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4"/>
    <p:sldMasterId id="2147483657" r:id="rId5"/>
  </p:sldMasterIdLst>
  <p:notesMasterIdLst>
    <p:notesMasterId r:id="rId77"/>
  </p:notesMasterIdLst>
  <p:handoutMasterIdLst>
    <p:handoutMasterId r:id="rId78"/>
  </p:handoutMasterIdLst>
  <p:sldIdLst>
    <p:sldId id="268" r:id="rId6"/>
    <p:sldId id="1181" r:id="rId7"/>
    <p:sldId id="918" r:id="rId8"/>
    <p:sldId id="1185" r:id="rId9"/>
    <p:sldId id="1186" r:id="rId10"/>
    <p:sldId id="1187" r:id="rId11"/>
    <p:sldId id="954" r:id="rId12"/>
    <p:sldId id="952" r:id="rId13"/>
    <p:sldId id="1184" r:id="rId14"/>
    <p:sldId id="953" r:id="rId15"/>
    <p:sldId id="1183" r:id="rId16"/>
    <p:sldId id="916" r:id="rId17"/>
    <p:sldId id="1182" r:id="rId18"/>
    <p:sldId id="890" r:id="rId19"/>
    <p:sldId id="988" r:id="rId20"/>
    <p:sldId id="990" r:id="rId21"/>
    <p:sldId id="991" r:id="rId22"/>
    <p:sldId id="995" r:id="rId23"/>
    <p:sldId id="996" r:id="rId24"/>
    <p:sldId id="997" r:id="rId25"/>
    <p:sldId id="862" r:id="rId26"/>
    <p:sldId id="678" r:id="rId27"/>
    <p:sldId id="965" r:id="rId28"/>
    <p:sldId id="964" r:id="rId29"/>
    <p:sldId id="966" r:id="rId30"/>
    <p:sldId id="568" r:id="rId31"/>
    <p:sldId id="863" r:id="rId32"/>
    <p:sldId id="864" r:id="rId33"/>
    <p:sldId id="589" r:id="rId34"/>
    <p:sldId id="968" r:id="rId35"/>
    <p:sldId id="590" r:id="rId36"/>
    <p:sldId id="969" r:id="rId37"/>
    <p:sldId id="865" r:id="rId38"/>
    <p:sldId id="592" r:id="rId39"/>
    <p:sldId id="593" r:id="rId40"/>
    <p:sldId id="970" r:id="rId41"/>
    <p:sldId id="597" r:id="rId42"/>
    <p:sldId id="972" r:id="rId43"/>
    <p:sldId id="971" r:id="rId44"/>
    <p:sldId id="612" r:id="rId45"/>
    <p:sldId id="599" r:id="rId46"/>
    <p:sldId id="600" r:id="rId47"/>
    <p:sldId id="866" r:id="rId48"/>
    <p:sldId id="569" r:id="rId49"/>
    <p:sldId id="882" r:id="rId50"/>
    <p:sldId id="973" r:id="rId51"/>
    <p:sldId id="883" r:id="rId52"/>
    <p:sldId id="974" r:id="rId53"/>
    <p:sldId id="975" r:id="rId54"/>
    <p:sldId id="677" r:id="rId55"/>
    <p:sldId id="779" r:id="rId56"/>
    <p:sldId id="976" r:id="rId57"/>
    <p:sldId id="977" r:id="rId58"/>
    <p:sldId id="885" r:id="rId59"/>
    <p:sldId id="886" r:id="rId60"/>
    <p:sldId id="887" r:id="rId61"/>
    <p:sldId id="492" r:id="rId62"/>
    <p:sldId id="674" r:id="rId63"/>
    <p:sldId id="962" r:id="rId64"/>
    <p:sldId id="984" r:id="rId65"/>
    <p:sldId id="1188" r:id="rId66"/>
    <p:sldId id="1189" r:id="rId67"/>
    <p:sldId id="1190" r:id="rId68"/>
    <p:sldId id="1191" r:id="rId69"/>
    <p:sldId id="1192" r:id="rId70"/>
    <p:sldId id="1193" r:id="rId71"/>
    <p:sldId id="982" r:id="rId72"/>
    <p:sldId id="396" r:id="rId73"/>
    <p:sldId id="963" r:id="rId74"/>
    <p:sldId id="417" r:id="rId75"/>
    <p:sldId id="271" r:id="rId76"/>
  </p:sldIdLst>
  <p:sldSz cx="24384000" cy="13716000"/>
  <p:notesSz cx="6858000" cy="9144000"/>
  <p:defaultTextStyle>
    <a:defPPr>
      <a:defRPr lang="ca-ES"/>
    </a:defPPr>
    <a:lvl1pPr algn="l" defTabSz="1828800" rtl="0" eaLnBrk="0" fontAlgn="base" hangingPunct="0">
      <a:spcBef>
        <a:spcPct val="0"/>
      </a:spcBef>
      <a:spcAft>
        <a:spcPct val="0"/>
      </a:spcAft>
      <a:defRPr sz="120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1pPr>
    <a:lvl2pPr marL="457200" algn="l" defTabSz="1828800" rtl="0" eaLnBrk="0" fontAlgn="base" hangingPunct="0">
      <a:spcBef>
        <a:spcPct val="0"/>
      </a:spcBef>
      <a:spcAft>
        <a:spcPct val="0"/>
      </a:spcAft>
      <a:defRPr sz="120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2pPr>
    <a:lvl3pPr marL="914400" algn="l" defTabSz="1828800" rtl="0" eaLnBrk="0" fontAlgn="base" hangingPunct="0">
      <a:spcBef>
        <a:spcPct val="0"/>
      </a:spcBef>
      <a:spcAft>
        <a:spcPct val="0"/>
      </a:spcAft>
      <a:defRPr sz="120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3pPr>
    <a:lvl4pPr marL="1371600" algn="l" defTabSz="1828800" rtl="0" eaLnBrk="0" fontAlgn="base" hangingPunct="0">
      <a:spcBef>
        <a:spcPct val="0"/>
      </a:spcBef>
      <a:spcAft>
        <a:spcPct val="0"/>
      </a:spcAft>
      <a:defRPr sz="120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4pPr>
    <a:lvl5pPr marL="1828800" algn="l" defTabSz="1828800" rtl="0" eaLnBrk="0" fontAlgn="base" hangingPunct="0">
      <a:spcBef>
        <a:spcPct val="0"/>
      </a:spcBef>
      <a:spcAft>
        <a:spcPct val="0"/>
      </a:spcAft>
      <a:defRPr sz="120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5pPr>
    <a:lvl6pPr marL="2286000" algn="l" defTabSz="914400" rtl="0" eaLnBrk="1" latinLnBrk="0" hangingPunct="1">
      <a:defRPr sz="120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6pPr>
    <a:lvl7pPr marL="2743200" algn="l" defTabSz="914400" rtl="0" eaLnBrk="1" latinLnBrk="0" hangingPunct="1">
      <a:defRPr sz="120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7pPr>
    <a:lvl8pPr marL="3200400" algn="l" defTabSz="914400" rtl="0" eaLnBrk="1" latinLnBrk="0" hangingPunct="1">
      <a:defRPr sz="120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8pPr>
    <a:lvl9pPr marL="3657600" algn="l" defTabSz="914400" rtl="0" eaLnBrk="1" latinLnBrk="0" hangingPunct="1">
      <a:defRPr sz="120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75" userDrawn="1">
          <p15:clr>
            <a:srgbClr val="A4A3A4"/>
          </p15:clr>
        </p15:guide>
        <p15:guide id="2" pos="7680">
          <p15:clr>
            <a:srgbClr val="A4A3A4"/>
          </p15:clr>
        </p15:guide>
        <p15:guide id="3" orient="horz" pos="17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AEAEA"/>
    <a:srgbClr val="2540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0C4DC1-BE54-4C1D-8116-F18DCA0D3561}" v="218" dt="2026-02-21T10:23:37.382"/>
    <p1510:client id="{EB80F31C-AD82-43E1-8660-B6FA14BFE12A}" v="535" dt="2026-02-20T20:25:57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1" autoAdjust="0"/>
    <p:restoredTop sz="94660"/>
  </p:normalViewPr>
  <p:slideViewPr>
    <p:cSldViewPr showGuides="1">
      <p:cViewPr varScale="1">
        <p:scale>
          <a:sx n="52" d="100"/>
          <a:sy n="52" d="100"/>
        </p:scale>
        <p:origin x="1020" y="96"/>
      </p:cViewPr>
      <p:guideLst>
        <p:guide orient="horz" pos="4275"/>
        <p:guide pos="7680"/>
        <p:guide orient="horz" pos="17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microsoft.com/office/2015/10/relationships/revisionInfo" Target="revisionInfo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mael Peña-López" userId="ad50cde2fbdf5e5c" providerId="LiveId" clId="{3DE42B17-4F12-42A7-9C00-DB1921462E0E}"/>
    <pc:docChg chg="undo redo custSel addSld delSld modSld sldOrd modMainMaster">
      <pc:chgData name="Ismael Peña-López" userId="ad50cde2fbdf5e5c" providerId="LiveId" clId="{3DE42B17-4F12-42A7-9C00-DB1921462E0E}" dt="2026-02-21T10:23:27.144" v="6275"/>
      <pc:docMkLst>
        <pc:docMk/>
      </pc:docMkLst>
      <pc:sldChg chg="del">
        <pc:chgData name="Ismael Peña-López" userId="ad50cde2fbdf5e5c" providerId="LiveId" clId="{3DE42B17-4F12-42A7-9C00-DB1921462E0E}" dt="2026-02-20T11:33:32.286" v="289" actId="47"/>
        <pc:sldMkLst>
          <pc:docMk/>
          <pc:sldMk cId="2993369050" sldId="265"/>
        </pc:sldMkLst>
      </pc:sldChg>
      <pc:sldChg chg="addSp modSp mod">
        <pc:chgData name="Ismael Peña-López" userId="ad50cde2fbdf5e5c" providerId="LiveId" clId="{3DE42B17-4F12-42A7-9C00-DB1921462E0E}" dt="2026-02-21T07:43:50.554" v="5359" actId="20577"/>
        <pc:sldMkLst>
          <pc:docMk/>
          <pc:sldMk cId="0" sldId="268"/>
        </pc:sldMkLst>
        <pc:spChg chg="add mod">
          <ac:chgData name="Ismael Peña-López" userId="ad50cde2fbdf5e5c" providerId="LiveId" clId="{3DE42B17-4F12-42A7-9C00-DB1921462E0E}" dt="2026-02-20T20:19:39.030" v="5271" actId="14100"/>
          <ac:spMkLst>
            <pc:docMk/>
            <pc:sldMk cId="0" sldId="268"/>
            <ac:spMk id="2" creationId="{C3F60F9E-DA4D-90A2-2861-4ABA3F8C9A27}"/>
          </ac:spMkLst>
        </pc:spChg>
        <pc:spChg chg="add mod">
          <ac:chgData name="Ismael Peña-López" userId="ad50cde2fbdf5e5c" providerId="LiveId" clId="{3DE42B17-4F12-42A7-9C00-DB1921462E0E}" dt="2026-02-21T07:43:50.554" v="5359" actId="20577"/>
          <ac:spMkLst>
            <pc:docMk/>
            <pc:sldMk cId="0" sldId="268"/>
            <ac:spMk id="3" creationId="{BD52F769-62DB-885F-F4B7-4CE195CE2FCE}"/>
          </ac:spMkLst>
        </pc:spChg>
        <pc:spChg chg="mod">
          <ac:chgData name="Ismael Peña-López" userId="ad50cde2fbdf5e5c" providerId="LiveId" clId="{3DE42B17-4F12-42A7-9C00-DB1921462E0E}" dt="2026-02-21T07:43:41.336" v="5355" actId="20577"/>
          <ac:spMkLst>
            <pc:docMk/>
            <pc:sldMk cId="0" sldId="268"/>
            <ac:spMk id="7171" creationId="{8E28BF85-DD85-E0A4-D6BA-A3A2888033AC}"/>
          </ac:spMkLst>
        </pc:spChg>
      </pc:sldChg>
      <pc:sldChg chg="addSp delSp modSp mod">
        <pc:chgData name="Ismael Peña-López" userId="ad50cde2fbdf5e5c" providerId="LiveId" clId="{3DE42B17-4F12-42A7-9C00-DB1921462E0E}" dt="2026-02-21T10:23:27.144" v="6275"/>
        <pc:sldMkLst>
          <pc:docMk/>
          <pc:sldMk cId="0" sldId="271"/>
        </pc:sldMkLst>
        <pc:spChg chg="add mod">
          <ac:chgData name="Ismael Peña-López" userId="ad50cde2fbdf5e5c" providerId="LiveId" clId="{3DE42B17-4F12-42A7-9C00-DB1921462E0E}" dt="2026-02-21T10:20:37.731" v="6243" actId="20577"/>
          <ac:spMkLst>
            <pc:docMk/>
            <pc:sldMk cId="0" sldId="271"/>
            <ac:spMk id="4" creationId="{A8DA9F59-16A9-E061-6C01-9420C3CBB4B9}"/>
          </ac:spMkLst>
        </pc:spChg>
        <pc:spChg chg="mod">
          <ac:chgData name="Ismael Peña-López" userId="ad50cde2fbdf5e5c" providerId="LiveId" clId="{3DE42B17-4F12-42A7-9C00-DB1921462E0E}" dt="2026-02-21T10:02:23.132" v="6241" actId="14100"/>
          <ac:spMkLst>
            <pc:docMk/>
            <pc:sldMk cId="0" sldId="271"/>
            <ac:spMk id="5" creationId="{AF1619FB-18BA-8617-FB41-F537964A528C}"/>
          </ac:spMkLst>
        </pc:spChg>
        <pc:picChg chg="del">
          <ac:chgData name="Ismael Peña-López" userId="ad50cde2fbdf5e5c" providerId="LiveId" clId="{3DE42B17-4F12-42A7-9C00-DB1921462E0E}" dt="2026-02-20T20:24:48.936" v="5300" actId="478"/>
          <ac:picMkLst>
            <pc:docMk/>
            <pc:sldMk cId="0" sldId="271"/>
            <ac:picMk id="6" creationId="{C9AF88C6-8EE2-1D84-420B-24D9A5127570}"/>
          </ac:picMkLst>
        </pc:picChg>
        <pc:picChg chg="add del mod modCrop">
          <ac:chgData name="Ismael Peña-López" userId="ad50cde2fbdf5e5c" providerId="LiveId" clId="{3DE42B17-4F12-42A7-9C00-DB1921462E0E}" dt="2026-02-21T10:23:25.510" v="6273" actId="21"/>
          <ac:picMkLst>
            <pc:docMk/>
            <pc:sldMk cId="0" sldId="271"/>
            <ac:picMk id="7" creationId="{92893E1A-820D-1309-F1B0-8D5CAE860012}"/>
          </ac:picMkLst>
        </pc:picChg>
        <pc:picChg chg="add del mod modCrop">
          <ac:chgData name="Ismael Peña-López" userId="ad50cde2fbdf5e5c" providerId="LiveId" clId="{3DE42B17-4F12-42A7-9C00-DB1921462E0E}" dt="2026-02-21T10:23:26.846" v="6274" actId="478"/>
          <ac:picMkLst>
            <pc:docMk/>
            <pc:sldMk cId="0" sldId="271"/>
            <ac:picMk id="8" creationId="{90758BC3-7146-9AE2-DDC7-045C81D85681}"/>
          </ac:picMkLst>
        </pc:picChg>
        <pc:picChg chg="add mod">
          <ac:chgData name="Ismael Peña-López" userId="ad50cde2fbdf5e5c" providerId="LiveId" clId="{3DE42B17-4F12-42A7-9C00-DB1921462E0E}" dt="2026-02-21T10:22:40.695" v="6258"/>
          <ac:picMkLst>
            <pc:docMk/>
            <pc:sldMk cId="0" sldId="271"/>
            <ac:picMk id="9" creationId="{92893E1A-820D-1309-F1B0-8D5CAE860012}"/>
          </ac:picMkLst>
        </pc:picChg>
        <pc:picChg chg="add mod">
          <ac:chgData name="Ismael Peña-López" userId="ad50cde2fbdf5e5c" providerId="LiveId" clId="{3DE42B17-4F12-42A7-9C00-DB1921462E0E}" dt="2026-02-21T10:23:27.144" v="6275"/>
          <ac:picMkLst>
            <pc:docMk/>
            <pc:sldMk cId="0" sldId="271"/>
            <ac:picMk id="10" creationId="{92893E1A-820D-1309-F1B0-8D5CAE860012}"/>
          </ac:picMkLst>
        </pc:picChg>
      </pc:sldChg>
      <pc:sldChg chg="addSp delSp modSp del mod">
        <pc:chgData name="Ismael Peña-López" userId="ad50cde2fbdf5e5c" providerId="LiveId" clId="{3DE42B17-4F12-42A7-9C00-DB1921462E0E}" dt="2026-02-21T07:44:40.986" v="5368" actId="47"/>
        <pc:sldMkLst>
          <pc:docMk/>
          <pc:sldMk cId="1886170066" sldId="274"/>
        </pc:sldMkLst>
        <pc:spChg chg="mod">
          <ac:chgData name="Ismael Peña-López" userId="ad50cde2fbdf5e5c" providerId="LiveId" clId="{3DE42B17-4F12-42A7-9C00-DB1921462E0E}" dt="2026-02-20T19:46:05.576" v="3498" actId="20577"/>
          <ac:spMkLst>
            <pc:docMk/>
            <pc:sldMk cId="1886170066" sldId="274"/>
            <ac:spMk id="2" creationId="{00000000-0000-0000-0000-000000000000}"/>
          </ac:spMkLst>
        </pc:spChg>
        <pc:spChg chg="add mod">
          <ac:chgData name="Ismael Peña-López" userId="ad50cde2fbdf5e5c" providerId="LiveId" clId="{3DE42B17-4F12-42A7-9C00-DB1921462E0E}" dt="2026-02-20T19:46:43.350" v="3607" actId="20577"/>
          <ac:spMkLst>
            <pc:docMk/>
            <pc:sldMk cId="1886170066" sldId="274"/>
            <ac:spMk id="4" creationId="{48A96C05-9517-AD23-E7E5-9DD5C4D6761A}"/>
          </ac:spMkLst>
        </pc:spChg>
        <pc:spChg chg="add del mod">
          <ac:chgData name="Ismael Peña-López" userId="ad50cde2fbdf5e5c" providerId="LiveId" clId="{3DE42B17-4F12-42A7-9C00-DB1921462E0E}" dt="2026-02-20T19:46:50.203" v="3609" actId="478"/>
          <ac:spMkLst>
            <pc:docMk/>
            <pc:sldMk cId="1886170066" sldId="274"/>
            <ac:spMk id="5" creationId="{40A3B691-3AB9-37BD-A6C8-226CF3D9E8E8}"/>
          </ac:spMkLst>
        </pc:spChg>
        <pc:spChg chg="del mod">
          <ac:chgData name="Ismael Peña-López" userId="ad50cde2fbdf5e5c" providerId="LiveId" clId="{3DE42B17-4F12-42A7-9C00-DB1921462E0E}" dt="2026-02-20T19:46:47.033" v="3608" actId="478"/>
          <ac:spMkLst>
            <pc:docMk/>
            <pc:sldMk cId="1886170066" sldId="274"/>
            <ac:spMk id="6" creationId="{00000000-0000-0000-0000-000000000000}"/>
          </ac:spMkLst>
        </pc:spChg>
      </pc:sldChg>
      <pc:sldChg chg="del ord">
        <pc:chgData name="Ismael Peña-López" userId="ad50cde2fbdf5e5c" providerId="LiveId" clId="{3DE42B17-4F12-42A7-9C00-DB1921462E0E}" dt="2026-02-20T20:12:16.191" v="5035" actId="47"/>
        <pc:sldMkLst>
          <pc:docMk/>
          <pc:sldMk cId="1081734001" sldId="275"/>
        </pc:sldMkLst>
      </pc:sldChg>
      <pc:sldChg chg="del ord">
        <pc:chgData name="Ismael Peña-López" userId="ad50cde2fbdf5e5c" providerId="LiveId" clId="{3DE42B17-4F12-42A7-9C00-DB1921462E0E}" dt="2026-02-20T20:12:59.452" v="5050" actId="47"/>
        <pc:sldMkLst>
          <pc:docMk/>
          <pc:sldMk cId="493673022" sldId="276"/>
        </pc:sldMkLst>
      </pc:sldChg>
      <pc:sldChg chg="del ord">
        <pc:chgData name="Ismael Peña-López" userId="ad50cde2fbdf5e5c" providerId="LiveId" clId="{3DE42B17-4F12-42A7-9C00-DB1921462E0E}" dt="2026-02-20T20:07:46.595" v="4717" actId="47"/>
        <pc:sldMkLst>
          <pc:docMk/>
          <pc:sldMk cId="2126294719" sldId="281"/>
        </pc:sldMkLst>
      </pc:sldChg>
      <pc:sldChg chg="del ord">
        <pc:chgData name="Ismael Peña-López" userId="ad50cde2fbdf5e5c" providerId="LiveId" clId="{3DE42B17-4F12-42A7-9C00-DB1921462E0E}" dt="2026-02-20T20:08:17.122" v="4730" actId="47"/>
        <pc:sldMkLst>
          <pc:docMk/>
          <pc:sldMk cId="1969566708" sldId="282"/>
        </pc:sldMkLst>
      </pc:sldChg>
      <pc:sldChg chg="modSp del mod">
        <pc:chgData name="Ismael Peña-López" userId="ad50cde2fbdf5e5c" providerId="LiveId" clId="{3DE42B17-4F12-42A7-9C00-DB1921462E0E}" dt="2026-02-20T11:33:02.169" v="285" actId="47"/>
        <pc:sldMkLst>
          <pc:docMk/>
          <pc:sldMk cId="549344708" sldId="304"/>
        </pc:sldMkLst>
        <pc:spChg chg="mod">
          <ac:chgData name="Ismael Peña-López" userId="ad50cde2fbdf5e5c" providerId="LiveId" clId="{3DE42B17-4F12-42A7-9C00-DB1921462E0E}" dt="2026-02-20T11:32:48.979" v="283" actId="207"/>
          <ac:spMkLst>
            <pc:docMk/>
            <pc:sldMk cId="549344708" sldId="304"/>
            <ac:spMk id="7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0T11:32:48.979" v="283" actId="207"/>
          <ac:spMkLst>
            <pc:docMk/>
            <pc:sldMk cId="549344708" sldId="304"/>
            <ac:spMk id="9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0T11:32:48.979" v="283" actId="207"/>
          <ac:spMkLst>
            <pc:docMk/>
            <pc:sldMk cId="549344708" sldId="304"/>
            <ac:spMk id="10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0T11:32:48.979" v="283" actId="207"/>
          <ac:spMkLst>
            <pc:docMk/>
            <pc:sldMk cId="549344708" sldId="304"/>
            <ac:spMk id="11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0T11:32:48.979" v="283" actId="207"/>
          <ac:spMkLst>
            <pc:docMk/>
            <pc:sldMk cId="549344708" sldId="304"/>
            <ac:spMk id="12" creationId="{00000000-0000-0000-0000-000000000000}"/>
          </ac:spMkLst>
        </pc:spChg>
      </pc:sldChg>
      <pc:sldChg chg="del">
        <pc:chgData name="Ismael Peña-López" userId="ad50cde2fbdf5e5c" providerId="LiveId" clId="{3DE42B17-4F12-42A7-9C00-DB1921462E0E}" dt="2026-02-20T20:06:18.929" v="4675" actId="47"/>
        <pc:sldMkLst>
          <pc:docMk/>
          <pc:sldMk cId="535563535" sldId="314"/>
        </pc:sldMkLst>
      </pc:sldChg>
      <pc:sldChg chg="delSp del mod">
        <pc:chgData name="Ismael Peña-López" userId="ad50cde2fbdf5e5c" providerId="LiveId" clId="{3DE42B17-4F12-42A7-9C00-DB1921462E0E}" dt="2026-02-20T18:14:18.584" v="2644" actId="47"/>
        <pc:sldMkLst>
          <pc:docMk/>
          <pc:sldMk cId="227369296" sldId="317"/>
        </pc:sldMkLst>
        <pc:spChg chg="del">
          <ac:chgData name="Ismael Peña-López" userId="ad50cde2fbdf5e5c" providerId="LiveId" clId="{3DE42B17-4F12-42A7-9C00-DB1921462E0E}" dt="2026-02-20T18:09:58.720" v="2571" actId="478"/>
          <ac:spMkLst>
            <pc:docMk/>
            <pc:sldMk cId="227369296" sldId="317"/>
            <ac:spMk id="6" creationId="{00000000-0000-0000-0000-000000000000}"/>
          </ac:spMkLst>
        </pc:spChg>
      </pc:sldChg>
      <pc:sldChg chg="addSp delSp modSp del mod delAnim modAnim">
        <pc:chgData name="Ismael Peña-López" userId="ad50cde2fbdf5e5c" providerId="LiveId" clId="{3DE42B17-4F12-42A7-9C00-DB1921462E0E}" dt="2026-02-20T19:55:16.132" v="4263" actId="47"/>
        <pc:sldMkLst>
          <pc:docMk/>
          <pc:sldMk cId="816052443" sldId="318"/>
        </pc:sldMkLst>
        <pc:spChg chg="mod">
          <ac:chgData name="Ismael Peña-López" userId="ad50cde2fbdf5e5c" providerId="LiveId" clId="{3DE42B17-4F12-42A7-9C00-DB1921462E0E}" dt="2026-02-20T19:49:39.381" v="3698" actId="6549"/>
          <ac:spMkLst>
            <pc:docMk/>
            <pc:sldMk cId="816052443" sldId="318"/>
            <ac:spMk id="2" creationId="{00000000-0000-0000-0000-000000000000}"/>
          </ac:spMkLst>
        </pc:spChg>
        <pc:spChg chg="add mod">
          <ac:chgData name="Ismael Peña-López" userId="ad50cde2fbdf5e5c" providerId="LiveId" clId="{3DE42B17-4F12-42A7-9C00-DB1921462E0E}" dt="2026-02-20T19:50:30.120" v="3716"/>
          <ac:spMkLst>
            <pc:docMk/>
            <pc:sldMk cId="816052443" sldId="318"/>
            <ac:spMk id="13" creationId="{20EC6343-EE3A-6891-C995-7FD1ADD05525}"/>
          </ac:spMkLst>
        </pc:spChg>
        <pc:spChg chg="add del mod">
          <ac:chgData name="Ismael Peña-López" userId="ad50cde2fbdf5e5c" providerId="LiveId" clId="{3DE42B17-4F12-42A7-9C00-DB1921462E0E}" dt="2026-02-20T19:50:27.659" v="3713" actId="478"/>
          <ac:spMkLst>
            <pc:docMk/>
            <pc:sldMk cId="816052443" sldId="318"/>
            <ac:spMk id="60" creationId="{0F60ACB0-F5F6-6BB5-F594-D5749A1507D4}"/>
          </ac:spMkLst>
        </pc:spChg>
      </pc:sldChg>
      <pc:sldChg chg="addSp modSp del mod">
        <pc:chgData name="Ismael Peña-López" userId="ad50cde2fbdf5e5c" providerId="LiveId" clId="{3DE42B17-4F12-42A7-9C00-DB1921462E0E}" dt="2026-02-21T07:44:40.986" v="5368" actId="47"/>
        <pc:sldMkLst>
          <pc:docMk/>
          <pc:sldMk cId="936380436" sldId="320"/>
        </pc:sldMkLst>
        <pc:spChg chg="mod">
          <ac:chgData name="Ismael Peña-López" userId="ad50cde2fbdf5e5c" providerId="LiveId" clId="{3DE42B17-4F12-42A7-9C00-DB1921462E0E}" dt="2026-02-20T18:16:44.574" v="2762" actId="20577"/>
          <ac:spMkLst>
            <pc:docMk/>
            <pc:sldMk cId="936380436" sldId="320"/>
            <ac:spMk id="2" creationId="{00000000-0000-0000-0000-000000000000}"/>
          </ac:spMkLst>
        </pc:spChg>
        <pc:spChg chg="add mod">
          <ac:chgData name="Ismael Peña-López" userId="ad50cde2fbdf5e5c" providerId="LiveId" clId="{3DE42B17-4F12-42A7-9C00-DB1921462E0E}" dt="2026-02-20T19:42:35.724" v="3311" actId="408"/>
          <ac:spMkLst>
            <pc:docMk/>
            <pc:sldMk cId="936380436" sldId="320"/>
            <ac:spMk id="4" creationId="{E0EEC6A9-9C15-B4FC-2DCD-A52418E8F107}"/>
          </ac:spMkLst>
        </pc:spChg>
        <pc:spChg chg="add mod">
          <ac:chgData name="Ismael Peña-López" userId="ad50cde2fbdf5e5c" providerId="LiveId" clId="{3DE42B17-4F12-42A7-9C00-DB1921462E0E}" dt="2026-02-20T19:42:35.724" v="3311" actId="408"/>
          <ac:spMkLst>
            <pc:docMk/>
            <pc:sldMk cId="936380436" sldId="320"/>
            <ac:spMk id="5" creationId="{53A9D96D-3B80-21CF-E3B6-7E9FA119B2E3}"/>
          </ac:spMkLst>
        </pc:spChg>
        <pc:spChg chg="mod">
          <ac:chgData name="Ismael Peña-López" userId="ad50cde2fbdf5e5c" providerId="LiveId" clId="{3DE42B17-4F12-42A7-9C00-DB1921462E0E}" dt="2026-02-20T19:42:35.724" v="3311" actId="408"/>
          <ac:spMkLst>
            <pc:docMk/>
            <pc:sldMk cId="936380436" sldId="320"/>
            <ac:spMk id="6" creationId="{00000000-0000-0000-0000-000000000000}"/>
          </ac:spMkLst>
        </pc:spChg>
      </pc:sldChg>
      <pc:sldChg chg="del">
        <pc:chgData name="Ismael Peña-López" userId="ad50cde2fbdf5e5c" providerId="LiveId" clId="{3DE42B17-4F12-42A7-9C00-DB1921462E0E}" dt="2026-02-20T19:44:33.178" v="3445" actId="47"/>
        <pc:sldMkLst>
          <pc:docMk/>
          <pc:sldMk cId="2547239845" sldId="323"/>
        </pc:sldMkLst>
      </pc:sldChg>
      <pc:sldChg chg="addSp delSp modSp del mod">
        <pc:chgData name="Ismael Peña-López" userId="ad50cde2fbdf5e5c" providerId="LiveId" clId="{3DE42B17-4F12-42A7-9C00-DB1921462E0E}" dt="2026-02-21T07:44:40.986" v="5368" actId="47"/>
        <pc:sldMkLst>
          <pc:docMk/>
          <pc:sldMk cId="352477220" sldId="327"/>
        </pc:sldMkLst>
        <pc:spChg chg="add del mod">
          <ac:chgData name="Ismael Peña-López" userId="ad50cde2fbdf5e5c" providerId="LiveId" clId="{3DE42B17-4F12-42A7-9C00-DB1921462E0E}" dt="2026-02-20T19:40:55.848" v="3284" actId="478"/>
          <ac:spMkLst>
            <pc:docMk/>
            <pc:sldMk cId="352477220" sldId="327"/>
            <ac:spMk id="3" creationId="{00000000-0000-0000-0000-000000000000}"/>
          </ac:spMkLst>
        </pc:spChg>
        <pc:spChg chg="del">
          <ac:chgData name="Ismael Peña-López" userId="ad50cde2fbdf5e5c" providerId="LiveId" clId="{3DE42B17-4F12-42A7-9C00-DB1921462E0E}" dt="2026-02-20T19:40:13.130" v="3272" actId="478"/>
          <ac:spMkLst>
            <pc:docMk/>
            <pc:sldMk cId="352477220" sldId="327"/>
            <ac:spMk id="4" creationId="{00000000-0000-0000-0000-000000000000}"/>
          </ac:spMkLst>
        </pc:spChg>
        <pc:spChg chg="del">
          <ac:chgData name="Ismael Peña-López" userId="ad50cde2fbdf5e5c" providerId="LiveId" clId="{3DE42B17-4F12-42A7-9C00-DB1921462E0E}" dt="2026-02-20T18:19:10.783" v="2810" actId="478"/>
          <ac:spMkLst>
            <pc:docMk/>
            <pc:sldMk cId="352477220" sldId="327"/>
            <ac:spMk id="5" creationId="{00000000-0000-0000-0000-000000000000}"/>
          </ac:spMkLst>
        </pc:spChg>
        <pc:spChg chg="add del mod">
          <ac:chgData name="Ismael Peña-López" userId="ad50cde2fbdf5e5c" providerId="LiveId" clId="{3DE42B17-4F12-42A7-9C00-DB1921462E0E}" dt="2026-02-20T19:40:30.135" v="3277" actId="478"/>
          <ac:spMkLst>
            <pc:docMk/>
            <pc:sldMk cId="352477220" sldId="327"/>
            <ac:spMk id="6" creationId="{6A91BC17-DEBF-3571-9F77-170B836C6D55}"/>
          </ac:spMkLst>
        </pc:spChg>
        <pc:spChg chg="add mod">
          <ac:chgData name="Ismael Peña-López" userId="ad50cde2fbdf5e5c" providerId="LiveId" clId="{3DE42B17-4F12-42A7-9C00-DB1921462E0E}" dt="2026-02-20T19:44:25.719" v="3444" actId="20577"/>
          <ac:spMkLst>
            <pc:docMk/>
            <pc:sldMk cId="352477220" sldId="327"/>
            <ac:spMk id="7" creationId="{69A18744-A3B0-EAC9-29BB-CD64858E4373}"/>
          </ac:spMkLst>
        </pc:spChg>
        <pc:spChg chg="add mod">
          <ac:chgData name="Ismael Peña-López" userId="ad50cde2fbdf5e5c" providerId="LiveId" clId="{3DE42B17-4F12-42A7-9C00-DB1921462E0E}" dt="2026-02-20T19:44:52.457" v="3460" actId="6549"/>
          <ac:spMkLst>
            <pc:docMk/>
            <pc:sldMk cId="352477220" sldId="327"/>
            <ac:spMk id="8" creationId="{0ACCE19F-3BFC-6DAB-8720-7EFDB5A16669}"/>
          </ac:spMkLst>
        </pc:spChg>
      </pc:sldChg>
      <pc:sldChg chg="addSp delSp modSp del">
        <pc:chgData name="Ismael Peña-López" userId="ad50cde2fbdf5e5c" providerId="LiveId" clId="{3DE42B17-4F12-42A7-9C00-DB1921462E0E}" dt="2026-02-21T07:44:40.986" v="5368" actId="47"/>
        <pc:sldMkLst>
          <pc:docMk/>
          <pc:sldMk cId="3724916993" sldId="329"/>
        </pc:sldMkLst>
        <pc:spChg chg="add del mod">
          <ac:chgData name="Ismael Peña-López" userId="ad50cde2fbdf5e5c" providerId="LiveId" clId="{3DE42B17-4F12-42A7-9C00-DB1921462E0E}" dt="2026-02-20T19:45:45.625" v="3472" actId="478"/>
          <ac:spMkLst>
            <pc:docMk/>
            <pc:sldMk cId="3724916993" sldId="329"/>
            <ac:spMk id="4" creationId="{9DE6199D-3147-C1E7-0803-8527DF8891E6}"/>
          </ac:spMkLst>
        </pc:spChg>
        <pc:spChg chg="add del mod">
          <ac:chgData name="Ismael Peña-López" userId="ad50cde2fbdf5e5c" providerId="LiveId" clId="{3DE42B17-4F12-42A7-9C00-DB1921462E0E}" dt="2026-02-20T19:45:48.023" v="3473" actId="478"/>
          <ac:spMkLst>
            <pc:docMk/>
            <pc:sldMk cId="3724916993" sldId="329"/>
            <ac:spMk id="5" creationId="{68FA66AE-2774-95C2-795E-C47AB24F3B52}"/>
          </ac:spMkLst>
        </pc:spChg>
      </pc:sldChg>
      <pc:sldChg chg="addSp delSp modSp del mod ord">
        <pc:chgData name="Ismael Peña-López" userId="ad50cde2fbdf5e5c" providerId="LiveId" clId="{3DE42B17-4F12-42A7-9C00-DB1921462E0E}" dt="2026-02-21T07:44:40.986" v="5368" actId="47"/>
        <pc:sldMkLst>
          <pc:docMk/>
          <pc:sldMk cId="3947881789" sldId="375"/>
        </pc:sldMkLst>
        <pc:spChg chg="mod">
          <ac:chgData name="Ismael Peña-López" userId="ad50cde2fbdf5e5c" providerId="LiveId" clId="{3DE42B17-4F12-42A7-9C00-DB1921462E0E}" dt="2026-02-20T20:07:16.983" v="4703" actId="20577"/>
          <ac:spMkLst>
            <pc:docMk/>
            <pc:sldMk cId="3947881789" sldId="375"/>
            <ac:spMk id="2" creationId="{00000000-0000-0000-0000-000000000000}"/>
          </ac:spMkLst>
        </pc:spChg>
        <pc:spChg chg="add mod">
          <ac:chgData name="Ismael Peña-López" userId="ad50cde2fbdf5e5c" providerId="LiveId" clId="{3DE42B17-4F12-42A7-9C00-DB1921462E0E}" dt="2026-02-20T20:07:23.136" v="4706" actId="403"/>
          <ac:spMkLst>
            <pc:docMk/>
            <pc:sldMk cId="3947881789" sldId="375"/>
            <ac:spMk id="4" creationId="{FF2D2D08-CD36-0905-C5FB-DE12AF6DF526}"/>
          </ac:spMkLst>
        </pc:spChg>
        <pc:spChg chg="add del mod">
          <ac:chgData name="Ismael Peña-López" userId="ad50cde2fbdf5e5c" providerId="LiveId" clId="{3DE42B17-4F12-42A7-9C00-DB1921462E0E}" dt="2026-02-20T20:06:45.048" v="4683" actId="478"/>
          <ac:spMkLst>
            <pc:docMk/>
            <pc:sldMk cId="3947881789" sldId="375"/>
            <ac:spMk id="5" creationId="{99CEBF7A-8430-A832-1109-48638EC6CA15}"/>
          </ac:spMkLst>
        </pc:spChg>
        <pc:spChg chg="del mod">
          <ac:chgData name="Ismael Peña-López" userId="ad50cde2fbdf5e5c" providerId="LiveId" clId="{3DE42B17-4F12-42A7-9C00-DB1921462E0E}" dt="2026-02-20T20:06:42.714" v="4682" actId="478"/>
          <ac:spMkLst>
            <pc:docMk/>
            <pc:sldMk cId="3947881789" sldId="375"/>
            <ac:spMk id="6" creationId="{00000000-0000-0000-0000-000000000000}"/>
          </ac:spMkLst>
        </pc:spChg>
      </pc:sldChg>
      <pc:sldChg chg="del ord">
        <pc:chgData name="Ismael Peña-López" userId="ad50cde2fbdf5e5c" providerId="LiveId" clId="{3DE42B17-4F12-42A7-9C00-DB1921462E0E}" dt="2026-02-20T19:45:28.408" v="3463" actId="47"/>
        <pc:sldMkLst>
          <pc:docMk/>
          <pc:sldMk cId="770990533" sldId="379"/>
        </pc:sldMkLst>
      </pc:sldChg>
      <pc:sldChg chg="del">
        <pc:chgData name="Ismael Peña-López" userId="ad50cde2fbdf5e5c" providerId="LiveId" clId="{3DE42B17-4F12-42A7-9C00-DB1921462E0E}" dt="2026-02-20T11:40:55.772" v="832" actId="47"/>
        <pc:sldMkLst>
          <pc:docMk/>
          <pc:sldMk cId="3547288003" sldId="381"/>
        </pc:sldMkLst>
      </pc:sldChg>
      <pc:sldChg chg="addSp modSp add del mod">
        <pc:chgData name="Ismael Peña-López" userId="ad50cde2fbdf5e5c" providerId="LiveId" clId="{3DE42B17-4F12-42A7-9C00-DB1921462E0E}" dt="2026-02-20T18:14:18.584" v="2644" actId="47"/>
        <pc:sldMkLst>
          <pc:docMk/>
          <pc:sldMk cId="12807486" sldId="383"/>
        </pc:sldMkLst>
        <pc:spChg chg="mod">
          <ac:chgData name="Ismael Peña-López" userId="ad50cde2fbdf5e5c" providerId="LiveId" clId="{3DE42B17-4F12-42A7-9C00-DB1921462E0E}" dt="2026-02-20T18:11:42.977" v="2596" actId="6549"/>
          <ac:spMkLst>
            <pc:docMk/>
            <pc:sldMk cId="12807486" sldId="383"/>
            <ac:spMk id="2" creationId="{00000000-0000-0000-0000-000000000000}"/>
          </ac:spMkLst>
        </pc:spChg>
        <pc:spChg chg="add mod">
          <ac:chgData name="Ismael Peña-López" userId="ad50cde2fbdf5e5c" providerId="LiveId" clId="{3DE42B17-4F12-42A7-9C00-DB1921462E0E}" dt="2026-02-20T18:12:08.485" v="2598"/>
          <ac:spMkLst>
            <pc:docMk/>
            <pc:sldMk cId="12807486" sldId="383"/>
            <ac:spMk id="9" creationId="{1C0C8437-E567-034C-74C0-878CFF9635FC}"/>
          </ac:spMkLst>
        </pc:spChg>
        <pc:spChg chg="add mod">
          <ac:chgData name="Ismael Peña-López" userId="ad50cde2fbdf5e5c" providerId="LiveId" clId="{3DE42B17-4F12-42A7-9C00-DB1921462E0E}" dt="2026-02-20T18:12:08.485" v="2598"/>
          <ac:spMkLst>
            <pc:docMk/>
            <pc:sldMk cId="12807486" sldId="383"/>
            <ac:spMk id="11" creationId="{A841844B-44E0-D51A-933C-06FFE56CB68E}"/>
          </ac:spMkLst>
        </pc:spChg>
        <pc:spChg chg="add mod">
          <ac:chgData name="Ismael Peña-López" userId="ad50cde2fbdf5e5c" providerId="LiveId" clId="{3DE42B17-4F12-42A7-9C00-DB1921462E0E}" dt="2026-02-20T18:12:08.485" v="2598"/>
          <ac:spMkLst>
            <pc:docMk/>
            <pc:sldMk cId="12807486" sldId="383"/>
            <ac:spMk id="13" creationId="{892C7A85-25C0-B1E2-CAE5-E80CA06B1E53}"/>
          </ac:spMkLst>
        </pc:spChg>
        <pc:spChg chg="add mod">
          <ac:chgData name="Ismael Peña-López" userId="ad50cde2fbdf5e5c" providerId="LiveId" clId="{3DE42B17-4F12-42A7-9C00-DB1921462E0E}" dt="2026-02-20T18:12:08.485" v="2598"/>
          <ac:spMkLst>
            <pc:docMk/>
            <pc:sldMk cId="12807486" sldId="383"/>
            <ac:spMk id="14" creationId="{8091CD51-813E-E1E0-D7DE-D8D115535FFB}"/>
          </ac:spMkLst>
        </pc:spChg>
        <pc:spChg chg="add mod">
          <ac:chgData name="Ismael Peña-López" userId="ad50cde2fbdf5e5c" providerId="LiveId" clId="{3DE42B17-4F12-42A7-9C00-DB1921462E0E}" dt="2026-02-20T18:12:08.485" v="2598"/>
          <ac:spMkLst>
            <pc:docMk/>
            <pc:sldMk cId="12807486" sldId="383"/>
            <ac:spMk id="15" creationId="{37C07B3C-2DC3-15DE-8B48-F46020DB5540}"/>
          </ac:spMkLst>
        </pc:spChg>
        <pc:spChg chg="add mod">
          <ac:chgData name="Ismael Peña-López" userId="ad50cde2fbdf5e5c" providerId="LiveId" clId="{3DE42B17-4F12-42A7-9C00-DB1921462E0E}" dt="2026-02-20T18:12:08.485" v="2598"/>
          <ac:spMkLst>
            <pc:docMk/>
            <pc:sldMk cId="12807486" sldId="383"/>
            <ac:spMk id="16" creationId="{CBA0C972-7B4E-AFA1-D28F-CDFA5DEA03A4}"/>
          </ac:spMkLst>
        </pc:spChg>
        <pc:spChg chg="add mod">
          <ac:chgData name="Ismael Peña-López" userId="ad50cde2fbdf5e5c" providerId="LiveId" clId="{3DE42B17-4F12-42A7-9C00-DB1921462E0E}" dt="2026-02-20T18:12:08.485" v="2598"/>
          <ac:spMkLst>
            <pc:docMk/>
            <pc:sldMk cId="12807486" sldId="383"/>
            <ac:spMk id="17" creationId="{A378D5ED-6D63-4FA7-7FD5-02011A3E0270}"/>
          </ac:spMkLst>
        </pc:spChg>
        <pc:spChg chg="add mod">
          <ac:chgData name="Ismael Peña-López" userId="ad50cde2fbdf5e5c" providerId="LiveId" clId="{3DE42B17-4F12-42A7-9C00-DB1921462E0E}" dt="2026-02-20T18:12:08.485" v="2598"/>
          <ac:spMkLst>
            <pc:docMk/>
            <pc:sldMk cId="12807486" sldId="383"/>
            <ac:spMk id="18" creationId="{F80EDBC6-4323-E8AE-2FEA-D477AE34E7E4}"/>
          </ac:spMkLst>
        </pc:spChg>
        <pc:spChg chg="add mod">
          <ac:chgData name="Ismael Peña-López" userId="ad50cde2fbdf5e5c" providerId="LiveId" clId="{3DE42B17-4F12-42A7-9C00-DB1921462E0E}" dt="2026-02-20T18:12:08.485" v="2598"/>
          <ac:spMkLst>
            <pc:docMk/>
            <pc:sldMk cId="12807486" sldId="383"/>
            <ac:spMk id="19" creationId="{158B5FFD-EE2F-AB6B-C1F4-967387145B4A}"/>
          </ac:spMkLst>
        </pc:spChg>
        <pc:spChg chg="add mod">
          <ac:chgData name="Ismael Peña-López" userId="ad50cde2fbdf5e5c" providerId="LiveId" clId="{3DE42B17-4F12-42A7-9C00-DB1921462E0E}" dt="2026-02-20T18:12:08.485" v="2598"/>
          <ac:spMkLst>
            <pc:docMk/>
            <pc:sldMk cId="12807486" sldId="383"/>
            <ac:spMk id="22" creationId="{57F5BB5C-7E74-33C1-CA69-3784390C37C9}"/>
          </ac:spMkLst>
        </pc:spChg>
        <pc:spChg chg="add mod">
          <ac:chgData name="Ismael Peña-López" userId="ad50cde2fbdf5e5c" providerId="LiveId" clId="{3DE42B17-4F12-42A7-9C00-DB1921462E0E}" dt="2026-02-20T18:12:16.823" v="2601" actId="14100"/>
          <ac:spMkLst>
            <pc:docMk/>
            <pc:sldMk cId="12807486" sldId="383"/>
            <ac:spMk id="24" creationId="{DB48B684-17AC-5E70-E399-4D66C42F056B}"/>
          </ac:spMkLst>
        </pc:spChg>
        <pc:graphicFrameChg chg="mod modGraphic">
          <ac:chgData name="Ismael Peña-López" userId="ad50cde2fbdf5e5c" providerId="LiveId" clId="{3DE42B17-4F12-42A7-9C00-DB1921462E0E}" dt="2026-02-20T18:09:39.552" v="2570"/>
          <ac:graphicFrameMkLst>
            <pc:docMk/>
            <pc:sldMk cId="12807486" sldId="383"/>
            <ac:graphicFrameMk id="10" creationId="{0190437B-7C58-4A26-993D-3C2CC7001E18}"/>
          </ac:graphicFrameMkLst>
        </pc:graphicFrameChg>
      </pc:sldChg>
      <pc:sldChg chg="del">
        <pc:chgData name="Ismael Peña-López" userId="ad50cde2fbdf5e5c" providerId="LiveId" clId="{3DE42B17-4F12-42A7-9C00-DB1921462E0E}" dt="2026-02-20T20:05:08.098" v="4648" actId="47"/>
        <pc:sldMkLst>
          <pc:docMk/>
          <pc:sldMk cId="765240199" sldId="386"/>
        </pc:sldMkLst>
      </pc:sldChg>
      <pc:sldChg chg="addSp delSp modSp del mod ord">
        <pc:chgData name="Ismael Peña-López" userId="ad50cde2fbdf5e5c" providerId="LiveId" clId="{3DE42B17-4F12-42A7-9C00-DB1921462E0E}" dt="2026-02-21T07:44:40.986" v="5368" actId="47"/>
        <pc:sldMkLst>
          <pc:docMk/>
          <pc:sldMk cId="2165530612" sldId="389"/>
        </pc:sldMkLst>
        <pc:spChg chg="mod">
          <ac:chgData name="Ismael Peña-López" userId="ad50cde2fbdf5e5c" providerId="LiveId" clId="{3DE42B17-4F12-42A7-9C00-DB1921462E0E}" dt="2026-02-20T18:17:53.182" v="2807" actId="6549"/>
          <ac:spMkLst>
            <pc:docMk/>
            <pc:sldMk cId="2165530612" sldId="389"/>
            <ac:spMk id="2" creationId="{00000000-0000-0000-0000-000000000000}"/>
          </ac:spMkLst>
        </pc:spChg>
        <pc:spChg chg="del">
          <ac:chgData name="Ismael Peña-López" userId="ad50cde2fbdf5e5c" providerId="LiveId" clId="{3DE42B17-4F12-42A7-9C00-DB1921462E0E}" dt="2026-02-20T17:08:25.443" v="1374" actId="478"/>
          <ac:spMkLst>
            <pc:docMk/>
            <pc:sldMk cId="2165530612" sldId="389"/>
            <ac:spMk id="4" creationId="{E1A5B8A5-5620-0121-ADF3-08ABBD36528F}"/>
          </ac:spMkLst>
        </pc:spChg>
        <pc:spChg chg="add del mod">
          <ac:chgData name="Ismael Peña-López" userId="ad50cde2fbdf5e5c" providerId="LiveId" clId="{3DE42B17-4F12-42A7-9C00-DB1921462E0E}" dt="2026-02-20T17:10:59.874" v="1396" actId="478"/>
          <ac:spMkLst>
            <pc:docMk/>
            <pc:sldMk cId="2165530612" sldId="389"/>
            <ac:spMk id="9" creationId="{235D13C8-518C-6317-E454-AB97BC8773BC}"/>
          </ac:spMkLst>
        </pc:spChg>
        <pc:spChg chg="add del mod">
          <ac:chgData name="Ismael Peña-López" userId="ad50cde2fbdf5e5c" providerId="LiveId" clId="{3DE42B17-4F12-42A7-9C00-DB1921462E0E}" dt="2026-02-20T17:10:59.874" v="1396" actId="478"/>
          <ac:spMkLst>
            <pc:docMk/>
            <pc:sldMk cId="2165530612" sldId="389"/>
            <ac:spMk id="10" creationId="{011E9C0F-9BB9-FE38-D66E-B9E7A0D1E01B}"/>
          </ac:spMkLst>
        </pc:spChg>
        <pc:spChg chg="mod">
          <ac:chgData name="Ismael Peña-López" userId="ad50cde2fbdf5e5c" providerId="LiveId" clId="{3DE42B17-4F12-42A7-9C00-DB1921462E0E}" dt="2026-02-20T17:10:03.425" v="1391" actId="207"/>
          <ac:spMkLst>
            <pc:docMk/>
            <pc:sldMk cId="2165530612" sldId="389"/>
            <ac:spMk id="11" creationId="{83B9BC38-7387-4E26-B899-462EBD30CB69}"/>
          </ac:spMkLst>
        </pc:spChg>
        <pc:spChg chg="mod">
          <ac:chgData name="Ismael Peña-López" userId="ad50cde2fbdf5e5c" providerId="LiveId" clId="{3DE42B17-4F12-42A7-9C00-DB1921462E0E}" dt="2026-02-20T17:10:03.425" v="1391" actId="207"/>
          <ac:spMkLst>
            <pc:docMk/>
            <pc:sldMk cId="2165530612" sldId="389"/>
            <ac:spMk id="12" creationId="{B77D5057-206B-45CF-8132-3E9614E011EF}"/>
          </ac:spMkLst>
        </pc:spChg>
        <pc:spChg chg="add del 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13" creationId="{387EAEF5-F9BF-4B07-99AA-657DADC9E7C0}"/>
          </ac:spMkLst>
        </pc:spChg>
        <pc:spChg chg="add del mod">
          <ac:chgData name="Ismael Peña-López" userId="ad50cde2fbdf5e5c" providerId="LiveId" clId="{3DE42B17-4F12-42A7-9C00-DB1921462E0E}" dt="2026-02-20T17:10:59.874" v="1396" actId="478"/>
          <ac:spMkLst>
            <pc:docMk/>
            <pc:sldMk cId="2165530612" sldId="389"/>
            <ac:spMk id="14" creationId="{96F21885-41E9-361B-E278-B6F0FF31C0D3}"/>
          </ac:spMkLst>
        </pc:spChg>
        <pc:spChg chg="add del 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16" creationId="{1B876837-D938-4564-8AEE-D0BCF24BD39C}"/>
          </ac:spMkLst>
        </pc:spChg>
        <pc:spChg chg="add del mod">
          <ac:chgData name="Ismael Peña-López" userId="ad50cde2fbdf5e5c" providerId="LiveId" clId="{3DE42B17-4F12-42A7-9C00-DB1921462E0E}" dt="2026-02-20T17:10:59.874" v="1396" actId="478"/>
          <ac:spMkLst>
            <pc:docMk/>
            <pc:sldMk cId="2165530612" sldId="389"/>
            <ac:spMk id="17" creationId="{E097A419-29E8-79D0-95A5-49206F5C28ED}"/>
          </ac:spMkLst>
        </pc:spChg>
        <pc:spChg chg="add del mod">
          <ac:chgData name="Ismael Peña-López" userId="ad50cde2fbdf5e5c" providerId="LiveId" clId="{3DE42B17-4F12-42A7-9C00-DB1921462E0E}" dt="2026-02-20T17:10:59.874" v="1396" actId="478"/>
          <ac:spMkLst>
            <pc:docMk/>
            <pc:sldMk cId="2165530612" sldId="389"/>
            <ac:spMk id="18" creationId="{2BA190C2-0519-513E-504D-974EC1AA628B}"/>
          </ac:spMkLst>
        </pc:spChg>
        <pc:spChg chg="mod">
          <ac:chgData name="Ismael Peña-López" userId="ad50cde2fbdf5e5c" providerId="LiveId" clId="{3DE42B17-4F12-42A7-9C00-DB1921462E0E}" dt="2026-02-20T17:09:32.480" v="1385"/>
          <ac:spMkLst>
            <pc:docMk/>
            <pc:sldMk cId="2165530612" sldId="389"/>
            <ac:spMk id="20" creationId="{06320475-7081-4E58-9D28-93B39A7AA819}"/>
          </ac:spMkLst>
        </pc:spChg>
        <pc:spChg chg="add del 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21" creationId="{47080708-395F-4EF9-9C4F-FBE9556D489E}"/>
          </ac:spMkLst>
        </pc:spChg>
        <pc:spChg chg="add del 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22" creationId="{DA8938D6-2FEA-4C15-B1E6-9C963EFEE12E}"/>
          </ac:spMkLst>
        </pc:spChg>
        <pc:spChg chg="add del 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23" creationId="{06339C7C-1F19-4D61-A6AC-F2F530A7C77C}"/>
          </ac:spMkLst>
        </pc:spChg>
        <pc:spChg chg="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26" creationId="{EAD2814C-17E1-4E35-AA5A-988FDD8C14C9}"/>
          </ac:spMkLst>
        </pc:spChg>
        <pc:spChg chg="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27" creationId="{1FBDC24D-D55B-46AA-8A36-5F275EAC2194}"/>
          </ac:spMkLst>
        </pc:spChg>
        <pc:spChg chg="add del 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28" creationId="{D07BBA8F-9D50-48E3-8F38-16485E165912}"/>
          </ac:spMkLst>
        </pc:spChg>
        <pc:spChg chg="add del mod">
          <ac:chgData name="Ismael Peña-López" userId="ad50cde2fbdf5e5c" providerId="LiveId" clId="{3DE42B17-4F12-42A7-9C00-DB1921462E0E}" dt="2026-02-20T17:09:49.124" v="1389" actId="207"/>
          <ac:spMkLst>
            <pc:docMk/>
            <pc:sldMk cId="2165530612" sldId="389"/>
            <ac:spMk id="29" creationId="{27FACCB9-CF32-42CE-B2B2-AC5DF0F63B8D}"/>
          </ac:spMkLst>
        </pc:spChg>
        <pc:spChg chg="add del 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30" creationId="{9D4999C1-8BA7-4E69-A081-3AB8C3824B29}"/>
          </ac:spMkLst>
        </pc:spChg>
        <pc:spChg chg="add del 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31" creationId="{CE5E9276-4FA4-423C-A25C-95BF42A37FDE}"/>
          </ac:spMkLst>
        </pc:spChg>
        <pc:spChg chg="add del">
          <ac:chgData name="Ismael Peña-López" userId="ad50cde2fbdf5e5c" providerId="LiveId" clId="{3DE42B17-4F12-42A7-9C00-DB1921462E0E}" dt="2026-02-20T17:09:15.545" v="1382" actId="478"/>
          <ac:spMkLst>
            <pc:docMk/>
            <pc:sldMk cId="2165530612" sldId="389"/>
            <ac:spMk id="33" creationId="{180090EE-B650-477F-AAD9-542F4D7F0D99}"/>
          </ac:spMkLst>
        </pc:spChg>
        <pc:spChg chg="add del mod">
          <ac:chgData name="Ismael Peña-López" userId="ad50cde2fbdf5e5c" providerId="LiveId" clId="{3DE42B17-4F12-42A7-9C00-DB1921462E0E}" dt="2026-02-20T17:10:59.874" v="1396" actId="478"/>
          <ac:spMkLst>
            <pc:docMk/>
            <pc:sldMk cId="2165530612" sldId="389"/>
            <ac:spMk id="36" creationId="{DE332365-2B71-B193-AC1A-856E05602A98}"/>
          </ac:spMkLst>
        </pc:spChg>
        <pc:cxnChg chg="add del mod">
          <ac:chgData name="Ismael Peña-López" userId="ad50cde2fbdf5e5c" providerId="LiveId" clId="{3DE42B17-4F12-42A7-9C00-DB1921462E0E}" dt="2026-02-20T17:10:59.874" v="1396" actId="478"/>
          <ac:cxnSpMkLst>
            <pc:docMk/>
            <pc:sldMk cId="2165530612" sldId="389"/>
            <ac:cxnSpMk id="5" creationId="{2204B9DF-DF84-B790-FCCE-CDF72413137B}"/>
          </ac:cxnSpMkLst>
        </pc:cxnChg>
        <pc:cxnChg chg="add del mod">
          <ac:chgData name="Ismael Peña-López" userId="ad50cde2fbdf5e5c" providerId="LiveId" clId="{3DE42B17-4F12-42A7-9C00-DB1921462E0E}" dt="2026-02-20T17:10:59.874" v="1396" actId="478"/>
          <ac:cxnSpMkLst>
            <pc:docMk/>
            <pc:sldMk cId="2165530612" sldId="389"/>
            <ac:cxnSpMk id="6" creationId="{AA1866E8-F66C-E94A-81B2-D4F7B04607A4}"/>
          </ac:cxnSpMkLst>
        </pc:cxnChg>
        <pc:cxnChg chg="add del mod">
          <ac:chgData name="Ismael Peña-López" userId="ad50cde2fbdf5e5c" providerId="LiveId" clId="{3DE42B17-4F12-42A7-9C00-DB1921462E0E}" dt="2026-02-20T17:10:59.874" v="1396" actId="478"/>
          <ac:cxnSpMkLst>
            <pc:docMk/>
            <pc:sldMk cId="2165530612" sldId="389"/>
            <ac:cxnSpMk id="7" creationId="{D4F2CFFA-77A5-1483-D8D2-4A85D9AFFA6D}"/>
          </ac:cxnSpMkLst>
        </pc:cxnChg>
        <pc:cxnChg chg="add del mod">
          <ac:chgData name="Ismael Peña-López" userId="ad50cde2fbdf5e5c" providerId="LiveId" clId="{3DE42B17-4F12-42A7-9C00-DB1921462E0E}" dt="2026-02-20T17:10:59.874" v="1396" actId="478"/>
          <ac:cxnSpMkLst>
            <pc:docMk/>
            <pc:sldMk cId="2165530612" sldId="389"/>
            <ac:cxnSpMk id="8" creationId="{C847B551-7E2E-4AEB-9009-7D6E73EEE996}"/>
          </ac:cxnSpMkLst>
        </pc:cxn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15" creationId="{198A1B4D-928E-4B6D-B06E-1C7D1EC9D1E7}"/>
          </ac:cxnSpMkLst>
        </pc:cxn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24" creationId="{CF803D55-7BB5-4040-9247-D36072F4390B}"/>
          </ac:cxnSpMkLst>
        </pc:cxn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25" creationId="{481E3FAF-72FF-4CAA-8875-98ADD8E3DCCA}"/>
          </ac:cxnSpMkLst>
        </pc:cxn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34" creationId="{C28CC674-9234-43A8-8DC1-CBCB664B2B42}"/>
          </ac:cxnSpMkLst>
        </pc:cxn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35" creationId="{34D51858-3190-40D2-B366-9BA16A1FF1D8}"/>
          </ac:cxnSpMkLst>
        </pc:cxn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37" creationId="{EA73621E-EC53-4A0E-B84C-F06197928C51}"/>
          </ac:cxnSpMkLst>
        </pc:cxn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40" creationId="{1709D5B5-217E-42E8-8BE0-884CA4FF3AAA}"/>
          </ac:cxnSpMkLst>
        </pc:cxn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43" creationId="{14DBFDEA-F4DC-4EDC-A362-E37B64DD08D6}"/>
          </ac:cxnSpMkLst>
        </pc:cxn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46" creationId="{9958141A-2D5F-4311-A58B-58C54FFE2D7F}"/>
          </ac:cxnSpMkLst>
        </pc:cxn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49" creationId="{639F3FAE-3EE2-49C7-BBCD-2F00D2C87246}"/>
          </ac:cxnSpMkLst>
        </pc:cxnChg>
      </pc:sldChg>
      <pc:sldChg chg="modSp add mod chgLayout">
        <pc:chgData name="Ismael Peña-López" userId="ad50cde2fbdf5e5c" providerId="LiveId" clId="{3DE42B17-4F12-42A7-9C00-DB1921462E0E}" dt="2026-02-21T10:00:37.305" v="6212" actId="179"/>
        <pc:sldMkLst>
          <pc:docMk/>
          <pc:sldMk cId="0" sldId="396"/>
        </pc:sldMkLst>
        <pc:spChg chg="mod ord">
          <ac:chgData name="Ismael Peña-López" userId="ad50cde2fbdf5e5c" providerId="LiveId" clId="{3DE42B17-4F12-42A7-9C00-DB1921462E0E}" dt="2026-02-21T10:00:37.305" v="6212" actId="179"/>
          <ac:spMkLst>
            <pc:docMk/>
            <pc:sldMk cId="0" sldId="396"/>
            <ac:spMk id="3" creationId="{70330202-1192-45B5-BAC2-8AA7C25458D4}"/>
          </ac:spMkLst>
        </pc:spChg>
        <pc:spChg chg="mod ord">
          <ac:chgData name="Ismael Peña-López" userId="ad50cde2fbdf5e5c" providerId="LiveId" clId="{3DE42B17-4F12-42A7-9C00-DB1921462E0E}" dt="2026-02-21T10:00:20.323" v="6208" actId="6549"/>
          <ac:spMkLst>
            <pc:docMk/>
            <pc:sldMk cId="0" sldId="396"/>
            <ac:spMk id="8194" creationId="{9C57367E-4E46-4416-91C4-21D93055A5BB}"/>
          </ac:spMkLst>
        </pc:spChg>
      </pc:sldChg>
      <pc:sldChg chg="modSp add mod chgLayout">
        <pc:chgData name="Ismael Peña-López" userId="ad50cde2fbdf5e5c" providerId="LiveId" clId="{3DE42B17-4F12-42A7-9C00-DB1921462E0E}" dt="2026-02-21T10:01:27.590" v="6233" actId="179"/>
        <pc:sldMkLst>
          <pc:docMk/>
          <pc:sldMk cId="0" sldId="417"/>
        </pc:sldMkLst>
        <pc:spChg chg="mod ord">
          <ac:chgData name="Ismael Peña-López" userId="ad50cde2fbdf5e5c" providerId="LiveId" clId="{3DE42B17-4F12-42A7-9C00-DB1921462E0E}" dt="2026-02-21T10:01:27.590" v="6233" actId="179"/>
          <ac:spMkLst>
            <pc:docMk/>
            <pc:sldMk cId="0" sldId="417"/>
            <ac:spMk id="3" creationId="{D6A3C45E-FD10-4B4D-BF09-C24F4F32324A}"/>
          </ac:spMkLst>
        </pc:spChg>
        <pc:spChg chg="mod ord">
          <ac:chgData name="Ismael Peña-López" userId="ad50cde2fbdf5e5c" providerId="LiveId" clId="{3DE42B17-4F12-42A7-9C00-DB1921462E0E}" dt="2026-02-21T10:01:11.149" v="6228" actId="6549"/>
          <ac:spMkLst>
            <pc:docMk/>
            <pc:sldMk cId="0" sldId="417"/>
            <ac:spMk id="8194" creationId="{711AE6BA-98C2-409B-9811-E33DE4308036}"/>
          </ac:spMkLst>
        </pc:spChg>
      </pc:sldChg>
      <pc:sldChg chg="modSp add del mod chgLayout">
        <pc:chgData name="Ismael Peña-López" userId="ad50cde2fbdf5e5c" providerId="LiveId" clId="{3DE42B17-4F12-42A7-9C00-DB1921462E0E}" dt="2026-02-21T09:49:37.383" v="6196" actId="47"/>
        <pc:sldMkLst>
          <pc:docMk/>
          <pc:sldMk cId="4183065823" sldId="448"/>
        </pc:sldMkLst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4183065823" sldId="448"/>
            <ac:spMk id="8194" creationId="{3C86F538-1E60-4CD0-B3B4-018F0B8CA2F5}"/>
          </ac:spMkLst>
        </pc:spChg>
        <pc:spChg chg="mod ord">
          <ac:chgData name="Ismael Peña-López" userId="ad50cde2fbdf5e5c" providerId="LiveId" clId="{3DE42B17-4F12-42A7-9C00-DB1921462E0E}" dt="2026-02-21T09:49:34.540" v="6195" actId="1076"/>
          <ac:spMkLst>
            <pc:docMk/>
            <pc:sldMk cId="4183065823" sldId="448"/>
            <ac:spMk id="9219" creationId="{EEF12E47-2DB0-4CA1-BEB9-D7B435CC0BA4}"/>
          </ac:spMkLst>
        </pc:spChg>
      </pc:sldChg>
      <pc:sldChg chg="modSp add del mod chgLayout">
        <pc:chgData name="Ismael Peña-López" userId="ad50cde2fbdf5e5c" providerId="LiveId" clId="{3DE42B17-4F12-42A7-9C00-DB1921462E0E}" dt="2026-02-21T09:50:40.400" v="6200" actId="47"/>
        <pc:sldMkLst>
          <pc:docMk/>
          <pc:sldMk cId="0" sldId="490"/>
        </pc:sldMkLst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0" sldId="490"/>
            <ac:spMk id="8194" creationId="{74941080-BE40-4D6B-95D9-91136C62BD43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0" sldId="490"/>
            <ac:spMk id="50179" creationId="{7AB64DD9-428A-4375-993C-2BB8138A2F34}"/>
          </ac:spMkLst>
        </pc:spChg>
      </pc:sldChg>
      <pc:sldChg chg="modSp add del mod chgLayout">
        <pc:chgData name="Ismael Peña-López" userId="ad50cde2fbdf5e5c" providerId="LiveId" clId="{3DE42B17-4F12-42A7-9C00-DB1921462E0E}" dt="2026-02-21T09:49:37.383" v="6196" actId="47"/>
        <pc:sldMkLst>
          <pc:docMk/>
          <pc:sldMk cId="0" sldId="491"/>
        </pc:sldMkLst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0" sldId="491"/>
            <ac:spMk id="8194" creationId="{175DB4CC-3D04-4702-BF7F-1F60A41F9B07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0" sldId="491"/>
            <ac:spMk id="50179" creationId="{B6307E2D-1168-4DF7-8634-09A3FEF36513}"/>
          </ac:spMkLst>
        </pc:spChg>
      </pc:sldChg>
      <pc:sldChg chg="addSp delSp modSp add mod modClrScheme chgLayout">
        <pc:chgData name="Ismael Peña-López" userId="ad50cde2fbdf5e5c" providerId="LiveId" clId="{3DE42B17-4F12-42A7-9C00-DB1921462E0E}" dt="2026-02-21T09:37:06.273" v="5852" actId="700"/>
        <pc:sldMkLst>
          <pc:docMk/>
          <pc:sldMk cId="221004020" sldId="492"/>
        </pc:sldMkLst>
        <pc:spChg chg="add mod ord">
          <ac:chgData name="Ismael Peña-López" userId="ad50cde2fbdf5e5c" providerId="LiveId" clId="{3DE42B17-4F12-42A7-9C00-DB1921462E0E}" dt="2026-02-21T09:37:06.273" v="5852" actId="700"/>
          <ac:spMkLst>
            <pc:docMk/>
            <pc:sldMk cId="221004020" sldId="492"/>
            <ac:spMk id="2" creationId="{6CF77E53-C4F1-3A4B-F4D0-6AB361CF23AD}"/>
          </ac:spMkLst>
        </pc:spChg>
        <pc:spChg chg="mod ord">
          <ac:chgData name="Ismael Peña-López" userId="ad50cde2fbdf5e5c" providerId="LiveId" clId="{3DE42B17-4F12-42A7-9C00-DB1921462E0E}" dt="2026-02-21T09:37:06.273" v="5852" actId="700"/>
          <ac:spMkLst>
            <pc:docMk/>
            <pc:sldMk cId="221004020" sldId="492"/>
            <ac:spMk id="3" creationId="{0B3C5615-5928-4329-944C-BE5EE0601A8E}"/>
          </ac:spMkLst>
        </pc:spChg>
        <pc:spChg chg="add del mod">
          <ac:chgData name="Ismael Peña-López" userId="ad50cde2fbdf5e5c" providerId="LiveId" clId="{3DE42B17-4F12-42A7-9C00-DB1921462E0E}" dt="2026-02-21T09:37:03.997" v="5851" actId="478"/>
          <ac:spMkLst>
            <pc:docMk/>
            <pc:sldMk cId="221004020" sldId="492"/>
            <ac:spMk id="4" creationId="{EACD0062-8EF5-F5D5-CCAB-9FA9CAB35F4C}"/>
          </ac:spMkLst>
        </pc:spChg>
        <pc:spChg chg="del mod ord">
          <ac:chgData name="Ismael Peña-López" userId="ad50cde2fbdf5e5c" providerId="LiveId" clId="{3DE42B17-4F12-42A7-9C00-DB1921462E0E}" dt="2026-02-21T09:37:02.879" v="5850" actId="478"/>
          <ac:spMkLst>
            <pc:docMk/>
            <pc:sldMk cId="221004020" sldId="492"/>
            <ac:spMk id="5" creationId="{F14E4E69-CCED-FCE4-3131-85EE7E04F473}"/>
          </ac:spMkLst>
        </pc:spChg>
      </pc:sldChg>
      <pc:sldChg chg="addSp delSp modSp del mod ord delAnim modAnim chgLayout">
        <pc:chgData name="Ismael Peña-López" userId="ad50cde2fbdf5e5c" providerId="LiveId" clId="{3DE42B17-4F12-42A7-9C00-DB1921462E0E}" dt="2026-02-21T07:44:40.986" v="5368" actId="47"/>
        <pc:sldMkLst>
          <pc:docMk/>
          <pc:sldMk cId="4154717894" sldId="546"/>
        </pc:sldMkLst>
        <pc:spChg chg="mod ord">
          <ac:chgData name="Ismael Peña-López" userId="ad50cde2fbdf5e5c" providerId="LiveId" clId="{3DE42B17-4F12-42A7-9C00-DB1921462E0E}" dt="2026-02-20T11:30:05.855" v="261" actId="6549"/>
          <ac:spMkLst>
            <pc:docMk/>
            <pc:sldMk cId="4154717894" sldId="546"/>
            <ac:spMk id="2" creationId="{00000000-0000-0000-0000-000000000000}"/>
          </ac:spMkLst>
        </pc:spChg>
        <pc:spChg chg="mod ord">
          <ac:chgData name="Ismael Peña-López" userId="ad50cde2fbdf5e5c" providerId="LiveId" clId="{3DE42B17-4F12-42A7-9C00-DB1921462E0E}" dt="2026-02-20T11:29:49.818" v="231" actId="700"/>
          <ac:spMkLst>
            <pc:docMk/>
            <pc:sldMk cId="4154717894" sldId="546"/>
            <ac:spMk id="3" creationId="{73614AD7-B2A6-42E0-9B0B-1E1E9E417414}"/>
          </ac:spMkLst>
        </pc:spChg>
        <pc:spChg chg="add del mod ord">
          <ac:chgData name="Ismael Peña-López" userId="ad50cde2fbdf5e5c" providerId="LiveId" clId="{3DE42B17-4F12-42A7-9C00-DB1921462E0E}" dt="2026-02-20T11:30:08.014" v="262" actId="478"/>
          <ac:spMkLst>
            <pc:docMk/>
            <pc:sldMk cId="4154717894" sldId="546"/>
            <ac:spMk id="4" creationId="{7788C1E6-A284-57EA-F8DC-2E29AC04BFAC}"/>
          </ac:spMkLst>
        </pc:spChg>
        <pc:spChg chg="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6" creationId="{76E4F118-5223-D22D-B3BB-6E6D613C687C}"/>
          </ac:spMkLst>
        </pc:spChg>
        <pc:spChg chg="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7" creationId="{5041F340-F450-3D90-502B-AC7FFF5693CC}"/>
          </ac:spMkLst>
        </pc:spChg>
        <pc:spChg chg="del">
          <ac:chgData name="Ismael Peña-López" userId="ad50cde2fbdf5e5c" providerId="LiveId" clId="{3DE42B17-4F12-42A7-9C00-DB1921462E0E}" dt="2026-02-20T11:29:43.492" v="230" actId="478"/>
          <ac:spMkLst>
            <pc:docMk/>
            <pc:sldMk cId="4154717894" sldId="546"/>
            <ac:spMk id="8" creationId="{BDB75213-150B-6BEF-F871-F4FE533F7BFD}"/>
          </ac:spMkLst>
        </pc:spChg>
        <pc:spChg chg="add 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10" creationId="{7BB41427-CECC-B2AE-7905-F7FC518C3260}"/>
          </ac:spMkLst>
        </pc:spChg>
        <pc:spChg chg="mod">
          <ac:chgData name="Ismael Peña-López" userId="ad50cde2fbdf5e5c" providerId="LiveId" clId="{3DE42B17-4F12-42A7-9C00-DB1921462E0E}" dt="2026-02-20T11:34:31.978" v="305" actId="1076"/>
          <ac:spMkLst>
            <pc:docMk/>
            <pc:sldMk cId="4154717894" sldId="546"/>
            <ac:spMk id="15" creationId="{80DFE2D9-BDA3-420A-9932-554B7CE21AF0}"/>
          </ac:spMkLst>
        </pc:spChg>
        <pc:spChg chg="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16" creationId="{A3BF7456-2838-4926-9FF2-822E091457DF}"/>
          </ac:spMkLst>
        </pc:spChg>
        <pc:spChg chg="mod">
          <ac:chgData name="Ismael Peña-López" userId="ad50cde2fbdf5e5c" providerId="LiveId" clId="{3DE42B17-4F12-42A7-9C00-DB1921462E0E}" dt="2026-02-20T11:34:31.978" v="305" actId="1076"/>
          <ac:spMkLst>
            <pc:docMk/>
            <pc:sldMk cId="4154717894" sldId="546"/>
            <ac:spMk id="19" creationId="{2A37B6B6-D95A-4B03-94FE-5B122E65D69A}"/>
          </ac:spMkLst>
        </pc:spChg>
        <pc:spChg chg="mod">
          <ac:chgData name="Ismael Peña-López" userId="ad50cde2fbdf5e5c" providerId="LiveId" clId="{3DE42B17-4F12-42A7-9C00-DB1921462E0E}" dt="2026-02-20T11:34:31.978" v="305" actId="1076"/>
          <ac:spMkLst>
            <pc:docMk/>
            <pc:sldMk cId="4154717894" sldId="546"/>
            <ac:spMk id="23" creationId="{B8E2600C-87CB-407E-A435-902C84788EAD}"/>
          </ac:spMkLst>
        </pc:spChg>
        <pc:spChg chg="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24" creationId="{81D3DEB8-3FD6-48D1-A19E-22B458369FF2}"/>
          </ac:spMkLst>
        </pc:spChg>
        <pc:spChg chg="mod">
          <ac:chgData name="Ismael Peña-López" userId="ad50cde2fbdf5e5c" providerId="LiveId" clId="{3DE42B17-4F12-42A7-9C00-DB1921462E0E}" dt="2026-02-20T11:33:57.084" v="292"/>
          <ac:spMkLst>
            <pc:docMk/>
            <pc:sldMk cId="4154717894" sldId="546"/>
            <ac:spMk id="27" creationId="{12FB2576-61F5-A8D8-664F-18ADC72F7333}"/>
          </ac:spMkLst>
        </pc:spChg>
        <pc:spChg chg="mod">
          <ac:chgData name="Ismael Peña-López" userId="ad50cde2fbdf5e5c" providerId="LiveId" clId="{3DE42B17-4F12-42A7-9C00-DB1921462E0E}" dt="2026-02-20T11:33:57.084" v="292"/>
          <ac:spMkLst>
            <pc:docMk/>
            <pc:sldMk cId="4154717894" sldId="546"/>
            <ac:spMk id="28" creationId="{A0F058F8-011A-B468-D511-9642E9882ACC}"/>
          </ac:spMkLst>
        </pc:spChg>
        <pc:spChg chg="mod">
          <ac:chgData name="Ismael Peña-López" userId="ad50cde2fbdf5e5c" providerId="LiveId" clId="{3DE42B17-4F12-42A7-9C00-DB1921462E0E}" dt="2026-02-20T11:33:57.084" v="292"/>
          <ac:spMkLst>
            <pc:docMk/>
            <pc:sldMk cId="4154717894" sldId="546"/>
            <ac:spMk id="30" creationId="{B490A33A-B236-755B-C5F5-98BD52404E5D}"/>
          </ac:spMkLst>
        </pc:spChg>
        <pc:spChg chg="mod">
          <ac:chgData name="Ismael Peña-López" userId="ad50cde2fbdf5e5c" providerId="LiveId" clId="{3DE42B17-4F12-42A7-9C00-DB1921462E0E}" dt="2026-02-20T11:33:57.084" v="292"/>
          <ac:spMkLst>
            <pc:docMk/>
            <pc:sldMk cId="4154717894" sldId="546"/>
            <ac:spMk id="31" creationId="{B4D561EB-FA61-D40C-1F61-C233D10E8D96}"/>
          </ac:spMkLst>
        </pc:spChg>
        <pc:spChg chg="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32" creationId="{ED08019C-FC38-8257-41BA-07DF4DE4CDCD}"/>
          </ac:spMkLst>
        </pc:spChg>
        <pc:spChg chg="mod">
          <ac:chgData name="Ismael Peña-López" userId="ad50cde2fbdf5e5c" providerId="LiveId" clId="{3DE42B17-4F12-42A7-9C00-DB1921462E0E}" dt="2026-02-20T11:33:57.084" v="292"/>
          <ac:spMkLst>
            <pc:docMk/>
            <pc:sldMk cId="4154717894" sldId="546"/>
            <ac:spMk id="34" creationId="{CB69B60B-1174-342E-4F76-679F2327B218}"/>
          </ac:spMkLst>
        </pc:spChg>
        <pc:spChg chg="mod">
          <ac:chgData name="Ismael Peña-López" userId="ad50cde2fbdf5e5c" providerId="LiveId" clId="{3DE42B17-4F12-42A7-9C00-DB1921462E0E}" dt="2026-02-20T11:33:57.084" v="292"/>
          <ac:spMkLst>
            <pc:docMk/>
            <pc:sldMk cId="4154717894" sldId="546"/>
            <ac:spMk id="35" creationId="{336B38CE-7BB9-021B-601D-E035C8743542}"/>
          </ac:spMkLst>
        </pc:spChg>
        <pc:spChg chg="mod">
          <ac:chgData name="Ismael Peña-López" userId="ad50cde2fbdf5e5c" providerId="LiveId" clId="{3DE42B17-4F12-42A7-9C00-DB1921462E0E}" dt="2026-02-20T11:33:57.084" v="292"/>
          <ac:spMkLst>
            <pc:docMk/>
            <pc:sldMk cId="4154717894" sldId="546"/>
            <ac:spMk id="37" creationId="{A7F39C98-679A-7A56-CE0F-33580C18DDDD}"/>
          </ac:spMkLst>
        </pc:spChg>
        <pc:spChg chg="mod">
          <ac:chgData name="Ismael Peña-López" userId="ad50cde2fbdf5e5c" providerId="LiveId" clId="{3DE42B17-4F12-42A7-9C00-DB1921462E0E}" dt="2026-02-20T11:33:57.084" v="292"/>
          <ac:spMkLst>
            <pc:docMk/>
            <pc:sldMk cId="4154717894" sldId="546"/>
            <ac:spMk id="38" creationId="{32993D00-2C6A-32CF-C879-5D767BB6A158}"/>
          </ac:spMkLst>
        </pc:spChg>
        <pc:spChg chg="mod">
          <ac:chgData name="Ismael Peña-López" userId="ad50cde2fbdf5e5c" providerId="LiveId" clId="{3DE42B17-4F12-42A7-9C00-DB1921462E0E}" dt="2026-02-20T11:34:01.944" v="295"/>
          <ac:spMkLst>
            <pc:docMk/>
            <pc:sldMk cId="4154717894" sldId="546"/>
            <ac:spMk id="42" creationId="{4C5005FA-59C6-AA2A-9DA6-C381FBC584FD}"/>
          </ac:spMkLst>
        </pc:spChg>
        <pc:spChg chg="mod">
          <ac:chgData name="Ismael Peña-López" userId="ad50cde2fbdf5e5c" providerId="LiveId" clId="{3DE42B17-4F12-42A7-9C00-DB1921462E0E}" dt="2026-02-20T11:34:01.944" v="295"/>
          <ac:spMkLst>
            <pc:docMk/>
            <pc:sldMk cId="4154717894" sldId="546"/>
            <ac:spMk id="43" creationId="{55F30AD0-053A-7F1F-47FE-ECE4D301366C}"/>
          </ac:spMkLst>
        </pc:spChg>
        <pc:spChg chg="mod">
          <ac:chgData name="Ismael Peña-López" userId="ad50cde2fbdf5e5c" providerId="LiveId" clId="{3DE42B17-4F12-42A7-9C00-DB1921462E0E}" dt="2026-02-20T11:34:01.944" v="295"/>
          <ac:spMkLst>
            <pc:docMk/>
            <pc:sldMk cId="4154717894" sldId="546"/>
            <ac:spMk id="45" creationId="{09433371-D42A-9936-6D18-D5137E3F6E68}"/>
          </ac:spMkLst>
        </pc:spChg>
        <pc:spChg chg="mod">
          <ac:chgData name="Ismael Peña-López" userId="ad50cde2fbdf5e5c" providerId="LiveId" clId="{3DE42B17-4F12-42A7-9C00-DB1921462E0E}" dt="2026-02-20T11:34:01.944" v="295"/>
          <ac:spMkLst>
            <pc:docMk/>
            <pc:sldMk cId="4154717894" sldId="546"/>
            <ac:spMk id="46" creationId="{72FE7158-14E5-A3BC-87CE-72DCFC7ABBA7}"/>
          </ac:spMkLst>
        </pc:spChg>
        <pc:spChg chg="mod">
          <ac:chgData name="Ismael Peña-López" userId="ad50cde2fbdf5e5c" providerId="LiveId" clId="{3DE42B17-4F12-42A7-9C00-DB1921462E0E}" dt="2026-02-20T11:34:01.944" v="295"/>
          <ac:spMkLst>
            <pc:docMk/>
            <pc:sldMk cId="4154717894" sldId="546"/>
            <ac:spMk id="48" creationId="{051FA0F9-4A8B-FC85-E1C6-BE49FE0240F9}"/>
          </ac:spMkLst>
        </pc:spChg>
        <pc:spChg chg="mod">
          <ac:chgData name="Ismael Peña-López" userId="ad50cde2fbdf5e5c" providerId="LiveId" clId="{3DE42B17-4F12-42A7-9C00-DB1921462E0E}" dt="2026-02-20T11:35:58.001" v="327" actId="1076"/>
          <ac:spMkLst>
            <pc:docMk/>
            <pc:sldMk cId="4154717894" sldId="546"/>
            <ac:spMk id="49" creationId="{764F39B9-EE2F-E671-96B0-4A5F7CD2F1DA}"/>
          </ac:spMkLst>
        </pc:spChg>
        <pc:spChg chg="mod">
          <ac:chgData name="Ismael Peña-López" userId="ad50cde2fbdf5e5c" providerId="LiveId" clId="{3DE42B17-4F12-42A7-9C00-DB1921462E0E}" dt="2026-02-20T11:34:01.944" v="295"/>
          <ac:spMkLst>
            <pc:docMk/>
            <pc:sldMk cId="4154717894" sldId="546"/>
            <ac:spMk id="51" creationId="{DEBD6841-EA22-6848-EA65-29691D82AE5C}"/>
          </ac:spMkLst>
        </pc:spChg>
        <pc:spChg chg="mod">
          <ac:chgData name="Ismael Peña-López" userId="ad50cde2fbdf5e5c" providerId="LiveId" clId="{3DE42B17-4F12-42A7-9C00-DB1921462E0E}" dt="2026-02-20T11:34:01.944" v="295"/>
          <ac:spMkLst>
            <pc:docMk/>
            <pc:sldMk cId="4154717894" sldId="546"/>
            <ac:spMk id="52" creationId="{F5D2FD8B-147E-86CF-08B1-1942CD541695}"/>
          </ac:spMkLst>
        </pc:spChg>
        <pc:spChg chg="add 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53" creationId="{35A26100-79E5-1A3B-D62A-5C1E9D495452}"/>
          </ac:spMkLst>
        </pc:spChg>
        <pc:spChg chg="add 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54" creationId="{95960826-8AD1-A40E-394E-ABDF69D59CC7}"/>
          </ac:spMkLst>
        </pc:spChg>
        <pc:spChg chg="add mod">
          <ac:chgData name="Ismael Peña-López" userId="ad50cde2fbdf5e5c" providerId="LiveId" clId="{3DE42B17-4F12-42A7-9C00-DB1921462E0E}" dt="2026-02-20T11:38:41.856" v="647" actId="20577"/>
          <ac:spMkLst>
            <pc:docMk/>
            <pc:sldMk cId="4154717894" sldId="546"/>
            <ac:spMk id="55" creationId="{DDB3D00A-AE33-B2CE-44E4-D482C4DECD1A}"/>
          </ac:spMkLst>
        </pc:spChg>
        <pc:spChg chg="add 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56" creationId="{3F60FBF7-8682-7662-23EC-6671FB41D16B}"/>
          </ac:spMkLst>
        </pc:spChg>
        <pc:spChg chg="add mod">
          <ac:chgData name="Ismael Peña-López" userId="ad50cde2fbdf5e5c" providerId="LiveId" clId="{3DE42B17-4F12-42A7-9C00-DB1921462E0E}" dt="2026-02-20T11:38:13.953" v="546" actId="6549"/>
          <ac:spMkLst>
            <pc:docMk/>
            <pc:sldMk cId="4154717894" sldId="546"/>
            <ac:spMk id="57" creationId="{26FF86F1-3EE6-8586-AC68-ACF1910F03B1}"/>
          </ac:spMkLst>
        </pc:spChg>
        <pc:spChg chg="add 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58" creationId="{22DFA6C4-71AE-FB46-37AB-EF893F9A7D8C}"/>
          </ac:spMkLst>
        </pc:spChg>
        <pc:spChg chg="add del mod">
          <ac:chgData name="Ismael Peña-López" userId="ad50cde2fbdf5e5c" providerId="LiveId" clId="{3DE42B17-4F12-42A7-9C00-DB1921462E0E}" dt="2026-02-20T17:13:39.794" v="1406" actId="21"/>
          <ac:spMkLst>
            <pc:docMk/>
            <pc:sldMk cId="4154717894" sldId="546"/>
            <ac:spMk id="59" creationId="{EE79F5D8-90A6-D223-A758-4D7C5F676AB7}"/>
          </ac:spMkLst>
        </pc:spChg>
        <pc:spChg chg="add del mod">
          <ac:chgData name="Ismael Peña-López" userId="ad50cde2fbdf5e5c" providerId="LiveId" clId="{3DE42B17-4F12-42A7-9C00-DB1921462E0E}" dt="2026-02-20T17:13:39.794" v="1406" actId="21"/>
          <ac:spMkLst>
            <pc:docMk/>
            <pc:sldMk cId="4154717894" sldId="546"/>
            <ac:spMk id="60" creationId="{0F60ACB0-F5F6-6BB5-F594-D5749A1507D4}"/>
          </ac:spMkLst>
        </pc:spChg>
        <pc:spChg chg="add del mod">
          <ac:chgData name="Ismael Peña-López" userId="ad50cde2fbdf5e5c" providerId="LiveId" clId="{3DE42B17-4F12-42A7-9C00-DB1921462E0E}" dt="2026-02-20T17:13:39.794" v="1406" actId="21"/>
          <ac:spMkLst>
            <pc:docMk/>
            <pc:sldMk cId="4154717894" sldId="546"/>
            <ac:spMk id="61" creationId="{336CFEA7-30D3-50C2-748A-E80ECA1B1033}"/>
          </ac:spMkLst>
        </pc:spChg>
        <pc:grpChg chg="add mod">
          <ac:chgData name="Ismael Peña-López" userId="ad50cde2fbdf5e5c" providerId="LiveId" clId="{3DE42B17-4F12-42A7-9C00-DB1921462E0E}" dt="2026-02-20T11:33:57.084" v="292"/>
          <ac:grpSpMkLst>
            <pc:docMk/>
            <pc:sldMk cId="4154717894" sldId="546"/>
            <ac:grpSpMk id="22" creationId="{36677E34-9A13-0245-1D47-C0EA1FCCCE78}"/>
          </ac:grpSpMkLst>
        </pc:grpChg>
        <pc:grpChg chg="add mod">
          <ac:chgData name="Ismael Peña-López" userId="ad50cde2fbdf5e5c" providerId="LiveId" clId="{3DE42B17-4F12-42A7-9C00-DB1921462E0E}" dt="2026-02-20T11:33:57.084" v="292"/>
          <ac:grpSpMkLst>
            <pc:docMk/>
            <pc:sldMk cId="4154717894" sldId="546"/>
            <ac:grpSpMk id="36" creationId="{515C5855-352C-C843-B00A-2F51AA9B28AE}"/>
          </ac:grpSpMkLst>
        </pc:grpChg>
        <pc:grpChg chg="del mod">
          <ac:chgData name="Ismael Peña-López" userId="ad50cde2fbdf5e5c" providerId="LiveId" clId="{3DE42B17-4F12-42A7-9C00-DB1921462E0E}" dt="2026-02-20T11:39:53.168" v="803" actId="478"/>
          <ac:grpSpMkLst>
            <pc:docMk/>
            <pc:sldMk cId="4154717894" sldId="546"/>
            <ac:grpSpMk id="41" creationId="{67531EDC-EC21-E690-F5D5-047BDBC5294E}"/>
          </ac:grpSpMkLst>
        </pc:grpChg>
        <pc:grpChg chg="add del mod">
          <ac:chgData name="Ismael Peña-López" userId="ad50cde2fbdf5e5c" providerId="LiveId" clId="{3DE42B17-4F12-42A7-9C00-DB1921462E0E}" dt="2026-02-20T11:39:54.911" v="804" actId="478"/>
          <ac:grpSpMkLst>
            <pc:docMk/>
            <pc:sldMk cId="4154717894" sldId="546"/>
            <ac:grpSpMk id="44" creationId="{E9F88540-A168-69F6-FF83-AAC95683406B}"/>
          </ac:grpSpMkLst>
        </pc:grpChg>
        <pc:grpChg chg="del mod">
          <ac:chgData name="Ismael Peña-López" userId="ad50cde2fbdf5e5c" providerId="LiveId" clId="{3DE42B17-4F12-42A7-9C00-DB1921462E0E}" dt="2026-02-20T11:39:58.065" v="805" actId="478"/>
          <ac:grpSpMkLst>
            <pc:docMk/>
            <pc:sldMk cId="4154717894" sldId="546"/>
            <ac:grpSpMk id="47" creationId="{E6D0A619-ABFB-E520-521A-79344E241B4B}"/>
          </ac:grpSpMkLst>
        </pc:grpChg>
        <pc:grpChg chg="add del mod">
          <ac:chgData name="Ismael Peña-López" userId="ad50cde2fbdf5e5c" providerId="LiveId" clId="{3DE42B17-4F12-42A7-9C00-DB1921462E0E}" dt="2026-02-20T11:39:58.992" v="806" actId="478"/>
          <ac:grpSpMkLst>
            <pc:docMk/>
            <pc:sldMk cId="4154717894" sldId="546"/>
            <ac:grpSpMk id="50" creationId="{1749F29B-F8DB-12AF-4BB2-BD29219AB68B}"/>
          </ac:grpSpMkLst>
        </pc:grpChg>
        <pc:cxnChg chg="mod">
          <ac:chgData name="Ismael Peña-López" userId="ad50cde2fbdf5e5c" providerId="LiveId" clId="{3DE42B17-4F12-42A7-9C00-DB1921462E0E}" dt="2026-02-20T11:32:13.697" v="281" actId="14100"/>
          <ac:cxnSpMkLst>
            <pc:docMk/>
            <pc:sldMk cId="4154717894" sldId="546"/>
            <ac:cxnSpMk id="5" creationId="{8434202F-F704-5690-8B7B-F0B8363A8DB5}"/>
          </ac:cxnSpMkLst>
        </pc:cxnChg>
        <pc:cxnChg chg="mod">
          <ac:chgData name="Ismael Peña-López" userId="ad50cde2fbdf5e5c" providerId="LiveId" clId="{3DE42B17-4F12-42A7-9C00-DB1921462E0E}" dt="2026-02-20T11:33:59.922" v="294" actId="1076"/>
          <ac:cxnSpMkLst>
            <pc:docMk/>
            <pc:sldMk cId="4154717894" sldId="546"/>
            <ac:cxnSpMk id="12" creationId="{87592518-F42B-545B-6DD3-E8B52A4B1E14}"/>
          </ac:cxnSpMkLst>
        </pc:cxnChg>
        <pc:cxnChg chg="mod">
          <ac:chgData name="Ismael Peña-López" userId="ad50cde2fbdf5e5c" providerId="LiveId" clId="{3DE42B17-4F12-42A7-9C00-DB1921462E0E}" dt="2026-02-20T11:33:59.922" v="294" actId="1076"/>
          <ac:cxnSpMkLst>
            <pc:docMk/>
            <pc:sldMk cId="4154717894" sldId="546"/>
            <ac:cxnSpMk id="17" creationId="{922403A8-FE3A-B98F-1820-A388FD5E6593}"/>
          </ac:cxnSpMkLst>
        </pc:cxnChg>
        <pc:cxnChg chg="mod">
          <ac:chgData name="Ismael Peña-López" userId="ad50cde2fbdf5e5c" providerId="LiveId" clId="{3DE42B17-4F12-42A7-9C00-DB1921462E0E}" dt="2026-02-20T11:31:41.317" v="271" actId="208"/>
          <ac:cxnSpMkLst>
            <pc:docMk/>
            <pc:sldMk cId="4154717894" sldId="546"/>
            <ac:cxnSpMk id="21" creationId="{6E05ED31-D543-4E38-A0A3-A00159676C6D}"/>
          </ac:cxnSpMkLst>
        </pc:cxnChg>
        <pc:cxnChg chg="mod">
          <ac:chgData name="Ismael Peña-López" userId="ad50cde2fbdf5e5c" providerId="LiveId" clId="{3DE42B17-4F12-42A7-9C00-DB1921462E0E}" dt="2026-02-20T11:34:31.978" v="305" actId="1076"/>
          <ac:cxnSpMkLst>
            <pc:docMk/>
            <pc:sldMk cId="4154717894" sldId="546"/>
            <ac:cxnSpMk id="26" creationId="{E6BA613F-99DB-42FA-B00F-B0C022E8E515}"/>
          </ac:cxnSpMkLst>
        </pc:cxnChg>
      </pc:sldChg>
      <pc:sldChg chg="del ord">
        <pc:chgData name="Ismael Peña-López" userId="ad50cde2fbdf5e5c" providerId="LiveId" clId="{3DE42B17-4F12-42A7-9C00-DB1921462E0E}" dt="2026-02-20T20:13:37.012" v="5051" actId="47"/>
        <pc:sldMkLst>
          <pc:docMk/>
          <pc:sldMk cId="1174229272" sldId="549"/>
        </pc:sldMkLst>
      </pc:sldChg>
      <pc:sldChg chg="addSp delSp modSp add mod modClrScheme chgLayout">
        <pc:chgData name="Ismael Peña-López" userId="ad50cde2fbdf5e5c" providerId="LiveId" clId="{3DE42B17-4F12-42A7-9C00-DB1921462E0E}" dt="2026-02-21T09:35:58.010" v="5831" actId="700"/>
        <pc:sldMkLst>
          <pc:docMk/>
          <pc:sldMk cId="252725960" sldId="568"/>
        </pc:sldMkLst>
        <pc:spChg chg="add del mod ord">
          <ac:chgData name="Ismael Peña-López" userId="ad50cde2fbdf5e5c" providerId="LiveId" clId="{3DE42B17-4F12-42A7-9C00-DB1921462E0E}" dt="2026-02-21T09:35:58.010" v="5831" actId="700"/>
          <ac:spMkLst>
            <pc:docMk/>
            <pc:sldMk cId="252725960" sldId="568"/>
            <ac:spMk id="2" creationId="{7D772E4C-CD33-9A41-BE2F-8CAD78ECA647}"/>
          </ac:spMkLst>
        </pc:spChg>
        <pc:spChg chg="add del mod ord">
          <ac:chgData name="Ismael Peña-López" userId="ad50cde2fbdf5e5c" providerId="LiveId" clId="{3DE42B17-4F12-42A7-9C00-DB1921462E0E}" dt="2026-02-21T09:35:47.120" v="5826" actId="700"/>
          <ac:spMkLst>
            <pc:docMk/>
            <pc:sldMk cId="252725960" sldId="568"/>
            <ac:spMk id="3" creationId="{20E3B9F8-5D5A-42AC-27D5-FD6735F44674}"/>
          </ac:spMkLst>
        </pc:spChg>
        <pc:spChg chg="del mod ord">
          <ac:chgData name="Ismael Peña-López" userId="ad50cde2fbdf5e5c" providerId="LiveId" clId="{3DE42B17-4F12-42A7-9C00-DB1921462E0E}" dt="2026-02-21T09:35:53.726" v="5829" actId="478"/>
          <ac:spMkLst>
            <pc:docMk/>
            <pc:sldMk cId="252725960" sldId="568"/>
            <ac:spMk id="4" creationId="{CEC22641-1A64-B616-AF21-D5E73C822992}"/>
          </ac:spMkLst>
        </pc:spChg>
        <pc:spChg chg="add del mod">
          <ac:chgData name="Ismael Peña-López" userId="ad50cde2fbdf5e5c" providerId="LiveId" clId="{3DE42B17-4F12-42A7-9C00-DB1921462E0E}" dt="2026-02-21T09:35:54.813" v="5830" actId="478"/>
          <ac:spMkLst>
            <pc:docMk/>
            <pc:sldMk cId="252725960" sldId="568"/>
            <ac:spMk id="5" creationId="{532B4039-BB58-4B2C-7171-7FB0129A581C}"/>
          </ac:spMkLst>
        </pc:spChg>
      </pc:sldChg>
      <pc:sldChg chg="addSp delSp modSp add mod modClrScheme chgLayout">
        <pc:chgData name="Ismael Peña-López" userId="ad50cde2fbdf5e5c" providerId="LiveId" clId="{3DE42B17-4F12-42A7-9C00-DB1921462E0E}" dt="2026-02-21T09:36:38.223" v="5847" actId="700"/>
        <pc:sldMkLst>
          <pc:docMk/>
          <pc:sldMk cId="2975493389" sldId="569"/>
        </pc:sldMkLst>
        <pc:spChg chg="add mod ord">
          <ac:chgData name="Ismael Peña-López" userId="ad50cde2fbdf5e5c" providerId="LiveId" clId="{3DE42B17-4F12-42A7-9C00-DB1921462E0E}" dt="2026-02-21T09:36:38.223" v="5847" actId="700"/>
          <ac:spMkLst>
            <pc:docMk/>
            <pc:sldMk cId="2975493389" sldId="569"/>
            <ac:spMk id="2" creationId="{E1E4C66E-48B9-18C3-E378-050B26A2E703}"/>
          </ac:spMkLst>
        </pc:spChg>
        <pc:spChg chg="add del mod">
          <ac:chgData name="Ismael Peña-López" userId="ad50cde2fbdf5e5c" providerId="LiveId" clId="{3DE42B17-4F12-42A7-9C00-DB1921462E0E}" dt="2026-02-21T09:36:36.109" v="5846" actId="478"/>
          <ac:spMkLst>
            <pc:docMk/>
            <pc:sldMk cId="2975493389" sldId="569"/>
            <ac:spMk id="3" creationId="{EE46D0D2-8702-566E-C553-DD3D25982811}"/>
          </ac:spMkLst>
        </pc:spChg>
        <pc:spChg chg="del mod ord">
          <ac:chgData name="Ismael Peña-López" userId="ad50cde2fbdf5e5c" providerId="LiveId" clId="{3DE42B17-4F12-42A7-9C00-DB1921462E0E}" dt="2026-02-21T09:36:35.294" v="5845" actId="478"/>
          <ac:spMkLst>
            <pc:docMk/>
            <pc:sldMk cId="2975493389" sldId="569"/>
            <ac:spMk id="4" creationId="{F042B1B8-1661-DB79-A1BB-D8728DB28A45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9:40:45.582" v="5925" actId="6549"/>
        <pc:sldMkLst>
          <pc:docMk/>
          <pc:sldMk cId="3329449431" sldId="589"/>
        </pc:sldMkLst>
        <pc:spChg chg="mod">
          <ac:chgData name="Ismael Peña-López" userId="ad50cde2fbdf5e5c" providerId="LiveId" clId="{3DE42B17-4F12-42A7-9C00-DB1921462E0E}" dt="2026-02-21T09:40:45.582" v="5925" actId="6549"/>
          <ac:spMkLst>
            <pc:docMk/>
            <pc:sldMk cId="3329449431" sldId="589"/>
            <ac:spMk id="2" creationId="{4E2E4803-17CD-6AD5-ACBA-002069E94321}"/>
          </ac:spMkLst>
        </pc:spChg>
        <pc:spChg chg="del">
          <ac:chgData name="Ismael Peña-López" userId="ad50cde2fbdf5e5c" providerId="LiveId" clId="{3DE42B17-4F12-42A7-9C00-DB1921462E0E}" dt="2026-02-21T09:39:06.590" v="5885" actId="478"/>
          <ac:spMkLst>
            <pc:docMk/>
            <pc:sldMk cId="3329449431" sldId="589"/>
            <ac:spMk id="3" creationId="{54C27D88-2520-48D9-6FEA-FB49C88B3631}"/>
          </ac:spMkLst>
        </pc:spChg>
        <pc:spChg chg="del">
          <ac:chgData name="Ismael Peña-López" userId="ad50cde2fbdf5e5c" providerId="LiveId" clId="{3DE42B17-4F12-42A7-9C00-DB1921462E0E}" dt="2026-02-21T09:39:06.590" v="5885" actId="478"/>
          <ac:spMkLst>
            <pc:docMk/>
            <pc:sldMk cId="3329449431" sldId="589"/>
            <ac:spMk id="4" creationId="{82111298-4C3C-8897-A9D9-BF75D1F2F701}"/>
          </ac:spMkLst>
        </pc:spChg>
        <pc:spChg chg="add del mod ord">
          <ac:chgData name="Ismael Peña-López" userId="ad50cde2fbdf5e5c" providerId="LiveId" clId="{3DE42B17-4F12-42A7-9C00-DB1921462E0E}" dt="2026-02-21T09:40:23.086" v="5913" actId="478"/>
          <ac:spMkLst>
            <pc:docMk/>
            <pc:sldMk cId="3329449431" sldId="589"/>
            <ac:spMk id="5" creationId="{44DC04BF-65FE-E5E7-2C25-5BA4C05457B2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3329449431" sldId="589"/>
            <ac:spMk id="14" creationId="{8DEBFA72-2DA4-4968-9204-144151911C2E}"/>
          </ac:spMkLst>
        </pc:spChg>
      </pc:sldChg>
      <pc:sldChg chg="delSp modSp add mod chgLayout">
        <pc:chgData name="Ismael Peña-López" userId="ad50cde2fbdf5e5c" providerId="LiveId" clId="{3DE42B17-4F12-42A7-9C00-DB1921462E0E}" dt="2026-02-21T09:41:40.160" v="5941"/>
        <pc:sldMkLst>
          <pc:docMk/>
          <pc:sldMk cId="1826891298" sldId="590"/>
        </pc:sldMkLst>
        <pc:spChg chg="del">
          <ac:chgData name="Ismael Peña-López" userId="ad50cde2fbdf5e5c" providerId="LiveId" clId="{3DE42B17-4F12-42A7-9C00-DB1921462E0E}" dt="2026-02-21T09:39:13.900" v="5888" actId="478"/>
          <ac:spMkLst>
            <pc:docMk/>
            <pc:sldMk cId="1826891298" sldId="590"/>
            <ac:spMk id="2" creationId="{6F2FC5DE-781A-EE57-E714-7A8A1883A9F5}"/>
          </ac:spMkLst>
        </pc:spChg>
        <pc:spChg chg="del">
          <ac:chgData name="Ismael Peña-López" userId="ad50cde2fbdf5e5c" providerId="LiveId" clId="{3DE42B17-4F12-42A7-9C00-DB1921462E0E}" dt="2026-02-21T09:39:12.509" v="5887" actId="478"/>
          <ac:spMkLst>
            <pc:docMk/>
            <pc:sldMk cId="1826891298" sldId="590"/>
            <ac:spMk id="3" creationId="{48E29F2C-D57F-B3A4-281C-2B506C55A7D2}"/>
          </ac:spMkLst>
        </pc:spChg>
        <pc:spChg chg="mod">
          <ac:chgData name="Ismael Peña-López" userId="ad50cde2fbdf5e5c" providerId="LiveId" clId="{3DE42B17-4F12-42A7-9C00-DB1921462E0E}" dt="2026-02-21T09:41:40.160" v="5941"/>
          <ac:spMkLst>
            <pc:docMk/>
            <pc:sldMk cId="1826891298" sldId="590"/>
            <ac:spMk id="4" creationId="{FC33EE84-9291-85D3-3E61-E42EA96FAFBB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1826891298" sldId="590"/>
            <ac:spMk id="14" creationId="{386450A4-0603-4E4D-99B5-D2B858C96E25}"/>
          </ac:spMkLst>
        </pc:spChg>
        <pc:spChg chg="mod ord">
          <ac:chgData name="Ismael Peña-López" userId="ad50cde2fbdf5e5c" providerId="LiveId" clId="{3DE42B17-4F12-42A7-9C00-DB1921462E0E}" dt="2026-02-21T09:41:36.001" v="5939"/>
          <ac:spMkLst>
            <pc:docMk/>
            <pc:sldMk cId="1826891298" sldId="590"/>
            <ac:spMk id="17" creationId="{0D0AF42C-9DA8-4138-9077-A6B140D41F80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9:43:01.338" v="5972" actId="208"/>
        <pc:sldMkLst>
          <pc:docMk/>
          <pc:sldMk cId="3952614652" sldId="592"/>
        </pc:sldMkLst>
        <pc:spChg chg="del">
          <ac:chgData name="Ismael Peña-López" userId="ad50cde2fbdf5e5c" providerId="LiveId" clId="{3DE42B17-4F12-42A7-9C00-DB1921462E0E}" dt="2026-02-21T09:39:19.853" v="5890" actId="478"/>
          <ac:spMkLst>
            <pc:docMk/>
            <pc:sldMk cId="3952614652" sldId="592"/>
            <ac:spMk id="2" creationId="{655579AA-0528-2C8F-0E20-000025993590}"/>
          </ac:spMkLst>
        </pc:spChg>
        <pc:spChg chg="del">
          <ac:chgData name="Ismael Peña-López" userId="ad50cde2fbdf5e5c" providerId="LiveId" clId="{3DE42B17-4F12-42A7-9C00-DB1921462E0E}" dt="2026-02-21T09:39:19.853" v="5890" actId="478"/>
          <ac:spMkLst>
            <pc:docMk/>
            <pc:sldMk cId="3952614652" sldId="592"/>
            <ac:spMk id="3" creationId="{BD9BAC0B-572D-44D2-9EFA-F4DAC1524F48}"/>
          </ac:spMkLst>
        </pc:spChg>
        <pc:spChg chg="del">
          <ac:chgData name="Ismael Peña-López" userId="ad50cde2fbdf5e5c" providerId="LiveId" clId="{3DE42B17-4F12-42A7-9C00-DB1921462E0E}" dt="2026-02-21T09:39:19.853" v="5890" actId="478"/>
          <ac:spMkLst>
            <pc:docMk/>
            <pc:sldMk cId="3952614652" sldId="592"/>
            <ac:spMk id="4" creationId="{C0FF6FC3-E3F7-E173-9DA0-18E7E220C5D6}"/>
          </ac:spMkLst>
        </pc:spChg>
        <pc:spChg chg="add del mod ord">
          <ac:chgData name="Ismael Peña-López" userId="ad50cde2fbdf5e5c" providerId="LiveId" clId="{3DE42B17-4F12-42A7-9C00-DB1921462E0E}" dt="2026-02-21T09:39:24.094" v="5892" actId="478"/>
          <ac:spMkLst>
            <pc:docMk/>
            <pc:sldMk cId="3952614652" sldId="592"/>
            <ac:spMk id="5" creationId="{B9F05B0A-EFBD-B449-0CCE-5182FE62E460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3952614652" sldId="592"/>
            <ac:spMk id="17" creationId="{F4108059-024A-4B0D-BCA4-70D9882B1668}"/>
          </ac:spMkLst>
        </pc:spChg>
        <pc:spChg chg="mod">
          <ac:chgData name="Ismael Peña-López" userId="ad50cde2fbdf5e5c" providerId="LiveId" clId="{3DE42B17-4F12-42A7-9C00-DB1921462E0E}" dt="2026-02-21T09:42:48.935" v="5971" actId="208"/>
          <ac:spMkLst>
            <pc:docMk/>
            <pc:sldMk cId="3952614652" sldId="592"/>
            <ac:spMk id="18" creationId="{1E0939E2-9F23-4DD1-B1D4-E04EF9500584}"/>
          </ac:spMkLst>
        </pc:spChg>
        <pc:spChg chg="mod">
          <ac:chgData name="Ismael Peña-López" userId="ad50cde2fbdf5e5c" providerId="LiveId" clId="{3DE42B17-4F12-42A7-9C00-DB1921462E0E}" dt="2026-02-21T09:42:48.935" v="5971" actId="208"/>
          <ac:spMkLst>
            <pc:docMk/>
            <pc:sldMk cId="3952614652" sldId="592"/>
            <ac:spMk id="19" creationId="{3A7A59A2-2E0B-4757-A1A9-AED0133BF329}"/>
          </ac:spMkLst>
        </pc:spChg>
        <pc:spChg chg="mod">
          <ac:chgData name="Ismael Peña-López" userId="ad50cde2fbdf5e5c" providerId="LiveId" clId="{3DE42B17-4F12-42A7-9C00-DB1921462E0E}" dt="2026-02-21T09:42:48.935" v="5971" actId="208"/>
          <ac:spMkLst>
            <pc:docMk/>
            <pc:sldMk cId="3952614652" sldId="592"/>
            <ac:spMk id="20" creationId="{03277EF8-0565-4866-9F46-61DC6F8BC142}"/>
          </ac:spMkLst>
        </pc:spChg>
        <pc:spChg chg="mod">
          <ac:chgData name="Ismael Peña-López" userId="ad50cde2fbdf5e5c" providerId="LiveId" clId="{3DE42B17-4F12-42A7-9C00-DB1921462E0E}" dt="2026-02-21T09:42:48.935" v="5971" actId="208"/>
          <ac:spMkLst>
            <pc:docMk/>
            <pc:sldMk cId="3952614652" sldId="592"/>
            <ac:spMk id="21" creationId="{80C0B712-5623-4981-9ECF-148935818258}"/>
          </ac:spMkLst>
        </pc:spChg>
        <pc:spChg chg="mod">
          <ac:chgData name="Ismael Peña-López" userId="ad50cde2fbdf5e5c" providerId="LiveId" clId="{3DE42B17-4F12-42A7-9C00-DB1921462E0E}" dt="2026-02-21T09:42:48.935" v="5971" actId="208"/>
          <ac:spMkLst>
            <pc:docMk/>
            <pc:sldMk cId="3952614652" sldId="592"/>
            <ac:spMk id="22" creationId="{D3372F89-CA68-4BE4-9090-8B5B1FEE4BF2}"/>
          </ac:spMkLst>
        </pc:spChg>
        <pc:spChg chg="mod">
          <ac:chgData name="Ismael Peña-López" userId="ad50cde2fbdf5e5c" providerId="LiveId" clId="{3DE42B17-4F12-42A7-9C00-DB1921462E0E}" dt="2026-02-21T09:42:48.935" v="5971" actId="208"/>
          <ac:spMkLst>
            <pc:docMk/>
            <pc:sldMk cId="3952614652" sldId="592"/>
            <ac:spMk id="23" creationId="{92F9AAD6-B880-42DC-A8D4-F4251322F920}"/>
          </ac:spMkLst>
        </pc:spChg>
        <pc:spChg chg="mod">
          <ac:chgData name="Ismael Peña-López" userId="ad50cde2fbdf5e5c" providerId="LiveId" clId="{3DE42B17-4F12-42A7-9C00-DB1921462E0E}" dt="2026-02-21T09:42:48.935" v="5971" actId="208"/>
          <ac:spMkLst>
            <pc:docMk/>
            <pc:sldMk cId="3952614652" sldId="592"/>
            <ac:spMk id="35" creationId="{9E0BD2F8-24B9-46CA-8FA0-4238FE8CADC1}"/>
          </ac:spMkLst>
        </pc:spChg>
        <pc:cxnChg chg="mod">
          <ac:chgData name="Ismael Peña-López" userId="ad50cde2fbdf5e5c" providerId="LiveId" clId="{3DE42B17-4F12-42A7-9C00-DB1921462E0E}" dt="2026-02-21T09:43:01.338" v="5972" actId="208"/>
          <ac:cxnSpMkLst>
            <pc:docMk/>
            <pc:sldMk cId="3952614652" sldId="592"/>
            <ac:cxnSpMk id="14" creationId="{D2732426-DB64-42B1-9C18-5D8D7290F7F7}"/>
          </ac:cxnSpMkLst>
        </pc:cxnChg>
        <pc:cxnChg chg="mod">
          <ac:chgData name="Ismael Peña-López" userId="ad50cde2fbdf5e5c" providerId="LiveId" clId="{3DE42B17-4F12-42A7-9C00-DB1921462E0E}" dt="2026-02-21T09:43:01.338" v="5972" actId="208"/>
          <ac:cxnSpMkLst>
            <pc:docMk/>
            <pc:sldMk cId="3952614652" sldId="592"/>
            <ac:cxnSpMk id="28" creationId="{B34F74B9-99E6-4CCF-8B5D-576F90D5162C}"/>
          </ac:cxnSpMkLst>
        </pc:cxnChg>
        <pc:cxnChg chg="mod">
          <ac:chgData name="Ismael Peña-López" userId="ad50cde2fbdf5e5c" providerId="LiveId" clId="{3DE42B17-4F12-42A7-9C00-DB1921462E0E}" dt="2026-02-21T09:43:01.338" v="5972" actId="208"/>
          <ac:cxnSpMkLst>
            <pc:docMk/>
            <pc:sldMk cId="3952614652" sldId="592"/>
            <ac:cxnSpMk id="29" creationId="{AADA27FD-3407-4E46-B077-66C996F7F809}"/>
          </ac:cxnSpMkLst>
        </pc:cxnChg>
        <pc:cxnChg chg="mod">
          <ac:chgData name="Ismael Peña-López" userId="ad50cde2fbdf5e5c" providerId="LiveId" clId="{3DE42B17-4F12-42A7-9C00-DB1921462E0E}" dt="2026-02-21T09:43:01.338" v="5972" actId="208"/>
          <ac:cxnSpMkLst>
            <pc:docMk/>
            <pc:sldMk cId="3952614652" sldId="592"/>
            <ac:cxnSpMk id="30" creationId="{23F58F66-CAF0-40D2-B891-4313FF838DF7}"/>
          </ac:cxnSpMkLst>
        </pc:cxnChg>
        <pc:cxnChg chg="mod">
          <ac:chgData name="Ismael Peña-López" userId="ad50cde2fbdf5e5c" providerId="LiveId" clId="{3DE42B17-4F12-42A7-9C00-DB1921462E0E}" dt="2026-02-21T09:43:01.338" v="5972" actId="208"/>
          <ac:cxnSpMkLst>
            <pc:docMk/>
            <pc:sldMk cId="3952614652" sldId="592"/>
            <ac:cxnSpMk id="31" creationId="{CACA10E3-4C27-4298-985F-B58C0276119B}"/>
          </ac:cxnSpMkLst>
        </pc:cxnChg>
        <pc:cxnChg chg="mod">
          <ac:chgData name="Ismael Peña-López" userId="ad50cde2fbdf5e5c" providerId="LiveId" clId="{3DE42B17-4F12-42A7-9C00-DB1921462E0E}" dt="2026-02-21T09:43:01.338" v="5972" actId="208"/>
          <ac:cxnSpMkLst>
            <pc:docMk/>
            <pc:sldMk cId="3952614652" sldId="592"/>
            <ac:cxnSpMk id="32" creationId="{137E4A1C-5E90-4716-B4B5-40C8469F3E4D}"/>
          </ac:cxnSpMkLst>
        </pc:cxnChg>
        <pc:cxnChg chg="mod">
          <ac:chgData name="Ismael Peña-López" userId="ad50cde2fbdf5e5c" providerId="LiveId" clId="{3DE42B17-4F12-42A7-9C00-DB1921462E0E}" dt="2026-02-21T09:43:01.338" v="5972" actId="208"/>
          <ac:cxnSpMkLst>
            <pc:docMk/>
            <pc:sldMk cId="3952614652" sldId="592"/>
            <ac:cxnSpMk id="33" creationId="{990E2E53-9EF7-4B90-ADE0-09D93634BEAC}"/>
          </ac:cxnSpMkLst>
        </pc:cxnChg>
        <pc:cxnChg chg="mod">
          <ac:chgData name="Ismael Peña-López" userId="ad50cde2fbdf5e5c" providerId="LiveId" clId="{3DE42B17-4F12-42A7-9C00-DB1921462E0E}" dt="2026-02-21T09:43:01.338" v="5972" actId="208"/>
          <ac:cxnSpMkLst>
            <pc:docMk/>
            <pc:sldMk cId="3952614652" sldId="592"/>
            <ac:cxnSpMk id="38" creationId="{03EC8817-CDCB-43D2-A757-7EDA8AAADFB9}"/>
          </ac:cxnSpMkLst>
        </pc:cxnChg>
        <pc:cxnChg chg="mod">
          <ac:chgData name="Ismael Peña-López" userId="ad50cde2fbdf5e5c" providerId="LiveId" clId="{3DE42B17-4F12-42A7-9C00-DB1921462E0E}" dt="2026-02-21T09:43:01.338" v="5972" actId="208"/>
          <ac:cxnSpMkLst>
            <pc:docMk/>
            <pc:sldMk cId="3952614652" sldId="592"/>
            <ac:cxnSpMk id="39" creationId="{F50BC7E2-60A6-42EF-B135-948227F94F98}"/>
          </ac:cxnSpMkLst>
        </pc:cxnChg>
        <pc:cxnChg chg="mod">
          <ac:chgData name="Ismael Peña-López" userId="ad50cde2fbdf5e5c" providerId="LiveId" clId="{3DE42B17-4F12-42A7-9C00-DB1921462E0E}" dt="2026-02-21T09:43:01.338" v="5972" actId="208"/>
          <ac:cxnSpMkLst>
            <pc:docMk/>
            <pc:sldMk cId="3952614652" sldId="592"/>
            <ac:cxnSpMk id="41" creationId="{E03DC0A7-FCEB-422E-BC92-5333F667329B}"/>
          </ac:cxnSpMkLst>
        </pc:cxnChg>
      </pc:sldChg>
      <pc:sldChg chg="addSp delSp modSp add mod chgLayout">
        <pc:chgData name="Ismael Peña-López" userId="ad50cde2fbdf5e5c" providerId="LiveId" clId="{3DE42B17-4F12-42A7-9C00-DB1921462E0E}" dt="2026-02-21T09:39:22.220" v="5891" actId="478"/>
        <pc:sldMkLst>
          <pc:docMk/>
          <pc:sldMk cId="3710119949" sldId="593"/>
        </pc:sldMkLst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3710119949" sldId="593"/>
            <ac:spMk id="2" creationId="{19B22986-0F71-3B54-89C1-ABAA1EC760D2}"/>
          </ac:spMkLst>
        </pc:spChg>
        <pc:spChg chg="add del mod ord">
          <ac:chgData name="Ismael Peña-López" userId="ad50cde2fbdf5e5c" providerId="LiveId" clId="{3DE42B17-4F12-42A7-9C00-DB1921462E0E}" dt="2026-02-21T09:39:22.220" v="5891" actId="478"/>
          <ac:spMkLst>
            <pc:docMk/>
            <pc:sldMk cId="3710119949" sldId="593"/>
            <ac:spMk id="3" creationId="{1503CF6C-CB9A-713E-AA11-09CA4DDD760F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9:43:13.527" v="5974" actId="207"/>
        <pc:sldMkLst>
          <pc:docMk/>
          <pc:sldMk cId="804650947" sldId="597"/>
        </pc:sldMkLst>
        <pc:spChg chg="del">
          <ac:chgData name="Ismael Peña-López" userId="ad50cde2fbdf5e5c" providerId="LiveId" clId="{3DE42B17-4F12-42A7-9C00-DB1921462E0E}" dt="2026-02-21T09:39:28.604" v="5893" actId="478"/>
          <ac:spMkLst>
            <pc:docMk/>
            <pc:sldMk cId="804650947" sldId="597"/>
            <ac:spMk id="2" creationId="{72C869E1-8324-9060-FDFC-91E98105B3F5}"/>
          </ac:spMkLst>
        </pc:spChg>
        <pc:spChg chg="add del mod ord">
          <ac:chgData name="Ismael Peña-López" userId="ad50cde2fbdf5e5c" providerId="LiveId" clId="{3DE42B17-4F12-42A7-9C00-DB1921462E0E}" dt="2026-02-21T09:43:11.420" v="5973" actId="478"/>
          <ac:spMkLst>
            <pc:docMk/>
            <pc:sldMk cId="804650947" sldId="597"/>
            <ac:spMk id="3" creationId="{9BE53057-D138-7DBC-8E43-8D013DA5B587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804650947" sldId="597"/>
            <ac:spMk id="14" creationId="{C796BB13-3D76-4D7B-AFF5-F2C89285BC2A}"/>
          </ac:spMkLst>
        </pc:spChg>
        <pc:graphicFrameChg chg="modGraphic">
          <ac:chgData name="Ismael Peña-López" userId="ad50cde2fbdf5e5c" providerId="LiveId" clId="{3DE42B17-4F12-42A7-9C00-DB1921462E0E}" dt="2026-02-21T09:43:13.527" v="5974" actId="207"/>
          <ac:graphicFrameMkLst>
            <pc:docMk/>
            <pc:sldMk cId="804650947" sldId="597"/>
            <ac:graphicFrameMk id="17" creationId="{206E8B2E-6288-4005-BC6D-B6A98BEADCE9}"/>
          </ac:graphicFrameMkLst>
        </pc:graphicFrameChg>
      </pc:sldChg>
      <pc:sldChg chg="addSp delSp modSp add mod chgLayout">
        <pc:chgData name="Ismael Peña-López" userId="ad50cde2fbdf5e5c" providerId="LiveId" clId="{3DE42B17-4F12-42A7-9C00-DB1921462E0E}" dt="2026-02-21T09:43:49.262" v="5985" actId="478"/>
        <pc:sldMkLst>
          <pc:docMk/>
          <pc:sldMk cId="2913500359" sldId="599"/>
        </pc:sldMkLst>
        <pc:spChg chg="del">
          <ac:chgData name="Ismael Peña-López" userId="ad50cde2fbdf5e5c" providerId="LiveId" clId="{3DE42B17-4F12-42A7-9C00-DB1921462E0E}" dt="2026-02-21T09:39:37.804" v="5897" actId="478"/>
          <ac:spMkLst>
            <pc:docMk/>
            <pc:sldMk cId="2913500359" sldId="599"/>
            <ac:spMk id="2" creationId="{B4D77BC7-4BEB-08F1-C73E-CC1DEAE7A229}"/>
          </ac:spMkLst>
        </pc:spChg>
        <pc:spChg chg="del">
          <ac:chgData name="Ismael Peña-López" userId="ad50cde2fbdf5e5c" providerId="LiveId" clId="{3DE42B17-4F12-42A7-9C00-DB1921462E0E}" dt="2026-02-21T09:39:37.804" v="5897" actId="478"/>
          <ac:spMkLst>
            <pc:docMk/>
            <pc:sldMk cId="2913500359" sldId="599"/>
            <ac:spMk id="3" creationId="{B8BD2454-0B3D-5FB8-23EE-0E2388CBDB2B}"/>
          </ac:spMkLst>
        </pc:spChg>
        <pc:spChg chg="del">
          <ac:chgData name="Ismael Peña-López" userId="ad50cde2fbdf5e5c" providerId="LiveId" clId="{3DE42B17-4F12-42A7-9C00-DB1921462E0E}" dt="2026-02-21T07:45:21.979" v="5376" actId="700"/>
          <ac:spMkLst>
            <pc:docMk/>
            <pc:sldMk cId="2913500359" sldId="599"/>
            <ac:spMk id="5" creationId="{602CEAE1-8FFB-757A-6F82-ABA09F0EA1DC}"/>
          </ac:spMkLst>
        </pc:spChg>
        <pc:spChg chg="add del mod ord">
          <ac:chgData name="Ismael Peña-López" userId="ad50cde2fbdf5e5c" providerId="LiveId" clId="{3DE42B17-4F12-42A7-9C00-DB1921462E0E}" dt="2026-02-21T09:43:49.262" v="5985" actId="478"/>
          <ac:spMkLst>
            <pc:docMk/>
            <pc:sldMk cId="2913500359" sldId="599"/>
            <ac:spMk id="6" creationId="{FBE7F816-B682-3F14-2615-7A6AC3ADBD03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2913500359" sldId="599"/>
            <ac:spMk id="23" creationId="{2DC16E14-80B8-44D9-819B-FCF8F7F7B425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9:43:50.702" v="5986" actId="478"/>
        <pc:sldMkLst>
          <pc:docMk/>
          <pc:sldMk cId="1716250105" sldId="600"/>
        </pc:sldMkLst>
        <pc:spChg chg="del">
          <ac:chgData name="Ismael Peña-López" userId="ad50cde2fbdf5e5c" providerId="LiveId" clId="{3DE42B17-4F12-42A7-9C00-DB1921462E0E}" dt="2026-02-21T09:39:39.694" v="5898" actId="478"/>
          <ac:spMkLst>
            <pc:docMk/>
            <pc:sldMk cId="1716250105" sldId="600"/>
            <ac:spMk id="2" creationId="{F6F1764D-7CB5-DEE0-7DB7-44C5B9F56A59}"/>
          </ac:spMkLst>
        </pc:spChg>
        <pc:spChg chg="del">
          <ac:chgData name="Ismael Peña-López" userId="ad50cde2fbdf5e5c" providerId="LiveId" clId="{3DE42B17-4F12-42A7-9C00-DB1921462E0E}" dt="2026-02-21T09:39:39.694" v="5898" actId="478"/>
          <ac:spMkLst>
            <pc:docMk/>
            <pc:sldMk cId="1716250105" sldId="600"/>
            <ac:spMk id="3" creationId="{1106EB49-0A3E-A87C-62C0-D7FF3A87871E}"/>
          </ac:spMkLst>
        </pc:spChg>
        <pc:spChg chg="del">
          <ac:chgData name="Ismael Peña-López" userId="ad50cde2fbdf5e5c" providerId="LiveId" clId="{3DE42B17-4F12-42A7-9C00-DB1921462E0E}" dt="2026-02-21T07:45:21.979" v="5376" actId="700"/>
          <ac:spMkLst>
            <pc:docMk/>
            <pc:sldMk cId="1716250105" sldId="600"/>
            <ac:spMk id="5" creationId="{42E625DB-5542-E6AE-F0EF-D2BDB5C7335E}"/>
          </ac:spMkLst>
        </pc:spChg>
        <pc:spChg chg="add del mod ord">
          <ac:chgData name="Ismael Peña-López" userId="ad50cde2fbdf5e5c" providerId="LiveId" clId="{3DE42B17-4F12-42A7-9C00-DB1921462E0E}" dt="2026-02-21T09:43:50.702" v="5986" actId="478"/>
          <ac:spMkLst>
            <pc:docMk/>
            <pc:sldMk cId="1716250105" sldId="600"/>
            <ac:spMk id="6" creationId="{A3F5FA51-57EB-5132-9B46-F3BFD87CFC9F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1716250105" sldId="600"/>
            <ac:spMk id="18" creationId="{BC492F96-3036-4A0E-A049-AE41CFDDF95B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9:43:47.023" v="5984" actId="478"/>
        <pc:sldMkLst>
          <pc:docMk/>
          <pc:sldMk cId="3092385561" sldId="612"/>
        </pc:sldMkLst>
        <pc:spChg chg="del">
          <ac:chgData name="Ismael Peña-López" userId="ad50cde2fbdf5e5c" providerId="LiveId" clId="{3DE42B17-4F12-42A7-9C00-DB1921462E0E}" dt="2026-02-21T09:39:35.262" v="5896" actId="478"/>
          <ac:spMkLst>
            <pc:docMk/>
            <pc:sldMk cId="3092385561" sldId="612"/>
            <ac:spMk id="2" creationId="{12286774-F968-B277-142C-225A89CFAA0C}"/>
          </ac:spMkLst>
        </pc:spChg>
        <pc:spChg chg="del">
          <ac:chgData name="Ismael Peña-López" userId="ad50cde2fbdf5e5c" providerId="LiveId" clId="{3DE42B17-4F12-42A7-9C00-DB1921462E0E}" dt="2026-02-21T09:39:35.262" v="5896" actId="478"/>
          <ac:spMkLst>
            <pc:docMk/>
            <pc:sldMk cId="3092385561" sldId="612"/>
            <ac:spMk id="3" creationId="{80004D82-5C96-AAFE-D846-AD6F6896FE41}"/>
          </ac:spMkLst>
        </pc:spChg>
        <pc:spChg chg="add del mod ord">
          <ac:chgData name="Ismael Peña-López" userId="ad50cde2fbdf5e5c" providerId="LiveId" clId="{3DE42B17-4F12-42A7-9C00-DB1921462E0E}" dt="2026-02-21T09:43:47.023" v="5984" actId="478"/>
          <ac:spMkLst>
            <pc:docMk/>
            <pc:sldMk cId="3092385561" sldId="612"/>
            <ac:spMk id="4" creationId="{8646DDBE-B48D-EACD-1C69-7FF610FD98FE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3092385561" sldId="612"/>
            <ac:spMk id="14" creationId="{A90249C7-5AD5-4926-B303-19E4216039B7}"/>
          </ac:spMkLst>
        </pc:spChg>
      </pc:sldChg>
      <pc:sldChg chg="addSp delSp modSp del mod ord">
        <pc:chgData name="Ismael Peña-López" userId="ad50cde2fbdf5e5c" providerId="LiveId" clId="{3DE42B17-4F12-42A7-9C00-DB1921462E0E}" dt="2026-02-21T07:44:40.986" v="5368" actId="47"/>
        <pc:sldMkLst>
          <pc:docMk/>
          <pc:sldMk cId="0" sldId="658"/>
        </pc:sldMkLst>
        <pc:spChg chg="add mod topLvl">
          <ac:chgData name="Ismael Peña-López" userId="ad50cde2fbdf5e5c" providerId="LiveId" clId="{3DE42B17-4F12-42A7-9C00-DB1921462E0E}" dt="2026-02-20T11:53:10.977" v="1357" actId="165"/>
          <ac:spMkLst>
            <pc:docMk/>
            <pc:sldMk cId="0" sldId="658"/>
            <ac:spMk id="2" creationId="{B84AA048-C2C9-0512-0CB2-E33A67CCA4DE}"/>
          </ac:spMkLst>
        </pc:spChg>
        <pc:spChg chg="add mod">
          <ac:chgData name="Ismael Peña-López" userId="ad50cde2fbdf5e5c" providerId="LiveId" clId="{3DE42B17-4F12-42A7-9C00-DB1921462E0E}" dt="2026-02-20T11:52:37.450" v="1352" actId="164"/>
          <ac:spMkLst>
            <pc:docMk/>
            <pc:sldMk cId="0" sldId="658"/>
            <ac:spMk id="3" creationId="{D51DE839-98DB-4224-B583-0EE449685F02}"/>
          </ac:spMkLst>
        </pc:spChg>
        <pc:spChg chg="add mod topLvl">
          <ac:chgData name="Ismael Peña-López" userId="ad50cde2fbdf5e5c" providerId="LiveId" clId="{3DE42B17-4F12-42A7-9C00-DB1921462E0E}" dt="2026-02-20T11:53:17.264" v="1372" actId="1038"/>
          <ac:spMkLst>
            <pc:docMk/>
            <pc:sldMk cId="0" sldId="658"/>
            <ac:spMk id="4" creationId="{96B6C3E4-908F-EF1C-607B-1149BC39EDEB}"/>
          </ac:spMkLst>
        </pc:spChg>
        <pc:spChg chg="mod topLvl">
          <ac:chgData name="Ismael Peña-López" userId="ad50cde2fbdf5e5c" providerId="LiveId" clId="{3DE42B17-4F12-42A7-9C00-DB1921462E0E}" dt="2026-02-20T11:53:08.157" v="1356" actId="165"/>
          <ac:spMkLst>
            <pc:docMk/>
            <pc:sldMk cId="0" sldId="658"/>
            <ac:spMk id="18" creationId="{539CBF8A-D4B2-C804-F80D-4A300BCDFA49}"/>
          </ac:spMkLst>
        </pc:spChg>
        <pc:spChg chg="mod topLvl">
          <ac:chgData name="Ismael Peña-López" userId="ad50cde2fbdf5e5c" providerId="LiveId" clId="{3DE42B17-4F12-42A7-9C00-DB1921462E0E}" dt="2026-02-20T11:53:08.157" v="1356" actId="165"/>
          <ac:spMkLst>
            <pc:docMk/>
            <pc:sldMk cId="0" sldId="658"/>
            <ac:spMk id="19" creationId="{A0F13FC9-3E5B-4659-A162-BF7BF83A387A}"/>
          </ac:spMkLst>
        </pc:spChg>
        <pc:spChg chg="mod topLvl">
          <ac:chgData name="Ismael Peña-López" userId="ad50cde2fbdf5e5c" providerId="LiveId" clId="{3DE42B17-4F12-42A7-9C00-DB1921462E0E}" dt="2026-02-20T11:53:10.977" v="1357" actId="165"/>
          <ac:spMkLst>
            <pc:docMk/>
            <pc:sldMk cId="0" sldId="658"/>
            <ac:spMk id="20" creationId="{9A1B5F18-AB00-AC47-FDB9-98491F98CFC9}"/>
          </ac:spMkLst>
        </pc:spChg>
        <pc:spChg chg="mod topLvl">
          <ac:chgData name="Ismael Peña-López" userId="ad50cde2fbdf5e5c" providerId="LiveId" clId="{3DE42B17-4F12-42A7-9C00-DB1921462E0E}" dt="2026-02-20T11:53:10.977" v="1357" actId="165"/>
          <ac:spMkLst>
            <pc:docMk/>
            <pc:sldMk cId="0" sldId="658"/>
            <ac:spMk id="23" creationId="{AD501ECD-7F49-960D-7CE4-75F8B197151D}"/>
          </ac:spMkLst>
        </pc:spChg>
        <pc:spChg chg="mod topLvl">
          <ac:chgData name="Ismael Peña-López" userId="ad50cde2fbdf5e5c" providerId="LiveId" clId="{3DE42B17-4F12-42A7-9C00-DB1921462E0E}" dt="2026-02-20T11:53:10.977" v="1357" actId="165"/>
          <ac:spMkLst>
            <pc:docMk/>
            <pc:sldMk cId="0" sldId="658"/>
            <ac:spMk id="24" creationId="{C6246A52-9AA0-9963-769E-830769475C4B}"/>
          </ac:spMkLst>
        </pc:spChg>
        <pc:spChg chg="mod topLvl">
          <ac:chgData name="Ismael Peña-López" userId="ad50cde2fbdf5e5c" providerId="LiveId" clId="{3DE42B17-4F12-42A7-9C00-DB1921462E0E}" dt="2026-02-20T11:53:08.157" v="1356" actId="165"/>
          <ac:spMkLst>
            <pc:docMk/>
            <pc:sldMk cId="0" sldId="658"/>
            <ac:spMk id="27" creationId="{AEFE7F26-B940-A304-D1A9-3ED23E3B1D70}"/>
          </ac:spMkLst>
        </pc:spChg>
        <pc:spChg chg="mod topLvl">
          <ac:chgData name="Ismael Peña-López" userId="ad50cde2fbdf5e5c" providerId="LiveId" clId="{3DE42B17-4F12-42A7-9C00-DB1921462E0E}" dt="2026-02-20T11:53:08.157" v="1356" actId="165"/>
          <ac:spMkLst>
            <pc:docMk/>
            <pc:sldMk cId="0" sldId="658"/>
            <ac:spMk id="28" creationId="{B288C39F-481C-A238-C6B6-F22532E6B478}"/>
          </ac:spMkLst>
        </pc:spChg>
        <pc:spChg chg="mod topLvl">
          <ac:chgData name="Ismael Peña-López" userId="ad50cde2fbdf5e5c" providerId="LiveId" clId="{3DE42B17-4F12-42A7-9C00-DB1921462E0E}" dt="2026-02-20T11:53:10.977" v="1357" actId="165"/>
          <ac:spMkLst>
            <pc:docMk/>
            <pc:sldMk cId="0" sldId="658"/>
            <ac:spMk id="29" creationId="{44C39F4B-39F5-1FF4-DF31-25A7052AAF7E}"/>
          </ac:spMkLst>
        </pc:spChg>
        <pc:spChg chg="mod topLvl">
          <ac:chgData name="Ismael Peña-López" userId="ad50cde2fbdf5e5c" providerId="LiveId" clId="{3DE42B17-4F12-42A7-9C00-DB1921462E0E}" dt="2026-02-20T11:53:10.977" v="1357" actId="165"/>
          <ac:spMkLst>
            <pc:docMk/>
            <pc:sldMk cId="0" sldId="658"/>
            <ac:spMk id="30" creationId="{6B0416B1-F1AB-AF4F-58A3-7EB7A6D58E51}"/>
          </ac:spMkLst>
        </pc:spChg>
        <pc:spChg chg="mod">
          <ac:chgData name="Ismael Peña-López" userId="ad50cde2fbdf5e5c" providerId="LiveId" clId="{3DE42B17-4F12-42A7-9C00-DB1921462E0E}" dt="2026-02-20T11:52:32.778" v="1349" actId="164"/>
          <ac:spMkLst>
            <pc:docMk/>
            <pc:sldMk cId="0" sldId="658"/>
            <ac:spMk id="31" creationId="{DCFD6737-5DBD-302E-5304-DD9C3FF33B98}"/>
          </ac:spMkLst>
        </pc:spChg>
        <pc:spChg chg="mod topLvl">
          <ac:chgData name="Ismael Peña-López" userId="ad50cde2fbdf5e5c" providerId="LiveId" clId="{3DE42B17-4F12-42A7-9C00-DB1921462E0E}" dt="2026-02-20T11:53:17.264" v="1372" actId="1038"/>
          <ac:spMkLst>
            <pc:docMk/>
            <pc:sldMk cId="0" sldId="658"/>
            <ac:spMk id="32" creationId="{54E56F1B-16C8-ADF1-0185-A7BDF3B7D678}"/>
          </ac:spMkLst>
        </pc:spChg>
        <pc:spChg chg="mod topLvl">
          <ac:chgData name="Ismael Peña-López" userId="ad50cde2fbdf5e5c" providerId="LiveId" clId="{3DE42B17-4F12-42A7-9C00-DB1921462E0E}" dt="2026-02-20T11:53:17.264" v="1372" actId="1038"/>
          <ac:spMkLst>
            <pc:docMk/>
            <pc:sldMk cId="0" sldId="658"/>
            <ac:spMk id="33" creationId="{E419E173-F273-9FF3-611A-3CF664CCF538}"/>
          </ac:spMkLst>
        </pc:spChg>
        <pc:spChg chg="mod topLvl">
          <ac:chgData name="Ismael Peña-López" userId="ad50cde2fbdf5e5c" providerId="LiveId" clId="{3DE42B17-4F12-42A7-9C00-DB1921462E0E}" dt="2026-02-20T11:53:17.264" v="1372" actId="1038"/>
          <ac:spMkLst>
            <pc:docMk/>
            <pc:sldMk cId="0" sldId="658"/>
            <ac:spMk id="34" creationId="{F15FD563-90DA-B66E-D86A-74F97E308147}"/>
          </ac:spMkLst>
        </pc:spChg>
        <pc:spChg chg="mod topLvl">
          <ac:chgData name="Ismael Peña-López" userId="ad50cde2fbdf5e5c" providerId="LiveId" clId="{3DE42B17-4F12-42A7-9C00-DB1921462E0E}" dt="2026-02-20T11:53:17.264" v="1372" actId="1038"/>
          <ac:spMkLst>
            <pc:docMk/>
            <pc:sldMk cId="0" sldId="658"/>
            <ac:spMk id="35" creationId="{1146A8F8-11C6-8773-33C3-258EE0402EA0}"/>
          </ac:spMkLst>
        </pc:spChg>
        <pc:grpChg chg="add del mod">
          <ac:chgData name="Ismael Peña-López" userId="ad50cde2fbdf5e5c" providerId="LiveId" clId="{3DE42B17-4F12-42A7-9C00-DB1921462E0E}" dt="2026-02-20T11:53:08.157" v="1356" actId="165"/>
          <ac:grpSpMkLst>
            <pc:docMk/>
            <pc:sldMk cId="0" sldId="658"/>
            <ac:grpSpMk id="10" creationId="{C5D09F55-121D-C1C7-C3AB-7DD7CB14DC9E}"/>
          </ac:grpSpMkLst>
        </pc:grpChg>
        <pc:grpChg chg="add del mod">
          <ac:chgData name="Ismael Peña-López" userId="ad50cde2fbdf5e5c" providerId="LiveId" clId="{3DE42B17-4F12-42A7-9C00-DB1921462E0E}" dt="2026-02-20T11:53:08.157" v="1356" actId="165"/>
          <ac:grpSpMkLst>
            <pc:docMk/>
            <pc:sldMk cId="0" sldId="658"/>
            <ac:grpSpMk id="11" creationId="{18D8032D-B9C5-29E0-9A45-E2E973B1C053}"/>
          </ac:grpSpMkLst>
        </pc:grpChg>
        <pc:grpChg chg="add mod">
          <ac:chgData name="Ismael Peña-López" userId="ad50cde2fbdf5e5c" providerId="LiveId" clId="{3DE42B17-4F12-42A7-9C00-DB1921462E0E}" dt="2026-02-20T11:52:59.995" v="1354" actId="164"/>
          <ac:grpSpMkLst>
            <pc:docMk/>
            <pc:sldMk cId="0" sldId="658"/>
            <ac:grpSpMk id="12" creationId="{CA89D39C-152F-5951-CD91-FB18698D8021}"/>
          </ac:grpSpMkLst>
        </pc:grpChg>
        <pc:grpChg chg="add mod">
          <ac:chgData name="Ismael Peña-López" userId="ad50cde2fbdf5e5c" providerId="LiveId" clId="{3DE42B17-4F12-42A7-9C00-DB1921462E0E}" dt="2026-02-20T11:52:59.995" v="1354" actId="164"/>
          <ac:grpSpMkLst>
            <pc:docMk/>
            <pc:sldMk cId="0" sldId="658"/>
            <ac:grpSpMk id="13" creationId="{DEF7EBF7-60FF-3FB9-730D-C5E289750B2C}"/>
          </ac:grpSpMkLst>
        </pc:grpChg>
        <pc:grpChg chg="add mod">
          <ac:chgData name="Ismael Peña-López" userId="ad50cde2fbdf5e5c" providerId="LiveId" clId="{3DE42B17-4F12-42A7-9C00-DB1921462E0E}" dt="2026-02-20T11:52:59.995" v="1354" actId="164"/>
          <ac:grpSpMkLst>
            <pc:docMk/>
            <pc:sldMk cId="0" sldId="658"/>
            <ac:grpSpMk id="14" creationId="{71652304-12EA-3A34-813F-BD4600EC07BA}"/>
          </ac:grpSpMkLst>
        </pc:grpChg>
        <pc:grpChg chg="add mod">
          <ac:chgData name="Ismael Peña-López" userId="ad50cde2fbdf5e5c" providerId="LiveId" clId="{3DE42B17-4F12-42A7-9C00-DB1921462E0E}" dt="2026-02-20T11:52:59.995" v="1354" actId="164"/>
          <ac:grpSpMkLst>
            <pc:docMk/>
            <pc:sldMk cId="0" sldId="658"/>
            <ac:grpSpMk id="15" creationId="{166445BA-06C1-5C41-3362-476CB9A4401B}"/>
          </ac:grpSpMkLst>
        </pc:grpChg>
        <pc:grpChg chg="add mod">
          <ac:chgData name="Ismael Peña-López" userId="ad50cde2fbdf5e5c" providerId="LiveId" clId="{3DE42B17-4F12-42A7-9C00-DB1921462E0E}" dt="2026-02-20T11:52:59.995" v="1354" actId="164"/>
          <ac:grpSpMkLst>
            <pc:docMk/>
            <pc:sldMk cId="0" sldId="658"/>
            <ac:grpSpMk id="16" creationId="{482D876D-B303-6C70-F423-54892BCAA22F}"/>
          </ac:grpSpMkLst>
        </pc:grpChg>
        <pc:cxnChg chg="add mod">
          <ac:chgData name="Ismael Peña-López" userId="ad50cde2fbdf5e5c" providerId="LiveId" clId="{3DE42B17-4F12-42A7-9C00-DB1921462E0E}" dt="2026-02-20T17:04:43.774" v="1373" actId="208"/>
          <ac:cxnSpMkLst>
            <pc:docMk/>
            <pc:sldMk cId="0" sldId="658"/>
            <ac:cxnSpMk id="5" creationId="{6964151F-986C-30C9-C06E-E5DE6775FB10}"/>
          </ac:cxnSpMkLst>
        </pc:cxnChg>
        <pc:cxnChg chg="mod">
          <ac:chgData name="Ismael Peña-López" userId="ad50cde2fbdf5e5c" providerId="LiveId" clId="{3DE42B17-4F12-42A7-9C00-DB1921462E0E}" dt="2026-02-20T17:04:43.774" v="1373" actId="208"/>
          <ac:cxnSpMkLst>
            <pc:docMk/>
            <pc:sldMk cId="0" sldId="658"/>
            <ac:cxnSpMk id="21" creationId="{B26CD296-9951-DAF8-A05A-D6047124A7FB}"/>
          </ac:cxnSpMkLst>
        </pc:cxnChg>
        <pc:cxnChg chg="mod">
          <ac:chgData name="Ismael Peña-López" userId="ad50cde2fbdf5e5c" providerId="LiveId" clId="{3DE42B17-4F12-42A7-9C00-DB1921462E0E}" dt="2026-02-20T17:04:43.774" v="1373" actId="208"/>
          <ac:cxnSpMkLst>
            <pc:docMk/>
            <pc:sldMk cId="0" sldId="658"/>
            <ac:cxnSpMk id="22" creationId="{EE9F8946-2F29-98B6-6051-6172D9E01641}"/>
          </ac:cxnSpMkLst>
        </pc:cxnChg>
        <pc:cxnChg chg="mod">
          <ac:chgData name="Ismael Peña-López" userId="ad50cde2fbdf5e5c" providerId="LiveId" clId="{3DE42B17-4F12-42A7-9C00-DB1921462E0E}" dt="2026-02-20T17:04:43.774" v="1373" actId="208"/>
          <ac:cxnSpMkLst>
            <pc:docMk/>
            <pc:sldMk cId="0" sldId="658"/>
            <ac:cxnSpMk id="25" creationId="{1022F182-A6DD-AC57-BBAD-794EA1369672}"/>
          </ac:cxnSpMkLst>
        </pc:cxnChg>
        <pc:cxnChg chg="mod">
          <ac:chgData name="Ismael Peña-López" userId="ad50cde2fbdf5e5c" providerId="LiveId" clId="{3DE42B17-4F12-42A7-9C00-DB1921462E0E}" dt="2026-02-20T17:04:43.774" v="1373" actId="208"/>
          <ac:cxnSpMkLst>
            <pc:docMk/>
            <pc:sldMk cId="0" sldId="658"/>
            <ac:cxnSpMk id="26" creationId="{B2F9B2E7-79BF-BFA3-253E-94795844C9EC}"/>
          </ac:cxnSpMkLst>
        </pc:cxnChg>
      </pc:sldChg>
      <pc:sldChg chg="modSp add mod chgLayout">
        <pc:chgData name="Ismael Peña-López" userId="ad50cde2fbdf5e5c" providerId="LiveId" clId="{3DE42B17-4F12-42A7-9C00-DB1921462E0E}" dt="2026-02-21T09:49:28.366" v="6194" actId="20577"/>
        <pc:sldMkLst>
          <pc:docMk/>
          <pc:sldMk cId="1198385295" sldId="674"/>
        </pc:sldMkLst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1198385295" sldId="674"/>
            <ac:spMk id="2" creationId="{00000000-0000-0000-0000-000000000000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1198385295" sldId="674"/>
            <ac:spMk id="3" creationId="{73614AD7-B2A6-42E0-9B0B-1E1E9E417414}"/>
          </ac:spMkLst>
        </pc:spChg>
        <pc:spChg chg="mod ord">
          <ac:chgData name="Ismael Peña-López" userId="ad50cde2fbdf5e5c" providerId="LiveId" clId="{3DE42B17-4F12-42A7-9C00-DB1921462E0E}" dt="2026-02-21T09:49:28.366" v="6194" actId="20577"/>
          <ac:spMkLst>
            <pc:docMk/>
            <pc:sldMk cId="1198385295" sldId="674"/>
            <ac:spMk id="6" creationId="{00000000-0000-0000-0000-000000000000}"/>
          </ac:spMkLst>
        </pc:spChg>
      </pc:sldChg>
      <pc:sldChg chg="delSp modSp add mod chgLayout">
        <pc:chgData name="Ismael Peña-López" userId="ad50cde2fbdf5e5c" providerId="LiveId" clId="{3DE42B17-4F12-42A7-9C00-DB1921462E0E}" dt="2026-02-21T09:46:10.750" v="6065" actId="14100"/>
        <pc:sldMkLst>
          <pc:docMk/>
          <pc:sldMk cId="2794463912" sldId="677"/>
        </pc:sldMkLst>
        <pc:spChg chg="del">
          <ac:chgData name="Ismael Peña-López" userId="ad50cde2fbdf5e5c" providerId="LiveId" clId="{3DE42B17-4F12-42A7-9C00-DB1921462E0E}" dt="2026-02-21T09:39:59.693" v="5906" actId="478"/>
          <ac:spMkLst>
            <pc:docMk/>
            <pc:sldMk cId="2794463912" sldId="677"/>
            <ac:spMk id="3" creationId="{972EB0D2-B6A4-1EC7-DF2D-B3AA3C8EBB25}"/>
          </ac:spMkLst>
        </pc:spChg>
        <pc:spChg chg="del">
          <ac:chgData name="Ismael Peña-López" userId="ad50cde2fbdf5e5c" providerId="LiveId" clId="{3DE42B17-4F12-42A7-9C00-DB1921462E0E}" dt="2026-02-21T09:39:59.693" v="5906" actId="478"/>
          <ac:spMkLst>
            <pc:docMk/>
            <pc:sldMk cId="2794463912" sldId="677"/>
            <ac:spMk id="4" creationId="{03230B9E-DAB8-F59C-D832-693F84FFFD42}"/>
          </ac:spMkLst>
        </pc:spChg>
        <pc:spChg chg="mod ord">
          <ac:chgData name="Ismael Peña-López" userId="ad50cde2fbdf5e5c" providerId="LiveId" clId="{3DE42B17-4F12-42A7-9C00-DB1921462E0E}" dt="2026-02-21T09:45:53.053" v="6053" actId="20577"/>
          <ac:spMkLst>
            <pc:docMk/>
            <pc:sldMk cId="2794463912" sldId="677"/>
            <ac:spMk id="8194" creationId="{3C86F538-1E60-4CD0-B3B4-018F0B8CA2F5}"/>
          </ac:spMkLst>
        </pc:spChg>
        <pc:spChg chg="mod ord">
          <ac:chgData name="Ismael Peña-López" userId="ad50cde2fbdf5e5c" providerId="LiveId" clId="{3DE42B17-4F12-42A7-9C00-DB1921462E0E}" dt="2026-02-21T09:46:10.750" v="6065" actId="14100"/>
          <ac:spMkLst>
            <pc:docMk/>
            <pc:sldMk cId="2794463912" sldId="677"/>
            <ac:spMk id="9219" creationId="{EEF12E47-2DB0-4CA1-BEB9-D7B435CC0BA4}"/>
          </ac:spMkLst>
        </pc:spChg>
      </pc:sldChg>
      <pc:sldChg chg="modSp add mod chgLayout">
        <pc:chgData name="Ismael Peña-López" userId="ad50cde2fbdf5e5c" providerId="LiveId" clId="{3DE42B17-4F12-42A7-9C00-DB1921462E0E}" dt="2026-02-21T09:35:18.930" v="5818" actId="207"/>
        <pc:sldMkLst>
          <pc:docMk/>
          <pc:sldMk cId="1844861654" sldId="678"/>
        </pc:sldMkLst>
        <pc:spChg chg="mod ord">
          <ac:chgData name="Ismael Peña-López" userId="ad50cde2fbdf5e5c" providerId="LiveId" clId="{3DE42B17-4F12-42A7-9C00-DB1921462E0E}" dt="2026-02-21T09:35:18.930" v="5818" actId="207"/>
          <ac:spMkLst>
            <pc:docMk/>
            <pc:sldMk cId="1844861654" sldId="678"/>
            <ac:spMk id="2" creationId="{5621C79A-EE41-2CDD-E384-12585282576B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1844861654" sldId="678"/>
            <ac:spMk id="8194" creationId="{3C86F538-1E60-4CD0-B3B4-018F0B8CA2F5}"/>
          </ac:spMkLst>
        </pc:spChg>
      </pc:sldChg>
      <pc:sldChg chg="delSp modSp add mod chgLayout">
        <pc:chgData name="Ismael Peña-López" userId="ad50cde2fbdf5e5c" providerId="LiveId" clId="{3DE42B17-4F12-42A7-9C00-DB1921462E0E}" dt="2026-02-21T09:46:38.233" v="6090" actId="207"/>
        <pc:sldMkLst>
          <pc:docMk/>
          <pc:sldMk cId="2304066831" sldId="779"/>
        </pc:sldMkLst>
        <pc:spChg chg="mod ord">
          <ac:chgData name="Ismael Peña-López" userId="ad50cde2fbdf5e5c" providerId="LiveId" clId="{3DE42B17-4F12-42A7-9C00-DB1921462E0E}" dt="2026-02-21T09:46:19.054" v="6081" actId="20577"/>
          <ac:spMkLst>
            <pc:docMk/>
            <pc:sldMk cId="2304066831" sldId="779"/>
            <ac:spMk id="2" creationId="{00000000-0000-0000-0000-000000000000}"/>
          </ac:spMkLst>
        </pc:spChg>
        <pc:spChg chg="mod ord">
          <ac:chgData name="Ismael Peña-López" userId="ad50cde2fbdf5e5c" providerId="LiveId" clId="{3DE42B17-4F12-42A7-9C00-DB1921462E0E}" dt="2026-02-21T09:46:32.301" v="6087" actId="14100"/>
          <ac:spMkLst>
            <pc:docMk/>
            <pc:sldMk cId="2304066831" sldId="779"/>
            <ac:spMk id="3" creationId="{37C865D2-866E-392B-99FC-010E18573371}"/>
          </ac:spMkLst>
        </pc:spChg>
        <pc:spChg chg="del">
          <ac:chgData name="Ismael Peña-López" userId="ad50cde2fbdf5e5c" providerId="LiveId" clId="{3DE42B17-4F12-42A7-9C00-DB1921462E0E}" dt="2026-02-21T09:40:01.262" v="5907" actId="478"/>
          <ac:spMkLst>
            <pc:docMk/>
            <pc:sldMk cId="2304066831" sldId="779"/>
            <ac:spMk id="4" creationId="{DF53596F-B812-5F00-1011-4E6E36DB0DC2}"/>
          </ac:spMkLst>
        </pc:spChg>
        <pc:spChg chg="del">
          <ac:chgData name="Ismael Peña-López" userId="ad50cde2fbdf5e5c" providerId="LiveId" clId="{3DE42B17-4F12-42A7-9C00-DB1921462E0E}" dt="2026-02-21T09:40:01.262" v="5907" actId="478"/>
          <ac:spMkLst>
            <pc:docMk/>
            <pc:sldMk cId="2304066831" sldId="779"/>
            <ac:spMk id="5" creationId="{71A2112F-AF1E-98C0-8A11-4C5000359684}"/>
          </ac:spMkLst>
        </pc:spChg>
        <pc:graphicFrameChg chg="mod modGraphic">
          <ac:chgData name="Ismael Peña-López" userId="ad50cde2fbdf5e5c" providerId="LiveId" clId="{3DE42B17-4F12-42A7-9C00-DB1921462E0E}" dt="2026-02-21T09:46:38.233" v="6090" actId="207"/>
          <ac:graphicFrameMkLst>
            <pc:docMk/>
            <pc:sldMk cId="2304066831" sldId="779"/>
            <ac:graphicFrameMk id="17" creationId="{7107F6AB-C091-C477-7042-5C8EE28160A3}"/>
          </ac:graphicFrameMkLst>
        </pc:graphicFrameChg>
      </pc:sldChg>
      <pc:sldChg chg="addSp delSp modSp add mod chgLayout">
        <pc:chgData name="Ismael Peña-López" userId="ad50cde2fbdf5e5c" providerId="LiveId" clId="{3DE42B17-4F12-42A7-9C00-DB1921462E0E}" dt="2026-02-21T09:03:17.916" v="5794" actId="1037"/>
        <pc:sldMkLst>
          <pc:docMk/>
          <pc:sldMk cId="170396349" sldId="862"/>
        </pc:sldMkLst>
        <pc:spChg chg="add del mod ord">
          <ac:chgData name="Ismael Peña-López" userId="ad50cde2fbdf5e5c" providerId="LiveId" clId="{3DE42B17-4F12-42A7-9C00-DB1921462E0E}" dt="2026-02-21T09:03:04.460" v="5769" actId="478"/>
          <ac:spMkLst>
            <pc:docMk/>
            <pc:sldMk cId="170396349" sldId="862"/>
            <ac:spMk id="2" creationId="{E57C9931-D4B8-3C59-E5AC-53A33D12D285}"/>
          </ac:spMkLst>
        </pc:spChg>
        <pc:spChg chg="mod">
          <ac:chgData name="Ismael Peña-López" userId="ad50cde2fbdf5e5c" providerId="LiveId" clId="{3DE42B17-4F12-42A7-9C00-DB1921462E0E}" dt="2026-02-21T09:03:10.895" v="5770" actId="1076"/>
          <ac:spMkLst>
            <pc:docMk/>
            <pc:sldMk cId="170396349" sldId="862"/>
            <ac:spMk id="6" creationId="{D6A79B05-BE69-2AEC-EF39-C147C5831D3E}"/>
          </ac:spMkLst>
        </pc:spChg>
        <pc:spChg chg="mod">
          <ac:chgData name="Ismael Peña-López" userId="ad50cde2fbdf5e5c" providerId="LiveId" clId="{3DE42B17-4F12-42A7-9C00-DB1921462E0E}" dt="2026-02-21T09:03:17.916" v="5794" actId="1037"/>
          <ac:spMkLst>
            <pc:docMk/>
            <pc:sldMk cId="170396349" sldId="862"/>
            <ac:spMk id="7" creationId="{FCC7E484-38BE-BC4E-7AA1-4C33E04F6D74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170396349" sldId="862"/>
            <ac:spMk id="14" creationId="{83C40674-4743-4994-B784-6D3D4617D47B}"/>
          </ac:spMkLst>
        </pc:spChg>
        <pc:spChg chg="mod">
          <ac:chgData name="Ismael Peña-López" userId="ad50cde2fbdf5e5c" providerId="LiveId" clId="{3DE42B17-4F12-42A7-9C00-DB1921462E0E}" dt="2026-02-21T09:03:17.916" v="5794" actId="1037"/>
          <ac:spMkLst>
            <pc:docMk/>
            <pc:sldMk cId="170396349" sldId="862"/>
            <ac:spMk id="18" creationId="{2285149C-F3A2-146B-5540-33C26DAC374E}"/>
          </ac:spMkLst>
        </pc:spChg>
        <pc:spChg chg="mod">
          <ac:chgData name="Ismael Peña-López" userId="ad50cde2fbdf5e5c" providerId="LiveId" clId="{3DE42B17-4F12-42A7-9C00-DB1921462E0E}" dt="2026-02-21T09:03:17.916" v="5794" actId="1037"/>
          <ac:spMkLst>
            <pc:docMk/>
            <pc:sldMk cId="170396349" sldId="862"/>
            <ac:spMk id="22" creationId="{979A9893-03AB-E441-73E8-44B22EF25804}"/>
          </ac:spMkLst>
        </pc:spChg>
        <pc:spChg chg="mod">
          <ac:chgData name="Ismael Peña-López" userId="ad50cde2fbdf5e5c" providerId="LiveId" clId="{3DE42B17-4F12-42A7-9C00-DB1921462E0E}" dt="2026-02-21T09:03:17.916" v="5794" actId="1037"/>
          <ac:spMkLst>
            <pc:docMk/>
            <pc:sldMk cId="170396349" sldId="862"/>
            <ac:spMk id="24" creationId="{99CA86FD-9954-8C55-0724-16A8201FB04B}"/>
          </ac:spMkLst>
        </pc:spChg>
        <pc:spChg chg="mod">
          <ac:chgData name="Ismael Peña-López" userId="ad50cde2fbdf5e5c" providerId="LiveId" clId="{3DE42B17-4F12-42A7-9C00-DB1921462E0E}" dt="2026-02-21T09:03:17.916" v="5794" actId="1037"/>
          <ac:spMkLst>
            <pc:docMk/>
            <pc:sldMk cId="170396349" sldId="862"/>
            <ac:spMk id="25" creationId="{2DF31FBD-1FC9-5999-CD20-1BB21950D173}"/>
          </ac:spMkLst>
        </pc:spChg>
        <pc:spChg chg="mod">
          <ac:chgData name="Ismael Peña-López" userId="ad50cde2fbdf5e5c" providerId="LiveId" clId="{3DE42B17-4F12-42A7-9C00-DB1921462E0E}" dt="2026-02-21T09:03:17.916" v="5794" actId="1037"/>
          <ac:spMkLst>
            <pc:docMk/>
            <pc:sldMk cId="170396349" sldId="862"/>
            <ac:spMk id="31" creationId="{895E20C9-B6D8-67E6-539A-885F73D29E2F}"/>
          </ac:spMkLst>
        </pc:spChg>
        <pc:spChg chg="mod">
          <ac:chgData name="Ismael Peña-López" userId="ad50cde2fbdf5e5c" providerId="LiveId" clId="{3DE42B17-4F12-42A7-9C00-DB1921462E0E}" dt="2026-02-21T09:03:17.916" v="5794" actId="1037"/>
          <ac:spMkLst>
            <pc:docMk/>
            <pc:sldMk cId="170396349" sldId="862"/>
            <ac:spMk id="38" creationId="{3537D4E0-9389-E858-944C-A6E6D5AB1176}"/>
          </ac:spMkLst>
        </pc:spChg>
        <pc:spChg chg="mod">
          <ac:chgData name="Ismael Peña-López" userId="ad50cde2fbdf5e5c" providerId="LiveId" clId="{3DE42B17-4F12-42A7-9C00-DB1921462E0E}" dt="2026-02-21T09:03:17.916" v="5794" actId="1037"/>
          <ac:spMkLst>
            <pc:docMk/>
            <pc:sldMk cId="170396349" sldId="862"/>
            <ac:spMk id="39" creationId="{C9BD9883-F9A2-80BF-FECB-632039EB5192}"/>
          </ac:spMkLst>
        </pc:spChg>
        <pc:spChg chg="mod">
          <ac:chgData name="Ismael Peña-López" userId="ad50cde2fbdf5e5c" providerId="LiveId" clId="{3DE42B17-4F12-42A7-9C00-DB1921462E0E}" dt="2026-02-21T09:03:17.916" v="5794" actId="1037"/>
          <ac:spMkLst>
            <pc:docMk/>
            <pc:sldMk cId="170396349" sldId="862"/>
            <ac:spMk id="40" creationId="{1502F1A4-B850-7A51-461F-BD59049D63A9}"/>
          </ac:spMkLst>
        </pc:spChg>
        <pc:spChg chg="mod">
          <ac:chgData name="Ismael Peña-López" userId="ad50cde2fbdf5e5c" providerId="LiveId" clId="{3DE42B17-4F12-42A7-9C00-DB1921462E0E}" dt="2026-02-21T09:03:17.916" v="5794" actId="1037"/>
          <ac:spMkLst>
            <pc:docMk/>
            <pc:sldMk cId="170396349" sldId="862"/>
            <ac:spMk id="41" creationId="{627B64BD-27CB-69D7-72C3-306CE5AAD1D6}"/>
          </ac:spMkLst>
        </pc:spChg>
      </pc:sldChg>
      <pc:sldChg chg="delSp modSp add mod chgLayout">
        <pc:chgData name="Ismael Peña-López" userId="ad50cde2fbdf5e5c" providerId="LiveId" clId="{3DE42B17-4F12-42A7-9C00-DB1921462E0E}" dt="2026-02-21T09:38:58.348" v="5883" actId="478"/>
        <pc:sldMkLst>
          <pc:docMk/>
          <pc:sldMk cId="1893632249" sldId="863"/>
        </pc:sldMkLst>
        <pc:spChg chg="del">
          <ac:chgData name="Ismael Peña-López" userId="ad50cde2fbdf5e5c" providerId="LiveId" clId="{3DE42B17-4F12-42A7-9C00-DB1921462E0E}" dt="2026-02-21T09:38:58.348" v="5883" actId="478"/>
          <ac:spMkLst>
            <pc:docMk/>
            <pc:sldMk cId="1893632249" sldId="863"/>
            <ac:spMk id="2" creationId="{A3D52802-9B0A-8C97-2DD6-AAD4D912F662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1893632249" sldId="863"/>
            <ac:spMk id="14" creationId="{F2A9F49F-9D5B-4B82-9463-A27EE1AD7CC4}"/>
          </ac:spMkLst>
        </pc:spChg>
        <pc:spChg chg="mod ord">
          <ac:chgData name="Ismael Peña-López" userId="ad50cde2fbdf5e5c" providerId="LiveId" clId="{3DE42B17-4F12-42A7-9C00-DB1921462E0E}" dt="2026-02-21T09:38:33.471" v="5872" actId="14100"/>
          <ac:spMkLst>
            <pc:docMk/>
            <pc:sldMk cId="1893632249" sldId="863"/>
            <ac:spMk id="17" creationId="{F065ED9F-8438-4CC3-A6C6-6EE8AF4CB2D0}"/>
          </ac:spMkLst>
        </pc:spChg>
      </pc:sldChg>
      <pc:sldChg chg="delSp modSp add mod chgLayout">
        <pc:chgData name="Ismael Peña-López" userId="ad50cde2fbdf5e5c" providerId="LiveId" clId="{3DE42B17-4F12-42A7-9C00-DB1921462E0E}" dt="2026-02-21T09:39:00.524" v="5884" actId="478"/>
        <pc:sldMkLst>
          <pc:docMk/>
          <pc:sldMk cId="1516358495" sldId="864"/>
        </pc:sldMkLst>
        <pc:spChg chg="del">
          <ac:chgData name="Ismael Peña-López" userId="ad50cde2fbdf5e5c" providerId="LiveId" clId="{3DE42B17-4F12-42A7-9C00-DB1921462E0E}" dt="2026-02-21T09:39:00.524" v="5884" actId="478"/>
          <ac:spMkLst>
            <pc:docMk/>
            <pc:sldMk cId="1516358495" sldId="864"/>
            <ac:spMk id="2" creationId="{68829B6E-DCB7-DAD2-ECDB-3C49B700916E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1516358495" sldId="864"/>
            <ac:spMk id="14" creationId="{F2A9F49F-9D5B-4B82-9463-A27EE1AD7CC4}"/>
          </ac:spMkLst>
        </pc:spChg>
        <pc:spChg chg="mod ord">
          <ac:chgData name="Ismael Peña-López" userId="ad50cde2fbdf5e5c" providerId="LiveId" clId="{3DE42B17-4F12-42A7-9C00-DB1921462E0E}" dt="2026-02-21T09:38:53.563" v="5882"/>
          <ac:spMkLst>
            <pc:docMk/>
            <pc:sldMk cId="1516358495" sldId="864"/>
            <ac:spMk id="17" creationId="{F065ED9F-8438-4CC3-A6C6-6EE8AF4CB2D0}"/>
          </ac:spMkLst>
        </pc:spChg>
      </pc:sldChg>
      <pc:sldChg chg="delSp modSp add mod chgLayout">
        <pc:chgData name="Ismael Peña-López" userId="ad50cde2fbdf5e5c" providerId="LiveId" clId="{3DE42B17-4F12-42A7-9C00-DB1921462E0E}" dt="2026-02-21T09:42:33.109" v="5969" actId="208"/>
        <pc:sldMkLst>
          <pc:docMk/>
          <pc:sldMk cId="1560317180" sldId="865"/>
        </pc:sldMkLst>
        <pc:spChg chg="del">
          <ac:chgData name="Ismael Peña-López" userId="ad50cde2fbdf5e5c" providerId="LiveId" clId="{3DE42B17-4F12-42A7-9C00-DB1921462E0E}" dt="2026-02-21T09:39:17.676" v="5889" actId="478"/>
          <ac:spMkLst>
            <pc:docMk/>
            <pc:sldMk cId="1560317180" sldId="865"/>
            <ac:spMk id="2" creationId="{5DA1A51C-B7B7-E457-91FB-08E17A280C05}"/>
          </ac:spMkLst>
        </pc:spChg>
        <pc:spChg chg="del">
          <ac:chgData name="Ismael Peña-López" userId="ad50cde2fbdf5e5c" providerId="LiveId" clId="{3DE42B17-4F12-42A7-9C00-DB1921462E0E}" dt="2026-02-21T09:39:17.676" v="5889" actId="478"/>
          <ac:spMkLst>
            <pc:docMk/>
            <pc:sldMk cId="1560317180" sldId="865"/>
            <ac:spMk id="3" creationId="{044511FA-65F3-203B-2979-6D1E857C10B8}"/>
          </ac:spMkLst>
        </pc:spChg>
        <pc:spChg chg="del">
          <ac:chgData name="Ismael Peña-López" userId="ad50cde2fbdf5e5c" providerId="LiveId" clId="{3DE42B17-4F12-42A7-9C00-DB1921462E0E}" dt="2026-02-21T09:39:17.676" v="5889" actId="478"/>
          <ac:spMkLst>
            <pc:docMk/>
            <pc:sldMk cId="1560317180" sldId="865"/>
            <ac:spMk id="4" creationId="{5035ED84-3852-1709-158F-EEE64B3A5147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1560317180" sldId="865"/>
            <ac:spMk id="14" creationId="{386450A4-0603-4E4D-99B5-D2B858C96E25}"/>
          </ac:spMkLst>
        </pc:spChg>
        <pc:spChg chg="mod ord">
          <ac:chgData name="Ismael Peña-López" userId="ad50cde2fbdf5e5c" providerId="LiveId" clId="{3DE42B17-4F12-42A7-9C00-DB1921462E0E}" dt="2026-02-21T09:42:33.109" v="5969" actId="208"/>
          <ac:spMkLst>
            <pc:docMk/>
            <pc:sldMk cId="1560317180" sldId="865"/>
            <ac:spMk id="17" creationId="{0D0AF42C-9DA8-4138-9077-A6B140D41F80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9:43:56.926" v="5995" actId="1035"/>
        <pc:sldMkLst>
          <pc:docMk/>
          <pc:sldMk cId="1789470437" sldId="866"/>
        </pc:sldMkLst>
        <pc:spChg chg="del">
          <ac:chgData name="Ismael Peña-López" userId="ad50cde2fbdf5e5c" providerId="LiveId" clId="{3DE42B17-4F12-42A7-9C00-DB1921462E0E}" dt="2026-02-21T09:39:41.565" v="5899" actId="478"/>
          <ac:spMkLst>
            <pc:docMk/>
            <pc:sldMk cId="1789470437" sldId="866"/>
            <ac:spMk id="2" creationId="{F607E2CD-6337-9E3B-D4DC-051FC05C37FA}"/>
          </ac:spMkLst>
        </pc:spChg>
        <pc:spChg chg="del">
          <ac:chgData name="Ismael Peña-López" userId="ad50cde2fbdf5e5c" providerId="LiveId" clId="{3DE42B17-4F12-42A7-9C00-DB1921462E0E}" dt="2026-02-21T09:39:41.565" v="5899" actId="478"/>
          <ac:spMkLst>
            <pc:docMk/>
            <pc:sldMk cId="1789470437" sldId="866"/>
            <ac:spMk id="3" creationId="{5B937A25-A109-1F73-016E-C5DCDEE0D25D}"/>
          </ac:spMkLst>
        </pc:spChg>
        <pc:spChg chg="add del mod ord">
          <ac:chgData name="Ismael Peña-López" userId="ad50cde2fbdf5e5c" providerId="LiveId" clId="{3DE42B17-4F12-42A7-9C00-DB1921462E0E}" dt="2026-02-21T09:43:52.767" v="5987" actId="478"/>
          <ac:spMkLst>
            <pc:docMk/>
            <pc:sldMk cId="1789470437" sldId="866"/>
            <ac:spMk id="4" creationId="{DEA50A51-A8E5-79FF-961E-F686BFEFBF1F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1789470437" sldId="866"/>
            <ac:spMk id="18" creationId="{BC492F96-3036-4A0E-A049-AE41CFDDF95B}"/>
          </ac:spMkLst>
        </pc:spChg>
        <pc:spChg chg="mod">
          <ac:chgData name="Ismael Peña-López" userId="ad50cde2fbdf5e5c" providerId="LiveId" clId="{3DE42B17-4F12-42A7-9C00-DB1921462E0E}" dt="2026-02-21T09:43:56.926" v="5995" actId="1035"/>
          <ac:spMkLst>
            <pc:docMk/>
            <pc:sldMk cId="1789470437" sldId="866"/>
            <ac:spMk id="20" creationId="{04A24EDA-F7E7-FEB4-0D39-1FC9351D4503}"/>
          </ac:spMkLst>
        </pc:spChg>
        <pc:spChg chg="mod">
          <ac:chgData name="Ismael Peña-López" userId="ad50cde2fbdf5e5c" providerId="LiveId" clId="{3DE42B17-4F12-42A7-9C00-DB1921462E0E}" dt="2026-02-21T09:43:56.926" v="5995" actId="1035"/>
          <ac:spMkLst>
            <pc:docMk/>
            <pc:sldMk cId="1789470437" sldId="866"/>
            <ac:spMk id="22" creationId="{3D7DD9B7-CE73-DFED-DD4B-C932E07E5FAD}"/>
          </ac:spMkLst>
        </pc:spChg>
        <pc:spChg chg="mod">
          <ac:chgData name="Ismael Peña-López" userId="ad50cde2fbdf5e5c" providerId="LiveId" clId="{3DE42B17-4F12-42A7-9C00-DB1921462E0E}" dt="2026-02-21T09:43:56.926" v="5995" actId="1035"/>
          <ac:spMkLst>
            <pc:docMk/>
            <pc:sldMk cId="1789470437" sldId="866"/>
            <ac:spMk id="25" creationId="{26F19921-B470-5F1A-CF3B-5A3786F9A16F}"/>
          </ac:spMkLst>
        </pc:spChg>
        <pc:graphicFrameChg chg="mod">
          <ac:chgData name="Ismael Peña-López" userId="ad50cde2fbdf5e5c" providerId="LiveId" clId="{3DE42B17-4F12-42A7-9C00-DB1921462E0E}" dt="2026-02-21T09:43:56.926" v="5995" actId="1035"/>
          <ac:graphicFrameMkLst>
            <pc:docMk/>
            <pc:sldMk cId="1789470437" sldId="866"/>
            <ac:graphicFrameMk id="21" creationId="{E6464E4C-3DC3-A787-4E14-DA6A6F3B8C90}"/>
          </ac:graphicFrameMkLst>
        </pc:graphicFrameChg>
        <pc:graphicFrameChg chg="mod">
          <ac:chgData name="Ismael Peña-López" userId="ad50cde2fbdf5e5c" providerId="LiveId" clId="{3DE42B17-4F12-42A7-9C00-DB1921462E0E}" dt="2026-02-21T09:43:56.926" v="5995" actId="1035"/>
          <ac:graphicFrameMkLst>
            <pc:docMk/>
            <pc:sldMk cId="1789470437" sldId="866"/>
            <ac:graphicFrameMk id="23" creationId="{DA57A952-2F9F-4586-1CE2-16E4BEB6E234}"/>
          </ac:graphicFrameMkLst>
        </pc:graphicFrameChg>
        <pc:graphicFrameChg chg="mod">
          <ac:chgData name="Ismael Peña-López" userId="ad50cde2fbdf5e5c" providerId="LiveId" clId="{3DE42B17-4F12-42A7-9C00-DB1921462E0E}" dt="2026-02-21T09:43:56.926" v="5995" actId="1035"/>
          <ac:graphicFrameMkLst>
            <pc:docMk/>
            <pc:sldMk cId="1789470437" sldId="866"/>
            <ac:graphicFrameMk id="24" creationId="{9D5A44FD-B174-51C6-79CD-691135F758F9}"/>
          </ac:graphicFrameMkLst>
        </pc:graphicFrameChg>
      </pc:sldChg>
      <pc:sldChg chg="delSp modSp add mod chgLayout">
        <pc:chgData name="Ismael Peña-López" userId="ad50cde2fbdf5e5c" providerId="LiveId" clId="{3DE42B17-4F12-42A7-9C00-DB1921462E0E}" dt="2026-02-21T09:44:40.149" v="6013" actId="207"/>
        <pc:sldMkLst>
          <pc:docMk/>
          <pc:sldMk cId="997495820" sldId="882"/>
        </pc:sldMkLst>
        <pc:spChg chg="del">
          <ac:chgData name="Ismael Peña-López" userId="ad50cde2fbdf5e5c" providerId="LiveId" clId="{3DE42B17-4F12-42A7-9C00-DB1921462E0E}" dt="2026-02-21T09:39:48.798" v="5900" actId="478"/>
          <ac:spMkLst>
            <pc:docMk/>
            <pc:sldMk cId="997495820" sldId="882"/>
            <ac:spMk id="2" creationId="{4CCA7C18-765A-6662-820B-871789FD5D15}"/>
          </ac:spMkLst>
        </pc:spChg>
        <pc:spChg chg="del">
          <ac:chgData name="Ismael Peña-López" userId="ad50cde2fbdf5e5c" providerId="LiveId" clId="{3DE42B17-4F12-42A7-9C00-DB1921462E0E}" dt="2026-02-21T09:39:48.798" v="5900" actId="478"/>
          <ac:spMkLst>
            <pc:docMk/>
            <pc:sldMk cId="997495820" sldId="882"/>
            <ac:spMk id="3" creationId="{43886FEF-0048-1E13-C434-A152FCDF5FD7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997495820" sldId="882"/>
            <ac:spMk id="14" creationId="{386450A4-0603-4E4D-99B5-D2B858C96E25}"/>
          </ac:spMkLst>
        </pc:spChg>
        <pc:spChg chg="mod ord">
          <ac:chgData name="Ismael Peña-López" userId="ad50cde2fbdf5e5c" providerId="LiveId" clId="{3DE42B17-4F12-42A7-9C00-DB1921462E0E}" dt="2026-02-21T09:44:40.149" v="6013" actId="207"/>
          <ac:spMkLst>
            <pc:docMk/>
            <pc:sldMk cId="997495820" sldId="882"/>
            <ac:spMk id="17" creationId="{0D0AF42C-9DA8-4138-9077-A6B140D41F80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9:45:33.615" v="6034" actId="1035"/>
        <pc:sldMkLst>
          <pc:docMk/>
          <pc:sldMk cId="1220345548" sldId="883"/>
        </pc:sldMkLst>
        <pc:spChg chg="mod">
          <ac:chgData name="Ismael Peña-López" userId="ad50cde2fbdf5e5c" providerId="LiveId" clId="{3DE42B17-4F12-42A7-9C00-DB1921462E0E}" dt="2026-02-21T09:45:33.615" v="6034" actId="1035"/>
          <ac:spMkLst>
            <pc:docMk/>
            <pc:sldMk cId="1220345548" sldId="883"/>
            <ac:spMk id="2" creationId="{6EBF13F2-BE16-9E1B-D69B-7D7C1FA44BA9}"/>
          </ac:spMkLst>
        </pc:spChg>
        <pc:spChg chg="del">
          <ac:chgData name="Ismael Peña-López" userId="ad50cde2fbdf5e5c" providerId="LiveId" clId="{3DE42B17-4F12-42A7-9C00-DB1921462E0E}" dt="2026-02-21T09:39:54.030" v="5903" actId="478"/>
          <ac:spMkLst>
            <pc:docMk/>
            <pc:sldMk cId="1220345548" sldId="883"/>
            <ac:spMk id="4" creationId="{FCAF37F7-A13B-FE69-CAA7-1807F468A999}"/>
          </ac:spMkLst>
        </pc:spChg>
        <pc:spChg chg="del">
          <ac:chgData name="Ismael Peña-López" userId="ad50cde2fbdf5e5c" providerId="LiveId" clId="{3DE42B17-4F12-42A7-9C00-DB1921462E0E}" dt="2026-02-21T09:39:54.030" v="5903" actId="478"/>
          <ac:spMkLst>
            <pc:docMk/>
            <pc:sldMk cId="1220345548" sldId="883"/>
            <ac:spMk id="5" creationId="{FF06BA9F-902F-5646-EBC5-C0988397F42D}"/>
          </ac:spMkLst>
        </pc:spChg>
        <pc:spChg chg="add del mod ord">
          <ac:chgData name="Ismael Peña-López" userId="ad50cde2fbdf5e5c" providerId="LiveId" clId="{3DE42B17-4F12-42A7-9C00-DB1921462E0E}" dt="2026-02-21T09:45:04.110" v="6023" actId="478"/>
          <ac:spMkLst>
            <pc:docMk/>
            <pc:sldMk cId="1220345548" sldId="883"/>
            <ac:spMk id="6" creationId="{E957FFE4-C6D9-3B1B-A0E5-D212A4420D1C}"/>
          </ac:spMkLst>
        </pc:spChg>
        <pc:spChg chg="mod ord">
          <ac:chgData name="Ismael Peña-López" userId="ad50cde2fbdf5e5c" providerId="LiveId" clId="{3DE42B17-4F12-42A7-9C00-DB1921462E0E}" dt="2026-02-21T09:45:00.320" v="6022" actId="6549"/>
          <ac:spMkLst>
            <pc:docMk/>
            <pc:sldMk cId="1220345548" sldId="883"/>
            <ac:spMk id="14" creationId="{386450A4-0603-4E4D-99B5-D2B858C96E25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9:48:14.917" v="6172" actId="1076"/>
        <pc:sldMkLst>
          <pc:docMk/>
          <pc:sldMk cId="1568489166" sldId="885"/>
        </pc:sldMkLst>
        <pc:spChg chg="mod">
          <ac:chgData name="Ismael Peña-López" userId="ad50cde2fbdf5e5c" providerId="LiveId" clId="{3DE42B17-4F12-42A7-9C00-DB1921462E0E}" dt="2026-02-21T09:47:51.052" v="6164" actId="1035"/>
          <ac:spMkLst>
            <pc:docMk/>
            <pc:sldMk cId="1568489166" sldId="885"/>
            <ac:spMk id="5" creationId="{14B8B3E5-0517-2538-169D-0C43830EFF7F}"/>
          </ac:spMkLst>
        </pc:spChg>
        <pc:spChg chg="mod">
          <ac:chgData name="Ismael Peña-López" userId="ad50cde2fbdf5e5c" providerId="LiveId" clId="{3DE42B17-4F12-42A7-9C00-DB1921462E0E}" dt="2026-02-21T09:47:51.052" v="6164" actId="1035"/>
          <ac:spMkLst>
            <pc:docMk/>
            <pc:sldMk cId="1568489166" sldId="885"/>
            <ac:spMk id="6" creationId="{31C0420D-E0C4-8454-95A4-67BE999857CA}"/>
          </ac:spMkLst>
        </pc:spChg>
        <pc:spChg chg="del">
          <ac:chgData name="Ismael Peña-López" userId="ad50cde2fbdf5e5c" providerId="LiveId" clId="{3DE42B17-4F12-42A7-9C00-DB1921462E0E}" dt="2026-02-21T09:40:06.556" v="5910" actId="478"/>
          <ac:spMkLst>
            <pc:docMk/>
            <pc:sldMk cId="1568489166" sldId="885"/>
            <ac:spMk id="10" creationId="{C14057A5-5F34-33E0-EB54-41B39D6F2F33}"/>
          </ac:spMkLst>
        </pc:spChg>
        <pc:spChg chg="del">
          <ac:chgData name="Ismael Peña-López" userId="ad50cde2fbdf5e5c" providerId="LiveId" clId="{3DE42B17-4F12-42A7-9C00-DB1921462E0E}" dt="2026-02-21T09:40:06.556" v="5910" actId="478"/>
          <ac:spMkLst>
            <pc:docMk/>
            <pc:sldMk cId="1568489166" sldId="885"/>
            <ac:spMk id="11" creationId="{3430D0AF-5690-BCFE-198F-5876C6DA4825}"/>
          </ac:spMkLst>
        </pc:spChg>
        <pc:spChg chg="del">
          <ac:chgData name="Ismael Peña-López" userId="ad50cde2fbdf5e5c" providerId="LiveId" clId="{3DE42B17-4F12-42A7-9C00-DB1921462E0E}" dt="2026-02-21T09:40:06.556" v="5910" actId="478"/>
          <ac:spMkLst>
            <pc:docMk/>
            <pc:sldMk cId="1568489166" sldId="885"/>
            <ac:spMk id="12" creationId="{D6A6AA58-A9EF-C0FB-96AA-DADA4C32C309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1568489166" sldId="885"/>
            <ac:spMk id="14" creationId="{386450A4-0603-4E4D-99B5-D2B858C96E25}"/>
          </ac:spMkLst>
        </pc:spChg>
        <pc:spChg chg="mod ord">
          <ac:chgData name="Ismael Peña-López" userId="ad50cde2fbdf5e5c" providerId="LiveId" clId="{3DE42B17-4F12-42A7-9C00-DB1921462E0E}" dt="2026-02-21T09:48:14.917" v="6172" actId="1076"/>
          <ac:spMkLst>
            <pc:docMk/>
            <pc:sldMk cId="1568489166" sldId="885"/>
            <ac:spMk id="17" creationId="{0D0AF42C-9DA8-4138-9077-A6B140D41F80}"/>
          </ac:spMkLst>
        </pc:spChg>
        <pc:spChg chg="mod">
          <ac:chgData name="Ismael Peña-López" userId="ad50cde2fbdf5e5c" providerId="LiveId" clId="{3DE42B17-4F12-42A7-9C00-DB1921462E0E}" dt="2026-02-21T09:48:10.326" v="6170" actId="207"/>
          <ac:spMkLst>
            <pc:docMk/>
            <pc:sldMk cId="1568489166" sldId="885"/>
            <ac:spMk id="19" creationId="{73421570-7C75-AD48-0378-3632913CBC04}"/>
          </ac:spMkLst>
        </pc:spChg>
        <pc:spChg chg="mod">
          <ac:chgData name="Ismael Peña-López" userId="ad50cde2fbdf5e5c" providerId="LiveId" clId="{3DE42B17-4F12-42A7-9C00-DB1921462E0E}" dt="2026-02-21T09:48:10.326" v="6170" actId="207"/>
          <ac:spMkLst>
            <pc:docMk/>
            <pc:sldMk cId="1568489166" sldId="885"/>
            <ac:spMk id="21" creationId="{A1DF32B8-C681-4F8D-2A3C-E6B46805A798}"/>
          </ac:spMkLst>
        </pc:spChg>
        <pc:spChg chg="mod">
          <ac:chgData name="Ismael Peña-López" userId="ad50cde2fbdf5e5c" providerId="LiveId" clId="{3DE42B17-4F12-42A7-9C00-DB1921462E0E}" dt="2026-02-21T09:47:51.052" v="6164" actId="1035"/>
          <ac:spMkLst>
            <pc:docMk/>
            <pc:sldMk cId="1568489166" sldId="885"/>
            <ac:spMk id="23" creationId="{3C83FC15-2974-AD06-E4F3-8CE313679336}"/>
          </ac:spMkLst>
        </pc:spChg>
        <pc:spChg chg="mod">
          <ac:chgData name="Ismael Peña-López" userId="ad50cde2fbdf5e5c" providerId="LiveId" clId="{3DE42B17-4F12-42A7-9C00-DB1921462E0E}" dt="2026-02-21T09:48:02.945" v="6167" actId="208"/>
          <ac:spMkLst>
            <pc:docMk/>
            <pc:sldMk cId="1568489166" sldId="885"/>
            <ac:spMk id="25" creationId="{BE5E12DE-E4E2-976E-7AE1-E7602D8FD1ED}"/>
          </ac:spMkLst>
        </pc:spChg>
        <pc:spChg chg="mod">
          <ac:chgData name="Ismael Peña-López" userId="ad50cde2fbdf5e5c" providerId="LiveId" clId="{3DE42B17-4F12-42A7-9C00-DB1921462E0E}" dt="2026-02-21T09:47:51.052" v="6164" actId="1035"/>
          <ac:spMkLst>
            <pc:docMk/>
            <pc:sldMk cId="1568489166" sldId="885"/>
            <ac:spMk id="27" creationId="{95A55AED-C927-F7C2-4C03-73B11B0FA69F}"/>
          </ac:spMkLst>
        </pc:spChg>
        <pc:spChg chg="mod">
          <ac:chgData name="Ismael Peña-López" userId="ad50cde2fbdf5e5c" providerId="LiveId" clId="{3DE42B17-4F12-42A7-9C00-DB1921462E0E}" dt="2026-02-21T09:47:51.052" v="6164" actId="1035"/>
          <ac:spMkLst>
            <pc:docMk/>
            <pc:sldMk cId="1568489166" sldId="885"/>
            <ac:spMk id="36" creationId="{EA182C97-60CF-C273-3BB5-A2DEFC9EF39C}"/>
          </ac:spMkLst>
        </pc:spChg>
        <pc:spChg chg="mod">
          <ac:chgData name="Ismael Peña-López" userId="ad50cde2fbdf5e5c" providerId="LiveId" clId="{3DE42B17-4F12-42A7-9C00-DB1921462E0E}" dt="2026-02-21T09:47:51.052" v="6164" actId="1035"/>
          <ac:spMkLst>
            <pc:docMk/>
            <pc:sldMk cId="1568489166" sldId="885"/>
            <ac:spMk id="38" creationId="{BB174637-FDEA-7E2C-F7A3-A88C791CC68A}"/>
          </ac:spMkLst>
        </pc:spChg>
        <pc:spChg chg="mod">
          <ac:chgData name="Ismael Peña-López" userId="ad50cde2fbdf5e5c" providerId="LiveId" clId="{3DE42B17-4F12-42A7-9C00-DB1921462E0E}" dt="2026-02-21T09:47:51.052" v="6164" actId="1035"/>
          <ac:spMkLst>
            <pc:docMk/>
            <pc:sldMk cId="1568489166" sldId="885"/>
            <ac:spMk id="39" creationId="{2918EF03-0774-7A66-8B72-A841A3F4822D}"/>
          </ac:spMkLst>
        </pc:spChg>
        <pc:spChg chg="mod">
          <ac:chgData name="Ismael Peña-López" userId="ad50cde2fbdf5e5c" providerId="LiveId" clId="{3DE42B17-4F12-42A7-9C00-DB1921462E0E}" dt="2026-02-21T09:47:51.052" v="6164" actId="1035"/>
          <ac:spMkLst>
            <pc:docMk/>
            <pc:sldMk cId="1568489166" sldId="885"/>
            <ac:spMk id="40" creationId="{6287D0C3-239D-F7D3-23CD-B7DE267EE5FF}"/>
          </ac:spMkLst>
        </pc:spChg>
        <pc:grpChg chg="add mod">
          <ac:chgData name="Ismael Peña-López" userId="ad50cde2fbdf5e5c" providerId="LiveId" clId="{3DE42B17-4F12-42A7-9C00-DB1921462E0E}" dt="2026-02-21T09:47:47.604" v="6147" actId="164"/>
          <ac:grpSpMkLst>
            <pc:docMk/>
            <pc:sldMk cId="1568489166" sldId="885"/>
            <ac:grpSpMk id="2" creationId="{EF6D6582-9808-4740-262E-2E996B5B1F25}"/>
          </ac:grpSpMkLst>
        </pc:grpChg>
        <pc:grpChg chg="mod">
          <ac:chgData name="Ismael Peña-López" userId="ad50cde2fbdf5e5c" providerId="LiveId" clId="{3DE42B17-4F12-42A7-9C00-DB1921462E0E}" dt="2026-02-21T09:47:47.604" v="6147" actId="164"/>
          <ac:grpSpMkLst>
            <pc:docMk/>
            <pc:sldMk cId="1568489166" sldId="885"/>
            <ac:grpSpMk id="4" creationId="{46EAA174-17CB-9242-AE4D-4B5C2319DE99}"/>
          </ac:grpSpMkLst>
        </pc:grpChg>
        <pc:grpChg chg="mod">
          <ac:chgData name="Ismael Peña-López" userId="ad50cde2fbdf5e5c" providerId="LiveId" clId="{3DE42B17-4F12-42A7-9C00-DB1921462E0E}" dt="2026-02-21T09:47:47.604" v="6147" actId="164"/>
          <ac:grpSpMkLst>
            <pc:docMk/>
            <pc:sldMk cId="1568489166" sldId="885"/>
            <ac:grpSpMk id="18" creationId="{9B2EB15D-C41E-7C52-19AD-164B2CC81AE5}"/>
          </ac:grpSpMkLst>
        </pc:grpChg>
        <pc:grpChg chg="mod">
          <ac:chgData name="Ismael Peña-López" userId="ad50cde2fbdf5e5c" providerId="LiveId" clId="{3DE42B17-4F12-42A7-9C00-DB1921462E0E}" dt="2026-02-21T09:47:47.604" v="6147" actId="164"/>
          <ac:grpSpMkLst>
            <pc:docMk/>
            <pc:sldMk cId="1568489166" sldId="885"/>
            <ac:grpSpMk id="22" creationId="{D2A5EEF6-7A10-65EC-E2BE-193474E3523C}"/>
          </ac:grpSpMkLst>
        </pc:grpChg>
        <pc:grpChg chg="mod">
          <ac:chgData name="Ismael Peña-López" userId="ad50cde2fbdf5e5c" providerId="LiveId" clId="{3DE42B17-4F12-42A7-9C00-DB1921462E0E}" dt="2026-02-21T09:47:47.604" v="6147" actId="164"/>
          <ac:grpSpMkLst>
            <pc:docMk/>
            <pc:sldMk cId="1568489166" sldId="885"/>
            <ac:grpSpMk id="26" creationId="{3BA6A90A-8DFB-6C35-D8AC-952DFFF0DDFE}"/>
          </ac:grpSpMkLst>
        </pc:grpChg>
      </pc:sldChg>
      <pc:sldChg chg="delSp modSp add mod chgLayout">
        <pc:chgData name="Ismael Peña-López" userId="ad50cde2fbdf5e5c" providerId="LiveId" clId="{3DE42B17-4F12-42A7-9C00-DB1921462E0E}" dt="2026-02-21T09:48:41.286" v="6179"/>
        <pc:sldMkLst>
          <pc:docMk/>
          <pc:sldMk cId="1568089118" sldId="886"/>
        </pc:sldMkLst>
        <pc:spChg chg="del">
          <ac:chgData name="Ismael Peña-López" userId="ad50cde2fbdf5e5c" providerId="LiveId" clId="{3DE42B17-4F12-42A7-9C00-DB1921462E0E}" dt="2026-02-21T09:40:08.460" v="5911" actId="478"/>
          <ac:spMkLst>
            <pc:docMk/>
            <pc:sldMk cId="1568089118" sldId="886"/>
            <ac:spMk id="2" creationId="{5BFDF6F4-FE6D-2CE8-BD37-A30A073A42E6}"/>
          </ac:spMkLst>
        </pc:spChg>
        <pc:spChg chg="del">
          <ac:chgData name="Ismael Peña-López" userId="ad50cde2fbdf5e5c" providerId="LiveId" clId="{3DE42B17-4F12-42A7-9C00-DB1921462E0E}" dt="2026-02-21T09:40:08.460" v="5911" actId="478"/>
          <ac:spMkLst>
            <pc:docMk/>
            <pc:sldMk cId="1568089118" sldId="886"/>
            <ac:spMk id="3" creationId="{C381541F-10BC-B050-8D31-0100F142E2DE}"/>
          </ac:spMkLst>
        </pc:spChg>
        <pc:spChg chg="del">
          <ac:chgData name="Ismael Peña-López" userId="ad50cde2fbdf5e5c" providerId="LiveId" clId="{3DE42B17-4F12-42A7-9C00-DB1921462E0E}" dt="2026-02-21T09:40:08.460" v="5911" actId="478"/>
          <ac:spMkLst>
            <pc:docMk/>
            <pc:sldMk cId="1568089118" sldId="886"/>
            <ac:spMk id="8" creationId="{38402E3E-0840-3F04-6624-EA678612F44B}"/>
          </ac:spMkLst>
        </pc:spChg>
        <pc:spChg chg="mod ord">
          <ac:chgData name="Ismael Peña-López" userId="ad50cde2fbdf5e5c" providerId="LiveId" clId="{3DE42B17-4F12-42A7-9C00-DB1921462E0E}" dt="2026-02-21T09:48:19.855" v="6173" actId="6549"/>
          <ac:spMkLst>
            <pc:docMk/>
            <pc:sldMk cId="1568089118" sldId="886"/>
            <ac:spMk id="14" creationId="{386450A4-0603-4E4D-99B5-D2B858C96E25}"/>
          </ac:spMkLst>
        </pc:spChg>
        <pc:spChg chg="mod ord">
          <ac:chgData name="Ismael Peña-López" userId="ad50cde2fbdf5e5c" providerId="LiveId" clId="{3DE42B17-4F12-42A7-9C00-DB1921462E0E}" dt="2026-02-21T09:48:41.286" v="6179"/>
          <ac:spMkLst>
            <pc:docMk/>
            <pc:sldMk cId="1568089118" sldId="886"/>
            <ac:spMk id="17" creationId="{0D0AF42C-9DA8-4138-9077-A6B140D41F80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9:49:05.871" v="6185" actId="478"/>
        <pc:sldMkLst>
          <pc:docMk/>
          <pc:sldMk cId="1448918637" sldId="887"/>
        </pc:sldMkLst>
        <pc:spChg chg="add del mod ord">
          <ac:chgData name="Ismael Peña-López" userId="ad50cde2fbdf5e5c" providerId="LiveId" clId="{3DE42B17-4F12-42A7-9C00-DB1921462E0E}" dt="2026-02-21T09:49:05.871" v="6185" actId="478"/>
          <ac:spMkLst>
            <pc:docMk/>
            <pc:sldMk cId="1448918637" sldId="887"/>
            <ac:spMk id="2" creationId="{6C991445-E52F-4BC7-CB86-103EA4BBD892}"/>
          </ac:spMkLst>
        </pc:spChg>
        <pc:spChg chg="del">
          <ac:chgData name="Ismael Peña-López" userId="ad50cde2fbdf5e5c" providerId="LiveId" clId="{3DE42B17-4F12-42A7-9C00-DB1921462E0E}" dt="2026-02-21T09:40:10.046" v="5912" actId="478"/>
          <ac:spMkLst>
            <pc:docMk/>
            <pc:sldMk cId="1448918637" sldId="887"/>
            <ac:spMk id="5" creationId="{EC6A8F0C-826E-ED86-1187-7E784D003BA2}"/>
          </ac:spMkLst>
        </pc:spChg>
        <pc:spChg chg="mod ord">
          <ac:chgData name="Ismael Peña-López" userId="ad50cde2fbdf5e5c" providerId="LiveId" clId="{3DE42B17-4F12-42A7-9C00-DB1921462E0E}" dt="2026-02-21T09:48:50.943" v="6180" actId="6549"/>
          <ac:spMkLst>
            <pc:docMk/>
            <pc:sldMk cId="1448918637" sldId="887"/>
            <ac:spMk id="14" creationId="{386450A4-0603-4E4D-99B5-D2B858C96E25}"/>
          </ac:spMkLst>
        </pc:spChg>
        <pc:picChg chg="add del ord">
          <ac:chgData name="Ismael Peña-López" userId="ad50cde2fbdf5e5c" providerId="LiveId" clId="{3DE42B17-4F12-42A7-9C00-DB1921462E0E}" dt="2026-02-21T09:49:04.350" v="6184" actId="478"/>
          <ac:picMkLst>
            <pc:docMk/>
            <pc:sldMk cId="1448918637" sldId="887"/>
            <ac:picMk id="4" creationId="{C3952AE2-15D6-98B2-714C-865C6296CBFD}"/>
          </ac:picMkLst>
        </pc:picChg>
      </pc:sldChg>
      <pc:sldChg chg="addSp delSp modSp add mod modClrScheme chgLayout">
        <pc:chgData name="Ismael Peña-López" userId="ad50cde2fbdf5e5c" providerId="LiveId" clId="{3DE42B17-4F12-42A7-9C00-DB1921462E0E}" dt="2026-02-21T09:02:21.726" v="5759" actId="478"/>
        <pc:sldMkLst>
          <pc:docMk/>
          <pc:sldMk cId="1527639433" sldId="890"/>
        </pc:sldMkLst>
        <pc:spChg chg="add del mod ord">
          <ac:chgData name="Ismael Peña-López" userId="ad50cde2fbdf5e5c" providerId="LiveId" clId="{3DE42B17-4F12-42A7-9C00-DB1921462E0E}" dt="2026-02-21T09:02:14.764" v="5757" actId="700"/>
          <ac:spMkLst>
            <pc:docMk/>
            <pc:sldMk cId="1527639433" sldId="890"/>
            <ac:spMk id="2" creationId="{00115565-1CFE-3A4C-6B26-40AFB8E3EFD8}"/>
          </ac:spMkLst>
        </pc:spChg>
        <pc:spChg chg="add del mod ord">
          <ac:chgData name="Ismael Peña-López" userId="ad50cde2fbdf5e5c" providerId="LiveId" clId="{3DE42B17-4F12-42A7-9C00-DB1921462E0E}" dt="2026-02-21T09:02:02.632" v="5754" actId="700"/>
          <ac:spMkLst>
            <pc:docMk/>
            <pc:sldMk cId="1527639433" sldId="890"/>
            <ac:spMk id="3" creationId="{8287AB5B-659E-4AF3-DD09-350418B2EF75}"/>
          </ac:spMkLst>
        </pc:spChg>
        <pc:spChg chg="add del mod ord">
          <ac:chgData name="Ismael Peña-López" userId="ad50cde2fbdf5e5c" providerId="LiveId" clId="{3DE42B17-4F12-42A7-9C00-DB1921462E0E}" dt="2026-02-21T09:02:21.726" v="5759" actId="478"/>
          <ac:spMkLst>
            <pc:docMk/>
            <pc:sldMk cId="1527639433" sldId="890"/>
            <ac:spMk id="4" creationId="{03ECB3CD-88DD-33F2-6ED3-2818C6208DB3}"/>
          </ac:spMkLst>
        </pc:spChg>
        <pc:spChg chg="del mod ord">
          <ac:chgData name="Ismael Peña-López" userId="ad50cde2fbdf5e5c" providerId="LiveId" clId="{3DE42B17-4F12-42A7-9C00-DB1921462E0E}" dt="2026-02-21T09:02:06.381" v="5755" actId="478"/>
          <ac:spMkLst>
            <pc:docMk/>
            <pc:sldMk cId="1527639433" sldId="890"/>
            <ac:spMk id="5" creationId="{9CEB975F-6208-1F44-8280-8098B57B3B8A}"/>
          </ac:spMkLst>
        </pc:spChg>
        <pc:spChg chg="add mod ord">
          <ac:chgData name="Ismael Peña-López" userId="ad50cde2fbdf5e5c" providerId="LiveId" clId="{3DE42B17-4F12-42A7-9C00-DB1921462E0E}" dt="2026-02-21T09:02:17.442" v="5758"/>
          <ac:spMkLst>
            <pc:docMk/>
            <pc:sldMk cId="1527639433" sldId="890"/>
            <ac:spMk id="6" creationId="{7567B75A-80F1-1878-7BAF-A9664E9116AE}"/>
          </ac:spMkLst>
        </pc:spChg>
      </pc:sldChg>
      <pc:sldChg chg="addSp delSp modSp add del mod ord modClrScheme delAnim chgLayout">
        <pc:chgData name="Ismael Peña-López" userId="ad50cde2fbdf5e5c" providerId="LiveId" clId="{3DE42B17-4F12-42A7-9C00-DB1921462E0E}" dt="2026-02-20T11:45:50.273" v="1027" actId="47"/>
        <pc:sldMkLst>
          <pc:docMk/>
          <pc:sldMk cId="3461507009" sldId="898"/>
        </pc:sldMkLst>
        <pc:spChg chg="add mod ord">
          <ac:chgData name="Ismael Peña-López" userId="ad50cde2fbdf5e5c" providerId="LiveId" clId="{3DE42B17-4F12-42A7-9C00-DB1921462E0E}" dt="2026-02-20T11:41:29.806" v="863" actId="20577"/>
          <ac:spMkLst>
            <pc:docMk/>
            <pc:sldMk cId="3461507009" sldId="898"/>
            <ac:spMk id="3" creationId="{D5A27F4E-ADCD-0C5D-2A28-2B858A0B4044}"/>
          </ac:spMkLst>
        </pc:spChg>
        <pc:spChg chg="add mod">
          <ac:chgData name="Ismael Peña-López" userId="ad50cde2fbdf5e5c" providerId="LiveId" clId="{3DE42B17-4F12-42A7-9C00-DB1921462E0E}" dt="2026-02-20T11:42:54.174" v="918" actId="1076"/>
          <ac:spMkLst>
            <pc:docMk/>
            <pc:sldMk cId="3461507009" sldId="898"/>
            <ac:spMk id="9" creationId="{49A48E28-E824-125B-323D-34AFB1BBBE55}"/>
          </ac:spMkLst>
        </pc:spChg>
        <pc:spChg chg="add del mod ord">
          <ac:chgData name="Ismael Peña-López" userId="ad50cde2fbdf5e5c" providerId="LiveId" clId="{3DE42B17-4F12-42A7-9C00-DB1921462E0E}" dt="2026-02-20T11:41:16.959" v="834" actId="478"/>
          <ac:spMkLst>
            <pc:docMk/>
            <pc:sldMk cId="3461507009" sldId="898"/>
            <ac:spMk id="25" creationId="{E99D5A8E-AEB6-894D-F01E-8A8B2318282D}"/>
          </ac:spMkLst>
        </pc:spChg>
        <pc:spChg chg="mod">
          <ac:chgData name="Ismael Peña-López" userId="ad50cde2fbdf5e5c" providerId="LiveId" clId="{3DE42B17-4F12-42A7-9C00-DB1921462E0E}" dt="2026-02-20T11:42:39.681" v="911" actId="20577"/>
          <ac:spMkLst>
            <pc:docMk/>
            <pc:sldMk cId="3461507009" sldId="898"/>
            <ac:spMk id="36" creationId="{03027067-5678-4E68-9314-6326542BB396}"/>
          </ac:spMkLst>
        </pc:spChg>
        <pc:spChg chg="mod">
          <ac:chgData name="Ismael Peña-López" userId="ad50cde2fbdf5e5c" providerId="LiveId" clId="{3DE42B17-4F12-42A7-9C00-DB1921462E0E}" dt="2026-02-20T11:43:00.015" v="922" actId="20577"/>
          <ac:spMkLst>
            <pc:docMk/>
            <pc:sldMk cId="3461507009" sldId="898"/>
            <ac:spMk id="38" creationId="{C6A8EA52-13BB-4944-98DE-0FDA2B595FF7}"/>
          </ac:spMkLst>
        </pc:spChg>
        <pc:spChg chg="mod">
          <ac:chgData name="Ismael Peña-López" userId="ad50cde2fbdf5e5c" providerId="LiveId" clId="{3DE42B17-4F12-42A7-9C00-DB1921462E0E}" dt="2026-02-20T11:42:44.802" v="913" actId="20577"/>
          <ac:spMkLst>
            <pc:docMk/>
            <pc:sldMk cId="3461507009" sldId="898"/>
            <ac:spMk id="41" creationId="{62C37FB8-D67F-41DD-860C-1C623020D6DA}"/>
          </ac:spMkLst>
        </pc:spChg>
        <pc:spChg chg="del">
          <ac:chgData name="Ismael Peña-López" userId="ad50cde2fbdf5e5c" providerId="LiveId" clId="{3DE42B17-4F12-42A7-9C00-DB1921462E0E}" dt="2026-02-20T11:41:21.374" v="835" actId="478"/>
          <ac:spMkLst>
            <pc:docMk/>
            <pc:sldMk cId="3461507009" sldId="898"/>
            <ac:spMk id="46" creationId="{E00C2A78-95D1-4B3E-AE9D-42C7C328B767}"/>
          </ac:spMkLst>
        </pc:spChg>
        <pc:grpChg chg="del">
          <ac:chgData name="Ismael Peña-López" userId="ad50cde2fbdf5e5c" providerId="LiveId" clId="{3DE42B17-4F12-42A7-9C00-DB1921462E0E}" dt="2026-02-20T11:41:32.360" v="864" actId="478"/>
          <ac:grpSpMkLst>
            <pc:docMk/>
            <pc:sldMk cId="3461507009" sldId="898"/>
            <ac:grpSpMk id="10" creationId="{7C1F0A66-5FF7-47C8-BC1F-48DE36FC160F}"/>
          </ac:grpSpMkLst>
        </pc:grpChg>
        <pc:grpChg chg="del">
          <ac:chgData name="Ismael Peña-López" userId="ad50cde2fbdf5e5c" providerId="LiveId" clId="{3DE42B17-4F12-42A7-9C00-DB1921462E0E}" dt="2026-02-20T11:41:32.976" v="865" actId="478"/>
          <ac:grpSpMkLst>
            <pc:docMk/>
            <pc:sldMk cId="3461507009" sldId="898"/>
            <ac:grpSpMk id="11" creationId="{D9609EA5-2C75-4E2B-98D6-E470B613762B}"/>
          </ac:grpSpMkLst>
        </pc:grpChg>
        <pc:grpChg chg="del">
          <ac:chgData name="Ismael Peña-López" userId="ad50cde2fbdf5e5c" providerId="LiveId" clId="{3DE42B17-4F12-42A7-9C00-DB1921462E0E}" dt="2026-02-20T11:41:33.601" v="866" actId="478"/>
          <ac:grpSpMkLst>
            <pc:docMk/>
            <pc:sldMk cId="3461507009" sldId="898"/>
            <ac:grpSpMk id="18" creationId="{681AE47F-3589-4D37-96EF-68F5AD058D74}"/>
          </ac:grpSpMkLst>
        </pc:grpChg>
        <pc:cxnChg chg="del">
          <ac:chgData name="Ismael Peña-López" userId="ad50cde2fbdf5e5c" providerId="LiveId" clId="{3DE42B17-4F12-42A7-9C00-DB1921462E0E}" dt="2026-02-20T11:41:34.595" v="867" actId="478"/>
          <ac:cxnSpMkLst>
            <pc:docMk/>
            <pc:sldMk cId="3461507009" sldId="898"/>
            <ac:cxnSpMk id="33" creationId="{5B499094-5FCC-4D69-A6E9-F394E2B1896A}"/>
          </ac:cxnSpMkLst>
        </pc:cxnChg>
        <pc:cxnChg chg="del">
          <ac:chgData name="Ismael Peña-López" userId="ad50cde2fbdf5e5c" providerId="LiveId" clId="{3DE42B17-4F12-42A7-9C00-DB1921462E0E}" dt="2026-02-20T11:41:35.327" v="868" actId="478"/>
          <ac:cxnSpMkLst>
            <pc:docMk/>
            <pc:sldMk cId="3461507009" sldId="898"/>
            <ac:cxnSpMk id="37" creationId="{D712DDDA-7371-4180-A50D-25231459D5C4}"/>
          </ac:cxnSpMkLst>
        </pc:cxnChg>
        <pc:cxnChg chg="del">
          <ac:chgData name="Ismael Peña-López" userId="ad50cde2fbdf5e5c" providerId="LiveId" clId="{3DE42B17-4F12-42A7-9C00-DB1921462E0E}" dt="2026-02-20T11:41:36.016" v="869" actId="478"/>
          <ac:cxnSpMkLst>
            <pc:docMk/>
            <pc:sldMk cId="3461507009" sldId="898"/>
            <ac:cxnSpMk id="40" creationId="{5BAA65B7-353F-413A-846C-5B02E1C98246}"/>
          </ac:cxnSpMkLst>
        </pc:cxnChg>
      </pc:sldChg>
      <pc:sldChg chg="addSp delSp modSp add del mod chgLayout">
        <pc:chgData name="Ismael Peña-López" userId="ad50cde2fbdf5e5c" providerId="LiveId" clId="{3DE42B17-4F12-42A7-9C00-DB1921462E0E}" dt="2026-02-21T09:00:15.007" v="5570" actId="47"/>
        <pc:sldMkLst>
          <pc:docMk/>
          <pc:sldMk cId="4109682686" sldId="910"/>
        </pc:sldMkLst>
        <pc:spChg chg="del">
          <ac:chgData name="Ismael Peña-López" userId="ad50cde2fbdf5e5c" providerId="LiveId" clId="{3DE42B17-4F12-42A7-9C00-DB1921462E0E}" dt="2026-02-21T07:45:21.979" v="5376" actId="700"/>
          <ac:spMkLst>
            <pc:docMk/>
            <pc:sldMk cId="4109682686" sldId="910"/>
            <ac:spMk id="2" creationId="{CF1CBFC8-DE54-C70F-CC0F-580A281A166C}"/>
          </ac:spMkLst>
        </pc:spChg>
        <pc:spChg chg="add del mod ord">
          <ac:chgData name="Ismael Peña-López" userId="ad50cde2fbdf5e5c" providerId="LiveId" clId="{3DE42B17-4F12-42A7-9C00-DB1921462E0E}" dt="2026-02-21T07:48:16.667" v="5430" actId="478"/>
          <ac:spMkLst>
            <pc:docMk/>
            <pc:sldMk cId="4109682686" sldId="910"/>
            <ac:spMk id="4" creationId="{C61AEAE7-880E-A618-2C7F-26171CC75635}"/>
          </ac:spMkLst>
        </pc:spChg>
        <pc:spChg chg="mod ord">
          <ac:chgData name="Ismael Peña-López" userId="ad50cde2fbdf5e5c" providerId="LiveId" clId="{3DE42B17-4F12-42A7-9C00-DB1921462E0E}" dt="2026-02-21T07:47:14.366" v="5420" actId="20577"/>
          <ac:spMkLst>
            <pc:docMk/>
            <pc:sldMk cId="4109682686" sldId="910"/>
            <ac:spMk id="8194" creationId="{D825BB1F-5044-BE9F-5C4A-54405BDB1868}"/>
          </ac:spMkLst>
        </pc:spChg>
        <pc:graphicFrameChg chg="mod modGraphic">
          <ac:chgData name="Ismael Peña-López" userId="ad50cde2fbdf5e5c" providerId="LiveId" clId="{3DE42B17-4F12-42A7-9C00-DB1921462E0E}" dt="2026-02-21T08:55:22.434" v="5450" actId="207"/>
          <ac:graphicFrameMkLst>
            <pc:docMk/>
            <pc:sldMk cId="4109682686" sldId="910"/>
            <ac:graphicFrameMk id="3" creationId="{DCAFA9EA-6E41-EAE1-974F-78A87B8F00DB}"/>
          </ac:graphicFrameMkLst>
        </pc:graphicFrameChg>
      </pc:sldChg>
      <pc:sldChg chg="addSp modSp add del mod chgLayout">
        <pc:chgData name="Ismael Peña-López" userId="ad50cde2fbdf5e5c" providerId="LiveId" clId="{3DE42B17-4F12-42A7-9C00-DB1921462E0E}" dt="2026-02-21T09:50:40.400" v="6200" actId="47"/>
        <pc:sldMkLst>
          <pc:docMk/>
          <pc:sldMk cId="3514859985" sldId="911"/>
        </pc:sldMkLst>
        <pc:spChg chg="add mod ord">
          <ac:chgData name="Ismael Peña-López" userId="ad50cde2fbdf5e5c" providerId="LiveId" clId="{3DE42B17-4F12-42A7-9C00-DB1921462E0E}" dt="2026-02-21T07:45:21.979" v="5376" actId="700"/>
          <ac:spMkLst>
            <pc:docMk/>
            <pc:sldMk cId="3514859985" sldId="911"/>
            <ac:spMk id="3" creationId="{087BD5C1-79EB-6DF0-F788-14CC2DB2A528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3514859985" sldId="911"/>
            <ac:spMk id="8194" creationId="{106482BB-DA00-E2FD-8397-273438C416D7}"/>
          </ac:spMkLst>
        </pc:spChg>
      </pc:sldChg>
      <pc:sldChg chg="addSp delSp modSp add del mod chgLayout">
        <pc:chgData name="Ismael Peña-López" userId="ad50cde2fbdf5e5c" providerId="LiveId" clId="{3DE42B17-4F12-42A7-9C00-DB1921462E0E}" dt="2026-02-21T09:00:18.131" v="5571" actId="47"/>
        <pc:sldMkLst>
          <pc:docMk/>
          <pc:sldMk cId="3940333909" sldId="913"/>
        </pc:sldMkLst>
        <pc:spChg chg="del">
          <ac:chgData name="Ismael Peña-López" userId="ad50cde2fbdf5e5c" providerId="LiveId" clId="{3DE42B17-4F12-42A7-9C00-DB1921462E0E}" dt="2026-02-21T07:45:21.979" v="5376" actId="700"/>
          <ac:spMkLst>
            <pc:docMk/>
            <pc:sldMk cId="3940333909" sldId="913"/>
            <ac:spMk id="2" creationId="{109D18AC-133C-2CFB-F06B-6124292ADE7C}"/>
          </ac:spMkLst>
        </pc:spChg>
        <pc:spChg chg="add mod ord">
          <ac:chgData name="Ismael Peña-López" userId="ad50cde2fbdf5e5c" providerId="LiveId" clId="{3DE42B17-4F12-42A7-9C00-DB1921462E0E}" dt="2026-02-21T07:45:21.979" v="5376" actId="700"/>
          <ac:spMkLst>
            <pc:docMk/>
            <pc:sldMk cId="3940333909" sldId="913"/>
            <ac:spMk id="4" creationId="{8D4D4810-77B2-A483-5D3F-63F251BBFC84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3940333909" sldId="913"/>
            <ac:spMk id="8194" creationId="{87E64B15-21A0-1359-056A-D79A927DF9F9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8:59:27.665" v="5560" actId="2164"/>
        <pc:sldMkLst>
          <pc:docMk/>
          <pc:sldMk cId="1068835213" sldId="916"/>
        </pc:sldMkLst>
        <pc:spChg chg="del">
          <ac:chgData name="Ismael Peña-López" userId="ad50cde2fbdf5e5c" providerId="LiveId" clId="{3DE42B17-4F12-42A7-9C00-DB1921462E0E}" dt="2026-02-21T07:45:21.979" v="5376" actId="700"/>
          <ac:spMkLst>
            <pc:docMk/>
            <pc:sldMk cId="1068835213" sldId="916"/>
            <ac:spMk id="2" creationId="{C394B2BE-FFEC-CEAE-5B41-299033F23D06}"/>
          </ac:spMkLst>
        </pc:spChg>
        <pc:spChg chg="add del mod ord">
          <ac:chgData name="Ismael Peña-López" userId="ad50cde2fbdf5e5c" providerId="LiveId" clId="{3DE42B17-4F12-42A7-9C00-DB1921462E0E}" dt="2026-02-21T08:57:15.259" v="5468" actId="478"/>
          <ac:spMkLst>
            <pc:docMk/>
            <pc:sldMk cId="1068835213" sldId="916"/>
            <ac:spMk id="3" creationId="{F376EAC3-9374-2CBF-AEFF-D5C5A07D85F5}"/>
          </ac:spMkLst>
        </pc:spChg>
        <pc:spChg chg="mod ord">
          <ac:chgData name="Ismael Peña-López" userId="ad50cde2fbdf5e5c" providerId="LiveId" clId="{3DE42B17-4F12-42A7-9C00-DB1921462E0E}" dt="2026-02-21T08:59:25.709" v="5559" actId="20577"/>
          <ac:spMkLst>
            <pc:docMk/>
            <pc:sldMk cId="1068835213" sldId="916"/>
            <ac:spMk id="8194" creationId="{92DE6BBE-1A73-D9C0-477B-88DF6AD4AF23}"/>
          </ac:spMkLst>
        </pc:spChg>
        <pc:graphicFrameChg chg="mod modGraphic">
          <ac:chgData name="Ismael Peña-López" userId="ad50cde2fbdf5e5c" providerId="LiveId" clId="{3DE42B17-4F12-42A7-9C00-DB1921462E0E}" dt="2026-02-21T08:59:27.665" v="5560" actId="2164"/>
          <ac:graphicFrameMkLst>
            <pc:docMk/>
            <pc:sldMk cId="1068835213" sldId="916"/>
            <ac:graphicFrameMk id="5" creationId="{A9A10E63-275D-F07D-92DE-D4B5C45DDA3E}"/>
          </ac:graphicFrameMkLst>
        </pc:graphicFrameChg>
      </pc:sldChg>
      <pc:sldChg chg="addSp delSp modSp add del mod chgLayout">
        <pc:chgData name="Ismael Peña-López" userId="ad50cde2fbdf5e5c" providerId="LiveId" clId="{3DE42B17-4F12-42A7-9C00-DB1921462E0E}" dt="2026-02-21T07:47:05.824" v="5418" actId="47"/>
        <pc:sldMkLst>
          <pc:docMk/>
          <pc:sldMk cId="2850250913" sldId="917"/>
        </pc:sldMkLst>
        <pc:spChg chg="add mod ord">
          <ac:chgData name="Ismael Peña-López" userId="ad50cde2fbdf5e5c" providerId="LiveId" clId="{3DE42B17-4F12-42A7-9C00-DB1921462E0E}" dt="2026-02-21T07:45:21.979" v="5376" actId="700"/>
          <ac:spMkLst>
            <pc:docMk/>
            <pc:sldMk cId="2850250913" sldId="917"/>
            <ac:spMk id="2" creationId="{33C4B416-EF58-964A-CAEB-03F9DAD0D40D}"/>
          </ac:spMkLst>
        </pc:spChg>
        <pc:spChg chg="del">
          <ac:chgData name="Ismael Peña-López" userId="ad50cde2fbdf5e5c" providerId="LiveId" clId="{3DE42B17-4F12-42A7-9C00-DB1921462E0E}" dt="2026-02-21T07:45:21.979" v="5376" actId="700"/>
          <ac:spMkLst>
            <pc:docMk/>
            <pc:sldMk cId="2850250913" sldId="917"/>
            <ac:spMk id="3" creationId="{0E0A6C8C-2EA0-1119-2A3E-F5938E5D2CD6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2850250913" sldId="917"/>
            <ac:spMk id="8194" creationId="{58C24F7C-246C-907F-8A16-957A6E538B5E}"/>
          </ac:spMkLst>
        </pc:spChg>
      </pc:sldChg>
      <pc:sldChg chg="addSp delSp modSp add mod modClrScheme chgLayout">
        <pc:chgData name="Ismael Peña-López" userId="ad50cde2fbdf5e5c" providerId="LiveId" clId="{3DE42B17-4F12-42A7-9C00-DB1921462E0E}" dt="2026-02-21T07:46:15.156" v="5413" actId="790"/>
        <pc:sldMkLst>
          <pc:docMk/>
          <pc:sldMk cId="0" sldId="918"/>
        </pc:sldMkLst>
        <pc:spChg chg="add mod ord">
          <ac:chgData name="Ismael Peña-López" userId="ad50cde2fbdf5e5c" providerId="LiveId" clId="{3DE42B17-4F12-42A7-9C00-DB1921462E0E}" dt="2026-02-21T07:46:15.156" v="5413" actId="790"/>
          <ac:spMkLst>
            <pc:docMk/>
            <pc:sldMk cId="0" sldId="918"/>
            <ac:spMk id="2" creationId="{2813A407-EDD6-FD35-FC81-707287CCE2E5}"/>
          </ac:spMkLst>
        </pc:spChg>
        <pc:spChg chg="add del mod">
          <ac:chgData name="Ismael Peña-López" userId="ad50cde2fbdf5e5c" providerId="LiveId" clId="{3DE42B17-4F12-42A7-9C00-DB1921462E0E}" dt="2026-02-21T07:46:06.209" v="5412" actId="700"/>
          <ac:spMkLst>
            <pc:docMk/>
            <pc:sldMk cId="0" sldId="918"/>
            <ac:spMk id="3" creationId="{CE7A56F2-BE0E-F1CB-4BE7-B74F308F10AF}"/>
          </ac:spMkLst>
        </pc:spChg>
        <pc:spChg chg="del mod ord">
          <ac:chgData name="Ismael Peña-López" userId="ad50cde2fbdf5e5c" providerId="LiveId" clId="{3DE42B17-4F12-42A7-9C00-DB1921462E0E}" dt="2026-02-21T07:45:58.793" v="5411" actId="478"/>
          <ac:spMkLst>
            <pc:docMk/>
            <pc:sldMk cId="0" sldId="918"/>
            <ac:spMk id="5" creationId="{14B00693-3CA5-CC42-2830-A47AA23D3A02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8:58:50.771" v="5500" actId="2164"/>
        <pc:sldMkLst>
          <pc:docMk/>
          <pc:sldMk cId="788749596" sldId="952"/>
        </pc:sldMkLst>
        <pc:spChg chg="del">
          <ac:chgData name="Ismael Peña-López" userId="ad50cde2fbdf5e5c" providerId="LiveId" clId="{3DE42B17-4F12-42A7-9C00-DB1921462E0E}" dt="2026-02-21T07:45:21.979" v="5376" actId="700"/>
          <ac:spMkLst>
            <pc:docMk/>
            <pc:sldMk cId="788749596" sldId="952"/>
            <ac:spMk id="3" creationId="{06EAC03A-F9FD-3B9F-5D69-DF4DF17F3F25}"/>
          </ac:spMkLst>
        </pc:spChg>
        <pc:spChg chg="add del mod ord">
          <ac:chgData name="Ismael Peña-López" userId="ad50cde2fbdf5e5c" providerId="LiveId" clId="{3DE42B17-4F12-42A7-9C00-DB1921462E0E}" dt="2026-02-21T08:57:57.677" v="5477" actId="478"/>
          <ac:spMkLst>
            <pc:docMk/>
            <pc:sldMk cId="788749596" sldId="952"/>
            <ac:spMk id="4" creationId="{AB331439-F696-3938-214D-B0C8D5B3D6F3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788749596" sldId="952"/>
            <ac:spMk id="8194" creationId="{B7F8A882-84D9-D873-A741-44998EC63145}"/>
          </ac:spMkLst>
        </pc:spChg>
        <pc:graphicFrameChg chg="mod modGraphic">
          <ac:chgData name="Ismael Peña-López" userId="ad50cde2fbdf5e5c" providerId="LiveId" clId="{3DE42B17-4F12-42A7-9C00-DB1921462E0E}" dt="2026-02-21T08:58:50.771" v="5500" actId="2164"/>
          <ac:graphicFrameMkLst>
            <pc:docMk/>
            <pc:sldMk cId="788749596" sldId="952"/>
            <ac:graphicFrameMk id="2" creationId="{1A19CE2B-C682-BB7D-E90C-7F7C29B69666}"/>
          </ac:graphicFrameMkLst>
        </pc:graphicFrameChg>
      </pc:sldChg>
      <pc:sldChg chg="addSp delSp modSp add mod chgLayout">
        <pc:chgData name="Ismael Peña-López" userId="ad50cde2fbdf5e5c" providerId="LiveId" clId="{3DE42B17-4F12-42A7-9C00-DB1921462E0E}" dt="2026-02-21T09:00:40.669" v="5590" actId="1036"/>
        <pc:sldMkLst>
          <pc:docMk/>
          <pc:sldMk cId="3507991296" sldId="953"/>
        </pc:sldMkLst>
        <pc:spChg chg="del">
          <ac:chgData name="Ismael Peña-López" userId="ad50cde2fbdf5e5c" providerId="LiveId" clId="{3DE42B17-4F12-42A7-9C00-DB1921462E0E}" dt="2026-02-21T07:45:21.979" v="5376" actId="700"/>
          <ac:spMkLst>
            <pc:docMk/>
            <pc:sldMk cId="3507991296" sldId="953"/>
            <ac:spMk id="2" creationId="{B578027D-4688-C71D-A0B8-306F617A0668}"/>
          </ac:spMkLst>
        </pc:spChg>
        <pc:spChg chg="add del mod ord">
          <ac:chgData name="Ismael Peña-López" userId="ad50cde2fbdf5e5c" providerId="LiveId" clId="{3DE42B17-4F12-42A7-9C00-DB1921462E0E}" dt="2026-02-21T08:56:28.221" v="5464" actId="478"/>
          <ac:spMkLst>
            <pc:docMk/>
            <pc:sldMk cId="3507991296" sldId="953"/>
            <ac:spMk id="3" creationId="{961A4E72-A922-64A0-ECAA-F758EAC9408E}"/>
          </ac:spMkLst>
        </pc:spChg>
        <pc:spChg chg="mod ord">
          <ac:chgData name="Ismael Peña-López" userId="ad50cde2fbdf5e5c" providerId="LiveId" clId="{3DE42B17-4F12-42A7-9C00-DB1921462E0E}" dt="2026-02-21T08:59:10.414" v="5533" actId="6549"/>
          <ac:spMkLst>
            <pc:docMk/>
            <pc:sldMk cId="3507991296" sldId="953"/>
            <ac:spMk id="8194" creationId="{714F5E95-E290-FCDD-CD9D-76F0B5EFCF8A}"/>
          </ac:spMkLst>
        </pc:spChg>
        <pc:graphicFrameChg chg="mod modGraphic">
          <ac:chgData name="Ismael Peña-López" userId="ad50cde2fbdf5e5c" providerId="LiveId" clId="{3DE42B17-4F12-42A7-9C00-DB1921462E0E}" dt="2026-02-21T09:00:40.669" v="5590" actId="1036"/>
          <ac:graphicFrameMkLst>
            <pc:docMk/>
            <pc:sldMk cId="3507991296" sldId="953"/>
            <ac:graphicFrameMk id="5" creationId="{AAB5CF67-8AE3-DB0B-0E60-1303A4779D23}"/>
          </ac:graphicFrameMkLst>
        </pc:graphicFrameChg>
      </pc:sldChg>
      <pc:sldChg chg="addSp delSp modSp add mod chgLayout">
        <pc:chgData name="Ismael Peña-López" userId="ad50cde2fbdf5e5c" providerId="LiveId" clId="{3DE42B17-4F12-42A7-9C00-DB1921462E0E}" dt="2026-02-21T08:59:58.384" v="5568" actId="208"/>
        <pc:sldMkLst>
          <pc:docMk/>
          <pc:sldMk cId="289804363" sldId="954"/>
        </pc:sldMkLst>
        <pc:spChg chg="add del mod ord">
          <ac:chgData name="Ismael Peña-López" userId="ad50cde2fbdf5e5c" providerId="LiveId" clId="{3DE42B17-4F12-42A7-9C00-DB1921462E0E}" dt="2026-02-21T08:59:37.053" v="5562" actId="478"/>
          <ac:spMkLst>
            <pc:docMk/>
            <pc:sldMk cId="289804363" sldId="954"/>
            <ac:spMk id="2" creationId="{25F668C6-3067-3138-77F3-BD3FB3F9CDD6}"/>
          </ac:spMkLst>
        </pc:spChg>
        <pc:spChg chg="mod">
          <ac:chgData name="Ismael Peña-López" userId="ad50cde2fbdf5e5c" providerId="LiveId" clId="{3DE42B17-4F12-42A7-9C00-DB1921462E0E}" dt="2026-02-21T08:59:41.957" v="5564" actId="207"/>
          <ac:spMkLst>
            <pc:docMk/>
            <pc:sldMk cId="289804363" sldId="954"/>
            <ac:spMk id="5" creationId="{61F8A09A-5789-5834-C796-8500DF20F6E4}"/>
          </ac:spMkLst>
        </pc:spChg>
        <pc:spChg chg="mod">
          <ac:chgData name="Ismael Peña-López" userId="ad50cde2fbdf5e5c" providerId="LiveId" clId="{3DE42B17-4F12-42A7-9C00-DB1921462E0E}" dt="2026-02-21T08:59:41.957" v="5564" actId="207"/>
          <ac:spMkLst>
            <pc:docMk/>
            <pc:sldMk cId="289804363" sldId="954"/>
            <ac:spMk id="6" creationId="{CA987578-0F18-2C09-E450-23D7D9F16C5D}"/>
          </ac:spMkLst>
        </pc:spChg>
        <pc:spChg chg="mod">
          <ac:chgData name="Ismael Peña-López" userId="ad50cde2fbdf5e5c" providerId="LiveId" clId="{3DE42B17-4F12-42A7-9C00-DB1921462E0E}" dt="2026-02-21T08:59:41.957" v="5564" actId="207"/>
          <ac:spMkLst>
            <pc:docMk/>
            <pc:sldMk cId="289804363" sldId="954"/>
            <ac:spMk id="7" creationId="{E8CDF9C9-E03C-EE38-D490-BCD5C4DB0D52}"/>
          </ac:spMkLst>
        </pc:spChg>
        <pc:spChg chg="mod">
          <ac:chgData name="Ismael Peña-López" userId="ad50cde2fbdf5e5c" providerId="LiveId" clId="{3DE42B17-4F12-42A7-9C00-DB1921462E0E}" dt="2026-02-21T08:59:54.669" v="5567" actId="207"/>
          <ac:spMkLst>
            <pc:docMk/>
            <pc:sldMk cId="289804363" sldId="954"/>
            <ac:spMk id="8" creationId="{763AFD88-8B94-7277-DC79-EFADB131774C}"/>
          </ac:spMkLst>
        </pc:spChg>
        <pc:spChg chg="mod">
          <ac:chgData name="Ismael Peña-López" userId="ad50cde2fbdf5e5c" providerId="LiveId" clId="{3DE42B17-4F12-42A7-9C00-DB1921462E0E}" dt="2026-02-21T08:59:54.669" v="5567" actId="207"/>
          <ac:spMkLst>
            <pc:docMk/>
            <pc:sldMk cId="289804363" sldId="954"/>
            <ac:spMk id="9" creationId="{8A738FA6-BA29-3A8E-9A4A-534B2DF35BAB}"/>
          </ac:spMkLst>
        </pc:spChg>
        <pc:spChg chg="mod">
          <ac:chgData name="Ismael Peña-López" userId="ad50cde2fbdf5e5c" providerId="LiveId" clId="{3DE42B17-4F12-42A7-9C00-DB1921462E0E}" dt="2026-02-21T08:59:54.669" v="5567" actId="207"/>
          <ac:spMkLst>
            <pc:docMk/>
            <pc:sldMk cId="289804363" sldId="954"/>
            <ac:spMk id="10" creationId="{CA747F22-214C-213A-E1E9-6A566B9F8867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289804363" sldId="954"/>
            <ac:spMk id="8194" creationId="{7D62AB84-D994-4448-809D-22CC56A5F7FD}"/>
          </ac:spMkLst>
        </pc:spChg>
        <pc:cxnChg chg="mod">
          <ac:chgData name="Ismael Peña-López" userId="ad50cde2fbdf5e5c" providerId="LiveId" clId="{3DE42B17-4F12-42A7-9C00-DB1921462E0E}" dt="2026-02-21T08:59:58.384" v="5568" actId="208"/>
          <ac:cxnSpMkLst>
            <pc:docMk/>
            <pc:sldMk cId="289804363" sldId="954"/>
            <ac:cxnSpMk id="11" creationId="{A695BEDD-F5C4-807B-FDB8-EAB9CF465DC8}"/>
          </ac:cxnSpMkLst>
        </pc:cxnChg>
        <pc:cxnChg chg="mod">
          <ac:chgData name="Ismael Peña-López" userId="ad50cde2fbdf5e5c" providerId="LiveId" clId="{3DE42B17-4F12-42A7-9C00-DB1921462E0E}" dt="2026-02-21T08:59:58.384" v="5568" actId="208"/>
          <ac:cxnSpMkLst>
            <pc:docMk/>
            <pc:sldMk cId="289804363" sldId="954"/>
            <ac:cxnSpMk id="12" creationId="{636C20E9-81E2-23EC-B876-77A0ED54029A}"/>
          </ac:cxnSpMkLst>
        </pc:cxnChg>
        <pc:cxnChg chg="mod">
          <ac:chgData name="Ismael Peña-López" userId="ad50cde2fbdf5e5c" providerId="LiveId" clId="{3DE42B17-4F12-42A7-9C00-DB1921462E0E}" dt="2026-02-21T08:59:58.384" v="5568" actId="208"/>
          <ac:cxnSpMkLst>
            <pc:docMk/>
            <pc:sldMk cId="289804363" sldId="954"/>
            <ac:cxnSpMk id="13" creationId="{AB008022-ADAA-C456-CD21-20EBEF52A43B}"/>
          </ac:cxnSpMkLst>
        </pc:cxnChg>
      </pc:sldChg>
      <pc:sldChg chg="addSp delSp modSp add del mod chgLayout">
        <pc:chgData name="Ismael Peña-López" userId="ad50cde2fbdf5e5c" providerId="LiveId" clId="{3DE42B17-4F12-42A7-9C00-DB1921462E0E}" dt="2026-02-21T08:59:33.531" v="5561" actId="47"/>
        <pc:sldMkLst>
          <pc:docMk/>
          <pc:sldMk cId="931793633" sldId="956"/>
        </pc:sldMkLst>
        <pc:spChg chg="add mod ord">
          <ac:chgData name="Ismael Peña-López" userId="ad50cde2fbdf5e5c" providerId="LiveId" clId="{3DE42B17-4F12-42A7-9C00-DB1921462E0E}" dt="2026-02-21T07:45:21.979" v="5376" actId="700"/>
          <ac:spMkLst>
            <pc:docMk/>
            <pc:sldMk cId="931793633" sldId="956"/>
            <ac:spMk id="2" creationId="{1DB7F8BD-E689-5282-DC0D-43ADC534AA9E}"/>
          </ac:spMkLst>
        </pc:spChg>
        <pc:spChg chg="del">
          <ac:chgData name="Ismael Peña-López" userId="ad50cde2fbdf5e5c" providerId="LiveId" clId="{3DE42B17-4F12-42A7-9C00-DB1921462E0E}" dt="2026-02-21T07:45:21.979" v="5376" actId="700"/>
          <ac:spMkLst>
            <pc:docMk/>
            <pc:sldMk cId="931793633" sldId="956"/>
            <ac:spMk id="3" creationId="{2D0C29A3-2F4E-7957-5721-C29255B23A32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931793633" sldId="956"/>
            <ac:spMk id="8194" creationId="{51699FEA-B4C7-FE77-22EE-DE288828715A}"/>
          </ac:spMkLst>
        </pc:spChg>
      </pc:sldChg>
      <pc:sldChg chg="addSp delSp modSp add del mod chgLayout">
        <pc:chgData name="Ismael Peña-López" userId="ad50cde2fbdf5e5c" providerId="LiveId" clId="{3DE42B17-4F12-42A7-9C00-DB1921462E0E}" dt="2026-02-21T08:59:33.531" v="5561" actId="47"/>
        <pc:sldMkLst>
          <pc:docMk/>
          <pc:sldMk cId="1688561864" sldId="957"/>
        </pc:sldMkLst>
        <pc:spChg chg="del">
          <ac:chgData name="Ismael Peña-López" userId="ad50cde2fbdf5e5c" providerId="LiveId" clId="{3DE42B17-4F12-42A7-9C00-DB1921462E0E}" dt="2026-02-21T07:45:21.979" v="5376" actId="700"/>
          <ac:spMkLst>
            <pc:docMk/>
            <pc:sldMk cId="1688561864" sldId="957"/>
            <ac:spMk id="2" creationId="{175250D6-1D31-3A37-E5C8-92B14594F558}"/>
          </ac:spMkLst>
        </pc:spChg>
        <pc:spChg chg="add mod ord">
          <ac:chgData name="Ismael Peña-López" userId="ad50cde2fbdf5e5c" providerId="LiveId" clId="{3DE42B17-4F12-42A7-9C00-DB1921462E0E}" dt="2026-02-21T07:45:21.979" v="5376" actId="700"/>
          <ac:spMkLst>
            <pc:docMk/>
            <pc:sldMk cId="1688561864" sldId="957"/>
            <ac:spMk id="4" creationId="{EEBE411D-EF4A-8404-829B-1F39C44EB816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1688561864" sldId="957"/>
            <ac:spMk id="8194" creationId="{0D9AB0B9-87B9-204F-1B26-BD20FF4B07E4}"/>
          </ac:spMkLst>
        </pc:spChg>
      </pc:sldChg>
      <pc:sldChg chg="addSp delSp modSp add del mod chgLayout">
        <pc:chgData name="Ismael Peña-López" userId="ad50cde2fbdf5e5c" providerId="LiveId" clId="{3DE42B17-4F12-42A7-9C00-DB1921462E0E}" dt="2026-02-21T08:59:33.531" v="5561" actId="47"/>
        <pc:sldMkLst>
          <pc:docMk/>
          <pc:sldMk cId="384888216" sldId="958"/>
        </pc:sldMkLst>
        <pc:spChg chg="del">
          <ac:chgData name="Ismael Peña-López" userId="ad50cde2fbdf5e5c" providerId="LiveId" clId="{3DE42B17-4F12-42A7-9C00-DB1921462E0E}" dt="2026-02-21T07:45:21.979" v="5376" actId="700"/>
          <ac:spMkLst>
            <pc:docMk/>
            <pc:sldMk cId="384888216" sldId="958"/>
            <ac:spMk id="2" creationId="{0CFD68A1-68CF-E145-4F11-C08AAE116AB6}"/>
          </ac:spMkLst>
        </pc:spChg>
        <pc:spChg chg="add mod ord">
          <ac:chgData name="Ismael Peña-López" userId="ad50cde2fbdf5e5c" providerId="LiveId" clId="{3DE42B17-4F12-42A7-9C00-DB1921462E0E}" dt="2026-02-21T07:45:21.979" v="5376" actId="700"/>
          <ac:spMkLst>
            <pc:docMk/>
            <pc:sldMk cId="384888216" sldId="958"/>
            <ac:spMk id="4" creationId="{7CE5E41D-D187-3CE3-1ACE-BFA29F2810C2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384888216" sldId="958"/>
            <ac:spMk id="8194" creationId="{4C3CFD6A-158B-20C2-0D8A-D9CF1841F202}"/>
          </ac:spMkLst>
        </pc:spChg>
      </pc:sldChg>
      <pc:sldChg chg="addSp delSp modSp add mod modClrScheme chgLayout">
        <pc:chgData name="Ismael Peña-López" userId="ad50cde2fbdf5e5c" providerId="LiveId" clId="{3DE42B17-4F12-42A7-9C00-DB1921462E0E}" dt="2026-02-21T09:37:28.135" v="5859" actId="700"/>
        <pc:sldMkLst>
          <pc:docMk/>
          <pc:sldMk cId="2932082384" sldId="962"/>
        </pc:sldMkLst>
        <pc:spChg chg="add del mod ord">
          <ac:chgData name="Ismael Peña-López" userId="ad50cde2fbdf5e5c" providerId="LiveId" clId="{3DE42B17-4F12-42A7-9C00-DB1921462E0E}" dt="2026-02-21T09:37:28.135" v="5859" actId="700"/>
          <ac:spMkLst>
            <pc:docMk/>
            <pc:sldMk cId="2932082384" sldId="962"/>
            <ac:spMk id="2" creationId="{9B370C39-744A-1A77-31FE-20026ACC377D}"/>
          </ac:spMkLst>
        </pc:spChg>
        <pc:spChg chg="mod ord">
          <ac:chgData name="Ismael Peña-López" userId="ad50cde2fbdf5e5c" providerId="LiveId" clId="{3DE42B17-4F12-42A7-9C00-DB1921462E0E}" dt="2026-02-21T09:37:28.135" v="5859" actId="700"/>
          <ac:spMkLst>
            <pc:docMk/>
            <pc:sldMk cId="2932082384" sldId="962"/>
            <ac:spMk id="3" creationId="{41D9FEDE-E070-D824-E11B-2C908CD233D5}"/>
          </ac:spMkLst>
        </pc:spChg>
        <pc:spChg chg="add del mod ord">
          <ac:chgData name="Ismael Peña-López" userId="ad50cde2fbdf5e5c" providerId="LiveId" clId="{3DE42B17-4F12-42A7-9C00-DB1921462E0E}" dt="2026-02-21T09:37:18.127" v="5854" actId="700"/>
          <ac:spMkLst>
            <pc:docMk/>
            <pc:sldMk cId="2932082384" sldId="962"/>
            <ac:spMk id="4" creationId="{D8E79909-EDAF-8586-AA9A-AA67F3242875}"/>
          </ac:spMkLst>
        </pc:spChg>
        <pc:spChg chg="del mod ord">
          <ac:chgData name="Ismael Peña-López" userId="ad50cde2fbdf5e5c" providerId="LiveId" clId="{3DE42B17-4F12-42A7-9C00-DB1921462E0E}" dt="2026-02-21T09:37:23.436" v="5857" actId="478"/>
          <ac:spMkLst>
            <pc:docMk/>
            <pc:sldMk cId="2932082384" sldId="962"/>
            <ac:spMk id="5" creationId="{3B5025F6-C886-6785-1F1A-54BF4CB5D6AA}"/>
          </ac:spMkLst>
        </pc:spChg>
        <pc:spChg chg="add del mod">
          <ac:chgData name="Ismael Peña-López" userId="ad50cde2fbdf5e5c" providerId="LiveId" clId="{3DE42B17-4F12-42A7-9C00-DB1921462E0E}" dt="2026-02-21T09:37:24.734" v="5858" actId="478"/>
          <ac:spMkLst>
            <pc:docMk/>
            <pc:sldMk cId="2932082384" sldId="962"/>
            <ac:spMk id="6" creationId="{6A6CDDBB-F4A9-E022-4393-65C9D2501110}"/>
          </ac:spMkLst>
        </pc:spChg>
      </pc:sldChg>
      <pc:sldChg chg="modSp add mod chgLayout">
        <pc:chgData name="Ismael Peña-López" userId="ad50cde2fbdf5e5c" providerId="LiveId" clId="{3DE42B17-4F12-42A7-9C00-DB1921462E0E}" dt="2026-02-21T10:01:00.862" v="6226" actId="179"/>
        <pc:sldMkLst>
          <pc:docMk/>
          <pc:sldMk cId="3687009257" sldId="963"/>
        </pc:sldMkLst>
        <pc:spChg chg="mod ord">
          <ac:chgData name="Ismael Peña-López" userId="ad50cde2fbdf5e5c" providerId="LiveId" clId="{3DE42B17-4F12-42A7-9C00-DB1921462E0E}" dt="2026-02-21T10:01:00.862" v="6226" actId="179"/>
          <ac:spMkLst>
            <pc:docMk/>
            <pc:sldMk cId="3687009257" sldId="963"/>
            <ac:spMk id="3" creationId="{3C37BC79-FB06-6691-68BF-0CF7E4C347BD}"/>
          </ac:spMkLst>
        </pc:spChg>
        <pc:spChg chg="mod ord">
          <ac:chgData name="Ismael Peña-López" userId="ad50cde2fbdf5e5c" providerId="LiveId" clId="{3DE42B17-4F12-42A7-9C00-DB1921462E0E}" dt="2026-02-21T10:00:47.727" v="6222" actId="20577"/>
          <ac:spMkLst>
            <pc:docMk/>
            <pc:sldMk cId="3687009257" sldId="963"/>
            <ac:spMk id="8194" creationId="{C453DC29-D844-322F-F5AC-CC4C9A089676}"/>
          </ac:spMkLst>
        </pc:spChg>
      </pc:sldChg>
      <pc:sldChg chg="modSp add mod chgLayout">
        <pc:chgData name="Ismael Peña-López" userId="ad50cde2fbdf5e5c" providerId="LiveId" clId="{3DE42B17-4F12-42A7-9C00-DB1921462E0E}" dt="2026-02-21T09:35:29.847" v="5821" actId="207"/>
        <pc:sldMkLst>
          <pc:docMk/>
          <pc:sldMk cId="1013824597" sldId="964"/>
        </pc:sldMkLst>
        <pc:spChg chg="mod ord">
          <ac:chgData name="Ismael Peña-López" userId="ad50cde2fbdf5e5c" providerId="LiveId" clId="{3DE42B17-4F12-42A7-9C00-DB1921462E0E}" dt="2026-02-21T09:35:29.847" v="5821" actId="207"/>
          <ac:spMkLst>
            <pc:docMk/>
            <pc:sldMk cId="1013824597" sldId="964"/>
            <ac:spMk id="2" creationId="{26632743-C6D0-CFC2-46E4-E2911329EBED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1013824597" sldId="964"/>
            <ac:spMk id="8194" creationId="{A42D9543-2A08-589E-281D-D64921271A16}"/>
          </ac:spMkLst>
        </pc:spChg>
      </pc:sldChg>
      <pc:sldChg chg="modSp add mod chgLayout">
        <pc:chgData name="Ismael Peña-López" userId="ad50cde2fbdf5e5c" providerId="LiveId" clId="{3DE42B17-4F12-42A7-9C00-DB1921462E0E}" dt="2026-02-21T09:34:31.264" v="5806" actId="255"/>
        <pc:sldMkLst>
          <pc:docMk/>
          <pc:sldMk cId="1554624387" sldId="965"/>
        </pc:sldMkLst>
        <pc:spChg chg="mod ord">
          <ac:chgData name="Ismael Peña-López" userId="ad50cde2fbdf5e5c" providerId="LiveId" clId="{3DE42B17-4F12-42A7-9C00-DB1921462E0E}" dt="2026-02-21T09:34:31.264" v="5806" actId="255"/>
          <ac:spMkLst>
            <pc:docMk/>
            <pc:sldMk cId="1554624387" sldId="965"/>
            <ac:spMk id="2" creationId="{4FCD78CD-2D5E-C091-8B90-9301B93CD367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1554624387" sldId="965"/>
            <ac:spMk id="8194" creationId="{BABCF6D8-7A06-2F05-18AA-B84FAE068420}"/>
          </ac:spMkLst>
        </pc:spChg>
      </pc:sldChg>
      <pc:sldChg chg="modSp add mod chgLayout">
        <pc:chgData name="Ismael Peña-López" userId="ad50cde2fbdf5e5c" providerId="LiveId" clId="{3DE42B17-4F12-42A7-9C00-DB1921462E0E}" dt="2026-02-21T09:35:39.383" v="5824" actId="207"/>
        <pc:sldMkLst>
          <pc:docMk/>
          <pc:sldMk cId="2232370316" sldId="966"/>
        </pc:sldMkLst>
        <pc:spChg chg="mod ord">
          <ac:chgData name="Ismael Peña-López" userId="ad50cde2fbdf5e5c" providerId="LiveId" clId="{3DE42B17-4F12-42A7-9C00-DB1921462E0E}" dt="2026-02-21T09:35:39.383" v="5824" actId="207"/>
          <ac:spMkLst>
            <pc:docMk/>
            <pc:sldMk cId="2232370316" sldId="966"/>
            <ac:spMk id="2" creationId="{05F692F6-B2B2-222F-CCA2-65A9B9DBBCBA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2232370316" sldId="966"/>
            <ac:spMk id="8194" creationId="{0C1249A2-7A9C-7065-60D0-67DDDF5B6AD8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9:41:04.005" v="5930" actId="1076"/>
        <pc:sldMkLst>
          <pc:docMk/>
          <pc:sldMk cId="1602378923" sldId="968"/>
        </pc:sldMkLst>
        <pc:spChg chg="del">
          <ac:chgData name="Ismael Peña-López" userId="ad50cde2fbdf5e5c" providerId="LiveId" clId="{3DE42B17-4F12-42A7-9C00-DB1921462E0E}" dt="2026-02-21T09:39:10.908" v="5886" actId="478"/>
          <ac:spMkLst>
            <pc:docMk/>
            <pc:sldMk cId="1602378923" sldId="968"/>
            <ac:spMk id="2" creationId="{E7456B20-E65C-2163-AC38-73ADD0D702A0}"/>
          </ac:spMkLst>
        </pc:spChg>
        <pc:spChg chg="del">
          <ac:chgData name="Ismael Peña-López" userId="ad50cde2fbdf5e5c" providerId="LiveId" clId="{3DE42B17-4F12-42A7-9C00-DB1921462E0E}" dt="2026-02-21T09:39:10.908" v="5886" actId="478"/>
          <ac:spMkLst>
            <pc:docMk/>
            <pc:sldMk cId="1602378923" sldId="968"/>
            <ac:spMk id="3" creationId="{781EA088-F5B1-B57E-9DBA-3123CB74F25C}"/>
          </ac:spMkLst>
        </pc:spChg>
        <pc:spChg chg="add del mod ord">
          <ac:chgData name="Ismael Peña-López" userId="ad50cde2fbdf5e5c" providerId="LiveId" clId="{3DE42B17-4F12-42A7-9C00-DB1921462E0E}" dt="2026-02-21T09:40:54.348" v="5927" actId="478"/>
          <ac:spMkLst>
            <pc:docMk/>
            <pc:sldMk cId="1602378923" sldId="968"/>
            <ac:spMk id="4" creationId="{EAABA166-6EDC-B254-22A5-A38C84D33897}"/>
          </ac:spMkLst>
        </pc:spChg>
        <pc:spChg chg="mod">
          <ac:chgData name="Ismael Peña-López" userId="ad50cde2fbdf5e5c" providerId="LiveId" clId="{3DE42B17-4F12-42A7-9C00-DB1921462E0E}" dt="2026-02-21T09:40:51.920" v="5926" actId="207"/>
          <ac:spMkLst>
            <pc:docMk/>
            <pc:sldMk cId="1602378923" sldId="968"/>
            <ac:spMk id="5" creationId="{5BF24CAF-8C9D-D94D-59BB-D3EDE70888E5}"/>
          </ac:spMkLst>
        </pc:spChg>
        <pc:spChg chg="mod">
          <ac:chgData name="Ismael Peña-López" userId="ad50cde2fbdf5e5c" providerId="LiveId" clId="{3DE42B17-4F12-42A7-9C00-DB1921462E0E}" dt="2026-02-21T09:40:51.920" v="5926" actId="207"/>
          <ac:spMkLst>
            <pc:docMk/>
            <pc:sldMk cId="1602378923" sldId="968"/>
            <ac:spMk id="6" creationId="{ECBB8395-A102-9930-46F7-C0E866A78E2F}"/>
          </ac:spMkLst>
        </pc:spChg>
        <pc:spChg chg="mod">
          <ac:chgData name="Ismael Peña-López" userId="ad50cde2fbdf5e5c" providerId="LiveId" clId="{3DE42B17-4F12-42A7-9C00-DB1921462E0E}" dt="2026-02-21T09:41:04.005" v="5930" actId="1076"/>
          <ac:spMkLst>
            <pc:docMk/>
            <pc:sldMk cId="1602378923" sldId="968"/>
            <ac:spMk id="7" creationId="{51783C8B-CB3D-F727-86A4-96D452249ECB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1602378923" sldId="968"/>
            <ac:spMk id="14" creationId="{544BF29D-B4F7-CB9C-A322-A25762DE3CD6}"/>
          </ac:spMkLst>
        </pc:spChg>
      </pc:sldChg>
      <pc:sldChg chg="addSp delSp modSp add mod modClrScheme chgLayout">
        <pc:chgData name="Ismael Peña-López" userId="ad50cde2fbdf5e5c" providerId="LiveId" clId="{3DE42B17-4F12-42A7-9C00-DB1921462E0E}" dt="2026-02-21T09:36:11.500" v="5836" actId="700"/>
        <pc:sldMkLst>
          <pc:docMk/>
          <pc:sldMk cId="1917396815" sldId="969"/>
        </pc:sldMkLst>
        <pc:spChg chg="add mod ord">
          <ac:chgData name="Ismael Peña-López" userId="ad50cde2fbdf5e5c" providerId="LiveId" clId="{3DE42B17-4F12-42A7-9C00-DB1921462E0E}" dt="2026-02-21T09:36:11.500" v="5836" actId="700"/>
          <ac:spMkLst>
            <pc:docMk/>
            <pc:sldMk cId="1917396815" sldId="969"/>
            <ac:spMk id="2" creationId="{55DB5A7D-11F1-F781-B1D4-EB43290D4A6B}"/>
          </ac:spMkLst>
        </pc:spChg>
        <pc:spChg chg="add del mod">
          <ac:chgData name="Ismael Peña-López" userId="ad50cde2fbdf5e5c" providerId="LiveId" clId="{3DE42B17-4F12-42A7-9C00-DB1921462E0E}" dt="2026-02-21T09:36:08.844" v="5835" actId="478"/>
          <ac:spMkLst>
            <pc:docMk/>
            <pc:sldMk cId="1917396815" sldId="969"/>
            <ac:spMk id="3" creationId="{3EFFC12C-3A89-6E05-7F20-6FD396469B33}"/>
          </ac:spMkLst>
        </pc:spChg>
        <pc:spChg chg="del mod ord">
          <ac:chgData name="Ismael Peña-López" userId="ad50cde2fbdf5e5c" providerId="LiveId" clId="{3DE42B17-4F12-42A7-9C00-DB1921462E0E}" dt="2026-02-21T09:36:07.470" v="5834" actId="478"/>
          <ac:spMkLst>
            <pc:docMk/>
            <pc:sldMk cId="1917396815" sldId="969"/>
            <ac:spMk id="4" creationId="{98BEDE1F-276C-7229-E0F1-0E3652AFBDA7}"/>
          </ac:spMkLst>
        </pc:spChg>
      </pc:sldChg>
      <pc:sldChg chg="addSp delSp modSp add mod modClrScheme chgLayout">
        <pc:chgData name="Ismael Peña-López" userId="ad50cde2fbdf5e5c" providerId="LiveId" clId="{3DE42B17-4F12-42A7-9C00-DB1921462E0E}" dt="2026-02-21T09:36:26.698" v="5841" actId="700"/>
        <pc:sldMkLst>
          <pc:docMk/>
          <pc:sldMk cId="2847597186" sldId="970"/>
        </pc:sldMkLst>
        <pc:spChg chg="add mod ord">
          <ac:chgData name="Ismael Peña-López" userId="ad50cde2fbdf5e5c" providerId="LiveId" clId="{3DE42B17-4F12-42A7-9C00-DB1921462E0E}" dt="2026-02-21T09:36:26.698" v="5841" actId="700"/>
          <ac:spMkLst>
            <pc:docMk/>
            <pc:sldMk cId="2847597186" sldId="970"/>
            <ac:spMk id="2" creationId="{C32F6459-C1C5-35C3-7132-C7AE1CD4BF6C}"/>
          </ac:spMkLst>
        </pc:spChg>
        <pc:spChg chg="add del mod">
          <ac:chgData name="Ismael Peña-López" userId="ad50cde2fbdf5e5c" providerId="LiveId" clId="{3DE42B17-4F12-42A7-9C00-DB1921462E0E}" dt="2026-02-21T09:36:22.957" v="5840" actId="478"/>
          <ac:spMkLst>
            <pc:docMk/>
            <pc:sldMk cId="2847597186" sldId="970"/>
            <ac:spMk id="3" creationId="{826F38DE-498E-A3AD-47CB-9B06CBECA47C}"/>
          </ac:spMkLst>
        </pc:spChg>
        <pc:spChg chg="del mod ord">
          <ac:chgData name="Ismael Peña-López" userId="ad50cde2fbdf5e5c" providerId="LiveId" clId="{3DE42B17-4F12-42A7-9C00-DB1921462E0E}" dt="2026-02-21T09:36:21.708" v="5839" actId="478"/>
          <ac:spMkLst>
            <pc:docMk/>
            <pc:sldMk cId="2847597186" sldId="970"/>
            <ac:spMk id="4" creationId="{782F709A-9697-0563-6367-C38E317E443E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9:43:44.508" v="5983" actId="478"/>
        <pc:sldMkLst>
          <pc:docMk/>
          <pc:sldMk cId="2085740206" sldId="971"/>
        </pc:sldMkLst>
        <pc:spChg chg="del">
          <ac:chgData name="Ismael Peña-López" userId="ad50cde2fbdf5e5c" providerId="LiveId" clId="{3DE42B17-4F12-42A7-9C00-DB1921462E0E}" dt="2026-02-21T09:39:32.781" v="5895" actId="478"/>
          <ac:spMkLst>
            <pc:docMk/>
            <pc:sldMk cId="2085740206" sldId="971"/>
            <ac:spMk id="2" creationId="{721EB93E-B825-D3CC-4AF6-BE9E6309535D}"/>
          </ac:spMkLst>
        </pc:spChg>
        <pc:spChg chg="del">
          <ac:chgData name="Ismael Peña-López" userId="ad50cde2fbdf5e5c" providerId="LiveId" clId="{3DE42B17-4F12-42A7-9C00-DB1921462E0E}" dt="2026-02-21T09:39:32.781" v="5895" actId="478"/>
          <ac:spMkLst>
            <pc:docMk/>
            <pc:sldMk cId="2085740206" sldId="971"/>
            <ac:spMk id="3" creationId="{40A7B7E7-198C-42E2-E9CC-3877B5DBA8F1}"/>
          </ac:spMkLst>
        </pc:spChg>
        <pc:spChg chg="del">
          <ac:chgData name="Ismael Peña-López" userId="ad50cde2fbdf5e5c" providerId="LiveId" clId="{3DE42B17-4F12-42A7-9C00-DB1921462E0E}" dt="2026-02-21T09:39:32.781" v="5895" actId="478"/>
          <ac:spMkLst>
            <pc:docMk/>
            <pc:sldMk cId="2085740206" sldId="971"/>
            <ac:spMk id="4" creationId="{38597CDB-8449-0583-36C2-2E21D1D18014}"/>
          </ac:spMkLst>
        </pc:spChg>
        <pc:spChg chg="add del mod ord">
          <ac:chgData name="Ismael Peña-López" userId="ad50cde2fbdf5e5c" providerId="LiveId" clId="{3DE42B17-4F12-42A7-9C00-DB1921462E0E}" dt="2026-02-21T09:43:44.508" v="5983" actId="478"/>
          <ac:spMkLst>
            <pc:docMk/>
            <pc:sldMk cId="2085740206" sldId="971"/>
            <ac:spMk id="5" creationId="{1795A2A0-E0C7-AE5C-15CB-A83F6B729632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2085740206" sldId="971"/>
            <ac:spMk id="14" creationId="{C78BDEDC-B1F8-5E1B-BC4F-1B43199595C3}"/>
          </ac:spMkLst>
        </pc:spChg>
        <pc:graphicFrameChg chg="modGraphic">
          <ac:chgData name="Ismael Peña-López" userId="ad50cde2fbdf5e5c" providerId="LiveId" clId="{3DE42B17-4F12-42A7-9C00-DB1921462E0E}" dt="2026-02-21T09:43:38.341" v="5982" actId="207"/>
          <ac:graphicFrameMkLst>
            <pc:docMk/>
            <pc:sldMk cId="2085740206" sldId="971"/>
            <ac:graphicFrameMk id="17" creationId="{557B6F9A-EEB5-0E2C-559C-4B4AB066FA02}"/>
          </ac:graphicFrameMkLst>
        </pc:graphicFrameChg>
      </pc:sldChg>
      <pc:sldChg chg="addSp delSp modSp add mod chgLayout">
        <pc:chgData name="Ismael Peña-López" userId="ad50cde2fbdf5e5c" providerId="LiveId" clId="{3DE42B17-4F12-42A7-9C00-DB1921462E0E}" dt="2026-02-21T09:43:26.123" v="5979"/>
        <pc:sldMkLst>
          <pc:docMk/>
          <pc:sldMk cId="3914282245" sldId="972"/>
        </pc:sldMkLst>
        <pc:spChg chg="del">
          <ac:chgData name="Ismael Peña-López" userId="ad50cde2fbdf5e5c" providerId="LiveId" clId="{3DE42B17-4F12-42A7-9C00-DB1921462E0E}" dt="2026-02-21T09:39:30.923" v="5894" actId="478"/>
          <ac:spMkLst>
            <pc:docMk/>
            <pc:sldMk cId="3914282245" sldId="972"/>
            <ac:spMk id="2" creationId="{137286B5-CD2B-4DFB-C55A-622F34F2D606}"/>
          </ac:spMkLst>
        </pc:spChg>
        <pc:spChg chg="mod">
          <ac:chgData name="Ismael Peña-López" userId="ad50cde2fbdf5e5c" providerId="LiveId" clId="{3DE42B17-4F12-42A7-9C00-DB1921462E0E}" dt="2026-02-21T09:43:26.123" v="5979"/>
          <ac:spMkLst>
            <pc:docMk/>
            <pc:sldMk cId="3914282245" sldId="972"/>
            <ac:spMk id="3" creationId="{E62A54E3-33FF-28BC-11F6-25F08687462F}"/>
          </ac:spMkLst>
        </pc:spChg>
        <pc:spChg chg="add del mod ord">
          <ac:chgData name="Ismael Peña-López" userId="ad50cde2fbdf5e5c" providerId="LiveId" clId="{3DE42B17-4F12-42A7-9C00-DB1921462E0E}" dt="2026-02-21T09:43:23.774" v="5977" actId="478"/>
          <ac:spMkLst>
            <pc:docMk/>
            <pc:sldMk cId="3914282245" sldId="972"/>
            <ac:spMk id="4" creationId="{5E898668-B605-3A81-67CB-FC102DBA2DA1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3914282245" sldId="972"/>
            <ac:spMk id="14" creationId="{6898C682-EDC7-A2B7-9974-42D7F19D2088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9:44:51.485" v="6021" actId="1035"/>
        <pc:sldMkLst>
          <pc:docMk/>
          <pc:sldMk cId="2052903380" sldId="973"/>
        </pc:sldMkLst>
        <pc:spChg chg="add del mod ord">
          <ac:chgData name="Ismael Peña-López" userId="ad50cde2fbdf5e5c" providerId="LiveId" clId="{3DE42B17-4F12-42A7-9C00-DB1921462E0E}" dt="2026-02-21T09:39:51.966" v="5902" actId="478"/>
          <ac:spMkLst>
            <pc:docMk/>
            <pc:sldMk cId="2052903380" sldId="973"/>
            <ac:spMk id="2" creationId="{E5D33FE6-E73C-EACC-E529-02858BC5A87B}"/>
          </ac:spMkLst>
        </pc:spChg>
        <pc:spChg chg="del">
          <ac:chgData name="Ismael Peña-López" userId="ad50cde2fbdf5e5c" providerId="LiveId" clId="{3DE42B17-4F12-42A7-9C00-DB1921462E0E}" dt="2026-02-21T09:39:51.054" v="5901" actId="478"/>
          <ac:spMkLst>
            <pc:docMk/>
            <pc:sldMk cId="2052903380" sldId="973"/>
            <ac:spMk id="3" creationId="{9E4C74F8-86EB-1828-8386-532607376AB0}"/>
          </ac:spMkLst>
        </pc:spChg>
        <pc:spChg chg="mod">
          <ac:chgData name="Ismael Peña-López" userId="ad50cde2fbdf5e5c" providerId="LiveId" clId="{3DE42B17-4F12-42A7-9C00-DB1921462E0E}" dt="2026-02-21T09:44:51.485" v="6021" actId="1035"/>
          <ac:spMkLst>
            <pc:docMk/>
            <pc:sldMk cId="2052903380" sldId="973"/>
            <ac:spMk id="6" creationId="{8EC8B482-741C-8EEA-8DCF-6B1189907A79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2052903380" sldId="973"/>
            <ac:spMk id="14" creationId="{234DE4E7-CFFB-4FBF-9C06-159EED13CF03}"/>
          </ac:spMkLst>
        </pc:spChg>
        <pc:picChg chg="mod">
          <ac:chgData name="Ismael Peña-López" userId="ad50cde2fbdf5e5c" providerId="LiveId" clId="{3DE42B17-4F12-42A7-9C00-DB1921462E0E}" dt="2026-02-21T09:44:51.485" v="6021" actId="1035"/>
          <ac:picMkLst>
            <pc:docMk/>
            <pc:sldMk cId="2052903380" sldId="973"/>
            <ac:picMk id="18" creationId="{607E895A-0F4A-0B16-EDF4-CB6882047DF7}"/>
          </ac:picMkLst>
        </pc:picChg>
      </pc:sldChg>
      <pc:sldChg chg="addSp delSp modSp add mod chgLayout">
        <pc:chgData name="Ismael Peña-López" userId="ad50cde2fbdf5e5c" providerId="LiveId" clId="{3DE42B17-4F12-42A7-9C00-DB1921462E0E}" dt="2026-02-21T09:45:42.446" v="6036" actId="478"/>
        <pc:sldMkLst>
          <pc:docMk/>
          <pc:sldMk cId="541493103" sldId="974"/>
        </pc:sldMkLst>
        <pc:spChg chg="add del mod ord">
          <ac:chgData name="Ismael Peña-López" userId="ad50cde2fbdf5e5c" providerId="LiveId" clId="{3DE42B17-4F12-42A7-9C00-DB1921462E0E}" dt="2026-02-21T09:45:42.446" v="6036" actId="478"/>
          <ac:spMkLst>
            <pc:docMk/>
            <pc:sldMk cId="541493103" sldId="974"/>
            <ac:spMk id="2" creationId="{D23CEFF7-1776-780D-50FB-7A2EAA2339DC}"/>
          </ac:spMkLst>
        </pc:spChg>
        <pc:spChg chg="del">
          <ac:chgData name="Ismael Peña-López" userId="ad50cde2fbdf5e5c" providerId="LiveId" clId="{3DE42B17-4F12-42A7-9C00-DB1921462E0E}" dt="2026-02-21T09:39:55.677" v="5904" actId="478"/>
          <ac:spMkLst>
            <pc:docMk/>
            <pc:sldMk cId="541493103" sldId="974"/>
            <ac:spMk id="5" creationId="{A77A11DE-FD78-8197-E787-CFE387355A79}"/>
          </ac:spMkLst>
        </pc:spChg>
        <pc:spChg chg="del">
          <ac:chgData name="Ismael Peña-López" userId="ad50cde2fbdf5e5c" providerId="LiveId" clId="{3DE42B17-4F12-42A7-9C00-DB1921462E0E}" dt="2026-02-21T09:39:55.677" v="5904" actId="478"/>
          <ac:spMkLst>
            <pc:docMk/>
            <pc:sldMk cId="541493103" sldId="974"/>
            <ac:spMk id="7" creationId="{76F1BE3E-2476-5750-D28A-FF143A521421}"/>
          </ac:spMkLst>
        </pc:spChg>
        <pc:spChg chg="mod ord">
          <ac:chgData name="Ismael Peña-López" userId="ad50cde2fbdf5e5c" providerId="LiveId" clId="{3DE42B17-4F12-42A7-9C00-DB1921462E0E}" dt="2026-02-21T09:45:39.164" v="6035" actId="6549"/>
          <ac:spMkLst>
            <pc:docMk/>
            <pc:sldMk cId="541493103" sldId="974"/>
            <ac:spMk id="8194" creationId="{D6C828DF-D4A2-5EF6-298B-C056A3C7025D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9:45:45.101" v="6037" actId="6549"/>
        <pc:sldMkLst>
          <pc:docMk/>
          <pc:sldMk cId="1551440258" sldId="975"/>
        </pc:sldMkLst>
        <pc:spChg chg="add mod ord">
          <ac:chgData name="Ismael Peña-López" userId="ad50cde2fbdf5e5c" providerId="LiveId" clId="{3DE42B17-4F12-42A7-9C00-DB1921462E0E}" dt="2026-02-21T07:45:21.979" v="5376" actId="700"/>
          <ac:spMkLst>
            <pc:docMk/>
            <pc:sldMk cId="1551440258" sldId="975"/>
            <ac:spMk id="2" creationId="{BA361B9E-1751-435F-922D-502802EB8CE9}"/>
          </ac:spMkLst>
        </pc:spChg>
        <pc:spChg chg="del">
          <ac:chgData name="Ismael Peña-López" userId="ad50cde2fbdf5e5c" providerId="LiveId" clId="{3DE42B17-4F12-42A7-9C00-DB1921462E0E}" dt="2026-02-21T09:39:57.117" v="5905" actId="478"/>
          <ac:spMkLst>
            <pc:docMk/>
            <pc:sldMk cId="1551440258" sldId="975"/>
            <ac:spMk id="7" creationId="{6B7FC77E-98BD-B54A-E239-9E5FA501DB67}"/>
          </ac:spMkLst>
        </pc:spChg>
        <pc:spChg chg="del">
          <ac:chgData name="Ismael Peña-López" userId="ad50cde2fbdf5e5c" providerId="LiveId" clId="{3DE42B17-4F12-42A7-9C00-DB1921462E0E}" dt="2026-02-21T09:39:57.117" v="5905" actId="478"/>
          <ac:spMkLst>
            <pc:docMk/>
            <pc:sldMk cId="1551440258" sldId="975"/>
            <ac:spMk id="27" creationId="{014F15BE-A86F-896A-8C14-13ED34BA15B2}"/>
          </ac:spMkLst>
        </pc:spChg>
        <pc:spChg chg="mod ord">
          <ac:chgData name="Ismael Peña-López" userId="ad50cde2fbdf5e5c" providerId="LiveId" clId="{3DE42B17-4F12-42A7-9C00-DB1921462E0E}" dt="2026-02-21T09:45:45.101" v="6037" actId="6549"/>
          <ac:spMkLst>
            <pc:docMk/>
            <pc:sldMk cId="1551440258" sldId="975"/>
            <ac:spMk id="8194" creationId="{C2E0B63A-24A1-FAB1-D893-9741CD8A7BC9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9:47:07.727" v="6125" actId="1038"/>
        <pc:sldMkLst>
          <pc:docMk/>
          <pc:sldMk cId="2276974679" sldId="976"/>
        </pc:sldMkLst>
        <pc:spChg chg="mod ord">
          <ac:chgData name="Ismael Peña-López" userId="ad50cde2fbdf5e5c" providerId="LiveId" clId="{3DE42B17-4F12-42A7-9C00-DB1921462E0E}" dt="2026-02-21T09:46:44.844" v="6104" actId="20577"/>
          <ac:spMkLst>
            <pc:docMk/>
            <pc:sldMk cId="2276974679" sldId="976"/>
            <ac:spMk id="2" creationId="{FBC63FC5-84ED-F368-4CD5-D20DA82DCE6E}"/>
          </ac:spMkLst>
        </pc:spChg>
        <pc:spChg chg="del">
          <ac:chgData name="Ismael Peña-López" userId="ad50cde2fbdf5e5c" providerId="LiveId" clId="{3DE42B17-4F12-42A7-9C00-DB1921462E0E}" dt="2026-02-21T09:40:02.988" v="5908" actId="478"/>
          <ac:spMkLst>
            <pc:docMk/>
            <pc:sldMk cId="2276974679" sldId="976"/>
            <ac:spMk id="3" creationId="{946F8E54-7F2C-035E-4B85-01A4B2139B52}"/>
          </ac:spMkLst>
        </pc:spChg>
        <pc:spChg chg="del">
          <ac:chgData name="Ismael Peña-López" userId="ad50cde2fbdf5e5c" providerId="LiveId" clId="{3DE42B17-4F12-42A7-9C00-DB1921462E0E}" dt="2026-02-21T09:40:02.988" v="5908" actId="478"/>
          <ac:spMkLst>
            <pc:docMk/>
            <pc:sldMk cId="2276974679" sldId="976"/>
            <ac:spMk id="4" creationId="{62F803BC-3A85-49E9-CE39-46072B02E34C}"/>
          </ac:spMkLst>
        </pc:spChg>
        <pc:spChg chg="add del mod ord">
          <ac:chgData name="Ismael Peña-López" userId="ad50cde2fbdf5e5c" providerId="LiveId" clId="{3DE42B17-4F12-42A7-9C00-DB1921462E0E}" dt="2026-02-21T09:47:03.308" v="6111" actId="478"/>
          <ac:spMkLst>
            <pc:docMk/>
            <pc:sldMk cId="2276974679" sldId="976"/>
            <ac:spMk id="5" creationId="{9EAB6825-80B8-1A00-B6F3-2B89E9C8CFB6}"/>
          </ac:spMkLst>
        </pc:spChg>
        <pc:picChg chg="mod">
          <ac:chgData name="Ismael Peña-López" userId="ad50cde2fbdf5e5c" providerId="LiveId" clId="{3DE42B17-4F12-42A7-9C00-DB1921462E0E}" dt="2026-02-21T09:47:07.727" v="6125" actId="1038"/>
          <ac:picMkLst>
            <pc:docMk/>
            <pc:sldMk cId="2276974679" sldId="976"/>
            <ac:picMk id="20" creationId="{560CF6E1-F246-E680-5955-6F82D05824C9}"/>
          </ac:picMkLst>
        </pc:picChg>
        <pc:picChg chg="mod">
          <ac:chgData name="Ismael Peña-López" userId="ad50cde2fbdf5e5c" providerId="LiveId" clId="{3DE42B17-4F12-42A7-9C00-DB1921462E0E}" dt="2026-02-21T09:47:07.727" v="6125" actId="1038"/>
          <ac:picMkLst>
            <pc:docMk/>
            <pc:sldMk cId="2276974679" sldId="976"/>
            <ac:picMk id="22" creationId="{4F24E768-E803-8EB0-DC70-1BD502CADB4F}"/>
          </ac:picMkLst>
        </pc:picChg>
        <pc:picChg chg="mod">
          <ac:chgData name="Ismael Peña-López" userId="ad50cde2fbdf5e5c" providerId="LiveId" clId="{3DE42B17-4F12-42A7-9C00-DB1921462E0E}" dt="2026-02-21T09:47:07.727" v="6125" actId="1038"/>
          <ac:picMkLst>
            <pc:docMk/>
            <pc:sldMk cId="2276974679" sldId="976"/>
            <ac:picMk id="24" creationId="{5EB2764C-8E88-C93C-CCBA-B13455C176B4}"/>
          </ac:picMkLst>
        </pc:picChg>
        <pc:picChg chg="mod">
          <ac:chgData name="Ismael Peña-López" userId="ad50cde2fbdf5e5c" providerId="LiveId" clId="{3DE42B17-4F12-42A7-9C00-DB1921462E0E}" dt="2026-02-21T09:47:07.727" v="6125" actId="1038"/>
          <ac:picMkLst>
            <pc:docMk/>
            <pc:sldMk cId="2276974679" sldId="976"/>
            <ac:picMk id="26" creationId="{63750E20-EAD4-3D8C-4E34-4D24F5CFDCEF}"/>
          </ac:picMkLst>
        </pc:picChg>
      </pc:sldChg>
      <pc:sldChg chg="addSp delSp modSp add mod chgLayout">
        <pc:chgData name="Ismael Peña-López" userId="ad50cde2fbdf5e5c" providerId="LiveId" clId="{3DE42B17-4F12-42A7-9C00-DB1921462E0E}" dt="2026-02-21T09:47:17.868" v="6139" actId="478"/>
        <pc:sldMkLst>
          <pc:docMk/>
          <pc:sldMk cId="1631881285" sldId="977"/>
        </pc:sldMkLst>
        <pc:spChg chg="mod ord">
          <ac:chgData name="Ismael Peña-López" userId="ad50cde2fbdf5e5c" providerId="LiveId" clId="{3DE42B17-4F12-42A7-9C00-DB1921462E0E}" dt="2026-02-21T09:47:15.964" v="6138" actId="6549"/>
          <ac:spMkLst>
            <pc:docMk/>
            <pc:sldMk cId="1631881285" sldId="977"/>
            <ac:spMk id="2" creationId="{10F2F394-EE15-7E8F-EA2A-31098418CBF1}"/>
          </ac:spMkLst>
        </pc:spChg>
        <pc:spChg chg="add del mod ord">
          <ac:chgData name="Ismael Peña-López" userId="ad50cde2fbdf5e5c" providerId="LiveId" clId="{3DE42B17-4F12-42A7-9C00-DB1921462E0E}" dt="2026-02-21T09:47:17.868" v="6139" actId="478"/>
          <ac:spMkLst>
            <pc:docMk/>
            <pc:sldMk cId="1631881285" sldId="977"/>
            <ac:spMk id="3" creationId="{F7A667F0-443D-B611-74FC-E8C0199008C7}"/>
          </ac:spMkLst>
        </pc:spChg>
        <pc:spChg chg="del">
          <ac:chgData name="Ismael Peña-López" userId="ad50cde2fbdf5e5c" providerId="LiveId" clId="{3DE42B17-4F12-42A7-9C00-DB1921462E0E}" dt="2026-02-21T09:40:04.731" v="5909" actId="478"/>
          <ac:spMkLst>
            <pc:docMk/>
            <pc:sldMk cId="1631881285" sldId="977"/>
            <ac:spMk id="4" creationId="{F3F11DA8-5358-53C5-4AF9-9A874EA56035}"/>
          </ac:spMkLst>
        </pc:spChg>
        <pc:spChg chg="del">
          <ac:chgData name="Ismael Peña-López" userId="ad50cde2fbdf5e5c" providerId="LiveId" clId="{3DE42B17-4F12-42A7-9C00-DB1921462E0E}" dt="2026-02-21T09:40:04.731" v="5909" actId="478"/>
          <ac:spMkLst>
            <pc:docMk/>
            <pc:sldMk cId="1631881285" sldId="977"/>
            <ac:spMk id="27" creationId="{FC0EEA1F-E5A0-3C13-0AD3-B1BC65029E76}"/>
          </ac:spMkLst>
        </pc:spChg>
      </pc:sldChg>
      <pc:sldChg chg="addSp modSp add del mod chgLayout">
        <pc:chgData name="Ismael Peña-López" userId="ad50cde2fbdf5e5c" providerId="LiveId" clId="{3DE42B17-4F12-42A7-9C00-DB1921462E0E}" dt="2026-02-21T09:50:40.400" v="6200" actId="47"/>
        <pc:sldMkLst>
          <pc:docMk/>
          <pc:sldMk cId="596508922" sldId="978"/>
        </pc:sldMkLst>
        <pc:spChg chg="add mod ord">
          <ac:chgData name="Ismael Peña-López" userId="ad50cde2fbdf5e5c" providerId="LiveId" clId="{3DE42B17-4F12-42A7-9C00-DB1921462E0E}" dt="2026-02-21T07:45:21.979" v="5376" actId="700"/>
          <ac:spMkLst>
            <pc:docMk/>
            <pc:sldMk cId="596508922" sldId="978"/>
            <ac:spMk id="3" creationId="{6A71F70F-3AC9-5118-1FA3-961CD3C56CC3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596508922" sldId="978"/>
            <ac:spMk id="8194" creationId="{7563B24A-8E6D-F610-4341-A01C589D6474}"/>
          </ac:spMkLst>
        </pc:spChg>
      </pc:sldChg>
      <pc:sldChg chg="modSp add del mod chgLayout">
        <pc:chgData name="Ismael Peña-López" userId="ad50cde2fbdf5e5c" providerId="LiveId" clId="{3DE42B17-4F12-42A7-9C00-DB1921462E0E}" dt="2026-02-21T09:50:40.400" v="6200" actId="47"/>
        <pc:sldMkLst>
          <pc:docMk/>
          <pc:sldMk cId="4223133762" sldId="979"/>
        </pc:sldMkLst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4223133762" sldId="979"/>
            <ac:spMk id="8194" creationId="{D89EBD76-D7AC-BDFB-6C66-E16A58C36286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4223133762" sldId="979"/>
            <ac:spMk id="50179" creationId="{710B9C23-C4F4-5070-E7B7-77A7CF29FFA2}"/>
          </ac:spMkLst>
        </pc:spChg>
      </pc:sldChg>
      <pc:sldChg chg="addSp modSp add del mod chgLayout">
        <pc:chgData name="Ismael Peña-López" userId="ad50cde2fbdf5e5c" providerId="LiveId" clId="{3DE42B17-4F12-42A7-9C00-DB1921462E0E}" dt="2026-02-21T09:50:40.400" v="6200" actId="47"/>
        <pc:sldMkLst>
          <pc:docMk/>
          <pc:sldMk cId="2954705609" sldId="980"/>
        </pc:sldMkLst>
        <pc:spChg chg="add mod ord">
          <ac:chgData name="Ismael Peña-López" userId="ad50cde2fbdf5e5c" providerId="LiveId" clId="{3DE42B17-4F12-42A7-9C00-DB1921462E0E}" dt="2026-02-21T07:45:21.979" v="5376" actId="700"/>
          <ac:spMkLst>
            <pc:docMk/>
            <pc:sldMk cId="2954705609" sldId="980"/>
            <ac:spMk id="3" creationId="{13A27509-E4EA-01BD-873B-7CA03BCC11FB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2954705609" sldId="980"/>
            <ac:spMk id="8194" creationId="{B0B3BDDE-60CB-BB40-76E4-BF58D370E5C3}"/>
          </ac:spMkLst>
        </pc:spChg>
      </pc:sldChg>
      <pc:sldChg chg="addSp modSp add del mod chgLayout">
        <pc:chgData name="Ismael Peña-López" userId="ad50cde2fbdf5e5c" providerId="LiveId" clId="{3DE42B17-4F12-42A7-9C00-DB1921462E0E}" dt="2026-02-21T09:50:40.400" v="6200" actId="47"/>
        <pc:sldMkLst>
          <pc:docMk/>
          <pc:sldMk cId="3858684433" sldId="981"/>
        </pc:sldMkLst>
        <pc:spChg chg="add mod ord">
          <ac:chgData name="Ismael Peña-López" userId="ad50cde2fbdf5e5c" providerId="LiveId" clId="{3DE42B17-4F12-42A7-9C00-DB1921462E0E}" dt="2026-02-21T07:45:21.979" v="5376" actId="700"/>
          <ac:spMkLst>
            <pc:docMk/>
            <pc:sldMk cId="3858684433" sldId="981"/>
            <ac:spMk id="3" creationId="{F6908473-2661-26A0-C9E9-F2CDBD5627F4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3858684433" sldId="981"/>
            <ac:spMk id="8194" creationId="{F3185A76-EAE7-B965-C5F4-76E1430AF8E9}"/>
          </ac:spMkLst>
        </pc:spChg>
      </pc:sldChg>
      <pc:sldChg chg="addSp delSp modSp add mod modClrScheme chgLayout">
        <pc:chgData name="Ismael Peña-López" userId="ad50cde2fbdf5e5c" providerId="LiveId" clId="{3DE42B17-4F12-42A7-9C00-DB1921462E0E}" dt="2026-02-21T09:50:56.056" v="6206" actId="700"/>
        <pc:sldMkLst>
          <pc:docMk/>
          <pc:sldMk cId="3292730178" sldId="982"/>
        </pc:sldMkLst>
        <pc:spChg chg="add del mod ord">
          <ac:chgData name="Ismael Peña-López" userId="ad50cde2fbdf5e5c" providerId="LiveId" clId="{3DE42B17-4F12-42A7-9C00-DB1921462E0E}" dt="2026-02-21T09:50:56.056" v="6206" actId="700"/>
          <ac:spMkLst>
            <pc:docMk/>
            <pc:sldMk cId="3292730178" sldId="982"/>
            <ac:spMk id="2" creationId="{2906A62E-92EB-DDD7-B8DA-154421D2FB7F}"/>
          </ac:spMkLst>
        </pc:spChg>
        <pc:spChg chg="add del mod ord">
          <ac:chgData name="Ismael Peña-López" userId="ad50cde2fbdf5e5c" providerId="LiveId" clId="{3DE42B17-4F12-42A7-9C00-DB1921462E0E}" dt="2026-02-21T09:50:46.304" v="6202" actId="700"/>
          <ac:spMkLst>
            <pc:docMk/>
            <pc:sldMk cId="3292730178" sldId="982"/>
            <ac:spMk id="3" creationId="{A2058446-44F3-E912-4E9D-0D0655119AC3}"/>
          </ac:spMkLst>
        </pc:spChg>
        <pc:spChg chg="del mod ord">
          <ac:chgData name="Ismael Peña-López" userId="ad50cde2fbdf5e5c" providerId="LiveId" clId="{3DE42B17-4F12-42A7-9C00-DB1921462E0E}" dt="2026-02-21T09:50:51.374" v="6204" actId="478"/>
          <ac:spMkLst>
            <pc:docMk/>
            <pc:sldMk cId="3292730178" sldId="982"/>
            <ac:spMk id="4" creationId="{87BD3E54-B218-4BC4-BD23-16B1E73BCB58}"/>
          </ac:spMkLst>
        </pc:spChg>
        <pc:spChg chg="add del mod">
          <ac:chgData name="Ismael Peña-López" userId="ad50cde2fbdf5e5c" providerId="LiveId" clId="{3DE42B17-4F12-42A7-9C00-DB1921462E0E}" dt="2026-02-21T09:50:52.221" v="6205" actId="478"/>
          <ac:spMkLst>
            <pc:docMk/>
            <pc:sldMk cId="3292730178" sldId="982"/>
            <ac:spMk id="5" creationId="{C614D290-5B9E-8748-9AF6-79D6582C5AF9}"/>
          </ac:spMkLst>
        </pc:spChg>
      </pc:sldChg>
      <pc:sldChg chg="add del">
        <pc:chgData name="Ismael Peña-López" userId="ad50cde2fbdf5e5c" providerId="LiveId" clId="{3DE42B17-4F12-42A7-9C00-DB1921462E0E}" dt="2026-02-21T09:50:34.196" v="6199"/>
        <pc:sldMkLst>
          <pc:docMk/>
          <pc:sldMk cId="1334464564" sldId="984"/>
        </pc:sldMkLst>
      </pc:sldChg>
      <pc:sldChg chg="addSp delSp modSp add mod chgLayout">
        <pc:chgData name="Ismael Peña-López" userId="ad50cde2fbdf5e5c" providerId="LiveId" clId="{3DE42B17-4F12-42A7-9C00-DB1921462E0E}" dt="2026-02-21T09:02:31.403" v="5760" actId="478"/>
        <pc:sldMkLst>
          <pc:docMk/>
          <pc:sldMk cId="470966854" sldId="988"/>
        </pc:sldMkLst>
        <pc:spChg chg="add del mod ord">
          <ac:chgData name="Ismael Peña-López" userId="ad50cde2fbdf5e5c" providerId="LiveId" clId="{3DE42B17-4F12-42A7-9C00-DB1921462E0E}" dt="2026-02-21T09:02:31.403" v="5760" actId="478"/>
          <ac:spMkLst>
            <pc:docMk/>
            <pc:sldMk cId="470966854" sldId="988"/>
            <ac:spMk id="2" creationId="{1DBC5F39-07D9-20CD-7AD0-80EC1764F729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470966854" sldId="988"/>
            <ac:spMk id="3" creationId="{1183B702-6F02-8A3F-7F17-5CAD079E3DEB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9:02:33.774" v="5761" actId="478"/>
        <pc:sldMkLst>
          <pc:docMk/>
          <pc:sldMk cId="159052023" sldId="990"/>
        </pc:sldMkLst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159052023" sldId="990"/>
            <ac:spMk id="3" creationId="{71813589-BAC3-0B76-05A7-2F00155FE29D}"/>
          </ac:spMkLst>
        </pc:spChg>
        <pc:spChg chg="add del mod ord">
          <ac:chgData name="Ismael Peña-López" userId="ad50cde2fbdf5e5c" providerId="LiveId" clId="{3DE42B17-4F12-42A7-9C00-DB1921462E0E}" dt="2026-02-21T09:02:33.774" v="5761" actId="478"/>
          <ac:spMkLst>
            <pc:docMk/>
            <pc:sldMk cId="159052023" sldId="990"/>
            <ac:spMk id="4" creationId="{935F19A4-8B2A-BA06-0605-5BAD9D740251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9:02:35.821" v="5762" actId="478"/>
        <pc:sldMkLst>
          <pc:docMk/>
          <pc:sldMk cId="3080478613" sldId="991"/>
        </pc:sldMkLst>
        <pc:spChg chg="add del mod ord">
          <ac:chgData name="Ismael Peña-López" userId="ad50cde2fbdf5e5c" providerId="LiveId" clId="{3DE42B17-4F12-42A7-9C00-DB1921462E0E}" dt="2026-02-21T09:02:35.821" v="5762" actId="478"/>
          <ac:spMkLst>
            <pc:docMk/>
            <pc:sldMk cId="3080478613" sldId="991"/>
            <ac:spMk id="2" creationId="{21749A74-E89A-7944-42B1-0DF8ECA675BA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3080478613" sldId="991"/>
            <ac:spMk id="3" creationId="{60C6C926-CDB9-7C08-6043-2845678605EB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9:02:37.836" v="5763" actId="478"/>
        <pc:sldMkLst>
          <pc:docMk/>
          <pc:sldMk cId="1615825882" sldId="995"/>
        </pc:sldMkLst>
        <pc:spChg chg="add del mod ord">
          <ac:chgData name="Ismael Peña-López" userId="ad50cde2fbdf5e5c" providerId="LiveId" clId="{3DE42B17-4F12-42A7-9C00-DB1921462E0E}" dt="2026-02-21T09:02:37.836" v="5763" actId="478"/>
          <ac:spMkLst>
            <pc:docMk/>
            <pc:sldMk cId="1615825882" sldId="995"/>
            <ac:spMk id="2" creationId="{455BA5E4-EF3A-BD9E-140D-2E0A3E059A00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1615825882" sldId="995"/>
            <ac:spMk id="3" creationId="{11ECBFCA-B727-1A59-A1A0-2FAC71648879}"/>
          </ac:spMkLst>
        </pc:spChg>
      </pc:sldChg>
      <pc:sldChg chg="addSp delSp modSp add mod chgLayout">
        <pc:chgData name="Ismael Peña-López" userId="ad50cde2fbdf5e5c" providerId="LiveId" clId="{3DE42B17-4F12-42A7-9C00-DB1921462E0E}" dt="2026-02-21T09:02:40.141" v="5764" actId="478"/>
        <pc:sldMkLst>
          <pc:docMk/>
          <pc:sldMk cId="2741812126" sldId="996"/>
        </pc:sldMkLst>
        <pc:spChg chg="add del mod ord">
          <ac:chgData name="Ismael Peña-López" userId="ad50cde2fbdf5e5c" providerId="LiveId" clId="{3DE42B17-4F12-42A7-9C00-DB1921462E0E}" dt="2026-02-21T09:02:40.141" v="5764" actId="478"/>
          <ac:spMkLst>
            <pc:docMk/>
            <pc:sldMk cId="2741812126" sldId="996"/>
            <ac:spMk id="2" creationId="{EFD3814C-1C0D-573F-0DAB-9A176D1953CC}"/>
          </ac:spMkLst>
        </pc:spChg>
        <pc:spChg chg="mod ord">
          <ac:chgData name="Ismael Peña-López" userId="ad50cde2fbdf5e5c" providerId="LiveId" clId="{3DE42B17-4F12-42A7-9C00-DB1921462E0E}" dt="2026-02-21T07:45:21.979" v="5376" actId="700"/>
          <ac:spMkLst>
            <pc:docMk/>
            <pc:sldMk cId="2741812126" sldId="996"/>
            <ac:spMk id="3" creationId="{2EF2F25F-457F-4C5F-E006-B3C93307E1E2}"/>
          </ac:spMkLst>
        </pc:spChg>
      </pc:sldChg>
      <pc:sldChg chg="addSp delSp modSp add mod modClrScheme chgLayout">
        <pc:chgData name="Ismael Peña-López" userId="ad50cde2fbdf5e5c" providerId="LiveId" clId="{3DE42B17-4F12-42A7-9C00-DB1921462E0E}" dt="2026-02-21T09:02:54.306" v="5768" actId="700"/>
        <pc:sldMkLst>
          <pc:docMk/>
          <pc:sldMk cId="3409675306" sldId="997"/>
        </pc:sldMkLst>
        <pc:spChg chg="add mod ord">
          <ac:chgData name="Ismael Peña-López" userId="ad50cde2fbdf5e5c" providerId="LiveId" clId="{3DE42B17-4F12-42A7-9C00-DB1921462E0E}" dt="2026-02-21T09:02:54.306" v="5768" actId="700"/>
          <ac:spMkLst>
            <pc:docMk/>
            <pc:sldMk cId="3409675306" sldId="997"/>
            <ac:spMk id="2" creationId="{ED1EAB3A-9F78-89E9-EE55-7D41E6DB3821}"/>
          </ac:spMkLst>
        </pc:spChg>
        <pc:spChg chg="add del mod">
          <ac:chgData name="Ismael Peña-López" userId="ad50cde2fbdf5e5c" providerId="LiveId" clId="{3DE42B17-4F12-42A7-9C00-DB1921462E0E}" dt="2026-02-21T09:02:54.306" v="5768" actId="700"/>
          <ac:spMkLst>
            <pc:docMk/>
            <pc:sldMk cId="3409675306" sldId="997"/>
            <ac:spMk id="3" creationId="{24CE81B5-EB61-9759-451A-89D06167092B}"/>
          </ac:spMkLst>
        </pc:spChg>
        <pc:spChg chg="del mod ord">
          <ac:chgData name="Ismael Peña-López" userId="ad50cde2fbdf5e5c" providerId="LiveId" clId="{3DE42B17-4F12-42A7-9C00-DB1921462E0E}" dt="2026-02-21T09:02:50.909" v="5767" actId="478"/>
          <ac:spMkLst>
            <pc:docMk/>
            <pc:sldMk cId="3409675306" sldId="997"/>
            <ac:spMk id="5" creationId="{718F7B92-D50F-BCDB-C3D8-4E47909CBCB8}"/>
          </ac:spMkLst>
        </pc:spChg>
      </pc:sldChg>
      <pc:sldChg chg="delSp modSp add del mod ord">
        <pc:chgData name="Ismael Peña-López" userId="ad50cde2fbdf5e5c" providerId="LiveId" clId="{3DE42B17-4F12-42A7-9C00-DB1921462E0E}" dt="2026-02-21T09:00:15.007" v="5570" actId="47"/>
        <pc:sldMkLst>
          <pc:docMk/>
          <pc:sldMk cId="2428543144" sldId="1010"/>
        </pc:sldMkLst>
        <pc:spChg chg="del">
          <ac:chgData name="Ismael Peña-López" userId="ad50cde2fbdf5e5c" providerId="LiveId" clId="{3DE42B17-4F12-42A7-9C00-DB1921462E0E}" dt="2026-02-20T11:46:14.894" v="1032" actId="478"/>
          <ac:spMkLst>
            <pc:docMk/>
            <pc:sldMk cId="2428543144" sldId="1010"/>
            <ac:spMk id="3" creationId="{5C370F16-0537-6D7D-BD53-0509B49E3C5D}"/>
          </ac:spMkLst>
        </pc:spChg>
        <pc:spChg chg="mod">
          <ac:chgData name="Ismael Peña-López" userId="ad50cde2fbdf5e5c" providerId="LiveId" clId="{3DE42B17-4F12-42A7-9C00-DB1921462E0E}" dt="2026-02-21T07:47:08.898" v="5419" actId="6549"/>
          <ac:spMkLst>
            <pc:docMk/>
            <pc:sldMk cId="2428543144" sldId="1010"/>
            <ac:spMk id="8194" creationId="{B7F8A882-84D9-D873-A741-44998EC63145}"/>
          </ac:spMkLst>
        </pc:spChg>
        <pc:graphicFrameChg chg="mod modGraphic">
          <ac:chgData name="Ismael Peña-López" userId="ad50cde2fbdf5e5c" providerId="LiveId" clId="{3DE42B17-4F12-42A7-9C00-DB1921462E0E}" dt="2026-02-21T07:47:44.420" v="5424" actId="207"/>
          <ac:graphicFrameMkLst>
            <pc:docMk/>
            <pc:sldMk cId="2428543144" sldId="1010"/>
            <ac:graphicFrameMk id="2" creationId="{1A19CE2B-C682-BB7D-E90C-7F7C29B69666}"/>
          </ac:graphicFrameMkLst>
        </pc:graphicFrameChg>
      </pc:sldChg>
      <pc:sldChg chg="modSp del mod">
        <pc:chgData name="Ismael Peña-López" userId="ad50cde2fbdf5e5c" providerId="LiveId" clId="{3DE42B17-4F12-42A7-9C00-DB1921462E0E}" dt="2026-02-21T07:44:40.986" v="5368" actId="47"/>
        <pc:sldMkLst>
          <pc:docMk/>
          <pc:sldMk cId="0" sldId="1037"/>
        </pc:sldMkLst>
      </pc:sldChg>
      <pc:sldChg chg="del ord">
        <pc:chgData name="Ismael Peña-López" userId="ad50cde2fbdf5e5c" providerId="LiveId" clId="{3DE42B17-4F12-42A7-9C00-DB1921462E0E}" dt="2026-02-21T10:01:30.661" v="6234" actId="47"/>
        <pc:sldMkLst>
          <pc:docMk/>
          <pc:sldMk cId="0" sldId="1043"/>
        </pc:sldMkLst>
      </pc:sldChg>
      <pc:sldChg chg="modSp del mod">
        <pc:chgData name="Ismael Peña-López" userId="ad50cde2fbdf5e5c" providerId="LiveId" clId="{3DE42B17-4F12-42A7-9C00-DB1921462E0E}" dt="2026-02-21T07:44:40.986" v="5368" actId="47"/>
        <pc:sldMkLst>
          <pc:docMk/>
          <pc:sldMk cId="0" sldId="1044"/>
        </pc:sldMkLst>
        <pc:spChg chg="mod">
          <ac:chgData name="Ismael Peña-López" userId="ad50cde2fbdf5e5c" providerId="LiveId" clId="{3DE42B17-4F12-42A7-9C00-DB1921462E0E}" dt="2026-02-20T20:10:06.935" v="4953" actId="403"/>
          <ac:spMkLst>
            <pc:docMk/>
            <pc:sldMk cId="0" sldId="1044"/>
            <ac:spMk id="55299" creationId="{1FF2255E-413A-3E50-E28F-E51DD2BD637A}"/>
          </ac:spMkLst>
        </pc:spChg>
      </pc:sldChg>
      <pc:sldChg chg="del ord">
        <pc:chgData name="Ismael Peña-López" userId="ad50cde2fbdf5e5c" providerId="LiveId" clId="{3DE42B17-4F12-42A7-9C00-DB1921462E0E}" dt="2026-02-21T07:44:40.986" v="5368" actId="47"/>
        <pc:sldMkLst>
          <pc:docMk/>
          <pc:sldMk cId="0" sldId="1049"/>
        </pc:sldMkLst>
      </pc:sldChg>
      <pc:sldChg chg="modSp del mod ord">
        <pc:chgData name="Ismael Peña-López" userId="ad50cde2fbdf5e5c" providerId="LiveId" clId="{3DE42B17-4F12-42A7-9C00-DB1921462E0E}" dt="2026-02-21T07:44:40.986" v="5368" actId="47"/>
        <pc:sldMkLst>
          <pc:docMk/>
          <pc:sldMk cId="0" sldId="1050"/>
        </pc:sldMkLst>
        <pc:spChg chg="mod">
          <ac:chgData name="Ismael Peña-López" userId="ad50cde2fbdf5e5c" providerId="LiveId" clId="{3DE42B17-4F12-42A7-9C00-DB1921462E0E}" dt="2026-02-20T17:08:41.030" v="1376" actId="6549"/>
          <ac:spMkLst>
            <pc:docMk/>
            <pc:sldMk cId="0" sldId="1050"/>
            <ac:spMk id="27650" creationId="{13B501BB-69D9-BF42-D2DA-244366FD16AA}"/>
          </ac:spMkLst>
        </pc:spChg>
      </pc:sldChg>
      <pc:sldChg chg="modSp del mod">
        <pc:chgData name="Ismael Peña-López" userId="ad50cde2fbdf5e5c" providerId="LiveId" clId="{3DE42B17-4F12-42A7-9C00-DB1921462E0E}" dt="2026-02-21T07:46:16.999" v="5414" actId="47"/>
        <pc:sldMkLst>
          <pc:docMk/>
          <pc:sldMk cId="0" sldId="1148"/>
        </pc:sldMkLst>
        <pc:spChg chg="mod">
          <ac:chgData name="Ismael Peña-López" userId="ad50cde2fbdf5e5c" providerId="LiveId" clId="{3DE42B17-4F12-42A7-9C00-DB1921462E0E}" dt="2026-02-20T18:00:07.198" v="2514" actId="20577"/>
          <ac:spMkLst>
            <pc:docMk/>
            <pc:sldMk cId="0" sldId="1148"/>
            <ac:spMk id="25602" creationId="{853DA90F-63DD-9127-92ED-497D1B046017}"/>
          </ac:spMkLst>
        </pc:spChg>
      </pc:sldChg>
      <pc:sldChg chg="addSp modSp del mod">
        <pc:chgData name="Ismael Peña-López" userId="ad50cde2fbdf5e5c" providerId="LiveId" clId="{3DE42B17-4F12-42A7-9C00-DB1921462E0E}" dt="2026-02-21T07:44:40.986" v="5368" actId="47"/>
        <pc:sldMkLst>
          <pc:docMk/>
          <pc:sldMk cId="0" sldId="1155"/>
        </pc:sldMkLst>
        <pc:spChg chg="add mod">
          <ac:chgData name="Ismael Peña-López" userId="ad50cde2fbdf5e5c" providerId="LiveId" clId="{3DE42B17-4F12-42A7-9C00-DB1921462E0E}" dt="2026-02-20T19:42:20.918" v="3307" actId="14100"/>
          <ac:spMkLst>
            <pc:docMk/>
            <pc:sldMk cId="0" sldId="1155"/>
            <ac:spMk id="2" creationId="{3252159E-C96E-7B56-232A-1A57D306CFD0}"/>
          </ac:spMkLst>
        </pc:spChg>
        <pc:spChg chg="mod">
          <ac:chgData name="Ismael Peña-López" userId="ad50cde2fbdf5e5c" providerId="LiveId" clId="{3DE42B17-4F12-42A7-9C00-DB1921462E0E}" dt="2026-02-20T19:49:48.055" v="3708" actId="20577"/>
          <ac:spMkLst>
            <pc:docMk/>
            <pc:sldMk cId="0" sldId="1155"/>
            <ac:spMk id="39938" creationId="{06C800E5-83E0-9A51-9599-194C896D3010}"/>
          </ac:spMkLst>
        </pc:spChg>
        <pc:spChg chg="mod">
          <ac:chgData name="Ismael Peña-López" userId="ad50cde2fbdf5e5c" providerId="LiveId" clId="{3DE42B17-4F12-42A7-9C00-DB1921462E0E}" dt="2026-02-20T19:42:20.918" v="3307" actId="14100"/>
          <ac:spMkLst>
            <pc:docMk/>
            <pc:sldMk cId="0" sldId="1155"/>
            <ac:spMk id="39939" creationId="{86AD102D-014E-74AA-2A51-F002101F232E}"/>
          </ac:spMkLst>
        </pc:spChg>
      </pc:sldChg>
      <pc:sldChg chg="addSp delSp modSp del mod delAnim modAnim">
        <pc:chgData name="Ismael Peña-López" userId="ad50cde2fbdf5e5c" providerId="LiveId" clId="{3DE42B17-4F12-42A7-9C00-DB1921462E0E}" dt="2026-02-21T07:44:40.986" v="5368" actId="47"/>
        <pc:sldMkLst>
          <pc:docMk/>
          <pc:sldMk cId="0" sldId="1167"/>
        </pc:sldMkLst>
        <pc:spChg chg="add mod">
          <ac:chgData name="Ismael Peña-López" userId="ad50cde2fbdf5e5c" providerId="LiveId" clId="{3DE42B17-4F12-42A7-9C00-DB1921462E0E}" dt="2026-02-20T19:43:59.834" v="3424" actId="20577"/>
          <ac:spMkLst>
            <pc:docMk/>
            <pc:sldMk cId="0" sldId="1167"/>
            <ac:spMk id="2" creationId="{387C3C04-0112-3337-5153-D404CDBDFC4A}"/>
          </ac:spMkLst>
        </pc:spChg>
        <pc:spChg chg="add del mod">
          <ac:chgData name="Ismael Peña-López" userId="ad50cde2fbdf5e5c" providerId="LiveId" clId="{3DE42B17-4F12-42A7-9C00-DB1921462E0E}" dt="2026-02-20T19:40:18.983" v="3274" actId="478"/>
          <ac:spMkLst>
            <pc:docMk/>
            <pc:sldMk cId="0" sldId="1167"/>
            <ac:spMk id="3" creationId="{E1CDDBFD-D1ED-E3F3-9ABF-FCB5C2E2D6B5}"/>
          </ac:spMkLst>
        </pc:spChg>
        <pc:spChg chg="add del mod">
          <ac:chgData name="Ismael Peña-López" userId="ad50cde2fbdf5e5c" providerId="LiveId" clId="{3DE42B17-4F12-42A7-9C00-DB1921462E0E}" dt="2026-02-20T19:43:50.506" v="3400" actId="478"/>
          <ac:spMkLst>
            <pc:docMk/>
            <pc:sldMk cId="0" sldId="1167"/>
            <ac:spMk id="4" creationId="{B7D1E55B-E233-B4A6-5CED-CEBBBC382D18}"/>
          </ac:spMkLst>
        </pc:spChg>
        <pc:spChg chg="add del mod">
          <ac:chgData name="Ismael Peña-López" userId="ad50cde2fbdf5e5c" providerId="LiveId" clId="{3DE42B17-4F12-42A7-9C00-DB1921462E0E}" dt="2026-02-20T17:14:04.283" v="1411" actId="21"/>
          <ac:spMkLst>
            <pc:docMk/>
            <pc:sldMk cId="0" sldId="1167"/>
            <ac:spMk id="60" creationId="{0F60ACB0-F5F6-6BB5-F594-D5749A1507D4}"/>
          </ac:spMkLst>
        </pc:spChg>
        <pc:spChg chg="add del mod">
          <ac:chgData name="Ismael Peña-López" userId="ad50cde2fbdf5e5c" providerId="LiveId" clId="{3DE42B17-4F12-42A7-9C00-DB1921462E0E}" dt="2026-02-20T19:35:40.300" v="3012" actId="478"/>
          <ac:spMkLst>
            <pc:docMk/>
            <pc:sldMk cId="0" sldId="1167"/>
            <ac:spMk id="61" creationId="{336CFEA7-30D3-50C2-748A-E80ECA1B1033}"/>
          </ac:spMkLst>
        </pc:spChg>
        <pc:spChg chg="del mod">
          <ac:chgData name="Ismael Peña-López" userId="ad50cde2fbdf5e5c" providerId="LiveId" clId="{3DE42B17-4F12-42A7-9C00-DB1921462E0E}" dt="2026-02-20T19:40:16.903" v="3273" actId="478"/>
          <ac:spMkLst>
            <pc:docMk/>
            <pc:sldMk cId="0" sldId="1167"/>
            <ac:spMk id="47107" creationId="{ADEF9F19-C832-9246-2743-EF1CD5777367}"/>
          </ac:spMkLst>
        </pc:spChg>
      </pc:sldChg>
      <pc:sldChg chg="del">
        <pc:chgData name="Ismael Peña-López" userId="ad50cde2fbdf5e5c" providerId="LiveId" clId="{3DE42B17-4F12-42A7-9C00-DB1921462E0E}" dt="2026-02-20T20:16:39.584" v="5150" actId="47"/>
        <pc:sldMkLst>
          <pc:docMk/>
          <pc:sldMk cId="0" sldId="1169"/>
        </pc:sldMkLst>
      </pc:sldChg>
      <pc:sldChg chg="addSp delSp modSp del mod ord">
        <pc:chgData name="Ismael Peña-López" userId="ad50cde2fbdf5e5c" providerId="LiveId" clId="{3DE42B17-4F12-42A7-9C00-DB1921462E0E}" dt="2026-02-21T07:44:40.986" v="5368" actId="47"/>
        <pc:sldMkLst>
          <pc:docMk/>
          <pc:sldMk cId="1981712102" sldId="1177"/>
        </pc:sldMkLst>
        <pc:spChg chg="del">
          <ac:chgData name="Ismael Peña-López" userId="ad50cde2fbdf5e5c" providerId="LiveId" clId="{3DE42B17-4F12-42A7-9C00-DB1921462E0E}" dt="2026-02-20T11:33:05.358" v="286" actId="478"/>
          <ac:spMkLst>
            <pc:docMk/>
            <pc:sldMk cId="1981712102" sldId="1177"/>
            <ac:spMk id="3" creationId="{A078B84D-6362-F045-58CD-EA484BE8B439}"/>
          </ac:spMkLst>
        </pc:spChg>
        <pc:spChg chg="add del mod">
          <ac:chgData name="Ismael Peña-López" userId="ad50cde2fbdf5e5c" providerId="LiveId" clId="{3DE42B17-4F12-42A7-9C00-DB1921462E0E}" dt="2026-02-20T11:34:21.287" v="302" actId="21"/>
          <ac:spMkLst>
            <pc:docMk/>
            <pc:sldMk cId="1981712102" sldId="1177"/>
            <ac:spMk id="4" creationId="{35A26100-79E5-1A3B-D62A-5C1E9D495452}"/>
          </ac:spMkLst>
        </pc:spChg>
        <pc:spChg chg="mod">
          <ac:chgData name="Ismael Peña-López" userId="ad50cde2fbdf5e5c" providerId="LiveId" clId="{3DE42B17-4F12-42A7-9C00-DB1921462E0E}" dt="2026-02-20T11:44:56.030" v="984" actId="554"/>
          <ac:spMkLst>
            <pc:docMk/>
            <pc:sldMk cId="1981712102" sldId="1177"/>
            <ac:spMk id="7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0T11:44:56.030" v="984" actId="554"/>
          <ac:spMkLst>
            <pc:docMk/>
            <pc:sldMk cId="1981712102" sldId="1177"/>
            <ac:spMk id="9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0T11:44:56.030" v="984" actId="554"/>
          <ac:spMkLst>
            <pc:docMk/>
            <pc:sldMk cId="1981712102" sldId="1177"/>
            <ac:spMk id="10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0T11:44:56.030" v="984" actId="554"/>
          <ac:spMkLst>
            <pc:docMk/>
            <pc:sldMk cId="1981712102" sldId="1177"/>
            <ac:spMk id="11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0T11:44:56.030" v="984" actId="554"/>
          <ac:spMkLst>
            <pc:docMk/>
            <pc:sldMk cId="1981712102" sldId="1177"/>
            <ac:spMk id="12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0T11:44:04.720" v="976" actId="1037"/>
          <ac:spMkLst>
            <pc:docMk/>
            <pc:sldMk cId="1981712102" sldId="1177"/>
            <ac:spMk id="37" creationId="{C8680BA1-C6A2-4178-A94C-6D1AEE7CB88B}"/>
          </ac:spMkLst>
        </pc:spChg>
        <pc:spChg chg="mod">
          <ac:chgData name="Ismael Peña-López" userId="ad50cde2fbdf5e5c" providerId="LiveId" clId="{3DE42B17-4F12-42A7-9C00-DB1921462E0E}" dt="2026-02-20T11:44:04.720" v="976" actId="1037"/>
          <ac:spMkLst>
            <pc:docMk/>
            <pc:sldMk cId="1981712102" sldId="1177"/>
            <ac:spMk id="38" creationId="{DA7399DF-927D-4049-8EE3-FF769D8235ED}"/>
          </ac:spMkLst>
        </pc:spChg>
        <pc:spChg chg="mod">
          <ac:chgData name="Ismael Peña-López" userId="ad50cde2fbdf5e5c" providerId="LiveId" clId="{3DE42B17-4F12-42A7-9C00-DB1921462E0E}" dt="2026-02-20T11:44:26.140" v="981" actId="408"/>
          <ac:spMkLst>
            <pc:docMk/>
            <pc:sldMk cId="1981712102" sldId="1177"/>
            <ac:spMk id="39" creationId="{11AE8C47-8A8B-406A-A04F-1531562284D0}"/>
          </ac:spMkLst>
        </pc:spChg>
        <pc:spChg chg="mod">
          <ac:chgData name="Ismael Peña-López" userId="ad50cde2fbdf5e5c" providerId="LiveId" clId="{3DE42B17-4F12-42A7-9C00-DB1921462E0E}" dt="2026-02-20T11:44:42.680" v="983" actId="6549"/>
          <ac:spMkLst>
            <pc:docMk/>
            <pc:sldMk cId="1981712102" sldId="1177"/>
            <ac:spMk id="40" creationId="{31F80135-5316-4964-8A3F-94395A382E42}"/>
          </ac:spMkLst>
        </pc:spChg>
        <pc:spChg chg="mod">
          <ac:chgData name="Ismael Peña-López" userId="ad50cde2fbdf5e5c" providerId="LiveId" clId="{3DE42B17-4F12-42A7-9C00-DB1921462E0E}" dt="2026-02-20T11:44:30.539" v="982" actId="553"/>
          <ac:spMkLst>
            <pc:docMk/>
            <pc:sldMk cId="1981712102" sldId="1177"/>
            <ac:spMk id="41" creationId="{EA4EC8D5-522D-4B4C-8854-78B007F5C415}"/>
          </ac:spMkLst>
        </pc:spChg>
        <pc:spChg chg="mod">
          <ac:chgData name="Ismael Peña-López" userId="ad50cde2fbdf5e5c" providerId="LiveId" clId="{3DE42B17-4F12-42A7-9C00-DB1921462E0E}" dt="2026-02-20T11:44:30.539" v="982" actId="553"/>
          <ac:spMkLst>
            <pc:docMk/>
            <pc:sldMk cId="1981712102" sldId="1177"/>
            <ac:spMk id="42" creationId="{91A7616A-E223-4678-B35A-857AF4E1814A}"/>
          </ac:spMkLst>
        </pc:spChg>
        <pc:spChg chg="mod">
          <ac:chgData name="Ismael Peña-López" userId="ad50cde2fbdf5e5c" providerId="LiveId" clId="{3DE42B17-4F12-42A7-9C00-DB1921462E0E}" dt="2026-02-20T11:44:26.140" v="981" actId="408"/>
          <ac:spMkLst>
            <pc:docMk/>
            <pc:sldMk cId="1981712102" sldId="1177"/>
            <ac:spMk id="43" creationId="{C0D856E3-63C9-4FDF-9DED-BE57280DA83A}"/>
          </ac:spMkLst>
        </pc:spChg>
        <pc:spChg chg="mod">
          <ac:chgData name="Ismael Peña-López" userId="ad50cde2fbdf5e5c" providerId="LiveId" clId="{3DE42B17-4F12-42A7-9C00-DB1921462E0E}" dt="2026-02-20T11:44:20.346" v="980" actId="553"/>
          <ac:spMkLst>
            <pc:docMk/>
            <pc:sldMk cId="1981712102" sldId="1177"/>
            <ac:spMk id="44" creationId="{6E5B5AB8-1A9D-4752-AB84-F9F3873E3BC3}"/>
          </ac:spMkLst>
        </pc:spChg>
        <pc:spChg chg="mod">
          <ac:chgData name="Ismael Peña-López" userId="ad50cde2fbdf5e5c" providerId="LiveId" clId="{3DE42B17-4F12-42A7-9C00-DB1921462E0E}" dt="2026-02-20T11:43:54.864" v="966" actId="1038"/>
          <ac:spMkLst>
            <pc:docMk/>
            <pc:sldMk cId="1981712102" sldId="1177"/>
            <ac:spMk id="45" creationId="{44CF2BF4-48D1-46C9-8529-12E070EE61D4}"/>
          </ac:spMkLst>
        </pc:spChg>
        <pc:spChg chg="mod">
          <ac:chgData name="Ismael Peña-López" userId="ad50cde2fbdf5e5c" providerId="LiveId" clId="{3DE42B17-4F12-42A7-9C00-DB1921462E0E}" dt="2026-02-20T11:43:54.864" v="966" actId="1038"/>
          <ac:spMkLst>
            <pc:docMk/>
            <pc:sldMk cId="1981712102" sldId="1177"/>
            <ac:spMk id="46" creationId="{AEF49147-41EF-4D77-B0D3-62047AC24547}"/>
          </ac:spMkLst>
        </pc:spChg>
        <pc:spChg chg="mod">
          <ac:chgData name="Ismael Peña-López" userId="ad50cde2fbdf5e5c" providerId="LiveId" clId="{3DE42B17-4F12-42A7-9C00-DB1921462E0E}" dt="2026-02-20T11:43:35.876" v="926" actId="1076"/>
          <ac:spMkLst>
            <pc:docMk/>
            <pc:sldMk cId="1981712102" sldId="1177"/>
            <ac:spMk id="50" creationId="{AA316CE1-7D69-4129-BFA3-2B5F4ACE1BA8}"/>
          </ac:spMkLst>
        </pc:spChg>
      </pc:sldChg>
      <pc:sldChg chg="del">
        <pc:chgData name="Ismael Peña-López" userId="ad50cde2fbdf5e5c" providerId="LiveId" clId="{3DE42B17-4F12-42A7-9C00-DB1921462E0E}" dt="2026-02-20T18:16:36.251" v="2740" actId="47"/>
        <pc:sldMkLst>
          <pc:docMk/>
          <pc:sldMk cId="331633170" sldId="1178"/>
        </pc:sldMkLst>
      </pc:sldChg>
      <pc:sldChg chg="del">
        <pc:chgData name="Ismael Peña-López" userId="ad50cde2fbdf5e5c" providerId="LiveId" clId="{3DE42B17-4F12-42A7-9C00-DB1921462E0E}" dt="2026-02-20T19:45:50.432" v="3474" actId="47"/>
        <pc:sldMkLst>
          <pc:docMk/>
          <pc:sldMk cId="1187922288" sldId="1179"/>
        </pc:sldMkLst>
      </pc:sldChg>
      <pc:sldChg chg="modSp del">
        <pc:chgData name="Ismael Peña-López" userId="ad50cde2fbdf5e5c" providerId="LiveId" clId="{3DE42B17-4F12-42A7-9C00-DB1921462E0E}" dt="2026-02-20T17:11:10.196" v="1398" actId="47"/>
        <pc:sldMkLst>
          <pc:docMk/>
          <pc:sldMk cId="2997257885" sldId="1180"/>
        </pc:sldMkLst>
        <pc:spChg chg="mod">
          <ac:chgData name="Ismael Peña-López" userId="ad50cde2fbdf5e5c" providerId="LiveId" clId="{3DE42B17-4F12-42A7-9C00-DB1921462E0E}" dt="2026-02-20T17:08:49.435" v="1377"/>
          <ac:spMkLst>
            <pc:docMk/>
            <pc:sldMk cId="2997257885" sldId="1180"/>
            <ac:spMk id="2" creationId="{00000000-0000-0000-0000-000000000000}"/>
          </ac:spMkLst>
        </pc:spChg>
      </pc:sldChg>
      <pc:sldChg chg="modSp mod">
        <pc:chgData name="Ismael Peña-López" userId="ad50cde2fbdf5e5c" providerId="LiveId" clId="{3DE42B17-4F12-42A7-9C00-DB1921462E0E}" dt="2026-02-21T09:01:45.277" v="5752" actId="20577"/>
        <pc:sldMkLst>
          <pc:docMk/>
          <pc:sldMk cId="1970556102" sldId="1181"/>
        </pc:sldMkLst>
        <pc:spChg chg="mod">
          <ac:chgData name="Ismael Peña-López" userId="ad50cde2fbdf5e5c" providerId="LiveId" clId="{3DE42B17-4F12-42A7-9C00-DB1921462E0E}" dt="2026-02-21T09:01:45.277" v="5752" actId="20577"/>
          <ac:spMkLst>
            <pc:docMk/>
            <pc:sldMk cId="1970556102" sldId="1181"/>
            <ac:spMk id="3" creationId="{1D12467C-DFEE-FE7A-00BD-2C086419026F}"/>
          </ac:spMkLst>
        </pc:spChg>
      </pc:sldChg>
      <pc:sldChg chg="addSp modSp add del mod modClrScheme chgLayout">
        <pc:chgData name="Ismael Peña-López" userId="ad50cde2fbdf5e5c" providerId="LiveId" clId="{3DE42B17-4F12-42A7-9C00-DB1921462E0E}" dt="2026-02-21T07:49:42.198" v="5449" actId="47"/>
        <pc:sldMkLst>
          <pc:docMk/>
          <pc:sldMk cId="1443946924" sldId="1182"/>
        </pc:sldMkLst>
        <pc:spChg chg="add mod ord">
          <ac:chgData name="Ismael Peña-López" userId="ad50cde2fbdf5e5c" providerId="LiveId" clId="{3DE42B17-4F12-42A7-9C00-DB1921462E0E}" dt="2026-02-21T07:49:35.040" v="5448" actId="700"/>
          <ac:spMkLst>
            <pc:docMk/>
            <pc:sldMk cId="1443946924" sldId="1182"/>
            <ac:spMk id="2" creationId="{2BDC272A-7468-E18D-A9BE-3A93DA6B26CC}"/>
          </ac:spMkLst>
        </pc:spChg>
        <pc:spChg chg="mod ord">
          <ac:chgData name="Ismael Peña-López" userId="ad50cde2fbdf5e5c" providerId="LiveId" clId="{3DE42B17-4F12-42A7-9C00-DB1921462E0E}" dt="2026-02-21T07:49:35.040" v="5448" actId="700"/>
          <ac:spMkLst>
            <pc:docMk/>
            <pc:sldMk cId="1443946924" sldId="1182"/>
            <ac:spMk id="8194" creationId="{D825BB1F-5044-BE9F-5C4A-54405BDB1868}"/>
          </ac:spMkLst>
        </pc:spChg>
      </pc:sldChg>
      <pc:sldChg chg="modSp del mod">
        <pc:chgData name="Ismael Peña-López" userId="ad50cde2fbdf5e5c" providerId="LiveId" clId="{3DE42B17-4F12-42A7-9C00-DB1921462E0E}" dt="2026-02-20T18:00:14.635" v="2519" actId="47"/>
        <pc:sldMkLst>
          <pc:docMk/>
          <pc:sldMk cId="2660892027" sldId="1182"/>
        </pc:sldMkLst>
        <pc:spChg chg="mod">
          <ac:chgData name="Ismael Peña-López" userId="ad50cde2fbdf5e5c" providerId="LiveId" clId="{3DE42B17-4F12-42A7-9C00-DB1921462E0E}" dt="2026-02-20T17:59:26.304" v="2506" actId="20577"/>
          <ac:spMkLst>
            <pc:docMk/>
            <pc:sldMk cId="2660892027" sldId="1182"/>
            <ac:spMk id="25602" creationId="{D350C008-C1EB-42D8-818C-BFE822060427}"/>
          </ac:spMkLst>
        </pc:spChg>
      </pc:sldChg>
      <pc:sldChg chg="add">
        <pc:chgData name="Ismael Peña-López" userId="ad50cde2fbdf5e5c" providerId="LiveId" clId="{3DE42B17-4F12-42A7-9C00-DB1921462E0E}" dt="2026-02-21T08:58:27.852" v="5497"/>
        <pc:sldMkLst>
          <pc:docMk/>
          <pc:sldMk cId="3681955993" sldId="1182"/>
        </pc:sldMkLst>
      </pc:sldChg>
      <pc:sldChg chg="modSp add mod">
        <pc:chgData name="Ismael Peña-López" userId="ad50cde2fbdf5e5c" providerId="LiveId" clId="{3DE42B17-4F12-42A7-9C00-DB1921462E0E}" dt="2026-02-21T09:00:45.883" v="5595" actId="1036"/>
        <pc:sldMkLst>
          <pc:docMk/>
          <pc:sldMk cId="1578288403" sldId="1183"/>
        </pc:sldMkLst>
        <pc:spChg chg="mod">
          <ac:chgData name="Ismael Peña-López" userId="ad50cde2fbdf5e5c" providerId="LiveId" clId="{3DE42B17-4F12-42A7-9C00-DB1921462E0E}" dt="2026-02-21T08:59:20.605" v="5558" actId="20577"/>
          <ac:spMkLst>
            <pc:docMk/>
            <pc:sldMk cId="1578288403" sldId="1183"/>
            <ac:spMk id="8194" creationId="{2DB69703-ADE3-AA99-8C6A-1219E12102CB}"/>
          </ac:spMkLst>
        </pc:spChg>
        <pc:graphicFrameChg chg="mod">
          <ac:chgData name="Ismael Peña-López" userId="ad50cde2fbdf5e5c" providerId="LiveId" clId="{3DE42B17-4F12-42A7-9C00-DB1921462E0E}" dt="2026-02-21T09:00:45.883" v="5595" actId="1036"/>
          <ac:graphicFrameMkLst>
            <pc:docMk/>
            <pc:sldMk cId="1578288403" sldId="1183"/>
            <ac:graphicFrameMk id="5" creationId="{C97E086F-D69B-453D-AF62-B1578ECC2256}"/>
          </ac:graphicFrameMkLst>
        </pc:graphicFrameChg>
      </pc:sldChg>
      <pc:sldChg chg="add">
        <pc:chgData name="Ismael Peña-López" userId="ad50cde2fbdf5e5c" providerId="LiveId" clId="{3DE42B17-4F12-42A7-9C00-DB1921462E0E}" dt="2026-02-21T08:58:44.090" v="5499"/>
        <pc:sldMkLst>
          <pc:docMk/>
          <pc:sldMk cId="3716821296" sldId="1184"/>
        </pc:sldMkLst>
      </pc:sldChg>
      <pc:sldChg chg="add">
        <pc:chgData name="Ismael Peña-López" userId="ad50cde2fbdf5e5c" providerId="LiveId" clId="{3DE42B17-4F12-42A7-9C00-DB1921462E0E}" dt="2026-02-21T09:00:12.548" v="5569"/>
        <pc:sldMkLst>
          <pc:docMk/>
          <pc:sldMk cId="1274839784" sldId="1185"/>
        </pc:sldMkLst>
      </pc:sldChg>
      <pc:sldChg chg="del">
        <pc:chgData name="Ismael Peña-López" userId="ad50cde2fbdf5e5c" providerId="LiveId" clId="{3DE42B17-4F12-42A7-9C00-DB1921462E0E}" dt="2026-02-20T20:09:39.521" v="4905" actId="47"/>
        <pc:sldMkLst>
          <pc:docMk/>
          <pc:sldMk cId="3033323095" sldId="1185"/>
        </pc:sldMkLst>
      </pc:sldChg>
      <pc:sldChg chg="modSp add mod">
        <pc:chgData name="Ismael Peña-López" userId="ad50cde2fbdf5e5c" providerId="LiveId" clId="{3DE42B17-4F12-42A7-9C00-DB1921462E0E}" dt="2026-02-21T09:00:32.797" v="5576" actId="1035"/>
        <pc:sldMkLst>
          <pc:docMk/>
          <pc:sldMk cId="1958939711" sldId="1186"/>
        </pc:sldMkLst>
        <pc:graphicFrameChg chg="mod">
          <ac:chgData name="Ismael Peña-López" userId="ad50cde2fbdf5e5c" providerId="LiveId" clId="{3DE42B17-4F12-42A7-9C00-DB1921462E0E}" dt="2026-02-21T09:00:32.797" v="5576" actId="1035"/>
          <ac:graphicFrameMkLst>
            <pc:docMk/>
            <pc:sldMk cId="1958939711" sldId="1186"/>
            <ac:graphicFrameMk id="5" creationId="{26D18969-F8F9-4AF3-0F0D-17F33DB1EEA7}"/>
          </ac:graphicFrameMkLst>
        </pc:graphicFrameChg>
      </pc:sldChg>
      <pc:sldChg chg="modSp del mod">
        <pc:chgData name="Ismael Peña-López" userId="ad50cde2fbdf5e5c" providerId="LiveId" clId="{3DE42B17-4F12-42A7-9C00-DB1921462E0E}" dt="2026-02-21T07:44:40.986" v="5368" actId="47"/>
        <pc:sldMkLst>
          <pc:docMk/>
          <pc:sldMk cId="2193902576" sldId="1186"/>
        </pc:sldMkLst>
        <pc:spChg chg="mod">
          <ac:chgData name="Ismael Peña-López" userId="ad50cde2fbdf5e5c" providerId="LiveId" clId="{3DE42B17-4F12-42A7-9C00-DB1921462E0E}" dt="2026-02-20T20:04:55.080" v="4644" actId="20577"/>
          <ac:spMkLst>
            <pc:docMk/>
            <pc:sldMk cId="2193902576" sldId="1186"/>
            <ac:spMk id="25602" creationId="{596E5CB2-0532-5E5D-23E2-304070AE967B}"/>
          </ac:spMkLst>
        </pc:spChg>
      </pc:sldChg>
      <pc:sldChg chg="add">
        <pc:chgData name="Ismael Peña-López" userId="ad50cde2fbdf5e5c" providerId="LiveId" clId="{3DE42B17-4F12-42A7-9C00-DB1921462E0E}" dt="2026-02-21T09:00:12.548" v="5569"/>
        <pc:sldMkLst>
          <pc:docMk/>
          <pc:sldMk cId="430890955" sldId="1187"/>
        </pc:sldMkLst>
      </pc:sldChg>
      <pc:sldChg chg="del">
        <pc:chgData name="Ismael Peña-López" userId="ad50cde2fbdf5e5c" providerId="LiveId" clId="{3DE42B17-4F12-42A7-9C00-DB1921462E0E}" dt="2026-02-21T07:44:40.986" v="5368" actId="47"/>
        <pc:sldMkLst>
          <pc:docMk/>
          <pc:sldMk cId="2610021737" sldId="1187"/>
        </pc:sldMkLst>
      </pc:sldChg>
      <pc:sldChg chg="modSp del mod">
        <pc:chgData name="Ismael Peña-López" userId="ad50cde2fbdf5e5c" providerId="LiveId" clId="{3DE42B17-4F12-42A7-9C00-DB1921462E0E}" dt="2026-02-21T07:44:40.986" v="5368" actId="47"/>
        <pc:sldMkLst>
          <pc:docMk/>
          <pc:sldMk cId="187838706" sldId="1188"/>
        </pc:sldMkLst>
        <pc:spChg chg="mod">
          <ac:chgData name="Ismael Peña-López" userId="ad50cde2fbdf5e5c" providerId="LiveId" clId="{3DE42B17-4F12-42A7-9C00-DB1921462E0E}" dt="2026-02-20T20:06:15.928" v="4674" actId="6549"/>
          <ac:spMkLst>
            <pc:docMk/>
            <pc:sldMk cId="187838706" sldId="1188"/>
            <ac:spMk id="25602" creationId="{D86E2F9A-D953-663A-8962-7F05DD4AF77C}"/>
          </ac:spMkLst>
        </pc:spChg>
      </pc:sldChg>
      <pc:sldChg chg="add del">
        <pc:chgData name="Ismael Peña-López" userId="ad50cde2fbdf5e5c" providerId="LiveId" clId="{3DE42B17-4F12-42A7-9C00-DB1921462E0E}" dt="2026-02-21T09:50:32.353" v="6198"/>
        <pc:sldMkLst>
          <pc:docMk/>
          <pc:sldMk cId="2571698639" sldId="1188"/>
        </pc:sldMkLst>
      </pc:sldChg>
      <pc:sldChg chg="add">
        <pc:chgData name="Ismael Peña-López" userId="ad50cde2fbdf5e5c" providerId="LiveId" clId="{3DE42B17-4F12-42A7-9C00-DB1921462E0E}" dt="2026-02-21T09:50:34.196" v="6199"/>
        <pc:sldMkLst>
          <pc:docMk/>
          <pc:sldMk cId="2600738195" sldId="1188"/>
        </pc:sldMkLst>
      </pc:sldChg>
      <pc:sldChg chg="add">
        <pc:chgData name="Ismael Peña-López" userId="ad50cde2fbdf5e5c" providerId="LiveId" clId="{3DE42B17-4F12-42A7-9C00-DB1921462E0E}" dt="2026-02-21T09:50:34.196" v="6199"/>
        <pc:sldMkLst>
          <pc:docMk/>
          <pc:sldMk cId="1635002292" sldId="1189"/>
        </pc:sldMkLst>
      </pc:sldChg>
      <pc:sldChg chg="add del">
        <pc:chgData name="Ismael Peña-López" userId="ad50cde2fbdf5e5c" providerId="LiveId" clId="{3DE42B17-4F12-42A7-9C00-DB1921462E0E}" dt="2026-02-21T09:50:32.353" v="6198"/>
        <pc:sldMkLst>
          <pc:docMk/>
          <pc:sldMk cId="1781316130" sldId="1189"/>
        </pc:sldMkLst>
      </pc:sldChg>
      <pc:sldChg chg="del">
        <pc:chgData name="Ismael Peña-López" userId="ad50cde2fbdf5e5c" providerId="LiveId" clId="{3DE42B17-4F12-42A7-9C00-DB1921462E0E}" dt="2026-02-20T20:05:10.318" v="4649" actId="47"/>
        <pc:sldMkLst>
          <pc:docMk/>
          <pc:sldMk cId="3104791718" sldId="1189"/>
        </pc:sldMkLst>
      </pc:sldChg>
      <pc:sldChg chg="add">
        <pc:chgData name="Ismael Peña-López" userId="ad50cde2fbdf5e5c" providerId="LiveId" clId="{3DE42B17-4F12-42A7-9C00-DB1921462E0E}" dt="2026-02-21T09:50:34.196" v="6199"/>
        <pc:sldMkLst>
          <pc:docMk/>
          <pc:sldMk cId="193431040" sldId="1190"/>
        </pc:sldMkLst>
      </pc:sldChg>
      <pc:sldChg chg="add del">
        <pc:chgData name="Ismael Peña-López" userId="ad50cde2fbdf5e5c" providerId="LiveId" clId="{3DE42B17-4F12-42A7-9C00-DB1921462E0E}" dt="2026-02-21T09:50:32.353" v="6198"/>
        <pc:sldMkLst>
          <pc:docMk/>
          <pc:sldMk cId="748175047" sldId="1190"/>
        </pc:sldMkLst>
      </pc:sldChg>
      <pc:sldChg chg="del ord">
        <pc:chgData name="Ismael Peña-López" userId="ad50cde2fbdf5e5c" providerId="LiveId" clId="{3DE42B17-4F12-42A7-9C00-DB1921462E0E}" dt="2026-02-20T18:16:34.047" v="2739" actId="47"/>
        <pc:sldMkLst>
          <pc:docMk/>
          <pc:sldMk cId="1267402834" sldId="1190"/>
        </pc:sldMkLst>
      </pc:sldChg>
      <pc:sldChg chg="add del">
        <pc:chgData name="Ismael Peña-López" userId="ad50cde2fbdf5e5c" providerId="LiveId" clId="{3DE42B17-4F12-42A7-9C00-DB1921462E0E}" dt="2026-02-21T09:50:32.353" v="6198"/>
        <pc:sldMkLst>
          <pc:docMk/>
          <pc:sldMk cId="411497719" sldId="1191"/>
        </pc:sldMkLst>
      </pc:sldChg>
      <pc:sldChg chg="add">
        <pc:chgData name="Ismael Peña-López" userId="ad50cde2fbdf5e5c" providerId="LiveId" clId="{3DE42B17-4F12-42A7-9C00-DB1921462E0E}" dt="2026-02-21T09:50:34.196" v="6199"/>
        <pc:sldMkLst>
          <pc:docMk/>
          <pc:sldMk cId="2840457386" sldId="1191"/>
        </pc:sldMkLst>
      </pc:sldChg>
      <pc:sldChg chg="addSp delSp modSp del mod">
        <pc:chgData name="Ismael Peña-López" userId="ad50cde2fbdf5e5c" providerId="LiveId" clId="{3DE42B17-4F12-42A7-9C00-DB1921462E0E}" dt="2026-02-21T07:44:40.986" v="5368" actId="47"/>
        <pc:sldMkLst>
          <pc:docMk/>
          <pc:sldMk cId="3928694266" sldId="1191"/>
        </pc:sldMkLst>
        <pc:spChg chg="add mod">
          <ac:chgData name="Ismael Peña-López" userId="ad50cde2fbdf5e5c" providerId="LiveId" clId="{3DE42B17-4F12-42A7-9C00-DB1921462E0E}" dt="2026-02-20T20:11:39.728" v="4984" actId="14100"/>
          <ac:spMkLst>
            <pc:docMk/>
            <pc:sldMk cId="3928694266" sldId="1191"/>
            <ac:spMk id="2" creationId="{D4255E82-5093-0C80-090D-9274BD528D3B}"/>
          </ac:spMkLst>
        </pc:spChg>
        <pc:spChg chg="add del mod">
          <ac:chgData name="Ismael Peña-López" userId="ad50cde2fbdf5e5c" providerId="LiveId" clId="{3DE42B17-4F12-42A7-9C00-DB1921462E0E}" dt="2026-02-20T20:09:15.543" v="4860" actId="478"/>
          <ac:spMkLst>
            <pc:docMk/>
            <pc:sldMk cId="3928694266" sldId="1191"/>
            <ac:spMk id="3" creationId="{27B76358-EE37-420A-C359-9E405BDE3801}"/>
          </ac:spMkLst>
        </pc:spChg>
        <pc:spChg chg="add del mod">
          <ac:chgData name="Ismael Peña-López" userId="ad50cde2fbdf5e5c" providerId="LiveId" clId="{3DE42B17-4F12-42A7-9C00-DB1921462E0E}" dt="2026-02-20T20:11:34.295" v="4980" actId="478"/>
          <ac:spMkLst>
            <pc:docMk/>
            <pc:sldMk cId="3928694266" sldId="1191"/>
            <ac:spMk id="4" creationId="{C76E9E70-A828-0DF7-F7D1-F448DA4BA126}"/>
          </ac:spMkLst>
        </pc:spChg>
        <pc:spChg chg="del mod">
          <ac:chgData name="Ismael Peña-López" userId="ad50cde2fbdf5e5c" providerId="LiveId" clId="{3DE42B17-4F12-42A7-9C00-DB1921462E0E}" dt="2026-02-20T20:09:13.257" v="4859" actId="478"/>
          <ac:spMkLst>
            <pc:docMk/>
            <pc:sldMk cId="3928694266" sldId="1191"/>
            <ac:spMk id="47107" creationId="{FECCDB79-8269-B454-5E69-CA828CC814A9}"/>
          </ac:spMkLst>
        </pc:spChg>
      </pc:sldChg>
      <pc:sldChg chg="add del">
        <pc:chgData name="Ismael Peña-López" userId="ad50cde2fbdf5e5c" providerId="LiveId" clId="{3DE42B17-4F12-42A7-9C00-DB1921462E0E}" dt="2026-02-21T09:50:32.353" v="6198"/>
        <pc:sldMkLst>
          <pc:docMk/>
          <pc:sldMk cId="360384755" sldId="1192"/>
        </pc:sldMkLst>
      </pc:sldChg>
      <pc:sldChg chg="del">
        <pc:chgData name="Ismael Peña-López" userId="ad50cde2fbdf5e5c" providerId="LiveId" clId="{3DE42B17-4F12-42A7-9C00-DB1921462E0E}" dt="2026-02-20T20:09:33.953" v="4904" actId="47"/>
        <pc:sldMkLst>
          <pc:docMk/>
          <pc:sldMk cId="2861145271" sldId="1192"/>
        </pc:sldMkLst>
      </pc:sldChg>
      <pc:sldChg chg="add">
        <pc:chgData name="Ismael Peña-López" userId="ad50cde2fbdf5e5c" providerId="LiveId" clId="{3DE42B17-4F12-42A7-9C00-DB1921462E0E}" dt="2026-02-21T09:50:34.196" v="6199"/>
        <pc:sldMkLst>
          <pc:docMk/>
          <pc:sldMk cId="3218794363" sldId="1192"/>
        </pc:sldMkLst>
      </pc:sldChg>
      <pc:sldChg chg="add del">
        <pc:chgData name="Ismael Peña-López" userId="ad50cde2fbdf5e5c" providerId="LiveId" clId="{3DE42B17-4F12-42A7-9C00-DB1921462E0E}" dt="2026-02-21T09:50:34.196" v="6199"/>
        <pc:sldMkLst>
          <pc:docMk/>
          <pc:sldMk cId="0" sldId="1193"/>
        </pc:sldMkLst>
      </pc:sldChg>
      <pc:sldChg chg="del ord">
        <pc:chgData name="Ismael Peña-López" userId="ad50cde2fbdf5e5c" providerId="LiveId" clId="{3DE42B17-4F12-42A7-9C00-DB1921462E0E}" dt="2026-02-21T07:44:40.986" v="5368" actId="47"/>
        <pc:sldMkLst>
          <pc:docMk/>
          <pc:sldMk cId="982346890" sldId="1193"/>
        </pc:sldMkLst>
      </pc:sldChg>
      <pc:sldChg chg="addSp delSp modSp add del mod delAnim">
        <pc:chgData name="Ismael Peña-López" userId="ad50cde2fbdf5e5c" providerId="LiveId" clId="{3DE42B17-4F12-42A7-9C00-DB1921462E0E}" dt="2026-02-20T17:13:29.250" v="1405" actId="47"/>
        <pc:sldMkLst>
          <pc:docMk/>
          <pc:sldMk cId="3092160207" sldId="1254"/>
        </pc:sldMkLst>
        <pc:spChg chg="del mod">
          <ac:chgData name="Ismael Peña-López" userId="ad50cde2fbdf5e5c" providerId="LiveId" clId="{3DE42B17-4F12-42A7-9C00-DB1921462E0E}" dt="2026-02-20T17:13:06.426" v="1400" actId="478"/>
          <ac:spMkLst>
            <pc:docMk/>
            <pc:sldMk cId="3092160207" sldId="1254"/>
            <ac:spMk id="2" creationId="{0F2B1BF5-2AF7-4C40-94DF-096461346001}"/>
          </ac:spMkLst>
        </pc:spChg>
        <pc:spChg chg="del">
          <ac:chgData name="Ismael Peña-López" userId="ad50cde2fbdf5e5c" providerId="LiveId" clId="{3DE42B17-4F12-42A7-9C00-DB1921462E0E}" dt="2026-02-20T17:13:06.426" v="1400" actId="478"/>
          <ac:spMkLst>
            <pc:docMk/>
            <pc:sldMk cId="3092160207" sldId="1254"/>
            <ac:spMk id="44" creationId="{57FA47CC-9C1F-4F3D-B060-86FDE159EA00}"/>
          </ac:spMkLst>
        </pc:spChg>
        <pc:spChg chg="del mod">
          <ac:chgData name="Ismael Peña-López" userId="ad50cde2fbdf5e5c" providerId="LiveId" clId="{3DE42B17-4F12-42A7-9C00-DB1921462E0E}" dt="2026-02-20T17:13:11.189" v="1402" actId="478"/>
          <ac:spMkLst>
            <pc:docMk/>
            <pc:sldMk cId="3092160207" sldId="1254"/>
            <ac:spMk id="58" creationId="{00000000-0000-0000-0000-000000000000}"/>
          </ac:spMkLst>
        </pc:spChg>
        <pc:spChg chg="del">
          <ac:chgData name="Ismael Peña-López" userId="ad50cde2fbdf5e5c" providerId="LiveId" clId="{3DE42B17-4F12-42A7-9C00-DB1921462E0E}" dt="2026-02-20T17:13:06.426" v="1400" actId="478"/>
          <ac:spMkLst>
            <pc:docMk/>
            <pc:sldMk cId="3092160207" sldId="1254"/>
            <ac:spMk id="63" creationId="{00000000-0000-0000-0000-000000000000}"/>
          </ac:spMkLst>
        </pc:spChg>
        <pc:spChg chg="del">
          <ac:chgData name="Ismael Peña-López" userId="ad50cde2fbdf5e5c" providerId="LiveId" clId="{3DE42B17-4F12-42A7-9C00-DB1921462E0E}" dt="2026-02-20T17:13:06.426" v="1400" actId="478"/>
          <ac:spMkLst>
            <pc:docMk/>
            <pc:sldMk cId="3092160207" sldId="1254"/>
            <ac:spMk id="66" creationId="{00000000-0000-0000-0000-000000000000}"/>
          </ac:spMkLst>
        </pc:spChg>
        <pc:spChg chg="del">
          <ac:chgData name="Ismael Peña-López" userId="ad50cde2fbdf5e5c" providerId="LiveId" clId="{3DE42B17-4F12-42A7-9C00-DB1921462E0E}" dt="2026-02-20T17:13:06.426" v="1400" actId="478"/>
          <ac:spMkLst>
            <pc:docMk/>
            <pc:sldMk cId="3092160207" sldId="1254"/>
            <ac:spMk id="69" creationId="{00000000-0000-0000-0000-000000000000}"/>
          </ac:spMkLst>
        </pc:spChg>
        <pc:spChg chg="del">
          <ac:chgData name="Ismael Peña-López" userId="ad50cde2fbdf5e5c" providerId="LiveId" clId="{3DE42B17-4F12-42A7-9C00-DB1921462E0E}" dt="2026-02-20T17:13:06.426" v="1400" actId="478"/>
          <ac:spMkLst>
            <pc:docMk/>
            <pc:sldMk cId="3092160207" sldId="1254"/>
            <ac:spMk id="72" creationId="{00000000-0000-0000-0000-000000000000}"/>
          </ac:spMkLst>
        </pc:spChg>
        <pc:grpChg chg="del">
          <ac:chgData name="Ismael Peña-López" userId="ad50cde2fbdf5e5c" providerId="LiveId" clId="{3DE42B17-4F12-42A7-9C00-DB1921462E0E}" dt="2026-02-20T17:13:03.749" v="1399" actId="478"/>
          <ac:grpSpMkLst>
            <pc:docMk/>
            <pc:sldMk cId="3092160207" sldId="1254"/>
            <ac:grpSpMk id="30" creationId="{00000000-0000-0000-0000-000000000000}"/>
          </ac:grpSpMkLst>
        </pc:grpChg>
        <pc:cxnChg chg="del mod">
          <ac:chgData name="Ismael Peña-López" userId="ad50cde2fbdf5e5c" providerId="LiveId" clId="{3DE42B17-4F12-42A7-9C00-DB1921462E0E}" dt="2026-02-20T17:13:06.426" v="1400" actId="478"/>
          <ac:cxnSpMkLst>
            <pc:docMk/>
            <pc:sldMk cId="3092160207" sldId="1254"/>
            <ac:cxnSpMk id="45" creationId="{47BDD46B-EACB-4271-8B07-E003823454F0}"/>
          </ac:cxnSpMkLst>
        </pc:cxnChg>
        <pc:cxnChg chg="del">
          <ac:chgData name="Ismael Peña-López" userId="ad50cde2fbdf5e5c" providerId="LiveId" clId="{3DE42B17-4F12-42A7-9C00-DB1921462E0E}" dt="2026-02-20T17:13:06.426" v="1400" actId="478"/>
          <ac:cxnSpMkLst>
            <pc:docMk/>
            <pc:sldMk cId="3092160207" sldId="1254"/>
            <ac:cxnSpMk id="54" creationId="{00000000-0000-0000-0000-000000000000}"/>
          </ac:cxnSpMkLst>
        </pc:cxnChg>
        <pc:cxnChg chg="del">
          <ac:chgData name="Ismael Peña-López" userId="ad50cde2fbdf5e5c" providerId="LiveId" clId="{3DE42B17-4F12-42A7-9C00-DB1921462E0E}" dt="2026-02-20T17:13:06.426" v="1400" actId="478"/>
          <ac:cxnSpMkLst>
            <pc:docMk/>
            <pc:sldMk cId="3092160207" sldId="1254"/>
            <ac:cxnSpMk id="56" creationId="{00000000-0000-0000-0000-000000000000}"/>
          </ac:cxnSpMkLst>
        </pc:cxnChg>
        <pc:cxnChg chg="del">
          <ac:chgData name="Ismael Peña-López" userId="ad50cde2fbdf5e5c" providerId="LiveId" clId="{3DE42B17-4F12-42A7-9C00-DB1921462E0E}" dt="2026-02-20T17:13:06.426" v="1400" actId="478"/>
          <ac:cxnSpMkLst>
            <pc:docMk/>
            <pc:sldMk cId="3092160207" sldId="1254"/>
            <ac:cxnSpMk id="83" creationId="{00000000-0000-0000-0000-000000000000}"/>
          </ac:cxnSpMkLst>
        </pc:cxnChg>
      </pc:sldChg>
      <pc:sldChg chg="add del">
        <pc:chgData name="Ismael Peña-López" userId="ad50cde2fbdf5e5c" providerId="LiveId" clId="{3DE42B17-4F12-42A7-9C00-DB1921462E0E}" dt="2026-02-20T20:04:37.172" v="4622" actId="47"/>
        <pc:sldMkLst>
          <pc:docMk/>
          <pc:sldMk cId="1615610853" sldId="1255"/>
        </pc:sldMkLst>
      </pc:sldChg>
      <pc:sldChg chg="addSp delSp modSp add del mod delAnim modAnim">
        <pc:chgData name="Ismael Peña-López" userId="ad50cde2fbdf5e5c" providerId="LiveId" clId="{3DE42B17-4F12-42A7-9C00-DB1921462E0E}" dt="2026-02-20T18:12:29.118" v="2605" actId="47"/>
        <pc:sldMkLst>
          <pc:docMk/>
          <pc:sldMk cId="1586261111" sldId="1256"/>
        </pc:sldMkLst>
        <pc:spChg chg="add mod">
          <ac:chgData name="Ismael Peña-López" userId="ad50cde2fbdf5e5c" providerId="LiveId" clId="{3DE42B17-4F12-42A7-9C00-DB1921462E0E}" dt="2026-02-20T17:13:50.392" v="1408" actId="1076"/>
          <ac:spMkLst>
            <pc:docMk/>
            <pc:sldMk cId="1586261111" sldId="1256"/>
            <ac:spMk id="59" creationId="{EE79F5D8-90A6-D223-A758-4D7C5F676AB7}"/>
          </ac:spMkLst>
        </pc:spChg>
        <pc:spChg chg="add del mod">
          <ac:chgData name="Ismael Peña-López" userId="ad50cde2fbdf5e5c" providerId="LiveId" clId="{3DE42B17-4F12-42A7-9C00-DB1921462E0E}" dt="2026-02-20T17:13:53.921" v="1409" actId="21"/>
          <ac:spMkLst>
            <pc:docMk/>
            <pc:sldMk cId="1586261111" sldId="1256"/>
            <ac:spMk id="60" creationId="{0F60ACB0-F5F6-6BB5-F594-D5749A1507D4}"/>
          </ac:spMkLst>
        </pc:spChg>
        <pc:spChg chg="add del mod">
          <ac:chgData name="Ismael Peña-López" userId="ad50cde2fbdf5e5c" providerId="LiveId" clId="{3DE42B17-4F12-42A7-9C00-DB1921462E0E}" dt="2026-02-20T17:13:53.921" v="1409" actId="21"/>
          <ac:spMkLst>
            <pc:docMk/>
            <pc:sldMk cId="1586261111" sldId="1256"/>
            <ac:spMk id="61" creationId="{336CFEA7-30D3-50C2-748A-E80ECA1B1033}"/>
          </ac:spMkLst>
        </pc:spChg>
      </pc:sldChg>
      <pc:sldChg chg="delSp modSp add del mod">
        <pc:chgData name="Ismael Peña-López" userId="ad50cde2fbdf5e5c" providerId="LiveId" clId="{3DE42B17-4F12-42A7-9C00-DB1921462E0E}" dt="2026-02-20T20:04:07.637" v="4618" actId="47"/>
        <pc:sldMkLst>
          <pc:docMk/>
          <pc:sldMk cId="522054688" sldId="1257"/>
        </pc:sldMkLst>
        <pc:spChg chg="mod">
          <ac:chgData name="Ismael Peña-López" userId="ad50cde2fbdf5e5c" providerId="LiveId" clId="{3DE42B17-4F12-42A7-9C00-DB1921462E0E}" dt="2026-02-20T19:55:33.534" v="4270" actId="1076"/>
          <ac:spMkLst>
            <pc:docMk/>
            <pc:sldMk cId="522054688" sldId="1257"/>
            <ac:spMk id="9" creationId="{DAF34D36-D4A8-DF21-7DF6-DB39E1AE1EFD}"/>
          </ac:spMkLst>
        </pc:spChg>
      </pc:sldChg>
      <pc:sldChg chg="modSp add del mod ord modClrScheme chgLayout">
        <pc:chgData name="Ismael Peña-López" userId="ad50cde2fbdf5e5c" providerId="LiveId" clId="{3DE42B17-4F12-42A7-9C00-DB1921462E0E}" dt="2026-02-21T07:44:40.986" v="5368" actId="47"/>
        <pc:sldMkLst>
          <pc:docMk/>
          <pc:sldMk cId="2499810632" sldId="1258"/>
        </pc:sldMkLst>
      </pc:sldChg>
      <pc:sldChg chg="delSp modSp add del mod">
        <pc:chgData name="Ismael Peña-López" userId="ad50cde2fbdf5e5c" providerId="LiveId" clId="{3DE42B17-4F12-42A7-9C00-DB1921462E0E}" dt="2026-02-20T17:37:18.118" v="1909" actId="47"/>
        <pc:sldMkLst>
          <pc:docMk/>
          <pc:sldMk cId="2606955566" sldId="1259"/>
        </pc:sldMkLst>
        <pc:spChg chg="mod">
          <ac:chgData name="Ismael Peña-López" userId="ad50cde2fbdf5e5c" providerId="LiveId" clId="{3DE42B17-4F12-42A7-9C00-DB1921462E0E}" dt="2026-02-20T17:19:58.021" v="1482" actId="20577"/>
          <ac:spMkLst>
            <pc:docMk/>
            <pc:sldMk cId="2606955566" sldId="1259"/>
            <ac:spMk id="2" creationId="{C270A072-2EC7-019C-8C59-966D6187EF05}"/>
          </ac:spMkLst>
        </pc:spChg>
        <pc:spChg chg="del">
          <ac:chgData name="Ismael Peña-López" userId="ad50cde2fbdf5e5c" providerId="LiveId" clId="{3DE42B17-4F12-42A7-9C00-DB1921462E0E}" dt="2026-02-20T17:20:02.868" v="1484" actId="478"/>
          <ac:spMkLst>
            <pc:docMk/>
            <pc:sldMk cId="2606955566" sldId="1259"/>
            <ac:spMk id="7" creationId="{39EEAB19-6FD2-CDE9-05E8-00813DBA313F}"/>
          </ac:spMkLst>
        </pc:spChg>
        <pc:spChg chg="del">
          <ac:chgData name="Ismael Peña-López" userId="ad50cde2fbdf5e5c" providerId="LiveId" clId="{3DE42B17-4F12-42A7-9C00-DB1921462E0E}" dt="2026-02-20T17:20:02.003" v="1483" actId="478"/>
          <ac:spMkLst>
            <pc:docMk/>
            <pc:sldMk cId="2606955566" sldId="1259"/>
            <ac:spMk id="10" creationId="{F47D488D-DDB5-1E8D-46D6-DE1EE4F74F21}"/>
          </ac:spMkLst>
        </pc:spChg>
        <pc:spChg chg="del">
          <ac:chgData name="Ismael Peña-López" userId="ad50cde2fbdf5e5c" providerId="LiveId" clId="{3DE42B17-4F12-42A7-9C00-DB1921462E0E}" dt="2026-02-20T17:20:02.003" v="1483" actId="478"/>
          <ac:spMkLst>
            <pc:docMk/>
            <pc:sldMk cId="2606955566" sldId="1259"/>
            <ac:spMk id="15" creationId="{5FBDE532-F2B7-0978-8120-9E514CE48ACD}"/>
          </ac:spMkLst>
        </pc:spChg>
        <pc:spChg chg="del">
          <ac:chgData name="Ismael Peña-López" userId="ad50cde2fbdf5e5c" providerId="LiveId" clId="{3DE42B17-4F12-42A7-9C00-DB1921462E0E}" dt="2026-02-20T17:20:05.553" v="1486" actId="478"/>
          <ac:spMkLst>
            <pc:docMk/>
            <pc:sldMk cId="2606955566" sldId="1259"/>
            <ac:spMk id="32" creationId="{1E5EE942-D6DF-C4C0-5FAF-A12F088FAE79}"/>
          </ac:spMkLst>
        </pc:spChg>
        <pc:cxnChg chg="del mod">
          <ac:chgData name="Ismael Peña-López" userId="ad50cde2fbdf5e5c" providerId="LiveId" clId="{3DE42B17-4F12-42A7-9C00-DB1921462E0E}" dt="2026-02-20T17:20:02.003" v="1483" actId="478"/>
          <ac:cxnSpMkLst>
            <pc:docMk/>
            <pc:sldMk cId="2606955566" sldId="1259"/>
            <ac:cxnSpMk id="5" creationId="{4DD97F8F-EEAB-A8E6-1DA4-615811154B62}"/>
          </ac:cxnSpMkLst>
        </pc:cxnChg>
        <pc:cxnChg chg="del mod">
          <ac:chgData name="Ismael Peña-López" userId="ad50cde2fbdf5e5c" providerId="LiveId" clId="{3DE42B17-4F12-42A7-9C00-DB1921462E0E}" dt="2026-02-20T17:20:04.676" v="1485" actId="478"/>
          <ac:cxnSpMkLst>
            <pc:docMk/>
            <pc:sldMk cId="2606955566" sldId="1259"/>
            <ac:cxnSpMk id="12" creationId="{12DC5832-51FB-F77B-BD7F-CCF277AD56DF}"/>
          </ac:cxnSpMkLst>
        </pc:cxnChg>
        <pc:cxnChg chg="mod">
          <ac:chgData name="Ismael Peña-López" userId="ad50cde2fbdf5e5c" providerId="LiveId" clId="{3DE42B17-4F12-42A7-9C00-DB1921462E0E}" dt="2026-02-20T17:20:05.553" v="1486" actId="478"/>
          <ac:cxnSpMkLst>
            <pc:docMk/>
            <pc:sldMk cId="2606955566" sldId="1259"/>
            <ac:cxnSpMk id="17" creationId="{A98FF000-D979-04EE-CD77-6309E060C851}"/>
          </ac:cxnSpMkLst>
        </pc:cxnChg>
        <pc:cxnChg chg="del mod">
          <ac:chgData name="Ismael Peña-López" userId="ad50cde2fbdf5e5c" providerId="LiveId" clId="{3DE42B17-4F12-42A7-9C00-DB1921462E0E}" dt="2026-02-20T17:20:06.899" v="1487" actId="478"/>
          <ac:cxnSpMkLst>
            <pc:docMk/>
            <pc:sldMk cId="2606955566" sldId="1259"/>
            <ac:cxnSpMk id="20" creationId="{DB64C5DA-4576-44CC-DC1A-18085D6F0528}"/>
          </ac:cxnSpMkLst>
        </pc:cxnChg>
      </pc:sldChg>
      <pc:sldChg chg="addSp delSp modSp add del mod ord">
        <pc:chgData name="Ismael Peña-López" userId="ad50cde2fbdf5e5c" providerId="LiveId" clId="{3DE42B17-4F12-42A7-9C00-DB1921462E0E}" dt="2026-02-21T07:44:40.986" v="5368" actId="47"/>
        <pc:sldMkLst>
          <pc:docMk/>
          <pc:sldMk cId="1103740516" sldId="1260"/>
        </pc:sldMkLst>
        <pc:spChg chg="add del">
          <ac:chgData name="Ismael Peña-López" userId="ad50cde2fbdf5e5c" providerId="LiveId" clId="{3DE42B17-4F12-42A7-9C00-DB1921462E0E}" dt="2026-02-20T17:24:07.667" v="1611" actId="478"/>
          <ac:spMkLst>
            <pc:docMk/>
            <pc:sldMk cId="1103740516" sldId="1260"/>
            <ac:spMk id="2" creationId="{854B3C03-95F7-C64A-A499-2C4EEC718D39}"/>
          </ac:spMkLst>
        </pc:spChg>
        <pc:spChg chg="add del mod">
          <ac:chgData name="Ismael Peña-López" userId="ad50cde2fbdf5e5c" providerId="LiveId" clId="{3DE42B17-4F12-42A7-9C00-DB1921462E0E}" dt="2026-02-20T17:24:07.667" v="1611" actId="478"/>
          <ac:spMkLst>
            <pc:docMk/>
            <pc:sldMk cId="1103740516" sldId="1260"/>
            <ac:spMk id="3" creationId="{0E4F90AF-AD73-3396-9CF8-368C9BF24CBA}"/>
          </ac:spMkLst>
        </pc:spChg>
        <pc:spChg chg="add del mod">
          <ac:chgData name="Ismael Peña-López" userId="ad50cde2fbdf5e5c" providerId="LiveId" clId="{3DE42B17-4F12-42A7-9C00-DB1921462E0E}" dt="2026-02-20T17:24:07.667" v="1611" actId="478"/>
          <ac:spMkLst>
            <pc:docMk/>
            <pc:sldMk cId="1103740516" sldId="1260"/>
            <ac:spMk id="4" creationId="{F5ACE493-06DB-2FD7-1059-4454D1F33CB0}"/>
          </ac:spMkLst>
        </pc:spChg>
        <pc:spChg chg="add mod">
          <ac:chgData name="Ismael Peña-López" userId="ad50cde2fbdf5e5c" providerId="LiveId" clId="{3DE42B17-4F12-42A7-9C00-DB1921462E0E}" dt="2026-02-20T17:41:34.917" v="2025" actId="1038"/>
          <ac:spMkLst>
            <pc:docMk/>
            <pc:sldMk cId="1103740516" sldId="1260"/>
            <ac:spMk id="6" creationId="{D8C20C5D-9A4F-B3F3-0613-497A1B92DB6D}"/>
          </ac:spMkLst>
        </pc:spChg>
        <pc:spChg chg="add del mod">
          <ac:chgData name="Ismael Peña-López" userId="ad50cde2fbdf5e5c" providerId="LiveId" clId="{3DE42B17-4F12-42A7-9C00-DB1921462E0E}" dt="2026-02-20T17:36:58.817" v="1908" actId="478"/>
          <ac:spMkLst>
            <pc:docMk/>
            <pc:sldMk cId="1103740516" sldId="1260"/>
            <ac:spMk id="7" creationId="{FD7DA7AE-37FF-5DE8-F7F9-80F6648C5D98}"/>
          </ac:spMkLst>
        </pc:spChg>
        <pc:spChg chg="add mod">
          <ac:chgData name="Ismael Peña-López" userId="ad50cde2fbdf5e5c" providerId="LiveId" clId="{3DE42B17-4F12-42A7-9C00-DB1921462E0E}" dt="2026-02-20T17:43:31.266" v="2068" actId="1036"/>
          <ac:spMkLst>
            <pc:docMk/>
            <pc:sldMk cId="1103740516" sldId="1260"/>
            <ac:spMk id="8" creationId="{F45AE514-3B2B-D71D-3E23-381DB3A118C6}"/>
          </ac:spMkLst>
        </pc:spChg>
        <pc:spChg chg="add mod">
          <ac:chgData name="Ismael Peña-López" userId="ad50cde2fbdf5e5c" providerId="LiveId" clId="{3DE42B17-4F12-42A7-9C00-DB1921462E0E}" dt="2026-02-20T17:43:31.266" v="2068" actId="1036"/>
          <ac:spMkLst>
            <pc:docMk/>
            <pc:sldMk cId="1103740516" sldId="1260"/>
            <ac:spMk id="9" creationId="{B3CD850C-CEB1-6522-67D0-079FA8621BD1}"/>
          </ac:spMkLst>
        </pc:spChg>
        <pc:spChg chg="add mod">
          <ac:chgData name="Ismael Peña-López" userId="ad50cde2fbdf5e5c" providerId="LiveId" clId="{3DE42B17-4F12-42A7-9C00-DB1921462E0E}" dt="2026-02-20T17:43:31.266" v="2068" actId="1036"/>
          <ac:spMkLst>
            <pc:docMk/>
            <pc:sldMk cId="1103740516" sldId="1260"/>
            <ac:spMk id="10" creationId="{7B6ADDF4-2BD0-2033-67F7-C533CD43CADE}"/>
          </ac:spMkLst>
        </pc:spChg>
        <pc:spChg chg="mod">
          <ac:chgData name="Ismael Peña-López" userId="ad50cde2fbdf5e5c" providerId="LiveId" clId="{3DE42B17-4F12-42A7-9C00-DB1921462E0E}" dt="2026-02-20T17:41:34.917" v="2025" actId="1038"/>
          <ac:spMkLst>
            <pc:docMk/>
            <pc:sldMk cId="1103740516" sldId="1260"/>
            <ac:spMk id="18" creationId="{A61ECD04-95D8-A0D9-3727-061CA0C12179}"/>
          </ac:spMkLst>
        </pc:spChg>
        <pc:spChg chg="mod">
          <ac:chgData name="Ismael Peña-López" userId="ad50cde2fbdf5e5c" providerId="LiveId" clId="{3DE42B17-4F12-42A7-9C00-DB1921462E0E}" dt="2026-02-20T17:41:34.917" v="2025" actId="1038"/>
          <ac:spMkLst>
            <pc:docMk/>
            <pc:sldMk cId="1103740516" sldId="1260"/>
            <ac:spMk id="19" creationId="{7D1C7C3F-F200-0B38-FFF6-ACDF99F82ECC}"/>
          </ac:spMkLst>
        </pc:spChg>
        <pc:spChg chg="mod">
          <ac:chgData name="Ismael Peña-López" userId="ad50cde2fbdf5e5c" providerId="LiveId" clId="{3DE42B17-4F12-42A7-9C00-DB1921462E0E}" dt="2026-02-20T17:41:34.917" v="2025" actId="1038"/>
          <ac:spMkLst>
            <pc:docMk/>
            <pc:sldMk cId="1103740516" sldId="1260"/>
            <ac:spMk id="20" creationId="{F1BFCADC-8D24-C73C-8A5E-804777B43889}"/>
          </ac:spMkLst>
        </pc:spChg>
        <pc:spChg chg="add del mod">
          <ac:chgData name="Ismael Peña-López" userId="ad50cde2fbdf5e5c" providerId="LiveId" clId="{3DE42B17-4F12-42A7-9C00-DB1921462E0E}" dt="2026-02-20T17:40:09.121" v="1962" actId="1038"/>
          <ac:spMkLst>
            <pc:docMk/>
            <pc:sldMk cId="1103740516" sldId="1260"/>
            <ac:spMk id="23" creationId="{186BFDD5-430A-2416-3A18-6320E64A09AD}"/>
          </ac:spMkLst>
        </pc:spChg>
        <pc:spChg chg="add del mod">
          <ac:chgData name="Ismael Peña-López" userId="ad50cde2fbdf5e5c" providerId="LiveId" clId="{3DE42B17-4F12-42A7-9C00-DB1921462E0E}" dt="2026-02-20T17:40:09.121" v="1962" actId="1038"/>
          <ac:spMkLst>
            <pc:docMk/>
            <pc:sldMk cId="1103740516" sldId="1260"/>
            <ac:spMk id="24" creationId="{3C56B33D-94FC-4806-B9EF-E15CAAD95183}"/>
          </ac:spMkLst>
        </pc:spChg>
        <pc:spChg chg="mod">
          <ac:chgData name="Ismael Peña-López" userId="ad50cde2fbdf5e5c" providerId="LiveId" clId="{3DE42B17-4F12-42A7-9C00-DB1921462E0E}" dt="2026-02-20T17:41:34.917" v="2025" actId="1038"/>
          <ac:spMkLst>
            <pc:docMk/>
            <pc:sldMk cId="1103740516" sldId="1260"/>
            <ac:spMk id="27" creationId="{9FF62CBA-32D2-5804-6675-E0758341BD33}"/>
          </ac:spMkLst>
        </pc:spChg>
        <pc:spChg chg="mod">
          <ac:chgData name="Ismael Peña-López" userId="ad50cde2fbdf5e5c" providerId="LiveId" clId="{3DE42B17-4F12-42A7-9C00-DB1921462E0E}" dt="2026-02-20T17:41:34.917" v="2025" actId="1038"/>
          <ac:spMkLst>
            <pc:docMk/>
            <pc:sldMk cId="1103740516" sldId="1260"/>
            <ac:spMk id="28" creationId="{22151D96-CD18-341B-04F2-9264C8AAADFB}"/>
          </ac:spMkLst>
        </pc:spChg>
        <pc:spChg chg="mod">
          <ac:chgData name="Ismael Peña-López" userId="ad50cde2fbdf5e5c" providerId="LiveId" clId="{3DE42B17-4F12-42A7-9C00-DB1921462E0E}" dt="2026-02-20T17:41:34.917" v="2025" actId="1038"/>
          <ac:spMkLst>
            <pc:docMk/>
            <pc:sldMk cId="1103740516" sldId="1260"/>
            <ac:spMk id="29" creationId="{ABB3DB9E-62D1-4C7D-46DE-463E24B0D605}"/>
          </ac:spMkLst>
        </pc:spChg>
        <pc:spChg chg="add del mod">
          <ac:chgData name="Ismael Peña-López" userId="ad50cde2fbdf5e5c" providerId="LiveId" clId="{3DE42B17-4F12-42A7-9C00-DB1921462E0E}" dt="2026-02-20T17:40:09.121" v="1962" actId="1038"/>
          <ac:spMkLst>
            <pc:docMk/>
            <pc:sldMk cId="1103740516" sldId="1260"/>
            <ac:spMk id="30" creationId="{85E88381-A13B-D7B2-E673-FC13EEEDF309}"/>
          </ac:spMkLst>
        </pc:spChg>
        <pc:spChg chg="add del mod">
          <ac:chgData name="Ismael Peña-López" userId="ad50cde2fbdf5e5c" providerId="LiveId" clId="{3DE42B17-4F12-42A7-9C00-DB1921462E0E}" dt="2026-02-20T17:41:34.917" v="2025" actId="1038"/>
          <ac:spMkLst>
            <pc:docMk/>
            <pc:sldMk cId="1103740516" sldId="1260"/>
            <ac:spMk id="31" creationId="{99D72696-F4EB-FCF3-C4D0-0AA70A047544}"/>
          </ac:spMkLst>
        </pc:spChg>
        <pc:spChg chg="del mod">
          <ac:chgData name="Ismael Peña-López" userId="ad50cde2fbdf5e5c" providerId="LiveId" clId="{3DE42B17-4F12-42A7-9C00-DB1921462E0E}" dt="2026-02-20T17:36:58.817" v="1908" actId="478"/>
          <ac:spMkLst>
            <pc:docMk/>
            <pc:sldMk cId="1103740516" sldId="1260"/>
            <ac:spMk id="32" creationId="{FF629925-D046-5129-591E-8975A3362E9D}"/>
          </ac:spMkLst>
        </pc:spChg>
        <pc:spChg chg="add del mod">
          <ac:chgData name="Ismael Peña-López" userId="ad50cde2fbdf5e5c" providerId="LiveId" clId="{3DE42B17-4F12-42A7-9C00-DB1921462E0E}" dt="2026-02-20T17:26:24.451" v="1716" actId="478"/>
          <ac:spMkLst>
            <pc:docMk/>
            <pc:sldMk cId="1103740516" sldId="1260"/>
            <ac:spMk id="33" creationId="{53A86ECA-451D-C5B4-912C-0ACB4D0244C8}"/>
          </ac:spMkLst>
        </pc:spChg>
        <pc:spChg chg="del mod">
          <ac:chgData name="Ismael Peña-López" userId="ad50cde2fbdf5e5c" providerId="LiveId" clId="{3DE42B17-4F12-42A7-9C00-DB1921462E0E}" dt="2026-02-20T17:26:24.451" v="1716" actId="478"/>
          <ac:spMkLst>
            <pc:docMk/>
            <pc:sldMk cId="1103740516" sldId="1260"/>
            <ac:spMk id="34" creationId="{AD01B031-28E3-A22B-D77A-A6CB17E01E3C}"/>
          </ac:spMkLst>
        </pc:spChg>
        <pc:spChg chg="add del mod">
          <ac:chgData name="Ismael Peña-López" userId="ad50cde2fbdf5e5c" providerId="LiveId" clId="{3DE42B17-4F12-42A7-9C00-DB1921462E0E}" dt="2026-02-20T17:26:24.451" v="1716" actId="478"/>
          <ac:spMkLst>
            <pc:docMk/>
            <pc:sldMk cId="1103740516" sldId="1260"/>
            <ac:spMk id="35" creationId="{FE7746FA-C5CF-4FD1-1A0D-2602E315E5F7}"/>
          </ac:spMkLst>
        </pc:spChg>
        <pc:spChg chg="mod">
          <ac:chgData name="Ismael Peña-López" userId="ad50cde2fbdf5e5c" providerId="LiveId" clId="{3DE42B17-4F12-42A7-9C00-DB1921462E0E}" dt="2026-02-20T17:37:40.223" v="1932" actId="6549"/>
          <ac:spMkLst>
            <pc:docMk/>
            <pc:sldMk cId="1103740516" sldId="1260"/>
            <ac:spMk id="29698" creationId="{855CBB4B-F778-FE8D-41F7-DBDDB50E60EF}"/>
          </ac:spMkLst>
        </pc:spChg>
        <pc:spChg chg="del">
          <ac:chgData name="Ismael Peña-López" userId="ad50cde2fbdf5e5c" providerId="LiveId" clId="{3DE42B17-4F12-42A7-9C00-DB1921462E0E}" dt="2026-02-20T17:36:11.763" v="1901" actId="478"/>
          <ac:spMkLst>
            <pc:docMk/>
            <pc:sldMk cId="1103740516" sldId="1260"/>
            <ac:spMk id="29700" creationId="{23DF0337-856F-C1DB-74B5-E417F564ED77}"/>
          </ac:spMkLst>
        </pc:spChg>
        <pc:cxnChg chg="add del mod">
          <ac:chgData name="Ismael Peña-López" userId="ad50cde2fbdf5e5c" providerId="LiveId" clId="{3DE42B17-4F12-42A7-9C00-DB1921462E0E}" dt="2026-02-20T17:24:07.667" v="1611" actId="478"/>
          <ac:cxnSpMkLst>
            <pc:docMk/>
            <pc:sldMk cId="1103740516" sldId="1260"/>
            <ac:cxnSpMk id="5" creationId="{C538D17F-C716-CD13-688B-094FE09810BF}"/>
          </ac:cxnSpMkLst>
        </pc:cxnChg>
        <pc:cxnChg chg="add del mod">
          <ac:chgData name="Ismael Peña-López" userId="ad50cde2fbdf5e5c" providerId="LiveId" clId="{3DE42B17-4F12-42A7-9C00-DB1921462E0E}" dt="2026-02-20T17:23:34.647" v="1561" actId="478"/>
          <ac:cxnSpMkLst>
            <pc:docMk/>
            <pc:sldMk cId="1103740516" sldId="1260"/>
            <ac:cxnSpMk id="26" creationId="{277C7C1E-A0AA-B853-749E-6EA670292255}"/>
          </ac:cxnSpMkLst>
        </pc:cxnChg>
      </pc:sldChg>
      <pc:sldChg chg="addSp delSp modSp add del mod ord">
        <pc:chgData name="Ismael Peña-López" userId="ad50cde2fbdf5e5c" providerId="LiveId" clId="{3DE42B17-4F12-42A7-9C00-DB1921462E0E}" dt="2026-02-21T07:44:40.986" v="5368" actId="47"/>
        <pc:sldMkLst>
          <pc:docMk/>
          <pc:sldMk cId="2576772801" sldId="1261"/>
        </pc:sldMkLst>
        <pc:spChg chg="mod">
          <ac:chgData name="Ismael Peña-López" userId="ad50cde2fbdf5e5c" providerId="LiveId" clId="{3DE42B17-4F12-42A7-9C00-DB1921462E0E}" dt="2026-02-20T17:46:23.662" v="2110" actId="552"/>
          <ac:spMkLst>
            <pc:docMk/>
            <pc:sldMk cId="2576772801" sldId="1261"/>
            <ac:spMk id="6" creationId="{83A7A5D2-4B32-69A2-4F82-2BA08CCF579A}"/>
          </ac:spMkLst>
        </pc:spChg>
        <pc:spChg chg="add mod">
          <ac:chgData name="Ismael Peña-López" userId="ad50cde2fbdf5e5c" providerId="LiveId" clId="{3DE42B17-4F12-42A7-9C00-DB1921462E0E}" dt="2026-02-20T17:42:45.360" v="2047" actId="1076"/>
          <ac:spMkLst>
            <pc:docMk/>
            <pc:sldMk cId="2576772801" sldId="1261"/>
            <ac:spMk id="7" creationId="{760EB3F8-B2E9-FDA2-2287-70CB0106B77A}"/>
          </ac:spMkLst>
        </pc:spChg>
        <pc:spChg chg="del mod">
          <ac:chgData name="Ismael Peña-López" userId="ad50cde2fbdf5e5c" providerId="LiveId" clId="{3DE42B17-4F12-42A7-9C00-DB1921462E0E}" dt="2026-02-20T17:43:35.790" v="2071" actId="478"/>
          <ac:spMkLst>
            <pc:docMk/>
            <pc:sldMk cId="2576772801" sldId="1261"/>
            <ac:spMk id="8" creationId="{96832D79-199D-A1A5-1B01-D704B5DF82EC}"/>
          </ac:spMkLst>
        </pc:spChg>
        <pc:spChg chg="del mod">
          <ac:chgData name="Ismael Peña-López" userId="ad50cde2fbdf5e5c" providerId="LiveId" clId="{3DE42B17-4F12-42A7-9C00-DB1921462E0E}" dt="2026-02-20T17:43:35.790" v="2071" actId="478"/>
          <ac:spMkLst>
            <pc:docMk/>
            <pc:sldMk cId="2576772801" sldId="1261"/>
            <ac:spMk id="9" creationId="{D91857E3-16E0-4E41-58C3-8968033A6BCF}"/>
          </ac:spMkLst>
        </pc:spChg>
        <pc:spChg chg="del mod">
          <ac:chgData name="Ismael Peña-López" userId="ad50cde2fbdf5e5c" providerId="LiveId" clId="{3DE42B17-4F12-42A7-9C00-DB1921462E0E}" dt="2026-02-20T17:43:35.790" v="2071" actId="478"/>
          <ac:spMkLst>
            <pc:docMk/>
            <pc:sldMk cId="2576772801" sldId="1261"/>
            <ac:spMk id="10" creationId="{5452FEFC-0B55-5D10-D9B9-3DB24DBAC264}"/>
          </ac:spMkLst>
        </pc:spChg>
        <pc:spChg chg="add mod">
          <ac:chgData name="Ismael Peña-López" userId="ad50cde2fbdf5e5c" providerId="LiveId" clId="{3DE42B17-4F12-42A7-9C00-DB1921462E0E}" dt="2026-02-20T17:42:45.360" v="2047" actId="1076"/>
          <ac:spMkLst>
            <pc:docMk/>
            <pc:sldMk cId="2576772801" sldId="1261"/>
            <ac:spMk id="11" creationId="{A66DA3F9-B69C-FB9A-C47A-C27F48FB7212}"/>
          </ac:spMkLst>
        </pc:spChg>
        <pc:spChg chg="add mod">
          <ac:chgData name="Ismael Peña-López" userId="ad50cde2fbdf5e5c" providerId="LiveId" clId="{3DE42B17-4F12-42A7-9C00-DB1921462E0E}" dt="2026-02-20T17:42:45.360" v="2047" actId="1076"/>
          <ac:spMkLst>
            <pc:docMk/>
            <pc:sldMk cId="2576772801" sldId="1261"/>
            <ac:spMk id="12" creationId="{1FD8D8B5-E7F0-9C47-544C-0A8B4F5B9B3C}"/>
          </ac:spMkLst>
        </pc:spChg>
        <pc:spChg chg="add mod">
          <ac:chgData name="Ismael Peña-López" userId="ad50cde2fbdf5e5c" providerId="LiveId" clId="{3DE42B17-4F12-42A7-9C00-DB1921462E0E}" dt="2026-02-20T17:45:19.245" v="2095" actId="552"/>
          <ac:spMkLst>
            <pc:docMk/>
            <pc:sldMk cId="2576772801" sldId="1261"/>
            <ac:spMk id="13" creationId="{C45B75B5-75E1-0321-D4FD-88B00A95897F}"/>
          </ac:spMkLst>
        </pc:spChg>
        <pc:spChg chg="add mod">
          <ac:chgData name="Ismael Peña-López" userId="ad50cde2fbdf5e5c" providerId="LiveId" clId="{3DE42B17-4F12-42A7-9C00-DB1921462E0E}" dt="2026-02-20T17:45:15.156" v="2094" actId="552"/>
          <ac:spMkLst>
            <pc:docMk/>
            <pc:sldMk cId="2576772801" sldId="1261"/>
            <ac:spMk id="14" creationId="{5031FC25-02AE-F0B6-38CB-42E2DFC7770E}"/>
          </ac:spMkLst>
        </pc:spChg>
        <pc:spChg chg="add mod">
          <ac:chgData name="Ismael Peña-López" userId="ad50cde2fbdf5e5c" providerId="LiveId" clId="{3DE42B17-4F12-42A7-9C00-DB1921462E0E}" dt="2026-02-20T17:42:45.360" v="2047" actId="1076"/>
          <ac:spMkLst>
            <pc:docMk/>
            <pc:sldMk cId="2576772801" sldId="1261"/>
            <ac:spMk id="15" creationId="{56CCA0A5-A5F7-E05D-E96E-E40591841E82}"/>
          </ac:spMkLst>
        </pc:spChg>
        <pc:spChg chg="add mod">
          <ac:chgData name="Ismael Peña-López" userId="ad50cde2fbdf5e5c" providerId="LiveId" clId="{3DE42B17-4F12-42A7-9C00-DB1921462E0E}" dt="2026-02-20T17:45:59.684" v="2102" actId="555"/>
          <ac:spMkLst>
            <pc:docMk/>
            <pc:sldMk cId="2576772801" sldId="1261"/>
            <ac:spMk id="17" creationId="{E025ADAF-613A-62AD-C852-4E8031259CE3}"/>
          </ac:spMkLst>
        </pc:spChg>
        <pc:spChg chg="mod">
          <ac:chgData name="Ismael Peña-López" userId="ad50cde2fbdf5e5c" providerId="LiveId" clId="{3DE42B17-4F12-42A7-9C00-DB1921462E0E}" dt="2026-02-20T17:46:14.500" v="2108" actId="555"/>
          <ac:spMkLst>
            <pc:docMk/>
            <pc:sldMk cId="2576772801" sldId="1261"/>
            <ac:spMk id="18" creationId="{B1A1E811-6BFA-F61A-B168-825CB114E0E5}"/>
          </ac:spMkLst>
        </pc:spChg>
        <pc:spChg chg="mod">
          <ac:chgData name="Ismael Peña-López" userId="ad50cde2fbdf5e5c" providerId="LiveId" clId="{3DE42B17-4F12-42A7-9C00-DB1921462E0E}" dt="2026-02-20T17:46:07.210" v="2105" actId="555"/>
          <ac:spMkLst>
            <pc:docMk/>
            <pc:sldMk cId="2576772801" sldId="1261"/>
            <ac:spMk id="19" creationId="{3D290FD8-8376-F082-C41C-3E67E7AC6CAD}"/>
          </ac:spMkLst>
        </pc:spChg>
        <pc:spChg chg="mod">
          <ac:chgData name="Ismael Peña-López" userId="ad50cde2fbdf5e5c" providerId="LiveId" clId="{3DE42B17-4F12-42A7-9C00-DB1921462E0E}" dt="2026-02-20T17:46:23.662" v="2110" actId="552"/>
          <ac:spMkLst>
            <pc:docMk/>
            <pc:sldMk cId="2576772801" sldId="1261"/>
            <ac:spMk id="20" creationId="{CED305C2-2BDE-CB9F-8651-CF5FB172AE4D}"/>
          </ac:spMkLst>
        </pc:spChg>
        <pc:spChg chg="mod">
          <ac:chgData name="Ismael Peña-López" userId="ad50cde2fbdf5e5c" providerId="LiveId" clId="{3DE42B17-4F12-42A7-9C00-DB1921462E0E}" dt="2026-02-20T17:46:12.067" v="2107" actId="555"/>
          <ac:spMkLst>
            <pc:docMk/>
            <pc:sldMk cId="2576772801" sldId="1261"/>
            <ac:spMk id="23" creationId="{C4D33A70-2082-9F32-3F75-02A22986600C}"/>
          </ac:spMkLst>
        </pc:spChg>
        <pc:spChg chg="mod">
          <ac:chgData name="Ismael Peña-López" userId="ad50cde2fbdf5e5c" providerId="LiveId" clId="{3DE42B17-4F12-42A7-9C00-DB1921462E0E}" dt="2026-02-20T17:46:14.500" v="2108" actId="555"/>
          <ac:spMkLst>
            <pc:docMk/>
            <pc:sldMk cId="2576772801" sldId="1261"/>
            <ac:spMk id="24" creationId="{4846A12B-1225-D804-1180-C50496961291}"/>
          </ac:spMkLst>
        </pc:spChg>
        <pc:spChg chg="del">
          <ac:chgData name="Ismael Peña-López" userId="ad50cde2fbdf5e5c" providerId="LiveId" clId="{3DE42B17-4F12-42A7-9C00-DB1921462E0E}" dt="2026-02-20T17:42:14.466" v="2041" actId="478"/>
          <ac:spMkLst>
            <pc:docMk/>
            <pc:sldMk cId="2576772801" sldId="1261"/>
            <ac:spMk id="27" creationId="{DA2DB27E-B054-9FC2-3463-98498770DABC}"/>
          </ac:spMkLst>
        </pc:spChg>
        <pc:spChg chg="del">
          <ac:chgData name="Ismael Peña-López" userId="ad50cde2fbdf5e5c" providerId="LiveId" clId="{3DE42B17-4F12-42A7-9C00-DB1921462E0E}" dt="2026-02-20T17:42:14.466" v="2041" actId="478"/>
          <ac:spMkLst>
            <pc:docMk/>
            <pc:sldMk cId="2576772801" sldId="1261"/>
            <ac:spMk id="28" creationId="{F9E153D4-D1CB-C598-3A94-CD0B3D51A9FA}"/>
          </ac:spMkLst>
        </pc:spChg>
        <pc:spChg chg="del">
          <ac:chgData name="Ismael Peña-López" userId="ad50cde2fbdf5e5c" providerId="LiveId" clId="{3DE42B17-4F12-42A7-9C00-DB1921462E0E}" dt="2026-02-20T17:42:14.466" v="2041" actId="478"/>
          <ac:spMkLst>
            <pc:docMk/>
            <pc:sldMk cId="2576772801" sldId="1261"/>
            <ac:spMk id="29" creationId="{D2FD578F-4A5B-C72D-BDE2-B13BACC99639}"/>
          </ac:spMkLst>
        </pc:spChg>
        <pc:spChg chg="del">
          <ac:chgData name="Ismael Peña-López" userId="ad50cde2fbdf5e5c" providerId="LiveId" clId="{3DE42B17-4F12-42A7-9C00-DB1921462E0E}" dt="2026-02-20T17:42:14.466" v="2041" actId="478"/>
          <ac:spMkLst>
            <pc:docMk/>
            <pc:sldMk cId="2576772801" sldId="1261"/>
            <ac:spMk id="30" creationId="{B92E30DD-7A43-1850-ABAC-2CD40135EA2A}"/>
          </ac:spMkLst>
        </pc:spChg>
        <pc:spChg chg="del">
          <ac:chgData name="Ismael Peña-López" userId="ad50cde2fbdf5e5c" providerId="LiveId" clId="{3DE42B17-4F12-42A7-9C00-DB1921462E0E}" dt="2026-02-20T17:42:14.466" v="2041" actId="478"/>
          <ac:spMkLst>
            <pc:docMk/>
            <pc:sldMk cId="2576772801" sldId="1261"/>
            <ac:spMk id="31" creationId="{DDC3FE7C-A82A-A744-AB85-C9F7C00519F4}"/>
          </ac:spMkLst>
        </pc:spChg>
        <pc:spChg chg="add mod">
          <ac:chgData name="Ismael Peña-López" userId="ad50cde2fbdf5e5c" providerId="LiveId" clId="{3DE42B17-4F12-42A7-9C00-DB1921462E0E}" dt="2026-02-20T17:46:07.210" v="2105" actId="555"/>
          <ac:spMkLst>
            <pc:docMk/>
            <pc:sldMk cId="2576772801" sldId="1261"/>
            <ac:spMk id="32" creationId="{41FFAF48-F466-F1ED-06FA-1A5E6FBB72B9}"/>
          </ac:spMkLst>
        </pc:spChg>
        <pc:spChg chg="add mod">
          <ac:chgData name="Ismael Peña-López" userId="ad50cde2fbdf5e5c" providerId="LiveId" clId="{3DE42B17-4F12-42A7-9C00-DB1921462E0E}" dt="2026-02-20T17:46:12.067" v="2107" actId="555"/>
          <ac:spMkLst>
            <pc:docMk/>
            <pc:sldMk cId="2576772801" sldId="1261"/>
            <ac:spMk id="33" creationId="{B5FBDC62-E8A3-5A34-9AD5-567DBC9CBC9F}"/>
          </ac:spMkLst>
        </pc:spChg>
        <pc:spChg chg="mod">
          <ac:chgData name="Ismael Peña-López" userId="ad50cde2fbdf5e5c" providerId="LiveId" clId="{3DE42B17-4F12-42A7-9C00-DB1921462E0E}" dt="2026-02-20T17:42:10.674" v="2040" actId="20577"/>
          <ac:spMkLst>
            <pc:docMk/>
            <pc:sldMk cId="2576772801" sldId="1261"/>
            <ac:spMk id="29698" creationId="{DA243ECD-9660-C554-8450-F9A9EAFF4DB1}"/>
          </ac:spMkLst>
        </pc:spChg>
        <pc:cxnChg chg="add mod">
          <ac:chgData name="Ismael Peña-López" userId="ad50cde2fbdf5e5c" providerId="LiveId" clId="{3DE42B17-4F12-42A7-9C00-DB1921462E0E}" dt="2026-02-20T17:42:45.360" v="2047" actId="1076"/>
          <ac:cxnSpMkLst>
            <pc:docMk/>
            <pc:sldMk cId="2576772801" sldId="1261"/>
            <ac:cxnSpMk id="2" creationId="{ABBA55AE-4160-E131-CF24-6240AB4E2CF3}"/>
          </ac:cxnSpMkLst>
        </pc:cxnChg>
        <pc:cxnChg chg="add mod">
          <ac:chgData name="Ismael Peña-López" userId="ad50cde2fbdf5e5c" providerId="LiveId" clId="{3DE42B17-4F12-42A7-9C00-DB1921462E0E}" dt="2026-02-20T17:45:19.245" v="2095" actId="552"/>
          <ac:cxnSpMkLst>
            <pc:docMk/>
            <pc:sldMk cId="2576772801" sldId="1261"/>
            <ac:cxnSpMk id="3" creationId="{5CAA2278-DD4A-91B7-5A98-4646D3CEF7EB}"/>
          </ac:cxnSpMkLst>
        </pc:cxnChg>
        <pc:cxnChg chg="mod">
          <ac:chgData name="Ismael Peña-López" userId="ad50cde2fbdf5e5c" providerId="LiveId" clId="{3DE42B17-4F12-42A7-9C00-DB1921462E0E}" dt="2026-02-20T17:45:19.245" v="2095" actId="552"/>
          <ac:cxnSpMkLst>
            <pc:docMk/>
            <pc:sldMk cId="2576772801" sldId="1261"/>
            <ac:cxnSpMk id="4" creationId="{2AA02370-9BC0-548C-E1FA-DEB36BE35B18}"/>
          </ac:cxnSpMkLst>
        </pc:cxnChg>
        <pc:cxnChg chg="add mod">
          <ac:chgData name="Ismael Peña-López" userId="ad50cde2fbdf5e5c" providerId="LiveId" clId="{3DE42B17-4F12-42A7-9C00-DB1921462E0E}" dt="2026-02-20T17:45:15.156" v="2094" actId="552"/>
          <ac:cxnSpMkLst>
            <pc:docMk/>
            <pc:sldMk cId="2576772801" sldId="1261"/>
            <ac:cxnSpMk id="5" creationId="{AEEE0337-0EF3-291B-7A11-CACF6C1F5337}"/>
          </ac:cxnSpMkLst>
        </pc:cxnChg>
        <pc:cxnChg chg="add mod">
          <ac:chgData name="Ismael Peña-López" userId="ad50cde2fbdf5e5c" providerId="LiveId" clId="{3DE42B17-4F12-42A7-9C00-DB1921462E0E}" dt="2026-02-20T17:42:45.360" v="2047" actId="1076"/>
          <ac:cxnSpMkLst>
            <pc:docMk/>
            <pc:sldMk cId="2576772801" sldId="1261"/>
            <ac:cxnSpMk id="16" creationId="{05A0454A-3290-E3C9-9C5C-1CF37FA0D230}"/>
          </ac:cxnSpMkLst>
        </pc:cxnChg>
        <pc:cxnChg chg="mod">
          <ac:chgData name="Ismael Peña-López" userId="ad50cde2fbdf5e5c" providerId="LiveId" clId="{3DE42B17-4F12-42A7-9C00-DB1921462E0E}" dt="2026-02-20T17:46:14.500" v="2108" actId="555"/>
          <ac:cxnSpMkLst>
            <pc:docMk/>
            <pc:sldMk cId="2576772801" sldId="1261"/>
            <ac:cxnSpMk id="21" creationId="{1EA3D009-396F-8B8E-A278-A35EFD1FD990}"/>
          </ac:cxnSpMkLst>
        </pc:cxnChg>
        <pc:cxnChg chg="mod">
          <ac:chgData name="Ismael Peña-López" userId="ad50cde2fbdf5e5c" providerId="LiveId" clId="{3DE42B17-4F12-42A7-9C00-DB1921462E0E}" dt="2026-02-20T17:46:23.662" v="2110" actId="552"/>
          <ac:cxnSpMkLst>
            <pc:docMk/>
            <pc:sldMk cId="2576772801" sldId="1261"/>
            <ac:cxnSpMk id="22" creationId="{89C23321-0AE4-0183-FE45-248998A20F05}"/>
          </ac:cxnSpMkLst>
        </pc:cxnChg>
        <pc:cxnChg chg="mod">
          <ac:chgData name="Ismael Peña-López" userId="ad50cde2fbdf5e5c" providerId="LiveId" clId="{3DE42B17-4F12-42A7-9C00-DB1921462E0E}" dt="2026-02-20T17:46:23.662" v="2110" actId="552"/>
          <ac:cxnSpMkLst>
            <pc:docMk/>
            <pc:sldMk cId="2576772801" sldId="1261"/>
            <ac:cxnSpMk id="25" creationId="{98075598-395A-1441-DDE3-706367404A69}"/>
          </ac:cxnSpMkLst>
        </pc:cxnChg>
        <pc:cxnChg chg="mod">
          <ac:chgData name="Ismael Peña-López" userId="ad50cde2fbdf5e5c" providerId="LiveId" clId="{3DE42B17-4F12-42A7-9C00-DB1921462E0E}" dt="2026-02-20T17:46:14.500" v="2108" actId="555"/>
          <ac:cxnSpMkLst>
            <pc:docMk/>
            <pc:sldMk cId="2576772801" sldId="1261"/>
            <ac:cxnSpMk id="26" creationId="{862B3C5E-A7E4-F707-8E29-2BD8A20A8784}"/>
          </ac:cxnSpMkLst>
        </pc:cxnChg>
      </pc:sldChg>
      <pc:sldChg chg="addSp delSp modSp add del mod ord">
        <pc:chgData name="Ismael Peña-López" userId="ad50cde2fbdf5e5c" providerId="LiveId" clId="{3DE42B17-4F12-42A7-9C00-DB1921462E0E}" dt="2026-02-20T17:47:30.467" v="2119"/>
        <pc:sldMkLst>
          <pc:docMk/>
          <pc:sldMk cId="1091979427" sldId="1262"/>
        </pc:sldMkLst>
        <pc:spChg chg="add del">
          <ac:chgData name="Ismael Peña-López" userId="ad50cde2fbdf5e5c" providerId="LiveId" clId="{3DE42B17-4F12-42A7-9C00-DB1921462E0E}" dt="2026-02-20T17:47:29.685" v="2117" actId="478"/>
          <ac:spMkLst>
            <pc:docMk/>
            <pc:sldMk cId="1091979427" sldId="1262"/>
            <ac:spMk id="7" creationId="{0372AFA4-CEFA-C6C1-FF7B-381826D8F526}"/>
          </ac:spMkLst>
        </pc:spChg>
        <pc:spChg chg="add del">
          <ac:chgData name="Ismael Peña-López" userId="ad50cde2fbdf5e5c" providerId="LiveId" clId="{3DE42B17-4F12-42A7-9C00-DB1921462E0E}" dt="2026-02-20T17:47:29.685" v="2117" actId="478"/>
          <ac:spMkLst>
            <pc:docMk/>
            <pc:sldMk cId="1091979427" sldId="1262"/>
            <ac:spMk id="11" creationId="{A78047A0-8D7A-9C56-3CBB-65692EB50B5E}"/>
          </ac:spMkLst>
        </pc:spChg>
        <pc:spChg chg="add del">
          <ac:chgData name="Ismael Peña-López" userId="ad50cde2fbdf5e5c" providerId="LiveId" clId="{3DE42B17-4F12-42A7-9C00-DB1921462E0E}" dt="2026-02-20T17:47:29.685" v="2117" actId="478"/>
          <ac:spMkLst>
            <pc:docMk/>
            <pc:sldMk cId="1091979427" sldId="1262"/>
            <ac:spMk id="12" creationId="{33435FAA-E94A-E601-610D-C7FC0A4376BB}"/>
          </ac:spMkLst>
        </pc:spChg>
        <pc:spChg chg="add del">
          <ac:chgData name="Ismael Peña-López" userId="ad50cde2fbdf5e5c" providerId="LiveId" clId="{3DE42B17-4F12-42A7-9C00-DB1921462E0E}" dt="2026-02-20T17:47:29.685" v="2117" actId="478"/>
          <ac:spMkLst>
            <pc:docMk/>
            <pc:sldMk cId="1091979427" sldId="1262"/>
            <ac:spMk id="13" creationId="{0C05C660-7AC1-7519-8204-68197ED3CCC8}"/>
          </ac:spMkLst>
        </pc:spChg>
        <pc:spChg chg="add del">
          <ac:chgData name="Ismael Peña-López" userId="ad50cde2fbdf5e5c" providerId="LiveId" clId="{3DE42B17-4F12-42A7-9C00-DB1921462E0E}" dt="2026-02-20T17:47:29.685" v="2117" actId="478"/>
          <ac:spMkLst>
            <pc:docMk/>
            <pc:sldMk cId="1091979427" sldId="1262"/>
            <ac:spMk id="14" creationId="{64840DBE-EDAE-7753-2D5B-E9BB2AD66F6F}"/>
          </ac:spMkLst>
        </pc:spChg>
        <pc:spChg chg="add del">
          <ac:chgData name="Ismael Peña-López" userId="ad50cde2fbdf5e5c" providerId="LiveId" clId="{3DE42B17-4F12-42A7-9C00-DB1921462E0E}" dt="2026-02-20T17:47:29.685" v="2117" actId="478"/>
          <ac:spMkLst>
            <pc:docMk/>
            <pc:sldMk cId="1091979427" sldId="1262"/>
            <ac:spMk id="15" creationId="{FE5E7375-8C57-07D2-915C-751FF453CC88}"/>
          </ac:spMkLst>
        </pc:spChg>
        <pc:cxnChg chg="add del mod">
          <ac:chgData name="Ismael Peña-López" userId="ad50cde2fbdf5e5c" providerId="LiveId" clId="{3DE42B17-4F12-42A7-9C00-DB1921462E0E}" dt="2026-02-20T17:47:29.685" v="2117" actId="478"/>
          <ac:cxnSpMkLst>
            <pc:docMk/>
            <pc:sldMk cId="1091979427" sldId="1262"/>
            <ac:cxnSpMk id="3" creationId="{1E228CDF-4F89-E02B-292A-AFD5F817B063}"/>
          </ac:cxnSpMkLst>
        </pc:cxnChg>
        <pc:cxnChg chg="add del mod">
          <ac:chgData name="Ismael Peña-López" userId="ad50cde2fbdf5e5c" providerId="LiveId" clId="{3DE42B17-4F12-42A7-9C00-DB1921462E0E}" dt="2026-02-20T17:47:29.685" v="2117" actId="478"/>
          <ac:cxnSpMkLst>
            <pc:docMk/>
            <pc:sldMk cId="1091979427" sldId="1262"/>
            <ac:cxnSpMk id="4" creationId="{440EB03A-F20A-EA03-A172-E7A8BF005B63}"/>
          </ac:cxnSpMkLst>
        </pc:cxnChg>
        <pc:cxnChg chg="add del mod">
          <ac:chgData name="Ismael Peña-López" userId="ad50cde2fbdf5e5c" providerId="LiveId" clId="{3DE42B17-4F12-42A7-9C00-DB1921462E0E}" dt="2026-02-20T17:47:29.685" v="2117" actId="478"/>
          <ac:cxnSpMkLst>
            <pc:docMk/>
            <pc:sldMk cId="1091979427" sldId="1262"/>
            <ac:cxnSpMk id="5" creationId="{822CA0EB-8350-B7EA-502F-BACFA2EEAE49}"/>
          </ac:cxnSpMkLst>
        </pc:cxnChg>
        <pc:cxnChg chg="add del mod">
          <ac:chgData name="Ismael Peña-López" userId="ad50cde2fbdf5e5c" providerId="LiveId" clId="{3DE42B17-4F12-42A7-9C00-DB1921462E0E}" dt="2026-02-20T17:47:29.685" v="2117" actId="478"/>
          <ac:cxnSpMkLst>
            <pc:docMk/>
            <pc:sldMk cId="1091979427" sldId="1262"/>
            <ac:cxnSpMk id="16" creationId="{5E90687A-1C70-3805-EAF5-3C99E4548AAD}"/>
          </ac:cxnSpMkLst>
        </pc:cxnChg>
      </pc:sldChg>
      <pc:sldChg chg="addSp delSp modSp add del mod modShow">
        <pc:chgData name="Ismael Peña-López" userId="ad50cde2fbdf5e5c" providerId="LiveId" clId="{3DE42B17-4F12-42A7-9C00-DB1921462E0E}" dt="2026-02-21T07:44:40.986" v="5368" actId="47"/>
        <pc:sldMkLst>
          <pc:docMk/>
          <pc:sldMk cId="2778950946" sldId="1262"/>
        </pc:sldMkLst>
        <pc:spChg chg="del">
          <ac:chgData name="Ismael Peña-López" userId="ad50cde2fbdf5e5c" providerId="LiveId" clId="{3DE42B17-4F12-42A7-9C00-DB1921462E0E}" dt="2026-02-20T17:50:18.161" v="2122" actId="478"/>
          <ac:spMkLst>
            <pc:docMk/>
            <pc:sldMk cId="2778950946" sldId="1262"/>
            <ac:spMk id="7" creationId="{5DBA4227-D1BD-F3E9-1D84-A06B107F9D8F}"/>
          </ac:spMkLst>
        </pc:spChg>
        <pc:spChg chg="add mod">
          <ac:chgData name="Ismael Peña-López" userId="ad50cde2fbdf5e5c" providerId="LiveId" clId="{3DE42B17-4F12-42A7-9C00-DB1921462E0E}" dt="2026-02-20T17:50:28.850" v="2132" actId="20577"/>
          <ac:spMkLst>
            <pc:docMk/>
            <pc:sldMk cId="2778950946" sldId="1262"/>
            <ac:spMk id="8" creationId="{9DC2E061-AFB2-0A82-4B17-B461F5463C51}"/>
          </ac:spMkLst>
        </pc:spChg>
        <pc:spChg chg="del">
          <ac:chgData name="Ismael Peña-López" userId="ad50cde2fbdf5e5c" providerId="LiveId" clId="{3DE42B17-4F12-42A7-9C00-DB1921462E0E}" dt="2026-02-20T17:50:18.161" v="2122" actId="478"/>
          <ac:spMkLst>
            <pc:docMk/>
            <pc:sldMk cId="2778950946" sldId="1262"/>
            <ac:spMk id="9" creationId="{A8565325-CA0D-DB22-899C-F818B25D1A96}"/>
          </ac:spMkLst>
        </pc:spChg>
        <pc:spChg chg="del">
          <ac:chgData name="Ismael Peña-López" userId="ad50cde2fbdf5e5c" providerId="LiveId" clId="{3DE42B17-4F12-42A7-9C00-DB1921462E0E}" dt="2026-02-20T17:50:18.161" v="2122" actId="478"/>
          <ac:spMkLst>
            <pc:docMk/>
            <pc:sldMk cId="2778950946" sldId="1262"/>
            <ac:spMk id="10" creationId="{C69B4BCD-56B2-11D9-4B60-2FC6BF5ACD75}"/>
          </ac:spMkLst>
        </pc:spChg>
        <pc:spChg chg="del">
          <ac:chgData name="Ismael Peña-López" userId="ad50cde2fbdf5e5c" providerId="LiveId" clId="{3DE42B17-4F12-42A7-9C00-DB1921462E0E}" dt="2026-02-20T17:50:18.161" v="2122" actId="478"/>
          <ac:spMkLst>
            <pc:docMk/>
            <pc:sldMk cId="2778950946" sldId="1262"/>
            <ac:spMk id="11" creationId="{BDA88B2F-CB46-FB8C-38C5-845D51CE59F9}"/>
          </ac:spMkLst>
        </pc:spChg>
        <pc:spChg chg="del">
          <ac:chgData name="Ismael Peña-López" userId="ad50cde2fbdf5e5c" providerId="LiveId" clId="{3DE42B17-4F12-42A7-9C00-DB1921462E0E}" dt="2026-02-20T17:50:18.161" v="2122" actId="478"/>
          <ac:spMkLst>
            <pc:docMk/>
            <pc:sldMk cId="2778950946" sldId="1262"/>
            <ac:spMk id="12" creationId="{9200D1C3-6872-1BFB-CC84-418AC6323D4E}"/>
          </ac:spMkLst>
        </pc:spChg>
        <pc:spChg chg="add mod">
          <ac:chgData name="Ismael Peña-López" userId="ad50cde2fbdf5e5c" providerId="LiveId" clId="{3DE42B17-4F12-42A7-9C00-DB1921462E0E}" dt="2026-02-20T17:50:31.811" v="2138" actId="20577"/>
          <ac:spMkLst>
            <pc:docMk/>
            <pc:sldMk cId="2778950946" sldId="1262"/>
            <ac:spMk id="13" creationId="{18501F50-B8AC-6D6C-6231-FBEB302482EB}"/>
          </ac:spMkLst>
        </pc:spChg>
        <pc:spChg chg="add mod">
          <ac:chgData name="Ismael Peña-López" userId="ad50cde2fbdf5e5c" providerId="LiveId" clId="{3DE42B17-4F12-42A7-9C00-DB1921462E0E}" dt="2026-02-20T17:50:25.729" v="2125" actId="1076"/>
          <ac:spMkLst>
            <pc:docMk/>
            <pc:sldMk cId="2778950946" sldId="1262"/>
            <ac:spMk id="14" creationId="{7EF6ABEB-CA7A-44FE-4B79-2A9353C8BB5C}"/>
          </ac:spMkLst>
        </pc:spChg>
        <pc:spChg chg="add mod">
          <ac:chgData name="Ismael Peña-López" userId="ad50cde2fbdf5e5c" providerId="LiveId" clId="{3DE42B17-4F12-42A7-9C00-DB1921462E0E}" dt="2026-02-20T17:50:42.127" v="2153" actId="20577"/>
          <ac:spMkLst>
            <pc:docMk/>
            <pc:sldMk cId="2778950946" sldId="1262"/>
            <ac:spMk id="15" creationId="{7BBDD004-46D9-E66E-93CF-D13FC85EE798}"/>
          </ac:spMkLst>
        </pc:spChg>
        <pc:spChg chg="add mod">
          <ac:chgData name="Ismael Peña-López" userId="ad50cde2fbdf5e5c" providerId="LiveId" clId="{3DE42B17-4F12-42A7-9C00-DB1921462E0E}" dt="2026-02-20T17:50:25.729" v="2125" actId="1076"/>
          <ac:spMkLst>
            <pc:docMk/>
            <pc:sldMk cId="2778950946" sldId="1262"/>
            <ac:spMk id="16" creationId="{C6A303C5-A81C-9A30-ABBD-DB6B543FE6C0}"/>
          </ac:spMkLst>
        </pc:spChg>
        <pc:spChg chg="add mod">
          <ac:chgData name="Ismael Peña-López" userId="ad50cde2fbdf5e5c" providerId="LiveId" clId="{3DE42B17-4F12-42A7-9C00-DB1921462E0E}" dt="2026-02-20T17:50:49.105" v="2158" actId="20577"/>
          <ac:spMkLst>
            <pc:docMk/>
            <pc:sldMk cId="2778950946" sldId="1262"/>
            <ac:spMk id="17" creationId="{FA5AEB48-657E-0AF9-E8F5-F169ACB4AC17}"/>
          </ac:spMkLst>
        </pc:spChg>
        <pc:spChg chg="add mod">
          <ac:chgData name="Ismael Peña-López" userId="ad50cde2fbdf5e5c" providerId="LiveId" clId="{3DE42B17-4F12-42A7-9C00-DB1921462E0E}" dt="2026-02-20T17:57:30.420" v="2467" actId="1035"/>
          <ac:spMkLst>
            <pc:docMk/>
            <pc:sldMk cId="2778950946" sldId="1262"/>
            <ac:spMk id="29" creationId="{AE1B0929-A5A6-42DC-3E6D-0C8E40F9C984}"/>
          </ac:spMkLst>
        </pc:spChg>
        <pc:spChg chg="del">
          <ac:chgData name="Ismael Peña-López" userId="ad50cde2fbdf5e5c" providerId="LiveId" clId="{3DE42B17-4F12-42A7-9C00-DB1921462E0E}" dt="2026-02-20T17:50:18.161" v="2122" actId="478"/>
          <ac:spMkLst>
            <pc:docMk/>
            <pc:sldMk cId="2778950946" sldId="1262"/>
            <ac:spMk id="37" creationId="{A48A5575-E207-CD1C-C0B9-22F8837E7C6B}"/>
          </ac:spMkLst>
        </pc:spChg>
        <pc:spChg chg="del">
          <ac:chgData name="Ismael Peña-López" userId="ad50cde2fbdf5e5c" providerId="LiveId" clId="{3DE42B17-4F12-42A7-9C00-DB1921462E0E}" dt="2026-02-20T17:50:18.161" v="2122" actId="478"/>
          <ac:spMkLst>
            <pc:docMk/>
            <pc:sldMk cId="2778950946" sldId="1262"/>
            <ac:spMk id="40" creationId="{FB77951C-79A6-DD4E-5DA5-6705DE441810}"/>
          </ac:spMkLst>
        </pc:spChg>
        <pc:spChg chg="del">
          <ac:chgData name="Ismael Peña-López" userId="ad50cde2fbdf5e5c" providerId="LiveId" clId="{3DE42B17-4F12-42A7-9C00-DB1921462E0E}" dt="2026-02-20T17:50:18.161" v="2122" actId="478"/>
          <ac:spMkLst>
            <pc:docMk/>
            <pc:sldMk cId="2778950946" sldId="1262"/>
            <ac:spMk id="43" creationId="{F66094D6-715E-862C-3E14-85066CB60AF9}"/>
          </ac:spMkLst>
        </pc:spChg>
        <pc:spChg chg="del">
          <ac:chgData name="Ismael Peña-López" userId="ad50cde2fbdf5e5c" providerId="LiveId" clId="{3DE42B17-4F12-42A7-9C00-DB1921462E0E}" dt="2026-02-20T17:50:18.161" v="2122" actId="478"/>
          <ac:spMkLst>
            <pc:docMk/>
            <pc:sldMk cId="2778950946" sldId="1262"/>
            <ac:spMk id="44" creationId="{3D299513-FFCA-19B7-F740-8D4EEC2DA4F6}"/>
          </ac:spMkLst>
        </pc:spChg>
        <pc:spChg chg="del">
          <ac:chgData name="Ismael Peña-López" userId="ad50cde2fbdf5e5c" providerId="LiveId" clId="{3DE42B17-4F12-42A7-9C00-DB1921462E0E}" dt="2026-02-20T17:50:18.161" v="2122" actId="478"/>
          <ac:spMkLst>
            <pc:docMk/>
            <pc:sldMk cId="2778950946" sldId="1262"/>
            <ac:spMk id="45" creationId="{3DB04690-F463-8F78-C1DE-9DC144C4154E}"/>
          </ac:spMkLst>
        </pc:spChg>
        <pc:spChg chg="add mod">
          <ac:chgData name="Ismael Peña-López" userId="ad50cde2fbdf5e5c" providerId="LiveId" clId="{3DE42B17-4F12-42A7-9C00-DB1921462E0E}" dt="2026-02-20T17:55:36.284" v="2407" actId="164"/>
          <ac:spMkLst>
            <pc:docMk/>
            <pc:sldMk cId="2778950946" sldId="1262"/>
            <ac:spMk id="47" creationId="{E52CB6BC-45C9-98C4-8CB6-55C4140CEA77}"/>
          </ac:spMkLst>
        </pc:spChg>
        <pc:spChg chg="add mod">
          <ac:chgData name="Ismael Peña-López" userId="ad50cde2fbdf5e5c" providerId="LiveId" clId="{3DE42B17-4F12-42A7-9C00-DB1921462E0E}" dt="2026-02-20T17:55:36.284" v="2407" actId="164"/>
          <ac:spMkLst>
            <pc:docMk/>
            <pc:sldMk cId="2778950946" sldId="1262"/>
            <ac:spMk id="48" creationId="{EAF9E25F-65F2-6CA6-E606-00F7B968E598}"/>
          </ac:spMkLst>
        </pc:spChg>
        <pc:spChg chg="add mod">
          <ac:chgData name="Ismael Peña-López" userId="ad50cde2fbdf5e5c" providerId="LiveId" clId="{3DE42B17-4F12-42A7-9C00-DB1921462E0E}" dt="2026-02-20T17:55:36.284" v="2407" actId="164"/>
          <ac:spMkLst>
            <pc:docMk/>
            <pc:sldMk cId="2778950946" sldId="1262"/>
            <ac:spMk id="49" creationId="{F47A6707-386E-A432-AA05-359D5EAF3243}"/>
          </ac:spMkLst>
        </pc:spChg>
        <pc:spChg chg="add mod">
          <ac:chgData name="Ismael Peña-López" userId="ad50cde2fbdf5e5c" providerId="LiveId" clId="{3DE42B17-4F12-42A7-9C00-DB1921462E0E}" dt="2026-02-20T17:55:36.284" v="2407" actId="164"/>
          <ac:spMkLst>
            <pc:docMk/>
            <pc:sldMk cId="2778950946" sldId="1262"/>
            <ac:spMk id="51" creationId="{535B77B1-F594-00C0-672F-F0BC3D4B0CF1}"/>
          </ac:spMkLst>
        </pc:spChg>
        <pc:spChg chg="add del mod">
          <ac:chgData name="Ismael Peña-López" userId="ad50cde2fbdf5e5c" providerId="LiveId" clId="{3DE42B17-4F12-42A7-9C00-DB1921462E0E}" dt="2026-02-20T17:53:44.912" v="2273" actId="478"/>
          <ac:spMkLst>
            <pc:docMk/>
            <pc:sldMk cId="2778950946" sldId="1262"/>
            <ac:spMk id="52" creationId="{EC4DF7D3-BB26-AE2A-4EF2-011EA2EC504F}"/>
          </ac:spMkLst>
        </pc:spChg>
        <pc:spChg chg="add del mod">
          <ac:chgData name="Ismael Peña-López" userId="ad50cde2fbdf5e5c" providerId="LiveId" clId="{3DE42B17-4F12-42A7-9C00-DB1921462E0E}" dt="2026-02-20T17:53:44.912" v="2273" actId="478"/>
          <ac:spMkLst>
            <pc:docMk/>
            <pc:sldMk cId="2778950946" sldId="1262"/>
            <ac:spMk id="53" creationId="{FB76E8E0-19C4-C5A3-AFC8-903E2C90FE70}"/>
          </ac:spMkLst>
        </pc:spChg>
        <pc:spChg chg="add del mod">
          <ac:chgData name="Ismael Peña-López" userId="ad50cde2fbdf5e5c" providerId="LiveId" clId="{3DE42B17-4F12-42A7-9C00-DB1921462E0E}" dt="2026-02-20T17:53:44.912" v="2273" actId="478"/>
          <ac:spMkLst>
            <pc:docMk/>
            <pc:sldMk cId="2778950946" sldId="1262"/>
            <ac:spMk id="54" creationId="{E357885F-0A99-73BB-C613-A0E6FEDC48C5}"/>
          </ac:spMkLst>
        </pc:spChg>
        <pc:spChg chg="add del mod">
          <ac:chgData name="Ismael Peña-López" userId="ad50cde2fbdf5e5c" providerId="LiveId" clId="{3DE42B17-4F12-42A7-9C00-DB1921462E0E}" dt="2026-02-20T17:53:44.912" v="2273" actId="478"/>
          <ac:spMkLst>
            <pc:docMk/>
            <pc:sldMk cId="2778950946" sldId="1262"/>
            <ac:spMk id="55" creationId="{ED414102-5560-9B62-38BC-CE8FCDBDFB54}"/>
          </ac:spMkLst>
        </pc:spChg>
        <pc:spChg chg="add mod">
          <ac:chgData name="Ismael Peña-López" userId="ad50cde2fbdf5e5c" providerId="LiveId" clId="{3DE42B17-4F12-42A7-9C00-DB1921462E0E}" dt="2026-02-20T17:55:38.500" v="2408" actId="164"/>
          <ac:spMkLst>
            <pc:docMk/>
            <pc:sldMk cId="2778950946" sldId="1262"/>
            <ac:spMk id="56" creationId="{14150F8B-33D6-2661-48DA-DA7AA072CF30}"/>
          </ac:spMkLst>
        </pc:spChg>
        <pc:spChg chg="add mod">
          <ac:chgData name="Ismael Peña-López" userId="ad50cde2fbdf5e5c" providerId="LiveId" clId="{3DE42B17-4F12-42A7-9C00-DB1921462E0E}" dt="2026-02-20T17:55:38.500" v="2408" actId="164"/>
          <ac:spMkLst>
            <pc:docMk/>
            <pc:sldMk cId="2778950946" sldId="1262"/>
            <ac:spMk id="57" creationId="{F271278D-16B5-B6D8-0402-73027C48D860}"/>
          </ac:spMkLst>
        </pc:spChg>
        <pc:spChg chg="add mod">
          <ac:chgData name="Ismael Peña-López" userId="ad50cde2fbdf5e5c" providerId="LiveId" clId="{3DE42B17-4F12-42A7-9C00-DB1921462E0E}" dt="2026-02-20T17:55:38.500" v="2408" actId="164"/>
          <ac:spMkLst>
            <pc:docMk/>
            <pc:sldMk cId="2778950946" sldId="1262"/>
            <ac:spMk id="58" creationId="{0B293445-316C-567B-5D35-3381966B6948}"/>
          </ac:spMkLst>
        </pc:spChg>
        <pc:spChg chg="add mod">
          <ac:chgData name="Ismael Peña-López" userId="ad50cde2fbdf5e5c" providerId="LiveId" clId="{3DE42B17-4F12-42A7-9C00-DB1921462E0E}" dt="2026-02-20T17:55:38.500" v="2408" actId="164"/>
          <ac:spMkLst>
            <pc:docMk/>
            <pc:sldMk cId="2778950946" sldId="1262"/>
            <ac:spMk id="59" creationId="{1E676BF6-C974-9701-1D95-5CFEE44D2ED0}"/>
          </ac:spMkLst>
        </pc:spChg>
        <pc:spChg chg="add mod">
          <ac:chgData name="Ismael Peña-López" userId="ad50cde2fbdf5e5c" providerId="LiveId" clId="{3DE42B17-4F12-42A7-9C00-DB1921462E0E}" dt="2026-02-20T17:55:40.825" v="2409" actId="164"/>
          <ac:spMkLst>
            <pc:docMk/>
            <pc:sldMk cId="2778950946" sldId="1262"/>
            <ac:spMk id="60" creationId="{90C5B921-D1DD-8EB7-B8E6-E093CEE7EAE7}"/>
          </ac:spMkLst>
        </pc:spChg>
        <pc:spChg chg="add mod">
          <ac:chgData name="Ismael Peña-López" userId="ad50cde2fbdf5e5c" providerId="LiveId" clId="{3DE42B17-4F12-42A7-9C00-DB1921462E0E}" dt="2026-02-20T17:55:40.825" v="2409" actId="164"/>
          <ac:spMkLst>
            <pc:docMk/>
            <pc:sldMk cId="2778950946" sldId="1262"/>
            <ac:spMk id="61" creationId="{8BA39B67-259A-5439-8281-C6175A648394}"/>
          </ac:spMkLst>
        </pc:spChg>
        <pc:spChg chg="add del mod">
          <ac:chgData name="Ismael Peña-López" userId="ad50cde2fbdf5e5c" providerId="LiveId" clId="{3DE42B17-4F12-42A7-9C00-DB1921462E0E}" dt="2026-02-20T17:55:00.144" v="2366" actId="478"/>
          <ac:spMkLst>
            <pc:docMk/>
            <pc:sldMk cId="2778950946" sldId="1262"/>
            <ac:spMk id="62" creationId="{1CEFF6C5-5472-1DD0-6D3E-FCFC8868110C}"/>
          </ac:spMkLst>
        </pc:spChg>
        <pc:spChg chg="add del mod">
          <ac:chgData name="Ismael Peña-López" userId="ad50cde2fbdf5e5c" providerId="LiveId" clId="{3DE42B17-4F12-42A7-9C00-DB1921462E0E}" dt="2026-02-20T17:55:00.144" v="2366" actId="478"/>
          <ac:spMkLst>
            <pc:docMk/>
            <pc:sldMk cId="2778950946" sldId="1262"/>
            <ac:spMk id="63" creationId="{0F5A08B3-FF74-2F73-8AA0-E9E45216310E}"/>
          </ac:spMkLst>
        </pc:spChg>
        <pc:grpChg chg="add mod">
          <ac:chgData name="Ismael Peña-López" userId="ad50cde2fbdf5e5c" providerId="LiveId" clId="{3DE42B17-4F12-42A7-9C00-DB1921462E0E}" dt="2026-02-20T17:55:51.054" v="2413" actId="554"/>
          <ac:grpSpMkLst>
            <pc:docMk/>
            <pc:sldMk cId="2778950946" sldId="1262"/>
            <ac:grpSpMk id="64" creationId="{3883A662-2E92-3F3F-818C-AD3CC490A26F}"/>
          </ac:grpSpMkLst>
        </pc:grpChg>
        <pc:grpChg chg="add mod">
          <ac:chgData name="Ismael Peña-López" userId="ad50cde2fbdf5e5c" providerId="LiveId" clId="{3DE42B17-4F12-42A7-9C00-DB1921462E0E}" dt="2026-02-20T17:55:51.054" v="2413" actId="554"/>
          <ac:grpSpMkLst>
            <pc:docMk/>
            <pc:sldMk cId="2778950946" sldId="1262"/>
            <ac:grpSpMk id="65" creationId="{DC3AC215-1A13-9C13-088C-1A1289942FEC}"/>
          </ac:grpSpMkLst>
        </pc:grpChg>
        <pc:grpChg chg="add mod">
          <ac:chgData name="Ismael Peña-López" userId="ad50cde2fbdf5e5c" providerId="LiveId" clId="{3DE42B17-4F12-42A7-9C00-DB1921462E0E}" dt="2026-02-20T17:55:51.054" v="2413" actId="554"/>
          <ac:grpSpMkLst>
            <pc:docMk/>
            <pc:sldMk cId="2778950946" sldId="1262"/>
            <ac:grpSpMk id="66" creationId="{8A8A14C2-CDDF-B9B2-34C6-F74940741575}"/>
          </ac:grpSpMkLst>
        </pc:grpChg>
        <pc:cxnChg chg="add mod">
          <ac:chgData name="Ismael Peña-López" userId="ad50cde2fbdf5e5c" providerId="LiveId" clId="{3DE42B17-4F12-42A7-9C00-DB1921462E0E}" dt="2026-02-20T17:50:25.729" v="2125" actId="1076"/>
          <ac:cxnSpMkLst>
            <pc:docMk/>
            <pc:sldMk cId="2778950946" sldId="1262"/>
            <ac:cxnSpMk id="3" creationId="{23CEC603-9CFC-A772-01B6-98DFD85CC710}"/>
          </ac:cxnSpMkLst>
        </pc:cxnChg>
        <pc:cxnChg chg="add mod">
          <ac:chgData name="Ismael Peña-López" userId="ad50cde2fbdf5e5c" providerId="LiveId" clId="{3DE42B17-4F12-42A7-9C00-DB1921462E0E}" dt="2026-02-20T17:50:25.729" v="2125" actId="1076"/>
          <ac:cxnSpMkLst>
            <pc:docMk/>
            <pc:sldMk cId="2778950946" sldId="1262"/>
            <ac:cxnSpMk id="4" creationId="{00862C57-B372-67F3-4449-7D29DEB47C2C}"/>
          </ac:cxnSpMkLst>
        </pc:cxnChg>
        <pc:cxnChg chg="add mod">
          <ac:chgData name="Ismael Peña-López" userId="ad50cde2fbdf5e5c" providerId="LiveId" clId="{3DE42B17-4F12-42A7-9C00-DB1921462E0E}" dt="2026-02-20T17:50:25.729" v="2125" actId="1076"/>
          <ac:cxnSpMkLst>
            <pc:docMk/>
            <pc:sldMk cId="2778950946" sldId="1262"/>
            <ac:cxnSpMk id="6" creationId="{18C15BA1-781B-3AD7-2FB1-BCE54B5C8DED}"/>
          </ac:cxnSpMkLst>
        </pc:cxnChg>
        <pc:cxnChg chg="add mod">
          <ac:chgData name="Ismael Peña-López" userId="ad50cde2fbdf5e5c" providerId="LiveId" clId="{3DE42B17-4F12-42A7-9C00-DB1921462E0E}" dt="2026-02-20T17:50:25.729" v="2125" actId="1076"/>
          <ac:cxnSpMkLst>
            <pc:docMk/>
            <pc:sldMk cId="2778950946" sldId="1262"/>
            <ac:cxnSpMk id="18" creationId="{D0AE96CA-2E3E-3198-C823-25A3213F0214}"/>
          </ac:cxnSpMkLst>
        </pc:cxnChg>
        <pc:cxnChg chg="add mod">
          <ac:chgData name="Ismael Peña-López" userId="ad50cde2fbdf5e5c" providerId="LiveId" clId="{3DE42B17-4F12-42A7-9C00-DB1921462E0E}" dt="2026-02-20T17:57:30.420" v="2467" actId="1035"/>
          <ac:cxnSpMkLst>
            <pc:docMk/>
            <pc:sldMk cId="2778950946" sldId="1262"/>
            <ac:cxnSpMk id="20" creationId="{F8869294-6FE1-1256-31F7-92ECE510B211}"/>
          </ac:cxnSpMkLst>
        </pc:cxnChg>
        <pc:cxnChg chg="add mod">
          <ac:chgData name="Ismael Peña-López" userId="ad50cde2fbdf5e5c" providerId="LiveId" clId="{3DE42B17-4F12-42A7-9C00-DB1921462E0E}" dt="2026-02-20T17:57:30.420" v="2467" actId="1035"/>
          <ac:cxnSpMkLst>
            <pc:docMk/>
            <pc:sldMk cId="2778950946" sldId="1262"/>
            <ac:cxnSpMk id="33" creationId="{C2CFE8FE-E783-165D-F009-22BA0C472577}"/>
          </ac:cxnSpMkLst>
        </pc:cxnChg>
        <pc:cxnChg chg="add mod">
          <ac:chgData name="Ismael Peña-López" userId="ad50cde2fbdf5e5c" providerId="LiveId" clId="{3DE42B17-4F12-42A7-9C00-DB1921462E0E}" dt="2026-02-20T17:57:30.420" v="2467" actId="1035"/>
          <ac:cxnSpMkLst>
            <pc:docMk/>
            <pc:sldMk cId="2778950946" sldId="1262"/>
            <ac:cxnSpMk id="67" creationId="{45C5C705-8797-2F78-5A8B-9F500FEF879A}"/>
          </ac:cxnSpMkLst>
        </pc:cxnChg>
        <pc:cxnChg chg="add mod">
          <ac:chgData name="Ismael Peña-López" userId="ad50cde2fbdf5e5c" providerId="LiveId" clId="{3DE42B17-4F12-42A7-9C00-DB1921462E0E}" dt="2026-02-20T17:57:30.420" v="2467" actId="1035"/>
          <ac:cxnSpMkLst>
            <pc:docMk/>
            <pc:sldMk cId="2778950946" sldId="1262"/>
            <ac:cxnSpMk id="70" creationId="{2B203BF4-C57B-05D9-E934-E807E5FD81E0}"/>
          </ac:cxnSpMkLst>
        </pc:cxnChg>
        <pc:cxnChg chg="add mod">
          <ac:chgData name="Ismael Peña-López" userId="ad50cde2fbdf5e5c" providerId="LiveId" clId="{3DE42B17-4F12-42A7-9C00-DB1921462E0E}" dt="2026-02-20T17:57:30.420" v="2467" actId="1035"/>
          <ac:cxnSpMkLst>
            <pc:docMk/>
            <pc:sldMk cId="2778950946" sldId="1262"/>
            <ac:cxnSpMk id="73" creationId="{285ABF91-489F-78C8-529F-9F2124C963FE}"/>
          </ac:cxnSpMkLst>
        </pc:cxnChg>
        <pc:cxnChg chg="add mod">
          <ac:chgData name="Ismael Peña-López" userId="ad50cde2fbdf5e5c" providerId="LiveId" clId="{3DE42B17-4F12-42A7-9C00-DB1921462E0E}" dt="2026-02-20T17:57:30.420" v="2467" actId="1035"/>
          <ac:cxnSpMkLst>
            <pc:docMk/>
            <pc:sldMk cId="2778950946" sldId="1262"/>
            <ac:cxnSpMk id="76" creationId="{E8EE277B-398A-DA7D-521E-FDFC51B2DB93}"/>
          </ac:cxnSpMkLst>
        </pc:cxnChg>
        <pc:cxnChg chg="add mod">
          <ac:chgData name="Ismael Peña-López" userId="ad50cde2fbdf5e5c" providerId="LiveId" clId="{3DE42B17-4F12-42A7-9C00-DB1921462E0E}" dt="2026-02-20T17:57:30.420" v="2467" actId="1035"/>
          <ac:cxnSpMkLst>
            <pc:docMk/>
            <pc:sldMk cId="2778950946" sldId="1262"/>
            <ac:cxnSpMk id="79" creationId="{84A60CFF-A62B-7EC2-9D77-3F8A1BB90D7E}"/>
          </ac:cxnSpMkLst>
        </pc:cxnChg>
        <pc:cxnChg chg="add mod">
          <ac:chgData name="Ismael Peña-López" userId="ad50cde2fbdf5e5c" providerId="LiveId" clId="{3DE42B17-4F12-42A7-9C00-DB1921462E0E}" dt="2026-02-20T17:56:45.231" v="2436" actId="692"/>
          <ac:cxnSpMkLst>
            <pc:docMk/>
            <pc:sldMk cId="2778950946" sldId="1262"/>
            <ac:cxnSpMk id="82" creationId="{835A7F6C-C1B5-CA7C-A57F-CBC8F3302C4A}"/>
          </ac:cxnSpMkLst>
        </pc:cxnChg>
        <pc:cxnChg chg="add mod">
          <ac:chgData name="Ismael Peña-López" userId="ad50cde2fbdf5e5c" providerId="LiveId" clId="{3DE42B17-4F12-42A7-9C00-DB1921462E0E}" dt="2026-02-20T17:56:54.239" v="2442" actId="14100"/>
          <ac:cxnSpMkLst>
            <pc:docMk/>
            <pc:sldMk cId="2778950946" sldId="1262"/>
            <ac:cxnSpMk id="85" creationId="{C0783FEF-E89E-35F4-B1B5-B5A13731CDFD}"/>
          </ac:cxnSpMkLst>
        </pc:cxnChg>
        <pc:cxnChg chg="add mod">
          <ac:chgData name="Ismael Peña-López" userId="ad50cde2fbdf5e5c" providerId="LiveId" clId="{3DE42B17-4F12-42A7-9C00-DB1921462E0E}" dt="2026-02-20T17:56:50.631" v="2440" actId="14100"/>
          <ac:cxnSpMkLst>
            <pc:docMk/>
            <pc:sldMk cId="2778950946" sldId="1262"/>
            <ac:cxnSpMk id="86" creationId="{641B1872-474D-D138-4F4F-E0D26731FCD6}"/>
          </ac:cxnSpMkLst>
        </pc:cxnChg>
        <pc:cxnChg chg="add mod">
          <ac:chgData name="Ismael Peña-López" userId="ad50cde2fbdf5e5c" providerId="LiveId" clId="{3DE42B17-4F12-42A7-9C00-DB1921462E0E}" dt="2026-02-20T17:57:00.175" v="2446" actId="14100"/>
          <ac:cxnSpMkLst>
            <pc:docMk/>
            <pc:sldMk cId="2778950946" sldId="1262"/>
            <ac:cxnSpMk id="91" creationId="{F63F39C5-FDEE-A510-CA5F-11DBE786BD58}"/>
          </ac:cxnSpMkLst>
        </pc:cxnChg>
        <pc:cxnChg chg="add mod">
          <ac:chgData name="Ismael Peña-López" userId="ad50cde2fbdf5e5c" providerId="LiveId" clId="{3DE42B17-4F12-42A7-9C00-DB1921462E0E}" dt="2026-02-20T17:57:07.158" v="2450" actId="14100"/>
          <ac:cxnSpMkLst>
            <pc:docMk/>
            <pc:sldMk cId="2778950946" sldId="1262"/>
            <ac:cxnSpMk id="95" creationId="{CCCF5EFD-6206-F269-8467-E5FBD20ABD83}"/>
          </ac:cxnSpMkLst>
        </pc:cxnChg>
        <pc:cxnChg chg="add mod">
          <ac:chgData name="Ismael Peña-López" userId="ad50cde2fbdf5e5c" providerId="LiveId" clId="{3DE42B17-4F12-42A7-9C00-DB1921462E0E}" dt="2026-02-20T17:57:13.695" v="2454" actId="14100"/>
          <ac:cxnSpMkLst>
            <pc:docMk/>
            <pc:sldMk cId="2778950946" sldId="1262"/>
            <ac:cxnSpMk id="99" creationId="{D5BD9B0B-33F7-FE33-C86D-416429F3DA2E}"/>
          </ac:cxnSpMkLst>
        </pc:cxnChg>
        <pc:cxnChg chg="add mod">
          <ac:chgData name="Ismael Peña-López" userId="ad50cde2fbdf5e5c" providerId="LiveId" clId="{3DE42B17-4F12-42A7-9C00-DB1921462E0E}" dt="2026-02-20T17:57:27.096" v="2463" actId="14100"/>
          <ac:cxnSpMkLst>
            <pc:docMk/>
            <pc:sldMk cId="2778950946" sldId="1262"/>
            <ac:cxnSpMk id="103" creationId="{5FD729A8-6871-3C01-3CB6-F48E41075B6D}"/>
          </ac:cxnSpMkLst>
        </pc:cxnChg>
        <pc:cxnChg chg="add mod">
          <ac:chgData name="Ismael Peña-López" userId="ad50cde2fbdf5e5c" providerId="LiveId" clId="{3DE42B17-4F12-42A7-9C00-DB1921462E0E}" dt="2026-02-20T17:57:23.240" v="2461" actId="14100"/>
          <ac:cxnSpMkLst>
            <pc:docMk/>
            <pc:sldMk cId="2778950946" sldId="1262"/>
            <ac:cxnSpMk id="104" creationId="{AED8496E-E325-3E09-05A8-77454ED77EAB}"/>
          </ac:cxnSpMkLst>
        </pc:cxnChg>
        <pc:cxnChg chg="add mod">
          <ac:chgData name="Ismael Peña-López" userId="ad50cde2fbdf5e5c" providerId="LiveId" clId="{3DE42B17-4F12-42A7-9C00-DB1921462E0E}" dt="2026-02-20T17:57:19.527" v="2459" actId="14100"/>
          <ac:cxnSpMkLst>
            <pc:docMk/>
            <pc:sldMk cId="2778950946" sldId="1262"/>
            <ac:cxnSpMk id="105" creationId="{D054013B-06B1-2B40-E53F-4AEB102F02A9}"/>
          </ac:cxnSpMkLst>
        </pc:cxnChg>
      </pc:sldChg>
      <pc:sldChg chg="add del ord">
        <pc:chgData name="Ismael Peña-López" userId="ad50cde2fbdf5e5c" providerId="LiveId" clId="{3DE42B17-4F12-42A7-9C00-DB1921462E0E}" dt="2026-02-21T07:44:40.986" v="5368" actId="47"/>
        <pc:sldMkLst>
          <pc:docMk/>
          <pc:sldMk cId="3608383593" sldId="1263"/>
        </pc:sldMkLst>
      </pc:sldChg>
      <pc:sldChg chg="add del ord">
        <pc:chgData name="Ismael Peña-López" userId="ad50cde2fbdf5e5c" providerId="LiveId" clId="{3DE42B17-4F12-42A7-9C00-DB1921462E0E}" dt="2026-02-21T07:44:40.986" v="5368" actId="47"/>
        <pc:sldMkLst>
          <pc:docMk/>
          <pc:sldMk cId="1633239398" sldId="1264"/>
        </pc:sldMkLst>
      </pc:sldChg>
      <pc:sldChg chg="modSp add del mod ord">
        <pc:chgData name="Ismael Peña-López" userId="ad50cde2fbdf5e5c" providerId="LiveId" clId="{3DE42B17-4F12-42A7-9C00-DB1921462E0E}" dt="2026-02-21T07:44:40.986" v="5368" actId="47"/>
        <pc:sldMkLst>
          <pc:docMk/>
          <pc:sldMk cId="2027146418" sldId="1265"/>
        </pc:sldMkLst>
        <pc:spChg chg="mod">
          <ac:chgData name="Ismael Peña-López" userId="ad50cde2fbdf5e5c" providerId="LiveId" clId="{3DE42B17-4F12-42A7-9C00-DB1921462E0E}" dt="2026-02-20T19:42:09.980" v="3304" actId="403"/>
          <ac:spMkLst>
            <pc:docMk/>
            <pc:sldMk cId="2027146418" sldId="1265"/>
            <ac:spMk id="2" creationId="{B0DAF78F-DCBC-204A-BCB8-9B103291AE6A}"/>
          </ac:spMkLst>
        </pc:spChg>
        <pc:spChg chg="mod">
          <ac:chgData name="Ismael Peña-López" userId="ad50cde2fbdf5e5c" providerId="LiveId" clId="{3DE42B17-4F12-42A7-9C00-DB1921462E0E}" dt="2026-02-20T18:12:50.432" v="2616" actId="20577"/>
          <ac:spMkLst>
            <pc:docMk/>
            <pc:sldMk cId="2027146418" sldId="1265"/>
            <ac:spMk id="39938" creationId="{4B3E7B27-0C8D-9B33-E2CD-4745D7030950}"/>
          </ac:spMkLst>
        </pc:spChg>
        <pc:spChg chg="mod">
          <ac:chgData name="Ismael Peña-López" userId="ad50cde2fbdf5e5c" providerId="LiveId" clId="{3DE42B17-4F12-42A7-9C00-DB1921462E0E}" dt="2026-02-20T19:42:09.980" v="3304" actId="403"/>
          <ac:spMkLst>
            <pc:docMk/>
            <pc:sldMk cId="2027146418" sldId="1265"/>
            <ac:spMk id="39939" creationId="{5EF888E9-21DF-6CF7-DD19-F56052C14D75}"/>
          </ac:spMkLst>
        </pc:spChg>
      </pc:sldChg>
      <pc:sldChg chg="modSp add del mod ord">
        <pc:chgData name="Ismael Peña-López" userId="ad50cde2fbdf5e5c" providerId="LiveId" clId="{3DE42B17-4F12-42A7-9C00-DB1921462E0E}" dt="2026-02-21T07:44:40.986" v="5368" actId="47"/>
        <pc:sldMkLst>
          <pc:docMk/>
          <pc:sldMk cId="3485494976" sldId="1266"/>
        </pc:sldMkLst>
        <pc:spChg chg="mod">
          <ac:chgData name="Ismael Peña-López" userId="ad50cde2fbdf5e5c" providerId="LiveId" clId="{3DE42B17-4F12-42A7-9C00-DB1921462E0E}" dt="2026-02-20T18:17:26.383" v="2791" actId="20577"/>
          <ac:spMkLst>
            <pc:docMk/>
            <pc:sldMk cId="3485494976" sldId="1266"/>
            <ac:spMk id="25602" creationId="{59BBD0E0-A922-BE17-E275-81B89B819117}"/>
          </ac:spMkLst>
        </pc:spChg>
      </pc:sldChg>
      <pc:sldChg chg="addSp delSp modSp add del mod">
        <pc:chgData name="Ismael Peña-López" userId="ad50cde2fbdf5e5c" providerId="LiveId" clId="{3DE42B17-4F12-42A7-9C00-DB1921462E0E}" dt="2026-02-21T07:44:40.986" v="5368" actId="47"/>
        <pc:sldMkLst>
          <pc:docMk/>
          <pc:sldMk cId="1785317921" sldId="1267"/>
        </pc:sldMkLst>
        <pc:spChg chg="mod">
          <ac:chgData name="Ismael Peña-López" userId="ad50cde2fbdf5e5c" providerId="LiveId" clId="{3DE42B17-4F12-42A7-9C00-DB1921462E0E}" dt="2026-02-20T18:48:02.757" v="2882"/>
          <ac:spMkLst>
            <pc:docMk/>
            <pc:sldMk cId="1785317921" sldId="1267"/>
            <ac:spMk id="2" creationId="{93B17B67-4A19-91B4-2727-28D3BBCC5BBE}"/>
          </ac:spMkLst>
        </pc:spChg>
        <pc:spChg chg="del mod">
          <ac:chgData name="Ismael Peña-López" userId="ad50cde2fbdf5e5c" providerId="LiveId" clId="{3DE42B17-4F12-42A7-9C00-DB1921462E0E}" dt="2026-02-20T18:47:54.478" v="2881" actId="478"/>
          <ac:spMkLst>
            <pc:docMk/>
            <pc:sldMk cId="1785317921" sldId="1267"/>
            <ac:spMk id="3" creationId="{51FBBE1E-328B-6AA9-F9F0-9B46427A26E4}"/>
          </ac:spMkLst>
        </pc:spChg>
        <pc:spChg chg="add mod">
          <ac:chgData name="Ismael Peña-López" userId="ad50cde2fbdf5e5c" providerId="LiveId" clId="{3DE42B17-4F12-42A7-9C00-DB1921462E0E}" dt="2026-02-20T18:22:17.009" v="2874" actId="1035"/>
          <ac:spMkLst>
            <pc:docMk/>
            <pc:sldMk cId="1785317921" sldId="1267"/>
            <ac:spMk id="4" creationId="{D8C94785-659B-C75B-3C47-21BAF145210C}"/>
          </ac:spMkLst>
        </pc:spChg>
        <pc:spChg chg="add mod">
          <ac:chgData name="Ismael Peña-López" userId="ad50cde2fbdf5e5c" providerId="LiveId" clId="{3DE42B17-4F12-42A7-9C00-DB1921462E0E}" dt="2026-02-20T18:22:17.009" v="2874" actId="1035"/>
          <ac:spMkLst>
            <pc:docMk/>
            <pc:sldMk cId="1785317921" sldId="1267"/>
            <ac:spMk id="5" creationId="{3C55A362-D12F-23CD-C45E-D2DE3455A517}"/>
          </ac:spMkLst>
        </pc:spChg>
        <pc:spChg chg="add mod">
          <ac:chgData name="Ismael Peña-López" userId="ad50cde2fbdf5e5c" providerId="LiveId" clId="{3DE42B17-4F12-42A7-9C00-DB1921462E0E}" dt="2026-02-20T18:50:49.533" v="3005" actId="1038"/>
          <ac:spMkLst>
            <pc:docMk/>
            <pc:sldMk cId="1785317921" sldId="1267"/>
            <ac:spMk id="6" creationId="{806A2A27-9471-E3C1-EB49-DD03EEFDFE42}"/>
          </ac:spMkLst>
        </pc:spChg>
        <pc:spChg chg="add mod">
          <ac:chgData name="Ismael Peña-López" userId="ad50cde2fbdf5e5c" providerId="LiveId" clId="{3DE42B17-4F12-42A7-9C00-DB1921462E0E}" dt="2026-02-20T18:50:49.533" v="3005" actId="1038"/>
          <ac:spMkLst>
            <pc:docMk/>
            <pc:sldMk cId="1785317921" sldId="1267"/>
            <ac:spMk id="7" creationId="{96C451CF-A80C-AB0F-2691-1E8BF6558DE6}"/>
          </ac:spMkLst>
        </pc:spChg>
        <pc:spChg chg="add mod">
          <ac:chgData name="Ismael Peña-López" userId="ad50cde2fbdf5e5c" providerId="LiveId" clId="{3DE42B17-4F12-42A7-9C00-DB1921462E0E}" dt="2026-02-20T18:50:49.533" v="3005" actId="1038"/>
          <ac:spMkLst>
            <pc:docMk/>
            <pc:sldMk cId="1785317921" sldId="1267"/>
            <ac:spMk id="8" creationId="{2F3E1346-3005-3758-3411-87FC023ED394}"/>
          </ac:spMkLst>
        </pc:spChg>
        <pc:spChg chg="add mod">
          <ac:chgData name="Ismael Peña-López" userId="ad50cde2fbdf5e5c" providerId="LiveId" clId="{3DE42B17-4F12-42A7-9C00-DB1921462E0E}" dt="2026-02-20T18:22:24.174" v="2879" actId="465"/>
          <ac:spMkLst>
            <pc:docMk/>
            <pc:sldMk cId="1785317921" sldId="1267"/>
            <ac:spMk id="9" creationId="{272D0E73-63C2-3216-BB33-E45A0BE4B27C}"/>
          </ac:spMkLst>
        </pc:spChg>
        <pc:spChg chg="add mod">
          <ac:chgData name="Ismael Peña-López" userId="ad50cde2fbdf5e5c" providerId="LiveId" clId="{3DE42B17-4F12-42A7-9C00-DB1921462E0E}" dt="2026-02-20T18:22:21.887" v="2878" actId="555"/>
          <ac:spMkLst>
            <pc:docMk/>
            <pc:sldMk cId="1785317921" sldId="1267"/>
            <ac:spMk id="10" creationId="{5CE315C2-D43F-6979-E636-0FA94A2D1A80}"/>
          </ac:spMkLst>
        </pc:spChg>
        <pc:spChg chg="del mod">
          <ac:chgData name="Ismael Peña-López" userId="ad50cde2fbdf5e5c" providerId="LiveId" clId="{3DE42B17-4F12-42A7-9C00-DB1921462E0E}" dt="2026-02-20T18:47:54.478" v="2881" actId="478"/>
          <ac:spMkLst>
            <pc:docMk/>
            <pc:sldMk cId="1785317921" sldId="1267"/>
            <ac:spMk id="11" creationId="{4AF5C511-38AC-1EBA-0833-DA9E65FB2385}"/>
          </ac:spMkLst>
        </pc:spChg>
        <pc:spChg chg="del mod">
          <ac:chgData name="Ismael Peña-López" userId="ad50cde2fbdf5e5c" providerId="LiveId" clId="{3DE42B17-4F12-42A7-9C00-DB1921462E0E}" dt="2026-02-20T18:47:54.478" v="2881" actId="478"/>
          <ac:spMkLst>
            <pc:docMk/>
            <pc:sldMk cId="1785317921" sldId="1267"/>
            <ac:spMk id="12" creationId="{FBF5D270-E7C2-6605-7515-4A9F15865227}"/>
          </ac:spMkLst>
        </pc:spChg>
        <pc:spChg chg="del mod">
          <ac:chgData name="Ismael Peña-López" userId="ad50cde2fbdf5e5c" providerId="LiveId" clId="{3DE42B17-4F12-42A7-9C00-DB1921462E0E}" dt="2026-02-20T18:47:54.478" v="2881" actId="478"/>
          <ac:spMkLst>
            <pc:docMk/>
            <pc:sldMk cId="1785317921" sldId="1267"/>
            <ac:spMk id="13" creationId="{E3CB23D4-FA89-36E0-081B-724C57805E60}"/>
          </ac:spMkLst>
        </pc:spChg>
        <pc:spChg chg="del mod">
          <ac:chgData name="Ismael Peña-López" userId="ad50cde2fbdf5e5c" providerId="LiveId" clId="{3DE42B17-4F12-42A7-9C00-DB1921462E0E}" dt="2026-02-20T18:47:54.478" v="2881" actId="478"/>
          <ac:spMkLst>
            <pc:docMk/>
            <pc:sldMk cId="1785317921" sldId="1267"/>
            <ac:spMk id="16" creationId="{096503BF-DEC5-56C9-C7DA-3A6811DEB81B}"/>
          </ac:spMkLst>
        </pc:spChg>
        <pc:spChg chg="del">
          <ac:chgData name="Ismael Peña-López" userId="ad50cde2fbdf5e5c" providerId="LiveId" clId="{3DE42B17-4F12-42A7-9C00-DB1921462E0E}" dt="2026-02-20T18:19:15.037" v="2811" actId="478"/>
          <ac:spMkLst>
            <pc:docMk/>
            <pc:sldMk cId="1785317921" sldId="1267"/>
            <ac:spMk id="20" creationId="{B1E41C26-3C5B-E358-D23C-F9FD93E3E994}"/>
          </ac:spMkLst>
        </pc:spChg>
        <pc:spChg chg="del mod">
          <ac:chgData name="Ismael Peña-López" userId="ad50cde2fbdf5e5c" providerId="LiveId" clId="{3DE42B17-4F12-42A7-9C00-DB1921462E0E}" dt="2026-02-20T18:19:15.037" v="2811" actId="478"/>
          <ac:spMkLst>
            <pc:docMk/>
            <pc:sldMk cId="1785317921" sldId="1267"/>
            <ac:spMk id="21" creationId="{A6F762B8-61E2-2973-81A1-B8709C8C05D1}"/>
          </ac:spMkLst>
        </pc:spChg>
        <pc:spChg chg="del mod">
          <ac:chgData name="Ismael Peña-López" userId="ad50cde2fbdf5e5c" providerId="LiveId" clId="{3DE42B17-4F12-42A7-9C00-DB1921462E0E}" dt="2026-02-20T18:47:54.478" v="2881" actId="478"/>
          <ac:spMkLst>
            <pc:docMk/>
            <pc:sldMk cId="1785317921" sldId="1267"/>
            <ac:spMk id="22" creationId="{E7C08DCF-3A8F-A579-A54A-8C8731D4ABBE}"/>
          </ac:spMkLst>
        </pc:spChg>
        <pc:spChg chg="del mod">
          <ac:chgData name="Ismael Peña-López" userId="ad50cde2fbdf5e5c" providerId="LiveId" clId="{3DE42B17-4F12-42A7-9C00-DB1921462E0E}" dt="2026-02-20T18:47:54.478" v="2881" actId="478"/>
          <ac:spMkLst>
            <pc:docMk/>
            <pc:sldMk cId="1785317921" sldId="1267"/>
            <ac:spMk id="23" creationId="{9F76882C-9C1D-2DA8-CE5B-93309B91D2CB}"/>
          </ac:spMkLst>
        </pc:spChg>
        <pc:spChg chg="del mod">
          <ac:chgData name="Ismael Peña-López" userId="ad50cde2fbdf5e5c" providerId="LiveId" clId="{3DE42B17-4F12-42A7-9C00-DB1921462E0E}" dt="2026-02-20T18:47:54.478" v="2881" actId="478"/>
          <ac:spMkLst>
            <pc:docMk/>
            <pc:sldMk cId="1785317921" sldId="1267"/>
            <ac:spMk id="26" creationId="{BC1F569E-3561-96A8-EABA-D2A1D68BB255}"/>
          </ac:spMkLst>
        </pc:spChg>
        <pc:spChg chg="del mod">
          <ac:chgData name="Ismael Peña-López" userId="ad50cde2fbdf5e5c" providerId="LiveId" clId="{3DE42B17-4F12-42A7-9C00-DB1921462E0E}" dt="2026-02-20T18:47:54.478" v="2881" actId="478"/>
          <ac:spMkLst>
            <pc:docMk/>
            <pc:sldMk cId="1785317921" sldId="1267"/>
            <ac:spMk id="27" creationId="{49AB3B16-FB51-B7FE-4897-AAF0E28B80FB}"/>
          </ac:spMkLst>
        </pc:spChg>
        <pc:spChg chg="del">
          <ac:chgData name="Ismael Peña-López" userId="ad50cde2fbdf5e5c" providerId="LiveId" clId="{3DE42B17-4F12-42A7-9C00-DB1921462E0E}" dt="2026-02-20T18:19:15.037" v="2811" actId="478"/>
          <ac:spMkLst>
            <pc:docMk/>
            <pc:sldMk cId="1785317921" sldId="1267"/>
            <ac:spMk id="28" creationId="{D38A1318-DE5B-2E82-5E75-E465234F2859}"/>
          </ac:spMkLst>
        </pc:spChg>
        <pc:spChg chg="del mod">
          <ac:chgData name="Ismael Peña-López" userId="ad50cde2fbdf5e5c" providerId="LiveId" clId="{3DE42B17-4F12-42A7-9C00-DB1921462E0E}" dt="2026-02-20T18:19:15.037" v="2811" actId="478"/>
          <ac:spMkLst>
            <pc:docMk/>
            <pc:sldMk cId="1785317921" sldId="1267"/>
            <ac:spMk id="29" creationId="{71D5581B-6A16-0F9B-F45A-9C108FDC763D}"/>
          </ac:spMkLst>
        </pc:spChg>
        <pc:spChg chg="del">
          <ac:chgData name="Ismael Peña-López" userId="ad50cde2fbdf5e5c" providerId="LiveId" clId="{3DE42B17-4F12-42A7-9C00-DB1921462E0E}" dt="2026-02-20T18:19:15.037" v="2811" actId="478"/>
          <ac:spMkLst>
            <pc:docMk/>
            <pc:sldMk cId="1785317921" sldId="1267"/>
            <ac:spMk id="30" creationId="{F895FEF7-E675-E7A7-5ECA-EA42D5293484}"/>
          </ac:spMkLst>
        </pc:spChg>
        <pc:spChg chg="del">
          <ac:chgData name="Ismael Peña-López" userId="ad50cde2fbdf5e5c" providerId="LiveId" clId="{3DE42B17-4F12-42A7-9C00-DB1921462E0E}" dt="2026-02-20T18:19:15.037" v="2811" actId="478"/>
          <ac:spMkLst>
            <pc:docMk/>
            <pc:sldMk cId="1785317921" sldId="1267"/>
            <ac:spMk id="31" creationId="{DDCE283D-DC16-49A7-D8E1-2620F5D9BBBD}"/>
          </ac:spMkLst>
        </pc:spChg>
        <pc:spChg chg="del mod">
          <ac:chgData name="Ismael Peña-López" userId="ad50cde2fbdf5e5c" providerId="LiveId" clId="{3DE42B17-4F12-42A7-9C00-DB1921462E0E}" dt="2026-02-20T18:19:15.037" v="2811" actId="478"/>
          <ac:spMkLst>
            <pc:docMk/>
            <pc:sldMk cId="1785317921" sldId="1267"/>
            <ac:spMk id="32" creationId="{914541CC-3E7D-8D98-219A-A28F416E3771}"/>
          </ac:spMkLst>
        </pc:spChg>
        <pc:spChg chg="del mod">
          <ac:chgData name="Ismael Peña-López" userId="ad50cde2fbdf5e5c" providerId="LiveId" clId="{3DE42B17-4F12-42A7-9C00-DB1921462E0E}" dt="2026-02-20T18:19:15.037" v="2811" actId="478"/>
          <ac:spMkLst>
            <pc:docMk/>
            <pc:sldMk cId="1785317921" sldId="1267"/>
            <ac:spMk id="33" creationId="{8540A944-CB88-0FA9-065A-EAE44F95D5AD}"/>
          </ac:spMkLst>
        </pc:spChg>
        <pc:spChg chg="add del mod">
          <ac:chgData name="Ismael Peña-López" userId="ad50cde2fbdf5e5c" providerId="LiveId" clId="{3DE42B17-4F12-42A7-9C00-DB1921462E0E}" dt="2026-02-20T18:50:32.059" v="2991" actId="478"/>
          <ac:spMkLst>
            <pc:docMk/>
            <pc:sldMk cId="1785317921" sldId="1267"/>
            <ac:spMk id="79" creationId="{6AEACFE3-A267-74C0-72BE-4583D192DB1C}"/>
          </ac:spMkLst>
        </pc:spChg>
        <pc:spChg chg="add mod">
          <ac:chgData name="Ismael Peña-López" userId="ad50cde2fbdf5e5c" providerId="LiveId" clId="{3DE42B17-4F12-42A7-9C00-DB1921462E0E}" dt="2026-02-20T18:51:04.050" v="3008"/>
          <ac:spMkLst>
            <pc:docMk/>
            <pc:sldMk cId="1785317921" sldId="1267"/>
            <ac:spMk id="80" creationId="{CD0E0842-FFB7-C93B-14D7-F0C077B757AA}"/>
          </ac:spMkLst>
        </pc:spChg>
        <pc:spChg chg="add mod">
          <ac:chgData name="Ismael Peña-López" userId="ad50cde2fbdf5e5c" providerId="LiveId" clId="{3DE42B17-4F12-42A7-9C00-DB1921462E0E}" dt="2026-02-20T18:51:04.050" v="3008"/>
          <ac:spMkLst>
            <pc:docMk/>
            <pc:sldMk cId="1785317921" sldId="1267"/>
            <ac:spMk id="81" creationId="{740CFCD8-D993-CF76-A067-AFF7AF3CF421}"/>
          </ac:spMkLst>
        </pc:spChg>
        <pc:spChg chg="add mod">
          <ac:chgData name="Ismael Peña-López" userId="ad50cde2fbdf5e5c" providerId="LiveId" clId="{3DE42B17-4F12-42A7-9C00-DB1921462E0E}" dt="2026-02-20T18:51:04.050" v="3008"/>
          <ac:spMkLst>
            <pc:docMk/>
            <pc:sldMk cId="1785317921" sldId="1267"/>
            <ac:spMk id="82" creationId="{ED8AAA4B-264C-544A-0DA6-914FAD0BEB2F}"/>
          </ac:spMkLst>
        </pc:spChg>
        <pc:spChg chg="add mod">
          <ac:chgData name="Ismael Peña-López" userId="ad50cde2fbdf5e5c" providerId="LiveId" clId="{3DE42B17-4F12-42A7-9C00-DB1921462E0E}" dt="2026-02-20T18:51:04.050" v="3008"/>
          <ac:spMkLst>
            <pc:docMk/>
            <pc:sldMk cId="1785317921" sldId="1267"/>
            <ac:spMk id="83" creationId="{284EC06A-BC72-64CC-659B-15940B75A021}"/>
          </ac:spMkLst>
        </pc:spChg>
        <pc:spChg chg="add mod">
          <ac:chgData name="Ismael Peña-López" userId="ad50cde2fbdf5e5c" providerId="LiveId" clId="{3DE42B17-4F12-42A7-9C00-DB1921462E0E}" dt="2026-02-20T18:51:04.050" v="3008"/>
          <ac:spMkLst>
            <pc:docMk/>
            <pc:sldMk cId="1785317921" sldId="1267"/>
            <ac:spMk id="84" creationId="{D65F3414-503F-9395-C8C8-31B1F7125C91}"/>
          </ac:spMkLst>
        </pc:spChg>
        <pc:cxnChg chg="mod">
          <ac:chgData name="Ismael Peña-López" userId="ad50cde2fbdf5e5c" providerId="LiveId" clId="{3DE42B17-4F12-42A7-9C00-DB1921462E0E}" dt="2026-02-20T18:22:17.009" v="2874" actId="1035"/>
          <ac:cxnSpMkLst>
            <pc:docMk/>
            <pc:sldMk cId="1785317921" sldId="1267"/>
            <ac:cxnSpMk id="25" creationId="{C397BB8D-D9C8-F5D7-0C79-0F79ED7A094E}"/>
          </ac:cxnSpMkLst>
        </pc:cxnChg>
        <pc:cxnChg chg="mod">
          <ac:chgData name="Ismael Peña-López" userId="ad50cde2fbdf5e5c" providerId="LiveId" clId="{3DE42B17-4F12-42A7-9C00-DB1921462E0E}" dt="2026-02-20T18:22:24.174" v="2879" actId="465"/>
          <ac:cxnSpMkLst>
            <pc:docMk/>
            <pc:sldMk cId="1785317921" sldId="1267"/>
            <ac:cxnSpMk id="34" creationId="{CA897389-B513-CE0C-0DC4-7A2129B3F878}"/>
          </ac:cxnSpMkLst>
        </pc:cxnChg>
        <pc:cxnChg chg="add mod">
          <ac:chgData name="Ismael Peña-López" userId="ad50cde2fbdf5e5c" providerId="LiveId" clId="{3DE42B17-4F12-42A7-9C00-DB1921462E0E}" dt="2026-02-20T18:22:21.887" v="2878" actId="555"/>
          <ac:cxnSpMkLst>
            <pc:docMk/>
            <pc:sldMk cId="1785317921" sldId="1267"/>
            <ac:cxnSpMk id="38" creationId="{4812F5F5-FFBD-85CD-6F71-4537443F375A}"/>
          </ac:cxnSpMkLst>
        </pc:cxnChg>
        <pc:cxnChg chg="add del mod">
          <ac:chgData name="Ismael Peña-López" userId="ad50cde2fbdf5e5c" providerId="LiveId" clId="{3DE42B17-4F12-42A7-9C00-DB1921462E0E}" dt="2026-02-20T18:48:39.019" v="2908" actId="478"/>
          <ac:cxnSpMkLst>
            <pc:docMk/>
            <pc:sldMk cId="1785317921" sldId="1267"/>
            <ac:cxnSpMk id="47" creationId="{68D0BF92-88FA-502F-DD92-61D0540049F0}"/>
          </ac:cxnSpMkLst>
        </pc:cxnChg>
        <pc:cxnChg chg="del mod">
          <ac:chgData name="Ismael Peña-López" userId="ad50cde2fbdf5e5c" providerId="LiveId" clId="{3DE42B17-4F12-42A7-9C00-DB1921462E0E}" dt="2026-02-20T18:19:15.037" v="2811" actId="478"/>
          <ac:cxnSpMkLst>
            <pc:docMk/>
            <pc:sldMk cId="1785317921" sldId="1267"/>
            <ac:cxnSpMk id="49" creationId="{44612D6A-8312-4152-F42A-BE4440A283E7}"/>
          </ac:cxnSpMkLst>
        </pc:cxnChg>
        <pc:cxnChg chg="add del mod">
          <ac:chgData name="Ismael Peña-López" userId="ad50cde2fbdf5e5c" providerId="LiveId" clId="{3DE42B17-4F12-42A7-9C00-DB1921462E0E}" dt="2026-02-20T18:48:39.019" v="2908" actId="478"/>
          <ac:cxnSpMkLst>
            <pc:docMk/>
            <pc:sldMk cId="1785317921" sldId="1267"/>
            <ac:cxnSpMk id="51" creationId="{39E9F77A-EA45-BC6D-36DD-DD0CE233D8F9}"/>
          </ac:cxnSpMkLst>
        </pc:cxnChg>
        <pc:cxnChg chg="del mod">
          <ac:chgData name="Ismael Peña-López" userId="ad50cde2fbdf5e5c" providerId="LiveId" clId="{3DE42B17-4F12-42A7-9C00-DB1921462E0E}" dt="2026-02-20T18:47:54.478" v="2881" actId="478"/>
          <ac:cxnSpMkLst>
            <pc:docMk/>
            <pc:sldMk cId="1785317921" sldId="1267"/>
            <ac:cxnSpMk id="52" creationId="{02CA873D-925E-C442-DD26-CD511BF995FD}"/>
          </ac:cxnSpMkLst>
        </pc:cxnChg>
        <pc:cxnChg chg="add del mod">
          <ac:chgData name="Ismael Peña-López" userId="ad50cde2fbdf5e5c" providerId="LiveId" clId="{3DE42B17-4F12-42A7-9C00-DB1921462E0E}" dt="2026-02-20T18:48:39.019" v="2908" actId="478"/>
          <ac:cxnSpMkLst>
            <pc:docMk/>
            <pc:sldMk cId="1785317921" sldId="1267"/>
            <ac:cxnSpMk id="57" creationId="{D759A451-ABEF-AA10-D3D0-BAD6D88E3443}"/>
          </ac:cxnSpMkLst>
        </pc:cxnChg>
        <pc:cxnChg chg="add del mod">
          <ac:chgData name="Ismael Peña-López" userId="ad50cde2fbdf5e5c" providerId="LiveId" clId="{3DE42B17-4F12-42A7-9C00-DB1921462E0E}" dt="2026-02-20T18:48:39.019" v="2908" actId="478"/>
          <ac:cxnSpMkLst>
            <pc:docMk/>
            <pc:sldMk cId="1785317921" sldId="1267"/>
            <ac:cxnSpMk id="58" creationId="{1B74913A-2112-4D7B-8E21-C5FD72154036}"/>
          </ac:cxnSpMkLst>
        </pc:cxnChg>
        <pc:cxnChg chg="add del mod">
          <ac:chgData name="Ismael Peña-López" userId="ad50cde2fbdf5e5c" providerId="LiveId" clId="{3DE42B17-4F12-42A7-9C00-DB1921462E0E}" dt="2026-02-20T18:48:39.019" v="2908" actId="478"/>
          <ac:cxnSpMkLst>
            <pc:docMk/>
            <pc:sldMk cId="1785317921" sldId="1267"/>
            <ac:cxnSpMk id="59" creationId="{ED5728CF-C8BB-18CA-F76F-21DFBF8F000E}"/>
          </ac:cxnSpMkLst>
        </pc:cxnChg>
        <pc:cxnChg chg="add del mod">
          <ac:chgData name="Ismael Peña-López" userId="ad50cde2fbdf5e5c" providerId="LiveId" clId="{3DE42B17-4F12-42A7-9C00-DB1921462E0E}" dt="2026-02-20T18:48:39.019" v="2908" actId="478"/>
          <ac:cxnSpMkLst>
            <pc:docMk/>
            <pc:sldMk cId="1785317921" sldId="1267"/>
            <ac:cxnSpMk id="60" creationId="{A939ED1B-1D56-2031-5ECF-9407D2AFFF8A}"/>
          </ac:cxnSpMkLst>
        </pc:cxnChg>
        <pc:cxnChg chg="add del mod">
          <ac:chgData name="Ismael Peña-López" userId="ad50cde2fbdf5e5c" providerId="LiveId" clId="{3DE42B17-4F12-42A7-9C00-DB1921462E0E}" dt="2026-02-20T18:48:39.019" v="2908" actId="478"/>
          <ac:cxnSpMkLst>
            <pc:docMk/>
            <pc:sldMk cId="1785317921" sldId="1267"/>
            <ac:cxnSpMk id="72" creationId="{75046B75-6246-CFC1-6CCB-FCB7D4CB13C3}"/>
          </ac:cxnSpMkLst>
        </pc:cxnChg>
        <pc:cxnChg chg="add del mod">
          <ac:chgData name="Ismael Peña-López" userId="ad50cde2fbdf5e5c" providerId="LiveId" clId="{3DE42B17-4F12-42A7-9C00-DB1921462E0E}" dt="2026-02-20T18:48:39.019" v="2908" actId="478"/>
          <ac:cxnSpMkLst>
            <pc:docMk/>
            <pc:sldMk cId="1785317921" sldId="1267"/>
            <ac:cxnSpMk id="76" creationId="{0BB8EA5E-8331-EE35-276C-1363E9136F1E}"/>
          </ac:cxnSpMkLst>
        </pc:cxnChg>
      </pc:sldChg>
      <pc:sldChg chg="modSp add del mod ord">
        <pc:chgData name="Ismael Peña-López" userId="ad50cde2fbdf5e5c" providerId="LiveId" clId="{3DE42B17-4F12-42A7-9C00-DB1921462E0E}" dt="2026-02-21T07:44:40.986" v="5368" actId="47"/>
        <pc:sldMkLst>
          <pc:docMk/>
          <pc:sldMk cId="1249104587" sldId="1268"/>
        </pc:sldMkLst>
        <pc:spChg chg="mod">
          <ac:chgData name="Ismael Peña-López" userId="ad50cde2fbdf5e5c" providerId="LiveId" clId="{3DE42B17-4F12-42A7-9C00-DB1921462E0E}" dt="2026-02-20T19:47:03.254" v="3625" actId="20577"/>
          <ac:spMkLst>
            <pc:docMk/>
            <pc:sldMk cId="1249104587" sldId="1268"/>
            <ac:spMk id="25602" creationId="{E6A00B2B-8F76-70E4-AD4D-00EF10E63CB9}"/>
          </ac:spMkLst>
        </pc:spChg>
      </pc:sldChg>
      <pc:sldChg chg="addSp delSp modSp add del mod ord">
        <pc:chgData name="Ismael Peña-López" userId="ad50cde2fbdf5e5c" providerId="LiveId" clId="{3DE42B17-4F12-42A7-9C00-DB1921462E0E}" dt="2026-02-21T07:44:40.986" v="5368" actId="47"/>
        <pc:sldMkLst>
          <pc:docMk/>
          <pc:sldMk cId="780479260" sldId="1269"/>
        </pc:sldMkLst>
        <pc:spChg chg="add mod">
          <ac:chgData name="Ismael Peña-López" userId="ad50cde2fbdf5e5c" providerId="LiveId" clId="{3DE42B17-4F12-42A7-9C00-DB1921462E0E}" dt="2026-02-20T19:47:20.016" v="3630"/>
          <ac:spMkLst>
            <pc:docMk/>
            <pc:sldMk cId="780479260" sldId="1269"/>
            <ac:spMk id="3" creationId="{DE7F3AC3-ACF7-3293-868A-EE962553C860}"/>
          </ac:spMkLst>
        </pc:spChg>
        <pc:spChg chg="mod">
          <ac:chgData name="Ismael Peña-López" userId="ad50cde2fbdf5e5c" providerId="LiveId" clId="{3DE42B17-4F12-42A7-9C00-DB1921462E0E}" dt="2026-02-20T20:00:00.961" v="4502" actId="553"/>
          <ac:spMkLst>
            <pc:docMk/>
            <pc:sldMk cId="780479260" sldId="1269"/>
            <ac:spMk id="5" creationId="{988C18BA-B71C-D5E9-9374-92AB9390123F}"/>
          </ac:spMkLst>
        </pc:spChg>
        <pc:spChg chg="del">
          <ac:chgData name="Ismael Peña-López" userId="ad50cde2fbdf5e5c" providerId="LiveId" clId="{3DE42B17-4F12-42A7-9C00-DB1921462E0E}" dt="2026-02-20T19:47:17.721" v="3629" actId="478"/>
          <ac:spMkLst>
            <pc:docMk/>
            <pc:sldMk cId="780479260" sldId="1269"/>
            <ac:spMk id="6" creationId="{B878ED54-E45D-01F3-0BE3-747F431DE1F5}"/>
          </ac:spMkLst>
        </pc:spChg>
        <pc:spChg chg="del">
          <ac:chgData name="Ismael Peña-López" userId="ad50cde2fbdf5e5c" providerId="LiveId" clId="{3DE42B17-4F12-42A7-9C00-DB1921462E0E}" dt="2026-02-20T19:47:17.721" v="3629" actId="478"/>
          <ac:spMkLst>
            <pc:docMk/>
            <pc:sldMk cId="780479260" sldId="1269"/>
            <ac:spMk id="7" creationId="{6F41EDED-AD76-9B6C-41BA-D3BE7A77F3AC}"/>
          </ac:spMkLst>
        </pc:spChg>
        <pc:spChg chg="del">
          <ac:chgData name="Ismael Peña-López" userId="ad50cde2fbdf5e5c" providerId="LiveId" clId="{3DE42B17-4F12-42A7-9C00-DB1921462E0E}" dt="2026-02-20T19:47:17.721" v="3629" actId="478"/>
          <ac:spMkLst>
            <pc:docMk/>
            <pc:sldMk cId="780479260" sldId="1269"/>
            <ac:spMk id="8" creationId="{65A2FE08-B59E-67ED-AB4F-AAB3D00C8600}"/>
          </ac:spMkLst>
        </pc:spChg>
        <pc:spChg chg="mod">
          <ac:chgData name="Ismael Peña-López" userId="ad50cde2fbdf5e5c" providerId="LiveId" clId="{3DE42B17-4F12-42A7-9C00-DB1921462E0E}" dt="2026-02-20T20:00:00.961" v="4502" actId="553"/>
          <ac:spMkLst>
            <pc:docMk/>
            <pc:sldMk cId="780479260" sldId="1269"/>
            <ac:spMk id="9" creationId="{7D28DA67-9D24-8049-8ADA-2A3FA2CC991D}"/>
          </ac:spMkLst>
        </pc:spChg>
        <pc:spChg chg="mod">
          <ac:chgData name="Ismael Peña-López" userId="ad50cde2fbdf5e5c" providerId="LiveId" clId="{3DE42B17-4F12-42A7-9C00-DB1921462E0E}" dt="2026-02-20T20:00:00.961" v="4502" actId="553"/>
          <ac:spMkLst>
            <pc:docMk/>
            <pc:sldMk cId="780479260" sldId="1269"/>
            <ac:spMk id="10" creationId="{C6B18FA7-0548-462F-41AB-A919C2BF8900}"/>
          </ac:spMkLst>
        </pc:spChg>
        <pc:spChg chg="add mod">
          <ac:chgData name="Ismael Peña-López" userId="ad50cde2fbdf5e5c" providerId="LiveId" clId="{3DE42B17-4F12-42A7-9C00-DB1921462E0E}" dt="2026-02-20T19:47:53.610" v="3651" actId="20577"/>
          <ac:spMkLst>
            <pc:docMk/>
            <pc:sldMk cId="780479260" sldId="1269"/>
            <ac:spMk id="11" creationId="{E5BBB133-2A47-DF33-EB58-95FD6CE92367}"/>
          </ac:spMkLst>
        </pc:spChg>
        <pc:spChg chg="add mod">
          <ac:chgData name="Ismael Peña-López" userId="ad50cde2fbdf5e5c" providerId="LiveId" clId="{3DE42B17-4F12-42A7-9C00-DB1921462E0E}" dt="2026-02-20T19:47:55.946" v="3652"/>
          <ac:spMkLst>
            <pc:docMk/>
            <pc:sldMk cId="780479260" sldId="1269"/>
            <ac:spMk id="12" creationId="{A7252578-6551-58B3-45E4-CE4C54FBD21A}"/>
          </ac:spMkLst>
        </pc:spChg>
        <pc:spChg chg="add mod">
          <ac:chgData name="Ismael Peña-López" userId="ad50cde2fbdf5e5c" providerId="LiveId" clId="{3DE42B17-4F12-42A7-9C00-DB1921462E0E}" dt="2026-02-20T19:47:56.650" v="3653"/>
          <ac:spMkLst>
            <pc:docMk/>
            <pc:sldMk cId="780479260" sldId="1269"/>
            <ac:spMk id="13" creationId="{C9BFF714-8DB7-30ED-60F8-8854DBBBD5D7}"/>
          </ac:spMkLst>
        </pc:spChg>
        <pc:spChg chg="del">
          <ac:chgData name="Ismael Peña-López" userId="ad50cde2fbdf5e5c" providerId="LiveId" clId="{3DE42B17-4F12-42A7-9C00-DB1921462E0E}" dt="2026-02-20T19:47:17.721" v="3629" actId="478"/>
          <ac:spMkLst>
            <pc:docMk/>
            <pc:sldMk cId="780479260" sldId="1269"/>
            <ac:spMk id="80" creationId="{F64C0192-58D2-4550-F29A-E0FC3BF73F49}"/>
          </ac:spMkLst>
        </pc:spChg>
        <pc:spChg chg="del">
          <ac:chgData name="Ismael Peña-López" userId="ad50cde2fbdf5e5c" providerId="LiveId" clId="{3DE42B17-4F12-42A7-9C00-DB1921462E0E}" dt="2026-02-20T19:47:17.721" v="3629" actId="478"/>
          <ac:spMkLst>
            <pc:docMk/>
            <pc:sldMk cId="780479260" sldId="1269"/>
            <ac:spMk id="81" creationId="{DE285CB3-48B2-7203-A200-C3CC23C0222B}"/>
          </ac:spMkLst>
        </pc:spChg>
        <pc:spChg chg="del">
          <ac:chgData name="Ismael Peña-López" userId="ad50cde2fbdf5e5c" providerId="LiveId" clId="{3DE42B17-4F12-42A7-9C00-DB1921462E0E}" dt="2026-02-20T19:47:17.721" v="3629" actId="478"/>
          <ac:spMkLst>
            <pc:docMk/>
            <pc:sldMk cId="780479260" sldId="1269"/>
            <ac:spMk id="82" creationId="{CEB39416-84BA-6947-B9DC-1A2F296E0525}"/>
          </ac:spMkLst>
        </pc:spChg>
        <pc:spChg chg="del">
          <ac:chgData name="Ismael Peña-López" userId="ad50cde2fbdf5e5c" providerId="LiveId" clId="{3DE42B17-4F12-42A7-9C00-DB1921462E0E}" dt="2026-02-20T19:47:17.721" v="3629" actId="478"/>
          <ac:spMkLst>
            <pc:docMk/>
            <pc:sldMk cId="780479260" sldId="1269"/>
            <ac:spMk id="83" creationId="{1F84B3E4-D355-B93F-0D78-6A89163270F8}"/>
          </ac:spMkLst>
        </pc:spChg>
        <pc:spChg chg="del">
          <ac:chgData name="Ismael Peña-López" userId="ad50cde2fbdf5e5c" providerId="LiveId" clId="{3DE42B17-4F12-42A7-9C00-DB1921462E0E}" dt="2026-02-20T19:47:17.721" v="3629" actId="478"/>
          <ac:spMkLst>
            <pc:docMk/>
            <pc:sldMk cId="780479260" sldId="1269"/>
            <ac:spMk id="84" creationId="{6D793CCB-B0AA-5ABF-1C3D-9546746F0AB8}"/>
          </ac:spMkLst>
        </pc:spChg>
        <pc:cxnChg chg="add mod">
          <ac:chgData name="Ismael Peña-López" userId="ad50cde2fbdf5e5c" providerId="LiveId" clId="{3DE42B17-4F12-42A7-9C00-DB1921462E0E}" dt="2026-02-20T20:00:00.961" v="4502" actId="553"/>
          <ac:cxnSpMkLst>
            <pc:docMk/>
            <pc:sldMk cId="780479260" sldId="1269"/>
            <ac:cxnSpMk id="14" creationId="{76CD743B-6FEE-5253-0EDB-022FA59C29BA}"/>
          </ac:cxnSpMkLst>
        </pc:cxnChg>
        <pc:cxnChg chg="add mod">
          <ac:chgData name="Ismael Peña-López" userId="ad50cde2fbdf5e5c" providerId="LiveId" clId="{3DE42B17-4F12-42A7-9C00-DB1921462E0E}" dt="2026-02-20T20:00:00.961" v="4502" actId="553"/>
          <ac:cxnSpMkLst>
            <pc:docMk/>
            <pc:sldMk cId="780479260" sldId="1269"/>
            <ac:cxnSpMk id="15" creationId="{D96F72C4-4EE2-B7B7-9726-A1ED6ECAEAFB}"/>
          </ac:cxnSpMkLst>
        </pc:cxnChg>
        <pc:cxnChg chg="add mod">
          <ac:chgData name="Ismael Peña-López" userId="ad50cde2fbdf5e5c" providerId="LiveId" clId="{3DE42B17-4F12-42A7-9C00-DB1921462E0E}" dt="2026-02-20T20:00:00.961" v="4502" actId="553"/>
          <ac:cxnSpMkLst>
            <pc:docMk/>
            <pc:sldMk cId="780479260" sldId="1269"/>
            <ac:cxnSpMk id="16" creationId="{155A78DF-08ED-CDC5-6764-091374CA8AB2}"/>
          </ac:cxnSpMkLst>
        </pc:cxnChg>
        <pc:cxnChg chg="mod">
          <ac:chgData name="Ismael Peña-López" userId="ad50cde2fbdf5e5c" providerId="LiveId" clId="{3DE42B17-4F12-42A7-9C00-DB1921462E0E}" dt="2026-02-20T20:00:11.844" v="4505" actId="14100"/>
          <ac:cxnSpMkLst>
            <pc:docMk/>
            <pc:sldMk cId="780479260" sldId="1269"/>
            <ac:cxnSpMk id="25" creationId="{63D92CCC-B704-1652-3806-C21A52F64BB4}"/>
          </ac:cxnSpMkLst>
        </pc:cxnChg>
        <pc:cxnChg chg="mod">
          <ac:chgData name="Ismael Peña-López" userId="ad50cde2fbdf5e5c" providerId="LiveId" clId="{3DE42B17-4F12-42A7-9C00-DB1921462E0E}" dt="2026-02-20T20:00:00.961" v="4502" actId="553"/>
          <ac:cxnSpMkLst>
            <pc:docMk/>
            <pc:sldMk cId="780479260" sldId="1269"/>
            <ac:cxnSpMk id="34" creationId="{C5D92866-79AE-A9FC-FB0A-403D38CF9E28}"/>
          </ac:cxnSpMkLst>
        </pc:cxnChg>
        <pc:cxnChg chg="mod">
          <ac:chgData name="Ismael Peña-López" userId="ad50cde2fbdf5e5c" providerId="LiveId" clId="{3DE42B17-4F12-42A7-9C00-DB1921462E0E}" dt="2026-02-20T20:00:00.961" v="4502" actId="553"/>
          <ac:cxnSpMkLst>
            <pc:docMk/>
            <pc:sldMk cId="780479260" sldId="1269"/>
            <ac:cxnSpMk id="38" creationId="{474C34E5-6B82-AA40-D52D-F23A16BB0B91}"/>
          </ac:cxnSpMkLst>
        </pc:cxnChg>
      </pc:sldChg>
      <pc:sldChg chg="addSp delSp modSp add del mod ord">
        <pc:chgData name="Ismael Peña-López" userId="ad50cde2fbdf5e5c" providerId="LiveId" clId="{3DE42B17-4F12-42A7-9C00-DB1921462E0E}" dt="2026-02-21T07:44:40.986" v="5368" actId="47"/>
        <pc:sldMkLst>
          <pc:docMk/>
          <pc:sldMk cId="814618148" sldId="1270"/>
        </pc:sldMkLst>
        <pc:spChg chg="mod">
          <ac:chgData name="Ismael Peña-López" userId="ad50cde2fbdf5e5c" providerId="LiveId" clId="{3DE42B17-4F12-42A7-9C00-DB1921462E0E}" dt="2026-02-20T19:57:02.821" v="4309" actId="20577"/>
          <ac:spMkLst>
            <pc:docMk/>
            <pc:sldMk cId="814618148" sldId="1270"/>
            <ac:spMk id="2" creationId="{B90BD58F-1011-7D8C-C25D-FC543B0028E9}"/>
          </ac:spMkLst>
        </pc:spChg>
        <pc:spChg chg="add del mod">
          <ac:chgData name="Ismael Peña-López" userId="ad50cde2fbdf5e5c" providerId="LiveId" clId="{3DE42B17-4F12-42A7-9C00-DB1921462E0E}" dt="2026-02-20T19:55:06.056" v="4261" actId="478"/>
          <ac:spMkLst>
            <pc:docMk/>
            <pc:sldMk cId="814618148" sldId="1270"/>
            <ac:spMk id="3" creationId="{679F9F4D-D034-8AA3-FC11-A8C24995A6C4}"/>
          </ac:spMkLst>
        </pc:spChg>
        <pc:spChg chg="mod">
          <ac:chgData name="Ismael Peña-López" userId="ad50cde2fbdf5e5c" providerId="LiveId" clId="{3DE42B17-4F12-42A7-9C00-DB1921462E0E}" dt="2026-02-20T19:56:55.864" v="4305" actId="6549"/>
          <ac:spMkLst>
            <pc:docMk/>
            <pc:sldMk cId="814618148" sldId="1270"/>
            <ac:spMk id="39938" creationId="{4C2CF640-8A99-375D-D4AE-668C5C6FCFC8}"/>
          </ac:spMkLst>
        </pc:spChg>
        <pc:spChg chg="mod">
          <ac:chgData name="Ismael Peña-López" userId="ad50cde2fbdf5e5c" providerId="LiveId" clId="{3DE42B17-4F12-42A7-9C00-DB1921462E0E}" dt="2026-02-20T19:54:46.778" v="4260" actId="6549"/>
          <ac:spMkLst>
            <pc:docMk/>
            <pc:sldMk cId="814618148" sldId="1270"/>
            <ac:spMk id="39939" creationId="{0CC4FACD-4CF6-8AEE-E1EC-57929697AE21}"/>
          </ac:spMkLst>
        </pc:spChg>
      </pc:sldChg>
      <pc:sldChg chg="addSp delSp modSp add del mod ord">
        <pc:chgData name="Ismael Peña-López" userId="ad50cde2fbdf5e5c" providerId="LiveId" clId="{3DE42B17-4F12-42A7-9C00-DB1921462E0E}" dt="2026-02-21T07:44:40.986" v="5368" actId="47"/>
        <pc:sldMkLst>
          <pc:docMk/>
          <pc:sldMk cId="2195766567" sldId="1271"/>
        </pc:sldMkLst>
        <pc:spChg chg="mod">
          <ac:chgData name="Ismael Peña-López" userId="ad50cde2fbdf5e5c" providerId="LiveId" clId="{3DE42B17-4F12-42A7-9C00-DB1921462E0E}" dt="2026-02-20T19:57:33.962" v="4351" actId="6549"/>
          <ac:spMkLst>
            <pc:docMk/>
            <pc:sldMk cId="2195766567" sldId="1271"/>
            <ac:spMk id="2" creationId="{8B904550-C72C-7268-1984-86681C915BBB}"/>
          </ac:spMkLst>
        </pc:spChg>
        <pc:spChg chg="mod">
          <ac:chgData name="Ismael Peña-López" userId="ad50cde2fbdf5e5c" providerId="LiveId" clId="{3DE42B17-4F12-42A7-9C00-DB1921462E0E}" dt="2026-02-20T19:59:13.177" v="4489" actId="20577"/>
          <ac:spMkLst>
            <pc:docMk/>
            <pc:sldMk cId="2195766567" sldId="1271"/>
            <ac:spMk id="4" creationId="{B9CFF90F-F236-E5EF-0932-340C38B4D589}"/>
          </ac:spMkLst>
        </pc:spChg>
        <pc:spChg chg="add del mod">
          <ac:chgData name="Ismael Peña-López" userId="ad50cde2fbdf5e5c" providerId="LiveId" clId="{3DE42B17-4F12-42A7-9C00-DB1921462E0E}" dt="2026-02-20T19:59:17.749" v="4490" actId="478"/>
          <ac:spMkLst>
            <pc:docMk/>
            <pc:sldMk cId="2195766567" sldId="1271"/>
            <ac:spMk id="5" creationId="{ACCE12B8-64DE-2736-5217-EA61EC527C44}"/>
          </ac:spMkLst>
        </pc:spChg>
        <pc:spChg chg="add del mod">
          <ac:chgData name="Ismael Peña-López" userId="ad50cde2fbdf5e5c" providerId="LiveId" clId="{3DE42B17-4F12-42A7-9C00-DB1921462E0E}" dt="2026-02-20T20:04:28.504" v="4621" actId="478"/>
          <ac:spMkLst>
            <pc:docMk/>
            <pc:sldMk cId="2195766567" sldId="1271"/>
            <ac:spMk id="6" creationId="{321F0A84-2A3C-97D6-606F-3C68A4162DE6}"/>
          </ac:spMkLst>
        </pc:spChg>
      </pc:sldChg>
      <pc:sldChg chg="addSp delSp modSp add del mod ord">
        <pc:chgData name="Ismael Peña-López" userId="ad50cde2fbdf5e5c" providerId="LiveId" clId="{3DE42B17-4F12-42A7-9C00-DB1921462E0E}" dt="2026-02-21T07:44:40.986" v="5368" actId="47"/>
        <pc:sldMkLst>
          <pc:docMk/>
          <pc:sldMk cId="2178249422" sldId="1272"/>
        </pc:sldMkLst>
        <pc:spChg chg="del">
          <ac:chgData name="Ismael Peña-López" userId="ad50cde2fbdf5e5c" providerId="LiveId" clId="{3DE42B17-4F12-42A7-9C00-DB1921462E0E}" dt="2026-02-20T20:00:21.036" v="4506" actId="478"/>
          <ac:spMkLst>
            <pc:docMk/>
            <pc:sldMk cId="2178249422" sldId="1272"/>
            <ac:spMk id="4" creationId="{5BBD818F-3211-F398-1536-361D099836CD}"/>
          </ac:spMkLst>
        </pc:spChg>
        <pc:spChg chg="del">
          <ac:chgData name="Ismael Peña-López" userId="ad50cde2fbdf5e5c" providerId="LiveId" clId="{3DE42B17-4F12-42A7-9C00-DB1921462E0E}" dt="2026-02-20T20:00:21.036" v="4506" actId="478"/>
          <ac:spMkLst>
            <pc:docMk/>
            <pc:sldMk cId="2178249422" sldId="1272"/>
            <ac:spMk id="5" creationId="{C270942D-9A59-5EC4-D58D-4D88665A12BD}"/>
          </ac:spMkLst>
        </pc:spChg>
        <pc:spChg chg="add mod">
          <ac:chgData name="Ismael Peña-López" userId="ad50cde2fbdf5e5c" providerId="LiveId" clId="{3DE42B17-4F12-42A7-9C00-DB1921462E0E}" dt="2026-02-20T19:59:31.135" v="4494"/>
          <ac:spMkLst>
            <pc:docMk/>
            <pc:sldMk cId="2178249422" sldId="1272"/>
            <ac:spMk id="7" creationId="{7A37A1DF-E77A-CCA9-D01D-587B9C56CA38}"/>
          </ac:spMkLst>
        </pc:spChg>
        <pc:spChg chg="add mod">
          <ac:chgData name="Ismael Peña-López" userId="ad50cde2fbdf5e5c" providerId="LiveId" clId="{3DE42B17-4F12-42A7-9C00-DB1921462E0E}" dt="2026-02-20T19:59:31.135" v="4494"/>
          <ac:spMkLst>
            <pc:docMk/>
            <pc:sldMk cId="2178249422" sldId="1272"/>
            <ac:spMk id="8" creationId="{BBC601C8-7BAE-6B82-6484-F56FB436F73A}"/>
          </ac:spMkLst>
        </pc:spChg>
        <pc:spChg chg="del">
          <ac:chgData name="Ismael Peña-López" userId="ad50cde2fbdf5e5c" providerId="LiveId" clId="{3DE42B17-4F12-42A7-9C00-DB1921462E0E}" dt="2026-02-20T20:00:21.036" v="4506" actId="478"/>
          <ac:spMkLst>
            <pc:docMk/>
            <pc:sldMk cId="2178249422" sldId="1272"/>
            <ac:spMk id="9" creationId="{CCD73C61-F4DE-BA6B-DB6F-1DBE339D0ED9}"/>
          </ac:spMkLst>
        </pc:spChg>
        <pc:spChg chg="del">
          <ac:chgData name="Ismael Peña-López" userId="ad50cde2fbdf5e5c" providerId="LiveId" clId="{3DE42B17-4F12-42A7-9C00-DB1921462E0E}" dt="2026-02-20T20:00:21.036" v="4506" actId="478"/>
          <ac:spMkLst>
            <pc:docMk/>
            <pc:sldMk cId="2178249422" sldId="1272"/>
            <ac:spMk id="10" creationId="{338AF4C6-1E14-BC6B-8DBA-9DD66B05A44D}"/>
          </ac:spMkLst>
        </pc:spChg>
        <pc:spChg chg="del">
          <ac:chgData name="Ismael Peña-López" userId="ad50cde2fbdf5e5c" providerId="LiveId" clId="{3DE42B17-4F12-42A7-9C00-DB1921462E0E}" dt="2026-02-20T20:00:21.036" v="4506" actId="478"/>
          <ac:spMkLst>
            <pc:docMk/>
            <pc:sldMk cId="2178249422" sldId="1272"/>
            <ac:spMk id="11" creationId="{59B43A51-A4D5-1CD0-722C-8A29E4933172}"/>
          </ac:spMkLst>
        </pc:spChg>
        <pc:spChg chg="del">
          <ac:chgData name="Ismael Peña-López" userId="ad50cde2fbdf5e5c" providerId="LiveId" clId="{3DE42B17-4F12-42A7-9C00-DB1921462E0E}" dt="2026-02-20T20:00:21.036" v="4506" actId="478"/>
          <ac:spMkLst>
            <pc:docMk/>
            <pc:sldMk cId="2178249422" sldId="1272"/>
            <ac:spMk id="12" creationId="{5E572EEA-973D-6F41-77C5-BAF23ECFB55B}"/>
          </ac:spMkLst>
        </pc:spChg>
        <pc:spChg chg="del">
          <ac:chgData name="Ismael Peña-López" userId="ad50cde2fbdf5e5c" providerId="LiveId" clId="{3DE42B17-4F12-42A7-9C00-DB1921462E0E}" dt="2026-02-20T20:00:21.036" v="4506" actId="478"/>
          <ac:spMkLst>
            <pc:docMk/>
            <pc:sldMk cId="2178249422" sldId="1272"/>
            <ac:spMk id="13" creationId="{338DA954-9781-C276-F4C2-C25853870E14}"/>
          </ac:spMkLst>
        </pc:spChg>
        <pc:spChg chg="add mod">
          <ac:chgData name="Ismael Peña-López" userId="ad50cde2fbdf5e5c" providerId="LiveId" clId="{3DE42B17-4F12-42A7-9C00-DB1921462E0E}" dt="2026-02-20T19:59:31.135" v="4494"/>
          <ac:spMkLst>
            <pc:docMk/>
            <pc:sldMk cId="2178249422" sldId="1272"/>
            <ac:spMk id="17" creationId="{A6858A84-51E5-602E-41C9-A3DCAE430377}"/>
          </ac:spMkLst>
        </pc:spChg>
        <pc:spChg chg="add mod">
          <ac:chgData name="Ismael Peña-López" userId="ad50cde2fbdf5e5c" providerId="LiveId" clId="{3DE42B17-4F12-42A7-9C00-DB1921462E0E}" dt="2026-02-20T19:59:31.135" v="4494"/>
          <ac:spMkLst>
            <pc:docMk/>
            <pc:sldMk cId="2178249422" sldId="1272"/>
            <ac:spMk id="18" creationId="{8D79A1E1-8DEF-0B98-BB54-50663C773693}"/>
          </ac:spMkLst>
        </pc:spChg>
        <pc:spChg chg="add mod">
          <ac:chgData name="Ismael Peña-López" userId="ad50cde2fbdf5e5c" providerId="LiveId" clId="{3DE42B17-4F12-42A7-9C00-DB1921462E0E}" dt="2026-02-20T19:59:31.135" v="4494"/>
          <ac:spMkLst>
            <pc:docMk/>
            <pc:sldMk cId="2178249422" sldId="1272"/>
            <ac:spMk id="20" creationId="{CBCFE93E-2917-7472-7959-1FAC17DAA886}"/>
          </ac:spMkLst>
        </pc:spChg>
        <pc:spChg chg="add mod">
          <ac:chgData name="Ismael Peña-López" userId="ad50cde2fbdf5e5c" providerId="LiveId" clId="{3DE42B17-4F12-42A7-9C00-DB1921462E0E}" dt="2026-02-20T19:59:31.135" v="4494"/>
          <ac:spMkLst>
            <pc:docMk/>
            <pc:sldMk cId="2178249422" sldId="1272"/>
            <ac:spMk id="21" creationId="{E80BC931-CB6D-CC5D-54B2-3C9623439210}"/>
          </ac:spMkLst>
        </pc:spChg>
        <pc:spChg chg="add mod">
          <ac:chgData name="Ismael Peña-López" userId="ad50cde2fbdf5e5c" providerId="LiveId" clId="{3DE42B17-4F12-42A7-9C00-DB1921462E0E}" dt="2026-02-20T19:59:31.135" v="4494"/>
          <ac:spMkLst>
            <pc:docMk/>
            <pc:sldMk cId="2178249422" sldId="1272"/>
            <ac:spMk id="22" creationId="{217F0A72-7CD4-3458-55F6-B498613DE78D}"/>
          </ac:spMkLst>
        </pc:spChg>
        <pc:spChg chg="add mod">
          <ac:chgData name="Ismael Peña-López" userId="ad50cde2fbdf5e5c" providerId="LiveId" clId="{3DE42B17-4F12-42A7-9C00-DB1921462E0E}" dt="2026-02-20T20:02:52.716" v="4596" actId="553"/>
          <ac:spMkLst>
            <pc:docMk/>
            <pc:sldMk cId="2178249422" sldId="1272"/>
            <ac:spMk id="27" creationId="{FDDA6644-F5D4-8B53-ADDC-8635B044B2F1}"/>
          </ac:spMkLst>
        </pc:spChg>
        <pc:spChg chg="add mod">
          <ac:chgData name="Ismael Peña-López" userId="ad50cde2fbdf5e5c" providerId="LiveId" clId="{3DE42B17-4F12-42A7-9C00-DB1921462E0E}" dt="2026-02-20T20:02:52.716" v="4596" actId="553"/>
          <ac:spMkLst>
            <pc:docMk/>
            <pc:sldMk cId="2178249422" sldId="1272"/>
            <ac:spMk id="28" creationId="{810C0031-AB77-2744-EBEF-9B8C46840A9D}"/>
          </ac:spMkLst>
        </pc:spChg>
        <pc:spChg chg="add mod">
          <ac:chgData name="Ismael Peña-López" userId="ad50cde2fbdf5e5c" providerId="LiveId" clId="{3DE42B17-4F12-42A7-9C00-DB1921462E0E}" dt="2026-02-20T20:02:52.716" v="4596" actId="553"/>
          <ac:spMkLst>
            <pc:docMk/>
            <pc:sldMk cId="2178249422" sldId="1272"/>
            <ac:spMk id="29" creationId="{C53CFDA5-0AC6-9266-D730-6EA247A53584}"/>
          </ac:spMkLst>
        </pc:spChg>
        <pc:spChg chg="add mod">
          <ac:chgData name="Ismael Peña-López" userId="ad50cde2fbdf5e5c" providerId="LiveId" clId="{3DE42B17-4F12-42A7-9C00-DB1921462E0E}" dt="2026-02-20T20:01:11.255" v="4520" actId="554"/>
          <ac:spMkLst>
            <pc:docMk/>
            <pc:sldMk cId="2178249422" sldId="1272"/>
            <ac:spMk id="40" creationId="{0A0FD250-C89C-EFA1-7C0D-F39A72A94BA5}"/>
          </ac:spMkLst>
        </pc:spChg>
        <pc:spChg chg="add mod">
          <ac:chgData name="Ismael Peña-López" userId="ad50cde2fbdf5e5c" providerId="LiveId" clId="{3DE42B17-4F12-42A7-9C00-DB1921462E0E}" dt="2026-02-20T20:01:11.255" v="4520" actId="554"/>
          <ac:spMkLst>
            <pc:docMk/>
            <pc:sldMk cId="2178249422" sldId="1272"/>
            <ac:spMk id="41" creationId="{B63A920F-51AF-FCCB-47D1-AD1D15BE6922}"/>
          </ac:spMkLst>
        </pc:spChg>
        <pc:spChg chg="add mod">
          <ac:chgData name="Ismael Peña-López" userId="ad50cde2fbdf5e5c" providerId="LiveId" clId="{3DE42B17-4F12-42A7-9C00-DB1921462E0E}" dt="2026-02-20T20:00:21.440" v="4507"/>
          <ac:spMkLst>
            <pc:docMk/>
            <pc:sldMk cId="2178249422" sldId="1272"/>
            <ac:spMk id="42" creationId="{357DBD27-15A1-E01A-F35E-5A6950731D6A}"/>
          </ac:spMkLst>
        </pc:spChg>
        <pc:spChg chg="add mod">
          <ac:chgData name="Ismael Peña-López" userId="ad50cde2fbdf5e5c" providerId="LiveId" clId="{3DE42B17-4F12-42A7-9C00-DB1921462E0E}" dt="2026-02-20T20:00:48.392" v="4511" actId="552"/>
          <ac:spMkLst>
            <pc:docMk/>
            <pc:sldMk cId="2178249422" sldId="1272"/>
            <ac:spMk id="43" creationId="{7E4EA0FB-6B29-D388-C462-298EBF485B26}"/>
          </ac:spMkLst>
        </pc:spChg>
        <pc:spChg chg="add mod">
          <ac:chgData name="Ismael Peña-López" userId="ad50cde2fbdf5e5c" providerId="LiveId" clId="{3DE42B17-4F12-42A7-9C00-DB1921462E0E}" dt="2026-02-20T20:03:08.818" v="4600" actId="208"/>
          <ac:spMkLst>
            <pc:docMk/>
            <pc:sldMk cId="2178249422" sldId="1272"/>
            <ac:spMk id="45" creationId="{C19AAD20-5AD2-FC1B-4878-E240942C47F4}"/>
          </ac:spMkLst>
        </pc:spChg>
        <pc:spChg chg="add mod">
          <ac:chgData name="Ismael Peña-López" userId="ad50cde2fbdf5e5c" providerId="LiveId" clId="{3DE42B17-4F12-42A7-9C00-DB1921462E0E}" dt="2026-02-20T20:03:08.818" v="4600" actId="208"/>
          <ac:spMkLst>
            <pc:docMk/>
            <pc:sldMk cId="2178249422" sldId="1272"/>
            <ac:spMk id="46" creationId="{7C1429B3-1413-B676-A274-3CB0A87998D3}"/>
          </ac:spMkLst>
        </pc:spChg>
        <pc:spChg chg="add mod">
          <ac:chgData name="Ismael Peña-López" userId="ad50cde2fbdf5e5c" providerId="LiveId" clId="{3DE42B17-4F12-42A7-9C00-DB1921462E0E}" dt="2026-02-20T20:03:08.818" v="4600" actId="208"/>
          <ac:spMkLst>
            <pc:docMk/>
            <pc:sldMk cId="2178249422" sldId="1272"/>
            <ac:spMk id="47" creationId="{73B223A8-AB82-45E8-5F3B-79FBC9F866E0}"/>
          </ac:spMkLst>
        </pc:spChg>
        <pc:cxnChg chg="add mod">
          <ac:chgData name="Ismael Peña-López" userId="ad50cde2fbdf5e5c" providerId="LiveId" clId="{3DE42B17-4F12-42A7-9C00-DB1921462E0E}" dt="2026-02-20T19:59:31.135" v="4494"/>
          <ac:cxnSpMkLst>
            <pc:docMk/>
            <pc:sldMk cId="2178249422" sldId="1272"/>
            <ac:cxnSpMk id="3" creationId="{14318987-0532-9542-597F-BC3E26354166}"/>
          </ac:cxnSpMkLst>
        </pc:cxnChg>
        <pc:cxnChg chg="del mod">
          <ac:chgData name="Ismael Peña-López" userId="ad50cde2fbdf5e5c" providerId="LiveId" clId="{3DE42B17-4F12-42A7-9C00-DB1921462E0E}" dt="2026-02-20T20:00:21.036" v="4506" actId="478"/>
          <ac:cxnSpMkLst>
            <pc:docMk/>
            <pc:sldMk cId="2178249422" sldId="1272"/>
            <ac:cxnSpMk id="15" creationId="{A057CEDA-9D1E-D794-9993-12CA8CD186EA}"/>
          </ac:cxnSpMkLst>
        </pc:cxnChg>
        <pc:cxnChg chg="del mod">
          <ac:chgData name="Ismael Peña-López" userId="ad50cde2fbdf5e5c" providerId="LiveId" clId="{3DE42B17-4F12-42A7-9C00-DB1921462E0E}" dt="2026-02-20T20:00:21.036" v="4506" actId="478"/>
          <ac:cxnSpMkLst>
            <pc:docMk/>
            <pc:sldMk cId="2178249422" sldId="1272"/>
            <ac:cxnSpMk id="16" creationId="{866B2013-D50D-8E22-0140-04E13DC5F502}"/>
          </ac:cxnSpMkLst>
        </pc:cxnChg>
        <pc:cxnChg chg="add mod">
          <ac:chgData name="Ismael Peña-López" userId="ad50cde2fbdf5e5c" providerId="LiveId" clId="{3DE42B17-4F12-42A7-9C00-DB1921462E0E}" dt="2026-02-20T19:59:31.135" v="4494"/>
          <ac:cxnSpMkLst>
            <pc:docMk/>
            <pc:sldMk cId="2178249422" sldId="1272"/>
            <ac:cxnSpMk id="23" creationId="{7809EDE7-360E-EAC3-C687-134763EDD408}"/>
          </ac:cxnSpMkLst>
        </pc:cxnChg>
        <pc:cxnChg chg="add mod">
          <ac:chgData name="Ismael Peña-López" userId="ad50cde2fbdf5e5c" providerId="LiveId" clId="{3DE42B17-4F12-42A7-9C00-DB1921462E0E}" dt="2026-02-20T19:59:31.135" v="4494"/>
          <ac:cxnSpMkLst>
            <pc:docMk/>
            <pc:sldMk cId="2178249422" sldId="1272"/>
            <ac:cxnSpMk id="26" creationId="{ADF5AA7F-0AD6-163B-E8CF-7D8E00F303F4}"/>
          </ac:cxnSpMkLst>
        </pc:cxnChg>
        <pc:cxnChg chg="add mod">
          <ac:chgData name="Ismael Peña-López" userId="ad50cde2fbdf5e5c" providerId="LiveId" clId="{3DE42B17-4F12-42A7-9C00-DB1921462E0E}" dt="2026-02-20T19:59:43.418" v="4499" actId="14100"/>
          <ac:cxnSpMkLst>
            <pc:docMk/>
            <pc:sldMk cId="2178249422" sldId="1272"/>
            <ac:cxnSpMk id="30" creationId="{831CB803-0252-8711-34B8-60A16CDC3C09}"/>
          </ac:cxnSpMkLst>
        </pc:cxnChg>
        <pc:cxnChg chg="add mod">
          <ac:chgData name="Ismael Peña-López" userId="ad50cde2fbdf5e5c" providerId="LiveId" clId="{3DE42B17-4F12-42A7-9C00-DB1921462E0E}" dt="2026-02-20T19:59:43.418" v="4499" actId="14100"/>
          <ac:cxnSpMkLst>
            <pc:docMk/>
            <pc:sldMk cId="2178249422" sldId="1272"/>
            <ac:cxnSpMk id="31" creationId="{CF76BC6F-4D23-D0FF-4E9C-C9B2A720AB8D}"/>
          </ac:cxnSpMkLst>
        </pc:cxnChg>
        <pc:cxnChg chg="add mod">
          <ac:chgData name="Ismael Peña-López" userId="ad50cde2fbdf5e5c" providerId="LiveId" clId="{3DE42B17-4F12-42A7-9C00-DB1921462E0E}" dt="2026-02-20T19:59:43.418" v="4499" actId="14100"/>
          <ac:cxnSpMkLst>
            <pc:docMk/>
            <pc:sldMk cId="2178249422" sldId="1272"/>
            <ac:cxnSpMk id="32" creationId="{1D3B4FB7-BFC3-4C46-BE6E-D0AFD4CDBA5B}"/>
          </ac:cxnSpMkLst>
        </pc:cxnChg>
        <pc:cxnChg chg="mod">
          <ac:chgData name="Ismael Peña-López" userId="ad50cde2fbdf5e5c" providerId="LiveId" clId="{3DE42B17-4F12-42A7-9C00-DB1921462E0E}" dt="2026-02-20T20:01:11.255" v="4520" actId="554"/>
          <ac:cxnSpMkLst>
            <pc:docMk/>
            <pc:sldMk cId="2178249422" sldId="1272"/>
            <ac:cxnSpMk id="37" creationId="{47CBC8F2-4E06-4F14-9491-F787C759F7AE}"/>
          </ac:cxnSpMkLst>
        </pc:cxnChg>
        <pc:cxnChg chg="del mod">
          <ac:chgData name="Ismael Peña-López" userId="ad50cde2fbdf5e5c" providerId="LiveId" clId="{3DE42B17-4F12-42A7-9C00-DB1921462E0E}" dt="2026-02-20T20:00:21.036" v="4506" actId="478"/>
          <ac:cxnSpMkLst>
            <pc:docMk/>
            <pc:sldMk cId="2178249422" sldId="1272"/>
            <ac:cxnSpMk id="38" creationId="{40FF4971-D873-3A51-AE5F-A1E229ECE86B}"/>
          </ac:cxnSpMkLst>
        </pc:cxnChg>
        <pc:cxnChg chg="add mod">
          <ac:chgData name="Ismael Peña-López" userId="ad50cde2fbdf5e5c" providerId="LiveId" clId="{3DE42B17-4F12-42A7-9C00-DB1921462E0E}" dt="2026-02-20T20:01:11.255" v="4520" actId="554"/>
          <ac:cxnSpMkLst>
            <pc:docMk/>
            <pc:sldMk cId="2178249422" sldId="1272"/>
            <ac:cxnSpMk id="39" creationId="{C5059FCA-35CA-B3C9-7E17-D49DAF4752B1}"/>
          </ac:cxnSpMkLst>
        </pc:cxnChg>
        <pc:cxnChg chg="add mod">
          <ac:chgData name="Ismael Peña-López" userId="ad50cde2fbdf5e5c" providerId="LiveId" clId="{3DE42B17-4F12-42A7-9C00-DB1921462E0E}" dt="2026-02-20T20:01:11.255" v="4520" actId="554"/>
          <ac:cxnSpMkLst>
            <pc:docMk/>
            <pc:sldMk cId="2178249422" sldId="1272"/>
            <ac:cxnSpMk id="44" creationId="{9B11A76F-84D9-9ADC-5503-5E22C0A576E8}"/>
          </ac:cxnSpMkLst>
        </pc:cxnChg>
        <pc:cxnChg chg="mod">
          <ac:chgData name="Ismael Peña-López" userId="ad50cde2fbdf5e5c" providerId="LiveId" clId="{3DE42B17-4F12-42A7-9C00-DB1921462E0E}" dt="2026-02-20T20:03:03.748" v="4599" actId="208"/>
          <ac:cxnSpMkLst>
            <pc:docMk/>
            <pc:sldMk cId="2178249422" sldId="1272"/>
            <ac:cxnSpMk id="48" creationId="{E85EAC73-5A7D-58D5-C34B-138C62CF1DB7}"/>
          </ac:cxnSpMkLst>
        </pc:cxnChg>
        <pc:cxnChg chg="mod">
          <ac:chgData name="Ismael Peña-López" userId="ad50cde2fbdf5e5c" providerId="LiveId" clId="{3DE42B17-4F12-42A7-9C00-DB1921462E0E}" dt="2026-02-20T20:03:03.748" v="4599" actId="208"/>
          <ac:cxnSpMkLst>
            <pc:docMk/>
            <pc:sldMk cId="2178249422" sldId="1272"/>
            <ac:cxnSpMk id="49" creationId="{9B6E7C7E-3E09-E787-1E26-259021B7BD24}"/>
          </ac:cxnSpMkLst>
        </pc:cxnChg>
        <pc:cxnChg chg="add mod">
          <ac:chgData name="Ismael Peña-López" userId="ad50cde2fbdf5e5c" providerId="LiveId" clId="{3DE42B17-4F12-42A7-9C00-DB1921462E0E}" dt="2026-02-20T20:03:03.748" v="4599" actId="208"/>
          <ac:cxnSpMkLst>
            <pc:docMk/>
            <pc:sldMk cId="2178249422" sldId="1272"/>
            <ac:cxnSpMk id="50" creationId="{08484D44-432C-0AFC-C867-66A4B3E6AD75}"/>
          </ac:cxnSpMkLst>
        </pc:cxnChg>
        <pc:cxnChg chg="add mod">
          <ac:chgData name="Ismael Peña-López" userId="ad50cde2fbdf5e5c" providerId="LiveId" clId="{3DE42B17-4F12-42A7-9C00-DB1921462E0E}" dt="2026-02-20T20:03:19.255" v="4602" actId="14100"/>
          <ac:cxnSpMkLst>
            <pc:docMk/>
            <pc:sldMk cId="2178249422" sldId="1272"/>
            <ac:cxnSpMk id="60" creationId="{B59ED142-F316-DF3F-8236-B5BC228BBBAD}"/>
          </ac:cxnSpMkLst>
        </pc:cxnChg>
        <pc:cxnChg chg="add mod">
          <ac:chgData name="Ismael Peña-López" userId="ad50cde2fbdf5e5c" providerId="LiveId" clId="{3DE42B17-4F12-42A7-9C00-DB1921462E0E}" dt="2026-02-20T20:03:21.172" v="4603" actId="14100"/>
          <ac:cxnSpMkLst>
            <pc:docMk/>
            <pc:sldMk cId="2178249422" sldId="1272"/>
            <ac:cxnSpMk id="61" creationId="{BDB4EC74-F2D6-F1E0-F3FE-5CC33F2E2EA1}"/>
          </ac:cxnSpMkLst>
        </pc:cxnChg>
        <pc:cxnChg chg="add mod">
          <ac:chgData name="Ismael Peña-López" userId="ad50cde2fbdf5e5c" providerId="LiveId" clId="{3DE42B17-4F12-42A7-9C00-DB1921462E0E}" dt="2026-02-20T20:03:23.238" v="4604" actId="14100"/>
          <ac:cxnSpMkLst>
            <pc:docMk/>
            <pc:sldMk cId="2178249422" sldId="1272"/>
            <ac:cxnSpMk id="62" creationId="{610CEC0B-3305-7446-AE0D-C7E2E2A73A58}"/>
          </ac:cxnSpMkLst>
        </pc:cxnChg>
        <pc:cxnChg chg="add mod">
          <ac:chgData name="Ismael Peña-López" userId="ad50cde2fbdf5e5c" providerId="LiveId" clId="{3DE42B17-4F12-42A7-9C00-DB1921462E0E}" dt="2026-02-20T20:03:37.222" v="4609" actId="14100"/>
          <ac:cxnSpMkLst>
            <pc:docMk/>
            <pc:sldMk cId="2178249422" sldId="1272"/>
            <ac:cxnSpMk id="69" creationId="{3841964C-FC0A-55E2-C991-5448BCB317D4}"/>
          </ac:cxnSpMkLst>
        </pc:cxnChg>
        <pc:cxnChg chg="add mod">
          <ac:chgData name="Ismael Peña-López" userId="ad50cde2fbdf5e5c" providerId="LiveId" clId="{3DE42B17-4F12-42A7-9C00-DB1921462E0E}" dt="2026-02-20T20:03:43.492" v="4613" actId="14100"/>
          <ac:cxnSpMkLst>
            <pc:docMk/>
            <pc:sldMk cId="2178249422" sldId="1272"/>
            <ac:cxnSpMk id="74" creationId="{ECFB300D-50D8-C0DB-D7F7-4A33604C0F44}"/>
          </ac:cxnSpMkLst>
        </pc:cxnChg>
        <pc:cxnChg chg="add mod">
          <ac:chgData name="Ismael Peña-López" userId="ad50cde2fbdf5e5c" providerId="LiveId" clId="{3DE42B17-4F12-42A7-9C00-DB1921462E0E}" dt="2026-02-20T20:03:51.038" v="4617" actId="14100"/>
          <ac:cxnSpMkLst>
            <pc:docMk/>
            <pc:sldMk cId="2178249422" sldId="1272"/>
            <ac:cxnSpMk id="78" creationId="{5C4A2795-B76B-412A-E743-90930FC623F4}"/>
          </ac:cxnSpMkLst>
        </pc:cxnChg>
      </pc:sldChg>
      <pc:sldChg chg="modSp add del ord">
        <pc:chgData name="Ismael Peña-López" userId="ad50cde2fbdf5e5c" providerId="LiveId" clId="{3DE42B17-4F12-42A7-9C00-DB1921462E0E}" dt="2026-02-21T07:44:40.986" v="5368" actId="47"/>
        <pc:sldMkLst>
          <pc:docMk/>
          <pc:sldMk cId="3860587610" sldId="1273"/>
        </pc:sldMkLst>
        <pc:spChg chg="mod">
          <ac:chgData name="Ismael Peña-López" userId="ad50cde2fbdf5e5c" providerId="LiveId" clId="{3DE42B17-4F12-42A7-9C00-DB1921462E0E}" dt="2026-02-20T20:04:59.721" v="4645"/>
          <ac:spMkLst>
            <pc:docMk/>
            <pc:sldMk cId="3860587610" sldId="1273"/>
            <ac:spMk id="25602" creationId="{4DDFC55E-D706-16C8-B46F-259EB376180E}"/>
          </ac:spMkLst>
        </pc:spChg>
      </pc:sldChg>
      <pc:sldChg chg="modSp add del mod">
        <pc:chgData name="Ismael Peña-López" userId="ad50cde2fbdf5e5c" providerId="LiveId" clId="{3DE42B17-4F12-42A7-9C00-DB1921462E0E}" dt="2026-02-21T07:44:40.986" v="5368" actId="47"/>
        <pc:sldMkLst>
          <pc:docMk/>
          <pc:sldMk cId="645589213" sldId="1274"/>
        </pc:sldMkLst>
        <pc:spChg chg="mod">
          <ac:chgData name="Ismael Peña-López" userId="ad50cde2fbdf5e5c" providerId="LiveId" clId="{3DE42B17-4F12-42A7-9C00-DB1921462E0E}" dt="2026-02-20T20:07:40.182" v="4716" actId="20577"/>
          <ac:spMkLst>
            <pc:docMk/>
            <pc:sldMk cId="645589213" sldId="1274"/>
            <ac:spMk id="2" creationId="{13E2CBF9-5832-C007-E9DF-CAC959314E29}"/>
          </ac:spMkLst>
        </pc:spChg>
        <pc:spChg chg="mod">
          <ac:chgData name="Ismael Peña-López" userId="ad50cde2fbdf5e5c" providerId="LiveId" clId="{3DE42B17-4F12-42A7-9C00-DB1921462E0E}" dt="2026-02-20T20:07:35.782" v="4709" actId="14100"/>
          <ac:spMkLst>
            <pc:docMk/>
            <pc:sldMk cId="645589213" sldId="1274"/>
            <ac:spMk id="4" creationId="{9452A421-9D32-B33A-F344-A88273B91047}"/>
          </ac:spMkLst>
        </pc:spChg>
      </pc:sldChg>
      <pc:sldChg chg="modSp add del mod">
        <pc:chgData name="Ismael Peña-López" userId="ad50cde2fbdf5e5c" providerId="LiveId" clId="{3DE42B17-4F12-42A7-9C00-DB1921462E0E}" dt="2026-02-21T07:44:40.986" v="5368" actId="47"/>
        <pc:sldMkLst>
          <pc:docMk/>
          <pc:sldMk cId="2633621177" sldId="1275"/>
        </pc:sldMkLst>
        <pc:spChg chg="mod">
          <ac:chgData name="Ismael Peña-López" userId="ad50cde2fbdf5e5c" providerId="LiveId" clId="{3DE42B17-4F12-42A7-9C00-DB1921462E0E}" dt="2026-02-20T20:08:06.549" v="4727" actId="6549"/>
          <ac:spMkLst>
            <pc:docMk/>
            <pc:sldMk cId="2633621177" sldId="1275"/>
            <ac:spMk id="2" creationId="{F397468E-2E72-1966-E341-15ABB8CDF87B}"/>
          </ac:spMkLst>
        </pc:spChg>
        <pc:spChg chg="mod">
          <ac:chgData name="Ismael Peña-López" userId="ad50cde2fbdf5e5c" providerId="LiveId" clId="{3DE42B17-4F12-42A7-9C00-DB1921462E0E}" dt="2026-02-20T20:08:14.551" v="4729" actId="5793"/>
          <ac:spMkLst>
            <pc:docMk/>
            <pc:sldMk cId="2633621177" sldId="1275"/>
            <ac:spMk id="4" creationId="{5CE808EA-A095-8E53-0B99-5F3A8EE9DF93}"/>
          </ac:spMkLst>
        </pc:spChg>
      </pc:sldChg>
      <pc:sldChg chg="addSp delSp modSp add del mod">
        <pc:chgData name="Ismael Peña-López" userId="ad50cde2fbdf5e5c" providerId="LiveId" clId="{3DE42B17-4F12-42A7-9C00-DB1921462E0E}" dt="2026-02-20T20:14:17.503" v="5052" actId="47"/>
        <pc:sldMkLst>
          <pc:docMk/>
          <pc:sldMk cId="1977252190" sldId="1276"/>
        </pc:sldMkLst>
        <pc:spChg chg="del mod">
          <ac:chgData name="Ismael Peña-López" userId="ad50cde2fbdf5e5c" providerId="LiveId" clId="{3DE42B17-4F12-42A7-9C00-DB1921462E0E}" dt="2026-02-20T20:11:32.676" v="4979" actId="478"/>
          <ac:spMkLst>
            <pc:docMk/>
            <pc:sldMk cId="1977252190" sldId="1276"/>
            <ac:spMk id="2" creationId="{283AAD2A-765D-5A77-8CCC-E7203DDD16B3}"/>
          </ac:spMkLst>
        </pc:spChg>
        <pc:spChg chg="add mod">
          <ac:chgData name="Ismael Peña-López" userId="ad50cde2fbdf5e5c" providerId="LiveId" clId="{3DE42B17-4F12-42A7-9C00-DB1921462E0E}" dt="2026-02-20T20:12:51.573" v="5048" actId="6549"/>
          <ac:spMkLst>
            <pc:docMk/>
            <pc:sldMk cId="1977252190" sldId="1276"/>
            <ac:spMk id="3" creationId="{56755252-B0DD-FCF6-2E4A-430EC18197A4}"/>
          </ac:spMkLst>
        </pc:spChg>
        <pc:spChg chg="add del mod">
          <ac:chgData name="Ismael Peña-López" userId="ad50cde2fbdf5e5c" providerId="LiveId" clId="{3DE42B17-4F12-42A7-9C00-DB1921462E0E}" dt="2026-02-20T20:12:53.083" v="5049" actId="6549"/>
          <ac:spMkLst>
            <pc:docMk/>
            <pc:sldMk cId="1977252190" sldId="1276"/>
            <ac:spMk id="4" creationId="{A764B485-D274-229A-9A66-6F9A19AB67AB}"/>
          </ac:spMkLst>
        </pc:spChg>
        <pc:spChg chg="mod">
          <ac:chgData name="Ismael Peña-López" userId="ad50cde2fbdf5e5c" providerId="LiveId" clId="{3DE42B17-4F12-42A7-9C00-DB1921462E0E}" dt="2026-02-20T20:11:20.341" v="4974" actId="20577"/>
          <ac:spMkLst>
            <pc:docMk/>
            <pc:sldMk cId="1977252190" sldId="1276"/>
            <ac:spMk id="47106" creationId="{038B56BA-431B-686B-F534-47D848588215}"/>
          </ac:spMkLst>
        </pc:spChg>
      </pc:sldChg>
      <pc:sldMasterChg chg="modSldLayout">
        <pc:chgData name="Ismael Peña-López" userId="ad50cde2fbdf5e5c" providerId="LiveId" clId="{3DE42B17-4F12-42A7-9C00-DB1921462E0E}" dt="2026-02-19T18:20:33.648" v="219" actId="207"/>
        <pc:sldMasterMkLst>
          <pc:docMk/>
          <pc:sldMasterMk cId="0" sldId="2147483648"/>
        </pc:sldMasterMkLst>
        <pc:sldLayoutChg chg="modSp mod">
          <pc:chgData name="Ismael Peña-López" userId="ad50cde2fbdf5e5c" providerId="LiveId" clId="{3DE42B17-4F12-42A7-9C00-DB1921462E0E}" dt="2026-02-19T18:20:33.648" v="219" actId="207"/>
          <pc:sldLayoutMkLst>
            <pc:docMk/>
            <pc:sldMasterMk cId="0" sldId="2147483648"/>
            <pc:sldLayoutMk cId="1350841803" sldId="2147483747"/>
          </pc:sldLayoutMkLst>
          <pc:spChg chg="mod">
            <ac:chgData name="Ismael Peña-López" userId="ad50cde2fbdf5e5c" providerId="LiveId" clId="{3DE42B17-4F12-42A7-9C00-DB1921462E0E}" dt="2026-02-19T18:20:33.648" v="219" actId="207"/>
            <ac:spMkLst>
              <pc:docMk/>
              <pc:sldMasterMk cId="0" sldId="2147483648"/>
              <pc:sldLayoutMk cId="1350841803" sldId="2147483747"/>
              <ac:spMk id="4" creationId="{AC7151BD-28B4-660A-3A4E-609A5A442B9F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2A3DAE8-C83A-A638-0AD7-6B397AA47F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F0843E-7502-B69F-05AD-86D33A20B2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0D30A-943E-46E1-993E-B9A7B548C8F1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A52C75-B306-B289-3E56-0B3CFEFC9A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B694891-7058-B72E-D7E5-C4BC229F8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E9937-E8D6-44F5-BF34-3C528EB6D5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99556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4E48826C-674E-89B3-182E-FA7AD664F6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35D271-6ADC-9970-F5BB-BE72EF662A3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noProof="0">
                <a:sym typeface="Clash Display Regular" charset="0"/>
              </a:rPr>
              <a:t>Click to edit Template text styles</a:t>
            </a:r>
          </a:p>
          <a:p>
            <a:pPr lvl="1"/>
            <a:r>
              <a:rPr lang="ca-ES" altLang="ca-ES" noProof="0">
                <a:sym typeface="Clash Display Regular" charset="0"/>
              </a:rPr>
              <a:t>Second level</a:t>
            </a:r>
          </a:p>
          <a:p>
            <a:pPr lvl="2"/>
            <a:r>
              <a:rPr lang="ca-ES" altLang="ca-ES" noProof="0">
                <a:sym typeface="Clash Display Regular" charset="0"/>
              </a:rPr>
              <a:t>Third level</a:t>
            </a:r>
          </a:p>
          <a:p>
            <a:pPr lvl="3"/>
            <a:r>
              <a:rPr lang="ca-ES" altLang="ca-ES" noProof="0">
                <a:sym typeface="Clash Display Regular" charset="0"/>
              </a:rPr>
              <a:t>Fourth level</a:t>
            </a:r>
          </a:p>
          <a:p>
            <a:pPr lvl="4"/>
            <a:r>
              <a:rPr lang="ca-ES" altLang="ca-ES" noProof="0">
                <a:sym typeface="Clash Display Regular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828800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1pPr>
    <a:lvl2pPr indent="228600" algn="l" defTabSz="1828800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2pPr>
    <a:lvl3pPr indent="457200" algn="l" defTabSz="1828800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3pPr>
    <a:lvl4pPr indent="685800" algn="l" defTabSz="1828800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4pPr>
    <a:lvl5pPr indent="914400" algn="l" defTabSz="1828800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B2E94-6AEE-2A77-5B78-C7DE76D8C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18CC887-5F5D-7FDE-F1D3-997F8DAB39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D1C8348-B013-DDB3-D346-C4B2ACB725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7C59BBF3-E481-F9DF-A547-B04F83D020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1EDC485D-1A7F-83A9-2B96-F2208DDCE4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748583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FDF9E-A5BB-94D5-9EF3-7E6F0372D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239D3D6-3407-D509-92E8-F0FAA8FE9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0411CD2A-18B5-BCD1-0F31-0473315FF26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340B7F02-CC1B-4E67-230B-E287B225B1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78C44F0-3346-61D1-B483-1E73C2DB5B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775820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90986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16587-1D50-2785-A415-99212459A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071F43D-B13A-E714-50C0-E2475599D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EE55315-8331-C67A-020D-53A0FD6479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A655827B-A277-CBA8-3FCF-887E84218D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AEF30C9E-A44D-4C83-9E1A-3328FCC7F2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365184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357AA-3F4E-A2BE-BD68-7E806D9D6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8CAFD82-26DC-1EAE-B8C6-008C0ECA57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C36D5B0A-3159-F3DC-F5FD-67C43779F3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97A0153-2AB3-DBC5-1B5F-400E5F660F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B5319A55-0536-D927-5EAE-7E1B0AF495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87815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2C759-8CFC-2C6D-276F-7E15C0E91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7D8CC0F-F36C-AE4A-2338-F1D77DFAF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C7261B6-2D8D-8D8A-C9C6-4281A5EE23C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D07E93E6-0CBA-4543-039F-97CD27219E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4DDC56B8-85D1-8829-C7BF-45E56132D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579192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75273-6568-354C-B9F6-8717F576F068}" type="slidenum">
              <a:rPr lang="es-ES_tradnl" smtClean="0"/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5901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50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487260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F4CFA-9AA1-3FF8-AA5A-AA3CF83FF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88AD7FE-8BE4-7D8E-DE49-0702F2E0DE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F6E1C47-FF3C-B42A-5A56-E4CA2C5298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D95C6841-45BA-BB45-3297-AAA7C0ED56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DD389092-493F-B013-78CE-50B1126B0B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326206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9C9D3-BF4E-7339-EBF6-39FBBA87E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3219C35-159C-64FC-2A39-B464D00BB1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ECEB632-8BDF-F704-7E80-EF9A4FF68B2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CA93288-BC53-D911-C4A5-7383829097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BD004756-C0AE-291C-4FE5-ACEEB5F640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704177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025DD-5BEE-CB8A-F17D-6A0297481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5E9F4CE-6AF9-8D9F-5317-EA3BC8716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63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565C7AC5-09EA-D2EA-4BB5-E4A16076C3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0BBE8B21-9A11-1B56-A74A-BEE9727C0D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6D8880F8-792B-C392-C0ED-FAE7E3973C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63897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BBB55-0494-8C58-CFDF-BD0763A7D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6BBE000-6A60-E126-3F47-C081C01973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2C3162C-D6D7-A184-5C9D-44EB15C9637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ADCB6DB6-BAFE-4E29-0E83-A1D9C87405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AA49FDFF-C984-364F-177B-3EA78E4280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96755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48FD9-EC00-CBAC-B09E-1C7499059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3AEBE00-D67E-7B1E-9443-22C3DF5B1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94672101-9438-E59F-EA30-F1C4E47ECE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D776426-5D28-C9F4-869F-011F9B0D95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350130A-2236-F3FC-D4D0-A4FCC8151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604771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B1AE3-759A-870B-0BC6-2A987E9B6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EFA14A3-0171-8900-4314-1B6B88FC9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4237329D-95A6-F0D2-0EA9-FBCAC8202F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8BED50C-C1E4-4251-B38D-E2B0B3B084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146A0F7C-558F-6BE4-EFE7-C2A6A4B51C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816285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93298A9-E2BB-4D03-829A-27AFCB134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66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38ACCEC0-6F79-4FF5-98AC-1A8EED1EDC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3299B86D-021A-44A6-B8BE-067669920D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A261AF8E-DE13-4886-9362-E9AC3832B4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D87BE8C-F33F-479C-8134-8F0B14ECE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68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39BC1E05-9D5B-4E30-BB85-8D875A4A8F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D5D7252A-9E5C-40A9-9D8F-CB26B4C67D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62D58979-CB22-4571-B984-D4454FF4DD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440B5-7CDA-DE91-7F0B-060D41351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5C954D82-DF80-1F5F-501D-A2507C06AD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69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6947417A-A4DD-6BF1-E39B-C5DD43CB00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65971F4A-C713-BE24-D9D3-141C8795BD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BE87E4D3-A725-C31A-1FD9-252CA6BF0D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770144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72ABA9EC-098D-4F07-85D9-A69CA9D1F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232F5B-43E6-4D46-BE21-6A33548E0320}" type="slidenum">
              <a:rPr lang="es-ES" altLang="ca-ES" smtClean="0"/>
              <a:pPr>
                <a:spcBef>
                  <a:spcPct val="0"/>
                </a:spcBef>
              </a:pPr>
              <a:t>70</a:t>
            </a:fld>
            <a:endParaRPr lang="es-ES" altLang="ca-ES"/>
          </a:p>
        </p:txBody>
      </p:sp>
      <p:sp>
        <p:nvSpPr>
          <p:cNvPr id="62467" name="Rectangle 7">
            <a:extLst>
              <a:ext uri="{FF2B5EF4-FFF2-40B4-BE49-F238E27FC236}">
                <a16:creationId xmlns:a16="http://schemas.microsoft.com/office/drawing/2014/main" id="{8F5467A0-008F-4919-98A8-8E942789F9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515D3C-CED6-4DB1-92A2-A9D35E59E469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2468" name="6 Marcador de imagen de diapositiva">
            <a:extLst>
              <a:ext uri="{FF2B5EF4-FFF2-40B4-BE49-F238E27FC236}">
                <a16:creationId xmlns:a16="http://schemas.microsoft.com/office/drawing/2014/main" id="{CC18F220-0239-404A-8A6E-A8DB7B896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7 Marcador de notas">
            <a:extLst>
              <a:ext uri="{FF2B5EF4-FFF2-40B4-BE49-F238E27FC236}">
                <a16:creationId xmlns:a16="http://schemas.microsoft.com/office/drawing/2014/main" id="{BFA4E2CD-E96D-4EDE-BADD-FECE0B1861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02F46-9C7F-95F0-6566-4F1FC2918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3514A9A-D919-033D-7152-7C0B59B461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5F5950C4-58DD-4E95-AC4E-C81BE8CEEFC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1325141B-4792-B8AD-E388-243906C2D7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D0174D5D-D595-CAEC-9928-CDE75BBD45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105261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3CFEB-3D89-C914-BF41-FA0CDDA58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813CD6A-44FC-8381-910D-AF03B8D32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069A3EE7-C377-6250-AA95-1706FADC54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315B41D-35DE-E35D-9E97-7E966C865A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E5D8ACD-ACD3-D055-9B35-083DD7264F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38827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51BF8-CCC5-3FE6-4A74-27DDFD55C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A5D6A8A-2073-8E1D-6959-D1608AF89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E3280712-0FBB-FB8F-C22C-8F0D18A125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A4E016B-F719-2A82-A834-4B031637F0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FD683EE-87DB-F8FD-5B84-3990F57CAB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99364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9CBBA-DB62-0549-97A3-9112A0948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BC9BAAF-8264-72BC-47A1-422A20B29C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B91531E3-1C28-8FB4-121B-BA211531A6C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1395A001-79AD-41AA-9CDF-AEB3C8B2ED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31F8CE50-8222-8BD0-947D-A16A4F2AFE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419747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23805-00FA-9B7A-9E41-154155854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844B77C-EB80-1A22-707B-4CBB043E4A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59824F94-5224-DD2F-311A-E6366E3500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58092FB-4BCA-1AFC-7F33-49436CC226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628CF1F-6AEC-FF31-1954-9A072A82A3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244222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C910D-C12E-D624-7C71-30D2F6DF3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23CBE46-43D7-A8ED-74E4-E262A6740E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A5941F50-8F9C-9033-7369-F2DD3F5824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7DD419CE-A3FB-B39E-46A0-0790B0B415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AD23A6FF-41CD-3E6A-31C6-62C8C11A7F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4044750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F50BF-E5DE-5A90-0281-54B3060A0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0EA2B2F-D1EA-0265-5AB7-FEBA8815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0EFFC719-255E-0AAE-98BA-F3FEFCD12BF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3741ECB4-AF28-1D9F-1486-2EE06A0AE3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98493BF3-E5BA-350F-FB24-7C5F7BB2CD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7356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FCA4E8-51B4-F6DA-6FD8-0D56C27A28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609FC-DBCD-4944-8FB1-C9599060EF3C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229189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5FDFA99-8617-53BA-5450-8F37964C9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B02FD-7222-4357-A483-6F9F7EC349E2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956304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B1EA52-CD30-8991-C279-1EE566D302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7EA88-94AC-4B6B-A33C-AA8255D363EB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98230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>
              <a:sym typeface="Clash Display Regular" charset="0"/>
            </a:endParaRP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BC5F8C-4C0F-EBAA-DDD9-C9247354F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26B36-281C-436E-A537-F64F063C0D99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81071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4794B4-12BA-2547-8943-E639DBA907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C6074-91E9-43B6-8498-3BE913EA2897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94731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17275175" y="2957513"/>
            <a:ext cx="5081588" cy="9294812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2025650" y="2957513"/>
            <a:ext cx="15097125" cy="9294812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06C82A-C6D8-8A0C-B9B0-5AB51A7572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C4D5-424B-41E2-B3B1-BADE6A6B1063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28860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F87F70A-3AF7-07A1-8352-7774AC946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685797" cy="13716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6E8D7D7-E667-DAC6-47B8-CE14969CB3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8386" t="6004"/>
          <a:stretch>
            <a:fillRect/>
          </a:stretch>
        </p:blipFill>
        <p:spPr>
          <a:xfrm>
            <a:off x="21005067" y="11119796"/>
            <a:ext cx="3378933" cy="2596205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3847102-8A3D-53A7-D757-523AA8F30C4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051665" y="6636111"/>
            <a:ext cx="16454627" cy="3416320"/>
          </a:xfrm>
          <a:solidFill>
            <a:schemeClr val="tx1">
              <a:lumMod val="95000"/>
              <a:lumOff val="5000"/>
              <a:alpha val="74510"/>
            </a:schemeClr>
          </a:solidFill>
        </p:spPr>
        <p:txBody>
          <a:bodyPr vert="horz" wrap="square" lIns="91440" tIns="45720" rIns="91440" bIns="45720" rtlCol="0" anchor="b" anchorCtr="0">
            <a:spAutoFit/>
          </a:bodyPr>
          <a:lstStyle>
            <a:lvl1pPr marL="0" indent="0">
              <a:buNone/>
              <a:defRPr lang="en-US" sz="12000" b="0" i="0" dirty="0">
                <a:ln>
                  <a:noFill/>
                </a:ln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  <a:lvl2pPr marL="91441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2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4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5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6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9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Nom sub-</a:t>
            </a:r>
            <a:r>
              <a:rPr lang="en-US" dirty="0" err="1"/>
              <a:t>apartat</a:t>
            </a:r>
            <a:endParaRPr lang="en-US" dirty="0"/>
          </a:p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60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C3D88B-933F-3A8D-2A3A-3533161C2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75B5-F1C8-490E-8913-736627F8FE38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58603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3C5B54-788B-701D-2C5B-441F1C234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4C056-2705-4BD2-80FF-FB53B8E073DE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4610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F55703-A4B5-6316-3554-F7C24AE77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44435-3391-4658-9399-0CC407AD549C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363573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390E8A-F71F-24F1-663A-FB2423AA7D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4838B-827F-4444-BFD9-1CCAF4437FA5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020807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à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EF2FDBAF-651C-C34C-88B7-AAFDD953C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0" r="24269"/>
          <a:stretch>
            <a:fillRect/>
          </a:stretch>
        </p:blipFill>
        <p:spPr bwMode="auto">
          <a:xfrm>
            <a:off x="290549" y="12398080"/>
            <a:ext cx="6349926" cy="120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9761D00-C9EA-CD5F-F544-948B1EE68100}"/>
              </a:ext>
            </a:extLst>
          </p:cNvPr>
          <p:cNvSpPr/>
          <p:nvPr userDrawn="1"/>
        </p:nvSpPr>
        <p:spPr bwMode="auto">
          <a:xfrm>
            <a:off x="-5750" y="17240"/>
            <a:ext cx="24382800" cy="208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91439" rIns="91439" bIns="91439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1828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lash Display Regular" charset="0"/>
              <a:ea typeface="Clash Display Regular" charset="0"/>
              <a:cs typeface="Clash Display Regular" charset="0"/>
              <a:sym typeface="Clash Display Regular" charset="0"/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037380" y="665312"/>
            <a:ext cx="20320000" cy="1439928"/>
          </a:xfrm>
        </p:spPr>
        <p:txBody>
          <a:bodyPr/>
          <a:lstStyle>
            <a:lvl1pPr>
              <a:defRPr sz="8000" b="1"/>
            </a:lvl1pPr>
          </a:lstStyle>
          <a:p>
            <a:r>
              <a:rPr lang="ca-ES" dirty="0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2705270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1284" userDrawn="1">
          <p15:clr>
            <a:srgbClr val="FBAE40"/>
          </p15:clr>
        </p15:guide>
        <p15:guide id="4" orient="horz" pos="419" userDrawn="1">
          <p15:clr>
            <a:srgbClr val="FBAE40"/>
          </p15:clr>
        </p15:guide>
        <p15:guide id="5" orient="horz" pos="132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24C53E-E3BF-D6CB-EACD-869BFC78BD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E0DC5-93D4-40CF-B16A-19371159304E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835340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98FA8B-FB33-C107-35CA-8973245363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2AFC1-0600-45EC-999C-DC83F2C57830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700712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51B948-5016-55AC-8367-0BFABEF29D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67E2-D35C-4A67-8686-2ACDA6001955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72749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6822FA-2E9D-F6D5-2311-6913723C95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96ED7-6DC3-496E-832C-96777EC865E1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54100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>
              <a:sym typeface="Clash Display Regular" charset="0"/>
            </a:endParaRP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5A1BD8-A6B6-32F4-C2D8-C9973A4E6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1E842-74E9-4D17-8105-BF5934A9DB03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420226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7D1589-AB13-0C5F-4292-8B077C855F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F06F0-193D-4FF0-9BD9-81EC243DFBDF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159636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C15381-C7EE-E0B3-3A31-BEA5664143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EB1BE-80D4-4606-B624-8469EF416A2F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545326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9762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C098BD4-91B4-B6F9-12C8-58D747C05E07}"/>
              </a:ext>
            </a:extLst>
          </p:cNvPr>
          <p:cNvSpPr/>
          <p:nvPr userDrawn="1"/>
        </p:nvSpPr>
        <p:spPr>
          <a:xfrm>
            <a:off x="0" y="2327275"/>
            <a:ext cx="24384000" cy="10512425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24000"/>
          </a:p>
        </p:txBody>
      </p:sp>
      <p:sp>
        <p:nvSpPr>
          <p:cNvPr id="3" name="NumeroDePagina">
            <a:extLst>
              <a:ext uri="{FF2B5EF4-FFF2-40B4-BE49-F238E27FC236}">
                <a16:creationId xmlns:a16="http://schemas.microsoft.com/office/drawing/2014/main" id="{C08EC98C-8331-2BD1-E44E-DA033ABE8BA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2369463" y="13050838"/>
            <a:ext cx="1535112" cy="536575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66FFB79B-2BB4-43E7-8904-8CA87EA35F69}" type="slidenum">
              <a:rPr lang="ca-ES" altLang="ca-ES" sz="2000" smtClean="0">
                <a:solidFill>
                  <a:srgbClr val="00676C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‹Nº›</a:t>
            </a:fld>
            <a:endParaRPr lang="ca-ES" altLang="ca-ES" sz="2000" dirty="0">
              <a:solidFill>
                <a:srgbClr val="00676C"/>
              </a:solidFill>
            </a:endParaRPr>
          </a:p>
        </p:txBody>
      </p:sp>
      <p:sp>
        <p:nvSpPr>
          <p:cNvPr id="9" name="Titol"/>
          <p:cNvSpPr>
            <a:spLocks noGrp="1"/>
          </p:cNvSpPr>
          <p:nvPr>
            <p:ph type="ctrTitle"/>
          </p:nvPr>
        </p:nvSpPr>
        <p:spPr>
          <a:xfrm>
            <a:off x="1630831" y="2327003"/>
            <a:ext cx="21122346" cy="1055641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s-E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916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8A91EA8-24C9-DA97-EACE-69FA81A87DDA}"/>
              </a:ext>
            </a:extLst>
          </p:cNvPr>
          <p:cNvSpPr/>
          <p:nvPr userDrawn="1"/>
        </p:nvSpPr>
        <p:spPr>
          <a:xfrm>
            <a:off x="0" y="2327275"/>
            <a:ext cx="24384000" cy="10512425"/>
          </a:xfrm>
          <a:prstGeom prst="rect">
            <a:avLst/>
          </a:prstGeom>
          <a:solidFill>
            <a:srgbClr val="00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24000"/>
          </a:p>
        </p:txBody>
      </p:sp>
      <p:sp>
        <p:nvSpPr>
          <p:cNvPr id="3" name="NumeroDePagina">
            <a:extLst>
              <a:ext uri="{FF2B5EF4-FFF2-40B4-BE49-F238E27FC236}">
                <a16:creationId xmlns:a16="http://schemas.microsoft.com/office/drawing/2014/main" id="{3CAD3685-549A-3CA1-5410-8B3B70532A5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2369463" y="13050838"/>
            <a:ext cx="1535112" cy="536575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1D57E303-B55E-4190-97C8-FAC9C54ADB33}" type="slidenum">
              <a:rPr lang="ca-ES" altLang="ca-ES" sz="2000" smtClean="0">
                <a:solidFill>
                  <a:srgbClr val="00676C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‹Nº›</a:t>
            </a:fld>
            <a:endParaRPr lang="ca-ES" altLang="ca-ES" sz="2000" dirty="0">
              <a:solidFill>
                <a:srgbClr val="00676C"/>
              </a:solidFill>
            </a:endParaRPr>
          </a:p>
        </p:txBody>
      </p:sp>
      <p:sp>
        <p:nvSpPr>
          <p:cNvPr id="9" name="Titol"/>
          <p:cNvSpPr>
            <a:spLocks noGrp="1"/>
          </p:cNvSpPr>
          <p:nvPr>
            <p:ph type="ctrTitle"/>
          </p:nvPr>
        </p:nvSpPr>
        <p:spPr>
          <a:xfrm>
            <a:off x="1630831" y="2327003"/>
            <a:ext cx="21122346" cy="1055641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s-E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7741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069D5C-01F1-C942-C85B-07C292CBD0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C448-4134-4EEB-B8D4-115DE18A8C21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87940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ol i objectes sen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950400" y="4118401"/>
            <a:ext cx="22570859" cy="8212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D4A1-A840-4632-AEF4-56CBE8B49D5B}" type="slidenum">
              <a:rPr lang="ca-ES" smtClean="0"/>
              <a:t>‹Nº›</a:t>
            </a:fld>
            <a:endParaRPr lang="ca-ES" dirty="0"/>
          </a:p>
        </p:txBody>
      </p:sp>
      <p:cxnSp>
        <p:nvCxnSpPr>
          <p:cNvPr id="7" name="Connector recte 6"/>
          <p:cNvCxnSpPr/>
          <p:nvPr userDrawn="1"/>
        </p:nvCxnSpPr>
        <p:spPr>
          <a:xfrm>
            <a:off x="1246784" y="2145600"/>
            <a:ext cx="22358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idor de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0397" y="2536826"/>
            <a:ext cx="22857600" cy="85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4400" b="1"/>
            </a:lvl1pPr>
          </a:lstStyle>
          <a:p>
            <a:pPr lvl="0"/>
            <a:r>
              <a:rPr lang="ca-ES" dirty="0"/>
              <a:t>Subtítol</a:t>
            </a:r>
          </a:p>
        </p:txBody>
      </p:sp>
    </p:spTree>
    <p:extLst>
      <p:ext uri="{BB962C8B-B14F-4D97-AF65-F5344CB8AC3E}">
        <p14:creationId xmlns:p14="http://schemas.microsoft.com/office/powerpoint/2010/main" val="1962364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54FCCF-59B9-8C42-63A9-D3DEDC711F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9FC9-A6BA-4E3B-83F9-CE08218AF61E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471489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2036763" y="5653088"/>
            <a:ext cx="10083800" cy="6599237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12272963" y="5653088"/>
            <a:ext cx="10083800" cy="6599237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DD84A9-D508-CB22-B151-8AEFFC364B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AA537-F25A-4D90-A496-CFC670922322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613789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8DCA597-A174-850D-AE2F-A8884B1819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601FB-01E2-4B7A-8420-97E1F4746DF6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659861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DB1B75-89E8-B9D0-55D8-398F381274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CAFFD-3D5E-4379-9096-EEE007272423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293133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C7151BD-28B4-660A-3A4E-609A5A442B9F}"/>
              </a:ext>
            </a:extLst>
          </p:cNvPr>
          <p:cNvSpPr/>
          <p:nvPr userDrawn="1"/>
        </p:nvSpPr>
        <p:spPr>
          <a:xfrm>
            <a:off x="0" y="2177480"/>
            <a:ext cx="24384000" cy="964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2400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025650" y="5859016"/>
            <a:ext cx="20320000" cy="2286000"/>
          </a:xfrm>
        </p:spPr>
        <p:txBody>
          <a:bodyPr/>
          <a:lstStyle>
            <a:lvl1pPr algn="ctr"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ca-ES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322850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a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C7151BD-28B4-660A-3A4E-609A5A442B9F}"/>
              </a:ext>
            </a:extLst>
          </p:cNvPr>
          <p:cNvSpPr/>
          <p:nvPr userDrawn="1"/>
        </p:nvSpPr>
        <p:spPr>
          <a:xfrm>
            <a:off x="0" y="2177480"/>
            <a:ext cx="24384000" cy="96490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2400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025650" y="5859016"/>
            <a:ext cx="20320000" cy="2286000"/>
          </a:xfrm>
        </p:spPr>
        <p:txBody>
          <a:bodyPr/>
          <a:lstStyle>
            <a:lvl1pPr algn="ctr"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ca-ES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1350841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D2078882-0369-8B38-F02E-684E33193EF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 descr="Rectangle">
            <a:extLst>
              <a:ext uri="{FF2B5EF4-FFF2-40B4-BE49-F238E27FC236}">
                <a16:creationId xmlns:a16="http://schemas.microsoft.com/office/drawing/2014/main" id="{3F750427-7357-1B10-42B0-166A5AEB9028}"/>
              </a:ext>
            </a:extLst>
          </p:cNvPr>
          <p:cNvSpPr>
            <a:spLocks/>
          </p:cNvSpPr>
          <p:nvPr/>
        </p:nvSpPr>
        <p:spPr bwMode="auto">
          <a:xfrm>
            <a:off x="2032000" y="2190750"/>
            <a:ext cx="20320000" cy="38100"/>
          </a:xfrm>
          <a:prstGeom prst="rect">
            <a:avLst/>
          </a:prstGeom>
          <a:solidFill>
            <a:srgbClr val="2E2D2C"/>
          </a:solidFill>
          <a:ln>
            <a:noFill/>
          </a:ln>
          <a:effectLst/>
        </p:spPr>
        <p:txBody>
          <a:bodyPr lIns="91439" tIns="91439" rIns="91439" bIns="91439" anchor="ctr"/>
          <a:lstStyle>
            <a:lvl1pPr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 eaLnBrk="1">
              <a:defRPr/>
            </a:pPr>
            <a:endParaRPr lang="ca-ES" altLang="ca-ES" sz="2400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4EB59507-7D16-ED2F-C577-CF67ED271C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25650" y="2957513"/>
            <a:ext cx="20320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>
                <a:sym typeface="Clash Display Bold" charset="0"/>
              </a:rPr>
              <a:t>Click to edit Template title style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6F062C5F-FC00-C136-8D73-3D68D96F20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36763" y="5653088"/>
            <a:ext cx="20320000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>
                <a:sym typeface="Clash Display Regular" charset="0"/>
              </a:rPr>
              <a:t>Click to edit Template text styles</a:t>
            </a:r>
          </a:p>
          <a:p>
            <a:pPr lvl="1"/>
            <a:r>
              <a:rPr lang="ca-ES" altLang="ca-ES">
                <a:sym typeface="Clash Display Regular" charset="0"/>
              </a:rPr>
              <a:t>Second level</a:t>
            </a:r>
          </a:p>
          <a:p>
            <a:pPr lvl="2"/>
            <a:r>
              <a:rPr lang="ca-ES" altLang="ca-ES">
                <a:sym typeface="Clash Display Regular" charset="0"/>
              </a:rPr>
              <a:t>Third level</a:t>
            </a:r>
          </a:p>
          <a:p>
            <a:pPr lvl="3"/>
            <a:r>
              <a:rPr lang="ca-ES" altLang="ca-ES">
                <a:sym typeface="Clash Display Regular" charset="0"/>
              </a:rPr>
              <a:t>Fourth level</a:t>
            </a:r>
          </a:p>
          <a:p>
            <a:pPr lvl="4"/>
            <a:r>
              <a:rPr lang="ca-ES" altLang="ca-ES">
                <a:sym typeface="Clash Display Regular" charset="0"/>
              </a:rPr>
              <a:t>Fifth level</a:t>
            </a:r>
          </a:p>
        </p:txBody>
      </p:sp>
      <p:sp>
        <p:nvSpPr>
          <p:cNvPr id="3" name="Google Shape;10;p7">
            <a:extLst>
              <a:ext uri="{FF2B5EF4-FFF2-40B4-BE49-F238E27FC236}">
                <a16:creationId xmlns:a16="http://schemas.microsoft.com/office/drawing/2014/main" id="{CBA5B6B1-046F-61E7-5704-92ED9407D6F0}"/>
              </a:ext>
            </a:extLst>
          </p:cNvPr>
          <p:cNvSpPr txBox="1">
            <a:spLocks/>
          </p:cNvSpPr>
          <p:nvPr userDrawn="1"/>
        </p:nvSpPr>
        <p:spPr>
          <a:xfrm>
            <a:off x="21402128" y="13117611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399" tIns="91399" rIns="91399" bIns="91399" numCol="1" anchor="ctr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eaLnBrk="1">
              <a:defRPr sz="2400"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algn="r"/>
            <a:fld id="{00000000-1234-1234-1234-123412341234}" type="slidenum">
              <a:rPr lang="es-ES" smtClean="0"/>
              <a:pPr lvl="0" algn="r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45" r:id="rId3"/>
    <p:sldLayoutId id="2147483721" r:id="rId4"/>
    <p:sldLayoutId id="2147483722" r:id="rId5"/>
    <p:sldLayoutId id="2147483723" r:id="rId6"/>
    <p:sldLayoutId id="2147483724" r:id="rId7"/>
    <p:sldLayoutId id="2147483746" r:id="rId8"/>
    <p:sldLayoutId id="2147483747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48" r:id="rId15"/>
  </p:sldLayoutIdLst>
  <p:txStyles>
    <p:titleStyle>
      <a:lvl1pPr algn="l" defTabSz="1828800" rtl="0" eaLnBrk="0" fontAlgn="base" hangingPunct="0">
        <a:spcBef>
          <a:spcPct val="0"/>
        </a:spcBef>
        <a:spcAft>
          <a:spcPct val="0"/>
        </a:spcAft>
        <a:defRPr sz="12000" kern="1200">
          <a:solidFill>
            <a:srgbClr val="2E2D2C"/>
          </a:solidFill>
          <a:latin typeface="+mj-lt"/>
          <a:ea typeface="+mj-ea"/>
          <a:cs typeface="+mj-cs"/>
          <a:sym typeface="Clash Display Bold" charset="0"/>
        </a:defRPr>
      </a:lvl1pPr>
      <a:lvl2pPr algn="l" defTabSz="1828800" rtl="0" eaLnBrk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2pPr>
      <a:lvl3pPr algn="l" defTabSz="1828800" rtl="0" eaLnBrk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3pPr>
      <a:lvl4pPr algn="l" defTabSz="1828800" rtl="0" eaLnBrk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4pPr>
      <a:lvl5pPr algn="l" defTabSz="1828800" rtl="0" eaLnBrk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5pPr>
      <a:lvl6pPr marL="457200" algn="l" defTabSz="1828800" rtl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6pPr>
      <a:lvl7pPr marL="914400" algn="l" defTabSz="1828800" rtl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7pPr>
      <a:lvl8pPr marL="1371600" algn="l" defTabSz="1828800" rtl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8pPr>
      <a:lvl9pPr marL="1828800" algn="l" defTabSz="1828800" rtl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9pPr>
    </p:titleStyle>
    <p:bodyStyle>
      <a:lvl1pPr marL="1443038" indent="-1392238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•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1pPr>
      <a:lvl2pPr marL="2057400" indent="-1524000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–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2pPr>
      <a:lvl3pPr marL="2722563" indent="-1706563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•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3pPr>
      <a:lvl4pPr marL="3314700" indent="-1828800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–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4pPr>
      <a:lvl5pPr marL="3771900" indent="-1828800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»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E2D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Imatge">
            <a:extLst>
              <a:ext uri="{FF2B5EF4-FFF2-40B4-BE49-F238E27FC236}">
                <a16:creationId xmlns:a16="http://schemas.microsoft.com/office/drawing/2014/main" id="{A29B3D2B-B268-A22D-8A70-7708CECDEF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1812925"/>
            <a:ext cx="4014787" cy="400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>
            <a:extLst>
              <a:ext uri="{FF2B5EF4-FFF2-40B4-BE49-F238E27FC236}">
                <a16:creationId xmlns:a16="http://schemas.microsoft.com/office/drawing/2014/main" id="{3F731CCB-C8DF-D2CF-EFE3-DFD876DFEC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7175"/>
            <a:ext cx="243840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531A7BBC-FFA7-6CF6-EDA5-45496906B0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20421600" y="12815888"/>
            <a:ext cx="496888" cy="5222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399" tIns="91399" rIns="91399" bIns="91399" numCol="1" anchor="ctr" anchorCtr="0" compatLnSpc="1">
            <a:prstTxWarp prst="textNoShape">
              <a:avLst/>
            </a:prstTxWarp>
          </a:bodyPr>
          <a:lstStyle>
            <a:lvl1pPr eaLnBrk="1">
              <a:defRPr sz="2400"/>
            </a:lvl1pPr>
          </a:lstStyle>
          <a:p>
            <a:pPr>
              <a:defRPr/>
            </a:pPr>
            <a:fld id="{DBFBEFB9-50BA-4D3D-9DA1-0FBD20ED6F89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txStyles>
    <p:titleStyle>
      <a:lvl1pPr algn="l" defTabSz="1828800" rtl="0" eaLnBrk="0" fontAlgn="base" hangingPunct="0">
        <a:spcBef>
          <a:spcPct val="0"/>
        </a:spcBef>
        <a:spcAft>
          <a:spcPct val="0"/>
        </a:spcAft>
        <a:defRPr sz="12000" kern="1200">
          <a:solidFill>
            <a:srgbClr val="2E2D2C"/>
          </a:solidFill>
          <a:latin typeface="+mj-lt"/>
          <a:ea typeface="+mj-ea"/>
          <a:cs typeface="+mj-cs"/>
          <a:sym typeface="Clash Display Bold" charset="0"/>
        </a:defRPr>
      </a:lvl1pPr>
      <a:lvl2pPr algn="l" defTabSz="1828800" rtl="0" eaLnBrk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2pPr>
      <a:lvl3pPr algn="l" defTabSz="1828800" rtl="0" eaLnBrk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3pPr>
      <a:lvl4pPr algn="l" defTabSz="1828800" rtl="0" eaLnBrk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4pPr>
      <a:lvl5pPr algn="l" defTabSz="1828800" rtl="0" eaLnBrk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5pPr>
      <a:lvl6pPr marL="457200" algn="l" defTabSz="1828800" rtl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6pPr>
      <a:lvl7pPr marL="914400" algn="l" defTabSz="1828800" rtl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7pPr>
      <a:lvl8pPr marL="1371600" algn="l" defTabSz="1828800" rtl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8pPr>
      <a:lvl9pPr marL="1828800" algn="l" defTabSz="1828800" rtl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9pPr>
    </p:titleStyle>
    <p:bodyStyle>
      <a:lvl1pPr marL="1443038" indent="-1392238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•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1pPr>
      <a:lvl2pPr marL="2057400" indent="-1524000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–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2pPr>
      <a:lvl3pPr marL="2722563" indent="-1706563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•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3pPr>
      <a:lvl4pPr marL="3314700" indent="-1828800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–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4pPr>
      <a:lvl5pPr marL="3771900" indent="-1828800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»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s://ictlogy.net/bibliography/reports/projects.php?idp=5368" TargetMode="External"/><Relationship Id="rId3" Type="http://schemas.openxmlformats.org/officeDocument/2006/relationships/hyperlink" Target="https://ictlogy.net/bibliography/reports/projects.php?idp=5382" TargetMode="External"/><Relationship Id="rId7" Type="http://schemas.openxmlformats.org/officeDocument/2006/relationships/hyperlink" Target="https://ictlogy.net/bibliography/reports/projects.php?idp=539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tlogy.net/bibliography/reports/projects.php?idp=5389" TargetMode="External"/><Relationship Id="rId5" Type="http://schemas.openxmlformats.org/officeDocument/2006/relationships/hyperlink" Target="https://ictlogy.net/bibliography/reports/projects.php?idp=5219" TargetMode="External"/><Relationship Id="rId4" Type="http://schemas.openxmlformats.org/officeDocument/2006/relationships/hyperlink" Target="https://ictlogy.net/bibliography/reports/projects.php?idp=5104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4415" TargetMode="External"/><Relationship Id="rId7" Type="http://schemas.openxmlformats.org/officeDocument/2006/relationships/hyperlink" Target="https://ictlogy.net/bibliography/reports/projects.php?idp=4114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alunya2020.gencat.cat/web/.content/00_catalunya2020/Documents/estrategies/fitxers/guia-enfocament-sistemic.pdf" TargetMode="External"/><Relationship Id="rId5" Type="http://schemas.openxmlformats.org/officeDocument/2006/relationships/hyperlink" Target="https://ictlogy.net/bibliography/reports/projects.php?idp=3412" TargetMode="External"/><Relationship Id="rId4" Type="http://schemas.openxmlformats.org/officeDocument/2006/relationships/hyperlink" Target="https://ictlogy.net/bibliography/reports/projects.php?idp=425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3636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tlogy.net/bibliography/reports/projects.php?idp=4256" TargetMode="External"/><Relationship Id="rId5" Type="http://schemas.openxmlformats.org/officeDocument/2006/relationships/hyperlink" Target="http://economia.gencat.cat/web/.content/70_economia_catalana/arxius/publicacions_periodiques/nota_d_economia/ne-105/NE-105-c14.pdf" TargetMode="External"/><Relationship Id="rId4" Type="http://schemas.openxmlformats.org/officeDocument/2006/relationships/hyperlink" Target="https://ictlogy.net/bibliography/reports/projects.php?idp=3772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10790B-B69F-C290-4776-B25A6A3CB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st="38100" dir="5400000" algn="ctr" rotWithShape="0">
              <a:srgbClr val="000000">
                <a:alpha val="34999"/>
              </a:srgbClr>
            </a:outerShdw>
          </a:effectLst>
        </p:spPr>
        <p:txBody>
          <a:bodyPr lIns="91439" tIns="91439" rIns="91439" bIns="91439" anchor="ctr">
            <a:spAutoFit/>
          </a:bodyPr>
          <a:lstStyle/>
          <a:p>
            <a:pPr eaLnBrk="1">
              <a:defRPr/>
            </a:pPr>
            <a:endParaRPr lang="ca-ES"/>
          </a:p>
        </p:txBody>
      </p:sp>
      <p:sp>
        <p:nvSpPr>
          <p:cNvPr id="7171" name="Títol 1">
            <a:extLst>
              <a:ext uri="{FF2B5EF4-FFF2-40B4-BE49-F238E27FC236}">
                <a16:creationId xmlns:a16="http://schemas.microsoft.com/office/drawing/2014/main" id="{8E28BF85-DD85-E0A4-D6BA-A3A288803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350" y="2105024"/>
            <a:ext cx="20666818" cy="4752975"/>
          </a:xfrm>
        </p:spPr>
        <p:txBody>
          <a:bodyPr/>
          <a:lstStyle/>
          <a:p>
            <a:r>
              <a:rPr lang="ca-ES" altLang="ca-ES" sz="13800" dirty="0">
                <a:solidFill>
                  <a:srgbClr val="FFFFFF"/>
                </a:solidFill>
              </a:rPr>
              <a:t>Lideratge en temps de complexitat i incertesa</a:t>
            </a:r>
          </a:p>
        </p:txBody>
      </p:sp>
      <p:pic>
        <p:nvPicPr>
          <p:cNvPr id="7172" name="Imatge 9" descr="Imatge que conté text, Font, captura de pantalla, disseny gràfic&#10;&#10;Descripció generada automàticament">
            <a:extLst>
              <a:ext uri="{FF2B5EF4-FFF2-40B4-BE49-F238E27FC236}">
                <a16:creationId xmlns:a16="http://schemas.microsoft.com/office/drawing/2014/main" id="{FAF8FDF8-8428-EF3D-946E-BCA4A5B29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7289800"/>
            <a:ext cx="46863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C3F60F9E-DA4D-90A2-2861-4ABA3F8C9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552" y="7694624"/>
            <a:ext cx="9144000" cy="160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8800" noProof="1">
                <a:solidFill>
                  <a:schemeClr val="bg1">
                    <a:lumMod val="10000"/>
                    <a:lumOff val="90000"/>
                  </a:schemeClr>
                </a:solidFill>
                <a:latin typeface="Clash Display Bold (Títulos)"/>
                <a:cs typeface="Arial" panose="020B0604020202020204" pitchFamily="34" charset="0"/>
              </a:rPr>
              <a:t>Ismael Peña</a:t>
            </a:r>
            <a:r>
              <a:rPr lang="es-ES" altLang="ca-ES" sz="8800" dirty="0">
                <a:solidFill>
                  <a:schemeClr val="bg1">
                    <a:lumMod val="10000"/>
                    <a:lumOff val="90000"/>
                  </a:schemeClr>
                </a:solidFill>
                <a:latin typeface="Clash Display Bold (Títulos)"/>
                <a:cs typeface="Arial" panose="020B0604020202020204" pitchFamily="34" charset="0"/>
              </a:rPr>
              <a:t>-</a:t>
            </a:r>
            <a:r>
              <a:rPr lang="es-ES" altLang="ca-ES" sz="8800" noProof="1">
                <a:solidFill>
                  <a:schemeClr val="bg1">
                    <a:lumMod val="10000"/>
                    <a:lumOff val="90000"/>
                  </a:schemeClr>
                </a:solidFill>
                <a:latin typeface="Clash Display Bold (Títulos)"/>
                <a:cs typeface="Arial" panose="020B0604020202020204" pitchFamily="34" charset="0"/>
              </a:rPr>
              <a:t>López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D52F769-62DB-885F-F4B7-4CE195CE2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552" y="9594304"/>
            <a:ext cx="12097344" cy="271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6000" noProof="1">
                <a:solidFill>
                  <a:schemeClr val="bg1">
                    <a:lumMod val="10000"/>
                    <a:lumOff val="90000"/>
                  </a:schemeClr>
                </a:solidFill>
                <a:latin typeface="Clash Display Bold (Títulos)"/>
              </a:rPr>
              <a:t>Programa CREIX de la Fundació el Maresme</a:t>
            </a:r>
            <a:r>
              <a:rPr lang="pt-BR" altLang="ca-ES" sz="6000" noProof="1">
                <a:solidFill>
                  <a:schemeClr val="bg1">
                    <a:lumMod val="10000"/>
                    <a:lumOff val="90000"/>
                  </a:schemeClr>
                </a:solidFill>
                <a:latin typeface="Clash Display Bold (Títulos)"/>
              </a:rPr>
              <a:t>, 27</a:t>
            </a:r>
            <a:r>
              <a:rPr lang="ca-ES" sz="6000" noProof="1">
                <a:solidFill>
                  <a:schemeClr val="bg1">
                    <a:lumMod val="10000"/>
                    <a:lumOff val="90000"/>
                  </a:schemeClr>
                </a:solidFill>
                <a:latin typeface="Clash Display Bold (Títulos)"/>
                <a:cs typeface="Arial" panose="020B0604020202020204" pitchFamily="34" charset="0"/>
              </a:rPr>
              <a:t>/03/2026</a:t>
            </a:r>
            <a:br>
              <a:rPr lang="ca-ES" sz="6000" noProof="1">
                <a:solidFill>
                  <a:schemeClr val="bg1">
                    <a:lumMod val="10000"/>
                    <a:lumOff val="90000"/>
                  </a:schemeClr>
                </a:solidFill>
                <a:latin typeface="Clash Display Bold (Títulos)"/>
                <a:cs typeface="Arial" panose="020B0604020202020204" pitchFamily="34" charset="0"/>
              </a:rPr>
            </a:br>
            <a:r>
              <a:rPr lang="ca-ES" sz="6000" noProof="1">
                <a:solidFill>
                  <a:schemeClr val="bg1">
                    <a:lumMod val="10000"/>
                    <a:lumOff val="90000"/>
                  </a:schemeClr>
                </a:solidFill>
                <a:latin typeface="Clash Display Bold (Títulos)"/>
                <a:cs typeface="Arial" panose="020B0604020202020204" pitchFamily="34" charset="0"/>
              </a:rPr>
              <a:t>Mataró: Tecnocampus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8BA818B-E9D5-BC58-7F45-8C668657C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14F5E95-E290-FCDD-CD9D-76F0B5EFC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/>
              <a:t>Centrats en la funció</a:t>
            </a:r>
            <a:endParaRPr lang="ca-ES" dirty="0"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AB5CF67-8AE3-DB0B-0E60-1303A4779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513076"/>
              </p:ext>
            </p:extLst>
          </p:nvPr>
        </p:nvGraphicFramePr>
        <p:xfrm>
          <a:off x="2470920" y="2832047"/>
          <a:ext cx="12156258" cy="10414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8637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7297621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57582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8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funció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5301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Objecte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procediment administratiu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8269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del treballador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procediment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159070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coneixement de la norma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159070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Actualitzar els coneixements del  treballador quan canvia el procediment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50" dirty="0" err="1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R+D+i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Sobretot externalitzada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53270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Jeràrquica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53270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Funcionament lògic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</a:t>
                      </a:r>
                      <a:endParaRPr lang="ca-ES" sz="29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88149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entre unitats i administracions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Competencials</a:t>
                      </a:r>
                      <a:endParaRPr lang="ca-ES" sz="29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16526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vertical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l’antiguitat i la formació generalista. </a:t>
                      </a: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Sovint va acompanyada de mobilitat horitzontal.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88783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horitzontal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Fàcil i relativament ràpida: el procediment és genèric.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99129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60BD7BF-1206-7434-649F-45E4EFE78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DB69703-ADE3-AA99-8C6A-1219E121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/>
              <a:t>Centrats en la funció, centrats en l’impacte</a:t>
            </a:r>
            <a:endParaRPr lang="ca-ES" dirty="0"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C97E086F-D69B-453D-AF62-B1578ECC2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223482"/>
              </p:ext>
            </p:extLst>
          </p:nvPr>
        </p:nvGraphicFramePr>
        <p:xfrm>
          <a:off x="2470920" y="2824139"/>
          <a:ext cx="19453879" cy="10479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8637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7297621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7297621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57582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8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funció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impacte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5301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Objecte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procediment administratiu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Servei i política pública, </a:t>
                      </a:r>
                      <a:r>
                        <a:rPr lang="ca-ES" sz="27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impacte</a:t>
                      </a:r>
                      <a:endParaRPr lang="ca-ES" sz="29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8269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del treballador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procediment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Dissenyar i implantar un servei o política pública</a:t>
                      </a:r>
                      <a:endParaRPr lang="ca-ES" sz="29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159070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coneixement de la norma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les competències i habilitats del treballador per a l’acompliment de les funcions que haurà de desenvolupar</a:t>
                      </a:r>
                      <a:endParaRPr lang="ca-ES" sz="29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159070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Actualitzar els coneixements del  treballador quan canvia el procediment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</a:t>
                      </a:r>
                      <a:r>
                        <a:rPr lang="ca-ES" sz="27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desenvolupament</a:t>
                      </a: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del treballador perquè adquireixi noves competències i habilitats per millorar el seu acompliment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50" dirty="0" err="1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R+D+i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Sobretot externalitzada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 propi,</a:t>
                      </a:r>
                      <a:r>
                        <a:rPr lang="ca-ES" sz="2700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comunitats de pràctica i aprenentatge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53270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Jeràrquica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Per </a:t>
                      </a:r>
                      <a:r>
                        <a:rPr lang="ca-ES" sz="27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projectes</a:t>
                      </a:r>
                      <a:endParaRPr lang="ca-ES" sz="29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53270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Funcionament lògic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</a:t>
                      </a:r>
                      <a:endParaRPr lang="ca-ES" sz="29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Interoperabilitat i ciència de dades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88149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entre unitats i administracions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Competencials</a:t>
                      </a:r>
                      <a:endParaRPr lang="ca-ES" sz="29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col·laboració i </a:t>
                      </a:r>
                      <a:r>
                        <a:rPr lang="ca-ES" sz="27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complementarietat</a:t>
                      </a:r>
                      <a:endParaRPr lang="ca-ES" sz="29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16526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vertical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l’antiguitat i la formació generalista. </a:t>
                      </a: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Sovint va acompanyada de mobilitat horitzontal.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capacitat. Requereix adquirir competències específiques. Generalment es progressa dins el mateix àmbit funcional.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88783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horitzontal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Fàcil i relativament ràpida: el procediment és genèric.</a:t>
                      </a:r>
                      <a:endParaRPr lang="ca-ES" sz="29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i lenta: requereix adquirir competències específiques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28840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8549180-3323-D30E-F3CD-CD340A808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2DE6BBE-1A73-D9C0-477B-88DF6AD4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/>
              <a:t>Governar sistemes</a:t>
            </a:r>
            <a:endParaRPr lang="ca-ES" dirty="0"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9A10E63-275D-F07D-92DE-D4B5C45DD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733713"/>
              </p:ext>
            </p:extLst>
          </p:nvPr>
        </p:nvGraphicFramePr>
        <p:xfrm>
          <a:off x="3767064" y="2825750"/>
          <a:ext cx="10354168" cy="1027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1480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6316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b="1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es-ES" sz="3200" b="1" kern="1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144000" marT="72000" marB="72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b="1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3200" b="1" kern="1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144000" marT="72000" marB="72000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16070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Governança</a:t>
                      </a:r>
                      <a:endParaRPr lang="es-ES" sz="3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Estàtica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Avui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16070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es-ES" sz="3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Jerarquia, dins/fora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Unitat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Professionals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16070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</a:t>
                      </a:r>
                      <a:endParaRPr lang="es-ES" sz="3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Coneixement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formal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16070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Processos</a:t>
                      </a:r>
                      <a:endParaRPr lang="es-ES" sz="3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Tancat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16070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en la gestió</a:t>
                      </a:r>
                      <a:endParaRPr lang="es-ES" sz="3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Pressupost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16070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democràtica</a:t>
                      </a:r>
                      <a:endParaRPr lang="es-ES" sz="3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Execució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835213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59FD27F-9C3F-E45C-06A7-61D7C9679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49762E3-4F20-CF10-8F24-1B41F8A33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/>
              <a:t>Governar sistemes, Governança d’ecosistemes</a:t>
            </a:r>
            <a:endParaRPr lang="ca-ES" dirty="0"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C0F2BDAF-BE16-12CA-F823-AF482B85F3E7}"/>
              </a:ext>
            </a:extLst>
          </p:cNvPr>
          <p:cNvGraphicFramePr>
            <a:graphicFrameLocks noGrp="1"/>
          </p:cNvGraphicFramePr>
          <p:nvPr/>
        </p:nvGraphicFramePr>
        <p:xfrm>
          <a:off x="3767064" y="2825750"/>
          <a:ext cx="16835389" cy="1027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1480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6481221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6316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b="1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es-ES" sz="3200" b="1" kern="1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144000" marT="72000" marB="72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b="1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3200" b="1" kern="1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144000" marT="72000" marB="72000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b="1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Ecosistema</a:t>
                      </a:r>
                      <a:endParaRPr lang="es-ES" sz="3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16070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Governança</a:t>
                      </a:r>
                      <a:endParaRPr lang="es-ES" sz="3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Estàtica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Avui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Dinàmica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Horitzontal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Demà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16070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es-ES" sz="3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Jerarquia, dins/fora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Unitat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Professionals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Xarxa, connectat/desconnectat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Instància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Ciutadans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16070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</a:t>
                      </a:r>
                      <a:endParaRPr lang="es-ES" sz="3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Coneixement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formal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Planificació, competència</a:t>
                      </a:r>
                      <a:endParaRPr lang="es-ES" sz="3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Desenvolupament</a:t>
                      </a:r>
                      <a:endParaRPr lang="es-ES" sz="3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informal, </a:t>
                      </a:r>
                      <a:r>
                        <a:rPr lang="ca-ES" sz="3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time</a:t>
                      </a:r>
                      <a:endParaRPr lang="es-ES" sz="3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16070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Processos</a:t>
                      </a:r>
                      <a:endParaRPr lang="es-ES" sz="3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Tancat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Dada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Interoperabilitat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Obert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16070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en la gestió</a:t>
                      </a:r>
                      <a:endParaRPr lang="es-ES" sz="3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Pressupost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Concurrència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Objectius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Projectes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16070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democràtica</a:t>
                      </a:r>
                      <a:endParaRPr lang="es-ES" sz="3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Execució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Missió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Plataforma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Impacte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95599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567B75A-80F1-1878-7BAF-A9664E911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La resposta conceptual de les institucions als reptes de governança</a:t>
            </a:r>
            <a:br>
              <a:rPr lang="ca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763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83B702-6F02-8A3F-7F17-5CAD079E3DE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s" dirty="0">
                <a:ea typeface="+mj-ea"/>
              </a:rPr>
              <a:t>Partenariats público-social- privats </a:t>
            </a:r>
            <a:endParaRPr lang="ca-ES" dirty="0">
              <a:ea typeface="+mj-e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C7ABCE-4A3B-3CF7-6704-42715E3CE716}"/>
              </a:ext>
            </a:extLst>
          </p:cNvPr>
          <p:cNvSpPr txBox="1"/>
          <p:nvPr/>
        </p:nvSpPr>
        <p:spPr>
          <a:xfrm>
            <a:off x="15936416" y="12909433"/>
            <a:ext cx="41772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" sz="2000" dirty="0">
                <a:cs typeface="Arial" panose="020B0604020202020204" pitchFamily="34" charset="0"/>
              </a:rPr>
              <a:t>Fernández </a:t>
            </a:r>
            <a:r>
              <a:rPr lang="es" sz="2000" dirty="0" err="1">
                <a:cs typeface="Arial" panose="020B0604020202020204" pitchFamily="34" charset="0"/>
              </a:rPr>
              <a:t>Sirera </a:t>
            </a:r>
            <a:r>
              <a:rPr lang="es" sz="2000" dirty="0">
                <a:cs typeface="Arial" panose="020B0604020202020204" pitchFamily="34" charset="0"/>
              </a:rPr>
              <a:t>, T. (2018)</a:t>
            </a:r>
            <a:endParaRPr lang="ca-ES" sz="2000" dirty="0">
              <a:cs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D2AD200-6679-8A50-C027-3B358405E201}"/>
              </a:ext>
            </a:extLst>
          </p:cNvPr>
          <p:cNvGrpSpPr/>
          <p:nvPr/>
        </p:nvGrpSpPr>
        <p:grpSpPr>
          <a:xfrm>
            <a:off x="6350367" y="2355835"/>
            <a:ext cx="10607064" cy="10665991"/>
            <a:chOff x="1651182" y="1177917"/>
            <a:chExt cx="5303532" cy="533299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35D74F6-EA91-2E63-118F-C3F62AB5E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82" y="1177917"/>
              <a:ext cx="5303532" cy="5332996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9A6E6BF6-8200-0B3F-C3A6-ACF034A31F5D}"/>
                </a:ext>
              </a:extLst>
            </p:cNvPr>
            <p:cNvSpPr txBox="1"/>
            <p:nvPr/>
          </p:nvSpPr>
          <p:spPr>
            <a:xfrm>
              <a:off x="2407560" y="2060848"/>
              <a:ext cx="679032" cy="415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 dirty="0">
                  <a:solidFill>
                    <a:schemeClr val="bg1"/>
                  </a:solidFill>
                </a:rPr>
                <a:t>Gobierno</a:t>
              </a:r>
            </a:p>
            <a:p>
              <a:pPr algn="ctr"/>
              <a:r>
                <a:rPr lang="es-ES" sz="2400" dirty="0">
                  <a:solidFill>
                    <a:schemeClr val="bg1"/>
                  </a:solidFill>
                </a:rPr>
                <a:t> abierto</a:t>
              </a:r>
              <a:endParaRPr lang="ca-ES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497B32D-311A-1272-84B3-CC497F9A922D}"/>
                </a:ext>
              </a:extLst>
            </p:cNvPr>
            <p:cNvSpPr txBox="1"/>
            <p:nvPr/>
          </p:nvSpPr>
          <p:spPr>
            <a:xfrm>
              <a:off x="3628053" y="2153180"/>
              <a:ext cx="1349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800" dirty="0">
                  <a:solidFill>
                    <a:schemeClr val="bg1"/>
                  </a:solidFill>
                </a:rPr>
                <a:t>Administraciones</a:t>
              </a:r>
              <a:endParaRPr lang="ca-E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A7D1027-2656-0A17-2EB7-58FEFFAC32A6}"/>
                </a:ext>
              </a:extLst>
            </p:cNvPr>
            <p:cNvSpPr txBox="1"/>
            <p:nvPr/>
          </p:nvSpPr>
          <p:spPr>
            <a:xfrm>
              <a:off x="4876533" y="1676708"/>
              <a:ext cx="13516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200" dirty="0">
                  <a:solidFill>
                    <a:schemeClr val="bg1"/>
                  </a:solidFill>
                </a:rPr>
                <a:t>Articulación de demanda de innovación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4CFC2CE-76EC-85AC-7BA1-808D4DEF44F0}"/>
                </a:ext>
              </a:extLst>
            </p:cNvPr>
            <p:cNvSpPr txBox="1"/>
            <p:nvPr/>
          </p:nvSpPr>
          <p:spPr>
            <a:xfrm>
              <a:off x="5335354" y="2365253"/>
              <a:ext cx="147444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200" dirty="0">
                  <a:solidFill>
                    <a:schemeClr val="bg1"/>
                  </a:solidFill>
                </a:rPr>
                <a:t>Articulación del conocimiento en el territorio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A0C8890-88AA-7516-5E38-01221DB3B73C}"/>
                </a:ext>
              </a:extLst>
            </p:cNvPr>
            <p:cNvSpPr txBox="1"/>
            <p:nvPr/>
          </p:nvSpPr>
          <p:spPr>
            <a:xfrm rot="5400000">
              <a:off x="5334362" y="3605889"/>
              <a:ext cx="69265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800" dirty="0">
                  <a:solidFill>
                    <a:schemeClr val="bg1"/>
                  </a:solidFill>
                </a:rPr>
                <a:t>Agentes</a:t>
              </a:r>
            </a:p>
            <a:p>
              <a:pPr algn="ctr"/>
              <a:r>
                <a:rPr lang="es-ES" sz="2800" dirty="0">
                  <a:solidFill>
                    <a:schemeClr val="bg1"/>
                  </a:solidFill>
                </a:rPr>
                <a:t>de I+D+i</a:t>
              </a:r>
              <a:endParaRPr lang="ca-ES" sz="2800" dirty="0">
                <a:solidFill>
                  <a:schemeClr val="bg1"/>
                </a:solidFill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3F82156-B342-179B-0282-B17F43C4FC57}"/>
                </a:ext>
              </a:extLst>
            </p:cNvPr>
            <p:cNvSpPr txBox="1"/>
            <p:nvPr/>
          </p:nvSpPr>
          <p:spPr>
            <a:xfrm rot="16200000">
              <a:off x="2550022" y="3605889"/>
              <a:ext cx="75036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800" dirty="0">
                  <a:solidFill>
                    <a:schemeClr val="bg1"/>
                  </a:solidFill>
                </a:rPr>
                <a:t>Sociedad</a:t>
              </a:r>
            </a:p>
            <a:p>
              <a:pPr algn="ctr"/>
              <a:r>
                <a:rPr lang="es-ES" sz="2800" dirty="0">
                  <a:solidFill>
                    <a:schemeClr val="bg1"/>
                  </a:solidFill>
                </a:rPr>
                <a:t>civil</a:t>
              </a:r>
              <a:endParaRPr lang="ca-ES" sz="2800" dirty="0">
                <a:solidFill>
                  <a:schemeClr val="bg1"/>
                </a:solidFill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35CB4CA-60CD-64AA-2679-603C08F90CB4}"/>
                </a:ext>
              </a:extLst>
            </p:cNvPr>
            <p:cNvSpPr txBox="1"/>
            <p:nvPr/>
          </p:nvSpPr>
          <p:spPr>
            <a:xfrm>
              <a:off x="3906110" y="5090725"/>
              <a:ext cx="793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800" dirty="0">
                  <a:solidFill>
                    <a:schemeClr val="bg1"/>
                  </a:solidFill>
                </a:rPr>
                <a:t>Empresas</a:t>
              </a:r>
              <a:endParaRPr lang="ca-ES" sz="2800" dirty="0">
                <a:solidFill>
                  <a:schemeClr val="bg1"/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5381FE-F356-70BF-8DCD-EBED52F226F1}"/>
                </a:ext>
              </a:extLst>
            </p:cNvPr>
            <p:cNvSpPr txBox="1"/>
            <p:nvPr/>
          </p:nvSpPr>
          <p:spPr>
            <a:xfrm>
              <a:off x="2123729" y="5022461"/>
              <a:ext cx="1351651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solidFill>
                    <a:schemeClr val="bg1"/>
                  </a:solidFill>
                </a:rPr>
                <a:t>Articulación de demanda de innovación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C865D9F-3BCB-B3E0-3778-08F747C16AF8}"/>
                </a:ext>
              </a:extLst>
            </p:cNvPr>
            <p:cNvSpPr txBox="1"/>
            <p:nvPr/>
          </p:nvSpPr>
          <p:spPr>
            <a:xfrm>
              <a:off x="5449859" y="4654297"/>
              <a:ext cx="135165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200" dirty="0">
                  <a:solidFill>
                    <a:schemeClr val="bg1"/>
                  </a:solidFill>
                </a:rPr>
                <a:t>Nuevos modelos de innovación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2749B6A2-A559-AAA5-D631-C21E47309ECC}"/>
                </a:ext>
              </a:extLst>
            </p:cNvPr>
            <p:cNvSpPr txBox="1"/>
            <p:nvPr/>
          </p:nvSpPr>
          <p:spPr>
            <a:xfrm>
              <a:off x="5164565" y="5137379"/>
              <a:ext cx="135165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200" dirty="0">
                  <a:solidFill>
                    <a:schemeClr val="bg1"/>
                  </a:solidFill>
                </a:rPr>
                <a:t>Modernización del tejido productivo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B1C73E3-00D6-F5EC-CE5B-27503F2A3976}"/>
                </a:ext>
              </a:extLst>
            </p:cNvPr>
            <p:cNvSpPr txBox="1"/>
            <p:nvPr/>
          </p:nvSpPr>
          <p:spPr>
            <a:xfrm>
              <a:off x="4843695" y="5620459"/>
              <a:ext cx="135165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200" dirty="0">
                  <a:solidFill>
                    <a:schemeClr val="bg1"/>
                  </a:solidFill>
                </a:rPr>
                <a:t>Actividades emergentes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1F20284-FE8A-541F-F927-FBCEF94A0AF2}"/>
                </a:ext>
              </a:extLst>
            </p:cNvPr>
            <p:cNvSpPr txBox="1"/>
            <p:nvPr/>
          </p:nvSpPr>
          <p:spPr>
            <a:xfrm>
              <a:off x="3419873" y="3244252"/>
              <a:ext cx="171816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/>
                <a:t>Innovación territorial:</a:t>
              </a:r>
            </a:p>
            <a:p>
              <a:pPr algn="ctr"/>
              <a:r>
                <a:rPr lang="es-ES" sz="2400" dirty="0"/>
                <a:t>codiseño y cocreación de nuevas soluciones para los retos de la sociedad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966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7401B-B40D-A97C-12C5-3B40AADDA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1813589-BAC3-0B76-05A7-2F00155FE29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s" dirty="0">
                <a:ea typeface="+mj-ea"/>
              </a:rPr>
              <a:t>Polítiques orientades a missions (i)</a:t>
            </a:r>
            <a:endParaRPr lang="ca-ES" dirty="0">
              <a:ea typeface="+mj-e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4EC117-A54C-5AB7-51BA-6CC98EBAD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92" y="2536828"/>
            <a:ext cx="13011179" cy="1061932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15E8E1-2B34-2164-805B-0F42402E85E8}"/>
              </a:ext>
            </a:extLst>
          </p:cNvPr>
          <p:cNvSpPr txBox="1"/>
          <p:nvPr/>
        </p:nvSpPr>
        <p:spPr>
          <a:xfrm>
            <a:off x="13224981" y="13050689"/>
            <a:ext cx="6912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2000" dirty="0"/>
              <a:t>European Commission &amp; Mazzucato, M. (2018)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15905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47630-8E27-634D-1513-9A11D14F0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0C6C926-CDB9-7C08-6043-2845678605E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" dirty="0"/>
              <a:t>Polítiques orientades a missions </a:t>
            </a:r>
            <a:r>
              <a:rPr lang="es" dirty="0">
                <a:ea typeface="+mj-ea"/>
              </a:rPr>
              <a:t>(ii)</a:t>
            </a:r>
            <a:endParaRPr lang="ca-ES" dirty="0">
              <a:ea typeface="+mj-e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9F4584-F14E-8970-1660-F244D8F4F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906" y="2670857"/>
            <a:ext cx="10407837" cy="1082148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60728E5-78C7-BD18-1994-DB4938B7388E}"/>
              </a:ext>
            </a:extLst>
          </p:cNvPr>
          <p:cNvSpPr txBox="1"/>
          <p:nvPr/>
        </p:nvSpPr>
        <p:spPr>
          <a:xfrm>
            <a:off x="13224981" y="13050689"/>
            <a:ext cx="6912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2000" dirty="0"/>
              <a:t>European Commission &amp; Mazzucato, M. (2018)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3080478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FF16B-2F80-DDB6-3A01-03C678784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ECBFCA-B727-1A59-A1A0-2FAC7164887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" dirty="0"/>
              <a:t>Polítiques orientades a missions </a:t>
            </a:r>
            <a:r>
              <a:rPr lang="es" dirty="0">
                <a:ea typeface="+mj-ea"/>
              </a:rPr>
              <a:t>(iii)</a:t>
            </a:r>
            <a:endParaRPr lang="ca-ES" dirty="0">
              <a:ea typeface="+mj-e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72DEB1-5E65-AF99-6081-28229DA7FB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0" b="1987"/>
          <a:stretch/>
        </p:blipFill>
        <p:spPr>
          <a:xfrm>
            <a:off x="6615815" y="2507278"/>
            <a:ext cx="11643661" cy="1097546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8AF0FA-C2EC-6739-66F0-960022A0436B}"/>
              </a:ext>
            </a:extLst>
          </p:cNvPr>
          <p:cNvSpPr txBox="1"/>
          <p:nvPr/>
        </p:nvSpPr>
        <p:spPr>
          <a:xfrm>
            <a:off x="14640272" y="12906376"/>
            <a:ext cx="54733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2000" dirty="0"/>
              <a:t>Hill, D. (2022)</a:t>
            </a:r>
          </a:p>
        </p:txBody>
      </p:sp>
    </p:spTree>
    <p:extLst>
      <p:ext uri="{BB962C8B-B14F-4D97-AF65-F5344CB8AC3E}">
        <p14:creationId xmlns:p14="http://schemas.microsoft.com/office/powerpoint/2010/main" val="1615825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6DA43-FF6C-824F-AD52-A3F78558E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EF2F25F-457F-4C5F-E006-B3C93307E1E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" dirty="0"/>
              <a:t>Polítiques orientades a missions </a:t>
            </a:r>
            <a:r>
              <a:rPr lang="es" dirty="0">
                <a:ea typeface="+mj-ea"/>
              </a:rPr>
              <a:t>(iv)</a:t>
            </a:r>
            <a:endParaRPr lang="ca-ES" dirty="0">
              <a:ea typeface="+mj-e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C1C0B6-27B7-6178-3E42-E0C6041050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6" b="6819"/>
          <a:stretch>
            <a:fillRect/>
          </a:stretch>
        </p:blipFill>
        <p:spPr>
          <a:xfrm>
            <a:off x="4423256" y="2768347"/>
            <a:ext cx="18072992" cy="94047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D0D7DD3-6FDA-76C5-1ECD-39A75B1043F5}"/>
              </a:ext>
            </a:extLst>
          </p:cNvPr>
          <p:cNvSpPr txBox="1"/>
          <p:nvPr/>
        </p:nvSpPr>
        <p:spPr>
          <a:xfrm>
            <a:off x="16080432" y="12906376"/>
            <a:ext cx="40331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2000" dirty="0"/>
              <a:t>OECD (2025)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274181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12467C-DFEE-FE7A-00BD-2C0864190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552" y="2860435"/>
            <a:ext cx="20320000" cy="9614189"/>
          </a:xfrm>
        </p:spPr>
        <p:txBody>
          <a:bodyPr/>
          <a:lstStyle/>
          <a:p>
            <a:pPr marL="685800" indent="-6858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ca-ES" sz="6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 de paradigma a l’entorn</a:t>
            </a:r>
          </a:p>
          <a:p>
            <a:pPr marL="685800" indent="-6858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ca-ES" sz="6600" noProof="0" dirty="0">
                <a:latin typeface="Arial" panose="020B0604020202020204" pitchFamily="34" charset="0"/>
                <a:cs typeface="Arial" panose="020B0604020202020204" pitchFamily="34" charset="0"/>
              </a:rPr>
              <a:t>Nous models de governança</a:t>
            </a:r>
          </a:p>
          <a:p>
            <a:pPr marL="685800" indent="-6858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ca-ES" sz="6600" noProof="0" dirty="0">
                <a:latin typeface="Arial" panose="020B0604020202020204" pitchFamily="34" charset="0"/>
                <a:cs typeface="Arial" panose="020B0604020202020204" pitchFamily="34" charset="0"/>
              </a:rPr>
              <a:t>Noves maneres de lideratge</a:t>
            </a:r>
          </a:p>
          <a:p>
            <a:pPr marL="1300162" lvl="1" indent="-6858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ca-ES" sz="6600" dirty="0">
                <a:latin typeface="Arial" panose="020B0604020202020204" pitchFamily="34" charset="0"/>
                <a:cs typeface="Arial" panose="020B0604020202020204" pitchFamily="34" charset="0"/>
              </a:rPr>
              <a:t>El cas de les Eleccions al </a:t>
            </a:r>
            <a:br>
              <a:rPr lang="ca-ES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6600" dirty="0">
                <a:latin typeface="Arial" panose="020B0604020202020204" pitchFamily="34" charset="0"/>
                <a:cs typeface="Arial" panose="020B0604020202020204" pitchFamily="34" charset="0"/>
              </a:rPr>
              <a:t>Parlament de Catalunya 2021 (COVID19)</a:t>
            </a:r>
            <a:endParaRPr lang="ca-ES" sz="6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7E95878-A4FE-4D38-4EB8-312F7793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380" y="665312"/>
            <a:ext cx="20320000" cy="143992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/>
          <a:lstStyle/>
          <a:p>
            <a:r>
              <a:rPr lang="ca-ES" altLang="es-ES" dirty="0"/>
              <a:t>Continguts de la sessió</a:t>
            </a:r>
            <a:endParaRPr lang="ca-ES" altLang="es-ES" dirty="0">
              <a:solidFill>
                <a:srgbClr val="00676C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70556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09899-7157-F21C-A4B5-08B5F9B5F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EAB3A-9F78-89E9-EE55-7D41E6DB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cas de les </a:t>
            </a:r>
            <a:r>
              <a:rPr lang="es-ES" dirty="0" err="1"/>
              <a:t>eleccions</a:t>
            </a:r>
            <a:r>
              <a:rPr lang="es-ES" dirty="0"/>
              <a:t> al </a:t>
            </a:r>
            <a:r>
              <a:rPr lang="es-ES" dirty="0" err="1"/>
              <a:t>Parlament</a:t>
            </a:r>
            <a:r>
              <a:rPr lang="es-ES" dirty="0"/>
              <a:t> de Catalunya 2021 (COVID-19)</a:t>
            </a:r>
          </a:p>
        </p:txBody>
      </p:sp>
    </p:spTree>
    <p:extLst>
      <p:ext uri="{BB962C8B-B14F-4D97-AF65-F5344CB8AC3E}">
        <p14:creationId xmlns:p14="http://schemas.microsoft.com/office/powerpoint/2010/main" val="3409675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83C40674-4743-4994-B784-6D3D4617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El </a:t>
            </a:r>
            <a:r>
              <a:rPr lang="es-ES" altLang="ca-ES" dirty="0" err="1">
                <a:cs typeface="Arial" panose="020B0604020202020204" pitchFamily="34" charset="0"/>
                <a:sym typeface="Symbol" panose="05050102010706020507" pitchFamily="18" charset="2"/>
              </a:rPr>
              <a:t>context</a:t>
            </a:r>
            <a:r>
              <a:rPr lang="es-ES" altLang="ca-ES" dirty="0">
                <a:cs typeface="Arial" panose="020B0604020202020204" pitchFamily="34" charset="0"/>
                <a:sym typeface="Symbol" panose="05050102010706020507" pitchFamily="18" charset="2"/>
              </a:rPr>
              <a:t> del 14F</a:t>
            </a:r>
          </a:p>
        </p:txBody>
      </p:sp>
      <p:cxnSp>
        <p:nvCxnSpPr>
          <p:cNvPr id="15" name="Connector recte 11">
            <a:extLst>
              <a:ext uri="{FF2B5EF4-FFF2-40B4-BE49-F238E27FC236}">
                <a16:creationId xmlns:a16="http://schemas.microsoft.com/office/drawing/2014/main" id="{0EB894D4-7358-4C8A-8504-D91902402EDC}"/>
              </a:ext>
            </a:extLst>
          </p:cNvPr>
          <p:cNvCxnSpPr/>
          <p:nvPr/>
        </p:nvCxnSpPr>
        <p:spPr>
          <a:xfrm>
            <a:off x="3407024" y="11372488"/>
            <a:ext cx="17287328" cy="0"/>
          </a:xfrm>
          <a:prstGeom prst="line">
            <a:avLst/>
          </a:prstGeom>
          <a:ln w="31750" cmpd="sng">
            <a:solidFill>
              <a:srgbClr val="A6D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C091B273-11DE-430A-B275-AD27F6CE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07" y="11804540"/>
            <a:ext cx="4400997" cy="76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D5AAC87-1F33-2CC7-DB34-CB09C04559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600" r="9838" b="6615"/>
          <a:stretch/>
        </p:blipFill>
        <p:spPr>
          <a:xfrm>
            <a:off x="3551042" y="2791747"/>
            <a:ext cx="17298536" cy="10099643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6A79B05-BE69-2AEC-EF39-C147C5831D3E}"/>
              </a:ext>
            </a:extLst>
          </p:cNvPr>
          <p:cNvSpPr txBox="1">
            <a:spLocks/>
          </p:cNvSpPr>
          <p:nvPr/>
        </p:nvSpPr>
        <p:spPr bwMode="auto">
          <a:xfrm>
            <a:off x="11830655" y="1214133"/>
            <a:ext cx="11149051" cy="71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n-GB" altLang="ca-ES" sz="1800" dirty="0">
                <a:latin typeface="Arial" panose="020B0604020202020204" pitchFamily="34" charset="0"/>
              </a:rPr>
              <a:t>Nous </a:t>
            </a:r>
            <a:r>
              <a:rPr lang="en-GB" altLang="ca-ES" sz="1800" dirty="0" err="1">
                <a:latin typeface="Arial" panose="020B0604020202020204" pitchFamily="34" charset="0"/>
              </a:rPr>
              <a:t>casos</a:t>
            </a:r>
            <a:r>
              <a:rPr lang="en-GB" altLang="ca-ES" sz="1800" dirty="0">
                <a:latin typeface="Arial" panose="020B0604020202020204" pitchFamily="34" charset="0"/>
              </a:rPr>
              <a:t> </a:t>
            </a:r>
            <a:r>
              <a:rPr lang="en-GB" altLang="ca-ES" sz="1800" dirty="0" err="1">
                <a:latin typeface="Arial" panose="020B0604020202020204" pitchFamily="34" charset="0"/>
              </a:rPr>
              <a:t>diaris</a:t>
            </a:r>
            <a:r>
              <a:rPr lang="en-GB" altLang="ca-ES" sz="1800" dirty="0">
                <a:latin typeface="Arial" panose="020B0604020202020204" pitchFamily="34" charset="0"/>
              </a:rPr>
              <a:t> de COVID-19 </a:t>
            </a:r>
            <a:r>
              <a:rPr lang="en-GB" altLang="ca-ES" sz="1800" dirty="0" err="1">
                <a:latin typeface="Arial" panose="020B0604020202020204" pitchFamily="34" charset="0"/>
              </a:rPr>
              <a:t>confirmats</a:t>
            </a:r>
            <a:r>
              <a:rPr lang="en-GB" altLang="ca-ES" sz="1800" dirty="0">
                <a:latin typeface="Arial" panose="020B0604020202020204" pitchFamily="34" charset="0"/>
              </a:rPr>
              <a:t>, </a:t>
            </a:r>
            <a:r>
              <a:rPr lang="en-GB" altLang="ca-ES" sz="1800" dirty="0" err="1">
                <a:latin typeface="Arial" panose="020B0604020202020204" pitchFamily="34" charset="0"/>
              </a:rPr>
              <a:t>mitjana</a:t>
            </a:r>
            <a:r>
              <a:rPr lang="en-GB" altLang="ca-ES" sz="1800" dirty="0">
                <a:latin typeface="Arial" panose="020B0604020202020204" pitchFamily="34" charset="0"/>
              </a:rPr>
              <a:t> a 7 dies</a:t>
            </a:r>
          </a:p>
          <a:p>
            <a:pPr algn="r">
              <a:buNone/>
            </a:pPr>
            <a:r>
              <a:rPr lang="en-GB" altLang="ca-ES" sz="1800" dirty="0">
                <a:latin typeface="Arial" panose="020B0604020202020204" pitchFamily="34" charset="0"/>
              </a:rPr>
              <a:t>Font: </a:t>
            </a:r>
            <a:r>
              <a:rPr lang="en-GB" altLang="ca-ES" sz="1800" dirty="0" err="1">
                <a:latin typeface="Arial" panose="020B0604020202020204" pitchFamily="34" charset="0"/>
              </a:rPr>
              <a:t>OurWorld</a:t>
            </a:r>
            <a:r>
              <a:rPr lang="en-GB" altLang="ca-ES" sz="1800" dirty="0">
                <a:latin typeface="Arial" panose="020B0604020202020204" pitchFamily="34" charset="0"/>
              </a:rPr>
              <a:t> in Data / Johns Hopkins University CSSE COVID-19 Data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C7E484-38BE-BC4E-7AA1-4C33E04F6D74}"/>
              </a:ext>
            </a:extLst>
          </p:cNvPr>
          <p:cNvSpPr txBox="1"/>
          <p:nvPr/>
        </p:nvSpPr>
        <p:spPr>
          <a:xfrm>
            <a:off x="4937180" y="4045204"/>
            <a:ext cx="5690243" cy="73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101" dirty="0">
                <a:latin typeface="Arial" panose="020B0604020202020204" pitchFamily="34" charset="0"/>
              </a:rPr>
              <a:t>Confinament</a:t>
            </a:r>
          </a:p>
          <a:p>
            <a:r>
              <a:rPr lang="ca-ES" sz="2101" dirty="0">
                <a:latin typeface="Arial" panose="020B0604020202020204" pitchFamily="34" charset="0"/>
              </a:rPr>
              <a:t>S’ajornen les eleccions basques i gallegues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BABA4BE-342D-05DC-7C3A-F2AA3E618E51}"/>
              </a:ext>
            </a:extLst>
          </p:cNvPr>
          <p:cNvCxnSpPr>
            <a:cxnSpLocks/>
          </p:cNvCxnSpPr>
          <p:nvPr/>
        </p:nvCxnSpPr>
        <p:spPr>
          <a:xfrm>
            <a:off x="5080592" y="5003307"/>
            <a:ext cx="0" cy="687997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285149C-F3A2-146B-5540-33C26DAC374E}"/>
              </a:ext>
            </a:extLst>
          </p:cNvPr>
          <p:cNvSpPr txBox="1"/>
          <p:nvPr/>
        </p:nvSpPr>
        <p:spPr>
          <a:xfrm>
            <a:off x="6025696" y="6992640"/>
            <a:ext cx="4308464" cy="73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101" dirty="0">
                <a:latin typeface="Arial" panose="020B0604020202020204" pitchFamily="34" charset="0"/>
              </a:rPr>
              <a:t>Eleccions basques i gallegues</a:t>
            </a:r>
          </a:p>
          <a:p>
            <a:pPr algn="ctr"/>
            <a:r>
              <a:rPr lang="ca-ES" sz="2101" dirty="0">
                <a:latin typeface="Arial" panose="020B0604020202020204" pitchFamily="34" charset="0"/>
              </a:rPr>
              <a:t>nova convocatòria      eleccions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BCD38CF-22F6-5A6C-77BB-731FC473A712}"/>
              </a:ext>
            </a:extLst>
          </p:cNvPr>
          <p:cNvCxnSpPr>
            <a:cxnSpLocks/>
          </p:cNvCxnSpPr>
          <p:nvPr/>
        </p:nvCxnSpPr>
        <p:spPr>
          <a:xfrm flipH="1">
            <a:off x="7360124" y="7765942"/>
            <a:ext cx="360" cy="422549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C8DCDB2-2273-7CB8-B1FB-1A7B4C6257E8}"/>
              </a:ext>
            </a:extLst>
          </p:cNvPr>
          <p:cNvCxnSpPr>
            <a:cxnSpLocks/>
          </p:cNvCxnSpPr>
          <p:nvPr/>
        </p:nvCxnSpPr>
        <p:spPr>
          <a:xfrm>
            <a:off x="9257056" y="7767100"/>
            <a:ext cx="0" cy="428383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0F58101-1D7E-C31F-7F15-E73C8E9C62D8}"/>
              </a:ext>
            </a:extLst>
          </p:cNvPr>
          <p:cNvCxnSpPr>
            <a:cxnSpLocks/>
          </p:cNvCxnSpPr>
          <p:nvPr/>
        </p:nvCxnSpPr>
        <p:spPr>
          <a:xfrm>
            <a:off x="12137376" y="3977547"/>
            <a:ext cx="0" cy="542379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79A9893-03AB-E441-73E8-44B22EF25804}"/>
              </a:ext>
            </a:extLst>
          </p:cNvPr>
          <p:cNvSpPr txBox="1"/>
          <p:nvPr/>
        </p:nvSpPr>
        <p:spPr>
          <a:xfrm>
            <a:off x="8537559" y="3103403"/>
            <a:ext cx="3789517" cy="1062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101" b="1" dirty="0">
                <a:solidFill>
                  <a:srgbClr val="C00000"/>
                </a:solidFill>
                <a:latin typeface="Arial" panose="020B0604020202020204" pitchFamily="34" charset="0"/>
              </a:rPr>
              <a:t>El President de la Generalitat inhabilitat pel Tribunal Suprem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9D51BCF-9A27-F984-E975-6420C00A4F44}"/>
              </a:ext>
            </a:extLst>
          </p:cNvPr>
          <p:cNvCxnSpPr>
            <a:cxnSpLocks/>
          </p:cNvCxnSpPr>
          <p:nvPr/>
        </p:nvCxnSpPr>
        <p:spPr>
          <a:xfrm>
            <a:off x="15035627" y="6696594"/>
            <a:ext cx="0" cy="307388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CA86FD-9954-8C55-0724-16A8201FB04B}"/>
              </a:ext>
            </a:extLst>
          </p:cNvPr>
          <p:cNvSpPr txBox="1"/>
          <p:nvPr/>
        </p:nvSpPr>
        <p:spPr>
          <a:xfrm>
            <a:off x="12839408" y="5868679"/>
            <a:ext cx="2394603" cy="73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101" dirty="0">
                <a:latin typeface="Arial" panose="020B0604020202020204" pitchFamily="34" charset="0"/>
              </a:rPr>
              <a:t>Convocatòria d’eleccions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DF31FBD-1FC9-5999-CD20-1BB21950D173}"/>
              </a:ext>
            </a:extLst>
          </p:cNvPr>
          <p:cNvSpPr txBox="1"/>
          <p:nvPr/>
        </p:nvSpPr>
        <p:spPr>
          <a:xfrm>
            <a:off x="16918954" y="5484731"/>
            <a:ext cx="2617853" cy="73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101" b="1" dirty="0">
                <a:solidFill>
                  <a:srgbClr val="C00000"/>
                </a:solidFill>
                <a:latin typeface="Arial" panose="020B0604020202020204" pitchFamily="34" charset="0"/>
              </a:rPr>
              <a:t>Jornada Electoral</a:t>
            </a:r>
          </a:p>
          <a:p>
            <a:r>
              <a:rPr lang="ca-ES" sz="2101" b="1" dirty="0">
                <a:solidFill>
                  <a:srgbClr val="C00000"/>
                </a:solidFill>
                <a:latin typeface="Arial" panose="020B0604020202020204" pitchFamily="34" charset="0"/>
              </a:rPr>
              <a:t>14 Febrer 2021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F825DDB-B50B-A714-4D27-0F8B4113FC83}"/>
              </a:ext>
            </a:extLst>
          </p:cNvPr>
          <p:cNvCxnSpPr>
            <a:cxnSpLocks/>
          </p:cNvCxnSpPr>
          <p:nvPr/>
        </p:nvCxnSpPr>
        <p:spPr>
          <a:xfrm>
            <a:off x="17033920" y="6297710"/>
            <a:ext cx="0" cy="170718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57A9417-A458-1426-4A27-6833DD5098F9}"/>
              </a:ext>
            </a:extLst>
          </p:cNvPr>
          <p:cNvSpPr txBox="1"/>
          <p:nvPr/>
        </p:nvSpPr>
        <p:spPr>
          <a:xfrm>
            <a:off x="17393650" y="3629535"/>
            <a:ext cx="3701549" cy="73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101" b="1" dirty="0">
                <a:solidFill>
                  <a:srgbClr val="C00000"/>
                </a:solidFill>
                <a:latin typeface="Arial" panose="020B0604020202020204" pitchFamily="34" charset="0"/>
              </a:rPr>
              <a:t>Comença la campanya electoral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B82BF1C3-D6AF-EE64-CD6D-95B29F2699A0}"/>
              </a:ext>
            </a:extLst>
          </p:cNvPr>
          <p:cNvCxnSpPr>
            <a:cxnSpLocks/>
          </p:cNvCxnSpPr>
          <p:nvPr/>
        </p:nvCxnSpPr>
        <p:spPr>
          <a:xfrm>
            <a:off x="20767534" y="8329207"/>
            <a:ext cx="0" cy="262261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7F5D50E-D38B-77F2-6BB3-45B7A093D030}"/>
              </a:ext>
            </a:extLst>
          </p:cNvPr>
          <p:cNvSpPr txBox="1"/>
          <p:nvPr/>
        </p:nvSpPr>
        <p:spPr>
          <a:xfrm>
            <a:off x="18096662" y="7127583"/>
            <a:ext cx="2849397" cy="138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101" dirty="0">
                <a:latin typeface="Arial" panose="020B0604020202020204" pitchFamily="34" charset="0"/>
              </a:rPr>
              <a:t>Nova data electoral proposada a l’ajornament </a:t>
            </a:r>
            <a:br>
              <a:rPr lang="ca-ES" sz="2101" dirty="0">
                <a:latin typeface="Arial" panose="020B0604020202020204" pitchFamily="34" charset="0"/>
              </a:rPr>
            </a:br>
            <a:r>
              <a:rPr lang="ca-ES" sz="2101" dirty="0">
                <a:latin typeface="Arial" panose="020B0604020202020204" pitchFamily="34" charset="0"/>
              </a:rPr>
              <a:t>(no va passar)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151024D4-BDCE-144F-A7F5-7D5174FFFAA0}"/>
              </a:ext>
            </a:extLst>
          </p:cNvPr>
          <p:cNvCxnSpPr>
            <a:cxnSpLocks/>
          </p:cNvCxnSpPr>
          <p:nvPr/>
        </p:nvCxnSpPr>
        <p:spPr>
          <a:xfrm>
            <a:off x="15084982" y="4867024"/>
            <a:ext cx="86003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95E20C9-B6D8-67E6-539A-885F73D29E2F}"/>
              </a:ext>
            </a:extLst>
          </p:cNvPr>
          <p:cNvSpPr txBox="1"/>
          <p:nvPr/>
        </p:nvSpPr>
        <p:spPr>
          <a:xfrm>
            <a:off x="12677638" y="4598647"/>
            <a:ext cx="2394603" cy="73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101" dirty="0">
                <a:latin typeface="Arial" panose="020B0604020202020204" pitchFamily="34" charset="0"/>
              </a:rPr>
              <a:t>Ajornament de les eleccions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BA0AEEBD-6B9A-B2C7-D601-273AAB2B3C20}"/>
              </a:ext>
            </a:extLst>
          </p:cNvPr>
          <p:cNvCxnSpPr>
            <a:cxnSpLocks/>
          </p:cNvCxnSpPr>
          <p:nvPr/>
        </p:nvCxnSpPr>
        <p:spPr>
          <a:xfrm>
            <a:off x="15278038" y="3645453"/>
            <a:ext cx="86003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BA35020-44C5-115F-0392-C932057C5EB6}"/>
              </a:ext>
            </a:extLst>
          </p:cNvPr>
          <p:cNvSpPr txBox="1"/>
          <p:nvPr/>
        </p:nvSpPr>
        <p:spPr>
          <a:xfrm>
            <a:off x="12471091" y="3120723"/>
            <a:ext cx="2794213" cy="1062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101" dirty="0">
                <a:latin typeface="Arial" panose="020B0604020202020204" pitchFamily="34" charset="0"/>
              </a:rPr>
              <a:t>El TSJC suspèn l’ajornament </a:t>
            </a:r>
            <a:r>
              <a:rPr lang="ca-ES" sz="2101" dirty="0" err="1">
                <a:latin typeface="Arial" panose="020B0604020202020204" pitchFamily="34" charset="0"/>
              </a:rPr>
              <a:t>cautelaríssimament</a:t>
            </a:r>
            <a:endParaRPr lang="ca-ES" sz="2101" dirty="0">
              <a:latin typeface="Arial" panose="020B0604020202020204" pitchFamily="34" charset="0"/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600707A-909F-D24A-8C57-FCA75953AC81}"/>
              </a:ext>
            </a:extLst>
          </p:cNvPr>
          <p:cNvCxnSpPr>
            <a:cxnSpLocks/>
          </p:cNvCxnSpPr>
          <p:nvPr/>
        </p:nvCxnSpPr>
        <p:spPr>
          <a:xfrm>
            <a:off x="16493393" y="3321923"/>
            <a:ext cx="86003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4602DAB-9DCE-EC4C-ED0A-E259C06E9AB7}"/>
              </a:ext>
            </a:extLst>
          </p:cNvPr>
          <p:cNvSpPr txBox="1"/>
          <p:nvPr/>
        </p:nvSpPr>
        <p:spPr>
          <a:xfrm>
            <a:off x="17423158" y="2895315"/>
            <a:ext cx="3522901" cy="73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101" dirty="0">
                <a:latin typeface="Arial" panose="020B0604020202020204" pitchFamily="34" charset="0"/>
              </a:rPr>
              <a:t>El TSJC sentencia la no validesa de l’ajornament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59DE4B39-D697-0C0C-33EB-23DB6C44BC67}"/>
              </a:ext>
            </a:extLst>
          </p:cNvPr>
          <p:cNvCxnSpPr>
            <a:cxnSpLocks/>
          </p:cNvCxnSpPr>
          <p:nvPr/>
        </p:nvCxnSpPr>
        <p:spPr>
          <a:xfrm>
            <a:off x="16603044" y="3392987"/>
            <a:ext cx="879763" cy="47712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C2800A9-BF40-8E35-868D-1D0FF3DD7F99}"/>
              </a:ext>
            </a:extLst>
          </p:cNvPr>
          <p:cNvSpPr txBox="1"/>
          <p:nvPr/>
        </p:nvSpPr>
        <p:spPr>
          <a:xfrm>
            <a:off x="10204966" y="11551740"/>
            <a:ext cx="1071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000" dirty="0">
                <a:latin typeface="Arial" panose="020B0604020202020204" pitchFamily="34" charset="0"/>
              </a:rPr>
              <a:t>Gran part de les eleccions al món van aprofitar per celebrar-se entre la 1a i la 2a onades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537D4E0-9389-E858-944C-A6E6D5AB1176}"/>
              </a:ext>
            </a:extLst>
          </p:cNvPr>
          <p:cNvSpPr txBox="1"/>
          <p:nvPr/>
        </p:nvSpPr>
        <p:spPr>
          <a:xfrm>
            <a:off x="5567265" y="11228474"/>
            <a:ext cx="1386117" cy="41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101" b="1" dirty="0">
                <a:solidFill>
                  <a:srgbClr val="C00000"/>
                </a:solidFill>
                <a:latin typeface="Arial" panose="020B0604020202020204" pitchFamily="34" charset="0"/>
              </a:rPr>
              <a:t>1a onada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9BD9883-F9A2-80BF-FECB-632039EB5192}"/>
              </a:ext>
            </a:extLst>
          </p:cNvPr>
          <p:cNvSpPr txBox="1"/>
          <p:nvPr/>
        </p:nvSpPr>
        <p:spPr>
          <a:xfrm>
            <a:off x="12356605" y="9933202"/>
            <a:ext cx="1442669" cy="41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101" b="1" dirty="0">
                <a:solidFill>
                  <a:srgbClr val="C00000"/>
                </a:solidFill>
                <a:latin typeface="Arial" panose="020B0604020202020204" pitchFamily="34" charset="0"/>
              </a:rPr>
              <a:t>2a onada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502F1A4-B850-7A51-461F-BD59049D63A9}"/>
              </a:ext>
            </a:extLst>
          </p:cNvPr>
          <p:cNvSpPr txBox="1"/>
          <p:nvPr/>
        </p:nvSpPr>
        <p:spPr>
          <a:xfrm>
            <a:off x="15760516" y="9941570"/>
            <a:ext cx="1404968" cy="41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101" b="1" dirty="0">
                <a:solidFill>
                  <a:srgbClr val="C00000"/>
                </a:solidFill>
                <a:latin typeface="Arial" panose="020B0604020202020204" pitchFamily="34" charset="0"/>
              </a:rPr>
              <a:t>3a onada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27B64BD-27CB-69D7-72C3-306CE5AAD1D6}"/>
              </a:ext>
            </a:extLst>
          </p:cNvPr>
          <p:cNvSpPr txBox="1"/>
          <p:nvPr/>
        </p:nvSpPr>
        <p:spPr>
          <a:xfrm>
            <a:off x="18800297" y="10801847"/>
            <a:ext cx="1395541" cy="41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101" b="1" dirty="0">
                <a:solidFill>
                  <a:srgbClr val="C00000"/>
                </a:solidFill>
                <a:latin typeface="Arial" panose="020B0604020202020204" pitchFamily="34" charset="0"/>
              </a:rPr>
              <a:t>4a onada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ABB0B4D-248C-6EA3-1D79-62CE97FA0A50}"/>
              </a:ext>
            </a:extLst>
          </p:cNvPr>
          <p:cNvSpPr txBox="1"/>
          <p:nvPr/>
        </p:nvSpPr>
        <p:spPr>
          <a:xfrm>
            <a:off x="5637981" y="5104091"/>
            <a:ext cx="3978621" cy="1062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101" dirty="0">
                <a:latin typeface="Arial" panose="020B0604020202020204" pitchFamily="34" charset="0"/>
              </a:rPr>
              <a:t>Jornada electoral inicialment programada per les eleccions basques i gallegues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0A3666E0-D1F6-CBB2-E06A-0B2FC5E72348}"/>
              </a:ext>
            </a:extLst>
          </p:cNvPr>
          <p:cNvCxnSpPr>
            <a:cxnSpLocks/>
          </p:cNvCxnSpPr>
          <p:nvPr/>
        </p:nvCxnSpPr>
        <p:spPr>
          <a:xfrm>
            <a:off x="5818603" y="6340528"/>
            <a:ext cx="0" cy="386873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96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5621C79A-EE41-2CDD-E384-125852825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0" y="2839949"/>
            <a:ext cx="20320000" cy="9130619"/>
          </a:xfrm>
        </p:spPr>
        <p:txBody>
          <a:bodyPr vert="horz" wrap="square" lIns="243840" tIns="121920" rIns="243840" bIns="1219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r>
              <a:rPr lang="ca-ES" sz="44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 o Democràcia?</a:t>
            </a:r>
          </a:p>
          <a:p>
            <a:pPr marL="0" indent="0" algn="l">
              <a:buNone/>
            </a:pPr>
            <a:endParaRPr lang="ca-E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a-ES" sz="4400" dirty="0">
                <a:latin typeface="Arial" panose="020B0604020202020204" pitchFamily="34" charset="0"/>
                <a:cs typeface="Arial" panose="020B0604020202020204" pitchFamily="34" charset="0"/>
              </a:rPr>
              <a:t>Què permet l’àmbit normatiu? Es pot canviar?</a:t>
            </a:r>
          </a:p>
          <a:p>
            <a:pPr marL="0" indent="0" algn="l">
              <a:buNone/>
            </a:pPr>
            <a:r>
              <a:rPr lang="ca-ES" sz="4400" dirty="0">
                <a:latin typeface="Arial" panose="020B0604020202020204" pitchFamily="34" charset="0"/>
                <a:cs typeface="Arial" panose="020B0604020202020204" pitchFamily="34" charset="0"/>
              </a:rPr>
              <a:t>Podem replicar l’experiència d’altres comunitats autònomes? D’altres països?</a:t>
            </a:r>
          </a:p>
          <a:p>
            <a:pPr marL="0" indent="0" algn="l">
              <a:buNone/>
            </a:pPr>
            <a:endParaRPr lang="ca-E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a-ES" sz="4400" dirty="0">
                <a:latin typeface="Arial" panose="020B0604020202020204" pitchFamily="34" charset="0"/>
                <a:cs typeface="Arial" panose="020B0604020202020204" pitchFamily="34" charset="0"/>
              </a:rPr>
              <a:t>Quins factors passats s’han de considerar? </a:t>
            </a:r>
          </a:p>
          <a:p>
            <a:pPr marL="914411" lvl="1" indent="0" algn="l">
              <a:buNone/>
            </a:pPr>
            <a:r>
              <a:rPr lang="ca-ES" sz="4400" dirty="0">
                <a:latin typeface="Arial" panose="020B0604020202020204" pitchFamily="34" charset="0"/>
                <a:cs typeface="Arial" panose="020B0604020202020204" pitchFamily="34" charset="0"/>
              </a:rPr>
              <a:t>Gestió de la pandèmia, cultura democràtica, model territorial i competencial, obsolescència de l’Administració, fractura social i politització de la gestió, fractura política i judicialització de la política</a:t>
            </a:r>
          </a:p>
          <a:p>
            <a:pPr marL="0" indent="0" algn="l">
              <a:buNone/>
            </a:pPr>
            <a:r>
              <a:rPr lang="ca-ES" sz="4400" dirty="0">
                <a:latin typeface="Arial" panose="020B0604020202020204" pitchFamily="34" charset="0"/>
                <a:cs typeface="Arial" panose="020B0604020202020204" pitchFamily="34" charset="0"/>
              </a:rPr>
              <a:t>Quins factors presents s’han de considerar? </a:t>
            </a:r>
          </a:p>
          <a:p>
            <a:pPr marL="914411" lvl="1" indent="0" algn="l">
              <a:buNone/>
            </a:pPr>
            <a:r>
              <a:rPr lang="ca-ES" sz="4400" dirty="0">
                <a:latin typeface="Arial" panose="020B0604020202020204" pitchFamily="34" charset="0"/>
                <a:cs typeface="Arial" panose="020B0604020202020204" pitchFamily="34" charset="0"/>
              </a:rPr>
              <a:t>De salut individual, de salut pública, pressupostaris, operatius, legitimitat?</a:t>
            </a:r>
          </a:p>
          <a:p>
            <a:pPr marL="914411" lvl="1" indent="0" algn="l">
              <a:buNone/>
            </a:pPr>
            <a:endParaRPr lang="ca-E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sym typeface="Symbol" panose="05050102010706020507" pitchFamily="18" charset="2"/>
              </a:rPr>
              <a:t>Complexitat a les Eleccions COVID</a:t>
            </a:r>
          </a:p>
        </p:txBody>
      </p:sp>
    </p:spTree>
    <p:extLst>
      <p:ext uri="{BB962C8B-B14F-4D97-AF65-F5344CB8AC3E}">
        <p14:creationId xmlns:p14="http://schemas.microsoft.com/office/powerpoint/2010/main" val="184486165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C14255E-A771-370E-5BA2-8DBA5DBD1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4FCD78CD-2D5E-C091-8B90-9301B93CD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0" y="2825750"/>
            <a:ext cx="20320000" cy="6599237"/>
          </a:xfrm>
        </p:spPr>
        <p:txBody>
          <a:bodyPr>
            <a:noAutofit/>
          </a:bodyPr>
          <a:lstStyle/>
          <a:p>
            <a:pPr marL="0" lvl="1" indent="0" algn="l">
              <a:buClr>
                <a:schemeClr val="tx1"/>
              </a:buClr>
              <a:buNone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 és el millor moment per votar i per què?</a:t>
            </a:r>
          </a:p>
          <a:p>
            <a:pPr marL="0" lvl="1" indent="0" algn="l">
              <a:buClr>
                <a:schemeClr val="tx1"/>
              </a:buClr>
              <a:buNone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s’ajornessin, què canviaria?</a:t>
            </a:r>
          </a:p>
          <a:p>
            <a:pPr marL="0" lvl="1" indent="0" algn="l">
              <a:buClr>
                <a:schemeClr val="tx1"/>
              </a:buClr>
              <a:buNone/>
            </a:pPr>
            <a:endParaRPr lang="ca-E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l">
              <a:buClr>
                <a:schemeClr val="tx1"/>
              </a:buClr>
              <a:buNone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Quines conseqüències si fracassa el dispositiu electoral?</a:t>
            </a:r>
          </a:p>
          <a:p>
            <a:pPr marL="914411" lvl="2" indent="0" algn="l">
              <a:buClr>
                <a:schemeClr val="tx1"/>
              </a:buClr>
              <a:buNone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salut, individual i pública</a:t>
            </a:r>
          </a:p>
          <a:p>
            <a:pPr marL="914411" lvl="2" indent="0" algn="l">
              <a:buClr>
                <a:schemeClr val="tx1"/>
              </a:buClr>
              <a:buNone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 dret de vot</a:t>
            </a:r>
          </a:p>
          <a:p>
            <a:pPr marL="914411" lvl="2" indent="0" algn="l">
              <a:buClr>
                <a:schemeClr val="tx1"/>
              </a:buClr>
              <a:buNone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legitimitat</a:t>
            </a:r>
          </a:p>
          <a:p>
            <a:pPr marL="0" lvl="1" indent="0" algn="l">
              <a:buClr>
                <a:schemeClr val="tx1"/>
              </a:buClr>
              <a:buNone/>
            </a:pPr>
            <a:endParaRPr lang="ca-E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l">
              <a:buClr>
                <a:schemeClr val="tx1"/>
              </a:buClr>
              <a:buNone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S’acceptaran els resultats la nit del 14F?</a:t>
            </a:r>
          </a:p>
          <a:p>
            <a:pPr marL="0" lvl="1" indent="0" algn="l">
              <a:buClr>
                <a:schemeClr val="tx1"/>
              </a:buClr>
              <a:buNone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 nivell de participació legitima el resultat?</a:t>
            </a:r>
          </a:p>
          <a:p>
            <a:pPr marL="0" lvl="1" indent="0" algn="l">
              <a:buClr>
                <a:schemeClr val="tx1"/>
              </a:buClr>
              <a:buNone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estat un procés just per tothom?</a:t>
            </a:r>
          </a:p>
          <a:p>
            <a:pPr marL="0" lvl="1" indent="0" algn="l">
              <a:buClr>
                <a:schemeClr val="tx1"/>
              </a:buClr>
              <a:buNone/>
            </a:pPr>
            <a:endParaRPr lang="ca-E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l">
              <a:buClr>
                <a:schemeClr val="tx1"/>
              </a:buClr>
              <a:buNone/>
            </a:pPr>
            <a:endParaRPr lang="ca-E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ABCF6D8-7A06-2F05-18AA-B84FAE068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sym typeface="Symbol" panose="05050102010706020507" pitchFamily="18" charset="2"/>
              </a:rPr>
              <a:t>Incertesa a les Eleccions COVID</a:t>
            </a:r>
          </a:p>
        </p:txBody>
      </p:sp>
    </p:spTree>
    <p:extLst>
      <p:ext uri="{BB962C8B-B14F-4D97-AF65-F5344CB8AC3E}">
        <p14:creationId xmlns:p14="http://schemas.microsoft.com/office/powerpoint/2010/main" val="155462438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8E650D3-62CE-8E7B-E640-7517A908E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6632743-C6D0-CFC2-46E4-E2911329E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900" y="2861247"/>
            <a:ext cx="20320000" cy="6599237"/>
          </a:xfrm>
        </p:spPr>
        <p:txBody>
          <a:bodyPr>
            <a:noAutofit/>
          </a:bodyPr>
          <a:lstStyle/>
          <a:p>
            <a:pPr marL="0" lvl="1" indent="0" algn="l">
              <a:buClr>
                <a:schemeClr val="tx1"/>
              </a:buClr>
              <a:buNone/>
            </a:pPr>
            <a:r>
              <a:rPr lang="ca-ES" sz="44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Limitació del control </a:t>
            </a: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els actors que prenen part de les eleccions</a:t>
            </a:r>
          </a:p>
          <a:p>
            <a:pPr marL="762010" lvl="1" indent="-76201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control sobre els actors de l’organització és molt parcial</a:t>
            </a:r>
          </a:p>
          <a:p>
            <a:pPr marL="762010" lvl="1" indent="-76201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control en els actors que hi participen és (gairebé) nul</a:t>
            </a:r>
          </a:p>
          <a:p>
            <a:pPr marL="0" lvl="1" indent="0" algn="l">
              <a:buClr>
                <a:schemeClr val="tx1"/>
              </a:buClr>
              <a:buNone/>
            </a:pPr>
            <a:endParaRPr lang="ca-E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l">
              <a:buClr>
                <a:schemeClr val="tx1"/>
              </a:buClr>
              <a:buNone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 i comunicació en context </a:t>
            </a:r>
            <a:r>
              <a:rPr lang="ca-ES" sz="44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</a:t>
            </a:r>
          </a:p>
          <a:p>
            <a:pPr marL="762010" lvl="1" indent="-76201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 incertesa sobre la crisi de la COVID-19</a:t>
            </a:r>
          </a:p>
          <a:p>
            <a:pPr marL="762010" lvl="1" indent="-762010" algn="l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Desconeixement generalitzat sobre organització electoral</a:t>
            </a:r>
          </a:p>
          <a:p>
            <a:pPr marL="0" lvl="1" indent="0" algn="l">
              <a:buClr>
                <a:schemeClr val="tx1"/>
              </a:buClr>
              <a:buNone/>
            </a:pPr>
            <a:endParaRPr lang="ca-E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l">
              <a:buClr>
                <a:schemeClr val="tx1"/>
              </a:buClr>
              <a:buNone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Varietat de </a:t>
            </a:r>
            <a:r>
              <a:rPr lang="ca-ES" sz="44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narratives</a:t>
            </a: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determinen el desenvolupament electoral</a:t>
            </a:r>
          </a:p>
          <a:p>
            <a:pPr marL="762010" lvl="1" indent="-762010" algn="l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Abans: qualitat tècnica, organització, campanya</a:t>
            </a:r>
          </a:p>
          <a:p>
            <a:pPr marL="762010" lvl="1" indent="-762010" algn="l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Durant: organització, legitimitat</a:t>
            </a:r>
          </a:p>
          <a:p>
            <a:pPr marL="762010" lvl="1" indent="-762010" algn="l"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Després: legitimitat, impacte en salut</a:t>
            </a:r>
          </a:p>
          <a:p>
            <a:pPr marL="0" indent="0" algn="l">
              <a:buNone/>
            </a:pPr>
            <a:endParaRPr lang="ca-E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A42D9543-2A08-589E-281D-D6492127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sym typeface="Symbol" panose="05050102010706020507" pitchFamily="18" charset="2"/>
              </a:rPr>
              <a:t>Límits i reptes de l’organització</a:t>
            </a:r>
          </a:p>
        </p:txBody>
      </p:sp>
    </p:spTree>
    <p:extLst>
      <p:ext uri="{BB962C8B-B14F-4D97-AF65-F5344CB8AC3E}">
        <p14:creationId xmlns:p14="http://schemas.microsoft.com/office/powerpoint/2010/main" val="101382459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6EA9503-4347-F32C-0382-1F266C961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05F692F6-B2B2-222F-CCA2-65A9B9DBB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694" y="2861247"/>
            <a:ext cx="20320000" cy="6599237"/>
          </a:xfrm>
        </p:spPr>
        <p:txBody>
          <a:bodyPr>
            <a:noAutofit/>
          </a:bodyPr>
          <a:lstStyle/>
          <a:p>
            <a:pPr marL="0" lvl="1" indent="0" algn="l">
              <a:buClr>
                <a:schemeClr val="tx1"/>
              </a:buClr>
              <a:buNone/>
            </a:pPr>
            <a:r>
              <a:rPr lang="ca-ES" sz="44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Complexitat</a:t>
            </a:r>
          </a:p>
          <a:p>
            <a:pPr marL="0" lvl="1" indent="0" algn="l">
              <a:buClr>
                <a:schemeClr val="tx1"/>
              </a:buClr>
              <a:buNone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 del que sabíem i sabíem fer no serveix. Ni diagnosi, ni prognosi ni procediments són vàlids.</a:t>
            </a:r>
          </a:p>
          <a:p>
            <a:pPr marL="0" lvl="1" indent="0" algn="l">
              <a:buClr>
                <a:schemeClr val="tx1"/>
              </a:buClr>
              <a:buNone/>
            </a:pPr>
            <a:endParaRPr lang="ca-E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l">
              <a:buClr>
                <a:schemeClr val="tx1"/>
              </a:buClr>
              <a:buNone/>
            </a:pPr>
            <a:r>
              <a:rPr lang="ca-ES" sz="44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Incertesa</a:t>
            </a:r>
          </a:p>
          <a:p>
            <a:pPr marL="0" lvl="1" indent="0" algn="l">
              <a:buClr>
                <a:schemeClr val="tx1"/>
              </a:buClr>
              <a:buNone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Tenim un control molt limitat sobre actors, recursos, calendaris, accions i escenaris</a:t>
            </a:r>
          </a:p>
          <a:p>
            <a:pPr marL="0" lvl="1" indent="0" algn="l">
              <a:buClr>
                <a:schemeClr val="tx1"/>
              </a:buClr>
              <a:buNone/>
            </a:pPr>
            <a:endParaRPr lang="ca-E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l">
              <a:buClr>
                <a:schemeClr val="tx1"/>
              </a:buClr>
              <a:buNone/>
            </a:pPr>
            <a:r>
              <a:rPr lang="ca-ES" sz="44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</a:t>
            </a:r>
          </a:p>
          <a:p>
            <a:pPr marL="0" lvl="1" indent="0" algn="l">
              <a:lnSpc>
                <a:spcPct val="90000"/>
              </a:lnSpc>
              <a:buClr>
                <a:schemeClr val="tx1"/>
              </a:buClr>
              <a:buNone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necessitem resultats ni efectes, sinó “controlar” i “mesurar” impactes (incontrolables i no mesurables per definició)</a:t>
            </a:r>
          </a:p>
          <a:p>
            <a:pPr marL="0" lvl="1" indent="0" algn="l">
              <a:buClr>
                <a:schemeClr val="tx1"/>
              </a:buClr>
              <a:buNone/>
            </a:pPr>
            <a:endParaRPr lang="ca-ES" sz="4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C1249A2-7A9C-7065-60D0-67DDDF5B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sym typeface="Symbol" panose="05050102010706020507" pitchFamily="18" charset="2"/>
              </a:rPr>
              <a:t>Canvis a l’entorn</a:t>
            </a:r>
          </a:p>
        </p:txBody>
      </p:sp>
    </p:spTree>
    <p:extLst>
      <p:ext uri="{BB962C8B-B14F-4D97-AF65-F5344CB8AC3E}">
        <p14:creationId xmlns:p14="http://schemas.microsoft.com/office/powerpoint/2010/main" val="223237031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72E4C-CD33-9A41-BE2F-8CAD78EC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L’estratègia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725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ítol 5">
            <a:extLst>
              <a:ext uri="{FF2B5EF4-FFF2-40B4-BE49-F238E27FC236}">
                <a16:creationId xmlns:a16="http://schemas.microsoft.com/office/drawing/2014/main" id="{F065ED9F-8438-4CC3-A6C6-6EE8AF4CB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0" y="2826561"/>
            <a:ext cx="20320000" cy="9071999"/>
          </a:xfrm>
          <a:noFill/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Reduir el problema retorçat a una suma de problemes “simples”:</a:t>
            </a:r>
          </a:p>
          <a:p>
            <a:pPr marL="0" indent="0" algn="l">
              <a:buNone/>
            </a:pPr>
            <a:endParaRPr lang="ca-ES" altLang="ca-E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Minimitzar els riscos sobre la </a:t>
            </a:r>
            <a:r>
              <a:rPr lang="ca-ES" altLang="ca-ES" sz="44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el risc de contagis</a:t>
            </a:r>
            <a:endParaRPr lang="ca-ES" altLang="ca-E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el </a:t>
            </a:r>
            <a:r>
              <a:rPr lang="ca-ES" altLang="ca-ES" sz="44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dret a vot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sobre la seguretat per prevenir l’abstenció deguda a dubtes sobre salut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Minimitzar els votants afectats per incidències/excepcions</a:t>
            </a:r>
          </a:p>
          <a:p>
            <a:pPr marL="0" indent="0" algn="l">
              <a:buNone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Protegir la </a:t>
            </a:r>
            <a:r>
              <a:rPr lang="ca-ES" altLang="ca-ES" sz="44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procés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Maximitzar la transparència i nivell de consens sobre el procés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Minimitzar comportaments de boicot</a:t>
            </a:r>
          </a:p>
          <a:p>
            <a:pPr algn="l"/>
            <a:endParaRPr lang="ca-ES" altLang="ca-E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F2A9F49F-9D5B-4B82-9463-A27EE1AD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Problema complex, components “simples”</a:t>
            </a:r>
          </a:p>
        </p:txBody>
      </p:sp>
    </p:spTree>
    <p:extLst>
      <p:ext uri="{BB962C8B-B14F-4D97-AF65-F5344CB8AC3E}">
        <p14:creationId xmlns:p14="http://schemas.microsoft.com/office/powerpoint/2010/main" val="1893632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ítol 5">
            <a:extLst>
              <a:ext uri="{FF2B5EF4-FFF2-40B4-BE49-F238E27FC236}">
                <a16:creationId xmlns:a16="http://schemas.microsoft.com/office/drawing/2014/main" id="{F065ED9F-8438-4CC3-A6C6-6EE8AF4CB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2842585"/>
            <a:ext cx="20320000" cy="6599237"/>
          </a:xfrm>
          <a:noFill/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Diagnosi: maig-juliol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està passant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cal fer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cal fer-ho</a:t>
            </a:r>
          </a:p>
          <a:p>
            <a:pPr marL="0" indent="0" algn="l">
              <a:buNone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Recursos: agost-novembre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 institucional i normatiu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Equips i tasques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Pressupost</a:t>
            </a:r>
          </a:p>
          <a:p>
            <a:pPr marL="0" indent="0" algn="l">
              <a:buNone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Implantació </a:t>
            </a:r>
            <a:r>
              <a:rPr lang="ca-ES" altLang="ca-ES" sz="4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seguiment del dispositiu: desembre-febrer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Desplegament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Explicació, pedagogia i defensa de l’estratègia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Correccions al disseny</a:t>
            </a:r>
          </a:p>
          <a:p>
            <a:pPr algn="l"/>
            <a:endParaRPr lang="ca-ES" altLang="ca-E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F2A9F49F-9D5B-4B82-9463-A27EE1AD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Estratègia: moments</a:t>
            </a:r>
          </a:p>
        </p:txBody>
      </p:sp>
    </p:spTree>
    <p:extLst>
      <p:ext uri="{BB962C8B-B14F-4D97-AF65-F5344CB8AC3E}">
        <p14:creationId xmlns:p14="http://schemas.microsoft.com/office/powerpoint/2010/main" val="1516358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8DEBFA72-2DA4-4968-9204-14415191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Estratègia: visions i actius</a:t>
            </a:r>
          </a:p>
        </p:txBody>
      </p:sp>
      <p:sp>
        <p:nvSpPr>
          <p:cNvPr id="2" name="Subtítol 5">
            <a:extLst>
              <a:ext uri="{FF2B5EF4-FFF2-40B4-BE49-F238E27FC236}">
                <a16:creationId xmlns:a16="http://schemas.microsoft.com/office/drawing/2014/main" id="{4E2E4803-17CD-6AD5-ACBA-002069E94321}"/>
              </a:ext>
            </a:extLst>
          </p:cNvPr>
          <p:cNvSpPr txBox="1">
            <a:spLocks/>
          </p:cNvSpPr>
          <p:nvPr/>
        </p:nvSpPr>
        <p:spPr>
          <a:xfrm>
            <a:off x="2037380" y="2881237"/>
            <a:ext cx="20774680" cy="10529491"/>
          </a:xfrm>
          <a:prstGeom prst="rect">
            <a:avLst/>
          </a:prstGeom>
        </p:spPr>
        <p:txBody>
          <a:bodyPr vert="horz" lIns="243840" tIns="121920" rIns="243840" bIns="1219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44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d’actors:</a:t>
            </a:r>
            <a:r>
              <a:rPr lang="ca-ES" sz="44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4400" dirty="0">
                <a:latin typeface="Arial" panose="020B0604020202020204" pitchFamily="34" charset="0"/>
                <a:cs typeface="Arial" panose="020B0604020202020204" pitchFamily="34" charset="0"/>
              </a:rPr>
              <a:t>cartografiar els diferents perfils de ciutadà:</a:t>
            </a:r>
          </a:p>
          <a:p>
            <a:pPr marL="1600220" lvl="1" indent="-685809" defTabSz="1828800" eaLnBrk="0" hangingPunct="0">
              <a:spcBef>
                <a:spcPts val="1000"/>
              </a:spcBef>
              <a:buClr>
                <a:srgbClr val="2E2D2C"/>
              </a:buClr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Llistar els actors</a:t>
            </a:r>
          </a:p>
          <a:p>
            <a:pPr marL="1600220" lvl="1" indent="-685809" defTabSz="1828800" eaLnBrk="0" hangingPunct="0">
              <a:spcBef>
                <a:spcPts val="1000"/>
              </a:spcBef>
              <a:buClr>
                <a:srgbClr val="2E2D2C"/>
              </a:buClr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Tipificar el perfil</a:t>
            </a:r>
          </a:p>
          <a:p>
            <a:pPr marL="1600220" lvl="1" indent="-685809" defTabSz="1828800" eaLnBrk="0" hangingPunct="0">
              <a:spcBef>
                <a:spcPts val="1000"/>
              </a:spcBef>
              <a:buClr>
                <a:srgbClr val="2E2D2C"/>
              </a:buClr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Establir </a:t>
            </a:r>
            <a:r>
              <a:rPr lang="ca-ES" sz="4400" dirty="0">
                <a:latin typeface="Arial" panose="020B0604020202020204" pitchFamily="34" charset="0"/>
                <a:cs typeface="Arial" panose="020B0604020202020204" pitchFamily="34" charset="0"/>
              </a:rPr>
              <a:t>relacions entre actors</a:t>
            </a:r>
          </a:p>
          <a:p>
            <a:pPr marL="0" indent="0">
              <a:buNone/>
            </a:pPr>
            <a:r>
              <a:rPr lang="ca-ES" sz="4400" dirty="0">
                <a:latin typeface="Arial" panose="020B0604020202020204" pitchFamily="34" charset="0"/>
                <a:cs typeface="Arial" panose="020B0604020202020204" pitchFamily="34" charset="0"/>
              </a:rPr>
              <a:t>Quina visió/posicionament tenen</a:t>
            </a:r>
          </a:p>
          <a:p>
            <a:pPr marL="1600220" lvl="1" indent="-685809" defTabSz="1828800" eaLnBrk="0" hangingPunct="0">
              <a:spcBef>
                <a:spcPts val="1000"/>
              </a:spcBef>
              <a:buClr>
                <a:srgbClr val="2E2D2C"/>
              </a:buClr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Descriure'n les aproximacions a la qüestió</a:t>
            </a:r>
          </a:p>
          <a:p>
            <a:pPr marL="1600220" lvl="1" indent="-685809" defTabSz="1828800" eaLnBrk="0" hangingPunct="0">
              <a:spcBef>
                <a:spcPts val="1000"/>
              </a:spcBef>
              <a:buClr>
                <a:srgbClr val="2E2D2C"/>
              </a:buClr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Anomenar </a:t>
            </a:r>
            <a:r>
              <a:rPr lang="ca-ES" sz="4400" dirty="0">
                <a:latin typeface="Arial" panose="020B0604020202020204" pitchFamily="34" charset="0"/>
                <a:cs typeface="Arial" panose="020B0604020202020204" pitchFamily="34" charset="0"/>
              </a:rPr>
              <a:t>el problema</a:t>
            </a:r>
          </a:p>
          <a:p>
            <a:pPr marL="0" indent="0">
              <a:buNone/>
            </a:pPr>
            <a:r>
              <a:rPr lang="ca-ES" sz="4400" dirty="0">
                <a:latin typeface="Arial" panose="020B0604020202020204" pitchFamily="34" charset="0"/>
                <a:cs typeface="Arial" panose="020B0604020202020204" pitchFamily="34" charset="0"/>
              </a:rPr>
              <a:t>Aportacions/actius</a:t>
            </a:r>
          </a:p>
          <a:p>
            <a:pPr marL="1600220" lvl="1" indent="-685809" defTabSz="1828800" eaLnBrk="0" hangingPunct="0">
              <a:spcBef>
                <a:spcPts val="1000"/>
              </a:spcBef>
              <a:buClr>
                <a:srgbClr val="2E2D2C"/>
              </a:buClr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Explorar els instruments per arribar-hi</a:t>
            </a:r>
          </a:p>
          <a:p>
            <a:pPr marL="1600220" lvl="1" indent="-685809" defTabSz="1828800" eaLnBrk="0" hangingPunct="0">
              <a:spcBef>
                <a:spcPts val="1000"/>
              </a:spcBef>
              <a:buClr>
                <a:srgbClr val="2E2D2C"/>
              </a:buClr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Llistar el rang de possibles solucions aportades per a cada tipus d’actor i el seu </a:t>
            </a:r>
            <a:r>
              <a:rPr lang="ca-ES" sz="4400" dirty="0">
                <a:latin typeface="Arial" panose="020B0604020202020204" pitchFamily="34" charset="0"/>
                <a:cs typeface="Arial" panose="020B0604020202020204" pitchFamily="34" charset="0"/>
              </a:rPr>
              <a:t>impacte esperat</a:t>
            </a:r>
            <a:endParaRPr lang="ca-E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4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3A407-EDD6-FD35-FC81-707287CC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/>
              <a:t>Canvi de paradigma a l’entorn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FDD0E-1C60-B4A3-CE43-010DE0D35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544BF29D-B4F7-CB9C-A322-A25762DE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Estratègia: mapa d’actors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BF24CAF-8C9D-D94D-59BB-D3EDE70888E5}"/>
              </a:ext>
            </a:extLst>
          </p:cNvPr>
          <p:cNvSpPr txBox="1">
            <a:spLocks/>
          </p:cNvSpPr>
          <p:nvPr/>
        </p:nvSpPr>
        <p:spPr>
          <a:xfrm>
            <a:off x="4185058" y="2741503"/>
            <a:ext cx="8453597" cy="8940851"/>
          </a:xfrm>
          <a:prstGeom prst="rect">
            <a:avLst/>
          </a:prstGeom>
          <a:noFill/>
        </p:spPr>
        <p:txBody>
          <a:bodyPr vert="horz" lIns="182880" tIns="91440" rIns="182880" bIns="9144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altLang="ca-ES" sz="37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37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Administracions</a:t>
            </a:r>
          </a:p>
          <a:p>
            <a:pPr lvl="1" algn="l"/>
            <a:r>
              <a:rPr lang="ca-ES" altLang="ca-ES" sz="37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Convocant</a:t>
            </a:r>
          </a:p>
          <a:p>
            <a:pPr lvl="1" algn="l"/>
            <a:r>
              <a:rPr lang="ca-ES" altLang="ca-ES" sz="37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Estatal</a:t>
            </a:r>
          </a:p>
          <a:p>
            <a:pPr lvl="1" algn="l"/>
            <a:r>
              <a:rPr lang="ca-ES" altLang="ca-ES" sz="37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</a:t>
            </a:r>
          </a:p>
          <a:p>
            <a:pPr lvl="1" algn="l"/>
            <a:r>
              <a:rPr lang="ca-ES" altLang="ca-ES" sz="37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Juntes electorals (3 nivells)</a:t>
            </a:r>
          </a:p>
          <a:p>
            <a:pPr lvl="1" algn="l"/>
            <a:r>
              <a:rPr lang="ca-ES" altLang="ca-ES" sz="37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Judicials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37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Polítiques</a:t>
            </a:r>
          </a:p>
          <a:p>
            <a:pPr lvl="1" algn="l"/>
            <a:r>
              <a:rPr lang="ca-ES" altLang="ca-ES" sz="37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Grups parlamentaris</a:t>
            </a:r>
          </a:p>
          <a:p>
            <a:pPr lvl="1" algn="l"/>
            <a:r>
              <a:rPr lang="ca-ES" altLang="ca-ES" sz="37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Candidatures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37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Societat civil</a:t>
            </a:r>
          </a:p>
          <a:p>
            <a:pPr lvl="1" algn="l"/>
            <a:r>
              <a:rPr lang="ca-ES" altLang="ca-ES" sz="37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Acadèmia</a:t>
            </a:r>
          </a:p>
          <a:p>
            <a:pPr lvl="1" algn="l"/>
            <a:r>
              <a:rPr lang="ca-ES" altLang="ca-ES" sz="37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civil organitzada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ECBB8395-A102-9930-46F7-C0E866A78E2F}"/>
              </a:ext>
            </a:extLst>
          </p:cNvPr>
          <p:cNvSpPr txBox="1">
            <a:spLocks/>
          </p:cNvSpPr>
          <p:nvPr/>
        </p:nvSpPr>
        <p:spPr bwMode="auto">
          <a:xfrm>
            <a:off x="12793362" y="2741501"/>
            <a:ext cx="8453597" cy="885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altLang="ca-ES" sz="3733" dirty="0"/>
              <a:t>Ciutadania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ca-ES" altLang="ca-ES" sz="3733" dirty="0"/>
              <a:t>Gestió electoral</a:t>
            </a:r>
          </a:p>
          <a:p>
            <a:pPr lvl="1"/>
            <a:r>
              <a:rPr lang="ca-ES" altLang="ca-ES" sz="3733" dirty="0"/>
              <a:t>Membres mesa</a:t>
            </a:r>
          </a:p>
          <a:p>
            <a:pPr lvl="1"/>
            <a:r>
              <a:rPr lang="ca-ES" altLang="ca-ES" sz="3733" dirty="0"/>
              <a:t>Interventors i apoderats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ca-ES" altLang="ca-ES" sz="3733" dirty="0"/>
              <a:t>Mitjans de comunicació</a:t>
            </a:r>
          </a:p>
          <a:p>
            <a:pPr lvl="1"/>
            <a:r>
              <a:rPr lang="ca-ES" altLang="ca-ES" sz="3733" dirty="0"/>
              <a:t>Tradicionals</a:t>
            </a:r>
          </a:p>
          <a:p>
            <a:pPr lvl="1"/>
            <a:r>
              <a:rPr lang="ca-ES" altLang="ca-ES" sz="3733" dirty="0"/>
              <a:t>Xarxes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ca-ES" altLang="ca-ES" sz="3733" dirty="0"/>
              <a:t>Votants</a:t>
            </a:r>
          </a:p>
          <a:p>
            <a:pPr lvl="1"/>
            <a:r>
              <a:rPr lang="ca-ES" altLang="ca-ES" sz="3733" dirty="0"/>
              <a:t>Sans</a:t>
            </a:r>
          </a:p>
          <a:p>
            <a:pPr lvl="1"/>
            <a:r>
              <a:rPr lang="ca-ES" altLang="ca-ES" sz="3733" dirty="0"/>
              <a:t>Risc</a:t>
            </a:r>
          </a:p>
          <a:p>
            <a:pPr lvl="1"/>
            <a:r>
              <a:rPr lang="ca-ES" altLang="ca-ES" sz="3733" dirty="0"/>
              <a:t>Contagiat i contactes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51783C8B-CB3D-F727-86A4-96D452249ECB}"/>
              </a:ext>
            </a:extLst>
          </p:cNvPr>
          <p:cNvSpPr txBox="1">
            <a:spLocks/>
          </p:cNvSpPr>
          <p:nvPr/>
        </p:nvSpPr>
        <p:spPr bwMode="auto">
          <a:xfrm>
            <a:off x="12779908" y="10733026"/>
            <a:ext cx="8130696" cy="234464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a-ES" altLang="ca-ES" sz="3733" dirty="0"/>
              <a:t>Àmbit informal/oficiós d’entorns institucionals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3733" dirty="0"/>
              <a:t>Extra-institucionals i informals</a:t>
            </a:r>
          </a:p>
        </p:txBody>
      </p:sp>
    </p:spTree>
    <p:extLst>
      <p:ext uri="{BB962C8B-B14F-4D97-AF65-F5344CB8AC3E}">
        <p14:creationId xmlns:p14="http://schemas.microsoft.com/office/powerpoint/2010/main" val="1602378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0" y="2825750"/>
            <a:ext cx="9435157" cy="6599237"/>
          </a:xfrm>
          <a:noFill/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Institucions i partits: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Utilitat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Auctoritas</a:t>
            </a:r>
            <a:endParaRPr lang="ca-ES" altLang="ca-E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9" lvl="1" indent="-685809" algn="l">
              <a:buFont typeface="Arial" panose="020B0604020202020204" pitchFamily="34" charset="0"/>
              <a:buChar char="•"/>
            </a:pPr>
            <a:endParaRPr lang="ca-ES" altLang="ca-E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Mitjans: 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Utilitat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Agilitat</a:t>
            </a:r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Estratègia: els escenaris</a:t>
            </a:r>
          </a:p>
        </p:txBody>
      </p:sp>
      <p:sp>
        <p:nvSpPr>
          <p:cNvPr id="4" name="Subtítol 5">
            <a:extLst>
              <a:ext uri="{FF2B5EF4-FFF2-40B4-BE49-F238E27FC236}">
                <a16:creationId xmlns:a16="http://schemas.microsoft.com/office/drawing/2014/main" id="{FC33EE84-9291-85D3-3E61-E42EA96FAFBB}"/>
              </a:ext>
            </a:extLst>
          </p:cNvPr>
          <p:cNvSpPr txBox="1">
            <a:spLocks/>
          </p:cNvSpPr>
          <p:nvPr/>
        </p:nvSpPr>
        <p:spPr>
          <a:xfrm>
            <a:off x="12192000" y="2825750"/>
            <a:ext cx="9679952" cy="9414936"/>
          </a:xfrm>
          <a:prstGeom prst="rect">
            <a:avLst/>
          </a:prstGeom>
          <a:noFill/>
        </p:spPr>
        <p:txBody>
          <a:bodyPr vert="horz" lIns="243840" tIns="121920" rIns="243840" bIns="1219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Ciutadania: xarxes</a:t>
            </a:r>
          </a:p>
          <a:p>
            <a:pPr marL="1600220" lvl="1" indent="-685809" defTabSz="1828800" eaLnBrk="0" hangingPunct="0">
              <a:spcBef>
                <a:spcPts val="1000"/>
              </a:spcBef>
              <a:buClr>
                <a:srgbClr val="2E2D2C"/>
              </a:buClr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Informació clara</a:t>
            </a:r>
          </a:p>
          <a:p>
            <a:pPr marL="1600220" lvl="1" indent="-685809" defTabSz="1828800" eaLnBrk="0" hangingPunct="0">
              <a:spcBef>
                <a:spcPts val="1000"/>
              </a:spcBef>
              <a:buClr>
                <a:srgbClr val="2E2D2C"/>
              </a:buClr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Prescripció</a:t>
            </a:r>
          </a:p>
          <a:p>
            <a:pPr marL="1600220" lvl="1" indent="-685809" defTabSz="1828800" eaLnBrk="0" hangingPunct="0">
              <a:spcBef>
                <a:spcPts val="1000"/>
              </a:spcBef>
              <a:buClr>
                <a:srgbClr val="2E2D2C"/>
              </a:buClr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Desintermediació</a:t>
            </a:r>
          </a:p>
          <a:p>
            <a:pPr marL="1600220" lvl="1" indent="-685809" defTabSz="1828800" eaLnBrk="0" hangingPunct="0">
              <a:spcBef>
                <a:spcPts val="1000"/>
              </a:spcBef>
              <a:buClr>
                <a:srgbClr val="2E2D2C"/>
              </a:buClr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Referencia ràpida</a:t>
            </a:r>
          </a:p>
          <a:p>
            <a:endParaRPr lang="ca-ES" altLang="ca-E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91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1FFA1-6620-F29A-5D4B-6F1FC1C62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B5A7D-11F1-F781-B1D4-EB43290D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dispositius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7396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2833655"/>
            <a:ext cx="20320000" cy="6599237"/>
          </a:xfrm>
          <a:noFill/>
          <a:ln>
            <a:solidFill>
              <a:srgbClr val="254061"/>
            </a:solidFill>
          </a:ln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cada objectiu, actor y escenari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Quina és la pregunta central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Quins són els components del sistema</a:t>
            </a:r>
          </a:p>
          <a:p>
            <a:pPr marL="2265383" lvl="2" indent="-685809" algn="l">
              <a:buSzPct val="100000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Anomenat</a:t>
            </a:r>
          </a:p>
          <a:p>
            <a:pPr marL="2265383" lvl="2" indent="-685809" algn="l">
              <a:buSzPct val="100000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Emmarcat</a:t>
            </a:r>
          </a:p>
          <a:p>
            <a:pPr marL="2265383" lvl="2" indent="-685809" algn="l">
              <a:buSzPct val="100000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Interrelacions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 quins equips treballem</a:t>
            </a:r>
          </a:p>
          <a:p>
            <a:pPr marL="2265383" lvl="2" indent="-685809" algn="l">
              <a:buSzPct val="100000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actors com a variable</a:t>
            </a:r>
          </a:p>
          <a:p>
            <a:pPr marL="2265383" lvl="2" indent="-685809" algn="l">
              <a:buSzPct val="100000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actors com o recurs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organitzem els equips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alt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relat</a:t>
            </a:r>
          </a:p>
          <a:p>
            <a:pPr algn="l"/>
            <a:endParaRPr lang="ca-ES" altLang="ca-E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Estratègia: els dispositius</a:t>
            </a:r>
          </a:p>
        </p:txBody>
      </p:sp>
    </p:spTree>
    <p:extLst>
      <p:ext uri="{BB962C8B-B14F-4D97-AF65-F5344CB8AC3E}">
        <p14:creationId xmlns:p14="http://schemas.microsoft.com/office/powerpoint/2010/main" val="1560317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ol 1">
            <a:extLst>
              <a:ext uri="{FF2B5EF4-FFF2-40B4-BE49-F238E27FC236}">
                <a16:creationId xmlns:a16="http://schemas.microsoft.com/office/drawing/2014/main" id="{F4108059-024A-4B0D-BCA4-70D9882B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altLang="ca-ES" dirty="0">
                <a:cs typeface="Arial" panose="020B0604020202020204" pitchFamily="34" charset="0"/>
              </a:rPr>
              <a:t>Dispositius sectorials i transversals</a:t>
            </a:r>
            <a:endParaRPr lang="es-ES" altLang="ca-ES" dirty="0">
              <a:cs typeface="Arial" panose="020B0604020202020204" pitchFamily="34" charset="0"/>
            </a:endParaRPr>
          </a:p>
        </p:txBody>
      </p:sp>
      <p:cxnSp>
        <p:nvCxnSpPr>
          <p:cNvPr id="14" name="Conector: angular 218">
            <a:extLst>
              <a:ext uri="{FF2B5EF4-FFF2-40B4-BE49-F238E27FC236}">
                <a16:creationId xmlns:a16="http://schemas.microsoft.com/office/drawing/2014/main" id="{D2732426-DB64-42B1-9C18-5D8D7290F7F7}"/>
              </a:ext>
            </a:extLst>
          </p:cNvPr>
          <p:cNvCxnSpPr>
            <a:cxnSpLocks/>
            <a:stCxn id="20" idx="3"/>
            <a:endCxn id="22" idx="2"/>
          </p:cNvCxnSpPr>
          <p:nvPr/>
        </p:nvCxnSpPr>
        <p:spPr bwMode="auto">
          <a:xfrm flipV="1">
            <a:off x="11490578" y="5244256"/>
            <a:ext cx="2597149" cy="1218453"/>
          </a:xfrm>
          <a:prstGeom prst="bentConnector2">
            <a:avLst/>
          </a:prstGeom>
          <a:noFill/>
          <a:ln w="63500">
            <a:solidFill>
              <a:srgbClr val="25406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QuadreDeText 110">
            <a:extLst>
              <a:ext uri="{FF2B5EF4-FFF2-40B4-BE49-F238E27FC236}">
                <a16:creationId xmlns:a16="http://schemas.microsoft.com/office/drawing/2014/main" id="{1E0939E2-9F23-4DD1-B1D4-E04EF9500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627" y="3545633"/>
            <a:ext cx="2898773" cy="1730376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9050">
            <a:solidFill>
              <a:srgbClr val="25406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400" dirty="0"/>
              <a:t>Contractacions</a:t>
            </a:r>
          </a:p>
          <a:p>
            <a:r>
              <a:rPr lang="ca-ES" altLang="ca-ES" sz="2400" dirty="0"/>
              <a:t>Compres</a:t>
            </a:r>
          </a:p>
          <a:p>
            <a:r>
              <a:rPr lang="ca-ES" altLang="ca-ES" sz="2400" dirty="0"/>
              <a:t>Serveis</a:t>
            </a:r>
          </a:p>
        </p:txBody>
      </p:sp>
      <p:sp>
        <p:nvSpPr>
          <p:cNvPr id="19" name="QuadreDeText 110">
            <a:extLst>
              <a:ext uri="{FF2B5EF4-FFF2-40B4-BE49-F238E27FC236}">
                <a16:creationId xmlns:a16="http://schemas.microsoft.com/office/drawing/2014/main" id="{3A7A59A2-2E0B-4757-A1A9-AED0133BF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799" y="9853455"/>
            <a:ext cx="2898776" cy="110812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9050">
            <a:solidFill>
              <a:srgbClr val="25406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 dirty="0">
                <a:solidFill>
                  <a:schemeClr val="bg1"/>
                </a:solidFill>
              </a:rPr>
              <a:t>Dispositiu COVID-19</a:t>
            </a:r>
          </a:p>
        </p:txBody>
      </p:sp>
      <p:sp>
        <p:nvSpPr>
          <p:cNvPr id="20" name="QuadreDeText 110">
            <a:extLst>
              <a:ext uri="{FF2B5EF4-FFF2-40B4-BE49-F238E27FC236}">
                <a16:creationId xmlns:a16="http://schemas.microsoft.com/office/drawing/2014/main" id="{03277EF8-0565-4866-9F46-61DC6F8BC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799" y="5946617"/>
            <a:ext cx="2898776" cy="1032184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9050">
            <a:solidFill>
              <a:srgbClr val="25406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400"/>
              <a:t>Dept. Exteriors</a:t>
            </a:r>
          </a:p>
          <a:p>
            <a:r>
              <a:rPr lang="ca-ES" altLang="ca-ES" sz="2400"/>
              <a:t>Oficina Electoral</a:t>
            </a:r>
          </a:p>
        </p:txBody>
      </p:sp>
      <p:sp>
        <p:nvSpPr>
          <p:cNvPr id="21" name="QuadreDeText 110">
            <a:extLst>
              <a:ext uri="{FF2B5EF4-FFF2-40B4-BE49-F238E27FC236}">
                <a16:creationId xmlns:a16="http://schemas.microsoft.com/office/drawing/2014/main" id="{80C0B712-5623-4981-9ECF-14893581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252" y="5600617"/>
            <a:ext cx="2901949" cy="1730376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9050">
            <a:solidFill>
              <a:srgbClr val="25406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400" dirty="0"/>
              <a:t>Dispositiu de dades i informació</a:t>
            </a:r>
          </a:p>
        </p:txBody>
      </p:sp>
      <p:sp>
        <p:nvSpPr>
          <p:cNvPr id="22" name="QuadreDeText 110">
            <a:extLst>
              <a:ext uri="{FF2B5EF4-FFF2-40B4-BE49-F238E27FC236}">
                <a16:creationId xmlns:a16="http://schemas.microsoft.com/office/drawing/2014/main" id="{D3372F89-CA68-4BE4-9090-8B5B1FEE4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751" y="4213969"/>
            <a:ext cx="2901949" cy="1030291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9050">
            <a:solidFill>
              <a:srgbClr val="25406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400"/>
              <a:t>Dispositius de comunicació</a:t>
            </a:r>
          </a:p>
        </p:txBody>
      </p:sp>
      <p:sp>
        <p:nvSpPr>
          <p:cNvPr id="23" name="QuadreDeText 110">
            <a:extLst>
              <a:ext uri="{FF2B5EF4-FFF2-40B4-BE49-F238E27FC236}">
                <a16:creationId xmlns:a16="http://schemas.microsoft.com/office/drawing/2014/main" id="{92F9AAD6-B880-42DC-A8D4-F4251322F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9927" y="9178908"/>
            <a:ext cx="2901949" cy="1106088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9050">
            <a:solidFill>
              <a:srgbClr val="25406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400" dirty="0"/>
              <a:t>Locals electorals</a:t>
            </a:r>
          </a:p>
        </p:txBody>
      </p:sp>
      <p:sp>
        <p:nvSpPr>
          <p:cNvPr id="24" name="QuadreDeText 110">
            <a:extLst>
              <a:ext uri="{FF2B5EF4-FFF2-40B4-BE49-F238E27FC236}">
                <a16:creationId xmlns:a16="http://schemas.microsoft.com/office/drawing/2014/main" id="{BA0B63F0-E25F-4FA3-8B5C-AE8D81C3E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9927" y="10380897"/>
            <a:ext cx="2901949" cy="11060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/>
              <a:t>Ajuntaments</a:t>
            </a:r>
          </a:p>
        </p:txBody>
      </p:sp>
      <p:grpSp>
        <p:nvGrpSpPr>
          <p:cNvPr id="25" name="Grupo 7">
            <a:extLst>
              <a:ext uri="{FF2B5EF4-FFF2-40B4-BE49-F238E27FC236}">
                <a16:creationId xmlns:a16="http://schemas.microsoft.com/office/drawing/2014/main" id="{BB922C48-2410-459B-A8BB-D934901E45D2}"/>
              </a:ext>
            </a:extLst>
          </p:cNvPr>
          <p:cNvGrpSpPr>
            <a:grpSpLocks/>
          </p:cNvGrpSpPr>
          <p:nvPr/>
        </p:nvGrpSpPr>
        <p:grpSpPr bwMode="auto">
          <a:xfrm>
            <a:off x="4191252" y="8560390"/>
            <a:ext cx="2901949" cy="1727200"/>
            <a:chOff x="374794" y="4666688"/>
            <a:chExt cx="1296143" cy="864000"/>
          </a:xfrm>
        </p:grpSpPr>
        <p:pic>
          <p:nvPicPr>
            <p:cNvPr id="26" name="Picture 81" descr="PROCICAT: pla d'actuació per pandèmies">
              <a:extLst>
                <a:ext uri="{FF2B5EF4-FFF2-40B4-BE49-F238E27FC236}">
                  <a16:creationId xmlns:a16="http://schemas.microsoft.com/office/drawing/2014/main" id="{55F928F8-A6C5-4F14-9235-29E7F8FFC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44"/>
            <a:stretch>
              <a:fillRect/>
            </a:stretch>
          </p:blipFill>
          <p:spPr bwMode="auto">
            <a:xfrm>
              <a:off x="377098" y="4666688"/>
              <a:ext cx="1293839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ángulo 6">
              <a:extLst>
                <a:ext uri="{FF2B5EF4-FFF2-40B4-BE49-F238E27FC236}">
                  <a16:creationId xmlns:a16="http://schemas.microsoft.com/office/drawing/2014/main" id="{3E3A55B9-22C1-46E5-A562-6CB7FF4AE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94" y="4897279"/>
              <a:ext cx="1293839" cy="25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2701" b="1">
                  <a:solidFill>
                    <a:schemeClr val="bg1"/>
                  </a:solidFill>
                  <a:latin typeface="OpenSansRegular"/>
                </a:rPr>
                <a:t>PROCICAT</a:t>
              </a:r>
            </a:p>
          </p:txBody>
        </p:sp>
      </p:grpSp>
      <p:cxnSp>
        <p:nvCxnSpPr>
          <p:cNvPr id="28" name="Conector recto de flecha 157">
            <a:extLst>
              <a:ext uri="{FF2B5EF4-FFF2-40B4-BE49-F238E27FC236}">
                <a16:creationId xmlns:a16="http://schemas.microsoft.com/office/drawing/2014/main" id="{B34F74B9-99E6-4CCF-8B5D-576F90D5162C}"/>
              </a:ext>
            </a:extLst>
          </p:cNvPr>
          <p:cNvCxnSpPr>
            <a:cxnSpLocks/>
            <a:stCxn id="20" idx="1"/>
            <a:endCxn id="21" idx="3"/>
          </p:cNvCxnSpPr>
          <p:nvPr/>
        </p:nvCxnSpPr>
        <p:spPr bwMode="auto">
          <a:xfrm flipH="1">
            <a:off x="7093199" y="6462711"/>
            <a:ext cx="1498600" cy="3096"/>
          </a:xfrm>
          <a:prstGeom prst="straightConnector1">
            <a:avLst/>
          </a:prstGeom>
          <a:noFill/>
          <a:ln w="63500">
            <a:solidFill>
              <a:srgbClr val="25406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Conector recto de flecha 157">
            <a:extLst>
              <a:ext uri="{FF2B5EF4-FFF2-40B4-BE49-F238E27FC236}">
                <a16:creationId xmlns:a16="http://schemas.microsoft.com/office/drawing/2014/main" id="{AADA27FD-3407-4E46-B077-66C996F7F809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 bwMode="auto">
          <a:xfrm>
            <a:off x="10041187" y="6978802"/>
            <a:ext cx="0" cy="2874653"/>
          </a:xfrm>
          <a:prstGeom prst="straightConnector1">
            <a:avLst/>
          </a:prstGeom>
          <a:noFill/>
          <a:ln w="63500">
            <a:solidFill>
              <a:srgbClr val="25406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Conector recto de flecha 157">
            <a:extLst>
              <a:ext uri="{FF2B5EF4-FFF2-40B4-BE49-F238E27FC236}">
                <a16:creationId xmlns:a16="http://schemas.microsoft.com/office/drawing/2014/main" id="{23F58F66-CAF0-40D2-B891-4313FF838DF7}"/>
              </a:ext>
            </a:extLst>
          </p:cNvPr>
          <p:cNvCxnSpPr>
            <a:cxnSpLocks/>
            <a:endCxn id="19" idx="1"/>
          </p:cNvCxnSpPr>
          <p:nvPr/>
        </p:nvCxnSpPr>
        <p:spPr bwMode="auto">
          <a:xfrm>
            <a:off x="7088044" y="10328853"/>
            <a:ext cx="1503757" cy="0"/>
          </a:xfrm>
          <a:prstGeom prst="straightConnector1">
            <a:avLst/>
          </a:prstGeom>
          <a:noFill/>
          <a:ln w="63500">
            <a:solidFill>
              <a:srgbClr val="25406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Conector recto de flecha 157">
            <a:extLst>
              <a:ext uri="{FF2B5EF4-FFF2-40B4-BE49-F238E27FC236}">
                <a16:creationId xmlns:a16="http://schemas.microsoft.com/office/drawing/2014/main" id="{CACA10E3-4C27-4298-985F-B58C0276119B}"/>
              </a:ext>
            </a:extLst>
          </p:cNvPr>
          <p:cNvCxnSpPr>
            <a:cxnSpLocks/>
            <a:stCxn id="20" idx="0"/>
            <a:endCxn id="18" idx="2"/>
          </p:cNvCxnSpPr>
          <p:nvPr/>
        </p:nvCxnSpPr>
        <p:spPr bwMode="auto">
          <a:xfrm flipH="1" flipV="1">
            <a:off x="10038014" y="5276008"/>
            <a:ext cx="3173" cy="670608"/>
          </a:xfrm>
          <a:prstGeom prst="straightConnector1">
            <a:avLst/>
          </a:prstGeom>
          <a:noFill/>
          <a:ln w="63500">
            <a:solidFill>
              <a:srgbClr val="25406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Conector: angular 218">
            <a:extLst>
              <a:ext uri="{FF2B5EF4-FFF2-40B4-BE49-F238E27FC236}">
                <a16:creationId xmlns:a16="http://schemas.microsoft.com/office/drawing/2014/main" id="{137E4A1C-5E90-4716-B4B5-40C8469F3E4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 bwMode="auto">
          <a:xfrm rot="16200000" flipH="1">
            <a:off x="10965992" y="6053996"/>
            <a:ext cx="2200107" cy="4049715"/>
          </a:xfrm>
          <a:prstGeom prst="bentConnector3">
            <a:avLst>
              <a:gd name="adj1" fmla="val 69118"/>
            </a:avLst>
          </a:prstGeom>
          <a:noFill/>
          <a:ln w="63500">
            <a:solidFill>
              <a:srgbClr val="25406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ector recto de flecha 157">
            <a:extLst>
              <a:ext uri="{FF2B5EF4-FFF2-40B4-BE49-F238E27FC236}">
                <a16:creationId xmlns:a16="http://schemas.microsoft.com/office/drawing/2014/main" id="{990E2E53-9EF7-4B90-ADE0-09D93634BEAC}"/>
              </a:ext>
            </a:extLst>
          </p:cNvPr>
          <p:cNvCxnSpPr>
            <a:cxnSpLocks/>
            <a:stCxn id="19" idx="3"/>
          </p:cNvCxnSpPr>
          <p:nvPr/>
        </p:nvCxnSpPr>
        <p:spPr bwMode="auto">
          <a:xfrm flipV="1">
            <a:off x="11490578" y="10328853"/>
            <a:ext cx="1146173" cy="0"/>
          </a:xfrm>
          <a:prstGeom prst="straightConnector1">
            <a:avLst/>
          </a:prstGeom>
          <a:noFill/>
          <a:ln w="63500">
            <a:solidFill>
              <a:srgbClr val="25406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onector recto de flecha 157">
            <a:extLst>
              <a:ext uri="{FF2B5EF4-FFF2-40B4-BE49-F238E27FC236}">
                <a16:creationId xmlns:a16="http://schemas.microsoft.com/office/drawing/2014/main" id="{8CDED51E-6D3E-414B-B21C-975E1166E75B}"/>
              </a:ext>
            </a:extLst>
          </p:cNvPr>
          <p:cNvCxnSpPr>
            <a:cxnSpLocks/>
            <a:stCxn id="20" idx="3"/>
            <a:endCxn id="35" idx="1"/>
          </p:cNvCxnSpPr>
          <p:nvPr/>
        </p:nvCxnSpPr>
        <p:spPr bwMode="auto">
          <a:xfrm>
            <a:off x="11490574" y="6462711"/>
            <a:ext cx="5292725" cy="25400"/>
          </a:xfrm>
          <a:prstGeom prst="straightConnector1">
            <a:avLst/>
          </a:prstGeom>
          <a:noFill/>
          <a:ln w="63500">
            <a:solidFill>
              <a:srgbClr val="25406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QuadreDeText 110">
            <a:extLst>
              <a:ext uri="{FF2B5EF4-FFF2-40B4-BE49-F238E27FC236}">
                <a16:creationId xmlns:a16="http://schemas.microsoft.com/office/drawing/2014/main" id="{9E0BD2F8-24B9-46CA-8FA0-4238FE8CA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3300" y="5972017"/>
            <a:ext cx="2898776" cy="1032184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9050">
            <a:solidFill>
              <a:srgbClr val="25406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400"/>
              <a:t>Dispositiu pel vot exterior</a:t>
            </a:r>
          </a:p>
        </p:txBody>
      </p:sp>
      <p:sp>
        <p:nvSpPr>
          <p:cNvPr id="36" name="QuadreDeText 110">
            <a:extLst>
              <a:ext uri="{FF2B5EF4-FFF2-40B4-BE49-F238E27FC236}">
                <a16:creationId xmlns:a16="http://schemas.microsoft.com/office/drawing/2014/main" id="{6A8E4308-A1F8-4D51-B16A-516EC558C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252" y="10427290"/>
            <a:ext cx="2901949" cy="143916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1867" b="1" dirty="0"/>
              <a:t>Comissió Tècnica Pla </a:t>
            </a:r>
            <a:r>
              <a:rPr lang="ca-ES" altLang="ca-ES" sz="1867" b="1" dirty="0" err="1"/>
              <a:t>Desconfinament</a:t>
            </a:r>
            <a:r>
              <a:rPr lang="ca-ES" altLang="ca-ES" sz="1867" b="1" dirty="0"/>
              <a:t> Administracions Locals</a:t>
            </a:r>
          </a:p>
        </p:txBody>
      </p:sp>
      <p:sp>
        <p:nvSpPr>
          <p:cNvPr id="37" name="QuadreDeText 110">
            <a:extLst>
              <a:ext uri="{FF2B5EF4-FFF2-40B4-BE49-F238E27FC236}">
                <a16:creationId xmlns:a16="http://schemas.microsoft.com/office/drawing/2014/main" id="{26ECE908-B98E-4813-923C-E6EEDFD26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1225" y="9452472"/>
            <a:ext cx="2990851" cy="1727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133" b="1" dirty="0"/>
              <a:t>Juntes electorals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133" b="1" dirty="0"/>
              <a:t>Oficina del Cens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133" b="1" dirty="0"/>
              <a:t>Correus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133" b="1" dirty="0"/>
              <a:t>Delegació Govern</a:t>
            </a:r>
          </a:p>
        </p:txBody>
      </p:sp>
      <p:cxnSp>
        <p:nvCxnSpPr>
          <p:cNvPr id="38" name="Conector: angular 218">
            <a:extLst>
              <a:ext uri="{FF2B5EF4-FFF2-40B4-BE49-F238E27FC236}">
                <a16:creationId xmlns:a16="http://schemas.microsoft.com/office/drawing/2014/main" id="{03EC8817-CDCB-43D2-A757-7EDA8AAADFB9}"/>
              </a:ext>
            </a:extLst>
          </p:cNvPr>
          <p:cNvCxnSpPr>
            <a:cxnSpLocks/>
            <a:stCxn id="20" idx="2"/>
            <a:endCxn id="37" idx="0"/>
          </p:cNvCxnSpPr>
          <p:nvPr/>
        </p:nvCxnSpPr>
        <p:spPr bwMode="auto">
          <a:xfrm rot="16200000" flipH="1">
            <a:off x="12877084" y="4142905"/>
            <a:ext cx="2473672" cy="8145464"/>
          </a:xfrm>
          <a:prstGeom prst="bentConnector3">
            <a:avLst>
              <a:gd name="adj1" fmla="val 61090"/>
            </a:avLst>
          </a:prstGeom>
          <a:noFill/>
          <a:ln w="63500">
            <a:solidFill>
              <a:srgbClr val="25406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onector recto de flecha 157">
            <a:extLst>
              <a:ext uri="{FF2B5EF4-FFF2-40B4-BE49-F238E27FC236}">
                <a16:creationId xmlns:a16="http://schemas.microsoft.com/office/drawing/2014/main" id="{F50BC7E2-60A6-42EF-B135-948227F94F98}"/>
              </a:ext>
            </a:extLst>
          </p:cNvPr>
          <p:cNvCxnSpPr>
            <a:cxnSpLocks/>
            <a:stCxn id="37" idx="1"/>
          </p:cNvCxnSpPr>
          <p:nvPr/>
        </p:nvCxnSpPr>
        <p:spPr bwMode="auto">
          <a:xfrm flipH="1">
            <a:off x="15538700" y="10316072"/>
            <a:ext cx="1152525" cy="0"/>
          </a:xfrm>
          <a:prstGeom prst="straightConnector1">
            <a:avLst/>
          </a:prstGeom>
          <a:noFill/>
          <a:ln w="63500">
            <a:solidFill>
              <a:srgbClr val="25406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QuadreDeText 110">
            <a:extLst>
              <a:ext uri="{FF2B5EF4-FFF2-40B4-BE49-F238E27FC236}">
                <a16:creationId xmlns:a16="http://schemas.microsoft.com/office/drawing/2014/main" id="{350CF940-6E7C-4212-B240-31E01EFD0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751" y="7132537"/>
            <a:ext cx="2901949" cy="103029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/>
              <a:t>Taula de Partits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/>
              <a:t>Parlament</a:t>
            </a:r>
          </a:p>
        </p:txBody>
      </p:sp>
      <p:cxnSp>
        <p:nvCxnSpPr>
          <p:cNvPr id="41" name="Conector: angular 218">
            <a:extLst>
              <a:ext uri="{FF2B5EF4-FFF2-40B4-BE49-F238E27FC236}">
                <a16:creationId xmlns:a16="http://schemas.microsoft.com/office/drawing/2014/main" id="{E03DC0A7-FCEB-422E-BC92-5333F667329B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 bwMode="auto">
          <a:xfrm>
            <a:off x="11490578" y="6462707"/>
            <a:ext cx="2597149" cy="669829"/>
          </a:xfrm>
          <a:prstGeom prst="bentConnector2">
            <a:avLst/>
          </a:prstGeom>
          <a:noFill/>
          <a:ln w="63500">
            <a:solidFill>
              <a:srgbClr val="25406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52614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: angular 218">
            <a:extLst>
              <a:ext uri="{FF2B5EF4-FFF2-40B4-BE49-F238E27FC236}">
                <a16:creationId xmlns:a16="http://schemas.microsoft.com/office/drawing/2014/main" id="{E322CD05-3B1D-4537-96CF-600FD51FD33D}"/>
              </a:ext>
            </a:extLst>
          </p:cNvPr>
          <p:cNvCxnSpPr>
            <a:cxnSpLocks/>
            <a:stCxn id="24" idx="2"/>
            <a:endCxn id="29" idx="0"/>
          </p:cNvCxnSpPr>
          <p:nvPr/>
        </p:nvCxnSpPr>
        <p:spPr bwMode="auto">
          <a:xfrm rot="16200000" flipH="1">
            <a:off x="9008732" y="5316951"/>
            <a:ext cx="989560" cy="7284957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QuadreDeText 110">
            <a:extLst>
              <a:ext uri="{FF2B5EF4-FFF2-40B4-BE49-F238E27FC236}">
                <a16:creationId xmlns:a16="http://schemas.microsoft.com/office/drawing/2014/main" id="{6D962848-FCAC-4E51-A27C-E0E810C9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3353" y="4985793"/>
            <a:ext cx="3165475" cy="936627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>
                <a:solidFill>
                  <a:schemeClr val="bg1"/>
                </a:solidFill>
              </a:rPr>
              <a:t>Vot presencial segur</a:t>
            </a:r>
          </a:p>
        </p:txBody>
      </p:sp>
      <p:sp>
        <p:nvSpPr>
          <p:cNvPr id="19" name="QuadreDeText 110">
            <a:extLst>
              <a:ext uri="{FF2B5EF4-FFF2-40B4-BE49-F238E27FC236}">
                <a16:creationId xmlns:a16="http://schemas.microsoft.com/office/drawing/2014/main" id="{DC3132F0-E552-48E7-B6C1-A190BD5C2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0174" y="3617121"/>
            <a:ext cx="3165477" cy="9366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 dirty="0"/>
              <a:t>Oficina del Cens Electoral</a:t>
            </a:r>
          </a:p>
        </p:txBody>
      </p:sp>
      <p:sp>
        <p:nvSpPr>
          <p:cNvPr id="20" name="QuadreDeText 110">
            <a:extLst>
              <a:ext uri="{FF2B5EF4-FFF2-40B4-BE49-F238E27FC236}">
                <a16:creationId xmlns:a16="http://schemas.microsoft.com/office/drawing/2014/main" id="{ADC5F75E-8FC9-4C9D-A9D0-527E6B0D3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7323" y="10938820"/>
            <a:ext cx="3165477" cy="7175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 dirty="0"/>
              <a:t>Juntes Electorals</a:t>
            </a:r>
          </a:p>
        </p:txBody>
      </p:sp>
      <p:sp>
        <p:nvSpPr>
          <p:cNvPr id="21" name="QuadreDeText 110">
            <a:extLst>
              <a:ext uri="{FF2B5EF4-FFF2-40B4-BE49-F238E27FC236}">
                <a16:creationId xmlns:a16="http://schemas.microsoft.com/office/drawing/2014/main" id="{E865FDF3-9226-4C52-A561-6EEBA8F4F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824" y="7528024"/>
            <a:ext cx="3168651" cy="936624"/>
          </a:xfrm>
          <a:prstGeom prst="rect">
            <a:avLst/>
          </a:prstGeom>
          <a:noFill/>
          <a:ln w="19050">
            <a:solidFill>
              <a:srgbClr val="F942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>
                <a:solidFill>
                  <a:srgbClr val="FF0000"/>
                </a:solidFill>
              </a:rPr>
              <a:t>PROCICAT</a:t>
            </a:r>
          </a:p>
        </p:txBody>
      </p:sp>
      <p:sp>
        <p:nvSpPr>
          <p:cNvPr id="22" name="QuadreDeText 110">
            <a:extLst>
              <a:ext uri="{FF2B5EF4-FFF2-40B4-BE49-F238E27FC236}">
                <a16:creationId xmlns:a16="http://schemas.microsoft.com/office/drawing/2014/main" id="{353544BF-4BB9-42D2-8C21-C97A46D0A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824" y="6232624"/>
            <a:ext cx="3168651" cy="933451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>
                <a:solidFill>
                  <a:schemeClr val="bg1"/>
                </a:solidFill>
              </a:rPr>
              <a:t>Oficina de seguretat</a:t>
            </a:r>
          </a:p>
        </p:txBody>
      </p:sp>
      <p:sp>
        <p:nvSpPr>
          <p:cNvPr id="23" name="QuadreDeText 110">
            <a:extLst>
              <a:ext uri="{FF2B5EF4-FFF2-40B4-BE49-F238E27FC236}">
                <a16:creationId xmlns:a16="http://schemas.microsoft.com/office/drawing/2014/main" id="{5682F812-9022-45B7-A46B-7C75AB3F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3352" y="6098381"/>
            <a:ext cx="3168651" cy="933451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r>
              <a:rPr lang="ca-ES" altLang="ca-ES" sz="2400" b="1">
                <a:solidFill>
                  <a:schemeClr val="bg1"/>
                </a:solidFill>
              </a:rPr>
              <a:t>Centre Recollida Informació</a:t>
            </a:r>
          </a:p>
        </p:txBody>
      </p:sp>
      <p:sp>
        <p:nvSpPr>
          <p:cNvPr id="24" name="QuadreDeText 110">
            <a:extLst>
              <a:ext uri="{FF2B5EF4-FFF2-40B4-BE49-F238E27FC236}">
                <a16:creationId xmlns:a16="http://schemas.microsoft.com/office/drawing/2014/main" id="{FE57B655-D2A3-4982-9FBE-B077C4CC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07" y="6232625"/>
            <a:ext cx="3168651" cy="2232024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>
                <a:solidFill>
                  <a:schemeClr val="bg1"/>
                </a:solidFill>
              </a:rPr>
              <a:t>Sub-direcció general de Processos Electorals</a:t>
            </a:r>
          </a:p>
        </p:txBody>
      </p:sp>
      <p:sp>
        <p:nvSpPr>
          <p:cNvPr id="25" name="QuadreDeText 110">
            <a:extLst>
              <a:ext uri="{FF2B5EF4-FFF2-40B4-BE49-F238E27FC236}">
                <a16:creationId xmlns:a16="http://schemas.microsoft.com/office/drawing/2014/main" id="{5502CE9C-22E6-42C4-9053-18715445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3252" y="10601771"/>
            <a:ext cx="3165475" cy="720725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 dirty="0">
                <a:solidFill>
                  <a:schemeClr val="bg1"/>
                </a:solidFill>
              </a:rPr>
              <a:t>Vot per correu</a:t>
            </a:r>
          </a:p>
        </p:txBody>
      </p:sp>
      <p:sp>
        <p:nvSpPr>
          <p:cNvPr id="26" name="QuadreDeText 110">
            <a:extLst>
              <a:ext uri="{FF2B5EF4-FFF2-40B4-BE49-F238E27FC236}">
                <a16:creationId xmlns:a16="http://schemas.microsoft.com/office/drawing/2014/main" id="{169277C6-35CB-4651-8BF8-958325724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4200" y="3725070"/>
            <a:ext cx="3168651" cy="72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/>
              <a:t>Ajuntaments</a:t>
            </a:r>
          </a:p>
        </p:txBody>
      </p:sp>
      <p:sp>
        <p:nvSpPr>
          <p:cNvPr id="27" name="QuadreDeText 110">
            <a:extLst>
              <a:ext uri="{FF2B5EF4-FFF2-40B4-BE49-F238E27FC236}">
                <a16:creationId xmlns:a16="http://schemas.microsoft.com/office/drawing/2014/main" id="{DB2A22D8-C256-4B82-9FE0-D2BB82109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0075" y="4985793"/>
            <a:ext cx="3168651" cy="936627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 dirty="0">
                <a:solidFill>
                  <a:srgbClr val="92B9E4"/>
                </a:solidFill>
              </a:rPr>
              <a:t>Auditoria de seguretat</a:t>
            </a:r>
          </a:p>
        </p:txBody>
      </p:sp>
      <p:sp>
        <p:nvSpPr>
          <p:cNvPr id="28" name="QuadreDeText 110">
            <a:extLst>
              <a:ext uri="{FF2B5EF4-FFF2-40B4-BE49-F238E27FC236}">
                <a16:creationId xmlns:a16="http://schemas.microsoft.com/office/drawing/2014/main" id="{0F13A743-B7D8-4558-9201-19F4DE97D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152" y="9454208"/>
            <a:ext cx="3168651" cy="9366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/>
              <a:t>Partits Polítics</a:t>
            </a:r>
          </a:p>
        </p:txBody>
      </p:sp>
      <p:sp>
        <p:nvSpPr>
          <p:cNvPr id="29" name="QuadreDeText 110">
            <a:extLst>
              <a:ext uri="{FF2B5EF4-FFF2-40B4-BE49-F238E27FC236}">
                <a16:creationId xmlns:a16="http://schemas.microsoft.com/office/drawing/2014/main" id="{B38787AB-1DF8-48BF-A274-CE76087FE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3252" y="9454208"/>
            <a:ext cx="3165475" cy="936624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>
                <a:solidFill>
                  <a:schemeClr val="bg1"/>
                </a:solidFill>
              </a:rPr>
              <a:t>Informació a partits</a:t>
            </a:r>
          </a:p>
        </p:txBody>
      </p:sp>
      <p:sp>
        <p:nvSpPr>
          <p:cNvPr id="30" name="QuadreDeText 110">
            <a:extLst>
              <a:ext uri="{FF2B5EF4-FFF2-40B4-BE49-F238E27FC236}">
                <a16:creationId xmlns:a16="http://schemas.microsoft.com/office/drawing/2014/main" id="{3F2F39AC-9030-41E3-A158-4068C0890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3353" y="7168357"/>
            <a:ext cx="3165475" cy="936624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>
                <a:solidFill>
                  <a:schemeClr val="bg1"/>
                </a:solidFill>
              </a:rPr>
              <a:t>Dispositiu Escrutini General</a:t>
            </a:r>
          </a:p>
        </p:txBody>
      </p:sp>
      <p:sp>
        <p:nvSpPr>
          <p:cNvPr id="31" name="QuadreDeText 110">
            <a:extLst>
              <a:ext uri="{FF2B5EF4-FFF2-40B4-BE49-F238E27FC236}">
                <a16:creationId xmlns:a16="http://schemas.microsoft.com/office/drawing/2014/main" id="{0AB554B3-703B-4718-A9DA-5828562CE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3353" y="8225633"/>
            <a:ext cx="3165475" cy="936627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 dirty="0">
                <a:solidFill>
                  <a:schemeClr val="bg1"/>
                </a:solidFill>
              </a:rPr>
              <a:t>Dispositiu al Parlament</a:t>
            </a:r>
          </a:p>
        </p:txBody>
      </p:sp>
      <p:cxnSp>
        <p:nvCxnSpPr>
          <p:cNvPr id="32" name="Conector recto de flecha 2">
            <a:extLst>
              <a:ext uri="{FF2B5EF4-FFF2-40B4-BE49-F238E27FC236}">
                <a16:creationId xmlns:a16="http://schemas.microsoft.com/office/drawing/2014/main" id="{8DC789B7-705B-46AF-B5A6-A78309A953E8}"/>
              </a:ext>
            </a:extLst>
          </p:cNvPr>
          <p:cNvCxnSpPr>
            <a:cxnSpLocks/>
            <a:stCxn id="24" idx="3"/>
            <a:endCxn id="40" idx="1"/>
          </p:cNvCxnSpPr>
          <p:nvPr/>
        </p:nvCxnSpPr>
        <p:spPr bwMode="auto">
          <a:xfrm>
            <a:off x="7445358" y="7348637"/>
            <a:ext cx="4117893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ector: angular 5">
            <a:extLst>
              <a:ext uri="{FF2B5EF4-FFF2-40B4-BE49-F238E27FC236}">
                <a16:creationId xmlns:a16="http://schemas.microsoft.com/office/drawing/2014/main" id="{2A28EC01-D633-4381-B8CD-F178AFAFAFDC}"/>
              </a:ext>
            </a:extLst>
          </p:cNvPr>
          <p:cNvCxnSpPr>
            <a:cxnSpLocks/>
            <a:stCxn id="21" idx="0"/>
            <a:endCxn id="40" idx="1"/>
          </p:cNvCxnSpPr>
          <p:nvPr/>
        </p:nvCxnSpPr>
        <p:spPr bwMode="auto">
          <a:xfrm rot="5400000" flipH="1" flipV="1">
            <a:off x="10375007" y="6339780"/>
            <a:ext cx="179389" cy="2197101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onector: angular 57">
            <a:extLst>
              <a:ext uri="{FF2B5EF4-FFF2-40B4-BE49-F238E27FC236}">
                <a16:creationId xmlns:a16="http://schemas.microsoft.com/office/drawing/2014/main" id="{EA986AC8-64DF-4561-8EC4-625772C70C63}"/>
              </a:ext>
            </a:extLst>
          </p:cNvPr>
          <p:cNvCxnSpPr>
            <a:cxnSpLocks/>
            <a:stCxn id="22" idx="2"/>
            <a:endCxn id="40" idx="1"/>
          </p:cNvCxnSpPr>
          <p:nvPr/>
        </p:nvCxnSpPr>
        <p:spPr bwMode="auto">
          <a:xfrm rot="16200000" flipH="1">
            <a:off x="10373423" y="6158804"/>
            <a:ext cx="182563" cy="2197101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Conector recto de flecha 58">
            <a:extLst>
              <a:ext uri="{FF2B5EF4-FFF2-40B4-BE49-F238E27FC236}">
                <a16:creationId xmlns:a16="http://schemas.microsoft.com/office/drawing/2014/main" id="{61D3BD6C-DFB7-446A-846B-66EC30223DC0}"/>
              </a:ext>
            </a:extLst>
          </p:cNvPr>
          <p:cNvCxnSpPr>
            <a:cxnSpLocks/>
            <a:stCxn id="40" idx="0"/>
            <a:endCxn id="27" idx="2"/>
          </p:cNvCxnSpPr>
          <p:nvPr/>
        </p:nvCxnSpPr>
        <p:spPr bwMode="auto">
          <a:xfrm flipH="1" flipV="1">
            <a:off x="13144400" y="5922420"/>
            <a:ext cx="1589" cy="634056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onector recto de flecha 59">
            <a:extLst>
              <a:ext uri="{FF2B5EF4-FFF2-40B4-BE49-F238E27FC236}">
                <a16:creationId xmlns:a16="http://schemas.microsoft.com/office/drawing/2014/main" id="{77F32DFD-0820-4320-A068-F11764830702}"/>
              </a:ext>
            </a:extLst>
          </p:cNvPr>
          <p:cNvCxnSpPr>
            <a:cxnSpLocks/>
            <a:stCxn id="27" idx="3"/>
            <a:endCxn id="18" idx="1"/>
          </p:cNvCxnSpPr>
          <p:nvPr/>
        </p:nvCxnSpPr>
        <p:spPr bwMode="auto">
          <a:xfrm>
            <a:off x="14728727" y="5454107"/>
            <a:ext cx="1444627" cy="0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Conector recto de flecha 60">
            <a:extLst>
              <a:ext uri="{FF2B5EF4-FFF2-40B4-BE49-F238E27FC236}">
                <a16:creationId xmlns:a16="http://schemas.microsoft.com/office/drawing/2014/main" id="{2E4525B1-9F63-48B0-A55E-F9842B8D3F7E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 bwMode="auto">
          <a:xfrm>
            <a:off x="13128529" y="4445796"/>
            <a:ext cx="15875" cy="539997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Conector: angular 61">
            <a:extLst>
              <a:ext uri="{FF2B5EF4-FFF2-40B4-BE49-F238E27FC236}">
                <a16:creationId xmlns:a16="http://schemas.microsoft.com/office/drawing/2014/main" id="{E8718CD2-486D-4CDC-86BE-2E880AD795A5}"/>
              </a:ext>
            </a:extLst>
          </p:cNvPr>
          <p:cNvCxnSpPr>
            <a:cxnSpLocks/>
            <a:stCxn id="40" idx="3"/>
            <a:endCxn id="23" idx="1"/>
          </p:cNvCxnSpPr>
          <p:nvPr/>
        </p:nvCxnSpPr>
        <p:spPr bwMode="auto">
          <a:xfrm flipV="1">
            <a:off x="14728727" y="6565107"/>
            <a:ext cx="1444627" cy="783531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onector: angular 64">
            <a:extLst>
              <a:ext uri="{FF2B5EF4-FFF2-40B4-BE49-F238E27FC236}">
                <a16:creationId xmlns:a16="http://schemas.microsoft.com/office/drawing/2014/main" id="{D8F25E89-65D4-4CAF-B116-E9506B2B895A}"/>
              </a:ext>
            </a:extLst>
          </p:cNvPr>
          <p:cNvCxnSpPr>
            <a:cxnSpLocks/>
            <a:stCxn id="40" idx="3"/>
            <a:endCxn id="31" idx="1"/>
          </p:cNvCxnSpPr>
          <p:nvPr/>
        </p:nvCxnSpPr>
        <p:spPr bwMode="auto">
          <a:xfrm>
            <a:off x="14728727" y="7348636"/>
            <a:ext cx="1444627" cy="1345309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QuadreDeText 110">
            <a:extLst>
              <a:ext uri="{FF2B5EF4-FFF2-40B4-BE49-F238E27FC236}">
                <a16:creationId xmlns:a16="http://schemas.microsoft.com/office/drawing/2014/main" id="{08F9767D-14D9-40A2-8371-33ADE4A17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3252" y="6556475"/>
            <a:ext cx="3165475" cy="1584325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>
                <a:solidFill>
                  <a:srgbClr val="92B9E4"/>
                </a:solidFill>
              </a:rPr>
              <a:t>Dispositius, material i instruccions de seguretat</a:t>
            </a:r>
          </a:p>
        </p:txBody>
      </p:sp>
      <p:sp>
        <p:nvSpPr>
          <p:cNvPr id="41" name="QuadreDeText 110">
            <a:extLst>
              <a:ext uri="{FF2B5EF4-FFF2-40B4-BE49-F238E27FC236}">
                <a16:creationId xmlns:a16="http://schemas.microsoft.com/office/drawing/2014/main" id="{D83E37BA-CB30-4309-B84E-BF8544A6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824" y="9098608"/>
            <a:ext cx="3168651" cy="1647824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 dirty="0">
                <a:solidFill>
                  <a:srgbClr val="92B9E4"/>
                </a:solidFill>
              </a:rPr>
              <a:t>Informació de seguretat i protocols de vot segur</a:t>
            </a:r>
          </a:p>
        </p:txBody>
      </p:sp>
      <p:cxnSp>
        <p:nvCxnSpPr>
          <p:cNvPr id="42" name="Conector: angular 81">
            <a:extLst>
              <a:ext uri="{FF2B5EF4-FFF2-40B4-BE49-F238E27FC236}">
                <a16:creationId xmlns:a16="http://schemas.microsoft.com/office/drawing/2014/main" id="{83F73902-C21B-4CF2-9A73-61BEC25F2E15}"/>
              </a:ext>
            </a:extLst>
          </p:cNvPr>
          <p:cNvCxnSpPr>
            <a:cxnSpLocks/>
            <a:stCxn id="24" idx="2"/>
            <a:endCxn id="41" idx="1"/>
          </p:cNvCxnSpPr>
          <p:nvPr/>
        </p:nvCxnSpPr>
        <p:spPr bwMode="auto">
          <a:xfrm rot="16200000" flipH="1">
            <a:off x="6092493" y="8233191"/>
            <a:ext cx="1457872" cy="1920792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Conector recto de flecha 126">
            <a:extLst>
              <a:ext uri="{FF2B5EF4-FFF2-40B4-BE49-F238E27FC236}">
                <a16:creationId xmlns:a16="http://schemas.microsoft.com/office/drawing/2014/main" id="{9BBE8BC9-2379-4A08-AD8D-6D57ADC3E07B}"/>
              </a:ext>
            </a:extLst>
          </p:cNvPr>
          <p:cNvCxnSpPr>
            <a:cxnSpLocks/>
            <a:stCxn id="21" idx="2"/>
            <a:endCxn id="41" idx="0"/>
          </p:cNvCxnSpPr>
          <p:nvPr/>
        </p:nvCxnSpPr>
        <p:spPr bwMode="auto">
          <a:xfrm>
            <a:off x="9366149" y="8464649"/>
            <a:ext cx="0" cy="633960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QuadreDeText 110">
            <a:extLst>
              <a:ext uri="{FF2B5EF4-FFF2-40B4-BE49-F238E27FC236}">
                <a16:creationId xmlns:a16="http://schemas.microsoft.com/office/drawing/2014/main" id="{08F888A0-94F3-4CF7-9ED7-8933CED65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3252" y="11465867"/>
            <a:ext cx="3165475" cy="720725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>
                <a:solidFill>
                  <a:schemeClr val="bg1"/>
                </a:solidFill>
              </a:rPr>
              <a:t>Altres mesures</a:t>
            </a:r>
          </a:p>
        </p:txBody>
      </p:sp>
      <p:cxnSp>
        <p:nvCxnSpPr>
          <p:cNvPr id="45" name="Conector: angular 141">
            <a:extLst>
              <a:ext uri="{FF2B5EF4-FFF2-40B4-BE49-F238E27FC236}">
                <a16:creationId xmlns:a16="http://schemas.microsoft.com/office/drawing/2014/main" id="{3AB4B847-5E0E-41BF-A7E6-CF1E04C8299E}"/>
              </a:ext>
            </a:extLst>
          </p:cNvPr>
          <p:cNvCxnSpPr>
            <a:cxnSpLocks/>
            <a:stCxn id="20" idx="3"/>
            <a:endCxn id="30" idx="3"/>
          </p:cNvCxnSpPr>
          <p:nvPr/>
        </p:nvCxnSpPr>
        <p:spPr bwMode="auto">
          <a:xfrm flipH="1" flipV="1">
            <a:off x="19338825" y="7636671"/>
            <a:ext cx="53976" cy="3660925"/>
          </a:xfrm>
          <a:prstGeom prst="bentConnector3">
            <a:avLst>
              <a:gd name="adj1" fmla="val -847043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onector recto de flecha 157">
            <a:extLst>
              <a:ext uri="{FF2B5EF4-FFF2-40B4-BE49-F238E27FC236}">
                <a16:creationId xmlns:a16="http://schemas.microsoft.com/office/drawing/2014/main" id="{23B948FA-BC57-4F5D-BCDB-EF037933FBE9}"/>
              </a:ext>
            </a:extLst>
          </p:cNvPr>
          <p:cNvCxnSpPr>
            <a:cxnSpLocks/>
            <a:stCxn id="29" idx="3"/>
            <a:endCxn id="28" idx="1"/>
          </p:cNvCxnSpPr>
          <p:nvPr/>
        </p:nvCxnSpPr>
        <p:spPr bwMode="auto">
          <a:xfrm>
            <a:off x="14728727" y="9922520"/>
            <a:ext cx="1495427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onector: angular 171">
            <a:extLst>
              <a:ext uri="{FF2B5EF4-FFF2-40B4-BE49-F238E27FC236}">
                <a16:creationId xmlns:a16="http://schemas.microsoft.com/office/drawing/2014/main" id="{A6D2836E-1B11-48E7-8008-BF174B35E525}"/>
              </a:ext>
            </a:extLst>
          </p:cNvPr>
          <p:cNvCxnSpPr>
            <a:cxnSpLocks/>
            <a:stCxn id="41" idx="3"/>
            <a:endCxn id="29" idx="1"/>
          </p:cNvCxnSpPr>
          <p:nvPr/>
        </p:nvCxnSpPr>
        <p:spPr bwMode="auto">
          <a:xfrm>
            <a:off x="10950476" y="9922521"/>
            <a:ext cx="612776" cy="25400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onector: angular 186">
            <a:extLst>
              <a:ext uri="{FF2B5EF4-FFF2-40B4-BE49-F238E27FC236}">
                <a16:creationId xmlns:a16="http://schemas.microsoft.com/office/drawing/2014/main" id="{0BBC13C9-9119-4E45-8043-60BEB5513367}"/>
              </a:ext>
            </a:extLst>
          </p:cNvPr>
          <p:cNvCxnSpPr>
            <a:cxnSpLocks/>
            <a:stCxn id="25" idx="3"/>
            <a:endCxn id="20" idx="1"/>
          </p:cNvCxnSpPr>
          <p:nvPr/>
        </p:nvCxnSpPr>
        <p:spPr bwMode="auto">
          <a:xfrm>
            <a:off x="14728727" y="10962134"/>
            <a:ext cx="1498600" cy="335461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Conector: angular 189">
            <a:extLst>
              <a:ext uri="{FF2B5EF4-FFF2-40B4-BE49-F238E27FC236}">
                <a16:creationId xmlns:a16="http://schemas.microsoft.com/office/drawing/2014/main" id="{43BBE72E-D166-4D90-B054-7EF23D07B428}"/>
              </a:ext>
            </a:extLst>
          </p:cNvPr>
          <p:cNvCxnSpPr>
            <a:cxnSpLocks/>
            <a:stCxn id="44" idx="3"/>
            <a:endCxn id="20" idx="1"/>
          </p:cNvCxnSpPr>
          <p:nvPr/>
        </p:nvCxnSpPr>
        <p:spPr bwMode="auto">
          <a:xfrm flipV="1">
            <a:off x="14728727" y="11297592"/>
            <a:ext cx="1498600" cy="527051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Conector: angular 192">
            <a:extLst>
              <a:ext uri="{FF2B5EF4-FFF2-40B4-BE49-F238E27FC236}">
                <a16:creationId xmlns:a16="http://schemas.microsoft.com/office/drawing/2014/main" id="{461093E5-85E4-472D-83D3-A6E7BF9646CF}"/>
              </a:ext>
            </a:extLst>
          </p:cNvPr>
          <p:cNvCxnSpPr>
            <a:cxnSpLocks/>
            <a:stCxn id="24" idx="2"/>
            <a:endCxn id="25" idx="1"/>
          </p:cNvCxnSpPr>
          <p:nvPr/>
        </p:nvCxnSpPr>
        <p:spPr bwMode="auto">
          <a:xfrm rot="16200000" flipH="1">
            <a:off x="7463402" y="6862280"/>
            <a:ext cx="2497485" cy="5702219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onector: angular 195">
            <a:extLst>
              <a:ext uri="{FF2B5EF4-FFF2-40B4-BE49-F238E27FC236}">
                <a16:creationId xmlns:a16="http://schemas.microsoft.com/office/drawing/2014/main" id="{C9033E4E-2DFA-4F99-9EF6-DA6F8454726B}"/>
              </a:ext>
            </a:extLst>
          </p:cNvPr>
          <p:cNvCxnSpPr>
            <a:cxnSpLocks/>
            <a:stCxn id="24" idx="2"/>
            <a:endCxn id="44" idx="1"/>
          </p:cNvCxnSpPr>
          <p:nvPr/>
        </p:nvCxnSpPr>
        <p:spPr bwMode="auto">
          <a:xfrm rot="16200000" flipH="1">
            <a:off x="7031354" y="7294328"/>
            <a:ext cx="3361581" cy="5702219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Conector recto de flecha 199">
            <a:extLst>
              <a:ext uri="{FF2B5EF4-FFF2-40B4-BE49-F238E27FC236}">
                <a16:creationId xmlns:a16="http://schemas.microsoft.com/office/drawing/2014/main" id="{55D8DDBF-FF25-438D-B35E-E44040A9965B}"/>
              </a:ext>
            </a:extLst>
          </p:cNvPr>
          <p:cNvCxnSpPr>
            <a:cxnSpLocks/>
            <a:stCxn id="26" idx="3"/>
            <a:endCxn id="19" idx="1"/>
          </p:cNvCxnSpPr>
          <p:nvPr/>
        </p:nvCxnSpPr>
        <p:spPr bwMode="auto">
          <a:xfrm>
            <a:off x="14712852" y="4085432"/>
            <a:ext cx="1457325" cy="0"/>
          </a:xfrm>
          <a:prstGeom prst="straightConnector1">
            <a:avLst/>
          </a:prstGeom>
          <a:noFill/>
          <a:ln w="635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QuadreDeText 110">
            <a:extLst>
              <a:ext uri="{FF2B5EF4-FFF2-40B4-BE49-F238E27FC236}">
                <a16:creationId xmlns:a16="http://schemas.microsoft.com/office/drawing/2014/main" id="{B2F4EFCA-3DC1-403B-84D4-4D6FA88AC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225" y="4771035"/>
            <a:ext cx="2663827" cy="358773"/>
          </a:xfrm>
          <a:prstGeom prst="rect">
            <a:avLst/>
          </a:prstGeom>
          <a:noFill/>
          <a:ln w="19050">
            <a:solidFill>
              <a:srgbClr val="F942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800" b="1" dirty="0">
                <a:solidFill>
                  <a:srgbClr val="FF0000"/>
                </a:solidFill>
              </a:rPr>
              <a:t>Generalitat</a:t>
            </a:r>
          </a:p>
        </p:txBody>
      </p:sp>
      <p:sp>
        <p:nvSpPr>
          <p:cNvPr id="54" name="QuadreDeText 110">
            <a:extLst>
              <a:ext uri="{FF2B5EF4-FFF2-40B4-BE49-F238E27FC236}">
                <a16:creationId xmlns:a16="http://schemas.microsoft.com/office/drawing/2014/main" id="{C79FB9E3-B438-45E9-B3F7-433A9F17F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225" y="4275736"/>
            <a:ext cx="2663827" cy="358773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800" b="1" dirty="0">
                <a:solidFill>
                  <a:schemeClr val="bg1"/>
                </a:solidFill>
              </a:rPr>
              <a:t>Organització</a:t>
            </a:r>
          </a:p>
        </p:txBody>
      </p:sp>
      <p:sp>
        <p:nvSpPr>
          <p:cNvPr id="55" name="QuadreDeText 110">
            <a:extLst>
              <a:ext uri="{FF2B5EF4-FFF2-40B4-BE49-F238E27FC236}">
                <a16:creationId xmlns:a16="http://schemas.microsoft.com/office/drawing/2014/main" id="{0298F10D-7652-4BD8-9998-3AFFCA2FE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225" y="3802660"/>
            <a:ext cx="2663827" cy="3587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800" b="1"/>
              <a:t>Altra Administració</a:t>
            </a:r>
          </a:p>
        </p:txBody>
      </p:sp>
      <p:sp>
        <p:nvSpPr>
          <p:cNvPr id="56" name="QuadreDeText 110">
            <a:extLst>
              <a:ext uri="{FF2B5EF4-FFF2-40B4-BE49-F238E27FC236}">
                <a16:creationId xmlns:a16="http://schemas.microsoft.com/office/drawing/2014/main" id="{0FC27E9B-6DC2-4799-9B48-978B4CBEE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425" y="4739286"/>
            <a:ext cx="2663827" cy="358773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800" b="1">
                <a:solidFill>
                  <a:srgbClr val="92B9E4"/>
                </a:solidFill>
              </a:rPr>
              <a:t>M</a:t>
            </a:r>
            <a:r>
              <a:rPr lang="ca-ES" altLang="ca-ES" sz="1800" b="1">
                <a:solidFill>
                  <a:srgbClr val="92B9E4"/>
                </a:solidFill>
              </a:rPr>
              <a:t>esures seguretat</a:t>
            </a:r>
          </a:p>
        </p:txBody>
      </p:sp>
      <p:sp>
        <p:nvSpPr>
          <p:cNvPr id="57" name="QuadreDeText 110">
            <a:extLst>
              <a:ext uri="{FF2B5EF4-FFF2-40B4-BE49-F238E27FC236}">
                <a16:creationId xmlns:a16="http://schemas.microsoft.com/office/drawing/2014/main" id="{A6AC9B14-9038-4900-83D1-A62C5616E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425" y="3802660"/>
            <a:ext cx="2663827" cy="35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800" b="1"/>
              <a:t>Llegenda:</a:t>
            </a:r>
          </a:p>
        </p:txBody>
      </p:sp>
      <p:sp>
        <p:nvSpPr>
          <p:cNvPr id="58" name="QuadreDeText 110">
            <a:extLst>
              <a:ext uri="{FF2B5EF4-FFF2-40B4-BE49-F238E27FC236}">
                <a16:creationId xmlns:a16="http://schemas.microsoft.com/office/drawing/2014/main" id="{81A66A17-3DD1-40C1-ADC9-B2064087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425" y="4275736"/>
            <a:ext cx="2663827" cy="358773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800" b="1">
                <a:solidFill>
                  <a:schemeClr val="bg1"/>
                </a:solidFill>
              </a:rPr>
              <a:t>Vot segur</a:t>
            </a:r>
            <a:endParaRPr lang="ca-ES" altLang="ca-ES" sz="1800" b="1">
              <a:solidFill>
                <a:schemeClr val="bg1"/>
              </a:solidFill>
            </a:endParaRPr>
          </a:p>
        </p:txBody>
      </p:sp>
      <p:sp>
        <p:nvSpPr>
          <p:cNvPr id="59" name="QuadreDeText 110">
            <a:extLst>
              <a:ext uri="{FF2B5EF4-FFF2-40B4-BE49-F238E27FC236}">
                <a16:creationId xmlns:a16="http://schemas.microsoft.com/office/drawing/2014/main" id="{13B6DA8B-0FD6-498A-B681-1E48A3D17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07" y="5365852"/>
            <a:ext cx="3168651" cy="717549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2400" b="1">
                <a:solidFill>
                  <a:schemeClr val="bg1"/>
                </a:solidFill>
              </a:rPr>
              <a:t>Dept. A. Exterior</a:t>
            </a:r>
          </a:p>
        </p:txBody>
      </p:sp>
      <p:cxnSp>
        <p:nvCxnSpPr>
          <p:cNvPr id="60" name="Conector recto de flecha 226">
            <a:extLst>
              <a:ext uri="{FF2B5EF4-FFF2-40B4-BE49-F238E27FC236}">
                <a16:creationId xmlns:a16="http://schemas.microsoft.com/office/drawing/2014/main" id="{9D57ADC8-8BCA-434F-B53F-EAA4664202FD}"/>
              </a:ext>
            </a:extLst>
          </p:cNvPr>
          <p:cNvCxnSpPr>
            <a:cxnSpLocks/>
            <a:stCxn id="59" idx="2"/>
            <a:endCxn id="24" idx="0"/>
          </p:cNvCxnSpPr>
          <p:nvPr/>
        </p:nvCxnSpPr>
        <p:spPr bwMode="auto">
          <a:xfrm>
            <a:off x="5861032" y="6083400"/>
            <a:ext cx="0" cy="149227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Conector: angular 61">
            <a:extLst>
              <a:ext uri="{FF2B5EF4-FFF2-40B4-BE49-F238E27FC236}">
                <a16:creationId xmlns:a16="http://schemas.microsoft.com/office/drawing/2014/main" id="{DB958845-2878-4A5A-AC12-8E6AFA0E38C1}"/>
              </a:ext>
            </a:extLst>
          </p:cNvPr>
          <p:cNvCxnSpPr>
            <a:cxnSpLocks/>
            <a:stCxn id="40" idx="3"/>
            <a:endCxn id="30" idx="1"/>
          </p:cNvCxnSpPr>
          <p:nvPr/>
        </p:nvCxnSpPr>
        <p:spPr bwMode="auto">
          <a:xfrm>
            <a:off x="14728727" y="7348637"/>
            <a:ext cx="1444627" cy="288032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19B22986-0F71-3B54-89C1-ABAA1EC7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Dispositiu</a:t>
            </a:r>
            <a:r>
              <a:rPr lang="es-ES" dirty="0"/>
              <a:t> COVID-19</a:t>
            </a:r>
          </a:p>
        </p:txBody>
      </p:sp>
    </p:spTree>
    <p:extLst>
      <p:ext uri="{BB962C8B-B14F-4D97-AF65-F5344CB8AC3E}">
        <p14:creationId xmlns:p14="http://schemas.microsoft.com/office/powerpoint/2010/main" val="3710119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937E-FA71-D9BE-8D83-CE9B6622A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F6459-C1C5-35C3-7132-C7AE1CD4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escenaris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7597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C796BB13-3D76-4D7B-AFF5-F2C89285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eixos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206E8B2E-6288-4005-BC6D-B6A98BEAD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578331"/>
              </p:ext>
            </p:extLst>
          </p:nvPr>
        </p:nvGraphicFramePr>
        <p:xfrm>
          <a:off x="4702177" y="4265723"/>
          <a:ext cx="14979651" cy="150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3523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3457376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1505616">
                <a:tc>
                  <a:txBody>
                    <a:bodyPr/>
                    <a:lstStyle/>
                    <a:p>
                      <a:pPr algn="r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Objectiu</a:t>
                      </a:r>
                    </a:p>
                    <a:p>
                      <a:pPr algn="just"/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Drets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650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068BF-C2FD-8261-3AF1-BD935002B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6898C682-EDC7-A2B7-9974-42D7F19D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estadis</a:t>
            </a:r>
          </a:p>
        </p:txBody>
      </p:sp>
      <p:sp>
        <p:nvSpPr>
          <p:cNvPr id="3" name="Subtítol 5">
            <a:extLst>
              <a:ext uri="{FF2B5EF4-FFF2-40B4-BE49-F238E27FC236}">
                <a16:creationId xmlns:a16="http://schemas.microsoft.com/office/drawing/2014/main" id="{E62A54E3-33FF-28BC-11F6-25F08687462F}"/>
              </a:ext>
            </a:extLst>
          </p:cNvPr>
          <p:cNvSpPr txBox="1">
            <a:spLocks/>
          </p:cNvSpPr>
          <p:nvPr/>
        </p:nvSpPr>
        <p:spPr>
          <a:xfrm>
            <a:off x="2038350" y="2836297"/>
            <a:ext cx="19927179" cy="10066040"/>
          </a:xfrm>
          <a:prstGeom prst="rect">
            <a:avLst/>
          </a:prstGeom>
        </p:spPr>
        <p:txBody>
          <a:bodyPr vert="horz" lIns="243840" tIns="121920" rIns="243840" bIns="1219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001789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0220" lvl="1" indent="-685809" defTabSz="1828800" eaLnBrk="0" hangingPunct="0">
              <a:spcBef>
                <a:spcPts val="1000"/>
              </a:spcBef>
              <a:buClr>
                <a:srgbClr val="2E2D2C"/>
              </a:buClr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Deliberació</a:t>
            </a:r>
          </a:p>
          <a:p>
            <a:pPr marL="1600220" lvl="1" indent="-685809" defTabSz="1828800" eaLnBrk="0" hangingPunct="0">
              <a:spcBef>
                <a:spcPts val="1000"/>
              </a:spcBef>
              <a:buClr>
                <a:srgbClr val="2E2D2C"/>
              </a:buClr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Sufragi passiu</a:t>
            </a:r>
          </a:p>
          <a:p>
            <a:pPr marL="1600220" lvl="1" indent="-685809" defTabSz="1828800" eaLnBrk="0" hangingPunct="0">
              <a:spcBef>
                <a:spcPts val="1000"/>
              </a:spcBef>
              <a:buClr>
                <a:srgbClr val="2E2D2C"/>
              </a:buClr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Sufragi actiu</a:t>
            </a:r>
          </a:p>
          <a:p>
            <a:pPr marL="1600220" lvl="1" indent="-685809" defTabSz="1828800" eaLnBrk="0" hangingPunct="0">
              <a:spcBef>
                <a:spcPts val="1000"/>
              </a:spcBef>
              <a:buClr>
                <a:srgbClr val="2E2D2C"/>
              </a:buClr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Organització</a:t>
            </a:r>
          </a:p>
          <a:p>
            <a:pPr marL="1600220" lvl="1" indent="-685809" defTabSz="1828800" eaLnBrk="0" hangingPunct="0">
              <a:spcBef>
                <a:spcPts val="1000"/>
              </a:spcBef>
              <a:buClr>
                <a:srgbClr val="2E2D2C"/>
              </a:buClr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Implantació</a:t>
            </a:r>
          </a:p>
        </p:txBody>
      </p:sp>
    </p:spTree>
    <p:extLst>
      <p:ext uri="{BB962C8B-B14F-4D97-AF65-F5344CB8AC3E}">
        <p14:creationId xmlns:p14="http://schemas.microsoft.com/office/powerpoint/2010/main" val="3914282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71FDF-D07F-99EB-E6DE-9F2EF46DD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C78BDEDC-B1F8-5E1B-BC4F-1B431995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escenaris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57B6F9A-EEB5-0E2C-559C-4B4AB066F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12940"/>
              </p:ext>
            </p:extLst>
          </p:nvPr>
        </p:nvGraphicFramePr>
        <p:xfrm>
          <a:off x="4702177" y="4265724"/>
          <a:ext cx="14979651" cy="5474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3523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3457376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1505616">
                <a:tc>
                  <a:txBody>
                    <a:bodyPr/>
                    <a:lstStyle/>
                    <a:p>
                      <a:pPr algn="r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Objectiu</a:t>
                      </a:r>
                    </a:p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Drets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  <a:tr h="812693"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49588"/>
                  </a:ext>
                </a:extLst>
              </a:tr>
              <a:tr h="787032"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35131"/>
                  </a:ext>
                </a:extLst>
              </a:tr>
              <a:tr h="795584"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2055"/>
                  </a:ext>
                </a:extLst>
              </a:tr>
              <a:tr h="752808"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36611"/>
                  </a:ext>
                </a:extLst>
              </a:tr>
              <a:tr h="821245"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Implantació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4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82190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BD7492F7-30EA-75CD-08F1-EEFFF7A80DEE}"/>
              </a:ext>
            </a:extLst>
          </p:cNvPr>
          <p:cNvGraphicFramePr>
            <a:graphicFrameLocks noGrp="1"/>
          </p:cNvGraphicFramePr>
          <p:nvPr/>
        </p:nvGraphicFramePr>
        <p:xfrm>
          <a:off x="4702173" y="10525751"/>
          <a:ext cx="14979641" cy="1019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5597">
                  <a:extLst>
                    <a:ext uri="{9D8B030D-6E8A-4147-A177-3AD203B41FA5}">
                      <a16:colId xmlns:a16="http://schemas.microsoft.com/office/drawing/2014/main" val="2860073491"/>
                    </a:ext>
                  </a:extLst>
                </a:gridCol>
                <a:gridCol w="2995597">
                  <a:extLst>
                    <a:ext uri="{9D8B030D-6E8A-4147-A177-3AD203B41FA5}">
                      <a16:colId xmlns:a16="http://schemas.microsoft.com/office/drawing/2014/main" val="1259045953"/>
                    </a:ext>
                  </a:extLst>
                </a:gridCol>
                <a:gridCol w="2995597">
                  <a:extLst>
                    <a:ext uri="{9D8B030D-6E8A-4147-A177-3AD203B41FA5}">
                      <a16:colId xmlns:a16="http://schemas.microsoft.com/office/drawing/2014/main" val="1352562375"/>
                    </a:ext>
                  </a:extLst>
                </a:gridCol>
                <a:gridCol w="2995597">
                  <a:extLst>
                    <a:ext uri="{9D8B030D-6E8A-4147-A177-3AD203B41FA5}">
                      <a16:colId xmlns:a16="http://schemas.microsoft.com/office/drawing/2014/main" val="2064580375"/>
                    </a:ext>
                  </a:extLst>
                </a:gridCol>
                <a:gridCol w="2997253">
                  <a:extLst>
                    <a:ext uri="{9D8B030D-6E8A-4147-A177-3AD203B41FA5}">
                      <a16:colId xmlns:a16="http://schemas.microsoft.com/office/drawing/2014/main" val="288668433"/>
                    </a:ext>
                  </a:extLst>
                </a:gridCol>
              </a:tblGrid>
              <a:tr h="1019811">
                <a:tc>
                  <a:txBody>
                    <a:bodyPr/>
                    <a:lstStyle/>
                    <a:p>
                      <a:pPr algn="ctr"/>
                      <a:r>
                        <a:rPr lang="ca-ES" sz="2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sense afectacions</a:t>
                      </a:r>
                      <a:endParaRPr lang="ca-ES" sz="2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sense impacte</a:t>
                      </a:r>
                      <a:endParaRPr lang="ca-ES" sz="2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menors</a:t>
                      </a:r>
                      <a:endParaRPr lang="ca-ES" sz="2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crítiques</a:t>
                      </a:r>
                      <a:endParaRPr lang="ca-ES" sz="2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molt crítiques</a:t>
                      </a:r>
                      <a:endParaRPr lang="ca-ES" sz="2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88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74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64A300D-4853-8314-734A-9C8443A48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4AD7B46-15DA-7CB0-D778-F0E16E1F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/>
              <a:t>Resultats, efectes, impactes</a:t>
            </a:r>
            <a:endParaRPr lang="ca-ES" dirty="0"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15D53F7C-F803-537E-F813-F741ECB6A1C0}"/>
              </a:ext>
            </a:extLst>
          </p:cNvPr>
          <p:cNvGraphicFramePr>
            <a:graphicFrameLocks noGrp="1"/>
          </p:cNvGraphicFramePr>
          <p:nvPr/>
        </p:nvGraphicFramePr>
        <p:xfrm>
          <a:off x="3767217" y="2825750"/>
          <a:ext cx="5616573" cy="93546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16573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(</a:t>
                      </a:r>
                      <a:r>
                        <a:rPr lang="ca-ES" sz="2700" i="1" noProof="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ca-ES" sz="2700" noProof="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82880" marR="182880" marT="91440" marB="91440"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materials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 termini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nostre control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 de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tendència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 (legals)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2700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29674"/>
                  </a:ext>
                </a:extLst>
              </a:tr>
              <a:tr h="76942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d’ofimàtica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9262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Beques menjador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4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839784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A90249C7-5AD5-4926-B303-19E42160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escenaris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5CEBFFF-5769-43BD-A1E7-56CCF3048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9368"/>
          <a:stretch/>
        </p:blipFill>
        <p:spPr>
          <a:xfrm>
            <a:off x="4127503" y="3231492"/>
            <a:ext cx="17818936" cy="530020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4E42C0F-20A0-4F63-A54C-1D6C964FEF60}"/>
              </a:ext>
            </a:extLst>
          </p:cNvPr>
          <p:cNvSpPr txBox="1"/>
          <p:nvPr/>
        </p:nvSpPr>
        <p:spPr>
          <a:xfrm>
            <a:off x="8553724" y="8890068"/>
            <a:ext cx="976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85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ol 1">
            <a:extLst>
              <a:ext uri="{FF2B5EF4-FFF2-40B4-BE49-F238E27FC236}">
                <a16:creationId xmlns:a16="http://schemas.microsoft.com/office/drawing/2014/main" id="{2DC16E14-80B8-44D9-819B-FCF8F7F7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escenaris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0C0650A-2E19-1837-778D-44C009780D6D}"/>
              </a:ext>
            </a:extLst>
          </p:cNvPr>
          <p:cNvGrpSpPr/>
          <p:nvPr/>
        </p:nvGrpSpPr>
        <p:grpSpPr>
          <a:xfrm>
            <a:off x="4127501" y="2798330"/>
            <a:ext cx="17763067" cy="10649565"/>
            <a:chOff x="2020554" y="1230937"/>
            <a:chExt cx="4968000" cy="2978486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24C2E484-8BA8-407A-9497-CE4DC0D995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71" b="42367"/>
            <a:stretch/>
          </p:blipFill>
          <p:spPr>
            <a:xfrm>
              <a:off x="2020554" y="1540381"/>
              <a:ext cx="4968000" cy="2669042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E0544343-8089-49CF-8B81-B869765626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62" b="95925"/>
            <a:stretch/>
          </p:blipFill>
          <p:spPr>
            <a:xfrm>
              <a:off x="2020554" y="1230937"/>
              <a:ext cx="4968000" cy="324999"/>
            </a:xfrm>
            <a:prstGeom prst="rect">
              <a:avLst/>
            </a:prstGeom>
          </p:spPr>
        </p:pic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62490DC-5575-4A2E-BDC0-FE8ABB088779}"/>
              </a:ext>
            </a:extLst>
          </p:cNvPr>
          <p:cNvSpPr txBox="1"/>
          <p:nvPr/>
        </p:nvSpPr>
        <p:spPr>
          <a:xfrm rot="16200000">
            <a:off x="19062202" y="8121960"/>
            <a:ext cx="976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00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ol 1">
            <a:extLst>
              <a:ext uri="{FF2B5EF4-FFF2-40B4-BE49-F238E27FC236}">
                <a16:creationId xmlns:a16="http://schemas.microsoft.com/office/drawing/2014/main" id="{BC492F96-3036-4A0E-A049-AE41CFDD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Els escenaris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9D528FB-4F0A-F48F-A3CD-F8D96283A5E9}"/>
              </a:ext>
            </a:extLst>
          </p:cNvPr>
          <p:cNvGrpSpPr/>
          <p:nvPr/>
        </p:nvGrpSpPr>
        <p:grpSpPr>
          <a:xfrm>
            <a:off x="4127501" y="2805835"/>
            <a:ext cx="16805147" cy="10910165"/>
            <a:chOff x="2019872" y="1224180"/>
            <a:chExt cx="4968552" cy="3225662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E497300A-17CF-4F26-AED4-4B8C98D0FD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13" b="2022"/>
            <a:stretch/>
          </p:blipFill>
          <p:spPr>
            <a:xfrm>
              <a:off x="2019872" y="1529498"/>
              <a:ext cx="4968552" cy="2920344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5529D4-BA73-4476-A6A4-1F88ED067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62" b="95925"/>
            <a:stretch/>
          </p:blipFill>
          <p:spPr>
            <a:xfrm>
              <a:off x="2019872" y="1224180"/>
              <a:ext cx="4968552" cy="325034"/>
            </a:xfrm>
            <a:prstGeom prst="rect">
              <a:avLst/>
            </a:prstGeom>
          </p:spPr>
        </p:pic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911D5CC-3A52-4615-B77A-F851A3106896}"/>
              </a:ext>
            </a:extLst>
          </p:cNvPr>
          <p:cNvSpPr txBox="1"/>
          <p:nvPr/>
        </p:nvSpPr>
        <p:spPr>
          <a:xfrm rot="16200000">
            <a:off x="19181276" y="7121797"/>
            <a:ext cx="976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501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ol 1">
            <a:extLst>
              <a:ext uri="{FF2B5EF4-FFF2-40B4-BE49-F238E27FC236}">
                <a16:creationId xmlns:a16="http://schemas.microsoft.com/office/drawing/2014/main" id="{BC492F96-3036-4A0E-A049-AE41CFDD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Quadre de comandament</a:t>
            </a:r>
          </a:p>
        </p:txBody>
      </p:sp>
      <p:sp>
        <p:nvSpPr>
          <p:cNvPr id="20" name="Subtítol 5">
            <a:extLst>
              <a:ext uri="{FF2B5EF4-FFF2-40B4-BE49-F238E27FC236}">
                <a16:creationId xmlns:a16="http://schemas.microsoft.com/office/drawing/2014/main" id="{04A24EDA-F7E7-FEB4-0D39-1FC9351D4503}"/>
              </a:ext>
            </a:extLst>
          </p:cNvPr>
          <p:cNvSpPr txBox="1">
            <a:spLocks/>
          </p:cNvSpPr>
          <p:nvPr/>
        </p:nvSpPr>
        <p:spPr>
          <a:xfrm>
            <a:off x="4185056" y="2465512"/>
            <a:ext cx="16928144" cy="8862648"/>
          </a:xfrm>
          <a:prstGeom prst="rect">
            <a:avLst/>
          </a:prstGeom>
        </p:spPr>
        <p:txBody>
          <a:bodyPr vert="horz" lIns="182880" tIns="91440" rIns="182880" bIns="9144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Escenaris</a:t>
            </a:r>
          </a:p>
          <a:p>
            <a:pPr algn="l"/>
            <a:endParaRPr lang="ca-E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Tasques i riscos    </a:t>
            </a:r>
            <a:r>
              <a:rPr 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 en el moment d’ajornar les eleccions</a:t>
            </a:r>
            <a:endParaRPr lang="ca-E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E6464E4C-3DC3-A787-4E14-DA6A6F3B8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859349"/>
              </p:ext>
            </p:extLst>
          </p:nvPr>
        </p:nvGraphicFramePr>
        <p:xfrm>
          <a:off x="4335623" y="3416820"/>
          <a:ext cx="16767176" cy="1325465"/>
        </p:xfrm>
        <a:graphic>
          <a:graphicData uri="http://schemas.openxmlformats.org/drawingml/2006/table">
            <a:tbl>
              <a:tblPr/>
              <a:tblGrid>
                <a:gridCol w="3155915">
                  <a:extLst>
                    <a:ext uri="{9D8B030D-6E8A-4147-A177-3AD203B41FA5}">
                      <a16:colId xmlns:a16="http://schemas.microsoft.com/office/drawing/2014/main" val="1109649796"/>
                    </a:ext>
                  </a:extLst>
                </a:gridCol>
                <a:gridCol w="1506232">
                  <a:extLst>
                    <a:ext uri="{9D8B030D-6E8A-4147-A177-3AD203B41FA5}">
                      <a16:colId xmlns:a16="http://schemas.microsoft.com/office/drawing/2014/main" val="1476721132"/>
                    </a:ext>
                  </a:extLst>
                </a:gridCol>
                <a:gridCol w="1903480">
                  <a:extLst>
                    <a:ext uri="{9D8B030D-6E8A-4147-A177-3AD203B41FA5}">
                      <a16:colId xmlns:a16="http://schemas.microsoft.com/office/drawing/2014/main" val="770794414"/>
                    </a:ext>
                  </a:extLst>
                </a:gridCol>
                <a:gridCol w="1324160">
                  <a:extLst>
                    <a:ext uri="{9D8B030D-6E8A-4147-A177-3AD203B41FA5}">
                      <a16:colId xmlns:a16="http://schemas.microsoft.com/office/drawing/2014/main" val="2063384125"/>
                    </a:ext>
                  </a:extLst>
                </a:gridCol>
                <a:gridCol w="1478645">
                  <a:extLst>
                    <a:ext uri="{9D8B030D-6E8A-4147-A177-3AD203B41FA5}">
                      <a16:colId xmlns:a16="http://schemas.microsoft.com/office/drawing/2014/main" val="3747680119"/>
                    </a:ext>
                  </a:extLst>
                </a:gridCol>
                <a:gridCol w="1434507">
                  <a:extLst>
                    <a:ext uri="{9D8B030D-6E8A-4147-A177-3AD203B41FA5}">
                      <a16:colId xmlns:a16="http://schemas.microsoft.com/office/drawing/2014/main" val="462774373"/>
                    </a:ext>
                  </a:extLst>
                </a:gridCol>
                <a:gridCol w="1478645">
                  <a:extLst>
                    <a:ext uri="{9D8B030D-6E8A-4147-A177-3AD203B41FA5}">
                      <a16:colId xmlns:a16="http://schemas.microsoft.com/office/drawing/2014/main" val="63941322"/>
                    </a:ext>
                  </a:extLst>
                </a:gridCol>
                <a:gridCol w="1478645">
                  <a:extLst>
                    <a:ext uri="{9D8B030D-6E8A-4147-A177-3AD203B41FA5}">
                      <a16:colId xmlns:a16="http://schemas.microsoft.com/office/drawing/2014/main" val="3919974253"/>
                    </a:ext>
                  </a:extLst>
                </a:gridCol>
                <a:gridCol w="1241400">
                  <a:extLst>
                    <a:ext uri="{9D8B030D-6E8A-4147-A177-3AD203B41FA5}">
                      <a16:colId xmlns:a16="http://schemas.microsoft.com/office/drawing/2014/main" val="2598390189"/>
                    </a:ext>
                  </a:extLst>
                </a:gridCol>
                <a:gridCol w="1765547">
                  <a:extLst>
                    <a:ext uri="{9D8B030D-6E8A-4147-A177-3AD203B41FA5}">
                      <a16:colId xmlns:a16="http://schemas.microsoft.com/office/drawing/2014/main" val="1546768439"/>
                    </a:ext>
                  </a:extLst>
                </a:gridCol>
              </a:tblGrid>
              <a:tr h="265093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Escenari</a:t>
                      </a:r>
                    </a:p>
                  </a:txBody>
                  <a:tcPr marL="16568" marR="16568" marT="16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EPC21-Normal</a:t>
                      </a: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EPC21-Novanormal</a:t>
                      </a: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EPC21-Local</a:t>
                      </a: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EPC21-Tram4</a:t>
                      </a: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EPC21-Tram3</a:t>
                      </a: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EPC21-Tram2</a:t>
                      </a: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EPC21-Tram1</a:t>
                      </a: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EPC21-Atura</a:t>
                      </a: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EPC21-Confinam</a:t>
                      </a:r>
                    </a:p>
                  </a:txBody>
                  <a:tcPr marL="16568" marR="16568" marT="1656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45351"/>
                  </a:ext>
                </a:extLst>
              </a:tr>
              <a:tr h="265093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Mobilitat</a:t>
                      </a:r>
                    </a:p>
                  </a:txBody>
                  <a:tcPr marL="16568" marR="16568" marT="16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ca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415766"/>
                  </a:ext>
                </a:extLst>
              </a:tr>
              <a:tr h="265093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Activitat social</a:t>
                      </a:r>
                    </a:p>
                  </a:txBody>
                  <a:tcPr marL="16568" marR="16568" marT="16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192470"/>
                  </a:ext>
                </a:extLst>
              </a:tr>
              <a:tr h="265093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Qüestions electorals</a:t>
                      </a:r>
                    </a:p>
                  </a:txBody>
                  <a:tcPr marL="16568" marR="16568" marT="16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317874"/>
                  </a:ext>
                </a:extLst>
              </a:tr>
              <a:tr h="265093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Protocol Eleccions COVID19</a:t>
                      </a:r>
                    </a:p>
                  </a:txBody>
                  <a:tcPr marL="16568" marR="16568" marT="16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568" marR="16568" marT="1656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719592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3D7DD9B7-CE73-DFED-DD4B-C932E07E5FAD}"/>
              </a:ext>
            </a:extLst>
          </p:cNvPr>
          <p:cNvSpPr txBox="1"/>
          <p:nvPr/>
        </p:nvSpPr>
        <p:spPr>
          <a:xfrm>
            <a:off x="9317407" y="3682189"/>
            <a:ext cx="8387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a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Progressió d’acord amb</a:t>
            </a:r>
          </a:p>
          <a:p>
            <a:pPr marL="342906" indent="-342906">
              <a:buFont typeface="Arial" panose="020B0604020202020204" pitchFamily="34" charset="0"/>
              <a:buChar char="•"/>
            </a:pPr>
            <a:r>
              <a:rPr lang="ca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valor de l’RT varia significativament i persistentment</a:t>
            </a:r>
          </a:p>
          <a:p>
            <a:pPr marL="342906" indent="-342906">
              <a:buFont typeface="Arial" panose="020B0604020202020204" pitchFamily="34" charset="0"/>
              <a:buChar char="•"/>
            </a:pPr>
            <a:r>
              <a:rPr lang="ca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nombre d’ hospitalitzacions varia significativament i persistentment</a:t>
            </a:r>
            <a:endParaRPr lang="ca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DA57A952-2F9F-4586-1CE2-16E4BEB6E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762942"/>
              </p:ext>
            </p:extLst>
          </p:nvPr>
        </p:nvGraphicFramePr>
        <p:xfrm>
          <a:off x="4292651" y="5503404"/>
          <a:ext cx="7964212" cy="7063666"/>
        </p:xfrm>
        <a:graphic>
          <a:graphicData uri="http://schemas.openxmlformats.org/drawingml/2006/table">
            <a:tbl>
              <a:tblPr firstRow="1" firstCol="1" bandRow="1"/>
              <a:tblGrid>
                <a:gridCol w="2655157">
                  <a:extLst>
                    <a:ext uri="{9D8B030D-6E8A-4147-A177-3AD203B41FA5}">
                      <a16:colId xmlns:a16="http://schemas.microsoft.com/office/drawing/2014/main" val="3523240805"/>
                    </a:ext>
                  </a:extLst>
                </a:gridCol>
                <a:gridCol w="1768853">
                  <a:extLst>
                    <a:ext uri="{9D8B030D-6E8A-4147-A177-3AD203B41FA5}">
                      <a16:colId xmlns:a16="http://schemas.microsoft.com/office/drawing/2014/main" val="1185247060"/>
                    </a:ext>
                  </a:extLst>
                </a:gridCol>
                <a:gridCol w="1770101">
                  <a:extLst>
                    <a:ext uri="{9D8B030D-6E8A-4147-A177-3AD203B41FA5}">
                      <a16:colId xmlns:a16="http://schemas.microsoft.com/office/drawing/2014/main" val="3292168947"/>
                    </a:ext>
                  </a:extLst>
                </a:gridCol>
                <a:gridCol w="1770101">
                  <a:extLst>
                    <a:ext uri="{9D8B030D-6E8A-4147-A177-3AD203B41FA5}">
                      <a16:colId xmlns:a16="http://schemas.microsoft.com/office/drawing/2014/main" val="372166786"/>
                    </a:ext>
                  </a:extLst>
                </a:gridCol>
              </a:tblGrid>
              <a:tr h="458848">
                <a:tc>
                  <a:txBody>
                    <a:bodyPr/>
                    <a:lstStyle/>
                    <a:p>
                      <a:pPr algn="ctr"/>
                      <a:r>
                        <a:rPr lang="ca-ES" sz="13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             Objectiu</a:t>
                      </a:r>
                      <a:endParaRPr lang="ca-ES" sz="13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1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Drets votar</a:t>
                      </a:r>
                      <a:endParaRPr lang="ca-ES" sz="1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1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00470"/>
                  </a:ext>
                </a:extLst>
              </a:tr>
              <a:tr h="300219">
                <a:tc rowSpan="2">
                  <a:txBody>
                    <a:bodyPr/>
                    <a:lstStyle/>
                    <a:p>
                      <a:pPr algn="just"/>
                      <a:r>
                        <a:rPr lang="ca-ES" sz="1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1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73559"/>
                  </a:ext>
                </a:extLst>
              </a:tr>
              <a:tr h="30021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64213"/>
                  </a:ext>
                </a:extLst>
              </a:tr>
              <a:tr h="300219">
                <a:tc rowSpan="2">
                  <a:txBody>
                    <a:bodyPr/>
                    <a:lstStyle/>
                    <a:p>
                      <a:pPr algn="just"/>
                      <a:r>
                        <a:rPr lang="ca-ES" sz="1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1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67399"/>
                  </a:ext>
                </a:extLst>
              </a:tr>
              <a:tr h="30021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835612"/>
                  </a:ext>
                </a:extLst>
              </a:tr>
              <a:tr h="300219">
                <a:tc rowSpan="9">
                  <a:txBody>
                    <a:bodyPr/>
                    <a:lstStyle/>
                    <a:p>
                      <a:pPr algn="just"/>
                      <a:r>
                        <a:rPr lang="ca-ES" sz="1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1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801971"/>
                  </a:ext>
                </a:extLst>
              </a:tr>
              <a:tr h="30021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10801"/>
                  </a:ext>
                </a:extLst>
              </a:tr>
              <a:tr h="30021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54426"/>
                  </a:ext>
                </a:extLst>
              </a:tr>
              <a:tr h="30021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792828"/>
                  </a:ext>
                </a:extLst>
              </a:tr>
              <a:tr h="30021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428138"/>
                  </a:ext>
                </a:extLst>
              </a:tr>
              <a:tr h="30021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739422"/>
                  </a:ext>
                </a:extLst>
              </a:tr>
              <a:tr h="30021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579939"/>
                  </a:ext>
                </a:extLst>
              </a:tr>
              <a:tr h="30021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148556"/>
                  </a:ext>
                </a:extLst>
              </a:tr>
              <a:tr h="30021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20253"/>
                  </a:ext>
                </a:extLst>
              </a:tr>
              <a:tr h="300219">
                <a:tc rowSpan="5">
                  <a:txBody>
                    <a:bodyPr/>
                    <a:lstStyle/>
                    <a:p>
                      <a:pPr algn="just"/>
                      <a:r>
                        <a:rPr lang="ca-ES" sz="1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Operacions</a:t>
                      </a:r>
                      <a:endParaRPr lang="ca-ES" sz="1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756808"/>
                  </a:ext>
                </a:extLst>
              </a:tr>
              <a:tr h="30021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18082"/>
                  </a:ext>
                </a:extLst>
              </a:tr>
              <a:tr h="30021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97997"/>
                  </a:ext>
                </a:extLst>
              </a:tr>
              <a:tr h="30021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776235"/>
                  </a:ext>
                </a:extLst>
              </a:tr>
              <a:tr h="30021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592894"/>
                  </a:ext>
                </a:extLst>
              </a:tr>
              <a:tr h="300219">
                <a:tc rowSpan="4">
                  <a:txBody>
                    <a:bodyPr/>
                    <a:lstStyle/>
                    <a:p>
                      <a:pPr algn="just"/>
                      <a:r>
                        <a:rPr lang="ca-ES" sz="1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Efectivitat</a:t>
                      </a:r>
                      <a:endParaRPr lang="ca-ES" sz="1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584431"/>
                  </a:ext>
                </a:extLst>
              </a:tr>
              <a:tr h="30021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22659"/>
                  </a:ext>
                </a:extLst>
              </a:tr>
              <a:tr h="30021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8899"/>
                  </a:ext>
                </a:extLst>
              </a:tr>
              <a:tr h="30021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40440"/>
                  </a:ext>
                </a:extLst>
              </a:tr>
            </a:tbl>
          </a:graphicData>
        </a:graphic>
      </p:graphicFrame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9D5A44FD-B174-51C6-79CD-691135F75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09426"/>
              </p:ext>
            </p:extLst>
          </p:nvPr>
        </p:nvGraphicFramePr>
        <p:xfrm>
          <a:off x="12934039" y="5503421"/>
          <a:ext cx="7962856" cy="7063646"/>
        </p:xfrm>
        <a:graphic>
          <a:graphicData uri="http://schemas.openxmlformats.org/drawingml/2006/table">
            <a:tbl>
              <a:tblPr firstRow="1" firstCol="1" bandRow="1"/>
              <a:tblGrid>
                <a:gridCol w="2654704">
                  <a:extLst>
                    <a:ext uri="{9D8B030D-6E8A-4147-A177-3AD203B41FA5}">
                      <a16:colId xmlns:a16="http://schemas.microsoft.com/office/drawing/2014/main" val="5827575"/>
                    </a:ext>
                  </a:extLst>
                </a:gridCol>
                <a:gridCol w="1768552">
                  <a:extLst>
                    <a:ext uri="{9D8B030D-6E8A-4147-A177-3AD203B41FA5}">
                      <a16:colId xmlns:a16="http://schemas.microsoft.com/office/drawing/2014/main" val="1903850656"/>
                    </a:ext>
                  </a:extLst>
                </a:gridCol>
                <a:gridCol w="1769800">
                  <a:extLst>
                    <a:ext uri="{9D8B030D-6E8A-4147-A177-3AD203B41FA5}">
                      <a16:colId xmlns:a16="http://schemas.microsoft.com/office/drawing/2014/main" val="2034219888"/>
                    </a:ext>
                  </a:extLst>
                </a:gridCol>
                <a:gridCol w="1769800">
                  <a:extLst>
                    <a:ext uri="{9D8B030D-6E8A-4147-A177-3AD203B41FA5}">
                      <a16:colId xmlns:a16="http://schemas.microsoft.com/office/drawing/2014/main" val="249776125"/>
                    </a:ext>
                  </a:extLst>
                </a:gridCol>
              </a:tblGrid>
              <a:tr h="463464">
                <a:tc>
                  <a:txBody>
                    <a:bodyPr/>
                    <a:lstStyle/>
                    <a:p>
                      <a:pPr algn="ctr"/>
                      <a:r>
                        <a:rPr lang="ca-ES" sz="13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             Objectiu</a:t>
                      </a:r>
                      <a:endParaRPr lang="ca-ES" sz="13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1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Drets votar</a:t>
                      </a:r>
                      <a:endParaRPr lang="ca-ES" sz="1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1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46573"/>
                  </a:ext>
                </a:extLst>
              </a:tr>
              <a:tr h="361501">
                <a:tc rowSpan="2">
                  <a:txBody>
                    <a:bodyPr/>
                    <a:lstStyle/>
                    <a:p>
                      <a:pPr algn="just"/>
                      <a:r>
                        <a:rPr lang="ca-ES" sz="1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1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87978"/>
                  </a:ext>
                </a:extLst>
              </a:tr>
              <a:tr h="29385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1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05631"/>
                  </a:ext>
                </a:extLst>
              </a:tr>
              <a:tr h="293859">
                <a:tc rowSpan="2">
                  <a:txBody>
                    <a:bodyPr/>
                    <a:lstStyle/>
                    <a:p>
                      <a:pPr algn="just"/>
                      <a:r>
                        <a:rPr lang="ca-ES" sz="1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1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75798"/>
                  </a:ext>
                </a:extLst>
              </a:tr>
              <a:tr h="293859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6234"/>
                  </a:ext>
                </a:extLst>
              </a:tr>
              <a:tr h="293859">
                <a:tc rowSpan="9">
                  <a:txBody>
                    <a:bodyPr/>
                    <a:lstStyle/>
                    <a:p>
                      <a:pPr algn="just"/>
                      <a:r>
                        <a:rPr lang="ca-ES" sz="1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1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76403"/>
                  </a:ext>
                </a:extLst>
              </a:tr>
              <a:tr h="29385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027313"/>
                  </a:ext>
                </a:extLst>
              </a:tr>
              <a:tr h="29385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28326"/>
                  </a:ext>
                </a:extLst>
              </a:tr>
              <a:tr h="29385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5901"/>
                  </a:ext>
                </a:extLst>
              </a:tr>
              <a:tr h="29385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982063"/>
                  </a:ext>
                </a:extLst>
              </a:tr>
              <a:tr h="29385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Mantenir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5628"/>
                  </a:ext>
                </a:extLst>
              </a:tr>
              <a:tr h="29385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820501"/>
                  </a:ext>
                </a:extLst>
              </a:tr>
              <a:tr h="29385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85855"/>
                  </a:ext>
                </a:extLst>
              </a:tr>
              <a:tr h="29385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76208"/>
                  </a:ext>
                </a:extLst>
              </a:tr>
              <a:tr h="293859">
                <a:tc rowSpan="5">
                  <a:txBody>
                    <a:bodyPr/>
                    <a:lstStyle/>
                    <a:p>
                      <a:pPr algn="just"/>
                      <a:r>
                        <a:rPr lang="ca-ES" sz="1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Operacions</a:t>
                      </a:r>
                      <a:endParaRPr lang="ca-ES" sz="1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6564"/>
                  </a:ext>
                </a:extLst>
              </a:tr>
              <a:tr h="29385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48451"/>
                  </a:ext>
                </a:extLst>
              </a:tr>
              <a:tr h="29385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62200"/>
                  </a:ext>
                </a:extLst>
              </a:tr>
              <a:tr h="29385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73933"/>
                  </a:ext>
                </a:extLst>
              </a:tr>
              <a:tr h="29385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131408"/>
                  </a:ext>
                </a:extLst>
              </a:tr>
              <a:tr h="361501">
                <a:tc rowSpan="4">
                  <a:txBody>
                    <a:bodyPr/>
                    <a:lstStyle/>
                    <a:p>
                      <a:pPr algn="just"/>
                      <a:r>
                        <a:rPr lang="ca-ES" sz="16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Efectivitat</a:t>
                      </a:r>
                      <a:endParaRPr lang="ca-ES" sz="16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0189"/>
                  </a:ext>
                </a:extLst>
              </a:tr>
              <a:tr h="29385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1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1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54694"/>
                  </a:ext>
                </a:extLst>
              </a:tr>
              <a:tr h="29385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669365"/>
                  </a:ext>
                </a:extLst>
              </a:tr>
              <a:tr h="293859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3" marR="115333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181342"/>
                  </a:ext>
                </a:extLst>
              </a:tr>
            </a:tbl>
          </a:graphicData>
        </a:graphic>
      </p:graphicFrame>
      <p:sp>
        <p:nvSpPr>
          <p:cNvPr id="25" name="Subtítulo 2">
            <a:extLst>
              <a:ext uri="{FF2B5EF4-FFF2-40B4-BE49-F238E27FC236}">
                <a16:creationId xmlns:a16="http://schemas.microsoft.com/office/drawing/2014/main" id="{26F19921-B470-5F1A-CF3B-5A3786F9A16F}"/>
              </a:ext>
            </a:extLst>
          </p:cNvPr>
          <p:cNvSpPr txBox="1">
            <a:spLocks/>
          </p:cNvSpPr>
          <p:nvPr/>
        </p:nvSpPr>
        <p:spPr bwMode="auto">
          <a:xfrm>
            <a:off x="5136468" y="12529912"/>
            <a:ext cx="15996205" cy="34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s-ES" alt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Inspirat</a:t>
            </a:r>
            <a:r>
              <a:rPr lang="es-ES" altLang="ca-ES" sz="16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altLang="ca-ES" sz="1600" dirty="0">
                <a:latin typeface="Arial" panose="020B0604020202020204" pitchFamily="34" charset="0"/>
                <a:cs typeface="Arial" panose="020B0604020202020204" pitchFamily="34" charset="0"/>
              </a:rPr>
              <a:t>James, T.S. &amp; </a:t>
            </a:r>
            <a:r>
              <a:rPr lang="en-US" alt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Alihodzic</a:t>
            </a:r>
            <a:r>
              <a:rPr lang="en-US" altLang="ca-ES" sz="1600" dirty="0">
                <a:latin typeface="Arial" panose="020B0604020202020204" pitchFamily="34" charset="0"/>
                <a:cs typeface="Arial" panose="020B0604020202020204" pitchFamily="34" charset="0"/>
              </a:rPr>
              <a:t>, S. (2020). “When Is It Democratic to Postpone an Election? Elections During Natural Disasters, COVID-19, and Emergency Situations”. </a:t>
            </a:r>
            <a:endParaRPr lang="es-ES" alt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704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4C66E-48B9-18C3-E378-050B26A2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Concurrència</a:t>
            </a:r>
            <a:r>
              <a:rPr lang="es-ES" dirty="0"/>
              <a:t> efectiva </a:t>
            </a:r>
            <a:r>
              <a:rPr lang="es-ES" dirty="0" err="1"/>
              <a:t>d’actors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5493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686" y="2825750"/>
            <a:ext cx="20320000" cy="8568754"/>
          </a:xfrm>
          <a:noFill/>
          <a:ln>
            <a:solidFill>
              <a:srgbClr val="254061"/>
            </a:solidFill>
          </a:ln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component de la </a:t>
            </a:r>
            <a:r>
              <a:rPr lang="ca-ES" sz="44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transparència i les dades obertes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Totes les dades obertes: salut, pressupost, protocols, procediments, actes de reunions,... 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també: dubtes, dissensos, problemes</a:t>
            </a:r>
          </a:p>
          <a:p>
            <a:pPr marL="0" indent="0" algn="l">
              <a:buNone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component de la </a:t>
            </a:r>
            <a:r>
              <a:rPr lang="ca-ES" sz="44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G2G, partits polítics, ciutadans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Escolta activa</a:t>
            </a:r>
          </a:p>
          <a:p>
            <a:pPr marL="0" indent="0" algn="l">
              <a:buNone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component de la </a:t>
            </a:r>
            <a:r>
              <a:rPr lang="ca-ES" sz="44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col·laboració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Co-disseny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Co-gestió</a:t>
            </a:r>
          </a:p>
          <a:p>
            <a:pPr algn="l"/>
            <a:endParaRPr lang="ca-ES" altLang="ca-E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pt-BR">
                <a:cs typeface="Arial" panose="020B0604020202020204" pitchFamily="34" charset="0"/>
              </a:rPr>
              <a:t>El govern obert</a:t>
            </a:r>
            <a:r>
              <a:rPr lang="pt-BR" dirty="0">
                <a:cs typeface="Arial" panose="020B0604020202020204" pitchFamily="34" charset="0"/>
              </a:rPr>
              <a:t> </a:t>
            </a:r>
            <a:r>
              <a:rPr lang="pt-BR">
                <a:cs typeface="Arial" panose="020B0604020202020204" pitchFamily="34" charset="0"/>
              </a:rPr>
              <a:t>com paradigma</a:t>
            </a:r>
            <a:endParaRPr lang="ca-E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958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1E734-D712-CA69-B3C3-5B85E38C2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234DE4E7-CFFB-4FBF-9C06-159EED13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pt-BR" dirty="0" err="1">
                <a:cs typeface="Arial" panose="020B0604020202020204" pitchFamily="34" charset="0"/>
              </a:rPr>
              <a:t>Transparència</a:t>
            </a:r>
            <a:r>
              <a:rPr lang="pt-BR" dirty="0">
                <a:cs typeface="Arial" panose="020B0604020202020204" pitchFamily="34" charset="0"/>
              </a:rPr>
              <a:t> com a input</a:t>
            </a:r>
            <a:r>
              <a:rPr lang="pt-BR" sz="5333" dirty="0">
                <a:cs typeface="Arial" panose="020B0604020202020204" pitchFamily="34" charset="0"/>
              </a:rPr>
              <a:t> (i)</a:t>
            </a:r>
            <a:endParaRPr lang="ca-ES" sz="5333" dirty="0">
              <a:cs typeface="Arial" panose="020B0604020202020204" pitchFamily="34" charset="0"/>
            </a:endParaRPr>
          </a:p>
        </p:txBody>
      </p:sp>
      <p:sp>
        <p:nvSpPr>
          <p:cNvPr id="6" name="Contenidor de contingut 12">
            <a:extLst>
              <a:ext uri="{FF2B5EF4-FFF2-40B4-BE49-F238E27FC236}">
                <a16:creationId xmlns:a16="http://schemas.microsoft.com/office/drawing/2014/main" id="{8EC8B482-741C-8EEA-8DCF-6B1189907A79}"/>
              </a:ext>
            </a:extLst>
          </p:cNvPr>
          <p:cNvSpPr txBox="1">
            <a:spLocks/>
          </p:cNvSpPr>
          <p:nvPr/>
        </p:nvSpPr>
        <p:spPr>
          <a:xfrm>
            <a:off x="4127503" y="2753544"/>
            <a:ext cx="12004648" cy="1687035"/>
          </a:xfrm>
          <a:prstGeom prst="rect">
            <a:avLst/>
          </a:prstGeom>
        </p:spPr>
        <p:txBody>
          <a:bodyPr vert="horz" lIns="182880" tIns="91440" rIns="182880" bIns="9144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transparència com a retiment de comptes a la transparència com a variable endògena i eines per a l'autonomia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ca-E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ca-E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07E895A-0F4A-0B16-EDF4-CB6882047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1" y="4022741"/>
            <a:ext cx="7579096" cy="90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033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pt-BR" dirty="0" err="1">
                <a:cs typeface="Arial" panose="020B0604020202020204" pitchFamily="34" charset="0"/>
              </a:rPr>
              <a:t>Transparència</a:t>
            </a:r>
            <a:r>
              <a:rPr lang="pt-BR" dirty="0">
                <a:cs typeface="Arial" panose="020B0604020202020204" pitchFamily="34" charset="0"/>
              </a:rPr>
              <a:t> com a input</a:t>
            </a:r>
            <a:r>
              <a:rPr lang="pt-BR" sz="5333" dirty="0">
                <a:cs typeface="Arial" panose="020B0604020202020204" pitchFamily="34" charset="0"/>
              </a:rPr>
              <a:t> (</a:t>
            </a:r>
            <a:r>
              <a:rPr lang="pt-BR" sz="5333" dirty="0" err="1">
                <a:cs typeface="Arial" panose="020B0604020202020204" pitchFamily="34" charset="0"/>
              </a:rPr>
              <a:t>ii</a:t>
            </a:r>
            <a:r>
              <a:rPr lang="pt-BR" sz="5333" dirty="0">
                <a:cs typeface="Arial" panose="020B0604020202020204" pitchFamily="34" charset="0"/>
              </a:rPr>
              <a:t>)</a:t>
            </a:r>
            <a:endParaRPr lang="ca-ES" dirty="0"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7CE47EE-A109-618E-9344-13E8B63B13FF}"/>
              </a:ext>
            </a:extLst>
          </p:cNvPr>
          <p:cNvGrpSpPr/>
          <p:nvPr/>
        </p:nvGrpSpPr>
        <p:grpSpPr>
          <a:xfrm>
            <a:off x="13603564" y="3990444"/>
            <a:ext cx="7412467" cy="8784976"/>
            <a:chOff x="4782363" y="1496416"/>
            <a:chExt cx="2779675" cy="329436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9E156C2-D7B0-652E-C7F2-C8D1CE49C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6953"/>
            <a:stretch/>
          </p:blipFill>
          <p:spPr>
            <a:xfrm>
              <a:off x="4782363" y="1496416"/>
              <a:ext cx="2779675" cy="290996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DC5631D-779D-9B85-EF9C-047B49595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9508" y="1970693"/>
              <a:ext cx="2254501" cy="2820089"/>
            </a:xfrm>
            <a:prstGeom prst="rect">
              <a:avLst/>
            </a:prstGeom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6EBF13F2-BE16-9E1B-D69B-7D7C1FA44BA9}"/>
                </a:ext>
              </a:extLst>
            </p:cNvPr>
            <p:cNvSpPr txBox="1"/>
            <p:nvPr/>
          </p:nvSpPr>
          <p:spPr>
            <a:xfrm>
              <a:off x="6251248" y="2058693"/>
              <a:ext cx="722848" cy="219291"/>
            </a:xfrm>
            <a:prstGeom prst="rect">
              <a:avLst/>
            </a:prstGeom>
            <a:solidFill>
              <a:srgbClr val="F5F5F5"/>
            </a:solidFill>
          </p:spPr>
          <p:txBody>
            <a:bodyPr wrap="square" rtlCol="0">
              <a:spAutoFit/>
            </a:bodyPr>
            <a:lstStyle/>
            <a:p>
              <a:r>
                <a:rPr lang="es-ES" sz="3200" b="1" dirty="0" err="1">
                  <a:solidFill>
                    <a:srgbClr val="2624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Actes</a:t>
              </a:r>
              <a:endParaRPr lang="es-ES" sz="2400" b="1" dirty="0">
                <a:solidFill>
                  <a:srgbClr val="26242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B15F9CFB-9420-F0E6-7FB2-4A62BC2D2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335" y="2442635"/>
            <a:ext cx="8898952" cy="75202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2F9C22B-4908-38E0-ADAD-E202C2774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185" y="5390649"/>
            <a:ext cx="11165544" cy="78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455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6F08A-FC95-FFC0-3A77-FBF1A2387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D6C828DF-D4A2-5EF6-298B-C056A3C70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Transparència com a input</a:t>
            </a:r>
            <a:r>
              <a:rPr lang="ca-ES" sz="5333" dirty="0">
                <a:cs typeface="Arial" panose="020B0604020202020204" pitchFamily="34" charset="0"/>
              </a:rPr>
              <a:t> (iii)</a:t>
            </a:r>
            <a:endParaRPr lang="ca-ES" dirty="0">
              <a:cs typeface="Arial" panose="020B0604020202020204" pitchFamily="34" charset="0"/>
            </a:endParaRPr>
          </a:p>
        </p:txBody>
      </p:sp>
      <p:pic>
        <p:nvPicPr>
          <p:cNvPr id="1030" name="Picture 6" descr="Imatge">
            <a:extLst>
              <a:ext uri="{FF2B5EF4-FFF2-40B4-BE49-F238E27FC236}">
                <a16:creationId xmlns:a16="http://schemas.microsoft.com/office/drawing/2014/main" id="{B2FCEFDA-423F-4CF9-29C8-F14AA251E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319" y="3600400"/>
            <a:ext cx="9290637" cy="70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tge">
            <a:extLst>
              <a:ext uri="{FF2B5EF4-FFF2-40B4-BE49-F238E27FC236}">
                <a16:creationId xmlns:a16="http://schemas.microsoft.com/office/drawing/2014/main" id="{2AC2DD00-363C-3EA7-4207-F7DE37F6A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31" y="2461136"/>
            <a:ext cx="6287027" cy="1097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tge">
            <a:extLst>
              <a:ext uri="{FF2B5EF4-FFF2-40B4-BE49-F238E27FC236}">
                <a16:creationId xmlns:a16="http://schemas.microsoft.com/office/drawing/2014/main" id="{106D0360-C85F-BDF2-1637-4966A7D50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7" b="50881"/>
          <a:stretch/>
        </p:blipFill>
        <p:spPr bwMode="auto">
          <a:xfrm>
            <a:off x="11416122" y="7846606"/>
            <a:ext cx="6627837" cy="527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049CA-2E48-FC02-78E6-1CA9CB942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A361B9E-1751-435F-922D-502802EB8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194" name="Títol 11">
            <a:extLst>
              <a:ext uri="{FF2B5EF4-FFF2-40B4-BE49-F238E27FC236}">
                <a16:creationId xmlns:a16="http://schemas.microsoft.com/office/drawing/2014/main" id="{C2E0B63A-24A1-FAB1-D893-9741CD8A7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Transparència com a input</a:t>
            </a:r>
            <a:r>
              <a:rPr lang="ca-ES" sz="5333" dirty="0">
                <a:cs typeface="Arial" panose="020B0604020202020204" pitchFamily="34" charset="0"/>
              </a:rPr>
              <a:t> (iv)</a:t>
            </a:r>
            <a:endParaRPr lang="ca-ES" dirty="0">
              <a:cs typeface="Arial" panose="020B0604020202020204" pitchFamily="34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4546665-6101-6C46-2EC2-7E6E046B1535}"/>
              </a:ext>
            </a:extLst>
          </p:cNvPr>
          <p:cNvGrpSpPr/>
          <p:nvPr/>
        </p:nvGrpSpPr>
        <p:grpSpPr>
          <a:xfrm>
            <a:off x="4341644" y="2466424"/>
            <a:ext cx="8042077" cy="8349078"/>
            <a:chOff x="-982420" y="116632"/>
            <a:chExt cx="4808184" cy="4991732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C5CA3A6-8148-1150-2E05-F0A6F356B29A}"/>
                </a:ext>
              </a:extLst>
            </p:cNvPr>
            <p:cNvSpPr txBox="1"/>
            <p:nvPr/>
          </p:nvSpPr>
          <p:spPr>
            <a:xfrm>
              <a:off x="-982420" y="4869147"/>
              <a:ext cx="4808184" cy="23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000" dirty="0">
                  <a:latin typeface="Arial" panose="020B0604020202020204" pitchFamily="34" charset="0"/>
                </a:rPr>
                <a:t>https://x.com/meritxellvargas/status/1355443294520680448</a:t>
              </a: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7F7254B-F876-B197-D32D-77304911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02469" y="116632"/>
              <a:ext cx="3939756" cy="4745447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A69AB21-E8FC-98DD-9272-4CB1F32F2318}"/>
              </a:ext>
            </a:extLst>
          </p:cNvPr>
          <p:cNvGrpSpPr/>
          <p:nvPr/>
        </p:nvGrpSpPr>
        <p:grpSpPr>
          <a:xfrm>
            <a:off x="4894145" y="3859887"/>
            <a:ext cx="9544195" cy="8705281"/>
            <a:chOff x="2010528" y="1052512"/>
            <a:chExt cx="5453406" cy="497406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FF635A51-39CC-8E5D-48B2-BED9385E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3112" y="1052512"/>
              <a:ext cx="5057775" cy="4752975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83EA689-58B3-0408-8C35-270B5B6271B2}"/>
                </a:ext>
              </a:extLst>
            </p:cNvPr>
            <p:cNvSpPr txBox="1"/>
            <p:nvPr/>
          </p:nvSpPr>
          <p:spPr>
            <a:xfrm>
              <a:off x="2010528" y="5797959"/>
              <a:ext cx="5453406" cy="2286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2000" dirty="0">
                  <a:latin typeface="Arial" panose="020B0604020202020204" pitchFamily="34" charset="0"/>
                </a:rPr>
                <a:t>https://x.com/ajlagarriga/status/1359868438655696898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5A0C1AC-3D4C-58E5-5880-03B6AB7B9BF0}"/>
              </a:ext>
            </a:extLst>
          </p:cNvPr>
          <p:cNvGrpSpPr/>
          <p:nvPr/>
        </p:nvGrpSpPr>
        <p:grpSpPr>
          <a:xfrm>
            <a:off x="12528806" y="3466051"/>
            <a:ext cx="8209157" cy="8180689"/>
            <a:chOff x="5176707" y="1174397"/>
            <a:chExt cx="3714008" cy="370112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8882432-3B54-2E54-546B-3BB74096D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6707" y="1174397"/>
              <a:ext cx="3254473" cy="3567049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B4E4F476-42A2-9C20-40A0-D09FA56FBE3C}"/>
                </a:ext>
              </a:extLst>
            </p:cNvPr>
            <p:cNvSpPr txBox="1"/>
            <p:nvPr/>
          </p:nvSpPr>
          <p:spPr>
            <a:xfrm>
              <a:off x="5185764" y="4694506"/>
              <a:ext cx="3704951" cy="18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000"/>
              </a:lvl1pPr>
            </a:lstStyle>
            <a:p>
              <a:r>
                <a:rPr lang="ca-ES" sz="2000" dirty="0">
                  <a:latin typeface="Arial" panose="020B0604020202020204" pitchFamily="34" charset="0"/>
                </a:rPr>
                <a:t>https://x.com/cserradomenech/status/1359085104459563012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74D2A087-EA37-FBE8-BAF3-19BB20BD0B5E}"/>
              </a:ext>
            </a:extLst>
          </p:cNvPr>
          <p:cNvGrpSpPr/>
          <p:nvPr/>
        </p:nvGrpSpPr>
        <p:grpSpPr>
          <a:xfrm>
            <a:off x="13802956" y="5069231"/>
            <a:ext cx="7687848" cy="7980851"/>
            <a:chOff x="7436064" y="701737"/>
            <a:chExt cx="5357574" cy="5561766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097D854-FF9F-6F8F-9FAC-137EC037F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47418" y="701737"/>
              <a:ext cx="5067300" cy="5286375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1861D47-AD0F-3A01-3966-6D41ED870B2E}"/>
                </a:ext>
              </a:extLst>
            </p:cNvPr>
            <p:cNvSpPr txBox="1"/>
            <p:nvPr/>
          </p:nvSpPr>
          <p:spPr>
            <a:xfrm>
              <a:off x="7436064" y="5984671"/>
              <a:ext cx="5357574" cy="278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2000" dirty="0">
                  <a:latin typeface="Arial" panose="020B0604020202020204" pitchFamily="34" charset="0"/>
                </a:rPr>
                <a:t>https://x.com/cserradomenech/status/1359104024943984642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4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3D378CB-2C18-2F8F-0D35-3713308D9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51EF688-440D-494D-696A-76FCD7ABD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/>
              <a:t>Centrats en la funció</a:t>
            </a:r>
            <a:endParaRPr lang="ca-ES" dirty="0"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26D18969-F8F9-4AF3-0F0D-17F33DB1E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19432"/>
              </p:ext>
            </p:extLst>
          </p:nvPr>
        </p:nvGraphicFramePr>
        <p:xfrm>
          <a:off x="2470920" y="2833535"/>
          <a:ext cx="12156258" cy="10414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8637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7297621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57582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8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funció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5301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Objecte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procediment administratiu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8269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del treballador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procediment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159070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coneixement de la norma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159070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Actualitzar els coneixements del  treballador quan canvia el procediment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50" dirty="0" err="1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R+D+i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Sobretot externalitzada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53270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Jeràrquica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53270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Funcionament lògic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</a:t>
                      </a:r>
                      <a:endParaRPr lang="ca-ES" sz="29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88149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entre unitats i administracions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Competencials</a:t>
                      </a:r>
                      <a:endParaRPr lang="ca-ES" sz="29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16526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vertical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l’antiguitat i la formació generalista. </a:t>
                      </a: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Sovint va acompanyada de mobilitat horitzontal.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88783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horitzontal</a:t>
                      </a:r>
                      <a:endParaRPr lang="ca-ES" sz="2800" kern="5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93701" marR="93701" marT="0" marB="0" anchor="ctr"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2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Fàcil i relativament ràpida: el procediment és genèric.</a:t>
                      </a:r>
                      <a:endParaRPr lang="ca-ES" sz="29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126611" marR="126611" marT="0" marB="0" anchor="ctr">
                    <a:lnL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939711"/>
      </p:ext>
    </p:extLst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2825750"/>
            <a:ext cx="20320000" cy="921682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ymbol" panose="05050102010706020507" pitchFamily="18" charset="2"/>
              </a:rPr>
              <a:t>La informació com infraestructura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Oberta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quantitat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qualitat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temps </a:t>
            </a: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</a:p>
          <a:p>
            <a:pPr marL="0" indent="0" algn="l">
              <a:buNone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deliberació com a espai de creació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Tècnica: logística, legal/normativa, politològica/filosòfica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Orientada </a:t>
            </a: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resultats: no especular, no reobrir debats</a:t>
            </a:r>
          </a:p>
          <a:p>
            <a:pPr marL="0" indent="0" algn="l">
              <a:buNone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codi i la facilitació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empàtic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Actitud </a:t>
            </a: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assertiva i constructiva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L’organització com a plataforma</a:t>
            </a:r>
            <a:endParaRPr 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446391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7C865D2-866E-392B-99FC-010E18573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0" y="2825751"/>
            <a:ext cx="20320000" cy="597646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</a:t>
            </a: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 electorals i procediment de vot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Dispositiu eleccions COVID i seguretat sanitària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Taula de Partits i definició d’escenaris de celebració de les eleccions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 institucional i sobre les diferents modalitats de vot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Actes de </a:t>
            </a: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campanya</a:t>
            </a:r>
          </a:p>
          <a:p>
            <a:pPr marL="0" indent="0" algn="l">
              <a:buNone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 per perfils per fomentar l’autonomia i </a:t>
            </a:r>
            <a:r>
              <a:rPr lang="ca-E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l’empoderament</a:t>
            </a:r>
            <a:endParaRPr lang="ca-E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9" indent="-685809" algn="l">
              <a:buFont typeface="Wingdings" panose="05000000000000000000" pitchFamily="2" charset="2"/>
              <a:buChar char="§"/>
            </a:pPr>
            <a:endParaRPr lang="ca-E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9" indent="-685809" algn="l">
              <a:buFont typeface="Wingdings" panose="05000000000000000000" pitchFamily="2" charset="2"/>
              <a:buChar char="§"/>
            </a:pPr>
            <a:endParaRPr lang="ca-E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9" indent="-685809" algn="l">
              <a:buFont typeface="Wingdings" panose="05000000000000000000" pitchFamily="2" charset="2"/>
              <a:buChar char="§"/>
            </a:pPr>
            <a:endParaRPr lang="ca-E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a-E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L’organització com a plataforma</a:t>
            </a:r>
          </a:p>
        </p:txBody>
      </p:sp>
      <p:graphicFrame>
        <p:nvGraphicFramePr>
          <p:cNvPr id="17" name="Tabla 2">
            <a:extLst>
              <a:ext uri="{FF2B5EF4-FFF2-40B4-BE49-F238E27FC236}">
                <a16:creationId xmlns:a16="http://schemas.microsoft.com/office/drawing/2014/main" id="{7107F6AB-C091-C477-7042-5C8EE2816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719285"/>
              </p:ext>
            </p:extLst>
          </p:nvPr>
        </p:nvGraphicFramePr>
        <p:xfrm>
          <a:off x="4919190" y="8946232"/>
          <a:ext cx="14545620" cy="3224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405">
                  <a:extLst>
                    <a:ext uri="{9D8B030D-6E8A-4147-A177-3AD203B41FA5}">
                      <a16:colId xmlns:a16="http://schemas.microsoft.com/office/drawing/2014/main" val="252016538"/>
                    </a:ext>
                  </a:extLst>
                </a:gridCol>
                <a:gridCol w="3636405">
                  <a:extLst>
                    <a:ext uri="{9D8B030D-6E8A-4147-A177-3AD203B41FA5}">
                      <a16:colId xmlns:a16="http://schemas.microsoft.com/office/drawing/2014/main" val="3814470416"/>
                    </a:ext>
                  </a:extLst>
                </a:gridCol>
                <a:gridCol w="3636405">
                  <a:extLst>
                    <a:ext uri="{9D8B030D-6E8A-4147-A177-3AD203B41FA5}">
                      <a16:colId xmlns:a16="http://schemas.microsoft.com/office/drawing/2014/main" val="3135080387"/>
                    </a:ext>
                  </a:extLst>
                </a:gridCol>
                <a:gridCol w="3636405">
                  <a:extLst>
                    <a:ext uri="{9D8B030D-6E8A-4147-A177-3AD203B41FA5}">
                      <a16:colId xmlns:a16="http://schemas.microsoft.com/office/drawing/2014/main" val="3239768788"/>
                    </a:ext>
                  </a:extLst>
                </a:gridCol>
              </a:tblGrid>
              <a:tr h="1629517">
                <a:tc>
                  <a:txBody>
                    <a:bodyPr/>
                    <a:lstStyle/>
                    <a:p>
                      <a:pPr algn="ctr"/>
                      <a:r>
                        <a:rPr lang="ca-ES" sz="3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Votants</a:t>
                      </a:r>
                    </a:p>
                  </a:txBody>
                  <a:tcPr marL="182880" marR="182880" marT="91440" marB="9144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3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Col·legis electorals</a:t>
                      </a:r>
                    </a:p>
                  </a:txBody>
                  <a:tcPr marL="182880" marR="182880" marT="91440" marB="9144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3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Contagiats i discapacitats</a:t>
                      </a:r>
                    </a:p>
                  </a:txBody>
                  <a:tcPr marL="182880" marR="182880" marT="91440" marB="9144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3200" b="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Gent gran</a:t>
                      </a:r>
                    </a:p>
                  </a:txBody>
                  <a:tcPr marL="182880" marR="182880" marT="91440" marB="9144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251577"/>
                  </a:ext>
                </a:extLst>
              </a:tr>
              <a:tr h="15949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3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 local</a:t>
                      </a:r>
                    </a:p>
                  </a:txBody>
                  <a:tcPr marL="182880" marR="182880" marT="91440" marB="9144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3200" b="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Responsables COVID</a:t>
                      </a:r>
                    </a:p>
                  </a:txBody>
                  <a:tcPr marL="182880" marR="182880" marT="91440" marB="9144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3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Representants de l’Administració</a:t>
                      </a:r>
                    </a:p>
                  </a:txBody>
                  <a:tcPr marL="182880" marR="182880" marT="91440" marB="9144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3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Candidats</a:t>
                      </a:r>
                    </a:p>
                    <a:p>
                      <a:pPr algn="ctr"/>
                      <a:r>
                        <a:rPr lang="ca-ES" sz="32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Mitjans</a:t>
                      </a:r>
                    </a:p>
                  </a:txBody>
                  <a:tcPr marL="182880" marR="182880" marT="91440" marB="9144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5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066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30006-2CD0-7523-B4AC-B520B3F95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4F24E768-E803-8EB0-DC70-1BD502CAD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550" y="2645431"/>
            <a:ext cx="9360283" cy="975425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3750E20-EAD4-3D8C-4E34-4D24F5CFD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028" y="3206828"/>
            <a:ext cx="10435875" cy="10339987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FBC63FC5-84ED-F368-4CD5-D20DA82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L’organització com a plataforma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EB2764C-8E88-C93C-CCBA-B13455C17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843" y="3838105"/>
            <a:ext cx="9661344" cy="941640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60CF6E1-F246-E680-5955-6F82D0582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264" y="4548559"/>
            <a:ext cx="10698544" cy="89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7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8E597-3EB3-AD1F-7A1D-EF5C4495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409FE1EB-3625-A659-3427-B0C85569C0FF}"/>
              </a:ext>
            </a:extLst>
          </p:cNvPr>
          <p:cNvGrpSpPr/>
          <p:nvPr/>
        </p:nvGrpSpPr>
        <p:grpSpPr>
          <a:xfrm>
            <a:off x="4387994" y="3229448"/>
            <a:ext cx="16459325" cy="3866389"/>
            <a:chOff x="1238250" y="2905125"/>
            <a:chExt cx="6667500" cy="1566234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B5EB398-8486-E6C0-1F52-4F37D6E5B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9162" y="3717032"/>
              <a:ext cx="6369869" cy="75432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F82237C-FC6B-26FC-EFC3-B7FE440C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8250" y="2905125"/>
              <a:ext cx="6667500" cy="1047750"/>
            </a:xfrm>
            <a:prstGeom prst="rect">
              <a:avLst/>
            </a:prstGeom>
          </p:spPr>
        </p:pic>
      </p:grpSp>
      <p:sp>
        <p:nvSpPr>
          <p:cNvPr id="2" name="Títol 1">
            <a:extLst>
              <a:ext uri="{FF2B5EF4-FFF2-40B4-BE49-F238E27FC236}">
                <a16:creationId xmlns:a16="http://schemas.microsoft.com/office/drawing/2014/main" id="{10F2F394-EE15-7E8F-EA2A-31098418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L’organització com a plataforma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0218F02-4471-AA34-6589-B0FD9818E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764" y="5047571"/>
            <a:ext cx="15135021" cy="5239045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748DD895-CDDF-ABEF-C731-4806E31BFDD0}"/>
              </a:ext>
            </a:extLst>
          </p:cNvPr>
          <p:cNvGrpSpPr/>
          <p:nvPr/>
        </p:nvGrpSpPr>
        <p:grpSpPr>
          <a:xfrm>
            <a:off x="7167772" y="5308147"/>
            <a:ext cx="13261843" cy="6185675"/>
            <a:chOff x="2733675" y="2295525"/>
            <a:chExt cx="4860251" cy="226695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1986DF0-BACD-9797-8E65-05373CE11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3675" y="2295525"/>
              <a:ext cx="3676650" cy="226695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20DEA89-908F-0306-DC48-49CA2DE87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2349" y="2724484"/>
              <a:ext cx="2101577" cy="1029667"/>
            </a:xfrm>
            <a:prstGeom prst="rect">
              <a:avLst/>
            </a:prstGeom>
          </p:spPr>
        </p:pic>
      </p:grpSp>
      <p:pic>
        <p:nvPicPr>
          <p:cNvPr id="2050" name="Picture 2" descr="Si tens una discapacitat visual pots trucar i demanar el kit de vot Braille al 900 400 012 (telèfon gratuït).&#10;Fins al 18 de gener.">
            <a:extLst>
              <a:ext uri="{FF2B5EF4-FFF2-40B4-BE49-F238E27FC236}">
                <a16:creationId xmlns:a16="http://schemas.microsoft.com/office/drawing/2014/main" id="{E57AC75F-44C5-F1B4-7EE4-0E2AA4A4D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403" y="4335008"/>
            <a:ext cx="8198277" cy="802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175" y="2904399"/>
            <a:ext cx="20320000" cy="1577338"/>
          </a:xfrm>
          <a:noFill/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comunicació </a:t>
            </a:r>
            <a:r>
              <a:rPr lang="ca-E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transmèdia</a:t>
            </a: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definició, no es pot planificar… però es pot catalitzar</a:t>
            </a:r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s-ES" dirty="0" err="1">
                <a:cs typeface="Arial" panose="020B0604020202020204" pitchFamily="34" charset="0"/>
              </a:rPr>
              <a:t>Estratègia</a:t>
            </a:r>
            <a:r>
              <a:rPr lang="es-ES" dirty="0">
                <a:cs typeface="Arial" panose="020B0604020202020204" pitchFamily="34" charset="0"/>
              </a:rPr>
              <a:t> per una </a:t>
            </a:r>
            <a:r>
              <a:rPr lang="es-ES" dirty="0" err="1">
                <a:cs typeface="Arial" panose="020B0604020202020204" pitchFamily="34" charset="0"/>
              </a:rPr>
              <a:t>comunicació</a:t>
            </a:r>
            <a:r>
              <a:rPr lang="es-ES" dirty="0">
                <a:cs typeface="Arial" panose="020B0604020202020204" pitchFamily="34" charset="0"/>
              </a:rPr>
              <a:t> </a:t>
            </a:r>
            <a:r>
              <a:rPr lang="es-ES" dirty="0" err="1">
                <a:cs typeface="Arial" panose="020B0604020202020204" pitchFamily="34" charset="0"/>
              </a:rPr>
              <a:t>transmèdia</a:t>
            </a:r>
            <a:endParaRPr lang="ca-ES" dirty="0"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F6D6582-9808-4740-262E-2E996B5B1F25}"/>
              </a:ext>
            </a:extLst>
          </p:cNvPr>
          <p:cNvGrpSpPr/>
          <p:nvPr/>
        </p:nvGrpSpPr>
        <p:grpSpPr>
          <a:xfrm>
            <a:off x="5145059" y="4625752"/>
            <a:ext cx="14535773" cy="7923733"/>
            <a:chOff x="4629365" y="5352222"/>
            <a:chExt cx="14535773" cy="7923733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46EAA174-17CB-9242-AE4D-4B5C2319DE99}"/>
                </a:ext>
              </a:extLst>
            </p:cNvPr>
            <p:cNvGrpSpPr/>
            <p:nvPr/>
          </p:nvGrpSpPr>
          <p:grpSpPr>
            <a:xfrm>
              <a:off x="16263183" y="7156195"/>
              <a:ext cx="2901955" cy="3325147"/>
              <a:chOff x="6732240" y="2643138"/>
              <a:chExt cx="1450977" cy="1662573"/>
            </a:xfrm>
          </p:grpSpPr>
          <p:sp>
            <p:nvSpPr>
              <p:cNvPr id="5" name="QuadreDeText 110">
                <a:extLst>
                  <a:ext uri="{FF2B5EF4-FFF2-40B4-BE49-F238E27FC236}">
                    <a16:creationId xmlns:a16="http://schemas.microsoft.com/office/drawing/2014/main" id="{14B8B3E5-0517-2538-169D-0C43830EFF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2240" y="2643138"/>
                <a:ext cx="1449388" cy="36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ca-ES"/>
                </a:defPPr>
                <a:lvl1pPr algn="ctr">
                  <a:buClrTx/>
                  <a:buFontTx/>
                  <a:buNone/>
                  <a:defRPr sz="1200" b="1">
                    <a:solidFill>
                      <a:srgbClr val="C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9pPr>
              </a:lstStyle>
              <a:p>
                <a:r>
                  <a:rPr lang="ca-ES" altLang="ca-ES" sz="2400" dirty="0">
                    <a:solidFill>
                      <a:schemeClr val="tx1"/>
                    </a:solidFill>
                  </a:rPr>
                  <a:t>Partits</a:t>
                </a:r>
              </a:p>
            </p:txBody>
          </p:sp>
          <p:sp>
            <p:nvSpPr>
              <p:cNvPr id="6" name="QuadreDeText 110">
                <a:extLst>
                  <a:ext uri="{FF2B5EF4-FFF2-40B4-BE49-F238E27FC236}">
                    <a16:creationId xmlns:a16="http://schemas.microsoft.com/office/drawing/2014/main" id="{31C0420D-E0C4-8454-95A4-67BE999857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2240" y="3077329"/>
                <a:ext cx="1450975" cy="3600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C00000"/>
                  </a:buClr>
                  <a:buFont typeface="Wingdings 2" panose="05020102010507070707" pitchFamily="18" charset="2"/>
                  <a:buChar char="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a-ES" altLang="ca-ES" sz="2400" b="1" dirty="0" err="1"/>
                  <a:t>Mèdia</a:t>
                </a:r>
                <a:endParaRPr lang="ca-ES" altLang="ca-ES" sz="2400" b="1" dirty="0"/>
              </a:p>
            </p:txBody>
          </p:sp>
          <p:sp>
            <p:nvSpPr>
              <p:cNvPr id="7" name="QuadreDeText 110">
                <a:extLst>
                  <a:ext uri="{FF2B5EF4-FFF2-40B4-BE49-F238E27FC236}">
                    <a16:creationId xmlns:a16="http://schemas.microsoft.com/office/drawing/2014/main" id="{4FAE9428-16AF-6AA9-4356-7B82A54531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2242" y="3511520"/>
                <a:ext cx="1450975" cy="3600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C00000"/>
                  </a:buClr>
                  <a:buFont typeface="Wingdings 2" panose="05020102010507070707" pitchFamily="18" charset="2"/>
                  <a:buChar char="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a-ES" altLang="ca-ES" sz="2400" b="1" dirty="0"/>
                  <a:t>Experts</a:t>
                </a:r>
              </a:p>
            </p:txBody>
          </p:sp>
          <p:sp>
            <p:nvSpPr>
              <p:cNvPr id="8" name="QuadreDeText 110">
                <a:extLst>
                  <a:ext uri="{FF2B5EF4-FFF2-40B4-BE49-F238E27FC236}">
                    <a16:creationId xmlns:a16="http://schemas.microsoft.com/office/drawing/2014/main" id="{3BCB03F4-F632-664C-C6C9-3F4FFDCAB9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2241" y="3945711"/>
                <a:ext cx="1450975" cy="3600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C00000"/>
                  </a:buClr>
                  <a:buFont typeface="Wingdings 2" panose="05020102010507070707" pitchFamily="18" charset="2"/>
                  <a:buChar char="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a-ES" altLang="ca-ES" sz="2400" b="1" dirty="0"/>
                  <a:t>Ciutadans</a:t>
                </a: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9B2EB15D-C41E-7C52-19AD-164B2CC81AE5}"/>
                </a:ext>
              </a:extLst>
            </p:cNvPr>
            <p:cNvGrpSpPr/>
            <p:nvPr/>
          </p:nvGrpSpPr>
          <p:grpSpPr>
            <a:xfrm>
              <a:off x="12165804" y="7509728"/>
              <a:ext cx="2901949" cy="2747477"/>
              <a:chOff x="3641031" y="2732652"/>
              <a:chExt cx="1450975" cy="1373738"/>
            </a:xfrm>
          </p:grpSpPr>
          <p:sp>
            <p:nvSpPr>
              <p:cNvPr id="19" name="QuadreDeText 110">
                <a:extLst>
                  <a:ext uri="{FF2B5EF4-FFF2-40B4-BE49-F238E27FC236}">
                    <a16:creationId xmlns:a16="http://schemas.microsoft.com/office/drawing/2014/main" id="{73421570-7C75-AD48-0378-3632913CBC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1031" y="2732652"/>
                <a:ext cx="1450975" cy="505483"/>
              </a:xfrm>
              <a:prstGeom prst="rect">
                <a:avLst/>
              </a:prstGeom>
              <a:solidFill>
                <a:srgbClr val="404040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C00000"/>
                  </a:buClr>
                  <a:buFont typeface="Wingdings 2" panose="05020102010507070707" pitchFamily="18" charset="2"/>
                  <a:buChar char="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a-ES" altLang="ca-ES" sz="2400" b="1" dirty="0">
                    <a:solidFill>
                      <a:srgbClr val="EAEAEA"/>
                    </a:solidFill>
                  </a:rPr>
                  <a:t>Campanya institucional</a:t>
                </a:r>
              </a:p>
            </p:txBody>
          </p:sp>
          <p:sp>
            <p:nvSpPr>
              <p:cNvPr id="20" name="QuadreDeText 110">
                <a:extLst>
                  <a:ext uri="{FF2B5EF4-FFF2-40B4-BE49-F238E27FC236}">
                    <a16:creationId xmlns:a16="http://schemas.microsoft.com/office/drawing/2014/main" id="{486CBED6-3D3B-92BA-D54A-57CECB4320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1031" y="3746390"/>
                <a:ext cx="1450975" cy="360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C00000"/>
                  </a:buClr>
                  <a:buFont typeface="Wingdings 2" panose="05020102010507070707" pitchFamily="18" charset="2"/>
                  <a:buChar char="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a-ES" altLang="ca-ES" sz="2400" b="1" dirty="0" err="1">
                    <a:solidFill>
                      <a:srgbClr val="C00000"/>
                    </a:solidFill>
                  </a:rPr>
                  <a:t>Twitter</a:t>
                </a:r>
                <a:endParaRPr lang="ca-ES" altLang="ca-E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1" name="QuadreDeText 110">
                <a:extLst>
                  <a:ext uri="{FF2B5EF4-FFF2-40B4-BE49-F238E27FC236}">
                    <a16:creationId xmlns:a16="http://schemas.microsoft.com/office/drawing/2014/main" id="{A1DF32B8-C681-4F8D-2A3C-E6B46805A7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1031" y="3312199"/>
                <a:ext cx="1449388" cy="360000"/>
              </a:xfrm>
              <a:prstGeom prst="rect">
                <a:avLst/>
              </a:prstGeom>
              <a:solidFill>
                <a:srgbClr val="404040"/>
              </a:solidFill>
              <a:ln w="19050">
                <a:solidFill>
                  <a:srgbClr val="40404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C00000"/>
                  </a:buClr>
                  <a:buFont typeface="Wingdings 2" panose="05020102010507070707" pitchFamily="18" charset="2"/>
                  <a:buChar char="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a-ES" altLang="ca-ES" sz="2400" b="1" dirty="0">
                    <a:solidFill>
                      <a:srgbClr val="EAEAEA"/>
                    </a:solidFill>
                  </a:rPr>
                  <a:t>Web oficial</a:t>
                </a: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D2A5EEF6-7A10-65EC-E2BE-193474E3523C}"/>
                </a:ext>
              </a:extLst>
            </p:cNvPr>
            <p:cNvGrpSpPr/>
            <p:nvPr/>
          </p:nvGrpSpPr>
          <p:grpSpPr>
            <a:xfrm>
              <a:off x="12165804" y="11403747"/>
              <a:ext cx="2901949" cy="1872208"/>
              <a:chOff x="3641031" y="5013176"/>
              <a:chExt cx="1450975" cy="936104"/>
            </a:xfrm>
          </p:grpSpPr>
          <p:sp>
            <p:nvSpPr>
              <p:cNvPr id="23" name="QuadreDeText 110">
                <a:extLst>
                  <a:ext uri="{FF2B5EF4-FFF2-40B4-BE49-F238E27FC236}">
                    <a16:creationId xmlns:a16="http://schemas.microsoft.com/office/drawing/2014/main" id="{3C83FC15-2974-AD06-E4F3-8CE3136793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1031" y="5013176"/>
                <a:ext cx="1450975" cy="504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C00000"/>
                  </a:buClr>
                  <a:buFont typeface="Wingdings 2" panose="05020102010507070707" pitchFamily="18" charset="2"/>
                  <a:buChar char="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a-ES" altLang="ca-ES" sz="2400" b="1" dirty="0"/>
                  <a:t>Locals electorals</a:t>
                </a:r>
              </a:p>
            </p:txBody>
          </p:sp>
          <p:sp>
            <p:nvSpPr>
              <p:cNvPr id="24" name="QuadreDeText 110">
                <a:extLst>
                  <a:ext uri="{FF2B5EF4-FFF2-40B4-BE49-F238E27FC236}">
                    <a16:creationId xmlns:a16="http://schemas.microsoft.com/office/drawing/2014/main" id="{192E2549-8F01-A56E-611C-0AB8B60AC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1031" y="5589280"/>
                <a:ext cx="1450975" cy="3600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C00000"/>
                  </a:buClr>
                  <a:buFont typeface="Wingdings 2" panose="05020102010507070707" pitchFamily="18" charset="2"/>
                  <a:buChar char="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ca-ES" altLang="ca-ES" sz="2400" b="1" dirty="0"/>
                  <a:t>Ajuntaments</a:t>
                </a:r>
              </a:p>
            </p:txBody>
          </p:sp>
        </p:grpSp>
        <p:sp>
          <p:nvSpPr>
            <p:cNvPr id="25" name="QuadreDeText 110">
              <a:extLst>
                <a:ext uri="{FF2B5EF4-FFF2-40B4-BE49-F238E27FC236}">
                  <a16:creationId xmlns:a16="http://schemas.microsoft.com/office/drawing/2014/main" id="{BE5E12DE-E4E2-976E-7AE1-E7602D8FD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65804" y="5352222"/>
              <a:ext cx="2901949" cy="1010965"/>
            </a:xfrm>
            <a:prstGeom prst="rect">
              <a:avLst/>
            </a:prstGeom>
            <a:solidFill>
              <a:srgbClr val="404040"/>
            </a:solidFill>
            <a:ln w="19050">
              <a:solidFill>
                <a:srgbClr val="40404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2400" b="1" dirty="0">
                  <a:solidFill>
                    <a:srgbClr val="EAEAEA"/>
                  </a:solidFill>
                </a:rPr>
                <a:t>Ens governamentals</a:t>
              </a:r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3BA6A90A-8DFB-6C35-D8AC-952DFFF0DDFE}"/>
                </a:ext>
              </a:extLst>
            </p:cNvPr>
            <p:cNvGrpSpPr/>
            <p:nvPr/>
          </p:nvGrpSpPr>
          <p:grpSpPr>
            <a:xfrm>
              <a:off x="4629365" y="5875363"/>
              <a:ext cx="6341008" cy="6968544"/>
              <a:chOff x="762651" y="2338589"/>
              <a:chExt cx="3170504" cy="3484272"/>
            </a:xfrm>
          </p:grpSpPr>
          <p:sp>
            <p:nvSpPr>
              <p:cNvPr id="27" name="QuadreDeText 110">
                <a:extLst>
                  <a:ext uri="{FF2B5EF4-FFF2-40B4-BE49-F238E27FC236}">
                    <a16:creationId xmlns:a16="http://schemas.microsoft.com/office/drawing/2014/main" id="{95A55AED-C927-F7C2-4C03-73B11B0FA6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651" y="2338589"/>
                <a:ext cx="1449387" cy="360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ca-ES"/>
                </a:defPPr>
                <a:lvl1pPr algn="ctr">
                  <a:buClrTx/>
                  <a:buFontTx/>
                  <a:buNone/>
                  <a:defRPr sz="1200" b="1">
                    <a:solidFill>
                      <a:srgbClr val="C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9pPr>
              </a:lstStyle>
              <a:p>
                <a:r>
                  <a:rPr lang="es-ES" altLang="ca-ES" sz="2400" dirty="0"/>
                  <a:t>D</a:t>
                </a:r>
                <a:r>
                  <a:rPr lang="ca-ES" altLang="ca-ES" sz="2400" dirty="0" err="1"/>
                  <a:t>ades</a:t>
                </a:r>
                <a:endParaRPr lang="ca-ES" altLang="ca-ES" sz="2400" dirty="0"/>
              </a:p>
            </p:txBody>
          </p:sp>
          <p:sp>
            <p:nvSpPr>
              <p:cNvPr id="28" name="QuadreDeText 110">
                <a:extLst>
                  <a:ext uri="{FF2B5EF4-FFF2-40B4-BE49-F238E27FC236}">
                    <a16:creationId xmlns:a16="http://schemas.microsoft.com/office/drawing/2014/main" id="{F09BB3F7-52E6-C36C-F90C-FD68560BD6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651" y="2784914"/>
                <a:ext cx="1449387" cy="360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ca-ES"/>
                </a:defPPr>
                <a:lvl1pPr algn="ctr">
                  <a:buClrTx/>
                  <a:buFontTx/>
                  <a:buNone/>
                  <a:defRPr sz="1200" b="1">
                    <a:solidFill>
                      <a:srgbClr val="C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9pPr>
              </a:lstStyle>
              <a:p>
                <a:r>
                  <a:rPr lang="ca-ES" altLang="ca-ES" sz="2400" dirty="0"/>
                  <a:t>Informació</a:t>
                </a:r>
              </a:p>
            </p:txBody>
          </p:sp>
          <p:sp>
            <p:nvSpPr>
              <p:cNvPr id="29" name="QuadreDeText 110">
                <a:extLst>
                  <a:ext uri="{FF2B5EF4-FFF2-40B4-BE49-F238E27FC236}">
                    <a16:creationId xmlns:a16="http://schemas.microsoft.com/office/drawing/2014/main" id="{712A210F-0FEB-FC86-5201-6BD74711C3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651" y="3677564"/>
                <a:ext cx="1449387" cy="360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ca-ES"/>
                </a:defPPr>
                <a:lvl1pPr algn="ctr">
                  <a:buClrTx/>
                  <a:buFontTx/>
                  <a:buNone/>
                  <a:defRPr sz="1200" b="1">
                    <a:solidFill>
                      <a:srgbClr val="C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9pPr>
              </a:lstStyle>
              <a:p>
                <a:r>
                  <a:rPr lang="ca-ES" altLang="ca-ES" sz="2400" dirty="0"/>
                  <a:t>Actualització</a:t>
                </a:r>
              </a:p>
            </p:txBody>
          </p:sp>
          <p:sp>
            <p:nvSpPr>
              <p:cNvPr id="30" name="QuadreDeText 110">
                <a:extLst>
                  <a:ext uri="{FF2B5EF4-FFF2-40B4-BE49-F238E27FC236}">
                    <a16:creationId xmlns:a16="http://schemas.microsoft.com/office/drawing/2014/main" id="{A591800D-1A0E-0AFF-AF67-1332B68825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651" y="5016539"/>
                <a:ext cx="1449387" cy="360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ca-ES"/>
                </a:defPPr>
                <a:lvl1pPr algn="ctr">
                  <a:buClrTx/>
                  <a:buFontTx/>
                  <a:buNone/>
                  <a:defRPr sz="1200" b="1">
                    <a:solidFill>
                      <a:srgbClr val="C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9pPr>
              </a:lstStyle>
              <a:p>
                <a:r>
                  <a:rPr lang="ca-ES" altLang="ca-ES" sz="2400" dirty="0"/>
                  <a:t>Protocols</a:t>
                </a:r>
              </a:p>
            </p:txBody>
          </p:sp>
          <p:sp>
            <p:nvSpPr>
              <p:cNvPr id="31" name="QuadreDeText 110">
                <a:extLst>
                  <a:ext uri="{FF2B5EF4-FFF2-40B4-BE49-F238E27FC236}">
                    <a16:creationId xmlns:a16="http://schemas.microsoft.com/office/drawing/2014/main" id="{487BF71B-4A8A-4505-751B-4610FB3CA2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651" y="5462861"/>
                <a:ext cx="1449387" cy="360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ca-ES"/>
                </a:defPPr>
                <a:lvl1pPr algn="ctr">
                  <a:buClrTx/>
                  <a:buFontTx/>
                  <a:buNone/>
                  <a:defRPr sz="1200" b="1">
                    <a:solidFill>
                      <a:srgbClr val="C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9pPr>
              </a:lstStyle>
              <a:p>
                <a:r>
                  <a:rPr lang="ca-ES" altLang="ca-ES" sz="2400" dirty="0"/>
                  <a:t>Anàlisi</a:t>
                </a:r>
              </a:p>
            </p:txBody>
          </p:sp>
          <p:sp>
            <p:nvSpPr>
              <p:cNvPr id="32" name="QuadreDeText 110">
                <a:extLst>
                  <a:ext uri="{FF2B5EF4-FFF2-40B4-BE49-F238E27FC236}">
                    <a16:creationId xmlns:a16="http://schemas.microsoft.com/office/drawing/2014/main" id="{20ADC15F-547B-E707-9960-AEC3D2F861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3768" y="2338589"/>
                <a:ext cx="1449387" cy="360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ca-ES"/>
                </a:defPPr>
                <a:lvl1pPr algn="ctr">
                  <a:buClrTx/>
                  <a:buFontTx/>
                  <a:buNone/>
                  <a:defRPr sz="1200" b="1">
                    <a:solidFill>
                      <a:srgbClr val="C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9pPr>
              </a:lstStyle>
              <a:p>
                <a:r>
                  <a:rPr lang="ca-ES" altLang="ca-ES" sz="2400" dirty="0"/>
                  <a:t>Escolta activa</a:t>
                </a:r>
              </a:p>
            </p:txBody>
          </p:sp>
          <p:sp>
            <p:nvSpPr>
              <p:cNvPr id="33" name="QuadreDeText 110">
                <a:extLst>
                  <a:ext uri="{FF2B5EF4-FFF2-40B4-BE49-F238E27FC236}">
                    <a16:creationId xmlns:a16="http://schemas.microsoft.com/office/drawing/2014/main" id="{A686EE92-7E6C-2EA2-E32E-D71DD7103D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3768" y="2787301"/>
                <a:ext cx="1449387" cy="360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ca-ES"/>
                </a:defPPr>
                <a:lvl1pPr algn="ctr">
                  <a:buClrTx/>
                  <a:buFontTx/>
                  <a:buNone/>
                  <a:defRPr sz="1200" b="1">
                    <a:solidFill>
                      <a:srgbClr val="C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9pPr>
              </a:lstStyle>
              <a:p>
                <a:r>
                  <a:rPr lang="ca-ES" altLang="ca-ES" sz="2400" dirty="0"/>
                  <a:t>Auditoria interna</a:t>
                </a:r>
              </a:p>
            </p:txBody>
          </p:sp>
          <p:sp>
            <p:nvSpPr>
              <p:cNvPr id="34" name="QuadreDeText 110">
                <a:extLst>
                  <a:ext uri="{FF2B5EF4-FFF2-40B4-BE49-F238E27FC236}">
                    <a16:creationId xmlns:a16="http://schemas.microsoft.com/office/drawing/2014/main" id="{06CD93FD-0DC6-C511-CC6D-E6FADE5958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3768" y="3236013"/>
                <a:ext cx="1449387" cy="504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ca-ES"/>
                </a:defPPr>
                <a:lvl1pPr algn="ctr">
                  <a:buClrTx/>
                  <a:buFontTx/>
                  <a:buNone/>
                  <a:defRPr sz="1200" b="1">
                    <a:solidFill>
                      <a:srgbClr val="C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9pPr>
              </a:lstStyle>
              <a:p>
                <a:r>
                  <a:rPr lang="ca-ES" altLang="ca-ES" sz="2400" dirty="0"/>
                  <a:t>Retiment de comptes</a:t>
                </a:r>
              </a:p>
            </p:txBody>
          </p:sp>
          <p:sp>
            <p:nvSpPr>
              <p:cNvPr id="35" name="QuadreDeText 110">
                <a:extLst>
                  <a:ext uri="{FF2B5EF4-FFF2-40B4-BE49-F238E27FC236}">
                    <a16:creationId xmlns:a16="http://schemas.microsoft.com/office/drawing/2014/main" id="{04EE8789-2D1C-A73E-FBE0-1DAB23A78D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3768" y="3828725"/>
                <a:ext cx="1449387" cy="504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ca-ES"/>
                </a:defPPr>
                <a:lvl1pPr algn="ctr">
                  <a:buClrTx/>
                  <a:buFontTx/>
                  <a:buNone/>
                  <a:defRPr sz="1200" b="1">
                    <a:solidFill>
                      <a:srgbClr val="C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9pPr>
              </a:lstStyle>
              <a:p>
                <a:r>
                  <a:rPr lang="ca-ES" altLang="ca-ES" sz="2400" dirty="0"/>
                  <a:t>Contra-desinformació</a:t>
                </a:r>
              </a:p>
            </p:txBody>
          </p:sp>
          <p:sp>
            <p:nvSpPr>
              <p:cNvPr id="36" name="QuadreDeText 110">
                <a:extLst>
                  <a:ext uri="{FF2B5EF4-FFF2-40B4-BE49-F238E27FC236}">
                    <a16:creationId xmlns:a16="http://schemas.microsoft.com/office/drawing/2014/main" id="{EA182C97-60CF-C273-3BB5-A2DEFC9EF3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3768" y="4870149"/>
                <a:ext cx="1449387" cy="360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ca-ES"/>
                </a:defPPr>
                <a:lvl1pPr algn="ctr">
                  <a:buClrTx/>
                  <a:buFontTx/>
                  <a:buNone/>
                  <a:defRPr sz="1200" b="1">
                    <a:solidFill>
                      <a:srgbClr val="C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9pPr>
              </a:lstStyle>
              <a:p>
                <a:r>
                  <a:rPr lang="ca-ES" altLang="ca-ES" sz="2400" dirty="0"/>
                  <a:t>Personalització</a:t>
                </a:r>
              </a:p>
            </p:txBody>
          </p:sp>
          <p:sp>
            <p:nvSpPr>
              <p:cNvPr id="37" name="QuadreDeText 110">
                <a:extLst>
                  <a:ext uri="{FF2B5EF4-FFF2-40B4-BE49-F238E27FC236}">
                    <a16:creationId xmlns:a16="http://schemas.microsoft.com/office/drawing/2014/main" id="{35B6A410-3069-24D2-5127-A601A2E4AD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3768" y="4421437"/>
                <a:ext cx="1449387" cy="360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ca-ES"/>
                </a:defPPr>
                <a:lvl1pPr algn="ctr">
                  <a:buClrTx/>
                  <a:buFontTx/>
                  <a:buNone/>
                  <a:defRPr sz="1200" b="1">
                    <a:solidFill>
                      <a:srgbClr val="C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9pPr>
              </a:lstStyle>
              <a:p>
                <a:r>
                  <a:rPr lang="ca-ES" altLang="ca-ES" sz="2400" dirty="0"/>
                  <a:t>Prescripció</a:t>
                </a:r>
              </a:p>
            </p:txBody>
          </p:sp>
          <p:sp>
            <p:nvSpPr>
              <p:cNvPr id="38" name="QuadreDeText 110">
                <a:extLst>
                  <a:ext uri="{FF2B5EF4-FFF2-40B4-BE49-F238E27FC236}">
                    <a16:creationId xmlns:a16="http://schemas.microsoft.com/office/drawing/2014/main" id="{BB174637-FDEA-7E2C-F7A3-A88C791CC6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651" y="4123889"/>
                <a:ext cx="1449387" cy="360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ca-ES"/>
                </a:defPPr>
                <a:lvl1pPr algn="ctr">
                  <a:buClrTx/>
                  <a:buFontTx/>
                  <a:buNone/>
                  <a:defRPr sz="1200" b="1">
                    <a:solidFill>
                      <a:srgbClr val="C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9pPr>
              </a:lstStyle>
              <a:p>
                <a:r>
                  <a:rPr lang="ca-ES" altLang="ca-ES" sz="2400" dirty="0"/>
                  <a:t>Contrast</a:t>
                </a:r>
              </a:p>
            </p:txBody>
          </p:sp>
          <p:sp>
            <p:nvSpPr>
              <p:cNvPr id="39" name="QuadreDeText 110">
                <a:extLst>
                  <a:ext uri="{FF2B5EF4-FFF2-40B4-BE49-F238E27FC236}">
                    <a16:creationId xmlns:a16="http://schemas.microsoft.com/office/drawing/2014/main" id="{2918EF03-0774-7A66-8B72-A841A3F482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651" y="3231239"/>
                <a:ext cx="1449387" cy="360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ca-ES"/>
                </a:defPPr>
                <a:lvl1pPr algn="ctr">
                  <a:buClrTx/>
                  <a:buFontTx/>
                  <a:buNone/>
                  <a:defRPr sz="1200" b="1">
                    <a:solidFill>
                      <a:srgbClr val="C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9pPr>
              </a:lstStyle>
              <a:p>
                <a:r>
                  <a:rPr lang="ca-ES" altLang="ca-ES" sz="2400" dirty="0"/>
                  <a:t>Coneixement</a:t>
                </a:r>
              </a:p>
            </p:txBody>
          </p:sp>
          <p:sp>
            <p:nvSpPr>
              <p:cNvPr id="40" name="QuadreDeText 110">
                <a:extLst>
                  <a:ext uri="{FF2B5EF4-FFF2-40B4-BE49-F238E27FC236}">
                    <a16:creationId xmlns:a16="http://schemas.microsoft.com/office/drawing/2014/main" id="{6287D0C3-239D-F7D3-23CD-B7DE267EE5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651" y="4570214"/>
                <a:ext cx="1449387" cy="360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ca-ES"/>
                </a:defPPr>
                <a:lvl1pPr algn="ctr">
                  <a:buClrTx/>
                  <a:buFontTx/>
                  <a:buNone/>
                  <a:defRPr sz="1200" b="1">
                    <a:solidFill>
                      <a:srgbClr val="C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9pPr>
              </a:lstStyle>
              <a:p>
                <a:r>
                  <a:rPr lang="ca-ES" altLang="ca-ES" sz="2400" dirty="0"/>
                  <a:t>Confiança</a:t>
                </a:r>
              </a:p>
            </p:txBody>
          </p:sp>
          <p:sp>
            <p:nvSpPr>
              <p:cNvPr id="41" name="QuadreDeText 110">
                <a:extLst>
                  <a:ext uri="{FF2B5EF4-FFF2-40B4-BE49-F238E27FC236}">
                    <a16:creationId xmlns:a16="http://schemas.microsoft.com/office/drawing/2014/main" id="{56D8B834-21D1-5649-227B-01A80BADC2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3767" y="5318861"/>
                <a:ext cx="1449387" cy="504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ca-ES"/>
                </a:defPPr>
                <a:lvl1pPr algn="ctr">
                  <a:buClrTx/>
                  <a:buFontTx/>
                  <a:buNone/>
                  <a:defRPr sz="1200" b="1">
                    <a:solidFill>
                      <a:srgbClr val="C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600"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600">
                    <a:latin typeface="Arial" panose="020B0604020202020204" pitchFamily="34" charset="0"/>
                  </a:defRPr>
                </a:lvl9pPr>
              </a:lstStyle>
              <a:p>
                <a:r>
                  <a:rPr lang="ca-ES" altLang="ca-ES" sz="2400" dirty="0" err="1"/>
                  <a:t>Desinterme-diació</a:t>
                </a:r>
                <a:endParaRPr lang="ca-ES" altLang="ca-E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84891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380" y="2923308"/>
            <a:ext cx="20320000" cy="6599237"/>
          </a:xfrm>
          <a:noFill/>
        </p:spPr>
        <p:txBody>
          <a:bodyPr>
            <a:noAutofit/>
          </a:bodyPr>
          <a:lstStyle/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única </a:t>
            </a:r>
            <a:r>
              <a:rPr lang="es-E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es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Múltiples </a:t>
            </a:r>
            <a:r>
              <a:rPr lang="es-E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mitjans</a:t>
            </a:r>
            <a:r>
              <a:rPr lang="es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Múltiples </a:t>
            </a:r>
            <a:r>
              <a:rPr lang="es-E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missatges</a:t>
            </a:r>
            <a:r>
              <a:rPr lang="es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es-E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Difusió</a:t>
            </a:r>
            <a:r>
              <a:rPr lang="es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prescripció</a:t>
            </a:r>
            <a:r>
              <a:rPr lang="es-E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personalització</a:t>
            </a:r>
            <a:r>
              <a:rPr lang="es-E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alt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s-ES" dirty="0">
                <a:cs typeface="Arial" panose="020B0604020202020204" pitchFamily="34" charset="0"/>
              </a:rPr>
              <a:t>El </a:t>
            </a:r>
            <a:r>
              <a:rPr lang="es-ES" dirty="0" err="1">
                <a:cs typeface="Arial" panose="020B0604020202020204" pitchFamily="34" charset="0"/>
              </a:rPr>
              <a:t>nucli</a:t>
            </a:r>
            <a:r>
              <a:rPr lang="es-ES" dirty="0">
                <a:cs typeface="Arial" panose="020B0604020202020204" pitchFamily="34" charset="0"/>
              </a:rPr>
              <a:t> de la </a:t>
            </a:r>
            <a:r>
              <a:rPr lang="es-ES" dirty="0" err="1">
                <a:cs typeface="Arial" panose="020B0604020202020204" pitchFamily="34" charset="0"/>
              </a:rPr>
              <a:t>comunicació</a:t>
            </a:r>
            <a:r>
              <a:rPr lang="es-ES" dirty="0">
                <a:cs typeface="Arial" panose="020B0604020202020204" pitchFamily="34" charset="0"/>
              </a:rPr>
              <a:t> </a:t>
            </a:r>
            <a:r>
              <a:rPr lang="es-ES" dirty="0" err="1">
                <a:cs typeface="Arial" panose="020B0604020202020204" pitchFamily="34" charset="0"/>
              </a:rPr>
              <a:t>transmèdia</a:t>
            </a:r>
            <a:endParaRPr lang="ca-ES" dirty="0"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EE6A538-6F6E-4CCF-0155-5C8F7626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213" y="3860337"/>
            <a:ext cx="5806384" cy="952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3F7DA98-D67C-DD85-6749-B83A7BA598DB}"/>
              </a:ext>
            </a:extLst>
          </p:cNvPr>
          <p:cNvSpPr txBox="1"/>
          <p:nvPr/>
        </p:nvSpPr>
        <p:spPr>
          <a:xfrm rot="16200000">
            <a:off x="17256312" y="7603432"/>
            <a:ext cx="816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>
                <a:latin typeface="Arial" panose="020B0604020202020204" pitchFamily="34" charset="0"/>
              </a:rPr>
              <a:t>Font: Pere Joan Mitjans</a:t>
            </a:r>
          </a:p>
          <a:p>
            <a:r>
              <a:rPr lang="ca-ES" sz="1400" dirty="0">
                <a:latin typeface="Arial" panose="020B0604020202020204" pitchFamily="34" charset="0"/>
              </a:rPr>
              <a:t>https://perejoanmitjans.wordpress.com/2021/04/07/ismael-pena-lopez-exemple-dinteraccio-social/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FFE788-9829-AB9A-80A5-CF08BFF88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174" y="6222927"/>
            <a:ext cx="10675509" cy="29168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B57D4E-4FEA-F99C-F516-A979A838D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966" y="9077076"/>
            <a:ext cx="10675509" cy="36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891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952AE2-15D6-98B2-714C-865C6296C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79598" y="906151"/>
            <a:ext cx="10469205" cy="13542179"/>
          </a:xfrm>
          <a:prstGeom prst="rect">
            <a:avLst/>
          </a:prstGeom>
        </p:spPr>
      </p:pic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pt-BR" dirty="0" err="1">
                <a:cs typeface="Arial" panose="020B0604020202020204" pitchFamily="34" charset="0"/>
              </a:rPr>
              <a:t>Proximitat</a:t>
            </a:r>
            <a:r>
              <a:rPr lang="pt-BR" dirty="0">
                <a:cs typeface="Arial" panose="020B0604020202020204" pitchFamily="34" charset="0"/>
              </a:rPr>
              <a:t>, confiança, resposta</a:t>
            </a:r>
            <a:endParaRPr lang="ca-E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18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77E53-C4F1-3A4B-F4D0-6AB361CF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Reflexions</a:t>
            </a:r>
            <a:r>
              <a:rPr lang="pt-BR" dirty="0"/>
              <a:t> </a:t>
            </a:r>
            <a:r>
              <a:rPr lang="pt-BR" dirty="0" err="1"/>
              <a:t>finals</a:t>
            </a:r>
            <a:r>
              <a:rPr lang="pt-BR" dirty="0"/>
              <a:t>:</a:t>
            </a:r>
            <a:br>
              <a:rPr lang="pt-BR" dirty="0"/>
            </a:br>
            <a:r>
              <a:rPr lang="pt-BR" dirty="0" err="1"/>
              <a:t>Institucions</a:t>
            </a:r>
            <a:r>
              <a:rPr lang="pt-BR" dirty="0"/>
              <a:t> com a plataforma,</a:t>
            </a:r>
            <a:br>
              <a:rPr lang="pt-BR" dirty="0"/>
            </a:br>
            <a:r>
              <a:rPr lang="pt-BR" dirty="0"/>
              <a:t>Governança Pública com </a:t>
            </a:r>
            <a:r>
              <a:rPr lang="pt-BR" dirty="0" err="1"/>
              <a:t>Ecosistema</a:t>
            </a:r>
            <a:r>
              <a:rPr lang="pt-BR" dirty="0"/>
              <a:t> 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8694400" y="16949738"/>
            <a:ext cx="5689600" cy="974725"/>
          </a:xfrm>
          <a:prstGeom prst="rect">
            <a:avLst/>
          </a:prstGeom>
        </p:spPr>
        <p:txBody>
          <a:bodyPr vert="horz" wrap="square" lIns="243840" tIns="121920" rIns="243840" bIns="1219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121921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24384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36576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487686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6096076" algn="l" defTabSz="243843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7315291" algn="l" defTabSz="243843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8534507" algn="l" defTabSz="243843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9753722" algn="l" defTabSz="243843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1A3FEB04-E60F-4DE2-9A20-9DBAF1977499}" type="slidenum">
              <a:rPr lang="es-ES" altLang="ca-ES" smtClean="0">
                <a:latin typeface="Arial" panose="020B0604020202020204" pitchFamily="34" charset="0"/>
              </a:rPr>
              <a:pPr>
                <a:defRPr/>
              </a:pPr>
              <a:t>57</a:t>
            </a:fld>
            <a:endParaRPr lang="ca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40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idx="1"/>
          </p:nvPr>
        </p:nvSpPr>
        <p:spPr>
          <a:xfrm>
            <a:off x="2037380" y="2928251"/>
            <a:ext cx="20320000" cy="6599237"/>
          </a:xfrm>
        </p:spPr>
        <p:txBody>
          <a:bodyPr>
            <a:noAutofit/>
          </a:bodyPr>
          <a:lstStyle/>
          <a:p>
            <a:pPr marL="0" lvl="1" indent="0" algn="l">
              <a:buClr>
                <a:schemeClr val="tx1"/>
              </a:buClr>
              <a:buNone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</a:rPr>
              <a:t>Tres fases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</a:rPr>
              <a:t>Disseny: ser </a:t>
            </a: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obert, col·laboratiu, anomenar i emmarcar bé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Implementar: treballar el consens, </a:t>
            </a:r>
            <a:r>
              <a:rPr lang="ca-E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empoderar</a:t>
            </a: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els actors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Explicar: ser defensiu </a:t>
            </a: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</a:rPr>
              <a:t>(protegir </a:t>
            </a:r>
            <a:r>
              <a:rPr lang="ca-ES" sz="4400" dirty="0">
                <a:solidFill>
                  <a:srgbClr val="00676C"/>
                </a:solidFill>
                <a:latin typeface="Arial" panose="020B0604020202020204" pitchFamily="34" charset="0"/>
              </a:rPr>
              <a:t>equip</a:t>
            </a: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</a:rPr>
              <a:t> i projecte)</a:t>
            </a:r>
          </a:p>
          <a:p>
            <a:pPr marL="685809" lvl="1" indent="-685809" algn="l">
              <a:buClr>
                <a:schemeClr val="tx1"/>
              </a:buClr>
            </a:pPr>
            <a:endParaRPr lang="ca-ES" sz="4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1" indent="0" algn="l">
              <a:buClr>
                <a:schemeClr val="tx1"/>
              </a:buClr>
              <a:buNone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</a:rPr>
              <a:t>Claus per la legitimitat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rgbClr val="001789"/>
                </a:solidFill>
                <a:latin typeface="Arial" panose="020B0604020202020204" pitchFamily="34" charset="0"/>
              </a:rPr>
              <a:t>Planificar</a:t>
            </a: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 (molta) antelació, dominar el tema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 el ritme, el to i el nivell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Transparència radical, esdevenir una autoritat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Anticipar-se </a:t>
            </a: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</a:rPr>
              <a:t>als temes i problemes, no deixar espai pels dubtes</a:t>
            </a:r>
          </a:p>
          <a:p>
            <a:pPr marL="1600220" lvl="1" indent="-685809" algn="l">
              <a:buSzPct val="100000"/>
              <a:buFont typeface="Arial" panose="020B0604020202020204" pitchFamily="34" charset="0"/>
              <a:buChar char="•"/>
            </a:pP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</a:rPr>
              <a:t>Aconseguir una </a:t>
            </a:r>
            <a:r>
              <a:rPr lang="ca-ES" sz="4400" dirty="0">
                <a:solidFill>
                  <a:srgbClr val="001789"/>
                </a:solidFill>
                <a:latin typeface="Arial" panose="020B0604020202020204" pitchFamily="34" charset="0"/>
              </a:rPr>
              <a:t>posició privilegiada</a:t>
            </a:r>
            <a:r>
              <a:rPr lang="ca-ES" sz="4400" dirty="0">
                <a:solidFill>
                  <a:srgbClr val="000000"/>
                </a:solidFill>
                <a:latin typeface="Arial" panose="020B0604020202020204" pitchFamily="34" charset="0"/>
              </a:rPr>
              <a:t>, no deixar espai a la desinformació</a:t>
            </a: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cs typeface="Arial" panose="020B0604020202020204" pitchFamily="34" charset="0"/>
              </a:rPr>
              <a:t>L’entorn com enemic, l’entorn com governança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8694400" y="16949738"/>
            <a:ext cx="5689600" cy="974725"/>
          </a:xfrm>
          <a:prstGeom prst="rect">
            <a:avLst/>
          </a:prstGeom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121921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24384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36576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487686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6096076" algn="l" defTabSz="243843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7315291" algn="l" defTabSz="243843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8534507" algn="l" defTabSz="243843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9753722" algn="l" defTabSz="243843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1A3FEB04-E60F-4DE2-9A20-9DBAF1977499}" type="slidenum">
              <a:rPr lang="es-ES" altLang="ca-ES" smtClean="0">
                <a:latin typeface="Arial" panose="020B0604020202020204" pitchFamily="34" charset="0"/>
              </a:rPr>
              <a:pPr>
                <a:defRPr/>
              </a:pPr>
              <a:t>58</a:t>
            </a:fld>
            <a:endParaRPr lang="ca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52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F1553-CA9E-AB3A-1DBA-4D3BF8D97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70C39-744A-1A77-31FE-20026ACC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Què</a:t>
            </a:r>
            <a:r>
              <a:rPr lang="pt-BR" dirty="0"/>
              <a:t> podem </a:t>
            </a:r>
            <a:r>
              <a:rPr lang="pt-BR" dirty="0" err="1"/>
              <a:t>fer</a:t>
            </a:r>
            <a:r>
              <a:rPr lang="pt-BR" dirty="0"/>
              <a:t> </a:t>
            </a:r>
            <a:r>
              <a:rPr lang="pt-BR" dirty="0" err="1"/>
              <a:t>nosaltres</a:t>
            </a:r>
            <a:r>
              <a:rPr lang="pt-BR" dirty="0"/>
              <a:t> “</a:t>
            </a:r>
            <a:r>
              <a:rPr lang="pt-BR" dirty="0" err="1"/>
              <a:t>demà</a:t>
            </a:r>
            <a:r>
              <a:rPr lang="pt-BR" dirty="0"/>
              <a:t>”?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1D9FEDE-E070-D824-E11B-2C908CD233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8694400" y="16949738"/>
            <a:ext cx="5689600" cy="974725"/>
          </a:xfrm>
          <a:prstGeom prst="rect">
            <a:avLst/>
          </a:prstGeom>
        </p:spPr>
        <p:txBody>
          <a:bodyPr vert="horz" wrap="square" lIns="243840" tIns="121920" rIns="243840" bIns="1219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121921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24384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36576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487686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6096076" algn="l" defTabSz="243843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7315291" algn="l" defTabSz="243843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8534507" algn="l" defTabSz="243843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9753722" algn="l" defTabSz="243843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1A3FEB04-E60F-4DE2-9A20-9DBAF1977499}" type="slidenum">
              <a:rPr lang="es-ES" altLang="ca-ES" smtClean="0">
                <a:latin typeface="Arial" panose="020B0604020202020204" pitchFamily="34" charset="0"/>
              </a:rPr>
              <a:pPr>
                <a:defRPr/>
              </a:pPr>
              <a:t>59</a:t>
            </a:fld>
            <a:endParaRPr lang="ca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8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009536B-4914-79C9-E48E-DA97DF5B5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0E58D7D-5CAF-5F57-E966-9D232BFE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/>
              <a:t>Governar sistemes</a:t>
            </a:r>
            <a:endParaRPr lang="ca-ES" dirty="0"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8D5D8E1F-80FD-28F0-6CEC-BF9AC4355B32}"/>
              </a:ext>
            </a:extLst>
          </p:cNvPr>
          <p:cNvGraphicFramePr>
            <a:graphicFrameLocks noGrp="1"/>
          </p:cNvGraphicFramePr>
          <p:nvPr/>
        </p:nvGraphicFramePr>
        <p:xfrm>
          <a:off x="3767064" y="2825750"/>
          <a:ext cx="10354168" cy="1027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1480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6316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b="1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es-ES" sz="3200" b="1" kern="1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144000" marT="72000" marB="72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b="1" kern="1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3200" b="1" kern="1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marR="144000" marT="72000" marB="72000"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16070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Governança</a:t>
                      </a:r>
                      <a:endParaRPr lang="es-ES" sz="3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Estàtica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Avui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16070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es-ES" sz="3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Jerarquia, dins/fora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Unitat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Professionals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16070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</a:t>
                      </a:r>
                      <a:endParaRPr lang="es-ES" sz="3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Coneixement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formal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16070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Processos</a:t>
                      </a:r>
                      <a:endParaRPr lang="es-ES" sz="3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Tancat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16070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en la gestió</a:t>
                      </a:r>
                      <a:endParaRPr lang="es-ES" sz="3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Pressupost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16070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democràtica</a:t>
                      </a:r>
                      <a:endParaRPr lang="es-ES" sz="3200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Execució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Resultat</a:t>
                      </a:r>
                      <a:endParaRPr lang="es-ES" sz="3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6000" marR="14400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7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890955"/>
      </p:ext>
    </p:extLst>
  </p:cSld>
  <p:clrMapOvr>
    <a:masterClrMapping/>
  </p:clrMapOvr>
  <p:transition spd="slow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C59FF-B2CF-3A85-EB90-751FA3E95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B02C769-D2F2-22FC-07E7-8B4AD4DE3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a-ES" dirty="0"/>
              <a:t>Palanques de canvi</a:t>
            </a:r>
            <a:endParaRPr lang="es-E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B0A3E33-D3F7-659D-556A-A366CA791CCD}"/>
              </a:ext>
            </a:extLst>
          </p:cNvPr>
          <p:cNvGrpSpPr/>
          <p:nvPr/>
        </p:nvGrpSpPr>
        <p:grpSpPr>
          <a:xfrm>
            <a:off x="13200113" y="9908674"/>
            <a:ext cx="5862590" cy="2974740"/>
            <a:chOff x="1792754" y="5685067"/>
            <a:chExt cx="1606107" cy="1013631"/>
          </a:xfrm>
        </p:grpSpPr>
        <p:sp>
          <p:nvSpPr>
            <p:cNvPr id="29" name="Oval 12">
              <a:extLst>
                <a:ext uri="{FF2B5EF4-FFF2-40B4-BE49-F238E27FC236}">
                  <a16:creationId xmlns:a16="http://schemas.microsoft.com/office/drawing/2014/main" id="{8311C7B9-00A4-E11B-35B5-CD4A050C4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5865333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144000" rIns="144000" anchor="ctr"/>
            <a:lstStyle/>
            <a:p>
              <a:r>
                <a:rPr lang="ca-ES" sz="2800" dirty="0"/>
                <a:t>Tecnologia, digitalització</a:t>
              </a:r>
            </a:p>
            <a:p>
              <a:r>
                <a:rPr lang="ca-ES" sz="2800" dirty="0"/>
                <a:t>Dada, interoperabilitat, obert</a:t>
              </a:r>
            </a:p>
            <a:p>
              <a:r>
                <a:rPr lang="ca-ES" sz="2800" dirty="0"/>
                <a:t>Laboratoris, experimentació</a:t>
              </a:r>
            </a:p>
            <a:p>
              <a:r>
                <a:rPr lang="ca-ES" sz="2800" dirty="0"/>
                <a:t>Enginyeria de processos</a:t>
              </a:r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6DC63507-A180-298C-0405-A272FF0F7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568506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2800" b="1" cap="all" dirty="0">
                  <a:solidFill>
                    <a:schemeClr val="bg1"/>
                  </a:solidFill>
                </a:rPr>
                <a:t>PROCESSOS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85FFFEB-7CB4-6419-018F-E40576CE471C}"/>
              </a:ext>
            </a:extLst>
          </p:cNvPr>
          <p:cNvGrpSpPr/>
          <p:nvPr/>
        </p:nvGrpSpPr>
        <p:grpSpPr>
          <a:xfrm>
            <a:off x="6965359" y="9908668"/>
            <a:ext cx="5862590" cy="2974752"/>
            <a:chOff x="1792754" y="994460"/>
            <a:chExt cx="1606107" cy="1013635"/>
          </a:xfrm>
        </p:grpSpPr>
        <p:sp>
          <p:nvSpPr>
            <p:cNvPr id="32" name="Oval 12">
              <a:extLst>
                <a:ext uri="{FF2B5EF4-FFF2-40B4-BE49-F238E27FC236}">
                  <a16:creationId xmlns:a16="http://schemas.microsoft.com/office/drawing/2014/main" id="{B02E82EC-A782-7E3D-FC6C-932C1798A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1174730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144000" rIns="144000" anchor="ctr"/>
            <a:lstStyle/>
            <a:p>
              <a:endParaRPr lang="ca-ES" sz="2800" dirty="0"/>
            </a:p>
            <a:p>
              <a:r>
                <a:rPr lang="ca-ES" sz="2800" dirty="0"/>
                <a:t>Planificació, gestió integral</a:t>
              </a:r>
            </a:p>
            <a:p>
              <a:r>
                <a:rPr lang="ca-ES" sz="2800" dirty="0"/>
                <a:t>Competències, funcions</a:t>
              </a:r>
            </a:p>
            <a:p>
              <a:r>
                <a:rPr lang="ca-ES" sz="2800" dirty="0"/>
                <a:t>Desenvolupament, direcció</a:t>
              </a:r>
            </a:p>
            <a:p>
              <a:r>
                <a:rPr lang="ca-ES" sz="2800" dirty="0"/>
                <a:t>Incentius, avaluació</a:t>
              </a:r>
            </a:p>
            <a:p>
              <a:r>
                <a:rPr lang="ca-ES" sz="2800" dirty="0"/>
                <a:t>Àmbit informal, on </a:t>
              </a:r>
              <a:r>
                <a:rPr lang="ca-ES" sz="2800" dirty="0" err="1"/>
                <a:t>time</a:t>
              </a:r>
              <a:endParaRPr lang="ca-ES" sz="2800" dirty="0"/>
            </a:p>
            <a:p>
              <a:endParaRPr lang="ca-ES" sz="2800" dirty="0"/>
            </a:p>
          </p:txBody>
        </p:sp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78C074C1-EB30-CBE1-EB77-BBE737774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994460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2800" b="1" cap="all" dirty="0">
                  <a:solidFill>
                    <a:schemeClr val="bg1"/>
                  </a:solidFill>
                </a:rPr>
                <a:t>Talent</a:t>
              </a: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666D67B4-7E84-EC47-5D23-44697091BC47}"/>
              </a:ext>
            </a:extLst>
          </p:cNvPr>
          <p:cNvGrpSpPr/>
          <p:nvPr/>
        </p:nvGrpSpPr>
        <p:grpSpPr>
          <a:xfrm>
            <a:off x="13200109" y="3037592"/>
            <a:ext cx="5862590" cy="2974752"/>
            <a:chOff x="1792754" y="3336316"/>
            <a:chExt cx="1606107" cy="1013635"/>
          </a:xfrm>
        </p:grpSpPr>
        <p:sp>
          <p:nvSpPr>
            <p:cNvPr id="35" name="Oval 12">
              <a:extLst>
                <a:ext uri="{FF2B5EF4-FFF2-40B4-BE49-F238E27FC236}">
                  <a16:creationId xmlns:a16="http://schemas.microsoft.com/office/drawing/2014/main" id="{6BCA125A-A85A-6874-BAD5-0929E5A61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3516586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r>
                <a:rPr lang="ca-ES" sz="2800" dirty="0"/>
                <a:t>Concurrència, actors</a:t>
              </a:r>
            </a:p>
            <a:p>
              <a:r>
                <a:rPr lang="ca-ES" sz="2800" dirty="0"/>
                <a:t>Sistemes, reptes, sentit</a:t>
              </a:r>
            </a:p>
            <a:p>
              <a:r>
                <a:rPr lang="ca-ES" sz="2800" dirty="0"/>
                <a:t>Escenaris, Teoria del Canvi</a:t>
              </a:r>
            </a:p>
            <a:p>
              <a:r>
                <a:rPr lang="ca-ES" sz="2800" dirty="0"/>
                <a:t>Recerca, innovació, evidència</a:t>
              </a:r>
            </a:p>
            <a:p>
              <a:r>
                <a:rPr lang="ca-ES" sz="2800" dirty="0"/>
                <a:t>Objectius, projectes, impacte</a:t>
              </a:r>
            </a:p>
          </p:txBody>
        </p:sp>
        <p:sp>
          <p:nvSpPr>
            <p:cNvPr id="36" name="Oval 26">
              <a:extLst>
                <a:ext uri="{FF2B5EF4-FFF2-40B4-BE49-F238E27FC236}">
                  <a16:creationId xmlns:a16="http://schemas.microsoft.com/office/drawing/2014/main" id="{4B44478E-F8A6-12E1-9DB1-421531900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3336316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2800" b="1" cap="all" dirty="0">
                  <a:solidFill>
                    <a:schemeClr val="bg1"/>
                  </a:solidFill>
                </a:rPr>
                <a:t>Qualitat en LA gestió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056DE03A-2A07-08C0-BE93-503F585B1168}"/>
              </a:ext>
            </a:extLst>
          </p:cNvPr>
          <p:cNvGrpSpPr/>
          <p:nvPr/>
        </p:nvGrpSpPr>
        <p:grpSpPr>
          <a:xfrm>
            <a:off x="6965359" y="6467612"/>
            <a:ext cx="5862590" cy="2987004"/>
            <a:chOff x="1792754" y="2161213"/>
            <a:chExt cx="1606107" cy="1017810"/>
          </a:xfrm>
        </p:grpSpPr>
        <p:sp>
          <p:nvSpPr>
            <p:cNvPr id="38" name="Oval 12">
              <a:extLst>
                <a:ext uri="{FF2B5EF4-FFF2-40B4-BE49-F238E27FC236}">
                  <a16:creationId xmlns:a16="http://schemas.microsoft.com/office/drawing/2014/main" id="{EB3FF8EA-B3C5-BD26-08D7-D1EF27DBC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2345658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2800" dirty="0"/>
                <a:t>Xarxa, connectat</a:t>
              </a:r>
            </a:p>
            <a:p>
              <a:r>
                <a:rPr lang="ca-ES" sz="2800" dirty="0"/>
                <a:t>Intel·ligència col·lectiva</a:t>
              </a:r>
            </a:p>
            <a:p>
              <a:r>
                <a:rPr lang="ca-ES" sz="2800" dirty="0"/>
                <a:t>Instància, col·laboració</a:t>
              </a:r>
            </a:p>
            <a:p>
              <a:r>
                <a:rPr lang="ca-ES" sz="2800" dirty="0"/>
                <a:t>Ciutadans, resposta</a:t>
              </a:r>
            </a:p>
          </p:txBody>
        </p:sp>
        <p:sp>
          <p:nvSpPr>
            <p:cNvPr id="39" name="Oval 26">
              <a:extLst>
                <a:ext uri="{FF2B5EF4-FFF2-40B4-BE49-F238E27FC236}">
                  <a16:creationId xmlns:a16="http://schemas.microsoft.com/office/drawing/2014/main" id="{164BDE13-89FD-6C1C-E132-C623AAC5B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2161213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2800" b="1" cap="all" dirty="0">
                  <a:solidFill>
                    <a:schemeClr val="bg1"/>
                  </a:solidFill>
                </a:rPr>
                <a:t>Organització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B6E75AD6-6344-F186-707D-1C6E4C1E8D76}"/>
              </a:ext>
            </a:extLst>
          </p:cNvPr>
          <p:cNvGrpSpPr/>
          <p:nvPr/>
        </p:nvGrpSpPr>
        <p:grpSpPr>
          <a:xfrm>
            <a:off x="6965359" y="3037592"/>
            <a:ext cx="5862590" cy="2974752"/>
            <a:chOff x="1792754" y="4507243"/>
            <a:chExt cx="1606107" cy="1013635"/>
          </a:xfrm>
        </p:grpSpPr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242AC80E-C47A-EB12-3A08-389589B20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4687513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2800" dirty="0"/>
                <a:t>Missió, bon govern</a:t>
              </a:r>
            </a:p>
            <a:p>
              <a:r>
                <a:rPr lang="ca-ES" sz="2800" dirty="0"/>
                <a:t>Governança comunitària</a:t>
              </a:r>
            </a:p>
            <a:p>
              <a:r>
                <a:rPr lang="ca-ES" sz="2800" dirty="0"/>
                <a:t>Disseny democràtic</a:t>
              </a:r>
            </a:p>
            <a:p>
              <a:r>
                <a:rPr lang="ca-ES" sz="2800" dirty="0"/>
                <a:t>Interseccionalitat</a:t>
              </a:r>
              <a:endParaRPr lang="ca-ES" sz="2800" i="1" dirty="0"/>
            </a:p>
          </p:txBody>
        </p:sp>
        <p:sp>
          <p:nvSpPr>
            <p:cNvPr id="42" name="Oval 26">
              <a:extLst>
                <a:ext uri="{FF2B5EF4-FFF2-40B4-BE49-F238E27FC236}">
                  <a16:creationId xmlns:a16="http://schemas.microsoft.com/office/drawing/2014/main" id="{C0D4C3DF-AA66-C195-FFC7-7CAE28EAD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4507243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2800" b="1" cap="all" dirty="0">
                  <a:solidFill>
                    <a:schemeClr val="bg1"/>
                  </a:solidFill>
                </a:rPr>
                <a:t>QUALITAT en les decisions</a:t>
              </a: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2520B017-0A40-A818-EF15-52F462957AA0}"/>
              </a:ext>
            </a:extLst>
          </p:cNvPr>
          <p:cNvGrpSpPr/>
          <p:nvPr/>
        </p:nvGrpSpPr>
        <p:grpSpPr>
          <a:xfrm>
            <a:off x="13200111" y="6467612"/>
            <a:ext cx="5862590" cy="2987004"/>
            <a:chOff x="3743570" y="997177"/>
            <a:chExt cx="1606107" cy="1017810"/>
          </a:xfrm>
        </p:grpSpPr>
        <p:sp>
          <p:nvSpPr>
            <p:cNvPr id="44" name="Oval 12">
              <a:extLst>
                <a:ext uri="{FF2B5EF4-FFF2-40B4-BE49-F238E27FC236}">
                  <a16:creationId xmlns:a16="http://schemas.microsoft.com/office/drawing/2014/main" id="{CEF595CA-523B-7C1E-D10C-85CB78053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2800" dirty="0"/>
                <a:t>Dinàmica, demà</a:t>
              </a:r>
            </a:p>
            <a:p>
              <a:r>
                <a:rPr lang="ca-ES" sz="2800" dirty="0"/>
                <a:t>Horitzontal, </a:t>
              </a:r>
              <a:r>
                <a:rPr lang="ca-ES" sz="2800" dirty="0" err="1"/>
                <a:t>co</a:t>
              </a:r>
              <a:r>
                <a:rPr lang="ca-ES" sz="2800" dirty="0"/>
                <a:t>-gestió</a:t>
              </a:r>
            </a:p>
            <a:p>
              <a:r>
                <a:rPr lang="ca-ES" sz="2800" dirty="0"/>
                <a:t>Estat com a plataforma</a:t>
              </a:r>
            </a:p>
            <a:p>
              <a:r>
                <a:rPr lang="ca-ES" sz="2800" dirty="0"/>
                <a:t>Portafolis</a:t>
              </a:r>
            </a:p>
            <a:p>
              <a:r>
                <a:rPr lang="ca-ES" sz="2800" dirty="0"/>
                <a:t>Eficàcia, eficiència</a:t>
              </a:r>
            </a:p>
          </p:txBody>
        </p:sp>
        <p:sp>
          <p:nvSpPr>
            <p:cNvPr id="45" name="Oval 26">
              <a:extLst>
                <a:ext uri="{FF2B5EF4-FFF2-40B4-BE49-F238E27FC236}">
                  <a16:creationId xmlns:a16="http://schemas.microsoft.com/office/drawing/2014/main" id="{A29D955E-A98F-B77A-A1D8-28DDD9D48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2800" b="1" cap="all" dirty="0">
                  <a:solidFill>
                    <a:schemeClr val="bg1"/>
                  </a:solidFill>
                </a:rPr>
                <a:t>Operacions</a:t>
              </a:r>
            </a:p>
          </p:txBody>
        </p:sp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B2A0BC5-0E48-E8C3-67D4-7782D935ED5C}"/>
              </a:ext>
            </a:extLst>
          </p:cNvPr>
          <p:cNvSpPr txBox="1"/>
          <p:nvPr/>
        </p:nvSpPr>
        <p:spPr>
          <a:xfrm>
            <a:off x="4296257" y="4063306"/>
            <a:ext cx="223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4800" b="1" dirty="0">
                <a:solidFill>
                  <a:srgbClr val="00676C"/>
                </a:solidFill>
                <a:latin typeface="Poppins" panose="020B0604020202020204" charset="0"/>
                <a:cs typeface="Arial" panose="020B0604020202020204" pitchFamily="34" charset="0"/>
              </a:rPr>
              <a:t>Macro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EB50DAB7-9812-2A24-4C45-C739327EBAC1}"/>
              </a:ext>
            </a:extLst>
          </p:cNvPr>
          <p:cNvSpPr txBox="1"/>
          <p:nvPr/>
        </p:nvSpPr>
        <p:spPr>
          <a:xfrm>
            <a:off x="4296257" y="7499452"/>
            <a:ext cx="223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4800" b="1" dirty="0">
                <a:solidFill>
                  <a:srgbClr val="00676C"/>
                </a:solidFill>
                <a:latin typeface="Poppins" panose="020B0604020202020204" charset="0"/>
                <a:cs typeface="Arial" panose="020B0604020202020204" pitchFamily="34" charset="0"/>
              </a:rPr>
              <a:t>Meso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070803C7-39BA-266D-2645-52FE5245FC78}"/>
              </a:ext>
            </a:extLst>
          </p:cNvPr>
          <p:cNvSpPr txBox="1"/>
          <p:nvPr/>
        </p:nvSpPr>
        <p:spPr>
          <a:xfrm>
            <a:off x="4296257" y="10934382"/>
            <a:ext cx="223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4800" b="1" dirty="0">
                <a:solidFill>
                  <a:srgbClr val="00676C"/>
                </a:solidFill>
                <a:latin typeface="Poppins" panose="020B0604020202020204" charset="0"/>
                <a:cs typeface="Arial" panose="020B0604020202020204" pitchFamily="34" charset="0"/>
              </a:rPr>
              <a:t>Micro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F7290EEE-6A97-66EC-986E-FEFBE452AE8A}"/>
              </a:ext>
            </a:extLst>
          </p:cNvPr>
          <p:cNvSpPr txBox="1"/>
          <p:nvPr/>
        </p:nvSpPr>
        <p:spPr>
          <a:xfrm>
            <a:off x="6965359" y="1954933"/>
            <a:ext cx="5862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rgbClr val="00676C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ca-ES" sz="4800" dirty="0">
                <a:latin typeface="Poppins" panose="020B0604020202020204" charset="0"/>
              </a:rPr>
              <a:t>Persones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E4A72EA4-52F8-8010-8628-DCE4D34C2F4C}"/>
              </a:ext>
            </a:extLst>
          </p:cNvPr>
          <p:cNvSpPr txBox="1"/>
          <p:nvPr/>
        </p:nvSpPr>
        <p:spPr>
          <a:xfrm>
            <a:off x="13200108" y="1970249"/>
            <a:ext cx="586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rgbClr val="00676C"/>
                </a:solidFill>
                <a:cs typeface="Arial" panose="020B0604020202020204" pitchFamily="34" charset="0"/>
              </a:defRPr>
            </a:lvl1pPr>
          </a:lstStyle>
          <a:p>
            <a:r>
              <a:rPr lang="ca-ES" sz="4800" dirty="0">
                <a:latin typeface="Poppins" panose="020B0604020202020204" charset="0"/>
              </a:rPr>
              <a:t>Tasques</a:t>
            </a:r>
          </a:p>
        </p:txBody>
      </p:sp>
    </p:spTree>
    <p:extLst>
      <p:ext uri="{BB962C8B-B14F-4D97-AF65-F5344CB8AC3E}">
        <p14:creationId xmlns:p14="http://schemas.microsoft.com/office/powerpoint/2010/main" val="13344645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D49A3F9-D9F4-9148-A97E-EBFE53756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0B3BDDE-60CB-BB40-76E4-BF58D370E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2003" y="820803"/>
            <a:ext cx="16819226" cy="11592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dirty="0"/>
              <a:t>Palanca</a:t>
            </a:r>
            <a:r>
              <a:rPr lang="ca-ES" sz="5600" b="1" dirty="0">
                <a:solidFill>
                  <a:srgbClr val="00676C"/>
                </a:solidFill>
                <a:latin typeface="Arial" pitchFamily="34" charset="0"/>
                <a:cs typeface="Arial" pitchFamily="34" charset="0"/>
              </a:rPr>
              <a:t>: Qualitat en les decisions</a:t>
            </a:r>
            <a:endParaRPr lang="ca-ES" sz="5600" b="1" dirty="0">
              <a:solidFill>
                <a:srgbClr val="00676C"/>
              </a:solidFill>
              <a:latin typeface="Arial" pitchFamily="34" charset="0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9AE61708-86DE-35C6-B7C7-54C445F28C7A}"/>
              </a:ext>
            </a:extLst>
          </p:cNvPr>
          <p:cNvSpPr txBox="1">
            <a:spLocks/>
          </p:cNvSpPr>
          <p:nvPr/>
        </p:nvSpPr>
        <p:spPr bwMode="auto">
          <a:xfrm>
            <a:off x="3727928" y="2522959"/>
            <a:ext cx="16928144" cy="1052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alt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deliberació com a espai de creació 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àgores, donar veu, facilitar la </a:t>
            </a:r>
            <a:r>
              <a:rPr lang="ca-ES" sz="5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interacció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Donar legitimitat a tots els espais, ordenar la conversa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</a:t>
            </a:r>
            <a:r>
              <a:rPr lang="ca-ES" sz="5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comunitat</a:t>
            </a:r>
            <a:r>
              <a:rPr 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facilitar, dinamitzar, articular, vertebrar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alt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Co-dissenyar, prototipar, pilotar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endParaRPr lang="ca-ES" altLang="ca-ES" sz="5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4DE6193-2BB0-2CFF-8BFD-45BCFFCF44EC}"/>
              </a:ext>
            </a:extLst>
          </p:cNvPr>
          <p:cNvGrpSpPr/>
          <p:nvPr/>
        </p:nvGrpSpPr>
        <p:grpSpPr>
          <a:xfrm>
            <a:off x="3695701" y="9741215"/>
            <a:ext cx="4286962" cy="3025454"/>
            <a:chOff x="3743570" y="997177"/>
            <a:chExt cx="1606107" cy="1164015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E0F0B310-BEA2-4965-7D80-DD0A1E127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Deliberació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Espai de creació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Ordenar la conversa</a:t>
              </a:r>
            </a:p>
            <a:p>
              <a:pPr algn="ctr"/>
              <a:r>
                <a:rPr lang="ca-ES" sz="2400" dirty="0"/>
                <a:t>Governança comunitària</a:t>
              </a:r>
              <a:endParaRPr lang="ca-ES" sz="2400" dirty="0">
                <a:latin typeface="Arial" panose="020B0604020202020204" pitchFamily="34" charset="0"/>
              </a:endParaRPr>
            </a:p>
          </p:txBody>
        </p:sp>
        <p:sp>
          <p:nvSpPr>
            <p:cNvPr id="5" name="Oval 26">
              <a:extLst>
                <a:ext uri="{FF2B5EF4-FFF2-40B4-BE49-F238E27FC236}">
                  <a16:creationId xmlns:a16="http://schemas.microsoft.com/office/drawing/2014/main" id="{E176CF66-3562-A66B-BFAE-E4BF5F0CF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2400" b="1" cap="all" dirty="0">
                  <a:solidFill>
                    <a:schemeClr val="bg1"/>
                  </a:solidFill>
                </a:rPr>
                <a:t>Q</a:t>
              </a:r>
              <a:r>
                <a:rPr lang="ca-ES" sz="2400" b="1" cap="all" dirty="0" err="1">
                  <a:solidFill>
                    <a:schemeClr val="bg1"/>
                  </a:solidFill>
                </a:rPr>
                <a:t>ualitat</a:t>
              </a:r>
              <a:r>
                <a:rPr lang="ca-ES" sz="2400" b="1" cap="all" dirty="0">
                  <a:solidFill>
                    <a:schemeClr val="bg1"/>
                  </a:solidFill>
                </a:rPr>
                <a:t> democràtica</a:t>
              </a:r>
              <a:endParaRPr lang="ca-ES" sz="2400" b="1" cap="all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AE46594-63F3-CFFD-4A07-8BE36E364E40}"/>
              </a:ext>
            </a:extLst>
          </p:cNvPr>
          <p:cNvGrpSpPr/>
          <p:nvPr/>
        </p:nvGrpSpPr>
        <p:grpSpPr>
          <a:xfrm>
            <a:off x="8075143" y="9737276"/>
            <a:ext cx="4286962" cy="3029392"/>
            <a:chOff x="3743570" y="1002342"/>
            <a:chExt cx="1606107" cy="1165531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67A35449-83DE-FD88-E50E-34BAE2D1D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Comunitat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Facilitar, dinamitzar,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articular, vertebrar</a:t>
              </a:r>
            </a:p>
            <a:p>
              <a:pPr algn="ctr"/>
              <a:r>
                <a:rPr lang="ca-ES" sz="2400" dirty="0"/>
                <a:t>Transparència, col·laboració</a:t>
              </a:r>
              <a:endParaRPr lang="ca-ES" sz="2400" dirty="0">
                <a:latin typeface="Arial" panose="020B0604020202020204" pitchFamily="34" charset="0"/>
              </a:endParaRP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BFE9D7EF-5434-FD9F-F5BD-3A81DEEDD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2400" b="1" cap="all" dirty="0">
                  <a:solidFill>
                    <a:schemeClr val="bg1"/>
                  </a:solidFill>
                </a:rPr>
                <a:t>Q</a:t>
              </a:r>
              <a:r>
                <a:rPr lang="ca-ES" sz="2400" b="1" cap="all" dirty="0" err="1">
                  <a:solidFill>
                    <a:schemeClr val="bg1"/>
                  </a:solidFill>
                </a:rPr>
                <a:t>ualitat</a:t>
              </a:r>
              <a:r>
                <a:rPr lang="ca-ES" sz="2400" b="1" cap="all" dirty="0">
                  <a:solidFill>
                    <a:schemeClr val="bg1"/>
                  </a:solidFill>
                </a:rPr>
                <a:t> democràtica</a:t>
              </a:r>
              <a:endParaRPr lang="ca-ES" sz="2400" b="1" cap="all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A5251C41-0869-76AD-721C-14ADB7952C79}"/>
              </a:ext>
            </a:extLst>
          </p:cNvPr>
          <p:cNvGrpSpPr/>
          <p:nvPr/>
        </p:nvGrpSpPr>
        <p:grpSpPr>
          <a:xfrm>
            <a:off x="16834031" y="9738320"/>
            <a:ext cx="4286962" cy="3028348"/>
            <a:chOff x="3743570" y="997177"/>
            <a:chExt cx="1606107" cy="1165128"/>
          </a:xfrm>
        </p:grpSpPr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ABA86FE4-1905-280F-3870-456BF8CBE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6054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Àgores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Amplificar veus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Participació, facilitar interacció</a:t>
              </a:r>
            </a:p>
            <a:p>
              <a:pPr algn="ctr"/>
              <a:r>
                <a:rPr lang="ca-ES" sz="2400" dirty="0"/>
                <a:t>Legitimar tots els actors</a:t>
              </a: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40EEC4D0-CDEA-B421-0BE0-9E0CB59C2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2400" b="1" cap="all" dirty="0">
                  <a:solidFill>
                    <a:schemeClr val="bg1"/>
                  </a:solidFill>
                </a:rPr>
                <a:t>Q</a:t>
              </a:r>
              <a:r>
                <a:rPr lang="ca-ES" sz="2400" b="1" cap="all" dirty="0" err="1">
                  <a:solidFill>
                    <a:schemeClr val="bg1"/>
                  </a:solidFill>
                </a:rPr>
                <a:t>ualitat</a:t>
              </a:r>
              <a:r>
                <a:rPr lang="ca-ES" sz="2400" b="1" cap="all" dirty="0">
                  <a:solidFill>
                    <a:schemeClr val="bg1"/>
                  </a:solidFill>
                </a:rPr>
                <a:t> democràtica</a:t>
              </a:r>
              <a:endParaRPr lang="ca-ES" sz="2400" b="1" cap="all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4002537-D7E4-27A5-4D31-88FA76F4B1F6}"/>
              </a:ext>
            </a:extLst>
          </p:cNvPr>
          <p:cNvGrpSpPr/>
          <p:nvPr/>
        </p:nvGrpSpPr>
        <p:grpSpPr>
          <a:xfrm>
            <a:off x="12454585" y="9737276"/>
            <a:ext cx="4286966" cy="3029392"/>
            <a:chOff x="3743570" y="1002342"/>
            <a:chExt cx="1606108" cy="11655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5CCF56A-B894-F12F-C2AB-AD9CC496E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Co-producció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Disseny democràtic</a:t>
              </a:r>
            </a:p>
            <a:p>
              <a:pPr algn="ctr"/>
              <a:r>
                <a:rPr lang="ca-ES" sz="2400" dirty="0"/>
                <a:t>Interseccionalitat</a:t>
              </a:r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5319B146-2970-C5B6-9600-3CB18D1A7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1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2400" b="1" cap="all" dirty="0">
                  <a:solidFill>
                    <a:schemeClr val="bg1"/>
                  </a:solidFill>
                </a:rPr>
                <a:t>Q</a:t>
              </a:r>
              <a:r>
                <a:rPr lang="ca-ES" sz="2400" b="1" cap="all" dirty="0" err="1">
                  <a:solidFill>
                    <a:schemeClr val="bg1"/>
                  </a:solidFill>
                </a:rPr>
                <a:t>ualitat</a:t>
              </a:r>
              <a:r>
                <a:rPr lang="ca-ES" sz="2400" b="1" cap="all" dirty="0">
                  <a:solidFill>
                    <a:schemeClr val="bg1"/>
                  </a:solidFill>
                </a:rPr>
                <a:t> democràtica</a:t>
              </a:r>
              <a:endParaRPr lang="ca-ES" sz="2400" b="1" cap="all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7381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89C8A3A-D092-511A-64A3-52B9B0BE6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3185A76-EAE7-B965-C5F4-76E1430AF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2003" y="820803"/>
            <a:ext cx="16819226" cy="11592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dirty="0"/>
              <a:t>Palanca</a:t>
            </a:r>
            <a:r>
              <a:rPr lang="ca-ES" sz="5600" b="1" dirty="0">
                <a:solidFill>
                  <a:srgbClr val="00676C"/>
                </a:solidFill>
                <a:latin typeface="Arial" pitchFamily="34" charset="0"/>
                <a:cs typeface="Arial" pitchFamily="34" charset="0"/>
              </a:rPr>
              <a:t>: Qualitat en la gestió</a:t>
            </a:r>
            <a:endParaRPr lang="ca-ES" sz="5600" b="1" dirty="0">
              <a:solidFill>
                <a:srgbClr val="00676C"/>
              </a:solidFill>
              <a:latin typeface="Arial" pitchFamily="34" charset="0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3A702CC5-C614-2702-2B96-B5BA100BDC8E}"/>
              </a:ext>
            </a:extLst>
          </p:cNvPr>
          <p:cNvSpPr txBox="1">
            <a:spLocks/>
          </p:cNvSpPr>
          <p:nvPr/>
        </p:nvSpPr>
        <p:spPr bwMode="auto">
          <a:xfrm>
            <a:off x="3727928" y="2522959"/>
            <a:ext cx="17105032" cy="1052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altLang="ca-ES" sz="52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La informació com infraestructura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alt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Aportar dades, informació, coneixement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alt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actors i relacions, mapar els sistemes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alt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Avançar escenaris possibles i fer-los probables</a:t>
            </a:r>
          </a:p>
          <a:p>
            <a:pPr marL="685800" lvl="1" indent="-685800" algn="l">
              <a:buFont typeface="Wingdings" panose="05000000000000000000" pitchFamily="2" charset="2"/>
              <a:buChar char="§"/>
            </a:pPr>
            <a:r>
              <a:rPr 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Diferenciar resultats, efectes i impactes </a:t>
            </a:r>
          </a:p>
          <a:p>
            <a:pPr marL="685800" lvl="1" indent="-685800" algn="l">
              <a:buFont typeface="Wingdings" panose="05000000000000000000" pitchFamily="2" charset="2"/>
              <a:buChar char="§"/>
            </a:pPr>
            <a:r>
              <a:rPr lang="ca-ES" alt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diagnosis de consens: anomenat, emmarcat </a:t>
            </a:r>
          </a:p>
          <a:p>
            <a:pPr marL="685800" lvl="1" indent="-685800" algn="l">
              <a:buFont typeface="Wingdings" panose="05000000000000000000" pitchFamily="2" charset="2"/>
              <a:buChar char="§"/>
            </a:pPr>
            <a:r>
              <a:rPr 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Projectes orientats a missions i portafolis</a:t>
            </a:r>
          </a:p>
          <a:p>
            <a:pPr marL="685800" lvl="1" indent="-685800" algn="l">
              <a:buFont typeface="Wingdings" panose="05000000000000000000" pitchFamily="2" charset="2"/>
              <a:buChar char="§"/>
            </a:pPr>
            <a:endParaRPr lang="ca-ES" sz="5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C61DB14-F220-8D46-F43E-E5B45AE12AF9}"/>
              </a:ext>
            </a:extLst>
          </p:cNvPr>
          <p:cNvGrpSpPr/>
          <p:nvPr/>
        </p:nvGrpSpPr>
        <p:grpSpPr>
          <a:xfrm>
            <a:off x="3695701" y="9737276"/>
            <a:ext cx="4286962" cy="3026224"/>
            <a:chOff x="3743570" y="997177"/>
            <a:chExt cx="1606107" cy="1164015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781CD25D-1635-9E90-90C8-D600D0538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Centrats en la dada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Com a infraestructura</a:t>
              </a:r>
            </a:p>
            <a:p>
              <a:pPr algn="ctr"/>
              <a:r>
                <a:rPr lang="ca-ES" sz="2400" dirty="0"/>
                <a:t>Informació, coneixement</a:t>
              </a:r>
            </a:p>
          </p:txBody>
        </p:sp>
        <p:sp>
          <p:nvSpPr>
            <p:cNvPr id="5" name="Oval 26">
              <a:extLst>
                <a:ext uri="{FF2B5EF4-FFF2-40B4-BE49-F238E27FC236}">
                  <a16:creationId xmlns:a16="http://schemas.microsoft.com/office/drawing/2014/main" id="{0D649C8D-6A83-A619-6CF0-8C09F874E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2400" b="1" cap="all" dirty="0">
                  <a:solidFill>
                    <a:schemeClr val="bg1"/>
                  </a:solidFill>
                </a:rPr>
                <a:t>Q</a:t>
              </a:r>
              <a:r>
                <a:rPr lang="ca-ES" sz="2400" b="1" cap="all" dirty="0" err="1">
                  <a:solidFill>
                    <a:schemeClr val="bg1"/>
                  </a:solidFill>
                </a:rPr>
                <a:t>ualitat</a:t>
              </a:r>
              <a:r>
                <a:rPr lang="ca-ES" sz="2400" b="1" cap="all" dirty="0">
                  <a:solidFill>
                    <a:schemeClr val="bg1"/>
                  </a:solidFill>
                </a:rPr>
                <a:t> en la gestió</a:t>
              </a:r>
              <a:endParaRPr lang="ca-ES" sz="2400" b="1" cap="all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6C5E310-BF1C-3382-F8C3-12165BC809FC}"/>
              </a:ext>
            </a:extLst>
          </p:cNvPr>
          <p:cNvGrpSpPr/>
          <p:nvPr/>
        </p:nvGrpSpPr>
        <p:grpSpPr>
          <a:xfrm>
            <a:off x="8080901" y="9737276"/>
            <a:ext cx="4286962" cy="3030164"/>
            <a:chOff x="3743570" y="1002342"/>
            <a:chExt cx="1606107" cy="1165531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3681BFBA-5511-D758-60ED-FB1BE7538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Prospectiva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Avançar escenaris possibles</a:t>
              </a:r>
            </a:p>
            <a:p>
              <a:pPr algn="ctr"/>
              <a:r>
                <a:rPr lang="ca-ES" sz="2400" dirty="0"/>
                <a:t>Anomenat i emmarcat</a:t>
              </a:r>
            </a:p>
            <a:p>
              <a:pPr algn="ctr"/>
              <a:r>
                <a:rPr lang="ca-ES" altLang="ca-ES" sz="2400" dirty="0">
                  <a:latin typeface="Arial" panose="020B0604020202020204" pitchFamily="34" charset="0"/>
                  <a:cs typeface="Arial" panose="020B0604020202020204" pitchFamily="34" charset="0"/>
                </a:rPr>
                <a:t>Diagnosis de consens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Teoria del canvi</a:t>
              </a: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1F00C11E-E744-4C0F-E429-DDF0E97BA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2400" b="1" cap="all" dirty="0">
                  <a:solidFill>
                    <a:schemeClr val="bg1"/>
                  </a:solidFill>
                </a:rPr>
                <a:t>Q</a:t>
              </a:r>
              <a:r>
                <a:rPr lang="ca-ES" sz="2400" b="1" cap="all" dirty="0" err="1">
                  <a:solidFill>
                    <a:schemeClr val="bg1"/>
                  </a:solidFill>
                </a:rPr>
                <a:t>ualitat</a:t>
              </a:r>
              <a:r>
                <a:rPr lang="ca-ES" sz="2400" b="1" cap="all" dirty="0">
                  <a:solidFill>
                    <a:schemeClr val="bg1"/>
                  </a:solidFill>
                </a:rPr>
                <a:t> en la gestió</a:t>
              </a:r>
              <a:endParaRPr lang="ca-ES" sz="2400" b="1" cap="all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39FF85F-3430-8612-012C-BD6D53CCC143}"/>
              </a:ext>
            </a:extLst>
          </p:cNvPr>
          <p:cNvGrpSpPr/>
          <p:nvPr/>
        </p:nvGrpSpPr>
        <p:grpSpPr>
          <a:xfrm>
            <a:off x="12466101" y="9737276"/>
            <a:ext cx="4286962" cy="3026224"/>
            <a:chOff x="3743570" y="997177"/>
            <a:chExt cx="1606107" cy="1164015"/>
          </a:xfrm>
        </p:grpSpPr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2BD4A8BC-F4E7-290D-27B4-AD286CC5C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Mapa d’actors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Identificar actors i les seves relacions</a:t>
              </a:r>
            </a:p>
            <a:p>
              <a:pPr algn="ctr"/>
              <a:r>
                <a:rPr lang="ca-ES" sz="2400" dirty="0"/>
                <a:t>M</a:t>
              </a:r>
              <a:r>
                <a:rPr lang="ca-ES" sz="2400" dirty="0">
                  <a:latin typeface="Arial" panose="020B0604020202020204" pitchFamily="34" charset="0"/>
                </a:rPr>
                <a:t>apar els sistemes</a:t>
              </a: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FEB96892-3DFB-DA68-8C7A-C2D53EA94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2400" b="1" cap="all" dirty="0">
                  <a:solidFill>
                    <a:schemeClr val="bg1"/>
                  </a:solidFill>
                </a:rPr>
                <a:t>Q</a:t>
              </a:r>
              <a:r>
                <a:rPr lang="ca-ES" sz="2400" b="1" cap="all" dirty="0" err="1">
                  <a:solidFill>
                    <a:schemeClr val="bg1"/>
                  </a:solidFill>
                </a:rPr>
                <a:t>ualitat</a:t>
              </a:r>
              <a:r>
                <a:rPr lang="ca-ES" sz="2400" b="1" cap="all" dirty="0">
                  <a:solidFill>
                    <a:schemeClr val="bg1"/>
                  </a:solidFill>
                </a:rPr>
                <a:t> en la gestió</a:t>
              </a:r>
              <a:endParaRPr lang="ca-ES" sz="2400" b="1" cap="all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1E7BE8E-E851-7384-52F6-D6C5C5A1D0FA}"/>
              </a:ext>
            </a:extLst>
          </p:cNvPr>
          <p:cNvGrpSpPr/>
          <p:nvPr/>
        </p:nvGrpSpPr>
        <p:grpSpPr>
          <a:xfrm>
            <a:off x="16851301" y="9737276"/>
            <a:ext cx="4286962" cy="3030164"/>
            <a:chOff x="3743570" y="1002342"/>
            <a:chExt cx="1606107" cy="11655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AEA1F5-5BA8-7779-CBE3-C773E04ED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Orientats a l’impacte</a:t>
              </a:r>
            </a:p>
            <a:p>
              <a:pPr marL="0" lvl="1" algn="ctr"/>
              <a:r>
                <a:rPr lang="ca-ES" sz="2400" dirty="0">
                  <a:latin typeface="Arial" panose="020B0604020202020204" pitchFamily="34" charset="0"/>
                  <a:cs typeface="Arial" panose="020B0604020202020204" pitchFamily="34" charset="0"/>
                </a:rPr>
                <a:t>Mapa d’efectes i impactes</a:t>
              </a:r>
            </a:p>
            <a:p>
              <a:pPr marL="0" lvl="1" algn="ctr"/>
              <a:r>
                <a:rPr lang="ca-ES" sz="2400" dirty="0">
                  <a:cs typeface="Arial" panose="020B0604020202020204" pitchFamily="34" charset="0"/>
                </a:rPr>
                <a:t>Projectes orientats a missions, disseny per portafolis</a:t>
              </a:r>
              <a:endParaRPr lang="ca-ES" sz="2400" dirty="0"/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917A58A0-F141-561C-D89B-5C0BAB427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2400" b="1" cap="all" dirty="0">
                  <a:solidFill>
                    <a:schemeClr val="bg1"/>
                  </a:solidFill>
                </a:rPr>
                <a:t>Q</a:t>
              </a:r>
              <a:r>
                <a:rPr lang="ca-ES" sz="2400" b="1" cap="all" dirty="0" err="1">
                  <a:solidFill>
                    <a:schemeClr val="bg1"/>
                  </a:solidFill>
                </a:rPr>
                <a:t>ualitat</a:t>
              </a:r>
              <a:r>
                <a:rPr lang="ca-ES" sz="2400" b="1" cap="all" dirty="0">
                  <a:solidFill>
                    <a:schemeClr val="bg1"/>
                  </a:solidFill>
                </a:rPr>
                <a:t> en la gestió</a:t>
              </a:r>
              <a:endParaRPr lang="ca-ES" sz="2400" b="1" cap="all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0022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3080E64-C471-706C-E538-825C9B943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ubtítulo 2">
            <a:extLst>
              <a:ext uri="{FF2B5EF4-FFF2-40B4-BE49-F238E27FC236}">
                <a16:creationId xmlns:a16="http://schemas.microsoft.com/office/drawing/2014/main" id="{710B9C23-C4F4-5070-E7B7-77A7CF29FF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685800" lvl="1" indent="-685800">
              <a:buClr>
                <a:schemeClr val="tx1"/>
              </a:buClr>
              <a:defRPr/>
            </a:pPr>
            <a:r>
              <a:rPr lang="ca-ES" sz="4800" dirty="0">
                <a:solidFill>
                  <a:srgbClr val="00676C"/>
                </a:solidFill>
              </a:rPr>
              <a:t>Construir xarxa</a:t>
            </a:r>
            <a:r>
              <a:rPr lang="ca-ES" sz="4800" dirty="0">
                <a:solidFill>
                  <a:srgbClr val="000000"/>
                </a:solidFill>
              </a:rPr>
              <a:t>, determinant codis, canals, protocols</a:t>
            </a:r>
          </a:p>
          <a:p>
            <a:pPr marL="685800" lvl="1" indent="-685800">
              <a:buClr>
                <a:schemeClr val="tx1"/>
              </a:buClr>
              <a:defRPr/>
            </a:pPr>
            <a:r>
              <a:rPr lang="ca-ES" sz="4800" dirty="0">
                <a:solidFill>
                  <a:srgbClr val="000000"/>
                </a:solidFill>
              </a:rPr>
              <a:t>Aportar-hi recursos, equitat, neutralitat, garanties</a:t>
            </a:r>
          </a:p>
          <a:p>
            <a:pPr marL="685800" lvl="1" indent="-685800">
              <a:buClr>
                <a:schemeClr val="tx1"/>
              </a:buClr>
              <a:defRPr/>
            </a:pPr>
            <a:r>
              <a:rPr lang="ca-ES" sz="4800" dirty="0">
                <a:solidFill>
                  <a:srgbClr val="000000"/>
                </a:solidFill>
              </a:rPr>
              <a:t>Disseny centralitzat, execució distribuïda</a:t>
            </a:r>
          </a:p>
          <a:p>
            <a:pPr marL="685800" lvl="1" indent="-685800">
              <a:buClr>
                <a:schemeClr val="tx1"/>
              </a:buClr>
              <a:defRPr/>
            </a:pPr>
            <a:r>
              <a:rPr lang="ca-ES" sz="4800" dirty="0">
                <a:solidFill>
                  <a:srgbClr val="000000"/>
                </a:solidFill>
              </a:rPr>
              <a:t>Donar </a:t>
            </a:r>
            <a:r>
              <a:rPr lang="ca-ES" sz="4800" dirty="0">
                <a:solidFill>
                  <a:srgbClr val="00676C"/>
                </a:solidFill>
              </a:rPr>
              <a:t>context</a:t>
            </a:r>
            <a:r>
              <a:rPr lang="ca-ES" sz="4800" dirty="0">
                <a:solidFill>
                  <a:srgbClr val="000000"/>
                </a:solidFill>
              </a:rPr>
              <a:t>, crear infraestructura</a:t>
            </a:r>
          </a:p>
          <a:p>
            <a:pPr marL="685800" lvl="1" indent="-685800">
              <a:buClr>
                <a:schemeClr val="tx1"/>
              </a:buClr>
              <a:defRPr/>
            </a:pPr>
            <a:r>
              <a:rPr lang="ca-ES" sz="4800" dirty="0">
                <a:solidFill>
                  <a:srgbClr val="000000"/>
                </a:solidFill>
              </a:rPr>
              <a:t>Infraestructures obertes: dades, informació, tecnologia</a:t>
            </a:r>
          </a:p>
          <a:p>
            <a:pPr marL="685800" lvl="1" indent="-685800">
              <a:buClr>
                <a:schemeClr val="tx1"/>
              </a:buClr>
              <a:defRPr/>
            </a:pPr>
            <a:r>
              <a:rPr lang="ca-ES" sz="4800" dirty="0">
                <a:solidFill>
                  <a:srgbClr val="000000"/>
                </a:solidFill>
              </a:rPr>
              <a:t>Coneixement obert: metodologia, processos, protocols</a:t>
            </a:r>
          </a:p>
          <a:p>
            <a:pPr marL="685800" lvl="1" indent="-685800">
              <a:buClr>
                <a:schemeClr val="tx1"/>
              </a:buClr>
              <a:defRPr/>
            </a:pPr>
            <a:r>
              <a:rPr lang="ca-ES" sz="4800" dirty="0">
                <a:solidFill>
                  <a:srgbClr val="000000"/>
                </a:solidFill>
              </a:rPr>
              <a:t>Eines de coordinació</a:t>
            </a:r>
          </a:p>
          <a:p>
            <a:pPr marL="685800" lvl="1" indent="-685800">
              <a:buClr>
                <a:schemeClr val="tx1"/>
              </a:buClr>
              <a:defRPr/>
            </a:pPr>
            <a:r>
              <a:rPr lang="ca-ES" sz="4800" dirty="0">
                <a:solidFill>
                  <a:srgbClr val="000000"/>
                </a:solidFill>
              </a:rPr>
              <a:t>Eines de seguiment i avaluació</a:t>
            </a:r>
          </a:p>
          <a:p>
            <a:pPr marL="0" lvl="1">
              <a:buClr>
                <a:schemeClr val="tx1"/>
              </a:buClr>
              <a:defRPr/>
            </a:pPr>
            <a:endParaRPr lang="ca-ES" sz="4800" dirty="0">
              <a:solidFill>
                <a:srgbClr val="000000"/>
              </a:solidFill>
            </a:endParaRPr>
          </a:p>
          <a:p>
            <a:pPr marL="685800" lvl="1" indent="-685800">
              <a:buClr>
                <a:schemeClr val="tx1"/>
              </a:buClr>
              <a:defRPr/>
            </a:pPr>
            <a:endParaRPr lang="ca-ES" sz="48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ca-E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89EBD76-D7AC-BDFB-6C66-E16A58C36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ca-ES" dirty="0"/>
              <a:t>Palanca</a:t>
            </a:r>
            <a:r>
              <a:rPr lang="ca-ES" sz="56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Organització</a:t>
            </a:r>
            <a:endParaRPr lang="ca-ES" sz="5600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4785957-67C7-24C6-4B37-84D24AC1DC41}"/>
              </a:ext>
            </a:extLst>
          </p:cNvPr>
          <p:cNvGrpSpPr/>
          <p:nvPr/>
        </p:nvGrpSpPr>
        <p:grpSpPr>
          <a:xfrm>
            <a:off x="3695701" y="9734108"/>
            <a:ext cx="4286962" cy="3029392"/>
            <a:chOff x="3743570" y="997177"/>
            <a:chExt cx="1606107" cy="1164015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B5C36CFA-0A7A-506B-39CF-B8C981030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Construir xarxa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Disseny centralitzat,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execució distribuïda</a:t>
              </a:r>
            </a:p>
            <a:p>
              <a:pPr algn="ctr"/>
              <a:r>
                <a:rPr lang="ca-ES" sz="2400" dirty="0"/>
                <a:t>Codis, canals, protocols E</a:t>
              </a:r>
              <a:r>
                <a:rPr lang="ca-ES" sz="2400" dirty="0">
                  <a:latin typeface="Arial" panose="020B0604020202020204" pitchFamily="34" charset="0"/>
                </a:rPr>
                <a:t>quitat, neutralitat, garanties</a:t>
              </a:r>
            </a:p>
          </p:txBody>
        </p:sp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0C58A600-0F5C-0713-AE36-0DB03FB58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24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Organització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62FB95ED-D1B2-4DAD-1CB9-C38ACC57B4A1}"/>
              </a:ext>
            </a:extLst>
          </p:cNvPr>
          <p:cNvGrpSpPr/>
          <p:nvPr/>
        </p:nvGrpSpPr>
        <p:grpSpPr>
          <a:xfrm>
            <a:off x="8074035" y="9734108"/>
            <a:ext cx="4286962" cy="3033336"/>
            <a:chOff x="3743570" y="1002342"/>
            <a:chExt cx="1606107" cy="1165531"/>
          </a:xfrm>
        </p:grpSpPr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1AB693D8-A1C5-AC54-2A7F-E73E8DA21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Infraestructures obertes </a:t>
              </a:r>
            </a:p>
            <a:p>
              <a:pPr algn="ctr"/>
              <a:r>
                <a:rPr lang="ca-ES" sz="2400" dirty="0"/>
                <a:t>Dades, informació, tecnologia</a:t>
              </a:r>
              <a:endParaRPr lang="ca-ES" sz="4000" b="1" dirty="0">
                <a:solidFill>
                  <a:srgbClr val="00676C"/>
                </a:solidFill>
              </a:endParaRPr>
            </a:p>
          </p:txBody>
        </p:sp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D1528297-7905-991E-3EF9-DE19971AD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24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Organització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BCF1C29F-DB31-1A0F-4FC0-6AF4EC454BAC}"/>
              </a:ext>
            </a:extLst>
          </p:cNvPr>
          <p:cNvGrpSpPr/>
          <p:nvPr/>
        </p:nvGrpSpPr>
        <p:grpSpPr>
          <a:xfrm>
            <a:off x="16830705" y="9734108"/>
            <a:ext cx="4286962" cy="3032292"/>
            <a:chOff x="3743570" y="997177"/>
            <a:chExt cx="1606107" cy="1165128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CCF6370E-A104-3352-5319-9A537862C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6054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Gestió del coneixement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Donar context, 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Aportar-hi recursos</a:t>
              </a: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AAB8F8CE-F5D3-60C3-B730-8E9E4FD43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24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Organització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38FD8EF-0982-B194-08A2-ADE7D71C1F55}"/>
              </a:ext>
            </a:extLst>
          </p:cNvPr>
          <p:cNvGrpSpPr/>
          <p:nvPr/>
        </p:nvGrpSpPr>
        <p:grpSpPr>
          <a:xfrm>
            <a:off x="12452369" y="9734108"/>
            <a:ext cx="4286962" cy="3033336"/>
            <a:chOff x="3743570" y="1002342"/>
            <a:chExt cx="1606107" cy="1165531"/>
          </a:xfrm>
        </p:grpSpPr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A89D3C83-76F5-3672-D2D0-0382EF7DC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Eines de coordinació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Metodologia, processos, protocols, seguiment avaluació</a:t>
              </a:r>
              <a:endParaRPr lang="ca-ES" sz="2400" dirty="0"/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F6964A3F-17A0-7161-3D7F-5EE66F3D7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24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Organització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43104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B6601EA-CFFB-2FD9-6D14-574C00F09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06482BB-DA00-E2FD-8397-273438C41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2003" y="820803"/>
            <a:ext cx="16819226" cy="11592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5600" b="1" dirty="0">
                <a:solidFill>
                  <a:srgbClr val="00676C"/>
                </a:solidFill>
                <a:latin typeface="Arial" pitchFamily="34" charset="0"/>
                <a:cs typeface="Arial" pitchFamily="34" charset="0"/>
              </a:rPr>
              <a:t>Palanca: Operacions</a:t>
            </a:r>
            <a:endParaRPr lang="ca-ES" sz="5600" b="1" dirty="0">
              <a:solidFill>
                <a:srgbClr val="00676C"/>
              </a:solidFill>
              <a:latin typeface="Arial" pitchFamily="34" charset="0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AB5915BF-2BE2-631B-D6DB-29D39640BF00}"/>
              </a:ext>
            </a:extLst>
          </p:cNvPr>
          <p:cNvSpPr txBox="1">
            <a:spLocks/>
          </p:cNvSpPr>
          <p:nvPr/>
        </p:nvSpPr>
        <p:spPr bwMode="auto">
          <a:xfrm>
            <a:off x="3727928" y="2522959"/>
            <a:ext cx="17249048" cy="1052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sz="52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Construir internament la tasca i l’espai de “pensar” 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Diferenciar </a:t>
            </a:r>
            <a:r>
              <a:rPr lang="ca-ES" sz="5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</a:t>
            </a:r>
            <a:r>
              <a:rPr 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operativa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Persones pel </a:t>
            </a:r>
            <a:r>
              <a:rPr lang="ca-ES" sz="5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</a:t>
            </a:r>
            <a:r>
              <a:rPr 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Unitat de gestió del canvi: reflexiona, planifica i impulsa canvi, n’és </a:t>
            </a:r>
            <a:r>
              <a:rPr lang="ca-ES" sz="5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pel canvi: espais, pressupost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pel canvi: planificació, calendari, fases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llindars clau per a aconseguir punts d'inflexió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endParaRPr lang="ca-ES" sz="5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475D263-47EF-FAF3-1247-6D6F01DE5EB1}"/>
              </a:ext>
            </a:extLst>
          </p:cNvPr>
          <p:cNvGrpSpPr/>
          <p:nvPr/>
        </p:nvGrpSpPr>
        <p:grpSpPr>
          <a:xfrm>
            <a:off x="3695057" y="9734108"/>
            <a:ext cx="4286962" cy="3029392"/>
            <a:chOff x="3743570" y="997177"/>
            <a:chExt cx="1606107" cy="1170695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BFCB688C-3105-EBE3-5282-105A93B7C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Unitat d’estratègia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Diferenciar estratègia</a:t>
              </a:r>
              <a:endParaRPr lang="ca-ES" sz="2400" dirty="0"/>
            </a:p>
            <a:p>
              <a:pPr algn="ctr"/>
              <a:r>
                <a:rPr lang="ca-ES" sz="2400" dirty="0"/>
                <a:t>i operativa</a:t>
              </a:r>
              <a:endParaRPr lang="ca-ES" sz="2400" dirty="0">
                <a:latin typeface="Arial" panose="020B0604020202020204" pitchFamily="34" charset="0"/>
              </a:endParaRP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34493D75-76EA-F077-ACA3-AF5E819F1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24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GOVERNANÇA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EE5074D0-0D81-9D55-7DBB-22025C05B5C7}"/>
              </a:ext>
            </a:extLst>
          </p:cNvPr>
          <p:cNvGrpSpPr/>
          <p:nvPr/>
        </p:nvGrpSpPr>
        <p:grpSpPr>
          <a:xfrm>
            <a:off x="8074203" y="9734108"/>
            <a:ext cx="4286962" cy="3016028"/>
            <a:chOff x="3743570" y="1002342"/>
            <a:chExt cx="1606107" cy="1165531"/>
          </a:xfrm>
        </p:grpSpPr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63A125DF-CDEF-83D5-C199-9D6CF4DB4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Unitat d’anàlisi</a:t>
              </a:r>
            </a:p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i prospectiva</a:t>
              </a:r>
              <a:r>
                <a:rPr lang="ca-ES" sz="4000" dirty="0">
                  <a:latin typeface="Arial" panose="020B0604020202020204" pitchFamily="34" charset="0"/>
                </a:rPr>
                <a:t> </a:t>
              </a:r>
              <a:r>
                <a:rPr lang="ca-ES" sz="2400" dirty="0">
                  <a:latin typeface="Arial" panose="020B0604020202020204" pitchFamily="34" charset="0"/>
                </a:rPr>
                <a:t>Assignar responsabilitats en la reflexió, el “pensar”</a:t>
              </a:r>
              <a:endParaRPr lang="ca-ES" sz="4000" b="1" dirty="0">
                <a:solidFill>
                  <a:srgbClr val="00676C"/>
                </a:solidFill>
              </a:endParaRPr>
            </a:p>
          </p:txBody>
        </p:sp>
        <p:sp>
          <p:nvSpPr>
            <p:cNvPr id="12" name="Oval 26">
              <a:extLst>
                <a:ext uri="{FF2B5EF4-FFF2-40B4-BE49-F238E27FC236}">
                  <a16:creationId xmlns:a16="http://schemas.microsoft.com/office/drawing/2014/main" id="{DE771A53-46A0-C9A9-DE0B-0ACF1FD7F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24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GOVERNANÇA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6B33E8B-2978-A4C0-D553-B0EA0F118123}"/>
              </a:ext>
            </a:extLst>
          </p:cNvPr>
          <p:cNvGrpSpPr/>
          <p:nvPr/>
        </p:nvGrpSpPr>
        <p:grpSpPr>
          <a:xfrm>
            <a:off x="12453349" y="9734108"/>
            <a:ext cx="4286962" cy="3029392"/>
            <a:chOff x="3743570" y="997177"/>
            <a:chExt cx="1606107" cy="1170695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AF3355BE-DEFD-B70B-FD91-4A473C289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Unitat de gestió del canvi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Assignar recursos pel canvi: equips, calendari, pressupost</a:t>
              </a:r>
            </a:p>
          </p:txBody>
        </p:sp>
        <p:sp>
          <p:nvSpPr>
            <p:cNvPr id="15" name="Oval 26">
              <a:extLst>
                <a:ext uri="{FF2B5EF4-FFF2-40B4-BE49-F238E27FC236}">
                  <a16:creationId xmlns:a16="http://schemas.microsoft.com/office/drawing/2014/main" id="{024B1CB5-309D-971E-DFD4-D03DE91BB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24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GOVERNANÇA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67BCA1F-BF99-EA8B-3ACD-BA01A580E59D}"/>
              </a:ext>
            </a:extLst>
          </p:cNvPr>
          <p:cNvGrpSpPr/>
          <p:nvPr/>
        </p:nvGrpSpPr>
        <p:grpSpPr>
          <a:xfrm>
            <a:off x="16832495" y="9734108"/>
            <a:ext cx="4286962" cy="3016028"/>
            <a:chOff x="3743570" y="1002342"/>
            <a:chExt cx="1606107" cy="1165531"/>
          </a:xfrm>
        </p:grpSpPr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9F1F8354-EF40-0F6E-EA56-E08C36B61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Planificació</a:t>
              </a:r>
            </a:p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del canvi</a:t>
              </a:r>
            </a:p>
            <a:p>
              <a:pPr algn="ctr"/>
              <a:r>
                <a:rPr lang="ca-ES" sz="2400" dirty="0"/>
                <a:t>Calendari, fases, llindars, KPI</a:t>
              </a:r>
            </a:p>
          </p:txBody>
        </p:sp>
        <p:sp>
          <p:nvSpPr>
            <p:cNvPr id="18" name="Oval 26">
              <a:extLst>
                <a:ext uri="{FF2B5EF4-FFF2-40B4-BE49-F238E27FC236}">
                  <a16:creationId xmlns:a16="http://schemas.microsoft.com/office/drawing/2014/main" id="{E2698918-E697-E9A4-2B8F-1A5A9C9ED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24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GOVERNANÇA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04573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314293C-1824-36A6-459A-0E737A2EB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563B24A-8E6D-F610-4341-A01C589D6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2003" y="820803"/>
            <a:ext cx="16819226" cy="11592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dirty="0"/>
              <a:t>Palanca</a:t>
            </a:r>
            <a:r>
              <a:rPr lang="ca-ES" sz="5600" b="1" dirty="0">
                <a:solidFill>
                  <a:srgbClr val="00676C"/>
                </a:solidFill>
                <a:latin typeface="Arial" pitchFamily="34" charset="0"/>
                <a:cs typeface="Arial" pitchFamily="34" charset="0"/>
              </a:rPr>
              <a:t>: Processos</a:t>
            </a:r>
            <a:endParaRPr lang="ca-ES" sz="5600" b="1" dirty="0">
              <a:solidFill>
                <a:srgbClr val="00676C"/>
              </a:solidFill>
              <a:latin typeface="Arial" pitchFamily="34" charset="0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238CD914-1D6E-D062-3EE9-7ED3A6ACBB7D}"/>
              </a:ext>
            </a:extLst>
          </p:cNvPr>
          <p:cNvSpPr txBox="1">
            <a:spLocks/>
          </p:cNvSpPr>
          <p:nvPr/>
        </p:nvSpPr>
        <p:spPr bwMode="auto">
          <a:xfrm>
            <a:off x="3617282" y="2531547"/>
            <a:ext cx="16928144" cy="1052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alt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Infraestructures de col·laboració 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alt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Basades en dades, projectes, objectius 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alt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dissenyar sistemes a proveir plataformes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alt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Reconèixer els recursos desaprofitats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ca-ES" altLang="ca-ES" sz="5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Co-dissenyar, prototipar, pilotar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endParaRPr lang="ca-ES" altLang="ca-ES" sz="5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30BB8BA-8481-146D-746C-1C18B8551F57}"/>
              </a:ext>
            </a:extLst>
          </p:cNvPr>
          <p:cNvGrpSpPr/>
          <p:nvPr/>
        </p:nvGrpSpPr>
        <p:grpSpPr>
          <a:xfrm>
            <a:off x="3682407" y="9761843"/>
            <a:ext cx="4286962" cy="3023002"/>
            <a:chOff x="3743570" y="997177"/>
            <a:chExt cx="1606107" cy="1170695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E52EC6AC-48BA-5BEF-4CEE-33FE5F05D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Infraestructures de col·laboració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Basades en dades, projectes, objectius</a:t>
              </a:r>
              <a:endParaRPr lang="ca-ES" sz="4000" b="1" dirty="0">
                <a:solidFill>
                  <a:srgbClr val="00676C"/>
                </a:solidFill>
              </a:endParaRPr>
            </a:p>
          </p:txBody>
        </p:sp>
        <p:sp>
          <p:nvSpPr>
            <p:cNvPr id="5" name="Oval 26">
              <a:extLst>
                <a:ext uri="{FF2B5EF4-FFF2-40B4-BE49-F238E27FC236}">
                  <a16:creationId xmlns:a16="http://schemas.microsoft.com/office/drawing/2014/main" id="{23F7FBAF-A034-0AEA-7E92-8C7D1E4B5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2400" b="1" cap="all" dirty="0" err="1">
                  <a:solidFill>
                    <a:schemeClr val="bg1"/>
                  </a:solidFill>
                </a:rPr>
                <a:t>Processos</a:t>
              </a:r>
              <a:endParaRPr lang="ca-ES" sz="2400" b="1" cap="all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FCCE961B-D4C1-8526-8F73-1CB4C76E0871}"/>
              </a:ext>
            </a:extLst>
          </p:cNvPr>
          <p:cNvGrpSpPr/>
          <p:nvPr/>
        </p:nvGrpSpPr>
        <p:grpSpPr>
          <a:xfrm>
            <a:off x="16784435" y="9761843"/>
            <a:ext cx="4286962" cy="3009666"/>
            <a:chOff x="3743570" y="1002342"/>
            <a:chExt cx="1606107" cy="1165531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637748F4-C6CF-EB38-6F66-3FDC497F3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D3R</a:t>
              </a:r>
            </a:p>
            <a:p>
              <a:pPr algn="ctr"/>
              <a:r>
                <a:rPr lang="ca-ES" sz="2400" dirty="0"/>
                <a:t>D</a:t>
              </a:r>
              <a:r>
                <a:rPr lang="ca-ES" sz="2400" dirty="0" err="1">
                  <a:latin typeface="Arial" panose="020B0604020202020204" pitchFamily="34" charset="0"/>
                </a:rPr>
                <a:t>igitalització</a:t>
              </a:r>
              <a:endParaRPr lang="ca-ES" sz="2400" dirty="0">
                <a:latin typeface="Arial" panose="020B0604020202020204" pitchFamily="34" charset="0"/>
              </a:endParaRP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Reduir, reutilitzar, reciclar recursos</a:t>
              </a:r>
              <a:endParaRPr lang="ca-ES" sz="4000" b="1" dirty="0">
                <a:solidFill>
                  <a:srgbClr val="00676C"/>
                </a:solidFill>
              </a:endParaRP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F46EE0B0-350C-B5EB-D885-EFB7117C4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2400" b="1" cap="all" dirty="0" err="1">
                  <a:solidFill>
                    <a:schemeClr val="bg1"/>
                  </a:solidFill>
                </a:rPr>
                <a:t>Processos</a:t>
              </a:r>
              <a:endParaRPr lang="ca-ES" sz="2400" b="1" cap="all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1096504-9B02-970F-82B2-F19FDCE9EA96}"/>
              </a:ext>
            </a:extLst>
          </p:cNvPr>
          <p:cNvGrpSpPr/>
          <p:nvPr/>
        </p:nvGrpSpPr>
        <p:grpSpPr>
          <a:xfrm>
            <a:off x="12417091" y="9761842"/>
            <a:ext cx="4286962" cy="3023000"/>
            <a:chOff x="3743570" y="997177"/>
            <a:chExt cx="1606107" cy="1170695"/>
          </a:xfrm>
        </p:grpSpPr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C81E17F3-462C-A092-7382-C21D84DEC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Proveir plataformes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Enlloc de dissenyar sistemes</a:t>
              </a:r>
            </a:p>
            <a:p>
              <a:pPr algn="ctr"/>
              <a:r>
                <a:rPr lang="ca-ES" sz="2400" dirty="0"/>
                <a:t>Laboratoris, experimentació</a:t>
              </a:r>
              <a:endParaRPr lang="ca-ES" sz="2400" dirty="0">
                <a:latin typeface="Arial" panose="020B0604020202020204" pitchFamily="34" charset="0"/>
              </a:endParaRP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75CA84A0-67E4-13AB-BF8D-D0156179E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2400" b="1" cap="all" dirty="0" err="1">
                  <a:solidFill>
                    <a:schemeClr val="bg1"/>
                  </a:solidFill>
                </a:rPr>
                <a:t>Processos</a:t>
              </a:r>
              <a:endParaRPr lang="ca-ES" sz="2400" b="1" cap="all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F01615D-22AE-109B-D5A8-15EA1A31745E}"/>
              </a:ext>
            </a:extLst>
          </p:cNvPr>
          <p:cNvGrpSpPr/>
          <p:nvPr/>
        </p:nvGrpSpPr>
        <p:grpSpPr>
          <a:xfrm>
            <a:off x="8049749" y="9761843"/>
            <a:ext cx="4286962" cy="3009666"/>
            <a:chOff x="3743570" y="1002342"/>
            <a:chExt cx="1606107" cy="11655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E7EFAF-89AA-1F9F-B6AB-C71E69BFA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 err="1">
                  <a:solidFill>
                    <a:srgbClr val="00676C"/>
                  </a:solidFill>
                </a:rPr>
                <a:t>Modul·laritat</a:t>
              </a:r>
              <a:endParaRPr lang="ca-ES" sz="4000" b="1" dirty="0">
                <a:solidFill>
                  <a:srgbClr val="00676C"/>
                </a:solidFill>
              </a:endParaRPr>
            </a:p>
            <a:p>
              <a:pPr algn="ctr"/>
              <a:r>
                <a:rPr lang="ca-ES" sz="2400" dirty="0"/>
                <a:t>Flexibilitat, agilitat</a:t>
              </a:r>
              <a:endParaRPr lang="ca-ES" sz="2400" dirty="0">
                <a:latin typeface="Arial" panose="020B0604020202020204" pitchFamily="34" charset="0"/>
              </a:endParaRP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Co-dissenyar, prototipar, pilotar</a:t>
              </a:r>
            </a:p>
            <a:p>
              <a:pPr algn="ctr"/>
              <a:r>
                <a:rPr lang="ca-ES" sz="2400" dirty="0"/>
                <a:t>Itinerari ciutadà</a:t>
              </a:r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805F1971-CAF5-42AD-7280-79D66D5E7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2400" b="1" cap="all" dirty="0" err="1">
                  <a:solidFill>
                    <a:schemeClr val="bg1"/>
                  </a:solidFill>
                </a:rPr>
                <a:t>Processos</a:t>
              </a:r>
              <a:endParaRPr lang="ca-ES" sz="2400" b="1" cap="all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7943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ubtítulo 2">
            <a:extLst>
              <a:ext uri="{FF2B5EF4-FFF2-40B4-BE49-F238E27FC236}">
                <a16:creationId xmlns:a16="http://schemas.microsoft.com/office/drawing/2014/main" id="{7AB64DD9-428A-4375-993C-2BB8138A2F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685800" lvl="1" indent="-685800">
              <a:buClr>
                <a:schemeClr val="tx1"/>
              </a:buClr>
              <a:defRPr/>
            </a:pPr>
            <a:r>
              <a:rPr lang="ca-ES" sz="4800" dirty="0">
                <a:solidFill>
                  <a:srgbClr val="000000"/>
                </a:solidFill>
              </a:rPr>
              <a:t>Convertir el coneixement present en patrimoni històric</a:t>
            </a:r>
          </a:p>
          <a:p>
            <a:pPr marL="685800" lvl="1" indent="-685800">
              <a:buClr>
                <a:schemeClr val="tx1"/>
              </a:buClr>
              <a:defRPr/>
            </a:pPr>
            <a:r>
              <a:rPr lang="ca-ES" sz="4800" dirty="0">
                <a:solidFill>
                  <a:srgbClr val="000000"/>
                </a:solidFill>
              </a:rPr>
              <a:t>Donar suport a identitats participatives</a:t>
            </a:r>
          </a:p>
          <a:p>
            <a:pPr marL="685800" lvl="1" indent="-685800">
              <a:buClr>
                <a:schemeClr val="tx1"/>
              </a:buClr>
              <a:defRPr/>
            </a:pPr>
            <a:r>
              <a:rPr lang="ca-ES" sz="4800" dirty="0">
                <a:solidFill>
                  <a:srgbClr val="000000"/>
                </a:solidFill>
              </a:rPr>
              <a:t>Ecosistema multinivell que tingui eines que actuïn des de la «atenció primària» fins als més alts nivells d'especialització.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ca-E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4941080-BE40-4D6B-95D9-91136C62BD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ca-ES" dirty="0"/>
              <a:t>Palanca</a:t>
            </a:r>
            <a:r>
              <a:rPr lang="ca-ES" sz="56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Talent</a:t>
            </a:r>
            <a:endParaRPr lang="ca-ES" sz="5600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260480B-DB97-4416-9914-19D81E57ED51}"/>
              </a:ext>
            </a:extLst>
          </p:cNvPr>
          <p:cNvGrpSpPr/>
          <p:nvPr/>
        </p:nvGrpSpPr>
        <p:grpSpPr>
          <a:xfrm>
            <a:off x="8073945" y="9737276"/>
            <a:ext cx="4286962" cy="3041660"/>
            <a:chOff x="3743570" y="997177"/>
            <a:chExt cx="1606107" cy="1017810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B9A23113-85F5-E70D-D135-5C451B795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Competències </a:t>
              </a:r>
              <a:r>
                <a:rPr lang="ca-ES" sz="4000" b="1" i="1" dirty="0" err="1">
                  <a:solidFill>
                    <a:srgbClr val="00676C"/>
                  </a:solidFill>
                </a:rPr>
                <a:t>soft</a:t>
              </a:r>
              <a:endParaRPr lang="ca-ES" sz="4000" b="1" dirty="0">
                <a:solidFill>
                  <a:srgbClr val="00676C"/>
                </a:solidFill>
              </a:endParaRP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Planificació, direcció</a:t>
              </a:r>
            </a:p>
            <a:p>
              <a:pPr algn="ctr"/>
              <a:r>
                <a:rPr lang="ca-ES" sz="2400" dirty="0"/>
                <a:t>Carrera vertical</a:t>
              </a:r>
            </a:p>
          </p:txBody>
        </p:sp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0A3ED31A-9F7E-1A23-CF6A-A5C99AEE7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2400" b="1" cap="all" dirty="0" err="1">
                  <a:solidFill>
                    <a:schemeClr val="bg1"/>
                  </a:solidFill>
                </a:rPr>
                <a:t>Talent</a:t>
              </a:r>
              <a:endParaRPr lang="ca-ES" sz="2400" b="1" cap="all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27AEB3CC-D216-A37C-478F-957F18997678}"/>
              </a:ext>
            </a:extLst>
          </p:cNvPr>
          <p:cNvGrpSpPr/>
          <p:nvPr/>
        </p:nvGrpSpPr>
        <p:grpSpPr>
          <a:xfrm>
            <a:off x="3694501" y="9737276"/>
            <a:ext cx="4286962" cy="3026224"/>
            <a:chOff x="3743570" y="1002342"/>
            <a:chExt cx="1606107" cy="1012645"/>
          </a:xfrm>
        </p:grpSpPr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1B8EFBEB-6178-6B69-8BC5-2C664F1B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Estratègia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Funcions, perfils, competències</a:t>
              </a:r>
              <a:endParaRPr lang="ca-ES" sz="4000" b="1" dirty="0">
                <a:solidFill>
                  <a:srgbClr val="00676C"/>
                </a:solidFill>
              </a:endParaRPr>
            </a:p>
          </p:txBody>
        </p:sp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AA61556F-42B6-B46B-BA44-3F82B1A2E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2400" b="1" cap="all" dirty="0" err="1">
                  <a:solidFill>
                    <a:schemeClr val="bg1"/>
                  </a:solidFill>
                </a:rPr>
                <a:t>Talent</a:t>
              </a:r>
              <a:endParaRPr lang="ca-ES" sz="2400" b="1" cap="all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6969DE1-B174-2D8A-0D16-BA8C4038A22B}"/>
              </a:ext>
            </a:extLst>
          </p:cNvPr>
          <p:cNvGrpSpPr/>
          <p:nvPr/>
        </p:nvGrpSpPr>
        <p:grpSpPr>
          <a:xfrm>
            <a:off x="12453389" y="9737276"/>
            <a:ext cx="4286962" cy="3041660"/>
            <a:chOff x="3743570" y="997177"/>
            <a:chExt cx="1606107" cy="1017810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E4339ECB-5C78-E45D-A520-CA0307974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Visió integral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Reclutament, selecció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Desenvolupament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Aprenentatge</a:t>
              </a: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AA15B1E3-2F54-6F27-F17A-37F832348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2400" b="1" cap="all" dirty="0" err="1">
                  <a:solidFill>
                    <a:schemeClr val="bg1"/>
                  </a:solidFill>
                </a:rPr>
                <a:t>Talent</a:t>
              </a:r>
              <a:endParaRPr lang="ca-ES" sz="2400" b="1" cap="all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63B9E93-86F4-44CA-573B-073AA14B72CB}"/>
              </a:ext>
            </a:extLst>
          </p:cNvPr>
          <p:cNvGrpSpPr/>
          <p:nvPr/>
        </p:nvGrpSpPr>
        <p:grpSpPr>
          <a:xfrm>
            <a:off x="16832833" y="9737276"/>
            <a:ext cx="4286962" cy="3026224"/>
            <a:chOff x="3743570" y="1002342"/>
            <a:chExt cx="1606107" cy="1012645"/>
          </a:xfrm>
        </p:grpSpPr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E222E8CC-F03F-F14E-343C-B60249C2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144000" rIns="144000" anchor="ctr"/>
            <a:lstStyle/>
            <a:p>
              <a:pPr algn="ctr"/>
              <a:r>
                <a:rPr lang="ca-ES" sz="4000" b="1" dirty="0">
                  <a:solidFill>
                    <a:srgbClr val="00676C"/>
                  </a:solidFill>
                </a:rPr>
                <a:t>Incentius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Identitat participativa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Treball per objectius, projectes</a:t>
              </a:r>
            </a:p>
            <a:p>
              <a:pPr algn="ctr"/>
              <a:r>
                <a:rPr lang="ca-ES" sz="2400" dirty="0">
                  <a:latin typeface="Arial" panose="020B0604020202020204" pitchFamily="34" charset="0"/>
                </a:rPr>
                <a:t>Avaluació d’acompliment</a:t>
              </a:r>
              <a:endParaRPr lang="ca-ES" sz="2400" dirty="0"/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C78AFDBD-F58F-CAC1-7CF6-B2388312A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2400" b="1" cap="all" dirty="0" err="1">
                  <a:solidFill>
                    <a:schemeClr val="bg1"/>
                  </a:solidFill>
                </a:rPr>
                <a:t>Talent</a:t>
              </a:r>
              <a:endParaRPr lang="ca-ES" sz="2400" b="1" cap="all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C608B-CA1C-3A77-65F2-D5E4DAD7A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6A62E-92EB-DDD7-B8DA-154421D2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Bibliografia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27301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0330202-1192-45B5-BAC2-8AA7C2545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820" y="2854722"/>
            <a:ext cx="20320000" cy="6599237"/>
          </a:xfrm>
        </p:spPr>
        <p:txBody>
          <a:bodyPr wrap="square">
            <a:noAutofit/>
          </a:bodyPr>
          <a:lstStyle/>
          <a:p>
            <a:pPr marL="709613" indent="-658813" algn="l">
              <a:buSzPct val="100000"/>
              <a:defRPr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Bryson, J.M., Crosby, B.C. &amp; Bloomberg, L. (2014). “</a:t>
            </a:r>
            <a:r>
              <a:rPr lang="en-US" sz="3200" dirty="0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Value Governance: Moving Beyond Traditional Public Administration and the New Public Management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”. A 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</a:rPr>
              <a:t>Public Administration Review, 74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 (1), 445-456. Indianapolis: Wiley.</a:t>
            </a:r>
          </a:p>
          <a:p>
            <a:pPr marL="709613" indent="-658813" algn="l">
              <a:buSzPct val="100000"/>
              <a:defRPr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Denhardt, R.B. &amp; Denhardt, J.V. (2000). “</a:t>
            </a:r>
            <a:r>
              <a:rPr lang="en-US" sz="3200" dirty="0">
                <a:solidFill>
                  <a:srgbClr val="00676C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Service: Serving Rather Than Steering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”. A 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</a:rPr>
              <a:t>Public Administration Review, 60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 (6), 549-559. Indianapolis: Wiley.</a:t>
            </a:r>
            <a:endParaRPr lang="ca-ES" sz="3200" dirty="0">
              <a:latin typeface="Arial" panose="020B0604020202020204" pitchFamily="34" charset="0"/>
            </a:endParaRPr>
          </a:p>
          <a:p>
            <a:pPr marL="709613" indent="-658813" algn="l">
              <a:buSzPct val="100000"/>
              <a:defRPr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Krogh, A.H. &amp; Triantafillou, P. (2024). “</a:t>
            </a:r>
            <a:r>
              <a:rPr lang="en-US" sz="32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Developing New Public Governance as a public management reform model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”. A 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</a:rPr>
              <a:t>Public Management Review, 26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 (10), 3040–3056. London: Routledge.</a:t>
            </a:r>
          </a:p>
          <a:p>
            <a:pPr marL="709613" indent="-658813" algn="l">
              <a:buSzPct val="100000"/>
              <a:defRPr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Mazzucato, M. &amp; Ryan-Collins, J. (2022). “</a:t>
            </a:r>
            <a:r>
              <a:rPr lang="en-US" sz="3200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Putting value creation back into “public value”: from market-fixing to market-shaping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”. A 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</a:rPr>
              <a:t>Journal of Economic Policy Reform, 25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 (4), 345-360. Abingdon: Taylor &amp; Francis.</a:t>
            </a:r>
          </a:p>
          <a:p>
            <a:pPr marL="709613" indent="-658813" algn="l">
              <a:buSzPct val="100000"/>
              <a:defRPr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Osborne, S.P. (Ed.) (2010). </a:t>
            </a:r>
            <a:r>
              <a:rPr lang="en-US" sz="3200" i="1" dirty="0">
                <a:solidFill>
                  <a:srgbClr val="00676C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Governance? Emerging perspectives on the theory and practice of public governance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. London: Routledge.</a:t>
            </a:r>
            <a:endParaRPr lang="ca-ES" sz="3200" dirty="0">
              <a:latin typeface="Arial" panose="020B0604020202020204" pitchFamily="34" charset="0"/>
            </a:endParaRPr>
          </a:p>
          <a:p>
            <a:pPr marL="709613" indent="-658813" algn="l">
              <a:buSzPct val="100000"/>
              <a:defRPr/>
            </a:pP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Torfing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, J. &amp; Triantafillou, P. (2013). “</a:t>
            </a:r>
            <a:r>
              <a:rPr lang="en-US" sz="3200" dirty="0">
                <a:solidFill>
                  <a:srgbClr val="00676C"/>
                </a:solidFill>
                <a:latin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What’s in a Name? Grasping New Public Governance as a Political-Administrative System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”. A 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</a:rPr>
              <a:t>International Review of Public Administration, 18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 (2), 9-25. Abingdon: Taylor &amp; Francis.</a:t>
            </a:r>
          </a:p>
          <a:p>
            <a:pPr algn="l">
              <a:defRPr/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9C57367E-4E46-4416-91C4-21D93055A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ca-ES" dirty="0" err="1">
                <a:cs typeface="Arial" panose="020B0604020202020204" pitchFamily="34" charset="0"/>
              </a:rPr>
              <a:t>Bibliografia</a:t>
            </a:r>
            <a:r>
              <a:rPr lang="en-US" altLang="ca-ES" dirty="0">
                <a:cs typeface="Arial" panose="020B0604020202020204" pitchFamily="34" charset="0"/>
              </a:rPr>
              <a:t> (</a:t>
            </a:r>
            <a:r>
              <a:rPr lang="en-US" altLang="ca-ES" dirty="0" err="1">
                <a:cs typeface="Arial" panose="020B0604020202020204" pitchFamily="34" charset="0"/>
              </a:rPr>
              <a:t>i</a:t>
            </a:r>
            <a:r>
              <a:rPr lang="en-US" altLang="ca-ES" dirty="0">
                <a:cs typeface="Arial" panose="020B0604020202020204" pitchFamily="34" charset="0"/>
              </a:rPr>
              <a:t>): Nova Governança Pública</a:t>
            </a:r>
            <a:endParaRPr lang="en-US" alt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7A3F030-B3CA-D8A9-0F07-61B9029CE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C37BC79-FB06-6691-68BF-0CF7E4C34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206" y="2858610"/>
            <a:ext cx="20320000" cy="6599237"/>
          </a:xfrm>
        </p:spPr>
        <p:txBody>
          <a:bodyPr wrap="square">
            <a:noAutofit/>
          </a:bodyPr>
          <a:lstStyle/>
          <a:p>
            <a:pPr marL="709613" indent="-658813" algn="l">
              <a:buSzPct val="100000"/>
              <a:defRPr/>
            </a:pPr>
            <a:r>
              <a:rPr lang="es-ES" sz="3200" dirty="0">
                <a:solidFill>
                  <a:srgbClr val="57252F"/>
                </a:solidFill>
                <a:latin typeface="Arial" panose="020B0604020202020204" pitchFamily="34" charset="0"/>
              </a:rPr>
              <a:t>Blasco, J.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</a:rPr>
              <a:t> (2009). </a:t>
            </a:r>
            <a:r>
              <a:rPr lang="es-ES" sz="3200" i="1" dirty="0" err="1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Avaluació</a:t>
            </a:r>
            <a:r>
              <a:rPr lang="es-ES" sz="3200" i="1" dirty="0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del </a:t>
            </a:r>
            <a:r>
              <a:rPr lang="es-ES" sz="3200" i="1" dirty="0" err="1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disseny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Guia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pràctica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</a:rPr>
              <a:t> 3.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Col·lecció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Ivàlua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guies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pràctiques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</a:rPr>
              <a:t> sobre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avaluació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</a:rPr>
              <a:t> de polítiques públiques. Barcelona: </a:t>
            </a:r>
            <a:r>
              <a:rPr lang="es-E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Ivàlua</a:t>
            </a:r>
            <a:endParaRPr lang="es-E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09613" indent="-658813" algn="l">
              <a:buSzPct val="100000"/>
              <a:defRPr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James, T.S. &amp;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Alihodzic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, S. (2020). “</a:t>
            </a:r>
            <a:r>
              <a:rPr lang="en-US" sz="3200" dirty="0">
                <a:solidFill>
                  <a:srgbClr val="00676C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When Is It Democratic to Postpone an Election? Elections During Natural Disasters, COVID-19, and Emergency Situations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”. A 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</a:rPr>
              <a:t>Election Law Journal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, 19 (3), 344-362. New Rochelle: Mary Ann Liebert, Inc., publishers</a:t>
            </a:r>
          </a:p>
          <a:p>
            <a:pPr marL="709613" indent="-658813" algn="l">
              <a:buSzPct val="100000"/>
              <a:defRPr/>
            </a:pPr>
            <a:r>
              <a:rPr lang="ca-E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Kurban</a:t>
            </a:r>
            <a:r>
              <a:rPr lang="ca-ES" sz="3200" dirty="0">
                <a:solidFill>
                  <a:schemeClr val="tx1"/>
                </a:solidFill>
                <a:latin typeface="Arial" panose="020B0604020202020204" pitchFamily="34" charset="0"/>
              </a:rPr>
              <a:t>, C., Peña-López, I. &amp; </a:t>
            </a:r>
            <a:r>
              <a:rPr lang="ca-E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Haberer</a:t>
            </a:r>
            <a:r>
              <a:rPr lang="ca-ES" sz="3200" dirty="0">
                <a:solidFill>
                  <a:schemeClr val="tx1"/>
                </a:solidFill>
                <a:latin typeface="Arial" panose="020B0604020202020204" pitchFamily="34" charset="0"/>
              </a:rPr>
              <a:t>, M. (2017). “</a:t>
            </a:r>
            <a:r>
              <a:rPr lang="ca-ES" sz="32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</a:t>
            </a:r>
            <a:r>
              <a:rPr lang="ca-ES" sz="32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is </a:t>
            </a:r>
            <a:r>
              <a:rPr lang="ca-ES" sz="32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technopolitics</a:t>
            </a:r>
            <a:r>
              <a:rPr lang="ca-ES" sz="32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 A conceptual </a:t>
            </a:r>
            <a:r>
              <a:rPr lang="ca-ES" sz="32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scheme</a:t>
            </a:r>
            <a:r>
              <a:rPr lang="ca-ES" sz="32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 </a:t>
            </a:r>
            <a:r>
              <a:rPr lang="ca-ES" sz="32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</a:t>
            </a:r>
            <a:r>
              <a:rPr lang="ca-ES" sz="32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sz="32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politics</a:t>
            </a:r>
            <a:r>
              <a:rPr lang="ca-ES" sz="32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ca-ES" sz="32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ca-ES" sz="32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digital </a:t>
            </a:r>
            <a:r>
              <a:rPr lang="ca-ES" sz="32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</a:t>
            </a:r>
            <a:r>
              <a:rPr lang="ca-ES" sz="3200" dirty="0">
                <a:solidFill>
                  <a:schemeClr val="tx1"/>
                </a:solidFill>
                <a:latin typeface="Arial" panose="020B0604020202020204" pitchFamily="34" charset="0"/>
              </a:rPr>
              <a:t>”. A </a:t>
            </a:r>
            <a:r>
              <a:rPr lang="ca-ES" sz="3200" i="1" dirty="0">
                <a:solidFill>
                  <a:schemeClr val="tx1"/>
                </a:solidFill>
                <a:latin typeface="Arial" panose="020B0604020202020204" pitchFamily="34" charset="0"/>
              </a:rPr>
              <a:t>IDP. Revista de Internet, </a:t>
            </a:r>
            <a:r>
              <a:rPr lang="ca-ES" sz="3200" i="1" dirty="0" err="1">
                <a:solidFill>
                  <a:schemeClr val="tx1"/>
                </a:solidFill>
                <a:latin typeface="Arial" panose="020B0604020202020204" pitchFamily="34" charset="0"/>
              </a:rPr>
              <a:t>Derecho</a:t>
            </a:r>
            <a:r>
              <a:rPr lang="ca-ES" sz="3200" i="1" dirty="0">
                <a:solidFill>
                  <a:schemeClr val="tx1"/>
                </a:solidFill>
                <a:latin typeface="Arial" panose="020B0604020202020204" pitchFamily="34" charset="0"/>
              </a:rPr>
              <a:t> y </a:t>
            </a:r>
            <a:r>
              <a:rPr lang="ca-ES" sz="3200" i="1" dirty="0" err="1">
                <a:solidFill>
                  <a:schemeClr val="tx1"/>
                </a:solidFill>
                <a:latin typeface="Arial" panose="020B0604020202020204" pitchFamily="34" charset="0"/>
              </a:rPr>
              <a:t>Ciencia</a:t>
            </a:r>
            <a:r>
              <a:rPr lang="ca-ES" sz="3200" i="1" dirty="0">
                <a:solidFill>
                  <a:schemeClr val="tx1"/>
                </a:solidFill>
                <a:latin typeface="Arial" panose="020B0604020202020204" pitchFamily="34" charset="0"/>
              </a:rPr>
              <a:t> Política, 24</a:t>
            </a:r>
            <a:r>
              <a:rPr lang="ca-ES" sz="3200" dirty="0">
                <a:solidFill>
                  <a:schemeClr val="tx1"/>
                </a:solidFill>
                <a:latin typeface="Arial" panose="020B0604020202020204" pitchFamily="34" charset="0"/>
              </a:rPr>
              <a:t>. Barcelona: Universitat Oberta de Catalunya.</a:t>
            </a:r>
          </a:p>
          <a:p>
            <a:pPr marL="709613" indent="-658813" algn="l">
              <a:buSzPct val="100000"/>
              <a:defRPr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Omidyar Group (2019). </a:t>
            </a:r>
            <a:r>
              <a:rPr lang="en-US" sz="32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Guia</a:t>
            </a:r>
            <a:r>
              <a:rPr lang="en-US" sz="32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</a:t>
            </a:r>
            <a:r>
              <a:rPr lang="en-US" sz="32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treballar</a:t>
            </a:r>
            <a:r>
              <a:rPr lang="en-US" sz="32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reptes</a:t>
            </a:r>
            <a:r>
              <a:rPr lang="en-US" sz="32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socials </a:t>
            </a:r>
            <a:r>
              <a:rPr lang="en-US" sz="32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complexos</a:t>
            </a:r>
            <a:r>
              <a:rPr lang="en-US" sz="32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</a:t>
            </a:r>
            <a:r>
              <a:rPr lang="en-US" sz="32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un </a:t>
            </a:r>
            <a:r>
              <a:rPr lang="en-US" sz="32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enfocament</a:t>
            </a:r>
            <a:r>
              <a:rPr lang="en-US" sz="32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sistèmic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. Redwood City: The Omidyar Group</a:t>
            </a:r>
          </a:p>
          <a:p>
            <a:pPr marL="709613" indent="-658813" algn="l">
              <a:buSzPct val="100000"/>
              <a:defRPr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</a:rPr>
              <a:t>Rittel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, H.W.J. &amp; Webber, M.M. (1973). “</a:t>
            </a:r>
            <a:r>
              <a:rPr lang="en-US" sz="3200" dirty="0">
                <a:solidFill>
                  <a:srgbClr val="00676C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Dilemmas in a general theory of planning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”. A 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</a:rPr>
              <a:t>Policy Sciences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, 4 (2), 155-169. Boston: Springer International Publishing</a:t>
            </a:r>
          </a:p>
          <a:p>
            <a:pPr>
              <a:defRPr/>
            </a:pPr>
            <a:endParaRPr lang="ca-E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453DC29-D844-322F-F5AC-CC4C9A08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ca-ES" dirty="0" err="1">
                <a:cs typeface="Arial" panose="020B0604020202020204" pitchFamily="34" charset="0"/>
              </a:rPr>
              <a:t>Bibliografia</a:t>
            </a:r>
            <a:r>
              <a:rPr lang="en-US" altLang="ca-ES" dirty="0">
                <a:cs typeface="Arial" panose="020B0604020202020204" pitchFamily="34" charset="0"/>
              </a:rPr>
              <a:t> (ii): (</a:t>
            </a:r>
            <a:r>
              <a:rPr lang="en-US" altLang="ca-ES" dirty="0" err="1">
                <a:cs typeface="Arial" panose="020B0604020202020204" pitchFamily="34" charset="0"/>
              </a:rPr>
              <a:t>noves</a:t>
            </a:r>
            <a:r>
              <a:rPr lang="en-US" altLang="ca-ES" dirty="0">
                <a:cs typeface="Arial" panose="020B0604020202020204" pitchFamily="34" charset="0"/>
              </a:rPr>
              <a:t>) </a:t>
            </a:r>
            <a:r>
              <a:rPr lang="en-US" altLang="ca-ES" dirty="0" err="1">
                <a:cs typeface="Arial" panose="020B0604020202020204" pitchFamily="34" charset="0"/>
              </a:rPr>
              <a:t>Polítiques</a:t>
            </a:r>
            <a:r>
              <a:rPr lang="en-US" altLang="ca-ES" dirty="0">
                <a:cs typeface="Arial" panose="020B0604020202020204" pitchFamily="34" charset="0"/>
              </a:rPr>
              <a:t> </a:t>
            </a:r>
            <a:r>
              <a:rPr lang="en-US" altLang="ca-ES" dirty="0" err="1">
                <a:cs typeface="Arial" panose="020B0604020202020204" pitchFamily="34" charset="0"/>
              </a:rPr>
              <a:t>públiques</a:t>
            </a:r>
            <a:endParaRPr lang="en-US" alt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70092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0D30FF1-4FFF-8298-DABF-8D764B810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D62AB84-D994-4448-809D-22CC56A5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>
                <a:sym typeface="Symbol" panose="05050102010706020507" pitchFamily="18" charset="2"/>
              </a:rPr>
              <a:t>Canvis a l’entorn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F8A09A-5789-5834-C796-8500DF20F6E4}"/>
              </a:ext>
            </a:extLst>
          </p:cNvPr>
          <p:cNvSpPr/>
          <p:nvPr/>
        </p:nvSpPr>
        <p:spPr bwMode="auto">
          <a:xfrm>
            <a:off x="14144144" y="3500723"/>
            <a:ext cx="6919947" cy="2517776"/>
          </a:xfrm>
          <a:prstGeom prst="rect">
            <a:avLst/>
          </a:prstGeom>
          <a:solidFill>
            <a:srgbClr val="404040"/>
          </a:solidFill>
          <a:ln>
            <a:solidFill>
              <a:srgbClr val="001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6400" b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Complexitat</a:t>
            </a:r>
            <a:endParaRPr lang="es-ES" sz="64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A987578-0F18-2C09-E450-23D7D9F16C5D}"/>
              </a:ext>
            </a:extLst>
          </p:cNvPr>
          <p:cNvSpPr/>
          <p:nvPr/>
        </p:nvSpPr>
        <p:spPr bwMode="auto">
          <a:xfrm>
            <a:off x="14144144" y="6345227"/>
            <a:ext cx="6919947" cy="2517776"/>
          </a:xfrm>
          <a:prstGeom prst="rect">
            <a:avLst/>
          </a:prstGeom>
          <a:solidFill>
            <a:srgbClr val="404040"/>
          </a:solidFill>
          <a:ln>
            <a:solidFill>
              <a:srgbClr val="001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6400" b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Incertesa</a:t>
            </a:r>
            <a:endParaRPr lang="es-ES" sz="6400" b="1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8CDF9C9-E03C-EE38-D490-BCD5C4DB0D52}"/>
              </a:ext>
            </a:extLst>
          </p:cNvPr>
          <p:cNvSpPr/>
          <p:nvPr/>
        </p:nvSpPr>
        <p:spPr bwMode="auto">
          <a:xfrm>
            <a:off x="14144144" y="9189728"/>
            <a:ext cx="6919947" cy="2517776"/>
          </a:xfrm>
          <a:prstGeom prst="rect">
            <a:avLst/>
          </a:prstGeom>
          <a:solidFill>
            <a:srgbClr val="404040"/>
          </a:solidFill>
          <a:ln>
            <a:solidFill>
              <a:srgbClr val="001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6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3AFD88-8B94-7277-DC79-EFADB131774C}"/>
              </a:ext>
            </a:extLst>
          </p:cNvPr>
          <p:cNvSpPr/>
          <p:nvPr/>
        </p:nvSpPr>
        <p:spPr bwMode="auto">
          <a:xfrm>
            <a:off x="5100512" y="3500723"/>
            <a:ext cx="6919947" cy="2517776"/>
          </a:xfrm>
          <a:prstGeom prst="rect">
            <a:avLst/>
          </a:prstGeom>
          <a:solidFill>
            <a:srgbClr val="EAEAEA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6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Mesurable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A738FA6-BA29-3A8E-9A4A-534B2DF35BAB}"/>
              </a:ext>
            </a:extLst>
          </p:cNvPr>
          <p:cNvSpPr/>
          <p:nvPr/>
        </p:nvSpPr>
        <p:spPr bwMode="auto">
          <a:xfrm>
            <a:off x="5100512" y="6345227"/>
            <a:ext cx="6919947" cy="2517776"/>
          </a:xfrm>
          <a:prstGeom prst="rect">
            <a:avLst/>
          </a:prstGeom>
          <a:solidFill>
            <a:srgbClr val="EAEAEA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6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A747F22-214C-213A-E1E9-6A566B9F8867}"/>
              </a:ext>
            </a:extLst>
          </p:cNvPr>
          <p:cNvSpPr/>
          <p:nvPr/>
        </p:nvSpPr>
        <p:spPr bwMode="auto">
          <a:xfrm>
            <a:off x="5100512" y="9189728"/>
            <a:ext cx="6919947" cy="2517776"/>
          </a:xfrm>
          <a:prstGeom prst="rect">
            <a:avLst/>
          </a:prstGeom>
          <a:solidFill>
            <a:srgbClr val="EAEAEA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64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Resultatas</a:t>
            </a:r>
            <a:endParaRPr lang="es-ES" sz="64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695BEDD-F5C4-807B-FDB8-EAB9CF465DC8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 bwMode="auto">
          <a:xfrm>
            <a:off x="12020459" y="10448616"/>
            <a:ext cx="2123685" cy="0"/>
          </a:xfrm>
          <a:prstGeom prst="straightConnector1">
            <a:avLst/>
          </a:prstGeom>
          <a:ln w="127000">
            <a:solidFill>
              <a:srgbClr val="40404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36C20E9-81E2-23EC-B876-77A0ED54029A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 bwMode="auto">
          <a:xfrm>
            <a:off x="12020459" y="4759611"/>
            <a:ext cx="2123685" cy="0"/>
          </a:xfrm>
          <a:prstGeom prst="straightConnector1">
            <a:avLst/>
          </a:prstGeom>
          <a:ln w="127000">
            <a:solidFill>
              <a:srgbClr val="40404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B008022-ADAA-C456-CD21-20EBEF52A43B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 bwMode="auto">
          <a:xfrm>
            <a:off x="12020459" y="7604115"/>
            <a:ext cx="2123685" cy="0"/>
          </a:xfrm>
          <a:prstGeom prst="straightConnector1">
            <a:avLst/>
          </a:prstGeom>
          <a:ln w="127000">
            <a:solidFill>
              <a:srgbClr val="40404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04363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A3C45E-FD10-4B4D-BF09-C24F4F32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664" y="2825750"/>
            <a:ext cx="20320000" cy="6599237"/>
          </a:xfrm>
          <a:noFill/>
        </p:spPr>
        <p:txBody>
          <a:bodyPr>
            <a:noAutofit/>
          </a:bodyPr>
          <a:lstStyle/>
          <a:p>
            <a:pPr marL="709613" indent="-658813" algn="l">
              <a:buSzPct val="100000"/>
              <a:defRPr/>
            </a:pP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(2018). “</a:t>
            </a:r>
            <a:r>
              <a:rPr lang="es-ES" sz="3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Fomento de la </a:t>
            </a:r>
            <a:r>
              <a:rPr lang="es-ES" sz="3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participación</a:t>
            </a:r>
            <a:r>
              <a:rPr lang="es-ES" sz="3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3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democrática</a:t>
            </a:r>
            <a:r>
              <a:rPr lang="es-ES" sz="3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 formal e informal. De la democracia de masas a las redes de la democracia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 Laboratorio de Aragón Gobierno Abierto (Ed.), </a:t>
            </a:r>
            <a:r>
              <a:rPr lang="es-E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Abrir instituciones desde dentro. Hacking </a:t>
            </a:r>
            <a:r>
              <a:rPr lang="es-ES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es-E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Black Book, Capítulo 11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113-124. Zaragoza: LAAAB, Gobierno de Aragón.</a:t>
            </a:r>
          </a:p>
          <a:p>
            <a:pPr marL="709613" indent="-658813" algn="l">
              <a:buSzPct val="100000"/>
              <a:defRPr/>
            </a:pP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(2019). </a:t>
            </a:r>
            <a:r>
              <a:rPr lang="es-ES" sz="3200" i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Convirtiendo participación en soberanía: el caso de </a:t>
            </a:r>
            <a:r>
              <a:rPr lang="es-ES" sz="3200" i="1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decidim.barcelona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Barcelona: Huygens Editorial</a:t>
            </a:r>
          </a:p>
          <a:p>
            <a:pPr marL="709613" indent="-658813" algn="l">
              <a:buSzPct val="100000"/>
              <a:defRPr/>
            </a:pP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(2019). “</a:t>
            </a:r>
            <a:r>
              <a:rPr lang="es-ES" sz="3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3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3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3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plataforma: la </a:t>
            </a:r>
            <a:r>
              <a:rPr lang="es-ES" sz="3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participació</a:t>
            </a:r>
            <a:r>
              <a:rPr lang="es-ES" sz="3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3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ciutadana</a:t>
            </a:r>
            <a:r>
              <a:rPr lang="es-ES" sz="3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la </a:t>
            </a:r>
            <a:r>
              <a:rPr lang="es-ES" sz="3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preservació</a:t>
            </a:r>
            <a:r>
              <a:rPr lang="es-ES" sz="3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s-ES" sz="3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3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3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3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s-ES" sz="3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bé</a:t>
            </a:r>
            <a:r>
              <a:rPr lang="es-ES" sz="3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3200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comú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 </a:t>
            </a:r>
            <a:r>
              <a:rPr lang="es-E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</a:t>
            </a:r>
            <a:r>
              <a:rPr lang="es-ES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d'Economia</a:t>
            </a:r>
            <a:r>
              <a:rPr lang="es-E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105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193-208. Barcelona: Generalitat de Catalunya.</a:t>
            </a:r>
          </a:p>
          <a:p>
            <a:pPr marL="709613" indent="-658813" algn="l">
              <a:buSzPct val="100000"/>
              <a:defRPr/>
            </a:pP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(2020). “</a:t>
            </a:r>
            <a:r>
              <a:rPr lang="es-ES" sz="32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ecosistema de gobernanza pública: las instituciones como infraestructuras abiertas para la toma de decisiones colectivas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 </a:t>
            </a:r>
            <a:r>
              <a:rPr lang="es-E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Reniu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Vilamala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J.M. &amp; Meseguer, J.V. (Eds.), </a:t>
            </a:r>
            <a:r>
              <a:rPr lang="es-E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¿Política confinada? Nuevas tecnologías y toma de decisiones en un contexto de pandemia, Capítulo 2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53-71. Cizur Menor: Thompson-Reuters/Aranzadi.</a:t>
            </a:r>
          </a:p>
          <a:p>
            <a:pPr marL="709613" indent="-658813" algn="l">
              <a:buSzPct val="100000"/>
              <a:defRPr/>
            </a:pP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</a:t>
            </a:r>
            <a:r>
              <a:rPr lang="es-E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properament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E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de problemas retorcidos mediante aproximaciones de Gobierno Abierto. El caso de las Elecciones al </a:t>
            </a:r>
            <a:r>
              <a:rPr lang="es-ES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s-E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Catalunya durante la COVID19</a:t>
            </a:r>
          </a:p>
          <a:p>
            <a:pPr marL="709613" indent="-658813" algn="l">
              <a:buSzPct val="100000"/>
              <a:defRPr/>
            </a:pP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</a:t>
            </a:r>
            <a:r>
              <a:rPr lang="es-E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properament</a:t>
            </a: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pt-BR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Governança Pública aplicada: </a:t>
            </a:r>
            <a:r>
              <a:rPr lang="pt-BR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pt-BR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de caixa d’</a:t>
            </a:r>
            <a:r>
              <a:rPr lang="pt-BR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</a:t>
            </a:r>
            <a:r>
              <a:rPr lang="pt-BR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a </a:t>
            </a:r>
            <a:r>
              <a:rPr lang="pt-BR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política pública </a:t>
            </a:r>
            <a:r>
              <a:rPr lang="pt-BR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</a:t>
            </a:r>
            <a:r>
              <a:rPr lang="pt-BR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</a:t>
            </a:r>
            <a:r>
              <a:rPr lang="pt-BR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incertesa</a:t>
            </a:r>
            <a:r>
              <a:rPr lang="pt-BR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t-BR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complexitat</a:t>
            </a:r>
            <a:endParaRPr lang="es-E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es-E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es-E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ca-E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11AE6BA-98C2-409B-9811-E33DE430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ca-ES" dirty="0" err="1">
                <a:cs typeface="Arial" panose="020B0604020202020204" pitchFamily="34" charset="0"/>
              </a:rPr>
              <a:t>Bibliografia</a:t>
            </a:r>
            <a:r>
              <a:rPr lang="en-US" altLang="ca-ES" dirty="0">
                <a:cs typeface="Arial" panose="020B0604020202020204" pitchFamily="34" charset="0"/>
              </a:rPr>
              <a:t> (iii): De </a:t>
            </a:r>
            <a:r>
              <a:rPr lang="en-US" altLang="ca-ES" dirty="0" err="1">
                <a:cs typeface="Arial" panose="020B0604020202020204" pitchFamily="34" charset="0"/>
              </a:rPr>
              <a:t>l’autor</a:t>
            </a:r>
            <a:endParaRPr lang="en-US" altLang="ca-E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8AFC255-3FDB-261A-F81F-1C2C653A0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0631" y="12114583"/>
            <a:ext cx="6265763" cy="112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Tota la </a:t>
            </a: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informació</a:t>
            </a: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presentada en </a:t>
            </a: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aquest</a:t>
            </a: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document</a:t>
            </a: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es troba sota una </a:t>
            </a: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Llicència</a:t>
            </a: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Creative </a:t>
            </a: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Commons</a:t>
            </a: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del </a:t>
            </a: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tipus</a:t>
            </a:r>
            <a:endParaRPr lang="es-ES" altLang="ca-ES" sz="14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Reconeixement</a:t>
            </a: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– No Comercial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Per a </a:t>
            </a: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més</a:t>
            </a: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informació</a:t>
            </a: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visiteu</a:t>
            </a:r>
            <a:endParaRPr lang="es-ES" altLang="ca-ES" sz="14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http://creativecommons.org/licenses/by-nc-nd/2.5/</a:t>
            </a:r>
            <a:endParaRPr lang="en-US" altLang="ca-ES" sz="14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14" descr="cc-by-nc">
            <a:extLst>
              <a:ext uri="{FF2B5EF4-FFF2-40B4-BE49-F238E27FC236}">
                <a16:creationId xmlns:a16="http://schemas.microsoft.com/office/drawing/2014/main" id="{EA071C82-3231-D386-655A-B4FD6675A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116" y="11034464"/>
            <a:ext cx="24542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F1619FB-18BA-8617-FB41-F537964A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24" y="917400"/>
            <a:ext cx="14701884" cy="1908350"/>
          </a:xfrm>
        </p:spPr>
        <p:txBody>
          <a:bodyPr/>
          <a:lstStyle/>
          <a:p>
            <a:r>
              <a:rPr lang="ca-ES" noProof="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Gràcies!</a:t>
            </a:r>
            <a:endParaRPr lang="ca-ES" noProof="0" dirty="0">
              <a:solidFill>
                <a:schemeClr val="bg1">
                  <a:lumMod val="10000"/>
                  <a:lumOff val="90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DA9F59-16A9-E061-6C01-9420C3CBB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424" y="3689533"/>
            <a:ext cx="1627380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sz="4000" b="1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citar aquesta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sz="4000" b="1" noProof="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None/>
            </a:pPr>
            <a:r>
              <a:rPr lang="ca-ES" sz="4000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(2026). </a:t>
            </a:r>
            <a:r>
              <a:rPr lang="fr-FR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Lideratge</a:t>
            </a:r>
            <a:r>
              <a:rPr lang="fr-FR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temps de </a:t>
            </a:r>
            <a:r>
              <a:rPr lang="fr-FR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complexitat</a:t>
            </a:r>
            <a:r>
              <a:rPr lang="fr-FR" sz="40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r-FR" sz="40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incertesa</a:t>
            </a:r>
            <a:r>
              <a:rPr lang="ca-ES" sz="4000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  <a:buNone/>
            </a:pPr>
            <a:r>
              <a:rPr lang="ca-ES" sz="4000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</a:rPr>
              <a:t>Programa CREIX de la Fundació el Maresme, </a:t>
            </a:r>
            <a:r>
              <a:rPr lang="ca-ES" sz="40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</a:rPr>
              <a:t>27</a:t>
            </a:r>
            <a:r>
              <a:rPr lang="ca-ES" sz="4000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</a:rPr>
              <a:t>/03/2026</a:t>
            </a:r>
            <a:br>
              <a:rPr lang="ca-ES" sz="4000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</a:rPr>
            </a:br>
            <a:r>
              <a:rPr lang="ca-ES" sz="4000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</a:rPr>
              <a:t>Mataró: </a:t>
            </a:r>
            <a:r>
              <a:rPr lang="ca-ES" sz="4000" noProof="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</a:rPr>
              <a:t>Tecnocampus</a:t>
            </a:r>
            <a:endParaRPr lang="ca-ES" sz="4000" noProof="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ca-ES" sz="4000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https://w.ictlogy.net/6087</a:t>
            </a:r>
            <a:br>
              <a:rPr lang="ca-ES" sz="4000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sz="4000" noProof="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sz="4000" b="1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 contactar amb l'autor: </a:t>
            </a:r>
            <a:r>
              <a:rPr lang="ca-ES" sz="4000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https://contacte.ictlogy.net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a-ES" sz="4000" noProof="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a-ES" sz="4000" noProof="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a-ES" sz="4000" noProof="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a-ES" sz="4000" noProof="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Código QR&#10;&#10;El contenido generado por IA puede ser incorrecto.">
            <a:extLst>
              <a:ext uri="{FF2B5EF4-FFF2-40B4-BE49-F238E27FC236}">
                <a16:creationId xmlns:a16="http://schemas.microsoft.com/office/drawing/2014/main" id="{92893E1A-820D-1309-F1B0-8D5CAE860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5683" r="5683" b="5683"/>
          <a:stretch>
            <a:fillRect/>
          </a:stretch>
        </p:blipFill>
        <p:spPr>
          <a:xfrm>
            <a:off x="19752840" y="397953"/>
            <a:ext cx="4176464" cy="41764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461747E-28F2-CB71-2516-887A4B25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7F8A882-84D9-D873-A741-44998EC63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/>
              <a:t>Resultats, efectes, impactes</a:t>
            </a:r>
            <a:endParaRPr lang="ca-ES" dirty="0"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1A19CE2B-C682-BB7D-E90C-7F7C29B69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40067"/>
              </p:ext>
            </p:extLst>
          </p:nvPr>
        </p:nvGraphicFramePr>
        <p:xfrm>
          <a:off x="3767217" y="2825750"/>
          <a:ext cx="5616573" cy="93546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16573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(</a:t>
                      </a:r>
                      <a:r>
                        <a:rPr lang="ca-ES" sz="2700" i="1" noProof="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ca-ES" sz="2700" noProof="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82880" marR="182880" marT="91440" marB="91440"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materials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 termini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nostre control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 de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tendència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 (legals)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2700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29674"/>
                  </a:ext>
                </a:extLst>
              </a:tr>
              <a:tr h="76942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d’ofimàtica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9262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Beques menjador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4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749596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502761D-199A-04CE-9089-BC18FE1A1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7610FB6-FF81-D9DA-F747-5993780D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243840" tIns="121920" rIns="243840" bIns="1219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a-ES" dirty="0"/>
              <a:t>Resultats, efectes, impactes</a:t>
            </a:r>
            <a:endParaRPr lang="ca-ES" dirty="0"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CD09A21A-B675-CFA4-3D84-48F6DA0B1358}"/>
              </a:ext>
            </a:extLst>
          </p:cNvPr>
          <p:cNvGraphicFramePr>
            <a:graphicFrameLocks noGrp="1"/>
          </p:cNvGraphicFramePr>
          <p:nvPr/>
        </p:nvGraphicFramePr>
        <p:xfrm>
          <a:off x="3767217" y="2825750"/>
          <a:ext cx="16849719" cy="93546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16573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  <a:gridCol w="5616573">
                  <a:extLst>
                    <a:ext uri="{9D8B030D-6E8A-4147-A177-3AD203B41FA5}">
                      <a16:colId xmlns:a16="http://schemas.microsoft.com/office/drawing/2014/main" val="703586479"/>
                    </a:ext>
                  </a:extLst>
                </a:gridCol>
                <a:gridCol w="5616573">
                  <a:extLst>
                    <a:ext uri="{9D8B030D-6E8A-4147-A177-3AD203B41FA5}">
                      <a16:colId xmlns:a16="http://schemas.microsoft.com/office/drawing/2014/main" val="2661604358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(</a:t>
                      </a:r>
                      <a:r>
                        <a:rPr lang="ca-ES" sz="2700" i="1" noProof="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ca-ES" sz="2700" noProof="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82880" marR="182880" marT="91440" marB="91440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Efectes (</a:t>
                      </a:r>
                      <a:r>
                        <a:rPr lang="ca-ES" sz="2700" i="1" noProof="0" dirty="0" err="1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ca-ES" sz="2700" noProof="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82880" marR="182880" marT="91440" marB="91440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Impactes (</a:t>
                      </a:r>
                      <a:r>
                        <a:rPr lang="ca-ES" sz="2700" i="1" noProof="0" dirty="0" err="1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</a:t>
                      </a:r>
                      <a:r>
                        <a:rPr lang="ca-ES" sz="2700" noProof="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82880" marR="182880" marT="91440" marB="91440"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materials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intermedis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estructurals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 termini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Mitjà/curt termini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Llarg termini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nostre control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7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 del nostre control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7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 del nostre control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indirecta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7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mesurables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 de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tendència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 (legals)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Aptituds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Potencialitats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27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visió del món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Comportaments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Normes socials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de poder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2700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27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27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29674"/>
                  </a:ext>
                </a:extLst>
              </a:tr>
              <a:tr h="76942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d’ofimàtica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Superar els cursos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Millorar l’ocupabilitat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9262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Beques menjador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Millor rendiment escolar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27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Reduir la pobresa</a:t>
                      </a:r>
                    </a:p>
                  </a:txBody>
                  <a:tcPr marL="182880" marR="182880" marT="91440" marB="9144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4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82129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2E2D2C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ADADAC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Tema de l'Office">
      <a:majorFont>
        <a:latin typeface="Clash Display Bold"/>
        <a:ea typeface="Clash Display Bold"/>
        <a:cs typeface="Clash Display Bold"/>
      </a:majorFont>
      <a:minorFont>
        <a:latin typeface="Clash Display Regular"/>
        <a:ea typeface="Clash Display Regular"/>
        <a:cs typeface="Clash Display Regula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39" tIns="91439" rIns="91439" bIns="91439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1828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lash Display Regular" charset="0"/>
            <a:ea typeface="Clash Display Regular" charset="0"/>
            <a:cs typeface="Clash Display Regular" charset="0"/>
            <a:sym typeface="Clash Display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76200" dist="38100" dir="5400000" algn="ctr" rotWithShape="0">
            <a:srgbClr val="000000">
              <a:alpha val="34999"/>
            </a:srgbClr>
          </a:outerShdw>
        </a:effectLst>
      </a:spPr>
      <a:bodyPr vert="horz" wrap="square" lIns="91439" tIns="91439" rIns="91439" bIns="91439" numCol="1" anchor="ctr" anchorCtr="0" compatLnSpc="1">
        <a:prstTxWarp prst="textNoShape">
          <a:avLst/>
        </a:prstTxWarp>
        <a:spAutoFit/>
      </a:bodyPr>
      <a:lstStyle>
        <a:defPPr marL="0" marR="0" indent="0" algn="l" defTabSz="1828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altLang="ca-ES" sz="1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lash Display Regular" charset="0"/>
            <a:ea typeface="Clash Display Regular" charset="0"/>
            <a:cs typeface="Clash Display Regular" charset="0"/>
            <a:sym typeface="Clash Display Regular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 - CONTRAPORTADA">
  <a:themeElements>
    <a:clrScheme name="">
      <a:dk1>
        <a:srgbClr val="000000"/>
      </a:dk1>
      <a:lt1>
        <a:srgbClr val="2E2D2C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ADADAC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Tema de l'Office - CONTRAPORTADA">
      <a:majorFont>
        <a:latin typeface="Clash Display Bold"/>
        <a:ea typeface="Clash Display Bold"/>
        <a:cs typeface="Clash Display Bold"/>
      </a:majorFont>
      <a:minorFont>
        <a:latin typeface="Clash Display Regular"/>
        <a:ea typeface="Clash Display Regular"/>
        <a:cs typeface="Clash Display Regula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76200" dist="38100" dir="5400000" algn="ctr" rotWithShape="0">
            <a:srgbClr val="000000">
              <a:alpha val="34999"/>
            </a:srgbClr>
          </a:outerShdw>
        </a:effectLst>
      </a:spPr>
      <a:bodyPr vert="horz" wrap="square" lIns="91439" tIns="91439" rIns="91439" bIns="91439" numCol="1" anchor="ctr" anchorCtr="0" compatLnSpc="1">
        <a:prstTxWarp prst="textNoShape">
          <a:avLst/>
        </a:prstTxWarp>
        <a:spAutoFit/>
      </a:bodyPr>
      <a:lstStyle>
        <a:defPPr marL="0" marR="0" indent="0" algn="l" defTabSz="1828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altLang="ca-ES" sz="1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lash Display Regular" charset="0"/>
            <a:ea typeface="Clash Display Regular" charset="0"/>
            <a:cs typeface="Clash Display Regular" charset="0"/>
            <a:sym typeface="Clash Display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76200" dist="38100" dir="5400000" algn="ctr" rotWithShape="0">
            <a:srgbClr val="000000">
              <a:alpha val="34999"/>
            </a:srgbClr>
          </a:outerShdw>
        </a:effectLst>
      </a:spPr>
      <a:bodyPr vert="horz" wrap="square" lIns="91439" tIns="91439" rIns="91439" bIns="91439" numCol="1" anchor="ctr" anchorCtr="0" compatLnSpc="1">
        <a:prstTxWarp prst="textNoShape">
          <a:avLst/>
        </a:prstTxWarp>
        <a:spAutoFit/>
      </a:bodyPr>
      <a:lstStyle>
        <a:defPPr marL="0" marR="0" indent="0" algn="l" defTabSz="1828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altLang="ca-ES" sz="1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lash Display Regular" charset="0"/>
            <a:ea typeface="Clash Display Regular" charset="0"/>
            <a:cs typeface="Clash Display Regular" charset="0"/>
            <a:sym typeface="Clash Display Regular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235899-b3d4-49c8-8ada-9cebbf0acd09">
      <Terms xmlns="http://schemas.microsoft.com/office/infopath/2007/PartnerControls"/>
    </lcf76f155ced4ddcb4097134ff3c332f>
    <TaxCatchAll xmlns="eba3b0cd-9ce1-45e2-bb0d-96176930f390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0EB697E6D6EA4FAC9BF30E585848A2" ma:contentTypeVersion="18" ma:contentTypeDescription="Crear nuevo documento." ma:contentTypeScope="" ma:versionID="6685aa8c01d1d5c630bc12b933191f88">
  <xsd:schema xmlns:xsd="http://www.w3.org/2001/XMLSchema" xmlns:xs="http://www.w3.org/2001/XMLSchema" xmlns:p="http://schemas.microsoft.com/office/2006/metadata/properties" xmlns:ns2="31235899-b3d4-49c8-8ada-9cebbf0acd09" xmlns:ns3="eba3b0cd-9ce1-45e2-bb0d-96176930f390" targetNamespace="http://schemas.microsoft.com/office/2006/metadata/properties" ma:root="true" ma:fieldsID="3dac39c527240a6e17873808b78cb92c" ns2:_="" ns3:_="">
    <xsd:import namespace="31235899-b3d4-49c8-8ada-9cebbf0acd09"/>
    <xsd:import namespace="eba3b0cd-9ce1-45e2-bb0d-96176930f3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35899-b3d4-49c8-8ada-9cebbf0acd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7446f68f-6281-407a-8d87-4f4ecee418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3b0cd-9ce1-45e2-bb0d-96176930f39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286ca62-2b0e-4115-ba46-d636917b1576}" ma:internalName="TaxCatchAll" ma:showField="CatchAllData" ma:web="eba3b0cd-9ce1-45e2-bb0d-96176930f3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DD4A48-9791-4515-9704-9886908F4CDE}">
  <ds:schemaRefs>
    <ds:schemaRef ds:uri="http://purl.org/dc/terms/"/>
    <ds:schemaRef ds:uri="eba3b0cd-9ce1-45e2-bb0d-96176930f390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1235899-b3d4-49c8-8ada-9cebbf0acd0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C888CA0-1A81-401F-98DA-E5D16C58AA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235899-b3d4-49c8-8ada-9cebbf0acd09"/>
    <ds:schemaRef ds:uri="eba3b0cd-9ce1-45e2-bb0d-96176930f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67F6DF-7A46-4C4F-948F-7B2402D913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4177</Words>
  <Application>Microsoft Office PowerPoint</Application>
  <PresentationFormat>Personalizado</PresentationFormat>
  <Paragraphs>1083</Paragraphs>
  <Slides>71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71</vt:i4>
      </vt:variant>
    </vt:vector>
  </HeadingPairs>
  <TitlesOfParts>
    <vt:vector size="84" baseType="lpstr">
      <vt:lpstr>Arial</vt:lpstr>
      <vt:lpstr>Clash Display Bold</vt:lpstr>
      <vt:lpstr>Clash Display Bold (Títulos)</vt:lpstr>
      <vt:lpstr>Clash Display Regular</vt:lpstr>
      <vt:lpstr>Georgia</vt:lpstr>
      <vt:lpstr>OpenSansRegular</vt:lpstr>
      <vt:lpstr>Poppins</vt:lpstr>
      <vt:lpstr>Symbol</vt:lpstr>
      <vt:lpstr>Times New Roman</vt:lpstr>
      <vt:lpstr>Wingdings</vt:lpstr>
      <vt:lpstr>Wingdings 2</vt:lpstr>
      <vt:lpstr>Tema de l'Office</vt:lpstr>
      <vt:lpstr>Tema de l'Office - CONTRAPORTADA</vt:lpstr>
      <vt:lpstr>Lideratge en temps de complexitat i incertesa</vt:lpstr>
      <vt:lpstr>Continguts de la sessió</vt:lpstr>
      <vt:lpstr>Canvi de paradigma a l’entorn</vt:lpstr>
      <vt:lpstr>Resultats, efectes, impactes</vt:lpstr>
      <vt:lpstr>Centrats en la funció</vt:lpstr>
      <vt:lpstr>Governar sistemes</vt:lpstr>
      <vt:lpstr>Canvis a l’entorn</vt:lpstr>
      <vt:lpstr>Resultats, efectes, impactes</vt:lpstr>
      <vt:lpstr>Resultats, efectes, impactes</vt:lpstr>
      <vt:lpstr>Centrats en la funció</vt:lpstr>
      <vt:lpstr>Centrats en la funció, centrats en l’impacte</vt:lpstr>
      <vt:lpstr>Governar sistemes</vt:lpstr>
      <vt:lpstr>Governar sistemes, Governança d’ecosistemes</vt:lpstr>
      <vt:lpstr>La resposta conceptual de les institucions als reptes de governança </vt:lpstr>
      <vt:lpstr>Partenariats público-social- privats </vt:lpstr>
      <vt:lpstr>Polítiques orientades a missions (i)</vt:lpstr>
      <vt:lpstr>Polítiques orientades a missions (ii)</vt:lpstr>
      <vt:lpstr>Polítiques orientades a missions (iii)</vt:lpstr>
      <vt:lpstr>Polítiques orientades a missions (iv)</vt:lpstr>
      <vt:lpstr>El cas de les eleccions al Parlament de Catalunya 2021 (COVID-19)</vt:lpstr>
      <vt:lpstr>El context del 14F</vt:lpstr>
      <vt:lpstr>Complexitat a les Eleccions COVID</vt:lpstr>
      <vt:lpstr>Incertesa a les Eleccions COVID</vt:lpstr>
      <vt:lpstr>Límits i reptes de l’organització</vt:lpstr>
      <vt:lpstr>Canvis a l’entorn</vt:lpstr>
      <vt:lpstr>L’estratègia</vt:lpstr>
      <vt:lpstr>Problema complex, components “simples”</vt:lpstr>
      <vt:lpstr>Estratègia: moments</vt:lpstr>
      <vt:lpstr>Estratègia: visions i actius</vt:lpstr>
      <vt:lpstr>Estratègia: mapa d’actors</vt:lpstr>
      <vt:lpstr>Estratègia: els escenaris</vt:lpstr>
      <vt:lpstr>Els dispositius</vt:lpstr>
      <vt:lpstr>Estratègia: els dispositius</vt:lpstr>
      <vt:lpstr>Dispositius sectorials i transversals</vt:lpstr>
      <vt:lpstr>Dispositiu COVID-19</vt:lpstr>
      <vt:lpstr>Els escenaris</vt:lpstr>
      <vt:lpstr>Els eixos</vt:lpstr>
      <vt:lpstr>Els estadis</vt:lpstr>
      <vt:lpstr>Els escenaris</vt:lpstr>
      <vt:lpstr>Els escenaris</vt:lpstr>
      <vt:lpstr>Els escenaris</vt:lpstr>
      <vt:lpstr>Els escenaris</vt:lpstr>
      <vt:lpstr>Quadre de comandament</vt:lpstr>
      <vt:lpstr>Concurrència efectiva d’actors</vt:lpstr>
      <vt:lpstr>El govern obert com paradigma</vt:lpstr>
      <vt:lpstr>Transparència com a input (i)</vt:lpstr>
      <vt:lpstr>Transparència com a input (ii)</vt:lpstr>
      <vt:lpstr>Transparència com a input (iii)</vt:lpstr>
      <vt:lpstr>Transparència com a input (iv)</vt:lpstr>
      <vt:lpstr>L’organització com a plataforma</vt:lpstr>
      <vt:lpstr>L’organització com a plataforma</vt:lpstr>
      <vt:lpstr>L’organització com a plataforma</vt:lpstr>
      <vt:lpstr>L’organització com a plataforma</vt:lpstr>
      <vt:lpstr>Estratègia per una comunicació transmèdia</vt:lpstr>
      <vt:lpstr>El nucli de la comunicació transmèdia</vt:lpstr>
      <vt:lpstr>Proximitat, confiança, resposta</vt:lpstr>
      <vt:lpstr>Reflexions finals: Institucions com a plataforma, Governança Pública com Ecosistema </vt:lpstr>
      <vt:lpstr>L’entorn com enemic, l’entorn com governança</vt:lpstr>
      <vt:lpstr>Què podem fer nosaltres “demà”?</vt:lpstr>
      <vt:lpstr>Palanques de canvi</vt:lpstr>
      <vt:lpstr>Palanca: Qualitat en les decisions</vt:lpstr>
      <vt:lpstr>Palanca: Qualitat en la gestió</vt:lpstr>
      <vt:lpstr>Palanca: Organització</vt:lpstr>
      <vt:lpstr>Palanca: Operacions</vt:lpstr>
      <vt:lpstr>Palanca: Processos</vt:lpstr>
      <vt:lpstr>Palanca: Talent</vt:lpstr>
      <vt:lpstr>Bibliografia</vt:lpstr>
      <vt:lpstr>Bibliografia (i): Nova Governança Pública</vt:lpstr>
      <vt:lpstr>Bibliografia (ii): (noves) Polítiques públiques</vt:lpstr>
      <vt:lpstr>Bibliografia (iii): De l’autor</vt:lpstr>
      <vt:lpstr>Gràcies!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Lideratge en temps de complexitat i incertesa</dc:title>
  <dc:creator>Ismael Peña-López</dc:creator>
  <cp:keywords>planificació operativa, objectius, indicadors, resultats, okr, kpi, fundació maresme, tecnocampus</cp:keywords>
  <cp:lastModifiedBy>Ismael Peña-López</cp:lastModifiedBy>
  <cp:revision>29</cp:revision>
  <dcterms:modified xsi:type="dcterms:W3CDTF">2026-02-21T10:23:46Z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f76f155ced4ddcb4097134ff3c332f">
    <vt:lpwstr/>
  </property>
  <property fmtid="{D5CDD505-2E9C-101B-9397-08002B2CF9AE}" pid="3" name="TaxCatchAll">
    <vt:lpwstr/>
  </property>
</Properties>
</file>