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989" r:id="rId3"/>
    <p:sldId id="1124" r:id="rId4"/>
    <p:sldId id="990" r:id="rId5"/>
    <p:sldId id="998" r:id="rId6"/>
    <p:sldId id="1161" r:id="rId7"/>
    <p:sldId id="1147" r:id="rId8"/>
    <p:sldId id="1126" r:id="rId9"/>
    <p:sldId id="1119" r:id="rId10"/>
    <p:sldId id="1120" r:id="rId11"/>
    <p:sldId id="1121" r:id="rId12"/>
    <p:sldId id="1114" r:id="rId13"/>
    <p:sldId id="1148" r:id="rId14"/>
    <p:sldId id="1049" r:id="rId15"/>
    <p:sldId id="1050" r:id="rId16"/>
    <p:sldId id="1149" r:id="rId17"/>
    <p:sldId id="658" r:id="rId18"/>
    <p:sldId id="1135" r:id="rId19"/>
    <p:sldId id="999" r:id="rId20"/>
    <p:sldId id="1082" r:id="rId21"/>
    <p:sldId id="1150" r:id="rId22"/>
    <p:sldId id="1144" r:id="rId23"/>
    <p:sldId id="1152" r:id="rId24"/>
    <p:sldId id="1153" r:id="rId25"/>
    <p:sldId id="1043" r:id="rId26"/>
    <p:sldId id="1044" r:id="rId27"/>
    <p:sldId id="1039" r:id="rId28"/>
    <p:sldId id="1037" r:id="rId29"/>
    <p:sldId id="1036" r:id="rId30"/>
    <p:sldId id="263" r:id="rId31"/>
  </p:sldIdLst>
  <p:sldSz cx="12192000" cy="6858000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117" userDrawn="1">
          <p15:clr>
            <a:srgbClr val="A4A3A4"/>
          </p15:clr>
        </p15:guide>
        <p15:guide id="3" orient="horz" pos="1207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272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7348" userDrawn="1">
          <p15:clr>
            <a:srgbClr val="A4A3A4"/>
          </p15:clr>
        </p15:guide>
        <p15:guide id="10" pos="2691" userDrawn="1">
          <p15:clr>
            <a:srgbClr val="A4A3A4"/>
          </p15:clr>
        </p15:guide>
        <p15:guide id="11" orient="horz" pos="799" userDrawn="1">
          <p15:clr>
            <a:srgbClr val="A4A3A4"/>
          </p15:clr>
        </p15:guide>
        <p15:guide id="12" pos="7167" userDrawn="1">
          <p15:clr>
            <a:srgbClr val="A4A3A4"/>
          </p15:clr>
        </p15:guide>
        <p15:guide id="14" orient="horz" pos="1434" userDrawn="1">
          <p15:clr>
            <a:srgbClr val="A4A3A4"/>
          </p15:clr>
        </p15:guide>
        <p15:guide id="15" pos="756" userDrawn="1">
          <p15:clr>
            <a:srgbClr val="A4A3A4"/>
          </p15:clr>
        </p15:guide>
        <p15:guide id="16" orient="horz" pos="3294" userDrawn="1">
          <p15:clr>
            <a:srgbClr val="A4A3A4"/>
          </p15:clr>
        </p15:guide>
        <p15:guide id="17" pos="6139" userDrawn="1">
          <p15:clr>
            <a:srgbClr val="A4A3A4"/>
          </p15:clr>
        </p15:guide>
        <p15:guide id="18" orient="horz" pos="255" userDrawn="1">
          <p15:clr>
            <a:srgbClr val="A4A3A4"/>
          </p15:clr>
        </p15:guide>
        <p15:guide id="19" pos="7589" userDrawn="1">
          <p15:clr>
            <a:srgbClr val="A4A3A4"/>
          </p15:clr>
        </p15:guide>
        <p15:guide id="20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89"/>
    <a:srgbClr val="DAF6EB"/>
    <a:srgbClr val="00676C"/>
    <a:srgbClr val="D1FDFF"/>
    <a:srgbClr val="00D3DE"/>
    <a:srgbClr val="00007A"/>
    <a:srgbClr val="547EBB"/>
    <a:srgbClr val="0000C0"/>
    <a:srgbClr val="FF8B8B"/>
    <a:srgbClr val="AE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2F5D0-B7A8-447A-B267-E07C4D28138C}" v="132" dt="2026-02-21T15:02:56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5" autoAdjust="0"/>
    <p:restoredTop sz="94664" autoAdjust="0"/>
  </p:normalViewPr>
  <p:slideViewPr>
    <p:cSldViewPr showGuides="1">
      <p:cViewPr varScale="1">
        <p:scale>
          <a:sx n="102" d="100"/>
          <a:sy n="102" d="100"/>
        </p:scale>
        <p:origin x="1272" y="114"/>
      </p:cViewPr>
      <p:guideLst>
        <p:guide orient="horz" pos="2160"/>
        <p:guide orient="horz" pos="1117"/>
        <p:guide orient="horz" pos="1207"/>
        <p:guide orient="horz" pos="4065"/>
        <p:guide orient="horz" pos="4020"/>
        <p:guide pos="3840"/>
        <p:guide pos="272"/>
        <p:guide pos="1300"/>
        <p:guide pos="7348"/>
        <p:guide pos="2691"/>
        <p:guide orient="horz" pos="799"/>
        <p:guide pos="7167"/>
        <p:guide orient="horz" pos="1434"/>
        <p:guide pos="756"/>
        <p:guide orient="horz" pos="3294"/>
        <p:guide pos="6139"/>
        <p:guide orient="horz" pos="255"/>
        <p:guide pos="7589"/>
        <p:guide orient="horz" pos="3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279BE6EE-5774-4CD5-A35E-E89E45A087E2}"/>
    <pc:docChg chg="addSld delSld modSld sldOrd">
      <pc:chgData name="Ismael Peña-López" userId="ad50cde2fbdf5e5c" providerId="LiveId" clId="{279BE6EE-5774-4CD5-A35E-E89E45A087E2}" dt="2026-02-10T10:12:02.529" v="127" actId="20577"/>
      <pc:docMkLst>
        <pc:docMk/>
      </pc:docMkLst>
      <pc:sldChg chg="ord">
        <pc:chgData name="Ismael Peña-López" userId="ad50cde2fbdf5e5c" providerId="LiveId" clId="{279BE6EE-5774-4CD5-A35E-E89E45A087E2}" dt="2026-02-10T10:04:15.020" v="36"/>
        <pc:sldMkLst>
          <pc:docMk/>
          <pc:sldMk cId="1024587783" sldId="658"/>
        </pc:sldMkLst>
      </pc:sldChg>
      <pc:sldChg chg="ord">
        <pc:chgData name="Ismael Peña-López" userId="ad50cde2fbdf5e5c" providerId="LiveId" clId="{279BE6EE-5774-4CD5-A35E-E89E45A087E2}" dt="2026-02-10T10:03:35.758" v="30"/>
        <pc:sldMkLst>
          <pc:docMk/>
          <pc:sldMk cId="4206222414" sldId="999"/>
        </pc:sldMkLst>
      </pc:sldChg>
      <pc:sldChg chg="ord">
        <pc:chgData name="Ismael Peña-López" userId="ad50cde2fbdf5e5c" providerId="LiveId" clId="{279BE6EE-5774-4CD5-A35E-E89E45A087E2}" dt="2026-02-10T10:04:15.020" v="36"/>
        <pc:sldMkLst>
          <pc:docMk/>
          <pc:sldMk cId="2363715470" sldId="1049"/>
        </pc:sldMkLst>
      </pc:sldChg>
      <pc:sldChg chg="ord">
        <pc:chgData name="Ismael Peña-López" userId="ad50cde2fbdf5e5c" providerId="LiveId" clId="{279BE6EE-5774-4CD5-A35E-E89E45A087E2}" dt="2026-02-10T10:04:15.020" v="36"/>
        <pc:sldMkLst>
          <pc:docMk/>
          <pc:sldMk cId="1911081383" sldId="1050"/>
        </pc:sldMkLst>
      </pc:sldChg>
      <pc:sldChg chg="ord">
        <pc:chgData name="Ismael Peña-López" userId="ad50cde2fbdf5e5c" providerId="LiveId" clId="{279BE6EE-5774-4CD5-A35E-E89E45A087E2}" dt="2026-02-10T10:03:35.758" v="30"/>
        <pc:sldMkLst>
          <pc:docMk/>
          <pc:sldMk cId="3799421501" sldId="1082"/>
        </pc:sldMkLst>
      </pc:sldChg>
      <pc:sldChg chg="modSp mod">
        <pc:chgData name="Ismael Peña-López" userId="ad50cde2fbdf5e5c" providerId="LiveId" clId="{279BE6EE-5774-4CD5-A35E-E89E45A087E2}" dt="2026-02-10T10:03:05.562" v="28" actId="20577"/>
        <pc:sldMkLst>
          <pc:docMk/>
          <pc:sldMk cId="697551720" sldId="1121"/>
        </pc:sldMkLst>
        <pc:spChg chg="mod">
          <ac:chgData name="Ismael Peña-López" userId="ad50cde2fbdf5e5c" providerId="LiveId" clId="{279BE6EE-5774-4CD5-A35E-E89E45A087E2}" dt="2026-02-10T10:03:05.562" v="28" actId="20577"/>
          <ac:spMkLst>
            <pc:docMk/>
            <pc:sldMk cId="697551720" sldId="1121"/>
            <ac:spMk id="2" creationId="{003D00C2-FE73-DC31-A3D3-B809273EAA8A}"/>
          </ac:spMkLst>
        </pc:spChg>
      </pc:sldChg>
      <pc:sldChg chg="ord">
        <pc:chgData name="Ismael Peña-López" userId="ad50cde2fbdf5e5c" providerId="LiveId" clId="{279BE6EE-5774-4CD5-A35E-E89E45A087E2}" dt="2026-02-10T10:03:35.758" v="30"/>
        <pc:sldMkLst>
          <pc:docMk/>
          <pc:sldMk cId="3314842669" sldId="1135"/>
        </pc:sldMkLst>
      </pc:sldChg>
      <pc:sldChg chg="ord">
        <pc:chgData name="Ismael Peña-López" userId="ad50cde2fbdf5e5c" providerId="LiveId" clId="{279BE6EE-5774-4CD5-A35E-E89E45A087E2}" dt="2026-02-10T10:03:35.758" v="30"/>
        <pc:sldMkLst>
          <pc:docMk/>
          <pc:sldMk cId="3465742028" sldId="1144"/>
        </pc:sldMkLst>
      </pc:sldChg>
      <pc:sldChg chg="ord">
        <pc:chgData name="Ismael Peña-López" userId="ad50cde2fbdf5e5c" providerId="LiveId" clId="{279BE6EE-5774-4CD5-A35E-E89E45A087E2}" dt="2026-02-10T10:04:15.020" v="36"/>
        <pc:sldMkLst>
          <pc:docMk/>
          <pc:sldMk cId="2234128216" sldId="1148"/>
        </pc:sldMkLst>
      </pc:sldChg>
      <pc:sldChg chg="modSp mod ord">
        <pc:chgData name="Ismael Peña-López" userId="ad50cde2fbdf5e5c" providerId="LiveId" clId="{279BE6EE-5774-4CD5-A35E-E89E45A087E2}" dt="2026-02-10T10:06:42.580" v="60" actId="20577"/>
        <pc:sldMkLst>
          <pc:docMk/>
          <pc:sldMk cId="2641865592" sldId="1149"/>
        </pc:sldMkLst>
        <pc:spChg chg="mod">
          <ac:chgData name="Ismael Peña-López" userId="ad50cde2fbdf5e5c" providerId="LiveId" clId="{279BE6EE-5774-4CD5-A35E-E89E45A087E2}" dt="2026-02-10T10:06:42.580" v="60" actId="20577"/>
          <ac:spMkLst>
            <pc:docMk/>
            <pc:sldMk cId="2641865592" sldId="1149"/>
            <ac:spMk id="2" creationId="{EB8B40A8-BC7D-382C-F7F4-2477380B8865}"/>
          </ac:spMkLst>
        </pc:spChg>
      </pc:sldChg>
      <pc:sldChg chg="ord">
        <pc:chgData name="Ismael Peña-López" userId="ad50cde2fbdf5e5c" providerId="LiveId" clId="{279BE6EE-5774-4CD5-A35E-E89E45A087E2}" dt="2026-02-10T10:03:35.758" v="30"/>
        <pc:sldMkLst>
          <pc:docMk/>
          <pc:sldMk cId="1354632489" sldId="1150"/>
        </pc:sldMkLst>
      </pc:sldChg>
      <pc:sldChg chg="modSp add mod ord">
        <pc:chgData name="Ismael Peña-López" userId="ad50cde2fbdf5e5c" providerId="LiveId" clId="{279BE6EE-5774-4CD5-A35E-E89E45A087E2}" dt="2026-02-10T10:07:06.501" v="84" actId="20577"/>
        <pc:sldMkLst>
          <pc:docMk/>
          <pc:sldMk cId="3371967308" sldId="1152"/>
        </pc:sldMkLst>
        <pc:spChg chg="mod">
          <ac:chgData name="Ismael Peña-López" userId="ad50cde2fbdf5e5c" providerId="LiveId" clId="{279BE6EE-5774-4CD5-A35E-E89E45A087E2}" dt="2026-02-10T10:07:06.501" v="84" actId="20577"/>
          <ac:spMkLst>
            <pc:docMk/>
            <pc:sldMk cId="3371967308" sldId="1152"/>
            <ac:spMk id="2" creationId="{48B80185-B7D3-C5F3-B162-917E4056E5B5}"/>
          </ac:spMkLst>
        </pc:spChg>
      </pc:sldChg>
      <pc:sldChg chg="add ord">
        <pc:chgData name="Ismael Peña-López" userId="ad50cde2fbdf5e5c" providerId="LiveId" clId="{279BE6EE-5774-4CD5-A35E-E89E45A087E2}" dt="2026-02-10T10:06:54.590" v="66"/>
        <pc:sldMkLst>
          <pc:docMk/>
          <pc:sldMk cId="2558586193" sldId="1153"/>
        </pc:sldMkLst>
      </pc:sldChg>
    </pc:docChg>
  </pc:docChgLst>
  <pc:docChgLst>
    <pc:chgData name="Ismael Peña-López" userId="ad50cde2fbdf5e5c" providerId="LiveId" clId="{3DE42B17-4F12-42A7-9C00-DB1921462E0E}"/>
    <pc:docChg chg="undo custSel addSld delSld modSld sldOrd modMainMaster">
      <pc:chgData name="Ismael Peña-López" userId="ad50cde2fbdf5e5c" providerId="LiveId" clId="{3DE42B17-4F12-42A7-9C00-DB1921462E0E}" dt="2026-02-21T15:18:55.396" v="1106" actId="1035"/>
      <pc:docMkLst>
        <pc:docMk/>
      </pc:docMkLst>
      <pc:sldChg chg="modSp mod">
        <pc:chgData name="Ismael Peña-López" userId="ad50cde2fbdf5e5c" providerId="LiveId" clId="{3DE42B17-4F12-42A7-9C00-DB1921462E0E}" dt="2026-02-21T14:46:58.668" v="1069"/>
        <pc:sldMkLst>
          <pc:docMk/>
          <pc:sldMk cId="0" sldId="256"/>
        </pc:sldMkLst>
        <pc:spChg chg="mod">
          <ac:chgData name="Ismael Peña-López" userId="ad50cde2fbdf5e5c" providerId="LiveId" clId="{3DE42B17-4F12-42A7-9C00-DB1921462E0E}" dt="2026-02-21T10:47:15.954" v="1061" actId="20577"/>
          <ac:spMkLst>
            <pc:docMk/>
            <pc:sldMk cId="0" sldId="256"/>
            <ac:spMk id="2" creationId="{B5B0996B-DA9B-C983-4183-BDC7BABAD9D8}"/>
          </ac:spMkLst>
        </pc:spChg>
        <pc:spChg chg="mod">
          <ac:chgData name="Ismael Peña-López" userId="ad50cde2fbdf5e5c" providerId="LiveId" clId="{3DE42B17-4F12-42A7-9C00-DB1921462E0E}" dt="2026-02-21T14:46:58.668" v="1069"/>
          <ac:spMkLst>
            <pc:docMk/>
            <pc:sldMk cId="0" sldId="256"/>
            <ac:spMk id="3" creationId="{F6D9CEEC-6D72-83B8-6EC5-5043FF1F984D}"/>
          </ac:spMkLst>
        </pc:spChg>
      </pc:sldChg>
      <pc:sldChg chg="addSp delSp modSp mod modClrScheme chgLayout">
        <pc:chgData name="Ismael Peña-López" userId="ad50cde2fbdf5e5c" providerId="LiveId" clId="{3DE42B17-4F12-42A7-9C00-DB1921462E0E}" dt="2026-02-21T15:18:55.396" v="1106" actId="1035"/>
        <pc:sldMkLst>
          <pc:docMk/>
          <pc:sldMk cId="0" sldId="263"/>
        </pc:sldMkLst>
        <pc:spChg chg="mod">
          <ac:chgData name="Ismael Peña-López" userId="ad50cde2fbdf5e5c" providerId="LiveId" clId="{3DE42B17-4F12-42A7-9C00-DB1921462E0E}" dt="2026-02-21T15:02:54.966" v="1076" actId="6549"/>
          <ac:spMkLst>
            <pc:docMk/>
            <pc:sldMk cId="0" sldId="263"/>
            <ac:spMk id="2" creationId="{AC6ADE5C-AF57-DF6E-EABC-9A3FF46E5994}"/>
          </ac:spMkLst>
        </pc:spChg>
        <pc:spChg chg="mod ord">
          <ac:chgData name="Ismael Peña-López" userId="ad50cde2fbdf5e5c" providerId="LiveId" clId="{3DE42B17-4F12-42A7-9C00-DB1921462E0E}" dt="2026-02-09T16:10:15.106" v="263" actId="700"/>
          <ac:spMkLst>
            <pc:docMk/>
            <pc:sldMk cId="0" sldId="263"/>
            <ac:spMk id="3" creationId="{F00FF5E0-7573-3CEC-FD1A-1F2491467DFA}"/>
          </ac:spMkLst>
        </pc:spChg>
        <pc:picChg chg="del">
          <ac:chgData name="Ismael Peña-López" userId="ad50cde2fbdf5e5c" providerId="LiveId" clId="{3DE42B17-4F12-42A7-9C00-DB1921462E0E}" dt="2026-02-21T15:18:39.188" v="1084" actId="478"/>
          <ac:picMkLst>
            <pc:docMk/>
            <pc:sldMk cId="0" sldId="263"/>
            <ac:picMk id="5" creationId="{93D21AC2-8D1E-0508-5899-17354EECB53D}"/>
          </ac:picMkLst>
        </pc:picChg>
        <pc:picChg chg="add mod modCrop">
          <ac:chgData name="Ismael Peña-López" userId="ad50cde2fbdf5e5c" providerId="LiveId" clId="{3DE42B17-4F12-42A7-9C00-DB1921462E0E}" dt="2026-02-21T15:18:55.396" v="1106" actId="1035"/>
          <ac:picMkLst>
            <pc:docMk/>
            <pc:sldMk cId="0" sldId="263"/>
            <ac:picMk id="6" creationId="{2AB48A79-53DD-1BB4-627C-2E15D0B49D32}"/>
          </ac:picMkLst>
        </pc:picChg>
      </pc:sldChg>
      <pc:sldChg chg="addSp delSp modSp add del mod modClrScheme chgLayout">
        <pc:chgData name="Ismael Peña-López" userId="ad50cde2fbdf5e5c" providerId="LiveId" clId="{3DE42B17-4F12-42A7-9C00-DB1921462E0E}" dt="2026-02-21T10:41:51.130" v="1055" actId="2696"/>
        <pc:sldMkLst>
          <pc:docMk/>
          <pc:sldMk cId="1886170066" sldId="274"/>
        </pc:sldMkLst>
        <pc:spChg chg="mod ord">
          <ac:chgData name="Ismael Peña-López" userId="ad50cde2fbdf5e5c" providerId="LiveId" clId="{3DE42B17-4F12-42A7-9C00-DB1921462E0E}" dt="2026-02-21T10:34:45.794" v="977" actId="700"/>
          <ac:spMkLst>
            <pc:docMk/>
            <pc:sldMk cId="1886170066" sldId="274"/>
            <ac:spMk id="2" creationId="{00000000-0000-0000-0000-000000000000}"/>
          </ac:spMkLst>
        </pc:spChg>
        <pc:spChg chg="mod ord">
          <ac:chgData name="Ismael Peña-López" userId="ad50cde2fbdf5e5c" providerId="LiveId" clId="{3DE42B17-4F12-42A7-9C00-DB1921462E0E}" dt="2026-02-21T10:34:45.794" v="977" actId="700"/>
          <ac:spMkLst>
            <pc:docMk/>
            <pc:sldMk cId="1886170066" sldId="274"/>
            <ac:spMk id="3" creationId="{73614AD7-B2A6-42E0-9B0B-1E1E9E417414}"/>
          </ac:spMkLst>
        </pc:spChg>
        <pc:spChg chg="add del mod ord">
          <ac:chgData name="Ismael Peña-López" userId="ad50cde2fbdf5e5c" providerId="LiveId" clId="{3DE42B17-4F12-42A7-9C00-DB1921462E0E}" dt="2026-02-21T10:38:36.864" v="1036" actId="478"/>
          <ac:spMkLst>
            <pc:docMk/>
            <pc:sldMk cId="1886170066" sldId="274"/>
            <ac:spMk id="5" creationId="{D2331367-8FB4-B370-6A02-9D8580FAC04D}"/>
          </ac:spMkLst>
        </pc:spChg>
      </pc:sldChg>
      <pc:sldChg chg="modSp add del mod modClrScheme chgLayout">
        <pc:chgData name="Ismael Peña-López" userId="ad50cde2fbdf5e5c" providerId="LiveId" clId="{3DE42B17-4F12-42A7-9C00-DB1921462E0E}" dt="2026-02-21T10:43:34.900" v="1056" actId="2696"/>
        <pc:sldMkLst>
          <pc:docMk/>
          <pc:sldMk cId="936380436" sldId="320"/>
        </pc:sldMkLst>
        <pc:spChg chg="mod ord">
          <ac:chgData name="Ismael Peña-López" userId="ad50cde2fbdf5e5c" providerId="LiveId" clId="{3DE42B17-4F12-42A7-9C00-DB1921462E0E}" dt="2026-02-21T10:33:49.855" v="972" actId="700"/>
          <ac:spMkLst>
            <pc:docMk/>
            <pc:sldMk cId="936380436" sldId="320"/>
            <ac:spMk id="2" creationId="{00000000-0000-0000-0000-000000000000}"/>
          </ac:spMkLst>
        </pc:spChg>
        <pc:spChg chg="mod ord">
          <ac:chgData name="Ismael Peña-López" userId="ad50cde2fbdf5e5c" providerId="LiveId" clId="{3DE42B17-4F12-42A7-9C00-DB1921462E0E}" dt="2026-02-21T10:33:49.855" v="972" actId="700"/>
          <ac:spMkLst>
            <pc:docMk/>
            <pc:sldMk cId="936380436" sldId="320"/>
            <ac:spMk id="3" creationId="{73614AD7-B2A6-42E0-9B0B-1E1E9E417414}"/>
          </ac:spMkLst>
        </pc:spChg>
        <pc:spChg chg="mod">
          <ac:chgData name="Ismael Peña-López" userId="ad50cde2fbdf5e5c" providerId="LiveId" clId="{3DE42B17-4F12-42A7-9C00-DB1921462E0E}" dt="2026-02-21T10:36:43.253" v="1012" actId="14100"/>
          <ac:spMkLst>
            <pc:docMk/>
            <pc:sldMk cId="936380436" sldId="320"/>
            <ac:spMk id="4" creationId="{E0EEC6A9-9C15-B4FC-2DCD-A52418E8F107}"/>
          </ac:spMkLst>
        </pc:spChg>
        <pc:spChg chg="mod">
          <ac:chgData name="Ismael Peña-López" userId="ad50cde2fbdf5e5c" providerId="LiveId" clId="{3DE42B17-4F12-42A7-9C00-DB1921462E0E}" dt="2026-02-21T10:36:45.807" v="1013" actId="14100"/>
          <ac:spMkLst>
            <pc:docMk/>
            <pc:sldMk cId="936380436" sldId="320"/>
            <ac:spMk id="5" creationId="{53A9D96D-3B80-21CF-E3B6-7E9FA119B2E3}"/>
          </ac:spMkLst>
        </pc:spChg>
        <pc:spChg chg="mod ord">
          <ac:chgData name="Ismael Peña-López" userId="ad50cde2fbdf5e5c" providerId="LiveId" clId="{3DE42B17-4F12-42A7-9C00-DB1921462E0E}" dt="2026-02-21T10:36:39.277" v="1011" actId="14100"/>
          <ac:spMkLst>
            <pc:docMk/>
            <pc:sldMk cId="936380436" sldId="320"/>
            <ac:spMk id="6" creationId="{00000000-0000-0000-0000-000000000000}"/>
          </ac:spMkLst>
        </pc:spChg>
      </pc:sldChg>
      <pc:sldChg chg="addSp delSp modSp add del mod modClrScheme chgLayout">
        <pc:chgData name="Ismael Peña-López" userId="ad50cde2fbdf5e5c" providerId="LiveId" clId="{3DE42B17-4F12-42A7-9C00-DB1921462E0E}" dt="2026-02-21T10:41:51.130" v="1055" actId="2696"/>
        <pc:sldMkLst>
          <pc:docMk/>
          <pc:sldMk cId="352477220" sldId="327"/>
        </pc:sldMkLst>
        <pc:spChg chg="mod ord">
          <ac:chgData name="Ismael Peña-López" userId="ad50cde2fbdf5e5c" providerId="LiveId" clId="{3DE42B17-4F12-42A7-9C00-DB1921462E0E}" dt="2026-02-21T10:34:45.794" v="977" actId="700"/>
          <ac:spMkLst>
            <pc:docMk/>
            <pc:sldMk cId="352477220" sldId="327"/>
            <ac:spMk id="2" creationId="{00000000-0000-0000-0000-000000000000}"/>
          </ac:spMkLst>
        </pc:spChg>
        <pc:spChg chg="add del mod ord">
          <ac:chgData name="Ismael Peña-López" userId="ad50cde2fbdf5e5c" providerId="LiveId" clId="{3DE42B17-4F12-42A7-9C00-DB1921462E0E}" dt="2026-02-21T10:34:51.839" v="979" actId="478"/>
          <ac:spMkLst>
            <pc:docMk/>
            <pc:sldMk cId="352477220" sldId="327"/>
            <ac:spMk id="3" creationId="{E0E621C9-C3FF-8FFE-EBC9-7D694698F2A3}"/>
          </ac:spMkLst>
        </pc:spChg>
      </pc:sldChg>
      <pc:sldChg chg="addSp delSp modSp add del mod modClrScheme chgLayout">
        <pc:chgData name="Ismael Peña-López" userId="ad50cde2fbdf5e5c" providerId="LiveId" clId="{3DE42B17-4F12-42A7-9C00-DB1921462E0E}" dt="2026-02-21T10:41:51.130" v="1055" actId="2696"/>
        <pc:sldMkLst>
          <pc:docMk/>
          <pc:sldMk cId="3724916993" sldId="329"/>
        </pc:sldMkLst>
        <pc:spChg chg="mod ord">
          <ac:chgData name="Ismael Peña-López" userId="ad50cde2fbdf5e5c" providerId="LiveId" clId="{3DE42B17-4F12-42A7-9C00-DB1921462E0E}" dt="2026-02-21T10:34:45.794" v="977" actId="700"/>
          <ac:spMkLst>
            <pc:docMk/>
            <pc:sldMk cId="3724916993" sldId="329"/>
            <ac:spMk id="2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1T10:37:37.995" v="1025" actId="208"/>
          <ac:spMkLst>
            <pc:docMk/>
            <pc:sldMk cId="3724916993" sldId="329"/>
            <ac:spMk id="3" creationId="{00000000-0000-0000-0000-000000000000}"/>
          </ac:spMkLst>
        </pc:spChg>
        <pc:spChg chg="add del mod ord">
          <ac:chgData name="Ismael Peña-López" userId="ad50cde2fbdf5e5c" providerId="LiveId" clId="{3DE42B17-4F12-42A7-9C00-DB1921462E0E}" dt="2026-02-21T10:34:54.080" v="980" actId="478"/>
          <ac:spMkLst>
            <pc:docMk/>
            <pc:sldMk cId="3724916993" sldId="329"/>
            <ac:spMk id="4" creationId="{3D6A6587-0868-D6C0-F167-400CAF520BA1}"/>
          </ac:spMkLst>
        </pc:spChg>
        <pc:spChg chg="mod">
          <ac:chgData name="Ismael Peña-López" userId="ad50cde2fbdf5e5c" providerId="LiveId" clId="{3DE42B17-4F12-42A7-9C00-DB1921462E0E}" dt="2026-02-21T10:37:33.628" v="1023" actId="208"/>
          <ac:spMkLst>
            <pc:docMk/>
            <pc:sldMk cId="3724916993" sldId="329"/>
            <ac:spMk id="7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1T10:37:15.339" v="1017" actId="207"/>
          <ac:spMkLst>
            <pc:docMk/>
            <pc:sldMk cId="3724916993" sldId="329"/>
            <ac:spMk id="11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1T10:37:43.178" v="1027" actId="208"/>
          <ac:spMkLst>
            <pc:docMk/>
            <pc:sldMk cId="3724916993" sldId="329"/>
            <ac:spMk id="14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1T10:37:36.131" v="1024" actId="208"/>
          <ac:spMkLst>
            <pc:docMk/>
            <pc:sldMk cId="3724916993" sldId="329"/>
            <ac:spMk id="15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1T10:37:20.017" v="1019" actId="207"/>
          <ac:spMkLst>
            <pc:docMk/>
            <pc:sldMk cId="3724916993" sldId="329"/>
            <ac:spMk id="16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1T10:37:13.231" v="1016" actId="207"/>
          <ac:spMkLst>
            <pc:docMk/>
            <pc:sldMk cId="3724916993" sldId="329"/>
            <ac:spMk id="17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1T10:37:06.441" v="1015" actId="207"/>
          <ac:spMkLst>
            <pc:docMk/>
            <pc:sldMk cId="3724916993" sldId="329"/>
            <ac:spMk id="18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1T10:38:03.773" v="1030" actId="14100"/>
          <ac:spMkLst>
            <pc:docMk/>
            <pc:sldMk cId="3724916993" sldId="329"/>
            <ac:spMk id="20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1T10:38:00.215" v="1029" actId="14100"/>
          <ac:spMkLst>
            <pc:docMk/>
            <pc:sldMk cId="3724916993" sldId="329"/>
            <ac:spMk id="21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1T10:38:21.071" v="1033" actId="14100"/>
          <ac:spMkLst>
            <pc:docMk/>
            <pc:sldMk cId="3724916993" sldId="329"/>
            <ac:spMk id="23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1T10:38:29.997" v="1035" actId="14100"/>
          <ac:spMkLst>
            <pc:docMk/>
            <pc:sldMk cId="3724916993" sldId="329"/>
            <ac:spMk id="24" creationId="{00000000-0000-0000-0000-000000000000}"/>
          </ac:spMkLst>
        </pc:spChg>
        <pc:grpChg chg="mod">
          <ac:chgData name="Ismael Peña-López" userId="ad50cde2fbdf5e5c" providerId="LiveId" clId="{3DE42B17-4F12-42A7-9C00-DB1921462E0E}" dt="2026-02-21T10:38:25.346" v="1034" actId="465"/>
          <ac:grpSpMkLst>
            <pc:docMk/>
            <pc:sldMk cId="3724916993" sldId="329"/>
            <ac:grpSpMk id="28" creationId="{D166ADE1-E421-2F5A-FD10-A8A7D538C176}"/>
          </ac:grpSpMkLst>
        </pc:grpChg>
        <pc:grpChg chg="mod">
          <ac:chgData name="Ismael Peña-López" userId="ad50cde2fbdf5e5c" providerId="LiveId" clId="{3DE42B17-4F12-42A7-9C00-DB1921462E0E}" dt="2026-02-21T10:38:25.346" v="1034" actId="465"/>
          <ac:grpSpMkLst>
            <pc:docMk/>
            <pc:sldMk cId="3724916993" sldId="329"/>
            <ac:grpSpMk id="29" creationId="{E5AA6521-4698-BDD7-DFEE-9CC9A8C7836D}"/>
          </ac:grpSpMkLst>
        </pc:grpChg>
        <pc:grpChg chg="mod">
          <ac:chgData name="Ismael Peña-López" userId="ad50cde2fbdf5e5c" providerId="LiveId" clId="{3DE42B17-4F12-42A7-9C00-DB1921462E0E}" dt="2026-02-21T10:38:25.346" v="1034" actId="465"/>
          <ac:grpSpMkLst>
            <pc:docMk/>
            <pc:sldMk cId="3724916993" sldId="329"/>
            <ac:grpSpMk id="30" creationId="{46E919BB-ED02-08A6-BD57-F3C01191FCB6}"/>
          </ac:grpSpMkLst>
        </pc:grpChg>
        <pc:grpChg chg="mod">
          <ac:chgData name="Ismael Peña-López" userId="ad50cde2fbdf5e5c" providerId="LiveId" clId="{3DE42B17-4F12-42A7-9C00-DB1921462E0E}" dt="2026-02-21T10:38:25.346" v="1034" actId="465"/>
          <ac:grpSpMkLst>
            <pc:docMk/>
            <pc:sldMk cId="3724916993" sldId="329"/>
            <ac:grpSpMk id="31" creationId="{8E3C62AC-ADD0-83EE-75AF-9655089B0413}"/>
          </ac:grpSpMkLst>
        </pc:grpChg>
      </pc:sldChg>
      <pc:sldChg chg="addSp modSp mod ord modClrScheme chgLayout">
        <pc:chgData name="Ismael Peña-López" userId="ad50cde2fbdf5e5c" providerId="LiveId" clId="{3DE42B17-4F12-42A7-9C00-DB1921462E0E}" dt="2026-02-09T16:27:33.057" v="798"/>
        <pc:sldMkLst>
          <pc:docMk/>
          <pc:sldMk cId="1024587783" sldId="658"/>
        </pc:sldMkLst>
        <pc:spChg chg="mod ord">
          <ac:chgData name="Ismael Peña-López" userId="ad50cde2fbdf5e5c" providerId="LiveId" clId="{3DE42B17-4F12-42A7-9C00-DB1921462E0E}" dt="2026-02-09T16:10:15.106" v="263" actId="700"/>
          <ac:spMkLst>
            <pc:docMk/>
            <pc:sldMk cId="1024587783" sldId="658"/>
            <ac:spMk id="2" creationId="{00000000-0000-0000-0000-000000000000}"/>
          </ac:spMkLst>
        </pc:spChg>
        <pc:spChg chg="add mod ord">
          <ac:chgData name="Ismael Peña-López" userId="ad50cde2fbdf5e5c" providerId="LiveId" clId="{3DE42B17-4F12-42A7-9C00-DB1921462E0E}" dt="2026-02-09T16:10:15.106" v="263" actId="700"/>
          <ac:spMkLst>
            <pc:docMk/>
            <pc:sldMk cId="1024587783" sldId="658"/>
            <ac:spMk id="3" creationId="{5E60493C-4E1D-F574-10EE-27BBDA1BEDC7}"/>
          </ac:spMkLst>
        </pc:spChg>
      </pc:sldChg>
      <pc:sldChg chg="addSp modSp add mod modClrScheme chgLayout">
        <pc:chgData name="Ismael Peña-López" userId="ad50cde2fbdf5e5c" providerId="LiveId" clId="{3DE42B17-4F12-42A7-9C00-DB1921462E0E}" dt="2026-02-09T16:10:04.743" v="262" actId="700"/>
        <pc:sldMkLst>
          <pc:docMk/>
          <pc:sldMk cId="4055577082" sldId="989"/>
        </pc:sldMkLst>
        <pc:spChg chg="mod">
          <ac:chgData name="Ismael Peña-López" userId="ad50cde2fbdf5e5c" providerId="LiveId" clId="{3DE42B17-4F12-42A7-9C00-DB1921462E0E}" dt="2026-02-09T16:05:00.564" v="234" actId="20577"/>
          <ac:spMkLst>
            <pc:docMk/>
            <pc:sldMk cId="4055577082" sldId="989"/>
            <ac:spMk id="2" creationId="{E81AF581-70D4-2859-B2DE-20E3D11B22AF}"/>
          </ac:spMkLst>
        </pc:spChg>
        <pc:spChg chg="add mod ord">
          <ac:chgData name="Ismael Peña-López" userId="ad50cde2fbdf5e5c" providerId="LiveId" clId="{3DE42B17-4F12-42A7-9C00-DB1921462E0E}" dt="2026-02-09T16:10:04.743" v="262" actId="700"/>
          <ac:spMkLst>
            <pc:docMk/>
            <pc:sldMk cId="4055577082" sldId="989"/>
            <ac:spMk id="3" creationId="{2BF02E37-5017-BA54-E4A8-D0E298493642}"/>
          </ac:spMkLst>
        </pc:spChg>
        <pc:spChg chg="mod ord">
          <ac:chgData name="Ismael Peña-López" userId="ad50cde2fbdf5e5c" providerId="LiveId" clId="{3DE42B17-4F12-42A7-9C00-DB1921462E0E}" dt="2026-02-09T16:10:04.743" v="262" actId="700"/>
          <ac:spMkLst>
            <pc:docMk/>
            <pc:sldMk cId="4055577082" sldId="989"/>
            <ac:spMk id="8194" creationId="{AECE7872-8033-5FD5-6DCA-78CE596B7A72}"/>
          </ac:spMkLst>
        </pc:spChg>
      </pc:sldChg>
      <pc:sldChg chg="addSp delSp modSp add mod ord modClrScheme chgLayout">
        <pc:chgData name="Ismael Peña-López" userId="ad50cde2fbdf5e5c" providerId="LiveId" clId="{3DE42B17-4F12-42A7-9C00-DB1921462E0E}" dt="2026-02-09T16:21:00.854" v="548" actId="6549"/>
        <pc:sldMkLst>
          <pc:docMk/>
          <pc:sldMk cId="781261206" sldId="990"/>
        </pc:sldMkLst>
        <pc:spChg chg="mod ord">
          <ac:chgData name="Ismael Peña-López" userId="ad50cde2fbdf5e5c" providerId="LiveId" clId="{3DE42B17-4F12-42A7-9C00-DB1921462E0E}" dt="2026-02-09T16:21:00.854" v="548" actId="6549"/>
          <ac:spMkLst>
            <pc:docMk/>
            <pc:sldMk cId="781261206" sldId="990"/>
            <ac:spMk id="8194" creationId="{2A95D29F-BDCA-7351-1EF4-DBC4589B0107}"/>
          </ac:spMkLst>
        </pc:spChg>
      </pc:sldChg>
      <pc:sldChg chg="addSp delSp modSp add mod ord modClrScheme chgLayout">
        <pc:chgData name="Ismael Peña-López" userId="ad50cde2fbdf5e5c" providerId="LiveId" clId="{3DE42B17-4F12-42A7-9C00-DB1921462E0E}" dt="2026-02-09T16:26:47.339" v="770" actId="255"/>
        <pc:sldMkLst>
          <pc:docMk/>
          <pc:sldMk cId="91226069" sldId="998"/>
        </pc:sldMkLst>
        <pc:spChg chg="mod">
          <ac:chgData name="Ismael Peña-López" userId="ad50cde2fbdf5e5c" providerId="LiveId" clId="{3DE42B17-4F12-42A7-9C00-DB1921462E0E}" dt="2026-02-09T16:25:54.214" v="745" actId="6549"/>
          <ac:spMkLst>
            <pc:docMk/>
            <pc:sldMk cId="91226069" sldId="998"/>
            <ac:spMk id="4" creationId="{8A9E3276-B648-15E8-BDFD-A022980A0001}"/>
          </ac:spMkLst>
        </pc:spChg>
        <pc:spChg chg="mod">
          <ac:chgData name="Ismael Peña-López" userId="ad50cde2fbdf5e5c" providerId="LiveId" clId="{3DE42B17-4F12-42A7-9C00-DB1921462E0E}" dt="2026-02-09T16:26:47.339" v="770" actId="255"/>
          <ac:spMkLst>
            <pc:docMk/>
            <pc:sldMk cId="91226069" sldId="998"/>
            <ac:spMk id="5" creationId="{FE9E09BD-E809-CF54-0B52-74BB6DACE5E4}"/>
          </ac:spMkLst>
        </pc:spChg>
        <pc:spChg chg="mod">
          <ac:chgData name="Ismael Peña-López" userId="ad50cde2fbdf5e5c" providerId="LiveId" clId="{3DE42B17-4F12-42A7-9C00-DB1921462E0E}" dt="2026-02-09T16:25:31.140" v="722" actId="1036"/>
          <ac:spMkLst>
            <pc:docMk/>
            <pc:sldMk cId="91226069" sldId="998"/>
            <ac:spMk id="6" creationId="{D76B3711-FEA4-BC7F-66AF-1190E95D4BE6}"/>
          </ac:spMkLst>
        </pc:spChg>
        <pc:spChg chg="mod">
          <ac:chgData name="Ismael Peña-López" userId="ad50cde2fbdf5e5c" providerId="LiveId" clId="{3DE42B17-4F12-42A7-9C00-DB1921462E0E}" dt="2026-02-09T16:26:14.498" v="766" actId="6549"/>
          <ac:spMkLst>
            <pc:docMk/>
            <pc:sldMk cId="91226069" sldId="998"/>
            <ac:spMk id="7" creationId="{E80B2412-98CE-0FAD-1A83-712D20285793}"/>
          </ac:spMkLst>
        </pc:spChg>
        <pc:spChg chg="mod ord">
          <ac:chgData name="Ismael Peña-López" userId="ad50cde2fbdf5e5c" providerId="LiveId" clId="{3DE42B17-4F12-42A7-9C00-DB1921462E0E}" dt="2026-02-09T16:21:23.202" v="579" actId="20577"/>
          <ac:spMkLst>
            <pc:docMk/>
            <pc:sldMk cId="91226069" sldId="998"/>
            <ac:spMk id="8194" creationId="{D65B1A38-A554-AB7E-714D-5FD33D464743}"/>
          </ac:spMkLst>
        </pc:spChg>
        <pc:grpChg chg="mod">
          <ac:chgData name="Ismael Peña-López" userId="ad50cde2fbdf5e5c" providerId="LiveId" clId="{3DE42B17-4F12-42A7-9C00-DB1921462E0E}" dt="2026-02-09T16:22:15.397" v="602" actId="14100"/>
          <ac:grpSpMkLst>
            <pc:docMk/>
            <pc:sldMk cId="91226069" sldId="998"/>
            <ac:grpSpMk id="2" creationId="{FA3F1655-977A-1C9A-34DB-B6CF0A032BA4}"/>
          </ac:grpSpMkLst>
        </pc:grpChg>
      </pc:sldChg>
      <pc:sldChg chg="addSp delSp modSp add mod modClrScheme chgLayout">
        <pc:chgData name="Ismael Peña-López" userId="ad50cde2fbdf5e5c" providerId="LiveId" clId="{3DE42B17-4F12-42A7-9C00-DB1921462E0E}" dt="2026-02-09T16:15:37.061" v="329" actId="20577"/>
        <pc:sldMkLst>
          <pc:docMk/>
          <pc:sldMk cId="4206222414" sldId="999"/>
        </pc:sldMkLst>
        <pc:spChg chg="mod ord">
          <ac:chgData name="Ismael Peña-López" userId="ad50cde2fbdf5e5c" providerId="LiveId" clId="{3DE42B17-4F12-42A7-9C00-DB1921462E0E}" dt="2026-02-09T16:15:37.061" v="329" actId="20577"/>
          <ac:spMkLst>
            <pc:docMk/>
            <pc:sldMk cId="4206222414" sldId="999"/>
            <ac:spMk id="8194" creationId="{72B66795-FE9B-C1CB-800E-2262DF308455}"/>
          </ac:spMkLst>
        </pc:spChg>
      </pc:sldChg>
      <pc:sldChg chg="modSp mod modClrScheme chgLayout">
        <pc:chgData name="Ismael Peña-López" userId="ad50cde2fbdf5e5c" providerId="LiveId" clId="{3DE42B17-4F12-42A7-9C00-DB1921462E0E}" dt="2026-02-09T16:10:15.106" v="263" actId="700"/>
        <pc:sldMkLst>
          <pc:docMk/>
          <pc:sldMk cId="1985954874" sldId="1036"/>
        </pc:sldMkLst>
        <pc:spChg chg="mod ord">
          <ac:chgData name="Ismael Peña-López" userId="ad50cde2fbdf5e5c" providerId="LiveId" clId="{3DE42B17-4F12-42A7-9C00-DB1921462E0E}" dt="2026-02-09T16:10:15.106" v="263" actId="700"/>
          <ac:spMkLst>
            <pc:docMk/>
            <pc:sldMk cId="1985954874" sldId="1036"/>
            <ac:spMk id="3" creationId="{2FC482F7-C5E1-CAD5-5EE0-369CFFAF2C6B}"/>
          </ac:spMkLst>
        </pc:spChg>
        <pc:spChg chg="mod ord">
          <ac:chgData name="Ismael Peña-López" userId="ad50cde2fbdf5e5c" providerId="LiveId" clId="{3DE42B17-4F12-42A7-9C00-DB1921462E0E}" dt="2026-02-09T16:10:15.106" v="263" actId="700"/>
          <ac:spMkLst>
            <pc:docMk/>
            <pc:sldMk cId="1985954874" sldId="1036"/>
            <ac:spMk id="8194" creationId="{BACBD85C-EDF6-3058-CDA7-48F593DE640C}"/>
          </ac:spMkLst>
        </pc:spChg>
      </pc:sldChg>
      <pc:sldChg chg="modSp mod modClrScheme chgLayout">
        <pc:chgData name="Ismael Peña-López" userId="ad50cde2fbdf5e5c" providerId="LiveId" clId="{3DE42B17-4F12-42A7-9C00-DB1921462E0E}" dt="2026-02-09T16:10:15.106" v="263" actId="700"/>
        <pc:sldMkLst>
          <pc:docMk/>
          <pc:sldMk cId="2280481699" sldId="1037"/>
        </pc:sldMkLst>
        <pc:spChg chg="mod ord">
          <ac:chgData name="Ismael Peña-López" userId="ad50cde2fbdf5e5c" providerId="LiveId" clId="{3DE42B17-4F12-42A7-9C00-DB1921462E0E}" dt="2026-02-09T16:10:15.106" v="263" actId="700"/>
          <ac:spMkLst>
            <pc:docMk/>
            <pc:sldMk cId="2280481699" sldId="1037"/>
            <ac:spMk id="3" creationId="{B78474F5-B51C-CA4B-0BB2-8AC30CF7E03C}"/>
          </ac:spMkLst>
        </pc:spChg>
        <pc:spChg chg="mod ord">
          <ac:chgData name="Ismael Peña-López" userId="ad50cde2fbdf5e5c" providerId="LiveId" clId="{3DE42B17-4F12-42A7-9C00-DB1921462E0E}" dt="2026-02-09T16:10:15.106" v="263" actId="700"/>
          <ac:spMkLst>
            <pc:docMk/>
            <pc:sldMk cId="2280481699" sldId="1037"/>
            <ac:spMk id="8194" creationId="{A234F10E-A468-0420-3851-3B016FED5873}"/>
          </ac:spMkLst>
        </pc:spChg>
      </pc:sldChg>
      <pc:sldChg chg="modSp mod modClrScheme chgLayout">
        <pc:chgData name="Ismael Peña-López" userId="ad50cde2fbdf5e5c" providerId="LiveId" clId="{3DE42B17-4F12-42A7-9C00-DB1921462E0E}" dt="2026-02-09T16:10:15.106" v="263" actId="700"/>
        <pc:sldMkLst>
          <pc:docMk/>
          <pc:sldMk cId="1408972012" sldId="1039"/>
        </pc:sldMkLst>
        <pc:spChg chg="mod ord">
          <ac:chgData name="Ismael Peña-López" userId="ad50cde2fbdf5e5c" providerId="LiveId" clId="{3DE42B17-4F12-42A7-9C00-DB1921462E0E}" dt="2026-02-09T16:10:15.106" v="263" actId="700"/>
          <ac:spMkLst>
            <pc:docMk/>
            <pc:sldMk cId="1408972012" sldId="1039"/>
            <ac:spMk id="3" creationId="{8914DB2E-C940-8813-53B0-D82852A66C4C}"/>
          </ac:spMkLst>
        </pc:spChg>
        <pc:spChg chg="mod ord">
          <ac:chgData name="Ismael Peña-López" userId="ad50cde2fbdf5e5c" providerId="LiveId" clId="{3DE42B17-4F12-42A7-9C00-DB1921462E0E}" dt="2026-02-09T16:10:15.106" v="263" actId="700"/>
          <ac:spMkLst>
            <pc:docMk/>
            <pc:sldMk cId="1408972012" sldId="1039"/>
            <ac:spMk id="8194" creationId="{790C65EF-04C7-16FA-48AE-E80B4CC23AA5}"/>
          </ac:spMkLst>
        </pc:spChg>
      </pc:sldChg>
      <pc:sldChg chg="modSp mod modClrScheme chgLayout">
        <pc:chgData name="Ismael Peña-López" userId="ad50cde2fbdf5e5c" providerId="LiveId" clId="{3DE42B17-4F12-42A7-9C00-DB1921462E0E}" dt="2026-02-09T16:09:17.675" v="256" actId="700"/>
        <pc:sldMkLst>
          <pc:docMk/>
          <pc:sldMk cId="3671502664" sldId="1043"/>
        </pc:sldMkLst>
        <pc:spChg chg="mod ord">
          <ac:chgData name="Ismael Peña-López" userId="ad50cde2fbdf5e5c" providerId="LiveId" clId="{3DE42B17-4F12-42A7-9C00-DB1921462E0E}" dt="2026-02-09T16:09:17.675" v="256" actId="700"/>
          <ac:spMkLst>
            <pc:docMk/>
            <pc:sldMk cId="3671502664" sldId="1043"/>
            <ac:spMk id="3" creationId="{E8551E03-4993-34A2-A6A5-D72431782DDD}"/>
          </ac:spMkLst>
        </pc:spChg>
      </pc:sldChg>
      <pc:sldChg chg="modSp mod modClrScheme chgLayout">
        <pc:chgData name="Ismael Peña-López" userId="ad50cde2fbdf5e5c" providerId="LiveId" clId="{3DE42B17-4F12-42A7-9C00-DB1921462E0E}" dt="2026-02-09T16:10:15.106" v="263" actId="700"/>
        <pc:sldMkLst>
          <pc:docMk/>
          <pc:sldMk cId="95313975" sldId="1044"/>
        </pc:sldMkLst>
        <pc:spChg chg="mod ord">
          <ac:chgData name="Ismael Peña-López" userId="ad50cde2fbdf5e5c" providerId="LiveId" clId="{3DE42B17-4F12-42A7-9C00-DB1921462E0E}" dt="2026-02-09T16:10:15.106" v="263" actId="700"/>
          <ac:spMkLst>
            <pc:docMk/>
            <pc:sldMk cId="95313975" sldId="1044"/>
            <ac:spMk id="3" creationId="{6D542DA6-357C-0770-DF0E-058839A8E1FE}"/>
          </ac:spMkLst>
        </pc:spChg>
        <pc:spChg chg="mod ord">
          <ac:chgData name="Ismael Peña-López" userId="ad50cde2fbdf5e5c" providerId="LiveId" clId="{3DE42B17-4F12-42A7-9C00-DB1921462E0E}" dt="2026-02-09T16:10:15.106" v="263" actId="700"/>
          <ac:spMkLst>
            <pc:docMk/>
            <pc:sldMk cId="95313975" sldId="1044"/>
            <ac:spMk id="8194" creationId="{0F1A81F9-1B16-BF02-5B43-087058BACF95}"/>
          </ac:spMkLst>
        </pc:spChg>
      </pc:sldChg>
      <pc:sldChg chg="addSp delSp modSp add mod chgLayout">
        <pc:chgData name="Ismael Peña-López" userId="ad50cde2fbdf5e5c" providerId="LiveId" clId="{3DE42B17-4F12-42A7-9C00-DB1921462E0E}" dt="2026-02-09T16:28:37.355" v="815" actId="6549"/>
        <pc:sldMkLst>
          <pc:docMk/>
          <pc:sldMk cId="2363715470" sldId="1049"/>
        </pc:sldMkLst>
        <pc:spChg chg="add mod ord">
          <ac:chgData name="Ismael Peña-López" userId="ad50cde2fbdf5e5c" providerId="LiveId" clId="{3DE42B17-4F12-42A7-9C00-DB1921462E0E}" dt="2026-02-09T16:28:37.355" v="815" actId="6549"/>
          <ac:spMkLst>
            <pc:docMk/>
            <pc:sldMk cId="2363715470" sldId="1049"/>
            <ac:spMk id="2" creationId="{5F7FAD1C-4ABB-4A69-F469-AA6111C8A8C0}"/>
          </ac:spMkLst>
        </pc:spChg>
      </pc:sldChg>
      <pc:sldChg chg="addSp delSp modSp add mod delAnim chgLayout">
        <pc:chgData name="Ismael Peña-López" userId="ad50cde2fbdf5e5c" providerId="LiveId" clId="{3DE42B17-4F12-42A7-9C00-DB1921462E0E}" dt="2026-02-09T16:30:56.871" v="841" actId="1076"/>
        <pc:sldMkLst>
          <pc:docMk/>
          <pc:sldMk cId="1911081383" sldId="1050"/>
        </pc:sldMkLst>
        <pc:spChg chg="add mod ord">
          <ac:chgData name="Ismael Peña-López" userId="ad50cde2fbdf5e5c" providerId="LiveId" clId="{3DE42B17-4F12-42A7-9C00-DB1921462E0E}" dt="2026-02-09T16:28:59.846" v="835" actId="20577"/>
          <ac:spMkLst>
            <pc:docMk/>
            <pc:sldMk cId="1911081383" sldId="1050"/>
            <ac:spMk id="3" creationId="{00245F73-17DA-C92E-FBB1-2AD159C65B81}"/>
          </ac:spMkLst>
        </pc:spChg>
        <pc:spChg chg="add mod">
          <ac:chgData name="Ismael Peña-López" userId="ad50cde2fbdf5e5c" providerId="LiveId" clId="{3DE42B17-4F12-42A7-9C00-DB1921462E0E}" dt="2026-02-09T16:30:56.871" v="841" actId="1076"/>
          <ac:spMkLst>
            <pc:docMk/>
            <pc:sldMk cId="1911081383" sldId="1050"/>
            <ac:spMk id="27" creationId="{442B6E8A-9F69-2226-AA1E-2F693FE68608}"/>
          </ac:spMkLst>
        </pc:spChg>
        <pc:spChg chg="add mod">
          <ac:chgData name="Ismael Peña-López" userId="ad50cde2fbdf5e5c" providerId="LiveId" clId="{3DE42B17-4F12-42A7-9C00-DB1921462E0E}" dt="2026-02-09T16:30:56.871" v="841" actId="1076"/>
          <ac:spMkLst>
            <pc:docMk/>
            <pc:sldMk cId="1911081383" sldId="1050"/>
            <ac:spMk id="28" creationId="{34E64979-0372-B7CF-B4D5-A3F6B42805CB}"/>
          </ac:spMkLst>
        </pc:spChg>
        <pc:spChg chg="add mod">
          <ac:chgData name="Ismael Peña-López" userId="ad50cde2fbdf5e5c" providerId="LiveId" clId="{3DE42B17-4F12-42A7-9C00-DB1921462E0E}" dt="2026-02-09T16:30:56.871" v="841" actId="1076"/>
          <ac:spMkLst>
            <pc:docMk/>
            <pc:sldMk cId="1911081383" sldId="1050"/>
            <ac:spMk id="30" creationId="{ED63EB1C-1515-07CF-47E9-BD3B24CAE276}"/>
          </ac:spMkLst>
        </pc:spChg>
        <pc:spChg chg="add mod">
          <ac:chgData name="Ismael Peña-López" userId="ad50cde2fbdf5e5c" providerId="LiveId" clId="{3DE42B17-4F12-42A7-9C00-DB1921462E0E}" dt="2026-02-09T16:30:56.871" v="841" actId="1076"/>
          <ac:spMkLst>
            <pc:docMk/>
            <pc:sldMk cId="1911081383" sldId="1050"/>
            <ac:spMk id="36" creationId="{6C0660B5-28A6-19AE-F76C-3B16971A3542}"/>
          </ac:spMkLst>
        </pc:spChg>
        <pc:spChg chg="add mod">
          <ac:chgData name="Ismael Peña-López" userId="ad50cde2fbdf5e5c" providerId="LiveId" clId="{3DE42B17-4F12-42A7-9C00-DB1921462E0E}" dt="2026-02-09T16:30:56.871" v="841" actId="1076"/>
          <ac:spMkLst>
            <pc:docMk/>
            <pc:sldMk cId="1911081383" sldId="1050"/>
            <ac:spMk id="37" creationId="{5744084A-A884-B57E-697D-85162AE50E89}"/>
          </ac:spMkLst>
        </pc:spChg>
        <pc:spChg chg="add mod">
          <ac:chgData name="Ismael Peña-López" userId="ad50cde2fbdf5e5c" providerId="LiveId" clId="{3DE42B17-4F12-42A7-9C00-DB1921462E0E}" dt="2026-02-09T16:30:56.871" v="841" actId="1076"/>
          <ac:spMkLst>
            <pc:docMk/>
            <pc:sldMk cId="1911081383" sldId="1050"/>
            <ac:spMk id="38" creationId="{56EA7B39-1F56-F28E-CFC7-779B70F0B489}"/>
          </ac:spMkLst>
        </pc:spChg>
        <pc:spChg chg="add mod">
          <ac:chgData name="Ismael Peña-López" userId="ad50cde2fbdf5e5c" providerId="LiveId" clId="{3DE42B17-4F12-42A7-9C00-DB1921462E0E}" dt="2026-02-09T16:30:56.871" v="841" actId="1076"/>
          <ac:spMkLst>
            <pc:docMk/>
            <pc:sldMk cId="1911081383" sldId="1050"/>
            <ac:spMk id="40" creationId="{97413923-856B-8434-2FA6-F1153F3CD742}"/>
          </ac:spMkLst>
        </pc:spChg>
        <pc:spChg chg="add mod">
          <ac:chgData name="Ismael Peña-López" userId="ad50cde2fbdf5e5c" providerId="LiveId" clId="{3DE42B17-4F12-42A7-9C00-DB1921462E0E}" dt="2026-02-09T16:30:56.871" v="841" actId="1076"/>
          <ac:spMkLst>
            <pc:docMk/>
            <pc:sldMk cId="1911081383" sldId="1050"/>
            <ac:spMk id="42" creationId="{88794E51-EF01-8BE6-9659-735D9EE2D465}"/>
          </ac:spMkLst>
        </pc:spChg>
        <pc:spChg chg="add mod">
          <ac:chgData name="Ismael Peña-López" userId="ad50cde2fbdf5e5c" providerId="LiveId" clId="{3DE42B17-4F12-42A7-9C00-DB1921462E0E}" dt="2026-02-09T16:30:56.871" v="841" actId="1076"/>
          <ac:spMkLst>
            <pc:docMk/>
            <pc:sldMk cId="1911081383" sldId="1050"/>
            <ac:spMk id="43" creationId="{E2A44BBA-3A02-53B3-392A-2C6CDBDCA0A0}"/>
          </ac:spMkLst>
        </pc:spChg>
        <pc:spChg chg="add mod">
          <ac:chgData name="Ismael Peña-López" userId="ad50cde2fbdf5e5c" providerId="LiveId" clId="{3DE42B17-4F12-42A7-9C00-DB1921462E0E}" dt="2026-02-09T16:30:56.871" v="841" actId="1076"/>
          <ac:spMkLst>
            <pc:docMk/>
            <pc:sldMk cId="1911081383" sldId="1050"/>
            <ac:spMk id="44" creationId="{3EEF8FF4-3F85-B766-E003-A741C80A32FD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2-09T16:20:23.093" v="481" actId="1036"/>
        <pc:sldMkLst>
          <pc:docMk/>
          <pc:sldMk cId="3799421501" sldId="1082"/>
        </pc:sldMkLst>
        <pc:spChg chg="add mod">
          <ac:chgData name="Ismael Peña-López" userId="ad50cde2fbdf5e5c" providerId="LiveId" clId="{3DE42B17-4F12-42A7-9C00-DB1921462E0E}" dt="2026-02-09T16:16:28.193" v="361"/>
          <ac:spMkLst>
            <pc:docMk/>
            <pc:sldMk cId="3799421501" sldId="1082"/>
            <ac:spMk id="19" creationId="{7CEDD5BF-5902-90CD-FA36-03D4F93E25CF}"/>
          </ac:spMkLst>
        </pc:spChg>
        <pc:spChg chg="add mod">
          <ac:chgData name="Ismael Peña-López" userId="ad50cde2fbdf5e5c" providerId="LiveId" clId="{3DE42B17-4F12-42A7-9C00-DB1921462E0E}" dt="2026-02-09T16:19:50.254" v="464" actId="552"/>
          <ac:spMkLst>
            <pc:docMk/>
            <pc:sldMk cId="3799421501" sldId="1082"/>
            <ac:spMk id="20" creationId="{C343135C-97CA-0A2F-30AD-CE5CB605E45D}"/>
          </ac:spMkLst>
        </pc:spChg>
        <pc:spChg chg="add mod">
          <ac:chgData name="Ismael Peña-López" userId="ad50cde2fbdf5e5c" providerId="LiveId" clId="{3DE42B17-4F12-42A7-9C00-DB1921462E0E}" dt="2026-02-09T16:19:50.254" v="464" actId="552"/>
          <ac:spMkLst>
            <pc:docMk/>
            <pc:sldMk cId="3799421501" sldId="1082"/>
            <ac:spMk id="21" creationId="{06E039EA-7720-9CAD-85C2-85E0D48DE2F9}"/>
          </ac:spMkLst>
        </pc:spChg>
        <pc:spChg chg="add mod">
          <ac:chgData name="Ismael Peña-López" userId="ad50cde2fbdf5e5c" providerId="LiveId" clId="{3DE42B17-4F12-42A7-9C00-DB1921462E0E}" dt="2026-02-09T16:19:12.503" v="444" actId="552"/>
          <ac:spMkLst>
            <pc:docMk/>
            <pc:sldMk cId="3799421501" sldId="1082"/>
            <ac:spMk id="22" creationId="{24FDC524-5F5F-AE3C-4B30-B3433D1DDBC4}"/>
          </ac:spMkLst>
        </pc:spChg>
        <pc:spChg chg="add mod">
          <ac:chgData name="Ismael Peña-López" userId="ad50cde2fbdf5e5c" providerId="LiveId" clId="{3DE42B17-4F12-42A7-9C00-DB1921462E0E}" dt="2026-02-09T16:20:11.365" v="477" actId="1035"/>
          <ac:spMkLst>
            <pc:docMk/>
            <pc:sldMk cId="3799421501" sldId="1082"/>
            <ac:spMk id="23" creationId="{CB7C275D-0ADF-90A8-24E1-63DABDEF6625}"/>
          </ac:spMkLst>
        </pc:spChg>
        <pc:spChg chg="add mod">
          <ac:chgData name="Ismael Peña-López" userId="ad50cde2fbdf5e5c" providerId="LiveId" clId="{3DE42B17-4F12-42A7-9C00-DB1921462E0E}" dt="2026-02-09T16:19:50.254" v="464" actId="552"/>
          <ac:spMkLst>
            <pc:docMk/>
            <pc:sldMk cId="3799421501" sldId="1082"/>
            <ac:spMk id="24" creationId="{9FE9AC35-E2A2-5CD5-88D0-E4943D414082}"/>
          </ac:spMkLst>
        </pc:spChg>
        <pc:spChg chg="add mod">
          <ac:chgData name="Ismael Peña-López" userId="ad50cde2fbdf5e5c" providerId="LiveId" clId="{3DE42B17-4F12-42A7-9C00-DB1921462E0E}" dt="2026-02-09T16:19:50.254" v="464" actId="552"/>
          <ac:spMkLst>
            <pc:docMk/>
            <pc:sldMk cId="3799421501" sldId="1082"/>
            <ac:spMk id="25" creationId="{441F9878-C20B-5604-8773-11C6C1F51B26}"/>
          </ac:spMkLst>
        </pc:spChg>
        <pc:spChg chg="add mod">
          <ac:chgData name="Ismael Peña-López" userId="ad50cde2fbdf5e5c" providerId="LiveId" clId="{3DE42B17-4F12-42A7-9C00-DB1921462E0E}" dt="2026-02-09T16:19:12.503" v="444" actId="552"/>
          <ac:spMkLst>
            <pc:docMk/>
            <pc:sldMk cId="3799421501" sldId="1082"/>
            <ac:spMk id="26" creationId="{9599E0C5-B1AF-8295-21DA-B191CCCB9E70}"/>
          </ac:spMkLst>
        </pc:spChg>
        <pc:spChg chg="add mod">
          <ac:chgData name="Ismael Peña-López" userId="ad50cde2fbdf5e5c" providerId="LiveId" clId="{3DE42B17-4F12-42A7-9C00-DB1921462E0E}" dt="2026-02-09T16:19:12.503" v="444" actId="552"/>
          <ac:spMkLst>
            <pc:docMk/>
            <pc:sldMk cId="3799421501" sldId="1082"/>
            <ac:spMk id="27" creationId="{C7CE79B4-6D31-F584-B51E-1387F8F87E98}"/>
          </ac:spMkLst>
        </pc:spChg>
        <pc:spChg chg="add mod">
          <ac:chgData name="Ismael Peña-López" userId="ad50cde2fbdf5e5c" providerId="LiveId" clId="{3DE42B17-4F12-42A7-9C00-DB1921462E0E}" dt="2026-02-09T16:20:23.093" v="481" actId="1036"/>
          <ac:spMkLst>
            <pc:docMk/>
            <pc:sldMk cId="3799421501" sldId="1082"/>
            <ac:spMk id="28" creationId="{AF1B9209-EB7D-90B1-2545-CB67FEB3E694}"/>
          </ac:spMkLst>
        </pc:spChg>
        <pc:spChg chg="add mod">
          <ac:chgData name="Ismael Peña-López" userId="ad50cde2fbdf5e5c" providerId="LiveId" clId="{3DE42B17-4F12-42A7-9C00-DB1921462E0E}" dt="2026-02-09T16:20:20.933" v="480" actId="1035"/>
          <ac:spMkLst>
            <pc:docMk/>
            <pc:sldMk cId="3799421501" sldId="1082"/>
            <ac:spMk id="29" creationId="{FB00344E-5B8A-38D8-3A4E-76D2F79C5E5E}"/>
          </ac:spMkLst>
        </pc:spChg>
        <pc:spChg chg="add mod">
          <ac:chgData name="Ismael Peña-López" userId="ad50cde2fbdf5e5c" providerId="LiveId" clId="{3DE42B17-4F12-42A7-9C00-DB1921462E0E}" dt="2026-02-09T16:20:01.753" v="472"/>
          <ac:spMkLst>
            <pc:docMk/>
            <pc:sldMk cId="3799421501" sldId="1082"/>
            <ac:spMk id="30" creationId="{1B46B345-07DA-A050-E9E1-14BE45085A0F}"/>
          </ac:spMkLst>
        </pc:spChg>
        <pc:spChg chg="add mod">
          <ac:chgData name="Ismael Peña-López" userId="ad50cde2fbdf5e5c" providerId="LiveId" clId="{3DE42B17-4F12-42A7-9C00-DB1921462E0E}" dt="2026-02-09T16:20:05.795" v="476" actId="1036"/>
          <ac:spMkLst>
            <pc:docMk/>
            <pc:sldMk cId="3799421501" sldId="1082"/>
            <ac:spMk id="31" creationId="{C7DC4B9D-7418-EB3A-97ED-F8BCCE4AB200}"/>
          </ac:spMkLst>
        </pc:spChg>
        <pc:spChg chg="add mod">
          <ac:chgData name="Ismael Peña-López" userId="ad50cde2fbdf5e5c" providerId="LiveId" clId="{3DE42B17-4F12-42A7-9C00-DB1921462E0E}" dt="2026-02-09T16:19:50.254" v="464" actId="552"/>
          <ac:spMkLst>
            <pc:docMk/>
            <pc:sldMk cId="3799421501" sldId="1082"/>
            <ac:spMk id="32" creationId="{9F9D904A-F215-C4AE-B591-646E307EBC5B}"/>
          </ac:spMkLst>
        </pc:spChg>
        <pc:spChg chg="mod ord">
          <ac:chgData name="Ismael Peña-López" userId="ad50cde2fbdf5e5c" providerId="LiveId" clId="{3DE42B17-4F12-42A7-9C00-DB1921462E0E}" dt="2026-02-09T16:16:24.388" v="360"/>
          <ac:spMkLst>
            <pc:docMk/>
            <pc:sldMk cId="3799421501" sldId="1082"/>
            <ac:spMk id="8194" creationId="{56876CC3-D812-9F5D-7C1E-7EB595F17636}"/>
          </ac:spMkLst>
        </pc:spChg>
        <pc:grpChg chg="mod">
          <ac:chgData name="Ismael Peña-López" userId="ad50cde2fbdf5e5c" providerId="LiveId" clId="{3DE42B17-4F12-42A7-9C00-DB1921462E0E}" dt="2026-02-09T16:16:45.941" v="368" actId="1076"/>
          <ac:grpSpMkLst>
            <pc:docMk/>
            <pc:sldMk cId="3799421501" sldId="1082"/>
            <ac:grpSpMk id="2" creationId="{99B6E69C-C2EA-F14A-9EFE-239E66FC72CC}"/>
          </ac:grpSpMkLst>
        </pc:grpChg>
      </pc:sldChg>
      <pc:sldChg chg="addSp delSp modSp add mod ord modClrScheme chgLayout">
        <pc:chgData name="Ismael Peña-López" userId="ad50cde2fbdf5e5c" providerId="LiveId" clId="{3DE42B17-4F12-42A7-9C00-DB1921462E0E}" dt="2026-02-12T18:39:52.638" v="898" actId="478"/>
        <pc:sldMkLst>
          <pc:docMk/>
          <pc:sldMk cId="680916077" sldId="1114"/>
        </pc:sldMkLst>
        <pc:spChg chg="mod ord">
          <ac:chgData name="Ismael Peña-López" userId="ad50cde2fbdf5e5c" providerId="LiveId" clId="{3DE42B17-4F12-42A7-9C00-DB1921462E0E}" dt="2026-02-12T18:39:50.334" v="897" actId="20577"/>
          <ac:spMkLst>
            <pc:docMk/>
            <pc:sldMk cId="680916077" sldId="1114"/>
            <ac:spMk id="2" creationId="{CB4FC3FA-8F77-644B-7234-73F030D36CDC}"/>
          </ac:spMkLst>
        </pc:spChg>
      </pc:sldChg>
      <pc:sldChg chg="modSp add mod">
        <pc:chgData name="Ismael Peña-López" userId="ad50cde2fbdf5e5c" providerId="LiveId" clId="{3DE42B17-4F12-42A7-9C00-DB1921462E0E}" dt="2026-02-12T18:39:30.737" v="887" actId="6549"/>
        <pc:sldMkLst>
          <pc:docMk/>
          <pc:sldMk cId="2021306205" sldId="1119"/>
        </pc:sldMkLst>
        <pc:spChg chg="mod">
          <ac:chgData name="Ismael Peña-López" userId="ad50cde2fbdf5e5c" providerId="LiveId" clId="{3DE42B17-4F12-42A7-9C00-DB1921462E0E}" dt="2026-02-12T18:39:30.737" v="887" actId="6549"/>
          <ac:spMkLst>
            <pc:docMk/>
            <pc:sldMk cId="2021306205" sldId="1119"/>
            <ac:spMk id="8194" creationId="{B808D8FF-803A-CE04-2A75-DD36D0E2FEFA}"/>
          </ac:spMkLst>
        </pc:spChg>
      </pc:sldChg>
      <pc:sldChg chg="modSp add mod">
        <pc:chgData name="Ismael Peña-López" userId="ad50cde2fbdf5e5c" providerId="LiveId" clId="{3DE42B17-4F12-42A7-9C00-DB1921462E0E}" dt="2026-02-12T18:39:39.007" v="891" actId="20577"/>
        <pc:sldMkLst>
          <pc:docMk/>
          <pc:sldMk cId="3558321603" sldId="1120"/>
        </pc:sldMkLst>
        <pc:spChg chg="mod">
          <ac:chgData name="Ismael Peña-López" userId="ad50cde2fbdf5e5c" providerId="LiveId" clId="{3DE42B17-4F12-42A7-9C00-DB1921462E0E}" dt="2026-02-12T18:39:39.007" v="891" actId="20577"/>
          <ac:spMkLst>
            <pc:docMk/>
            <pc:sldMk cId="3558321603" sldId="1120"/>
            <ac:spMk id="8194" creationId="{3817B062-E77F-8448-BD55-7DB97AC7A74B}"/>
          </ac:spMkLst>
        </pc:spChg>
      </pc:sldChg>
      <pc:sldChg chg="modSp add mod ord modClrScheme chgLayout">
        <pc:chgData name="Ismael Peña-López" userId="ad50cde2fbdf5e5c" providerId="LiveId" clId="{3DE42B17-4F12-42A7-9C00-DB1921462E0E}" dt="2026-02-12T18:39:43.868" v="893" actId="20577"/>
        <pc:sldMkLst>
          <pc:docMk/>
          <pc:sldMk cId="697551720" sldId="1121"/>
        </pc:sldMkLst>
        <pc:spChg chg="mod ord">
          <ac:chgData name="Ismael Peña-López" userId="ad50cde2fbdf5e5c" providerId="LiveId" clId="{3DE42B17-4F12-42A7-9C00-DB1921462E0E}" dt="2026-02-12T18:39:43.868" v="893" actId="20577"/>
          <ac:spMkLst>
            <pc:docMk/>
            <pc:sldMk cId="697551720" sldId="1121"/>
            <ac:spMk id="2" creationId="{003D00C2-FE73-DC31-A3D3-B809273EAA8A}"/>
          </ac:spMkLst>
        </pc:spChg>
      </pc:sldChg>
      <pc:sldChg chg="modSp add mod ord modClrScheme chgLayout">
        <pc:chgData name="Ismael Peña-López" userId="ad50cde2fbdf5e5c" providerId="LiveId" clId="{3DE42B17-4F12-42A7-9C00-DB1921462E0E}" dt="2026-02-09T16:09:10.780" v="255" actId="700"/>
        <pc:sldMkLst>
          <pc:docMk/>
          <pc:sldMk cId="3547029017" sldId="1124"/>
        </pc:sldMkLst>
        <pc:spChg chg="mod ord">
          <ac:chgData name="Ismael Peña-López" userId="ad50cde2fbdf5e5c" providerId="LiveId" clId="{3DE42B17-4F12-42A7-9C00-DB1921462E0E}" dt="2026-02-09T16:09:10.780" v="255" actId="700"/>
          <ac:spMkLst>
            <pc:docMk/>
            <pc:sldMk cId="3547029017" sldId="1124"/>
            <ac:spMk id="2" creationId="{7D170CF2-0692-A64E-7C54-E2A0939E14ED}"/>
          </ac:spMkLst>
        </pc:spChg>
      </pc:sldChg>
      <pc:sldChg chg="modSp add mod ord modClrScheme chgLayout">
        <pc:chgData name="Ismael Peña-López" userId="ad50cde2fbdf5e5c" providerId="LiveId" clId="{3DE42B17-4F12-42A7-9C00-DB1921462E0E}" dt="2026-02-12T18:39:47.277" v="895" actId="20577"/>
        <pc:sldMkLst>
          <pc:docMk/>
          <pc:sldMk cId="964111700" sldId="1126"/>
        </pc:sldMkLst>
        <pc:spChg chg="mod ord">
          <ac:chgData name="Ismael Peña-López" userId="ad50cde2fbdf5e5c" providerId="LiveId" clId="{3DE42B17-4F12-42A7-9C00-DB1921462E0E}" dt="2026-02-12T18:39:47.277" v="895" actId="20577"/>
          <ac:spMkLst>
            <pc:docMk/>
            <pc:sldMk cId="964111700" sldId="1126"/>
            <ac:spMk id="2" creationId="{170DC3BB-6F13-F800-BFD8-B93FEC725A75}"/>
          </ac:spMkLst>
        </pc:spChg>
      </pc:sldChg>
      <pc:sldChg chg="modSp add mod ord modClrScheme chgLayout">
        <pc:chgData name="Ismael Peña-López" userId="ad50cde2fbdf5e5c" providerId="LiveId" clId="{3DE42B17-4F12-42A7-9C00-DB1921462E0E}" dt="2026-02-09T16:09:10.780" v="255" actId="700"/>
        <pc:sldMkLst>
          <pc:docMk/>
          <pc:sldMk cId="3314842669" sldId="1135"/>
        </pc:sldMkLst>
        <pc:spChg chg="mod ord">
          <ac:chgData name="Ismael Peña-López" userId="ad50cde2fbdf5e5c" providerId="LiveId" clId="{3DE42B17-4F12-42A7-9C00-DB1921462E0E}" dt="2026-02-09T16:09:10.780" v="255" actId="700"/>
          <ac:spMkLst>
            <pc:docMk/>
            <pc:sldMk cId="3314842669" sldId="1135"/>
            <ac:spMk id="2" creationId="{450B5C60-CCBC-3B1F-6A78-AA09F3C733DF}"/>
          </ac:spMkLst>
        </pc:spChg>
      </pc:sldChg>
      <pc:sldChg chg="addSp delSp modSp add del mod modClrScheme chgLayout">
        <pc:chgData name="Ismael Peña-López" userId="ad50cde2fbdf5e5c" providerId="LiveId" clId="{3DE42B17-4F12-42A7-9C00-DB1921462E0E}" dt="2026-02-21T10:44:08.058" v="1057" actId="47"/>
        <pc:sldMkLst>
          <pc:docMk/>
          <pc:sldMk cId="2333897343" sldId="1139"/>
        </pc:sldMkLst>
      </pc:sldChg>
      <pc:sldChg chg="add ord">
        <pc:chgData name="Ismael Peña-López" userId="ad50cde2fbdf5e5c" providerId="LiveId" clId="{3DE42B17-4F12-42A7-9C00-DB1921462E0E}" dt="2026-02-09T16:15:12.459" v="296"/>
        <pc:sldMkLst>
          <pc:docMk/>
          <pc:sldMk cId="3465742028" sldId="1144"/>
        </pc:sldMkLst>
      </pc:sldChg>
      <pc:sldChg chg="add">
        <pc:chgData name="Ismael Peña-López" userId="ad50cde2fbdf5e5c" providerId="LiveId" clId="{3DE42B17-4F12-42A7-9C00-DB1921462E0E}" dt="2026-02-09T16:21:16.346" v="550"/>
        <pc:sldMkLst>
          <pc:docMk/>
          <pc:sldMk cId="3607397161" sldId="1147"/>
        </pc:sldMkLst>
      </pc:sldChg>
      <pc:sldChg chg="modSp add mod ord">
        <pc:chgData name="Ismael Peña-López" userId="ad50cde2fbdf5e5c" providerId="LiveId" clId="{3DE42B17-4F12-42A7-9C00-DB1921462E0E}" dt="2026-02-09T16:27:28.389" v="796" actId="6549"/>
        <pc:sldMkLst>
          <pc:docMk/>
          <pc:sldMk cId="2234128216" sldId="1148"/>
        </pc:sldMkLst>
        <pc:spChg chg="mod">
          <ac:chgData name="Ismael Peña-López" userId="ad50cde2fbdf5e5c" providerId="LiveId" clId="{3DE42B17-4F12-42A7-9C00-DB1921462E0E}" dt="2026-02-09T16:27:28.389" v="796" actId="6549"/>
          <ac:spMkLst>
            <pc:docMk/>
            <pc:sldMk cId="2234128216" sldId="1148"/>
            <ac:spMk id="2" creationId="{F90EE037-E71B-7E63-70FB-1D1009EFF8EF}"/>
          </ac:spMkLst>
        </pc:spChg>
      </pc:sldChg>
      <pc:sldChg chg="modSp add mod ord">
        <pc:chgData name="Ismael Peña-López" userId="ad50cde2fbdf5e5c" providerId="LiveId" clId="{3DE42B17-4F12-42A7-9C00-DB1921462E0E}" dt="2026-02-09T16:31:15.427" v="863" actId="20577"/>
        <pc:sldMkLst>
          <pc:docMk/>
          <pc:sldMk cId="2641865592" sldId="1149"/>
        </pc:sldMkLst>
        <pc:spChg chg="mod">
          <ac:chgData name="Ismael Peña-López" userId="ad50cde2fbdf5e5c" providerId="LiveId" clId="{3DE42B17-4F12-42A7-9C00-DB1921462E0E}" dt="2026-02-09T16:31:15.427" v="863" actId="20577"/>
          <ac:spMkLst>
            <pc:docMk/>
            <pc:sldMk cId="2641865592" sldId="1149"/>
            <ac:spMk id="2" creationId="{EB8B40A8-BC7D-382C-F7F4-2477380B8865}"/>
          </ac:spMkLst>
        </pc:spChg>
      </pc:sldChg>
      <pc:sldChg chg="add">
        <pc:chgData name="Ismael Peña-López" userId="ad50cde2fbdf5e5c" providerId="LiveId" clId="{3DE42B17-4F12-42A7-9C00-DB1921462E0E}" dt="2026-02-09T16:31:31.525" v="867"/>
        <pc:sldMkLst>
          <pc:docMk/>
          <pc:sldMk cId="1354632489" sldId="1150"/>
        </pc:sldMkLst>
      </pc:sldChg>
      <pc:sldChg chg="del">
        <pc:chgData name="Ismael Peña-López" userId="ad50cde2fbdf5e5c" providerId="LiveId" clId="{3DE42B17-4F12-42A7-9C00-DB1921462E0E}" dt="2026-02-21T10:44:10.247" v="1058" actId="47"/>
        <pc:sldMkLst>
          <pc:docMk/>
          <pc:sldMk cId="1811993117" sldId="1154"/>
        </pc:sldMkLst>
      </pc:sldChg>
      <pc:sldChg chg="modSp del mod">
        <pc:chgData name="Ismael Peña-López" userId="ad50cde2fbdf5e5c" providerId="LiveId" clId="{3DE42B17-4F12-42A7-9C00-DB1921462E0E}" dt="2026-02-21T10:40:20.394" v="1053" actId="47"/>
        <pc:sldMkLst>
          <pc:docMk/>
          <pc:sldMk cId="660049616" sldId="1155"/>
        </pc:sldMkLst>
      </pc:sldChg>
      <pc:sldChg chg="del">
        <pc:chgData name="Ismael Peña-López" userId="ad50cde2fbdf5e5c" providerId="LiveId" clId="{3DE42B17-4F12-42A7-9C00-DB1921462E0E}" dt="2026-02-21T10:40:25.611" v="1054" actId="47"/>
        <pc:sldMkLst>
          <pc:docMk/>
          <pc:sldMk cId="1425685288" sldId="1156"/>
        </pc:sldMkLst>
      </pc:sldChg>
      <pc:sldChg chg="del">
        <pc:chgData name="Ismael Peña-López" userId="ad50cde2fbdf5e5c" providerId="LiveId" clId="{3DE42B17-4F12-42A7-9C00-DB1921462E0E}" dt="2026-02-21T10:40:25.611" v="1054" actId="47"/>
        <pc:sldMkLst>
          <pc:docMk/>
          <pc:sldMk cId="1350113179" sldId="1157"/>
        </pc:sldMkLst>
      </pc:sldChg>
      <pc:sldChg chg="del">
        <pc:chgData name="Ismael Peña-López" userId="ad50cde2fbdf5e5c" providerId="LiveId" clId="{3DE42B17-4F12-42A7-9C00-DB1921462E0E}" dt="2026-02-21T10:40:25.611" v="1054" actId="47"/>
        <pc:sldMkLst>
          <pc:docMk/>
          <pc:sldMk cId="2100305376" sldId="1158"/>
        </pc:sldMkLst>
      </pc:sldChg>
      <pc:sldChg chg="del">
        <pc:chgData name="Ismael Peña-López" userId="ad50cde2fbdf5e5c" providerId="LiveId" clId="{3DE42B17-4F12-42A7-9C00-DB1921462E0E}" dt="2026-02-21T10:40:25.611" v="1054" actId="47"/>
        <pc:sldMkLst>
          <pc:docMk/>
          <pc:sldMk cId="653813096" sldId="1159"/>
        </pc:sldMkLst>
      </pc:sldChg>
      <pc:sldChg chg="del">
        <pc:chgData name="Ismael Peña-López" userId="ad50cde2fbdf5e5c" providerId="LiveId" clId="{3DE42B17-4F12-42A7-9C00-DB1921462E0E}" dt="2026-02-21T10:40:25.611" v="1054" actId="47"/>
        <pc:sldMkLst>
          <pc:docMk/>
          <pc:sldMk cId="4012143040" sldId="1160"/>
        </pc:sldMkLst>
      </pc:sldChg>
      <pc:sldChg chg="modSp add mod ord">
        <pc:chgData name="Ismael Peña-López" userId="ad50cde2fbdf5e5c" providerId="LiveId" clId="{3DE42B17-4F12-42A7-9C00-DB1921462E0E}" dt="2026-02-12T18:06:06.396" v="881" actId="6549"/>
        <pc:sldMkLst>
          <pc:docMk/>
          <pc:sldMk cId="897513871" sldId="1161"/>
        </pc:sldMkLst>
        <pc:spChg chg="mod">
          <ac:chgData name="Ismael Peña-López" userId="ad50cde2fbdf5e5c" providerId="LiveId" clId="{3DE42B17-4F12-42A7-9C00-DB1921462E0E}" dt="2026-02-12T18:06:06.396" v="881" actId="6549"/>
          <ac:spMkLst>
            <pc:docMk/>
            <pc:sldMk cId="897513871" sldId="1161"/>
            <ac:spMk id="2" creationId="{644C8421-EADD-D0E8-61A3-7D45BB04E18D}"/>
          </ac:spMkLst>
        </pc:spChg>
      </pc:sldChg>
      <pc:sldChg chg="add del">
        <pc:chgData name="Ismael Peña-López" userId="ad50cde2fbdf5e5c" providerId="LiveId" clId="{3DE42B17-4F12-42A7-9C00-DB1921462E0E}" dt="2026-02-21T10:44:08.058" v="1057" actId="47"/>
        <pc:sldMkLst>
          <pc:docMk/>
          <pc:sldMk cId="152309980" sldId="1162"/>
        </pc:sldMkLst>
      </pc:sldChg>
      <pc:sldChg chg="add del">
        <pc:chgData name="Ismael Peña-López" userId="ad50cde2fbdf5e5c" providerId="LiveId" clId="{3DE42B17-4F12-42A7-9C00-DB1921462E0E}" dt="2026-02-21T10:44:10.247" v="1058" actId="47"/>
        <pc:sldMkLst>
          <pc:docMk/>
          <pc:sldMk cId="564137736" sldId="1164"/>
        </pc:sldMkLst>
      </pc:sldChg>
      <pc:sldChg chg="modSp add del mod">
        <pc:chgData name="Ismael Peña-López" userId="ad50cde2fbdf5e5c" providerId="LiveId" clId="{3DE42B17-4F12-42A7-9C00-DB1921462E0E}" dt="2026-02-21T10:40:25.611" v="1054" actId="47"/>
        <pc:sldMkLst>
          <pc:docMk/>
          <pc:sldMk cId="3052235701" sldId="1167"/>
        </pc:sldMkLst>
      </pc:sldChg>
      <pc:sldChg chg="modSp add del mod ord">
        <pc:chgData name="Ismael Peña-López" userId="ad50cde2fbdf5e5c" providerId="LiveId" clId="{3DE42B17-4F12-42A7-9C00-DB1921462E0E}" dt="2026-02-21T10:40:20.394" v="1053" actId="47"/>
        <pc:sldMkLst>
          <pc:docMk/>
          <pc:sldMk cId="3685856920" sldId="1168"/>
        </pc:sldMkLst>
      </pc:sldChg>
      <pc:sldChg chg="modSp add del mod ord">
        <pc:chgData name="Ismael Peña-López" userId="ad50cde2fbdf5e5c" providerId="LiveId" clId="{3DE42B17-4F12-42A7-9C00-DB1921462E0E}" dt="2026-02-21T10:40:25.611" v="1054" actId="47"/>
        <pc:sldMkLst>
          <pc:docMk/>
          <pc:sldMk cId="2504070955" sldId="1169"/>
        </pc:sldMkLst>
      </pc:sldChg>
      <pc:sldChg chg="add del">
        <pc:chgData name="Ismael Peña-López" userId="ad50cde2fbdf5e5c" providerId="LiveId" clId="{3DE42B17-4F12-42A7-9C00-DB1921462E0E}" dt="2026-02-21T10:44:12.377" v="1059" actId="47"/>
        <pc:sldMkLst>
          <pc:docMk/>
          <pc:sldMk cId="3835777939" sldId="1170"/>
        </pc:sldMkLst>
      </pc:sldChg>
      <pc:sldChg chg="add del">
        <pc:chgData name="Ismael Peña-López" userId="ad50cde2fbdf5e5c" providerId="LiveId" clId="{3DE42B17-4F12-42A7-9C00-DB1921462E0E}" dt="2026-02-21T10:44:12.377" v="1059" actId="47"/>
        <pc:sldMkLst>
          <pc:docMk/>
          <pc:sldMk cId="667027416" sldId="1171"/>
        </pc:sldMkLst>
      </pc:sldChg>
      <pc:sldChg chg="add del">
        <pc:chgData name="Ismael Peña-López" userId="ad50cde2fbdf5e5c" providerId="LiveId" clId="{3DE42B17-4F12-42A7-9C00-DB1921462E0E}" dt="2026-02-21T10:40:25.611" v="1054" actId="47"/>
        <pc:sldMkLst>
          <pc:docMk/>
          <pc:sldMk cId="1450982510" sldId="1172"/>
        </pc:sldMkLst>
      </pc:sldChg>
      <pc:sldChg chg="add del">
        <pc:chgData name="Ismael Peña-López" userId="ad50cde2fbdf5e5c" providerId="LiveId" clId="{3DE42B17-4F12-42A7-9C00-DB1921462E0E}" dt="2026-02-21T10:40:25.611" v="1054" actId="47"/>
        <pc:sldMkLst>
          <pc:docMk/>
          <pc:sldMk cId="1179849911" sldId="1173"/>
        </pc:sldMkLst>
      </pc:sldChg>
      <pc:sldChg chg="add del">
        <pc:chgData name="Ismael Peña-López" userId="ad50cde2fbdf5e5c" providerId="LiveId" clId="{3DE42B17-4F12-42A7-9C00-DB1921462E0E}" dt="2026-02-21T10:40:25.611" v="1054" actId="47"/>
        <pc:sldMkLst>
          <pc:docMk/>
          <pc:sldMk cId="3898958814" sldId="1174"/>
        </pc:sldMkLst>
      </pc:sldChg>
      <pc:sldChg chg="add del">
        <pc:chgData name="Ismael Peña-López" userId="ad50cde2fbdf5e5c" providerId="LiveId" clId="{3DE42B17-4F12-42A7-9C00-DB1921462E0E}" dt="2026-02-21T10:41:51.130" v="1055" actId="2696"/>
        <pc:sldMkLst>
          <pc:docMk/>
          <pc:sldMk cId="2193902576" sldId="1186"/>
        </pc:sldMkLst>
      </pc:sldChg>
      <pc:sldChg chg="add del">
        <pc:chgData name="Ismael Peña-López" userId="ad50cde2fbdf5e5c" providerId="LiveId" clId="{3DE42B17-4F12-42A7-9C00-DB1921462E0E}" dt="2026-02-21T10:41:51.130" v="1055" actId="2696"/>
        <pc:sldMkLst>
          <pc:docMk/>
          <pc:sldMk cId="2610021737" sldId="1187"/>
        </pc:sldMkLst>
      </pc:sldChg>
      <pc:sldChg chg="add del">
        <pc:chgData name="Ismael Peña-López" userId="ad50cde2fbdf5e5c" providerId="LiveId" clId="{3DE42B17-4F12-42A7-9C00-DB1921462E0E}" dt="2026-02-21T10:43:34.900" v="1056" actId="2696"/>
        <pc:sldMkLst>
          <pc:docMk/>
          <pc:sldMk cId="3608383593" sldId="1263"/>
        </pc:sldMkLst>
      </pc:sldChg>
      <pc:sldChg chg="modSp add del mod modClrScheme chgLayout">
        <pc:chgData name="Ismael Peña-López" userId="ad50cde2fbdf5e5c" providerId="LiveId" clId="{3DE42B17-4F12-42A7-9C00-DB1921462E0E}" dt="2026-02-21T10:43:34.900" v="1056" actId="2696"/>
        <pc:sldMkLst>
          <pc:docMk/>
          <pc:sldMk cId="2027146418" sldId="1265"/>
        </pc:sldMkLst>
        <pc:spChg chg="mod ord">
          <ac:chgData name="Ismael Peña-López" userId="ad50cde2fbdf5e5c" providerId="LiveId" clId="{3DE42B17-4F12-42A7-9C00-DB1921462E0E}" dt="2026-02-21T10:33:49.855" v="972" actId="700"/>
          <ac:spMkLst>
            <pc:docMk/>
            <pc:sldMk cId="2027146418" sldId="1265"/>
            <ac:spMk id="39938" creationId="{4B3E7B27-0C8D-9B33-E2CD-4745D7030950}"/>
          </ac:spMkLst>
        </pc:spChg>
        <pc:spChg chg="mod ord">
          <ac:chgData name="Ismael Peña-López" userId="ad50cde2fbdf5e5c" providerId="LiveId" clId="{3DE42B17-4F12-42A7-9C00-DB1921462E0E}" dt="2026-02-21T10:33:49.855" v="972" actId="700"/>
          <ac:spMkLst>
            <pc:docMk/>
            <pc:sldMk cId="2027146418" sldId="1265"/>
            <ac:spMk id="39939" creationId="{5EF888E9-21DF-6CF7-DD19-F56052C14D75}"/>
          </ac:spMkLst>
        </pc:spChg>
      </pc:sldChg>
      <pc:sldChg chg="modSp add del mod modClrScheme chgLayout">
        <pc:chgData name="Ismael Peña-López" userId="ad50cde2fbdf5e5c" providerId="LiveId" clId="{3DE42B17-4F12-42A7-9C00-DB1921462E0E}" dt="2026-02-21T10:43:34.900" v="1056" actId="2696"/>
        <pc:sldMkLst>
          <pc:docMk/>
          <pc:sldMk cId="0" sldId="1266"/>
        </pc:sldMkLst>
        <pc:spChg chg="mod ord">
          <ac:chgData name="Ismael Peña-López" userId="ad50cde2fbdf5e5c" providerId="LiveId" clId="{3DE42B17-4F12-42A7-9C00-DB1921462E0E}" dt="2026-02-21T10:33:49.855" v="972" actId="700"/>
          <ac:spMkLst>
            <pc:docMk/>
            <pc:sldMk cId="0" sldId="1266"/>
            <ac:spMk id="39938" creationId="{06C800E5-83E0-9A51-9599-194C896D3010}"/>
          </ac:spMkLst>
        </pc:spChg>
        <pc:spChg chg="mod ord">
          <ac:chgData name="Ismael Peña-López" userId="ad50cde2fbdf5e5c" providerId="LiveId" clId="{3DE42B17-4F12-42A7-9C00-DB1921462E0E}" dt="2026-02-21T10:33:49.855" v="972" actId="700"/>
          <ac:spMkLst>
            <pc:docMk/>
            <pc:sldMk cId="0" sldId="1266"/>
            <ac:spMk id="39939" creationId="{86AD102D-014E-74AA-2A51-F002101F232E}"/>
          </ac:spMkLst>
        </pc:spChg>
      </pc:sldChg>
      <pc:sldChg chg="add del">
        <pc:chgData name="Ismael Peña-López" userId="ad50cde2fbdf5e5c" providerId="LiveId" clId="{3DE42B17-4F12-42A7-9C00-DB1921462E0E}" dt="2026-02-21T10:43:34.900" v="1056" actId="2696"/>
        <pc:sldMkLst>
          <pc:docMk/>
          <pc:sldMk cId="3485494976" sldId="1267"/>
        </pc:sldMkLst>
      </pc:sldChg>
      <pc:sldChg chg="addSp delSp modSp add del mod modClrScheme chgLayout">
        <pc:chgData name="Ismael Peña-López" userId="ad50cde2fbdf5e5c" providerId="LiveId" clId="{3DE42B17-4F12-42A7-9C00-DB1921462E0E}" dt="2026-02-21T10:43:34.900" v="1056" actId="2696"/>
        <pc:sldMkLst>
          <pc:docMk/>
          <pc:sldMk cId="1785317921" sldId="1268"/>
        </pc:sldMkLst>
        <pc:spChg chg="mod ord">
          <ac:chgData name="Ismael Peña-López" userId="ad50cde2fbdf5e5c" providerId="LiveId" clId="{3DE42B17-4F12-42A7-9C00-DB1921462E0E}" dt="2026-02-21T10:34:06.964" v="973" actId="700"/>
          <ac:spMkLst>
            <pc:docMk/>
            <pc:sldMk cId="1785317921" sldId="1268"/>
            <ac:spMk id="2" creationId="{93B17B67-4A19-91B4-2727-28D3BBCC5BBE}"/>
          </ac:spMkLst>
        </pc:spChg>
        <pc:spChg chg="add del mod ord">
          <ac:chgData name="Ismael Peña-López" userId="ad50cde2fbdf5e5c" providerId="LiveId" clId="{3DE42B17-4F12-42A7-9C00-DB1921462E0E}" dt="2026-02-21T10:34:10.958" v="974" actId="478"/>
          <ac:spMkLst>
            <pc:docMk/>
            <pc:sldMk cId="1785317921" sldId="1268"/>
            <ac:spMk id="3" creationId="{2C0093B0-714A-5CB7-3A2D-83BF635FA084}"/>
          </ac:spMkLst>
        </pc:spChg>
        <pc:spChg chg="mod">
          <ac:chgData name="Ismael Peña-López" userId="ad50cde2fbdf5e5c" providerId="LiveId" clId="{3DE42B17-4F12-42A7-9C00-DB1921462E0E}" dt="2026-02-21T10:35:47.258" v="983" actId="208"/>
          <ac:spMkLst>
            <pc:docMk/>
            <pc:sldMk cId="1785317921" sldId="1268"/>
            <ac:spMk id="5" creationId="{3C55A362-D12F-23CD-C45E-D2DE3455A517}"/>
          </ac:spMkLst>
        </pc:spChg>
        <pc:spChg chg="mod">
          <ac:chgData name="Ismael Peña-López" userId="ad50cde2fbdf5e5c" providerId="LiveId" clId="{3DE42B17-4F12-42A7-9C00-DB1921462E0E}" dt="2026-02-21T10:35:42.958" v="982" actId="208"/>
          <ac:spMkLst>
            <pc:docMk/>
            <pc:sldMk cId="1785317921" sldId="1268"/>
            <ac:spMk id="6" creationId="{806A2A27-9471-E3C1-EB49-DD03EEFDFE42}"/>
          </ac:spMkLst>
        </pc:spChg>
        <pc:spChg chg="mod">
          <ac:chgData name="Ismael Peña-López" userId="ad50cde2fbdf5e5c" providerId="LiveId" clId="{3DE42B17-4F12-42A7-9C00-DB1921462E0E}" dt="2026-02-21T10:35:42.958" v="982" actId="208"/>
          <ac:spMkLst>
            <pc:docMk/>
            <pc:sldMk cId="1785317921" sldId="1268"/>
            <ac:spMk id="7" creationId="{96C451CF-A80C-AB0F-2691-1E8BF6558DE6}"/>
          </ac:spMkLst>
        </pc:spChg>
        <pc:spChg chg="mod">
          <ac:chgData name="Ismael Peña-López" userId="ad50cde2fbdf5e5c" providerId="LiveId" clId="{3DE42B17-4F12-42A7-9C00-DB1921462E0E}" dt="2026-02-21T10:35:42.958" v="982" actId="208"/>
          <ac:spMkLst>
            <pc:docMk/>
            <pc:sldMk cId="1785317921" sldId="1268"/>
            <ac:spMk id="8" creationId="{2F3E1346-3005-3758-3411-87FC023ED394}"/>
          </ac:spMkLst>
        </pc:spChg>
        <pc:spChg chg="mod">
          <ac:chgData name="Ismael Peña-López" userId="ad50cde2fbdf5e5c" providerId="LiveId" clId="{3DE42B17-4F12-42A7-9C00-DB1921462E0E}" dt="2026-02-21T10:35:47.258" v="983" actId="208"/>
          <ac:spMkLst>
            <pc:docMk/>
            <pc:sldMk cId="1785317921" sldId="1268"/>
            <ac:spMk id="9" creationId="{272D0E73-63C2-3216-BB33-E45A0BE4B27C}"/>
          </ac:spMkLst>
        </pc:spChg>
        <pc:spChg chg="mod">
          <ac:chgData name="Ismael Peña-López" userId="ad50cde2fbdf5e5c" providerId="LiveId" clId="{3DE42B17-4F12-42A7-9C00-DB1921462E0E}" dt="2026-02-21T10:35:47.258" v="983" actId="208"/>
          <ac:spMkLst>
            <pc:docMk/>
            <pc:sldMk cId="1785317921" sldId="1268"/>
            <ac:spMk id="10" creationId="{5CE315C2-D43F-6979-E636-0FA94A2D1A80}"/>
          </ac:spMkLst>
        </pc:spChg>
        <pc:spChg chg="mod">
          <ac:chgData name="Ismael Peña-López" userId="ad50cde2fbdf5e5c" providerId="LiveId" clId="{3DE42B17-4F12-42A7-9C00-DB1921462E0E}" dt="2026-02-21T10:35:42.958" v="982" actId="208"/>
          <ac:spMkLst>
            <pc:docMk/>
            <pc:sldMk cId="1785317921" sldId="1268"/>
            <ac:spMk id="80" creationId="{CD0E0842-FFB7-C93B-14D7-F0C077B757AA}"/>
          </ac:spMkLst>
        </pc:spChg>
        <pc:spChg chg="mod">
          <ac:chgData name="Ismael Peña-López" userId="ad50cde2fbdf5e5c" providerId="LiveId" clId="{3DE42B17-4F12-42A7-9C00-DB1921462E0E}" dt="2026-02-21T10:35:42.958" v="982" actId="208"/>
          <ac:spMkLst>
            <pc:docMk/>
            <pc:sldMk cId="1785317921" sldId="1268"/>
            <ac:spMk id="81" creationId="{740CFCD8-D993-CF76-A067-AFF7AF3CF421}"/>
          </ac:spMkLst>
        </pc:spChg>
        <pc:spChg chg="mod">
          <ac:chgData name="Ismael Peña-López" userId="ad50cde2fbdf5e5c" providerId="LiveId" clId="{3DE42B17-4F12-42A7-9C00-DB1921462E0E}" dt="2026-02-21T10:35:42.958" v="982" actId="208"/>
          <ac:spMkLst>
            <pc:docMk/>
            <pc:sldMk cId="1785317921" sldId="1268"/>
            <ac:spMk id="82" creationId="{ED8AAA4B-264C-544A-0DA6-914FAD0BEB2F}"/>
          </ac:spMkLst>
        </pc:spChg>
        <pc:spChg chg="mod">
          <ac:chgData name="Ismael Peña-López" userId="ad50cde2fbdf5e5c" providerId="LiveId" clId="{3DE42B17-4F12-42A7-9C00-DB1921462E0E}" dt="2026-02-21T10:35:42.958" v="982" actId="208"/>
          <ac:spMkLst>
            <pc:docMk/>
            <pc:sldMk cId="1785317921" sldId="1268"/>
            <ac:spMk id="83" creationId="{284EC06A-BC72-64CC-659B-15940B75A021}"/>
          </ac:spMkLst>
        </pc:spChg>
        <pc:spChg chg="mod">
          <ac:chgData name="Ismael Peña-López" userId="ad50cde2fbdf5e5c" providerId="LiveId" clId="{3DE42B17-4F12-42A7-9C00-DB1921462E0E}" dt="2026-02-21T10:35:42.958" v="982" actId="208"/>
          <ac:spMkLst>
            <pc:docMk/>
            <pc:sldMk cId="1785317921" sldId="1268"/>
            <ac:spMk id="84" creationId="{D65F3414-503F-9395-C8C8-31B1F7125C91}"/>
          </ac:spMkLst>
        </pc:spChg>
        <pc:cxnChg chg="mod">
          <ac:chgData name="Ismael Peña-López" userId="ad50cde2fbdf5e5c" providerId="LiveId" clId="{3DE42B17-4F12-42A7-9C00-DB1921462E0E}" dt="2026-02-21T10:36:05.588" v="1003" actId="14100"/>
          <ac:cxnSpMkLst>
            <pc:docMk/>
            <pc:sldMk cId="1785317921" sldId="1268"/>
            <ac:cxnSpMk id="25" creationId="{C397BB8D-D9C8-F5D7-0C79-0F79ED7A094E}"/>
          </ac:cxnSpMkLst>
        </pc:cxnChg>
        <pc:cxnChg chg="mod">
          <ac:chgData name="Ismael Peña-López" userId="ad50cde2fbdf5e5c" providerId="LiveId" clId="{3DE42B17-4F12-42A7-9C00-DB1921462E0E}" dt="2026-02-21T10:36:00.143" v="1002" actId="692"/>
          <ac:cxnSpMkLst>
            <pc:docMk/>
            <pc:sldMk cId="1785317921" sldId="1268"/>
            <ac:cxnSpMk id="34" creationId="{CA897389-B513-CE0C-0DC4-7A2129B3F878}"/>
          </ac:cxnSpMkLst>
        </pc:cxnChg>
        <pc:cxnChg chg="mod">
          <ac:chgData name="Ismael Peña-López" userId="ad50cde2fbdf5e5c" providerId="LiveId" clId="{3DE42B17-4F12-42A7-9C00-DB1921462E0E}" dt="2026-02-21T10:36:00.143" v="1002" actId="692"/>
          <ac:cxnSpMkLst>
            <pc:docMk/>
            <pc:sldMk cId="1785317921" sldId="1268"/>
            <ac:cxnSpMk id="38" creationId="{4812F5F5-FFBD-85CD-6F71-4537443F375A}"/>
          </ac:cxnSpMkLst>
        </pc:cxnChg>
      </pc:sldChg>
      <pc:sldChg chg="addSp delSp modSp add del mod modClrScheme chgLayout">
        <pc:chgData name="Ismael Peña-López" userId="ad50cde2fbdf5e5c" providerId="LiveId" clId="{3DE42B17-4F12-42A7-9C00-DB1921462E0E}" dt="2026-02-21T10:41:51.130" v="1055" actId="2696"/>
        <pc:sldMkLst>
          <pc:docMk/>
          <pc:sldMk cId="0" sldId="1269"/>
        </pc:sldMkLst>
        <pc:spChg chg="add del mod ord">
          <ac:chgData name="Ismael Peña-López" userId="ad50cde2fbdf5e5c" providerId="LiveId" clId="{3DE42B17-4F12-42A7-9C00-DB1921462E0E}" dt="2026-02-21T10:34:48.512" v="978" actId="478"/>
          <ac:spMkLst>
            <pc:docMk/>
            <pc:sldMk cId="0" sldId="1269"/>
            <ac:spMk id="3" creationId="{323371E3-E5A2-7524-7DDC-63A67B7E2E8D}"/>
          </ac:spMkLst>
        </pc:spChg>
        <pc:spChg chg="mod ord">
          <ac:chgData name="Ismael Peña-López" userId="ad50cde2fbdf5e5c" providerId="LiveId" clId="{3DE42B17-4F12-42A7-9C00-DB1921462E0E}" dt="2026-02-21T10:34:45.794" v="977" actId="700"/>
          <ac:spMkLst>
            <pc:docMk/>
            <pc:sldMk cId="0" sldId="1269"/>
            <ac:spMk id="47106" creationId="{401B2F74-940F-ECAA-ED24-B562303FEC94}"/>
          </ac:spMkLst>
        </pc:spChg>
      </pc:sldChg>
      <pc:sldChg chg="add del">
        <pc:chgData name="Ismael Peña-López" userId="ad50cde2fbdf5e5c" providerId="LiveId" clId="{3DE42B17-4F12-42A7-9C00-DB1921462E0E}" dt="2026-02-21T10:41:51.130" v="1055" actId="2696"/>
        <pc:sldMkLst>
          <pc:docMk/>
          <pc:sldMk cId="1249104587" sldId="1270"/>
        </pc:sldMkLst>
      </pc:sldChg>
      <pc:sldChg chg="addSp delSp modSp add del mod modClrScheme chgLayout">
        <pc:chgData name="Ismael Peña-López" userId="ad50cde2fbdf5e5c" providerId="LiveId" clId="{3DE42B17-4F12-42A7-9C00-DB1921462E0E}" dt="2026-02-21T10:41:51.130" v="1055" actId="2696"/>
        <pc:sldMkLst>
          <pc:docMk/>
          <pc:sldMk cId="780479260" sldId="1271"/>
        </pc:sldMkLst>
        <pc:spChg chg="mod ord">
          <ac:chgData name="Ismael Peña-López" userId="ad50cde2fbdf5e5c" providerId="LiveId" clId="{3DE42B17-4F12-42A7-9C00-DB1921462E0E}" dt="2026-02-21T10:38:48.032" v="1040" actId="1076"/>
          <ac:spMkLst>
            <pc:docMk/>
            <pc:sldMk cId="780479260" sldId="1271"/>
            <ac:spMk id="2" creationId="{CB5CB71C-D400-B98B-81B5-A001DBB9C7D5}"/>
          </ac:spMkLst>
        </pc:spChg>
        <pc:spChg chg="add del mod ord">
          <ac:chgData name="Ismael Peña-López" userId="ad50cde2fbdf5e5c" providerId="LiveId" clId="{3DE42B17-4F12-42A7-9C00-DB1921462E0E}" dt="2026-02-21T10:38:50.721" v="1041" actId="478"/>
          <ac:spMkLst>
            <pc:docMk/>
            <pc:sldMk cId="780479260" sldId="1271"/>
            <ac:spMk id="3" creationId="{6C8EDACC-4FB7-E37C-A949-B0CB479FBA06}"/>
          </ac:spMkLst>
        </pc:spChg>
        <pc:spChg chg="mod">
          <ac:chgData name="Ismael Peña-López" userId="ad50cde2fbdf5e5c" providerId="LiveId" clId="{3DE42B17-4F12-42A7-9C00-DB1921462E0E}" dt="2026-02-21T10:38:45.025" v="1038" actId="207"/>
          <ac:spMkLst>
            <pc:docMk/>
            <pc:sldMk cId="780479260" sldId="1271"/>
            <ac:spMk id="11" creationId="{E5BBB133-2A47-DF33-EB58-95FD6CE92367}"/>
          </ac:spMkLst>
        </pc:spChg>
        <pc:spChg chg="mod">
          <ac:chgData name="Ismael Peña-López" userId="ad50cde2fbdf5e5c" providerId="LiveId" clId="{3DE42B17-4F12-42A7-9C00-DB1921462E0E}" dt="2026-02-21T10:38:45.025" v="1038" actId="207"/>
          <ac:spMkLst>
            <pc:docMk/>
            <pc:sldMk cId="780479260" sldId="1271"/>
            <ac:spMk id="12" creationId="{A7252578-6551-58B3-45E4-CE4C54FBD21A}"/>
          </ac:spMkLst>
        </pc:spChg>
        <pc:spChg chg="mod">
          <ac:chgData name="Ismael Peña-López" userId="ad50cde2fbdf5e5c" providerId="LiveId" clId="{3DE42B17-4F12-42A7-9C00-DB1921462E0E}" dt="2026-02-21T10:38:45.025" v="1038" actId="207"/>
          <ac:spMkLst>
            <pc:docMk/>
            <pc:sldMk cId="780479260" sldId="1271"/>
            <ac:spMk id="13" creationId="{C9BFF714-8DB7-30ED-60F8-8854DBBBD5D7}"/>
          </ac:spMkLst>
        </pc:spChg>
        <pc:cxnChg chg="mod">
          <ac:chgData name="Ismael Peña-López" userId="ad50cde2fbdf5e5c" providerId="LiveId" clId="{3DE42B17-4F12-42A7-9C00-DB1921462E0E}" dt="2026-02-21T10:39:00.457" v="1042" actId="108"/>
          <ac:cxnSpMkLst>
            <pc:docMk/>
            <pc:sldMk cId="780479260" sldId="1271"/>
            <ac:cxnSpMk id="14" creationId="{76CD743B-6FEE-5253-0EDB-022FA59C29BA}"/>
          </ac:cxnSpMkLst>
        </pc:cxnChg>
        <pc:cxnChg chg="mod">
          <ac:chgData name="Ismael Peña-López" userId="ad50cde2fbdf5e5c" providerId="LiveId" clId="{3DE42B17-4F12-42A7-9C00-DB1921462E0E}" dt="2026-02-21T10:39:00.457" v="1042" actId="108"/>
          <ac:cxnSpMkLst>
            <pc:docMk/>
            <pc:sldMk cId="780479260" sldId="1271"/>
            <ac:cxnSpMk id="15" creationId="{D96F72C4-4EE2-B7B7-9726-A1ED6ECAEAFB}"/>
          </ac:cxnSpMkLst>
        </pc:cxnChg>
        <pc:cxnChg chg="mod">
          <ac:chgData name="Ismael Peña-López" userId="ad50cde2fbdf5e5c" providerId="LiveId" clId="{3DE42B17-4F12-42A7-9C00-DB1921462E0E}" dt="2026-02-21T10:39:00.457" v="1042" actId="108"/>
          <ac:cxnSpMkLst>
            <pc:docMk/>
            <pc:sldMk cId="780479260" sldId="1271"/>
            <ac:cxnSpMk id="16" creationId="{155A78DF-08ED-CDC5-6764-091374CA8AB2}"/>
          </ac:cxnSpMkLst>
        </pc:cxnChg>
        <pc:cxnChg chg="mod">
          <ac:chgData name="Ismael Peña-López" userId="ad50cde2fbdf5e5c" providerId="LiveId" clId="{3DE42B17-4F12-42A7-9C00-DB1921462E0E}" dt="2026-02-21T10:39:03.136" v="1043" actId="108"/>
          <ac:cxnSpMkLst>
            <pc:docMk/>
            <pc:sldMk cId="780479260" sldId="1271"/>
            <ac:cxnSpMk id="25" creationId="{63D92CCC-B704-1652-3806-C21A52F64BB4}"/>
          </ac:cxnSpMkLst>
        </pc:cxnChg>
        <pc:cxnChg chg="mod">
          <ac:chgData name="Ismael Peña-López" userId="ad50cde2fbdf5e5c" providerId="LiveId" clId="{3DE42B17-4F12-42A7-9C00-DB1921462E0E}" dt="2026-02-21T10:39:03.136" v="1043" actId="108"/>
          <ac:cxnSpMkLst>
            <pc:docMk/>
            <pc:sldMk cId="780479260" sldId="1271"/>
            <ac:cxnSpMk id="34" creationId="{C5D92866-79AE-A9FC-FB0A-403D38CF9E28}"/>
          </ac:cxnSpMkLst>
        </pc:cxnChg>
        <pc:cxnChg chg="mod">
          <ac:chgData name="Ismael Peña-López" userId="ad50cde2fbdf5e5c" providerId="LiveId" clId="{3DE42B17-4F12-42A7-9C00-DB1921462E0E}" dt="2026-02-21T10:39:03.136" v="1043" actId="108"/>
          <ac:cxnSpMkLst>
            <pc:docMk/>
            <pc:sldMk cId="780479260" sldId="1271"/>
            <ac:cxnSpMk id="38" creationId="{474C34E5-6B82-AA40-D52D-F23A16BB0B91}"/>
          </ac:cxnSpMkLst>
        </pc:cxnChg>
      </pc:sldChg>
      <pc:sldChg chg="modSp add del mod modClrScheme chgLayout">
        <pc:chgData name="Ismael Peña-López" userId="ad50cde2fbdf5e5c" providerId="LiveId" clId="{3DE42B17-4F12-42A7-9C00-DB1921462E0E}" dt="2026-02-21T10:41:51.130" v="1055" actId="2696"/>
        <pc:sldMkLst>
          <pc:docMk/>
          <pc:sldMk cId="814618148" sldId="1272"/>
        </pc:sldMkLst>
        <pc:spChg chg="mod">
          <ac:chgData name="Ismael Peña-López" userId="ad50cde2fbdf5e5c" providerId="LiveId" clId="{3DE42B17-4F12-42A7-9C00-DB1921462E0E}" dt="2026-02-21T10:39:14.529" v="1046" actId="554"/>
          <ac:spMkLst>
            <pc:docMk/>
            <pc:sldMk cId="814618148" sldId="1272"/>
            <ac:spMk id="2" creationId="{B90BD58F-1011-7D8C-C25D-FC543B0028E9}"/>
          </ac:spMkLst>
        </pc:spChg>
        <pc:spChg chg="mod ord">
          <ac:chgData name="Ismael Peña-López" userId="ad50cde2fbdf5e5c" providerId="LiveId" clId="{3DE42B17-4F12-42A7-9C00-DB1921462E0E}" dt="2026-02-21T10:39:08.336" v="1044" actId="700"/>
          <ac:spMkLst>
            <pc:docMk/>
            <pc:sldMk cId="814618148" sldId="1272"/>
            <ac:spMk id="39938" creationId="{4C2CF640-8A99-375D-D4AE-668C5C6FCFC8}"/>
          </ac:spMkLst>
        </pc:spChg>
        <pc:spChg chg="mod ord">
          <ac:chgData name="Ismael Peña-López" userId="ad50cde2fbdf5e5c" providerId="LiveId" clId="{3DE42B17-4F12-42A7-9C00-DB1921462E0E}" dt="2026-02-21T10:39:14.529" v="1046" actId="554"/>
          <ac:spMkLst>
            <pc:docMk/>
            <pc:sldMk cId="814618148" sldId="1272"/>
            <ac:spMk id="39939" creationId="{0CC4FACD-4CF6-8AEE-E1EC-57929697AE21}"/>
          </ac:spMkLst>
        </pc:spChg>
      </pc:sldChg>
      <pc:sldChg chg="addSp delSp modSp add del mod modClrScheme chgLayout">
        <pc:chgData name="Ismael Peña-López" userId="ad50cde2fbdf5e5c" providerId="LiveId" clId="{3DE42B17-4F12-42A7-9C00-DB1921462E0E}" dt="2026-02-21T10:41:51.130" v="1055" actId="2696"/>
        <pc:sldMkLst>
          <pc:docMk/>
          <pc:sldMk cId="2195766567" sldId="1273"/>
        </pc:sldMkLst>
        <pc:spChg chg="mod ord">
          <ac:chgData name="Ismael Peña-López" userId="ad50cde2fbdf5e5c" providerId="LiveId" clId="{3DE42B17-4F12-42A7-9C00-DB1921462E0E}" dt="2026-02-21T10:39:08.336" v="1044" actId="700"/>
          <ac:spMkLst>
            <pc:docMk/>
            <pc:sldMk cId="2195766567" sldId="1273"/>
            <ac:spMk id="2" creationId="{8B904550-C72C-7268-1984-86681C915BBB}"/>
          </ac:spMkLst>
        </pc:spChg>
        <pc:spChg chg="mod ord">
          <ac:chgData name="Ismael Peña-López" userId="ad50cde2fbdf5e5c" providerId="LiveId" clId="{3DE42B17-4F12-42A7-9C00-DB1921462E0E}" dt="2026-02-21T10:39:08.336" v="1044" actId="700"/>
          <ac:spMkLst>
            <pc:docMk/>
            <pc:sldMk cId="2195766567" sldId="1273"/>
            <ac:spMk id="3" creationId="{CE886777-1701-AF4A-5D1B-373C1955C32E}"/>
          </ac:spMkLst>
        </pc:spChg>
        <pc:spChg chg="add del mod ord">
          <ac:chgData name="Ismael Peña-López" userId="ad50cde2fbdf5e5c" providerId="LiveId" clId="{3DE42B17-4F12-42A7-9C00-DB1921462E0E}" dt="2026-02-21T10:39:21.184" v="1047" actId="478"/>
          <ac:spMkLst>
            <pc:docMk/>
            <pc:sldMk cId="2195766567" sldId="1273"/>
            <ac:spMk id="5" creationId="{9D658342-A4AB-FA8D-2B2E-1BAE8B040ABC}"/>
          </ac:spMkLst>
        </pc:spChg>
      </pc:sldChg>
      <pc:sldChg chg="add del">
        <pc:chgData name="Ismael Peña-López" userId="ad50cde2fbdf5e5c" providerId="LiveId" clId="{3DE42B17-4F12-42A7-9C00-DB1921462E0E}" dt="2026-02-21T10:41:51.130" v="1055" actId="2696"/>
        <pc:sldMkLst>
          <pc:docMk/>
          <pc:sldMk cId="3860587610" sldId="1274"/>
        </pc:sldMkLst>
      </pc:sldChg>
      <pc:sldChg chg="addSp delSp modSp add del mod modClrScheme chgLayout">
        <pc:chgData name="Ismael Peña-López" userId="ad50cde2fbdf5e5c" providerId="LiveId" clId="{3DE42B17-4F12-42A7-9C00-DB1921462E0E}" dt="2026-02-21T10:41:51.130" v="1055" actId="2696"/>
        <pc:sldMkLst>
          <pc:docMk/>
          <pc:sldMk cId="2178249422" sldId="1275"/>
        </pc:sldMkLst>
        <pc:spChg chg="mod ord">
          <ac:chgData name="Ismael Peña-López" userId="ad50cde2fbdf5e5c" providerId="LiveId" clId="{3DE42B17-4F12-42A7-9C00-DB1921462E0E}" dt="2026-02-21T10:39:26.513" v="1048" actId="700"/>
          <ac:spMkLst>
            <pc:docMk/>
            <pc:sldMk cId="2178249422" sldId="1275"/>
            <ac:spMk id="2" creationId="{EF0C2D32-030F-CD95-904F-0285614462A0}"/>
          </ac:spMkLst>
        </pc:spChg>
        <pc:spChg chg="add del mod ord">
          <ac:chgData name="Ismael Peña-López" userId="ad50cde2fbdf5e5c" providerId="LiveId" clId="{3DE42B17-4F12-42A7-9C00-DB1921462E0E}" dt="2026-02-21T10:39:29.520" v="1049" actId="478"/>
          <ac:spMkLst>
            <pc:docMk/>
            <pc:sldMk cId="2178249422" sldId="1275"/>
            <ac:spMk id="3" creationId="{41965E68-A74B-A001-46F5-85626AA6BB8F}"/>
          </ac:spMkLst>
        </pc:spChg>
        <pc:spChg chg="mod">
          <ac:chgData name="Ismael Peña-López" userId="ad50cde2fbdf5e5c" providerId="LiveId" clId="{3DE42B17-4F12-42A7-9C00-DB1921462E0E}" dt="2026-02-21T10:39:32.187" v="1050" actId="207"/>
          <ac:spMkLst>
            <pc:docMk/>
            <pc:sldMk cId="2178249422" sldId="1275"/>
            <ac:spMk id="27" creationId="{FDDA6644-F5D4-8B53-ADDC-8635B044B2F1}"/>
          </ac:spMkLst>
        </pc:spChg>
        <pc:spChg chg="mod">
          <ac:chgData name="Ismael Peña-López" userId="ad50cde2fbdf5e5c" providerId="LiveId" clId="{3DE42B17-4F12-42A7-9C00-DB1921462E0E}" dt="2026-02-21T10:39:32.187" v="1050" actId="207"/>
          <ac:spMkLst>
            <pc:docMk/>
            <pc:sldMk cId="2178249422" sldId="1275"/>
            <ac:spMk id="28" creationId="{810C0031-AB77-2744-EBEF-9B8C46840A9D}"/>
          </ac:spMkLst>
        </pc:spChg>
        <pc:spChg chg="mod">
          <ac:chgData name="Ismael Peña-López" userId="ad50cde2fbdf5e5c" providerId="LiveId" clId="{3DE42B17-4F12-42A7-9C00-DB1921462E0E}" dt="2026-02-21T10:39:32.187" v="1050" actId="207"/>
          <ac:spMkLst>
            <pc:docMk/>
            <pc:sldMk cId="2178249422" sldId="1275"/>
            <ac:spMk id="29" creationId="{C53CFDA5-0AC6-9266-D730-6EA247A53584}"/>
          </ac:spMkLst>
        </pc:spChg>
        <pc:spChg chg="mod">
          <ac:chgData name="Ismael Peña-López" userId="ad50cde2fbdf5e5c" providerId="LiveId" clId="{3DE42B17-4F12-42A7-9C00-DB1921462E0E}" dt="2026-02-21T10:39:32.187" v="1050" actId="207"/>
          <ac:spMkLst>
            <pc:docMk/>
            <pc:sldMk cId="2178249422" sldId="1275"/>
            <ac:spMk id="45" creationId="{C19AAD20-5AD2-FC1B-4878-E240942C47F4}"/>
          </ac:spMkLst>
        </pc:spChg>
        <pc:spChg chg="mod">
          <ac:chgData name="Ismael Peña-López" userId="ad50cde2fbdf5e5c" providerId="LiveId" clId="{3DE42B17-4F12-42A7-9C00-DB1921462E0E}" dt="2026-02-21T10:39:32.187" v="1050" actId="207"/>
          <ac:spMkLst>
            <pc:docMk/>
            <pc:sldMk cId="2178249422" sldId="1275"/>
            <ac:spMk id="46" creationId="{7C1429B3-1413-B676-A274-3CB0A87998D3}"/>
          </ac:spMkLst>
        </pc:spChg>
        <pc:spChg chg="mod">
          <ac:chgData name="Ismael Peña-López" userId="ad50cde2fbdf5e5c" providerId="LiveId" clId="{3DE42B17-4F12-42A7-9C00-DB1921462E0E}" dt="2026-02-21T10:39:32.187" v="1050" actId="207"/>
          <ac:spMkLst>
            <pc:docMk/>
            <pc:sldMk cId="2178249422" sldId="1275"/>
            <ac:spMk id="47" creationId="{73B223A8-AB82-45E8-5F3B-79FBC9F866E0}"/>
          </ac:spMkLst>
        </pc:spChg>
        <pc:cxnChg chg="mod">
          <ac:chgData name="Ismael Peña-López" userId="ad50cde2fbdf5e5c" providerId="LiveId" clId="{3DE42B17-4F12-42A7-9C00-DB1921462E0E}" dt="2026-02-21T10:39:40.221" v="1052" actId="108"/>
          <ac:cxnSpMkLst>
            <pc:docMk/>
            <pc:sldMk cId="2178249422" sldId="1275"/>
            <ac:cxnSpMk id="37" creationId="{47CBC8F2-4E06-4F14-9491-F787C759F7AE}"/>
          </ac:cxnSpMkLst>
        </pc:cxnChg>
        <pc:cxnChg chg="mod">
          <ac:chgData name="Ismael Peña-López" userId="ad50cde2fbdf5e5c" providerId="LiveId" clId="{3DE42B17-4F12-42A7-9C00-DB1921462E0E}" dt="2026-02-21T10:39:40.221" v="1052" actId="108"/>
          <ac:cxnSpMkLst>
            <pc:docMk/>
            <pc:sldMk cId="2178249422" sldId="1275"/>
            <ac:cxnSpMk id="39" creationId="{C5059FCA-35CA-B3C9-7E17-D49DAF4752B1}"/>
          </ac:cxnSpMkLst>
        </pc:cxnChg>
        <pc:cxnChg chg="mod">
          <ac:chgData name="Ismael Peña-López" userId="ad50cde2fbdf5e5c" providerId="LiveId" clId="{3DE42B17-4F12-42A7-9C00-DB1921462E0E}" dt="2026-02-21T10:39:40.221" v="1052" actId="108"/>
          <ac:cxnSpMkLst>
            <pc:docMk/>
            <pc:sldMk cId="2178249422" sldId="1275"/>
            <ac:cxnSpMk id="44" creationId="{9B11A76F-84D9-9ADC-5503-5E22C0A576E8}"/>
          </ac:cxnSpMkLst>
        </pc:cxnChg>
        <pc:cxnChg chg="mod">
          <ac:chgData name="Ismael Peña-López" userId="ad50cde2fbdf5e5c" providerId="LiveId" clId="{3DE42B17-4F12-42A7-9C00-DB1921462E0E}" dt="2026-02-21T10:39:37.739" v="1051" actId="108"/>
          <ac:cxnSpMkLst>
            <pc:docMk/>
            <pc:sldMk cId="2178249422" sldId="1275"/>
            <ac:cxnSpMk id="48" creationId="{E85EAC73-5A7D-58D5-C34B-138C62CF1DB7}"/>
          </ac:cxnSpMkLst>
        </pc:cxnChg>
        <pc:cxnChg chg="mod">
          <ac:chgData name="Ismael Peña-López" userId="ad50cde2fbdf5e5c" providerId="LiveId" clId="{3DE42B17-4F12-42A7-9C00-DB1921462E0E}" dt="2026-02-21T10:39:37.739" v="1051" actId="108"/>
          <ac:cxnSpMkLst>
            <pc:docMk/>
            <pc:sldMk cId="2178249422" sldId="1275"/>
            <ac:cxnSpMk id="49" creationId="{9B6E7C7E-3E09-E787-1E26-259021B7BD24}"/>
          </ac:cxnSpMkLst>
        </pc:cxnChg>
        <pc:cxnChg chg="mod">
          <ac:chgData name="Ismael Peña-López" userId="ad50cde2fbdf5e5c" providerId="LiveId" clId="{3DE42B17-4F12-42A7-9C00-DB1921462E0E}" dt="2026-02-21T10:39:37.739" v="1051" actId="108"/>
          <ac:cxnSpMkLst>
            <pc:docMk/>
            <pc:sldMk cId="2178249422" sldId="1275"/>
            <ac:cxnSpMk id="50" creationId="{08484D44-432C-0AFC-C867-66A4B3E6AD75}"/>
          </ac:cxnSpMkLst>
        </pc:cxnChg>
        <pc:cxnChg chg="mod">
          <ac:chgData name="Ismael Peña-López" userId="ad50cde2fbdf5e5c" providerId="LiveId" clId="{3DE42B17-4F12-42A7-9C00-DB1921462E0E}" dt="2026-02-21T10:39:37.739" v="1051" actId="108"/>
          <ac:cxnSpMkLst>
            <pc:docMk/>
            <pc:sldMk cId="2178249422" sldId="1275"/>
            <ac:cxnSpMk id="60" creationId="{B59ED142-F316-DF3F-8236-B5BC228BBBAD}"/>
          </ac:cxnSpMkLst>
        </pc:cxnChg>
        <pc:cxnChg chg="mod">
          <ac:chgData name="Ismael Peña-López" userId="ad50cde2fbdf5e5c" providerId="LiveId" clId="{3DE42B17-4F12-42A7-9C00-DB1921462E0E}" dt="2026-02-21T10:39:37.739" v="1051" actId="108"/>
          <ac:cxnSpMkLst>
            <pc:docMk/>
            <pc:sldMk cId="2178249422" sldId="1275"/>
            <ac:cxnSpMk id="61" creationId="{BDB4EC74-F2D6-F1E0-F3FE-5CC33F2E2EA1}"/>
          </ac:cxnSpMkLst>
        </pc:cxnChg>
        <pc:cxnChg chg="mod">
          <ac:chgData name="Ismael Peña-López" userId="ad50cde2fbdf5e5c" providerId="LiveId" clId="{3DE42B17-4F12-42A7-9C00-DB1921462E0E}" dt="2026-02-21T10:39:37.739" v="1051" actId="108"/>
          <ac:cxnSpMkLst>
            <pc:docMk/>
            <pc:sldMk cId="2178249422" sldId="1275"/>
            <ac:cxnSpMk id="62" creationId="{610CEC0B-3305-7446-AE0D-C7E2E2A73A58}"/>
          </ac:cxnSpMkLst>
        </pc:cxnChg>
      </pc:sldChg>
      <pc:sldMasterChg chg="modSldLayout">
        <pc:chgData name="Ismael Peña-López" userId="ad50cde2fbdf5e5c" providerId="LiveId" clId="{3DE42B17-4F12-42A7-9C00-DB1921462E0E}" dt="2026-02-09T16:11:14.973" v="266" actId="207"/>
        <pc:sldMasterMkLst>
          <pc:docMk/>
          <pc:sldMasterMk cId="0" sldId="2147483648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09644-2DC6-481A-A1C1-7F4A333C2A3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C7136135-8733-403A-89A2-054F70E4967D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ca-ES" sz="1600" noProof="0" dirty="0">
              <a:latin typeface="Arial" panose="020B0604020202020204" pitchFamily="34" charset="0"/>
              <a:cs typeface="Arial" panose="020B0604020202020204" pitchFamily="34" charset="0"/>
            </a:rPr>
            <a:t>      Actuacions</a:t>
          </a:r>
          <a:endParaRPr lang="ca-ES" sz="16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15D6E-C77F-4531-BA40-F14537CC06DC}" type="parTrans" cxnId="{44226B3A-1219-4AD7-A4B7-A4ED6B33C0A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B0B4E355-3747-4775-8061-E0B93A972F8B}" type="sibTrans" cxnId="{44226B3A-1219-4AD7-A4B7-A4ED6B33C0A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66050626-8E45-4B37-B55F-D3C8ECC2D033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ca-ES" sz="1600" noProof="0" dirty="0">
              <a:latin typeface="Arial" panose="020B0604020202020204" pitchFamily="34" charset="0"/>
              <a:cs typeface="Arial" panose="020B0604020202020204" pitchFamily="34" charset="0"/>
            </a:rPr>
            <a:t>       Resultats</a:t>
          </a:r>
        </a:p>
      </dgm:t>
    </dgm:pt>
    <dgm:pt modelId="{70941F77-AC7B-475E-BA5A-B29B5AAFA5D8}" type="par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D9CC0C00-2AE8-41C2-B7B5-9A0558A4948F}" type="sib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2A9DC333-5DE6-4B58-8C89-0EF04F3F2C12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ca-ES" sz="1600" noProof="0" dirty="0">
              <a:latin typeface="Arial" panose="020B0604020202020204" pitchFamily="34" charset="0"/>
              <a:cs typeface="Arial" panose="020B0604020202020204" pitchFamily="34" charset="0"/>
            </a:rPr>
            <a:t>   Programes</a:t>
          </a:r>
          <a:endParaRPr lang="ca-ES" sz="16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2AB2D-6BC8-44E2-AEB5-D227C6C050F1}" type="parTrans" cxnId="{26CEF453-19AC-4173-BF89-628528FA42B4}">
      <dgm:prSet/>
      <dgm:spPr/>
      <dgm:t>
        <a:bodyPr/>
        <a:lstStyle/>
        <a:p>
          <a:endParaRPr lang="ca-ES"/>
        </a:p>
      </dgm:t>
    </dgm:pt>
    <dgm:pt modelId="{9081B921-546B-4021-A5B3-34A65AB003F4}" type="sibTrans" cxnId="{26CEF453-19AC-4173-BF89-628528FA42B4}">
      <dgm:prSet/>
      <dgm:spPr/>
      <dgm:t>
        <a:bodyPr/>
        <a:lstStyle/>
        <a:p>
          <a:endParaRPr lang="ca-ES"/>
        </a:p>
      </dgm:t>
    </dgm:pt>
    <dgm:pt modelId="{4F93CB60-CD89-418C-A565-20C4C60BAE9E}" type="pres">
      <dgm:prSet presAssocID="{F6909644-2DC6-481A-A1C1-7F4A333C2A3C}" presName="Name0" presStyleCnt="0">
        <dgm:presLayoutVars>
          <dgm:dir/>
          <dgm:resizeHandles val="exact"/>
        </dgm:presLayoutVars>
      </dgm:prSet>
      <dgm:spPr/>
    </dgm:pt>
    <dgm:pt modelId="{E34FC0F8-EB81-4B93-AD12-133EB9541E60}" type="pres">
      <dgm:prSet presAssocID="{2A9DC333-5DE6-4B58-8C89-0EF04F3F2C12}" presName="parTxOnly" presStyleLbl="node1" presStyleIdx="0" presStyleCnt="3" custScaleX="83919">
        <dgm:presLayoutVars>
          <dgm:bulletEnabled val="1"/>
        </dgm:presLayoutVars>
      </dgm:prSet>
      <dgm:spPr/>
    </dgm:pt>
    <dgm:pt modelId="{4E201F95-3F8A-4BFF-92A1-B9C1FB9AE283}" type="pres">
      <dgm:prSet presAssocID="{9081B921-546B-4021-A5B3-34A65AB003F4}" presName="parSpace" presStyleCnt="0"/>
      <dgm:spPr/>
    </dgm:pt>
    <dgm:pt modelId="{29505BEF-92FA-4AF9-94C6-048ED1E219CE}" type="pres">
      <dgm:prSet presAssocID="{C7136135-8733-403A-89A2-054F70E4967D}" presName="parTxOnly" presStyleLbl="node1" presStyleIdx="1" presStyleCnt="3" custLinFactNeighborX="-7037">
        <dgm:presLayoutVars>
          <dgm:bulletEnabled val="1"/>
        </dgm:presLayoutVars>
      </dgm:prSet>
      <dgm:spPr/>
    </dgm:pt>
    <dgm:pt modelId="{0F401A79-A1C4-4325-80E5-DE12343C3E9C}" type="pres">
      <dgm:prSet presAssocID="{B0B4E355-3747-4775-8061-E0B93A972F8B}" presName="parSpace" presStyleCnt="0"/>
      <dgm:spPr/>
    </dgm:pt>
    <dgm:pt modelId="{541CEFFE-BE94-4F36-8ED2-18DA1EAA15BB}" type="pres">
      <dgm:prSet presAssocID="{66050626-8E45-4B37-B55F-D3C8ECC2D033}" presName="parTxOnly" presStyleLbl="node1" presStyleIdx="2" presStyleCnt="3" custScaleX="100396">
        <dgm:presLayoutVars>
          <dgm:bulletEnabled val="1"/>
        </dgm:presLayoutVars>
      </dgm:prSet>
      <dgm:spPr/>
    </dgm:pt>
  </dgm:ptLst>
  <dgm:cxnLst>
    <dgm:cxn modelId="{22911921-BD0A-4501-8DDC-FA5B24CF582B}" type="presOf" srcId="{66050626-8E45-4B37-B55F-D3C8ECC2D033}" destId="{541CEFFE-BE94-4F36-8ED2-18DA1EAA15BB}" srcOrd="0" destOrd="0" presId="urn:microsoft.com/office/officeart/2005/8/layout/hChevron3"/>
    <dgm:cxn modelId="{44226B3A-1219-4AD7-A4B7-A4ED6B33C0A5}" srcId="{F6909644-2DC6-481A-A1C1-7F4A333C2A3C}" destId="{C7136135-8733-403A-89A2-054F70E4967D}" srcOrd="1" destOrd="0" parTransId="{27415D6E-C77F-4531-BA40-F14537CC06DC}" sibTransId="{B0B4E355-3747-4775-8061-E0B93A972F8B}"/>
    <dgm:cxn modelId="{CA739E72-8BA6-4FC8-BBF4-1D197EFFC085}" type="presOf" srcId="{C7136135-8733-403A-89A2-054F70E4967D}" destId="{29505BEF-92FA-4AF9-94C6-048ED1E219CE}" srcOrd="0" destOrd="0" presId="urn:microsoft.com/office/officeart/2005/8/layout/hChevron3"/>
    <dgm:cxn modelId="{26CEF453-19AC-4173-BF89-628528FA42B4}" srcId="{F6909644-2DC6-481A-A1C1-7F4A333C2A3C}" destId="{2A9DC333-5DE6-4B58-8C89-0EF04F3F2C12}" srcOrd="0" destOrd="0" parTransId="{B112AB2D-6BC8-44E2-AEB5-D227C6C050F1}" sibTransId="{9081B921-546B-4021-A5B3-34A65AB003F4}"/>
    <dgm:cxn modelId="{4C81FBA5-16AA-480E-94B4-F21D87A53FC9}" type="presOf" srcId="{F6909644-2DC6-481A-A1C1-7F4A333C2A3C}" destId="{4F93CB60-CD89-418C-A565-20C4C60BAE9E}" srcOrd="0" destOrd="0" presId="urn:microsoft.com/office/officeart/2005/8/layout/hChevron3"/>
    <dgm:cxn modelId="{3F9FFEB6-AD3A-4362-83FE-AECDF316ED90}" type="presOf" srcId="{2A9DC333-5DE6-4B58-8C89-0EF04F3F2C12}" destId="{E34FC0F8-EB81-4B93-AD12-133EB9541E60}" srcOrd="0" destOrd="0" presId="urn:microsoft.com/office/officeart/2005/8/layout/hChevron3"/>
    <dgm:cxn modelId="{D433A6E2-0E1A-4112-B5BF-9F5253ABCA66}" srcId="{F6909644-2DC6-481A-A1C1-7F4A333C2A3C}" destId="{66050626-8E45-4B37-B55F-D3C8ECC2D033}" srcOrd="2" destOrd="0" parTransId="{70941F77-AC7B-475E-BA5A-B29B5AAFA5D8}" sibTransId="{D9CC0C00-2AE8-41C2-B7B5-9A0558A4948F}"/>
    <dgm:cxn modelId="{56694C4F-6E6C-417D-8EFC-361FD0F02B9F}" type="presParOf" srcId="{4F93CB60-CD89-418C-A565-20C4C60BAE9E}" destId="{E34FC0F8-EB81-4B93-AD12-133EB9541E60}" srcOrd="0" destOrd="0" presId="urn:microsoft.com/office/officeart/2005/8/layout/hChevron3"/>
    <dgm:cxn modelId="{B1046ECC-5A64-476C-9799-6F82CC3525ED}" type="presParOf" srcId="{4F93CB60-CD89-418C-A565-20C4C60BAE9E}" destId="{4E201F95-3F8A-4BFF-92A1-B9C1FB9AE283}" srcOrd="1" destOrd="0" presId="urn:microsoft.com/office/officeart/2005/8/layout/hChevron3"/>
    <dgm:cxn modelId="{B074448B-A4DF-433A-8BEF-DE400330D002}" type="presParOf" srcId="{4F93CB60-CD89-418C-A565-20C4C60BAE9E}" destId="{29505BEF-92FA-4AF9-94C6-048ED1E219CE}" srcOrd="2" destOrd="0" presId="urn:microsoft.com/office/officeart/2005/8/layout/hChevron3"/>
    <dgm:cxn modelId="{8E6A7B92-0331-4C34-8565-E606F3C23AD8}" type="presParOf" srcId="{4F93CB60-CD89-418C-A565-20C4C60BAE9E}" destId="{0F401A79-A1C4-4325-80E5-DE12343C3E9C}" srcOrd="3" destOrd="0" presId="urn:microsoft.com/office/officeart/2005/8/layout/hChevron3"/>
    <dgm:cxn modelId="{87DC70EA-DC9D-4B4D-AD17-91E4E8672C41}" type="presParOf" srcId="{4F93CB60-CD89-418C-A565-20C4C60BAE9E}" destId="{541CEFFE-BE94-4F36-8ED2-18DA1EAA15BB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FC0F8-EB81-4B93-AD12-133EB9541E60}">
      <dsp:nvSpPr>
        <dsp:cNvPr id="0" name=""/>
        <dsp:cNvSpPr/>
      </dsp:nvSpPr>
      <dsp:spPr>
        <a:xfrm>
          <a:off x="987" y="0"/>
          <a:ext cx="2169970" cy="349210"/>
        </a:xfrm>
        <a:prstGeom prst="homePlate">
          <a:avLst/>
        </a:prstGeom>
        <a:solidFill>
          <a:srgbClr val="A5A5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  Programes</a:t>
          </a:r>
          <a:endParaRPr lang="ca-ES" sz="1600" kern="12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7" y="0"/>
        <a:ext cx="2082668" cy="349210"/>
      </dsp:txXfrm>
    </dsp:sp>
    <dsp:sp modelId="{29505BEF-92FA-4AF9-94C6-048ED1E219CE}">
      <dsp:nvSpPr>
        <dsp:cNvPr id="0" name=""/>
        <dsp:cNvSpPr/>
      </dsp:nvSpPr>
      <dsp:spPr>
        <a:xfrm>
          <a:off x="1617407" y="0"/>
          <a:ext cx="2585791" cy="349210"/>
        </a:xfrm>
        <a:prstGeom prst="chevron">
          <a:avLst/>
        </a:prstGeom>
        <a:solidFill>
          <a:srgbClr val="A5A5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     Actuacions</a:t>
          </a:r>
          <a:endParaRPr lang="ca-ES" sz="1600" kern="12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2012" y="0"/>
        <a:ext cx="2236581" cy="349210"/>
      </dsp:txXfrm>
    </dsp:sp>
    <dsp:sp modelId="{541CEFFE-BE94-4F36-8ED2-18DA1EAA15BB}">
      <dsp:nvSpPr>
        <dsp:cNvPr id="0" name=""/>
        <dsp:cNvSpPr/>
      </dsp:nvSpPr>
      <dsp:spPr>
        <a:xfrm>
          <a:off x="3722432" y="0"/>
          <a:ext cx="2596031" cy="349210"/>
        </a:xfrm>
        <a:prstGeom prst="chevron">
          <a:avLst/>
        </a:prstGeom>
        <a:solidFill>
          <a:srgbClr val="A5A5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      Resultats</a:t>
          </a:r>
        </a:p>
      </dsp:txBody>
      <dsp:txXfrm>
        <a:off x="3897037" y="0"/>
        <a:ext cx="2246821" cy="349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0563A82-0B5D-4531-BE26-557D3DED7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D424FA9-613D-4560-9CBB-0260529B2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67C535-4DBE-448D-AC3F-48C6F140E88A}" type="datetimeFigureOut">
              <a:rPr lang="es-ES"/>
              <a:pPr>
                <a:defRPr/>
              </a:pPr>
              <a:t>21/02/2026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F189BFAD-B6DB-4E88-AFCC-B3ACD59654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A7DA2E0-737D-4E76-9163-5C0D391DD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A058777-82EA-44D8-A85C-F9EC6C191C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024E7D8-A2E8-4449-B5C1-CED06410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5FB977-CD47-4994-A1D1-FACD069003D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99EFD-D559-0C43-25FE-3753E2744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76AD6E7-96CC-EE6B-9537-E01F424D6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42B0FD6-F33E-AADA-D8BC-C73C283BC9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B3BE42D-3E75-9A48-8353-DD23B756CD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617D3DA2-873A-94D2-710B-453B25873A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421529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E1FD336F-2B85-CEBC-2D0D-5A5EDA143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6638ff110_0_28:notes">
            <a:extLst>
              <a:ext uri="{FF2B5EF4-FFF2-40B4-BE49-F238E27FC236}">
                <a16:creationId xmlns:a16="http://schemas.microsoft.com/office/drawing/2014/main" id="{61FA14FB-25DF-FE30-658A-993A6E98AC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86638ff110_0_28:notes">
            <a:extLst>
              <a:ext uri="{FF2B5EF4-FFF2-40B4-BE49-F238E27FC236}">
                <a16:creationId xmlns:a16="http://schemas.microsoft.com/office/drawing/2014/main" id="{2F61D744-B9EB-FDC8-1266-C74F948387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651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26D8-069F-DFB2-8C2D-9515FC268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B07170D9-208E-3A4A-2E30-046732F0A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26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6D45A161-7CAB-E7C6-0F76-03B5C22C5F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5265C0EB-08F4-6674-AD56-794BA04DCC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BB49658D-338B-99F1-CB48-7379185BAC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58879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36E4E-EB28-4A20-AF3E-1644FCB9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6CB559C-EF52-F66B-40A4-6015BD576A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27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5DE314F8-D165-96FA-8DAC-C695DC0095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E7039291-2EB6-5A8A-9C58-D4392A1112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F4F17674-92FC-B5B1-FB1F-D00C965282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4847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B994-34AA-E2E1-CB5A-B42A6C885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E916409-C72E-1A92-F7DB-B288731DB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28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DF6786E0-5855-A290-A0E0-7FA33229F0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C3C135C4-0F27-AF10-49DC-A0CD93726E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FE539AF1-DA17-8D4C-DC7D-F92F519824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8208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13006-B459-13EC-71C4-275FD46C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9BBAB72-81B2-7A6C-E4A0-4567E8288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29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FAA62FA0-8036-6824-A028-B083DFAA0B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4CEB645C-BA24-819B-07DE-096AC4FC4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C2E05EF2-17C9-A607-063F-460DE5848D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9205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99608801-27B5-883F-43C7-2328D68DB747}"/>
              </a:ext>
            </a:extLst>
          </p:cNvPr>
          <p:cNvGrpSpPr/>
          <p:nvPr userDrawn="1"/>
        </p:nvGrpSpPr>
        <p:grpSpPr>
          <a:xfrm>
            <a:off x="15911" y="-5400"/>
            <a:ext cx="12195992" cy="6863400"/>
            <a:chOff x="15911" y="-5400"/>
            <a:chExt cx="12195992" cy="6863400"/>
          </a:xfrm>
        </p:grpSpPr>
        <p:pic>
          <p:nvPicPr>
            <p:cNvPr id="6" name="bg object 16">
              <a:extLst>
                <a:ext uri="{FF2B5EF4-FFF2-40B4-BE49-F238E27FC236}">
                  <a16:creationId xmlns:a16="http://schemas.microsoft.com/office/drawing/2014/main" id="{920BB46D-C4FB-2C0E-E446-6CD2E5B8684C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911" y="-5400"/>
              <a:ext cx="3541216" cy="2420887"/>
            </a:xfrm>
            <a:prstGeom prst="rect">
              <a:avLst/>
            </a:prstGeom>
          </p:spPr>
        </p:pic>
        <p:pic>
          <p:nvPicPr>
            <p:cNvPr id="7" name="bg object 17">
              <a:extLst>
                <a:ext uri="{FF2B5EF4-FFF2-40B4-BE49-F238E27FC236}">
                  <a16:creationId xmlns:a16="http://schemas.microsoft.com/office/drawing/2014/main" id="{66F6B199-2331-22D4-E796-77F2D796C8E9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1202952" y="3763"/>
              <a:ext cx="1008951" cy="6854237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5A98DD1-A54B-A379-5EB3-2728C6FD7E1A}"/>
                </a:ext>
              </a:extLst>
            </p:cNvPr>
            <p:cNvSpPr/>
            <p:nvPr userDrawn="1"/>
          </p:nvSpPr>
          <p:spPr>
            <a:xfrm>
              <a:off x="1199456" y="548680"/>
              <a:ext cx="2552725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92544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1199456" y="1277204"/>
            <a:ext cx="10402964" cy="517598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1"/>
            <a:endParaRPr lang="es-ES" dirty="0"/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1216804" y="416293"/>
            <a:ext cx="10385616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8272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734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ítol d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99608801-27B5-883F-43C7-2328D68DB747}"/>
              </a:ext>
            </a:extLst>
          </p:cNvPr>
          <p:cNvGrpSpPr/>
          <p:nvPr userDrawn="1"/>
        </p:nvGrpSpPr>
        <p:grpSpPr>
          <a:xfrm>
            <a:off x="15911" y="-5400"/>
            <a:ext cx="12195992" cy="6863400"/>
            <a:chOff x="15911" y="-5400"/>
            <a:chExt cx="12195992" cy="6863400"/>
          </a:xfrm>
        </p:grpSpPr>
        <p:pic>
          <p:nvPicPr>
            <p:cNvPr id="6" name="bg object 16">
              <a:extLst>
                <a:ext uri="{FF2B5EF4-FFF2-40B4-BE49-F238E27FC236}">
                  <a16:creationId xmlns:a16="http://schemas.microsoft.com/office/drawing/2014/main" id="{920BB46D-C4FB-2C0E-E446-6CD2E5B8684C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911" y="-5400"/>
              <a:ext cx="3541216" cy="2420887"/>
            </a:xfrm>
            <a:prstGeom prst="rect">
              <a:avLst/>
            </a:prstGeom>
          </p:spPr>
        </p:pic>
        <p:pic>
          <p:nvPicPr>
            <p:cNvPr id="7" name="bg object 17">
              <a:extLst>
                <a:ext uri="{FF2B5EF4-FFF2-40B4-BE49-F238E27FC236}">
                  <a16:creationId xmlns:a16="http://schemas.microsoft.com/office/drawing/2014/main" id="{66F6B199-2331-22D4-E796-77F2D796C8E9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1202952" y="3763"/>
              <a:ext cx="1008951" cy="6854237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5A98DD1-A54B-A379-5EB3-2728C6FD7E1A}"/>
                </a:ext>
              </a:extLst>
            </p:cNvPr>
            <p:cNvSpPr/>
            <p:nvPr userDrawn="1"/>
          </p:nvSpPr>
          <p:spPr>
            <a:xfrm>
              <a:off x="1199456" y="548680"/>
              <a:ext cx="2552725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92544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1199456" y="1700808"/>
            <a:ext cx="10402964" cy="4752379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1"/>
            <a:endParaRPr lang="es-ES" dirty="0"/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1216804" y="416293"/>
            <a:ext cx="10385616" cy="9244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br>
              <a:rPr lang="es-ES" dirty="0"/>
            </a:br>
            <a:r>
              <a:rPr lang="es-ES" dirty="0"/>
              <a:t>Doble</a:t>
            </a:r>
          </a:p>
        </p:txBody>
      </p:sp>
    </p:spTree>
    <p:extLst>
      <p:ext uri="{BB962C8B-B14F-4D97-AF65-F5344CB8AC3E}">
        <p14:creationId xmlns:p14="http://schemas.microsoft.com/office/powerpoint/2010/main" val="77346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734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D7C917A-BCC9-0365-3622-A10C04196545}"/>
              </a:ext>
            </a:extLst>
          </p:cNvPr>
          <p:cNvSpPr/>
          <p:nvPr userDrawn="1"/>
        </p:nvSpPr>
        <p:spPr>
          <a:xfrm>
            <a:off x="0" y="1163501"/>
            <a:ext cx="12192000" cy="5256000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NumeroDePagina">
            <a:extLst>
              <a:ext uri="{FF2B5EF4-FFF2-40B4-BE49-F238E27FC236}">
                <a16:creationId xmlns:a16="http://schemas.microsoft.com/office/drawing/2014/main" id="{8EA2B07B-EBD1-C5D8-6371-B0DE1F8442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184567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9" name="Titol">
            <a:extLst>
              <a:ext uri="{FF2B5EF4-FFF2-40B4-BE49-F238E27FC236}">
                <a16:creationId xmlns:a16="http://schemas.microsoft.com/office/drawing/2014/main" id="{7379878A-275C-7743-8CFA-67C2C6AD3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415" y="1163501"/>
            <a:ext cx="10561173" cy="527820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916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D7C917A-BCC9-0365-3622-A10C04196545}"/>
              </a:ext>
            </a:extLst>
          </p:cNvPr>
          <p:cNvSpPr/>
          <p:nvPr userDrawn="1"/>
        </p:nvSpPr>
        <p:spPr>
          <a:xfrm>
            <a:off x="0" y="1163501"/>
            <a:ext cx="12192000" cy="5256000"/>
          </a:xfrm>
          <a:prstGeom prst="rect">
            <a:avLst/>
          </a:prstGeom>
          <a:solidFill>
            <a:srgbClr val="00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NumeroDePagina">
            <a:extLst>
              <a:ext uri="{FF2B5EF4-FFF2-40B4-BE49-F238E27FC236}">
                <a16:creationId xmlns:a16="http://schemas.microsoft.com/office/drawing/2014/main" id="{8EA2B07B-EBD1-C5D8-6371-B0DE1F8442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184567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9" name="Titol">
            <a:extLst>
              <a:ext uri="{FF2B5EF4-FFF2-40B4-BE49-F238E27FC236}">
                <a16:creationId xmlns:a16="http://schemas.microsoft.com/office/drawing/2014/main" id="{7379878A-275C-7743-8CFA-67C2C6AD3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415" y="1163501"/>
            <a:ext cx="10561173" cy="527820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s-ES" dirty="0" err="1"/>
              <a:t>Títol</a:t>
            </a:r>
            <a:r>
              <a:rPr lang="es-ES" dirty="0"/>
              <a:t> del taller</a:t>
            </a:r>
          </a:p>
        </p:txBody>
      </p:sp>
    </p:spTree>
    <p:extLst>
      <p:ext uri="{BB962C8B-B14F-4D97-AF65-F5344CB8AC3E}">
        <p14:creationId xmlns:p14="http://schemas.microsoft.com/office/powerpoint/2010/main" val="306707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867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F2FDBAF-651C-C34C-88B7-AAFDD953C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r="24269"/>
          <a:stretch>
            <a:fillRect/>
          </a:stretch>
        </p:blipFill>
        <p:spPr bwMode="auto">
          <a:xfrm>
            <a:off x="145275" y="6199040"/>
            <a:ext cx="3174963" cy="60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9761D00-C9EA-CD5F-F544-948B1EE68100}"/>
              </a:ext>
            </a:extLst>
          </p:cNvPr>
          <p:cNvSpPr/>
          <p:nvPr userDrawn="1"/>
        </p:nvSpPr>
        <p:spPr bwMode="auto">
          <a:xfrm>
            <a:off x="-2875" y="22789"/>
            <a:ext cx="12191400" cy="101566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6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lash Display Regular" charset="0"/>
              <a:ea typeface="Clash Display Regular" charset="0"/>
              <a:cs typeface="Clash Display Regular" charset="0"/>
              <a:sym typeface="Clash Display Regular" charset="0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18690" y="332656"/>
            <a:ext cx="10160000" cy="719964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336904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  <p15:guide id="3" pos="1284">
          <p15:clr>
            <a:srgbClr val="FBAE40"/>
          </p15:clr>
        </p15:guide>
        <p15:guide id="4" orient="horz" pos="419">
          <p15:clr>
            <a:srgbClr val="FBAE40"/>
          </p15:clr>
        </p15:guide>
        <p15:guide id="5" orient="horz" pos="132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B8F98D5E-FD4D-4D1A-836B-078BC9B50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9F8DFF66-0134-451E-B193-BF29327B07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FD35564-D33D-4FC3-8175-DF7844341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242026-5D3C-4704-818B-610FA74B9F9B}" type="datetimeFigureOut">
              <a:rPr lang="es-ES"/>
              <a:pPr>
                <a:defRPr/>
              </a:pPr>
              <a:t>21/02/2026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BD470E7-3910-449F-AF3E-B7C82CBC8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7380AE9-0A8A-4141-9C4A-227993BA3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67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FEB04-E60F-4DE2-9A20-9DBAF1977499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EA30AB50-2434-2FF8-A3EA-4675E7B8800D}"/>
              </a:ext>
            </a:extLst>
          </p:cNvPr>
          <p:cNvGrpSpPr/>
          <p:nvPr userDrawn="1"/>
        </p:nvGrpSpPr>
        <p:grpSpPr>
          <a:xfrm>
            <a:off x="0" y="0"/>
            <a:ext cx="12191935" cy="6858000"/>
            <a:chOff x="0" y="-482"/>
            <a:chExt cx="18289807" cy="10287636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4CDF9DF0-F0EE-E397-44E8-BC45DF653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636392" cy="10286999"/>
            </a:xfrm>
            <a:prstGeom prst="rect">
              <a:avLst/>
            </a:prstGeom>
          </p:spPr>
        </p:pic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0FF21651-393B-B1D6-28D3-9069F4E1CED2}"/>
                </a:ext>
              </a:extLst>
            </p:cNvPr>
            <p:cNvSpPr/>
            <p:nvPr/>
          </p:nvSpPr>
          <p:spPr>
            <a:xfrm>
              <a:off x="8821322" y="-482"/>
              <a:ext cx="9468485" cy="10287000"/>
            </a:xfrm>
            <a:custGeom>
              <a:avLst/>
              <a:gdLst/>
              <a:ahLst/>
              <a:cxnLst/>
              <a:rect l="l" t="t" r="r" b="b"/>
              <a:pathLst>
                <a:path w="9468485" h="10287000">
                  <a:moveTo>
                    <a:pt x="1532058" y="10065842"/>
                  </a:moveTo>
                  <a:lnTo>
                    <a:pt x="756825" y="8988916"/>
                  </a:lnTo>
                  <a:lnTo>
                    <a:pt x="652596" y="8713695"/>
                  </a:lnTo>
                  <a:lnTo>
                    <a:pt x="646125" y="8661230"/>
                  </a:lnTo>
                  <a:lnTo>
                    <a:pt x="613166" y="8571969"/>
                  </a:lnTo>
                  <a:lnTo>
                    <a:pt x="607313" y="8520362"/>
                  </a:lnTo>
                  <a:lnTo>
                    <a:pt x="591379" y="8476489"/>
                  </a:lnTo>
                  <a:lnTo>
                    <a:pt x="585988" y="8425523"/>
                  </a:lnTo>
                  <a:lnTo>
                    <a:pt x="570536" y="8382319"/>
                  </a:lnTo>
                  <a:lnTo>
                    <a:pt x="565646" y="8332051"/>
                  </a:lnTo>
                  <a:lnTo>
                    <a:pt x="552614" y="8183518"/>
                  </a:lnTo>
                  <a:lnTo>
                    <a:pt x="545387" y="8086528"/>
                  </a:lnTo>
                  <a:lnTo>
                    <a:pt x="539424" y="7991291"/>
                  </a:lnTo>
                  <a:lnTo>
                    <a:pt x="547248" y="7936946"/>
                  </a:lnTo>
                  <a:lnTo>
                    <a:pt x="545110" y="7890500"/>
                  </a:lnTo>
                  <a:lnTo>
                    <a:pt x="543328" y="7844548"/>
                  </a:lnTo>
                  <a:lnTo>
                    <a:pt x="552219" y="7791684"/>
                  </a:lnTo>
                  <a:lnTo>
                    <a:pt x="561485" y="7739342"/>
                  </a:lnTo>
                  <a:lnTo>
                    <a:pt x="561943" y="7696502"/>
                  </a:lnTo>
                  <a:lnTo>
                    <a:pt x="573117" y="7646811"/>
                  </a:lnTo>
                  <a:lnTo>
                    <a:pt x="574380" y="7605089"/>
                  </a:lnTo>
                  <a:lnTo>
                    <a:pt x="586331" y="7556477"/>
                  </a:lnTo>
                  <a:lnTo>
                    <a:pt x="598650" y="7508375"/>
                  </a:lnTo>
                  <a:lnTo>
                    <a:pt x="611322" y="7460765"/>
                  </a:lnTo>
                  <a:lnTo>
                    <a:pt x="624333" y="7413626"/>
                  </a:lnTo>
                  <a:lnTo>
                    <a:pt x="637671" y="7366939"/>
                  </a:lnTo>
                  <a:lnTo>
                    <a:pt x="651319" y="7320685"/>
                  </a:lnTo>
                  <a:lnTo>
                    <a:pt x="665265" y="7274844"/>
                  </a:lnTo>
                  <a:lnTo>
                    <a:pt x="679495" y="7229397"/>
                  </a:lnTo>
                  <a:lnTo>
                    <a:pt x="693994" y="7184325"/>
                  </a:lnTo>
                  <a:lnTo>
                    <a:pt x="708749" y="7139608"/>
                  </a:lnTo>
                  <a:lnTo>
                    <a:pt x="723746" y="7095226"/>
                  </a:lnTo>
                  <a:lnTo>
                    <a:pt x="738970" y="7051161"/>
                  </a:lnTo>
                  <a:lnTo>
                    <a:pt x="754408" y="7007392"/>
                  </a:lnTo>
                  <a:lnTo>
                    <a:pt x="780352" y="6956482"/>
                  </a:lnTo>
                  <a:lnTo>
                    <a:pt x="796176" y="6913248"/>
                  </a:lnTo>
                  <a:lnTo>
                    <a:pt x="812171" y="6870254"/>
                  </a:lnTo>
                  <a:lnTo>
                    <a:pt x="828323" y="6827479"/>
                  </a:lnTo>
                  <a:lnTo>
                    <a:pt x="854927" y="6777483"/>
                  </a:lnTo>
                  <a:lnTo>
                    <a:pt x="871354" y="6735088"/>
                  </a:lnTo>
                  <a:lnTo>
                    <a:pt x="887896" y="6692854"/>
                  </a:lnTo>
                  <a:lnTo>
                    <a:pt x="914847" y="6643341"/>
                  </a:lnTo>
                  <a:lnTo>
                    <a:pt x="948385" y="6559502"/>
                  </a:lnTo>
                  <a:lnTo>
                    <a:pt x="975558" y="6510297"/>
                  </a:lnTo>
                  <a:lnTo>
                    <a:pt x="992469" y="6468576"/>
                  </a:lnTo>
                  <a:lnTo>
                    <a:pt x="1019720" y="6419480"/>
                  </a:lnTo>
                  <a:lnTo>
                    <a:pt x="1053648" y="6336182"/>
                  </a:lnTo>
                  <a:lnTo>
                    <a:pt x="1080911" y="6287103"/>
                  </a:lnTo>
                  <a:lnTo>
                    <a:pt x="1114736" y="6203663"/>
                  </a:lnTo>
                  <a:lnTo>
                    <a:pt x="1141885" y="6154426"/>
                  </a:lnTo>
                  <a:lnTo>
                    <a:pt x="1175358" y="6070496"/>
                  </a:lnTo>
                  <a:lnTo>
                    <a:pt x="1202267" y="6020925"/>
                  </a:lnTo>
                  <a:lnTo>
                    <a:pt x="1218762" y="5978625"/>
                  </a:lnTo>
                  <a:lnTo>
                    <a:pt x="1235135" y="5936155"/>
                  </a:lnTo>
                  <a:lnTo>
                    <a:pt x="1261679" y="5886077"/>
                  </a:lnTo>
                  <a:lnTo>
                    <a:pt x="1277766" y="5843211"/>
                  </a:lnTo>
                  <a:lnTo>
                    <a:pt x="1293690" y="5800117"/>
                  </a:lnTo>
                  <a:lnTo>
                    <a:pt x="1309436" y="5756776"/>
                  </a:lnTo>
                  <a:lnTo>
                    <a:pt x="1324990" y="5713169"/>
                  </a:lnTo>
                  <a:lnTo>
                    <a:pt x="1340338" y="5669277"/>
                  </a:lnTo>
                  <a:lnTo>
                    <a:pt x="1355467" y="5625079"/>
                  </a:lnTo>
                  <a:lnTo>
                    <a:pt x="1370362" y="5580557"/>
                  </a:lnTo>
                  <a:lnTo>
                    <a:pt x="1385010" y="5535691"/>
                  </a:lnTo>
                  <a:lnTo>
                    <a:pt x="1399396" y="5490461"/>
                  </a:lnTo>
                  <a:lnTo>
                    <a:pt x="1413507" y="5444849"/>
                  </a:lnTo>
                  <a:lnTo>
                    <a:pt x="1427328" y="5398835"/>
                  </a:lnTo>
                  <a:lnTo>
                    <a:pt x="1440846" y="5352399"/>
                  </a:lnTo>
                  <a:lnTo>
                    <a:pt x="1454046" y="5305522"/>
                  </a:lnTo>
                  <a:lnTo>
                    <a:pt x="1456607" y="5265604"/>
                  </a:lnTo>
                  <a:lnTo>
                    <a:pt x="1469131" y="5217786"/>
                  </a:lnTo>
                  <a:lnTo>
                    <a:pt x="1481294" y="5169470"/>
                  </a:lnTo>
                  <a:lnTo>
                    <a:pt x="1482778" y="5128054"/>
                  </a:lnTo>
                  <a:lnTo>
                    <a:pt x="1494181" y="5078681"/>
                  </a:lnTo>
                  <a:lnTo>
                    <a:pt x="1494875" y="5036169"/>
                  </a:lnTo>
                  <a:lnTo>
                    <a:pt x="1505462" y="4985662"/>
                  </a:lnTo>
                  <a:lnTo>
                    <a:pt x="1505312" y="4941977"/>
                  </a:lnTo>
                  <a:lnTo>
                    <a:pt x="1504718" y="4897677"/>
                  </a:lnTo>
                  <a:lnTo>
                    <a:pt x="1503668" y="4852741"/>
                  </a:lnTo>
                  <a:lnTo>
                    <a:pt x="1502146" y="4807151"/>
                  </a:lnTo>
                  <a:lnTo>
                    <a:pt x="1500139" y="4760887"/>
                  </a:lnTo>
                  <a:lnTo>
                    <a:pt x="1497633" y="4713929"/>
                  </a:lnTo>
                  <a:lnTo>
                    <a:pt x="1494614" y="4666259"/>
                  </a:lnTo>
                  <a:lnTo>
                    <a:pt x="1483574" y="4563970"/>
                  </a:lnTo>
                  <a:lnTo>
                    <a:pt x="1467305" y="4519631"/>
                  </a:lnTo>
                  <a:lnTo>
                    <a:pt x="1454561" y="4414976"/>
                  </a:lnTo>
                  <a:lnTo>
                    <a:pt x="1312125" y="4043205"/>
                  </a:lnTo>
                  <a:lnTo>
                    <a:pt x="1283216" y="4003046"/>
                  </a:lnTo>
                  <a:lnTo>
                    <a:pt x="1245626" y="3907350"/>
                  </a:lnTo>
                  <a:lnTo>
                    <a:pt x="1186991" y="3825897"/>
                  </a:lnTo>
                  <a:lnTo>
                    <a:pt x="1167853" y="3777573"/>
                  </a:lnTo>
                  <a:lnTo>
                    <a:pt x="1079160" y="3654364"/>
                  </a:lnTo>
                  <a:lnTo>
                    <a:pt x="1059828" y="3605770"/>
                  </a:lnTo>
                  <a:lnTo>
                    <a:pt x="321882" y="2580642"/>
                  </a:lnTo>
                  <a:lnTo>
                    <a:pt x="302981" y="2532648"/>
                  </a:lnTo>
                  <a:lnTo>
                    <a:pt x="273855" y="2492186"/>
                  </a:lnTo>
                  <a:lnTo>
                    <a:pt x="255125" y="2444429"/>
                  </a:lnTo>
                  <a:lnTo>
                    <a:pt x="226185" y="2404226"/>
                  </a:lnTo>
                  <a:lnTo>
                    <a:pt x="207657" y="2356751"/>
                  </a:lnTo>
                  <a:lnTo>
                    <a:pt x="178936" y="2316852"/>
                  </a:lnTo>
                  <a:lnTo>
                    <a:pt x="71268" y="2036854"/>
                  </a:lnTo>
                  <a:lnTo>
                    <a:pt x="64174" y="1983523"/>
                  </a:lnTo>
                  <a:lnTo>
                    <a:pt x="46949" y="1937857"/>
                  </a:lnTo>
                  <a:lnTo>
                    <a:pt x="32327" y="1895808"/>
                  </a:lnTo>
                  <a:lnTo>
                    <a:pt x="24396" y="1797837"/>
                  </a:lnTo>
                  <a:lnTo>
                    <a:pt x="10543" y="1756855"/>
                  </a:lnTo>
                  <a:lnTo>
                    <a:pt x="4472" y="1661469"/>
                  </a:lnTo>
                  <a:lnTo>
                    <a:pt x="2018" y="1614584"/>
                  </a:lnTo>
                  <a:lnTo>
                    <a:pt x="0" y="1568304"/>
                  </a:lnTo>
                  <a:lnTo>
                    <a:pt x="8760" y="1515260"/>
                  </a:lnTo>
                  <a:lnTo>
                    <a:pt x="7721" y="1470340"/>
                  </a:lnTo>
                  <a:lnTo>
                    <a:pt x="7226" y="1426176"/>
                  </a:lnTo>
                  <a:lnTo>
                    <a:pt x="17617" y="1375397"/>
                  </a:lnTo>
                  <a:lnTo>
                    <a:pt x="18316" y="1332892"/>
                  </a:lnTo>
                  <a:lnTo>
                    <a:pt x="29974" y="1283873"/>
                  </a:lnTo>
                  <a:lnTo>
                    <a:pt x="42319" y="1235808"/>
                  </a:lnTo>
                  <a:lnTo>
                    <a:pt x="55387" y="1188747"/>
                  </a:lnTo>
                  <a:lnTo>
                    <a:pt x="69215" y="1142741"/>
                  </a:lnTo>
                  <a:lnTo>
                    <a:pt x="83837" y="1097839"/>
                  </a:lnTo>
                  <a:lnTo>
                    <a:pt x="99290" y="1054092"/>
                  </a:lnTo>
                  <a:lnTo>
                    <a:pt x="115609" y="1011549"/>
                  </a:lnTo>
                  <a:lnTo>
                    <a:pt x="132832" y="970259"/>
                  </a:lnTo>
                  <a:lnTo>
                    <a:pt x="150993" y="930274"/>
                  </a:lnTo>
                  <a:lnTo>
                    <a:pt x="170128" y="891642"/>
                  </a:lnTo>
                  <a:lnTo>
                    <a:pt x="200582" y="846994"/>
                  </a:lnTo>
                  <a:lnTo>
                    <a:pt x="221774" y="811220"/>
                  </a:lnTo>
                  <a:lnTo>
                    <a:pt x="254356" y="769529"/>
                  </a:lnTo>
                  <a:lnTo>
                    <a:pt x="277749" y="736812"/>
                  </a:lnTo>
                  <a:lnTo>
                    <a:pt x="312604" y="698278"/>
                  </a:lnTo>
                  <a:lnTo>
                    <a:pt x="338341" y="668817"/>
                  </a:lnTo>
                  <a:lnTo>
                    <a:pt x="375611" y="633639"/>
                  </a:lnTo>
                  <a:lnTo>
                    <a:pt x="414143" y="600215"/>
                  </a:lnTo>
                  <a:lnTo>
                    <a:pt x="443666" y="576013"/>
                  </a:lnTo>
                  <a:lnTo>
                    <a:pt x="484830" y="546244"/>
                  </a:lnTo>
                  <a:lnTo>
                    <a:pt x="527364" y="518378"/>
                  </a:lnTo>
                  <a:lnTo>
                    <a:pt x="571394" y="492590"/>
                  </a:lnTo>
                  <a:lnTo>
                    <a:pt x="606450" y="476075"/>
                  </a:lnTo>
                  <a:lnTo>
                    <a:pt x="653024" y="453821"/>
                  </a:lnTo>
                  <a:lnTo>
                    <a:pt x="700683" y="433076"/>
                  </a:lnTo>
                  <a:lnTo>
                    <a:pt x="749305" y="413667"/>
                  </a:lnTo>
                  <a:lnTo>
                    <a:pt x="798765" y="395423"/>
                  </a:lnTo>
                  <a:lnTo>
                    <a:pt x="838632" y="385590"/>
                  </a:lnTo>
                  <a:lnTo>
                    <a:pt x="889397" y="369159"/>
                  </a:lnTo>
                  <a:lnTo>
                    <a:pt x="940628" y="353376"/>
                  </a:lnTo>
                  <a:lnTo>
                    <a:pt x="981896" y="345488"/>
                  </a:lnTo>
                  <a:lnTo>
                    <a:pt x="1033689" y="330486"/>
                  </a:lnTo>
                  <a:lnTo>
                    <a:pt x="1137438" y="300705"/>
                  </a:lnTo>
                  <a:lnTo>
                    <a:pt x="1178838" y="293002"/>
                  </a:lnTo>
                  <a:lnTo>
                    <a:pt x="1230269" y="277496"/>
                  </a:lnTo>
                  <a:lnTo>
                    <a:pt x="1281299" y="261434"/>
                  </a:lnTo>
                  <a:lnTo>
                    <a:pt x="1321499" y="252063"/>
                  </a:lnTo>
                  <a:lnTo>
                    <a:pt x="1371267" y="234247"/>
                  </a:lnTo>
                  <a:lnTo>
                    <a:pt x="1420408" y="215559"/>
                  </a:lnTo>
                  <a:lnTo>
                    <a:pt x="1468934" y="196017"/>
                  </a:lnTo>
                  <a:lnTo>
                    <a:pt x="1506549" y="183057"/>
                  </a:lnTo>
                  <a:lnTo>
                    <a:pt x="1553881" y="161857"/>
                  </a:lnTo>
                  <a:lnTo>
                    <a:pt x="1600634" y="139852"/>
                  </a:lnTo>
                  <a:lnTo>
                    <a:pt x="1636513" y="124480"/>
                  </a:lnTo>
                  <a:lnTo>
                    <a:pt x="1682145" y="100918"/>
                  </a:lnTo>
                  <a:lnTo>
                    <a:pt x="1727234" y="76602"/>
                  </a:lnTo>
                  <a:lnTo>
                    <a:pt x="1771793" y="51549"/>
                  </a:lnTo>
                  <a:lnTo>
                    <a:pt x="1815834" y="25777"/>
                  </a:lnTo>
                  <a:lnTo>
                    <a:pt x="1849061" y="6721"/>
                  </a:lnTo>
                  <a:lnTo>
                    <a:pt x="1859871" y="0"/>
                  </a:lnTo>
                  <a:lnTo>
                    <a:pt x="8448155" y="480"/>
                  </a:lnTo>
                  <a:lnTo>
                    <a:pt x="8457173" y="34746"/>
                  </a:lnTo>
                  <a:lnTo>
                    <a:pt x="8473356" y="78965"/>
                  </a:lnTo>
                  <a:lnTo>
                    <a:pt x="8479285" y="130678"/>
                  </a:lnTo>
                  <a:lnTo>
                    <a:pt x="8507692" y="278829"/>
                  </a:lnTo>
                  <a:lnTo>
                    <a:pt x="8520004" y="382885"/>
                  </a:lnTo>
                  <a:lnTo>
                    <a:pt x="8536537" y="427590"/>
                  </a:lnTo>
                  <a:lnTo>
                    <a:pt x="8549121" y="532025"/>
                  </a:lnTo>
                  <a:lnTo>
                    <a:pt x="8565785" y="576911"/>
                  </a:lnTo>
                  <a:lnTo>
                    <a:pt x="8578619" y="681692"/>
                  </a:lnTo>
                  <a:lnTo>
                    <a:pt x="8595402" y="726744"/>
                  </a:lnTo>
                  <a:lnTo>
                    <a:pt x="8608462" y="831840"/>
                  </a:lnTo>
                  <a:lnTo>
                    <a:pt x="8625352" y="877041"/>
                  </a:lnTo>
                  <a:lnTo>
                    <a:pt x="8631968" y="929708"/>
                  </a:lnTo>
                  <a:lnTo>
                    <a:pt x="8648923" y="974999"/>
                  </a:lnTo>
                  <a:lnTo>
                    <a:pt x="8655602" y="1027753"/>
                  </a:lnTo>
                  <a:lnTo>
                    <a:pt x="8672616" y="1073127"/>
                  </a:lnTo>
                  <a:lnTo>
                    <a:pt x="8679352" y="1125960"/>
                  </a:lnTo>
                  <a:lnTo>
                    <a:pt x="8696422" y="1171411"/>
                  </a:lnTo>
                  <a:lnTo>
                    <a:pt x="8703210" y="1224316"/>
                  </a:lnTo>
                  <a:lnTo>
                    <a:pt x="8737471" y="1315387"/>
                  </a:lnTo>
                  <a:lnTo>
                    <a:pt x="8744327" y="1368388"/>
                  </a:lnTo>
                  <a:lnTo>
                    <a:pt x="8813171" y="1550976"/>
                  </a:lnTo>
                  <a:lnTo>
                    <a:pt x="8820116" y="1604099"/>
                  </a:lnTo>
                  <a:lnTo>
                    <a:pt x="8854660" y="1695562"/>
                  </a:lnTo>
                  <a:lnTo>
                    <a:pt x="8882256" y="1733899"/>
                  </a:lnTo>
                  <a:lnTo>
                    <a:pt x="8934179" y="1871241"/>
                  </a:lnTo>
                  <a:lnTo>
                    <a:pt x="8961807" y="1909622"/>
                  </a:lnTo>
                  <a:lnTo>
                    <a:pt x="8996462" y="2001240"/>
                  </a:lnTo>
                  <a:lnTo>
                    <a:pt x="9024101" y="2039635"/>
                  </a:lnTo>
                  <a:lnTo>
                    <a:pt x="9041433" y="2085450"/>
                  </a:lnTo>
                  <a:lnTo>
                    <a:pt x="9466846" y="2676419"/>
                  </a:lnTo>
                  <a:lnTo>
                    <a:pt x="9468085" y="10286466"/>
                  </a:lnTo>
                  <a:lnTo>
                    <a:pt x="1783131" y="10284195"/>
                  </a:lnTo>
                  <a:lnTo>
                    <a:pt x="1754499" y="10266158"/>
                  </a:lnTo>
                  <a:lnTo>
                    <a:pt x="1715874" y="10234239"/>
                  </a:lnTo>
                  <a:lnTo>
                    <a:pt x="1687491" y="10194811"/>
                  </a:lnTo>
                  <a:lnTo>
                    <a:pt x="1532058" y="10065842"/>
                  </a:lnTo>
                  <a:close/>
                </a:path>
                <a:path w="9468485" h="10287000">
                  <a:moveTo>
                    <a:pt x="9466846" y="2676419"/>
                  </a:moveTo>
                  <a:lnTo>
                    <a:pt x="9290014" y="2430769"/>
                  </a:lnTo>
                  <a:lnTo>
                    <a:pt x="9327898" y="2461658"/>
                  </a:lnTo>
                  <a:lnTo>
                    <a:pt x="9355461" y="2499949"/>
                  </a:lnTo>
                  <a:lnTo>
                    <a:pt x="9394882" y="2532972"/>
                  </a:lnTo>
                  <a:lnTo>
                    <a:pt x="9423535" y="2572776"/>
                  </a:lnTo>
                  <a:lnTo>
                    <a:pt x="9462046" y="2604537"/>
                  </a:lnTo>
                  <a:lnTo>
                    <a:pt x="9466836" y="2611190"/>
                  </a:lnTo>
                  <a:lnTo>
                    <a:pt x="9466846" y="2676419"/>
                  </a:lnTo>
                  <a:close/>
                </a:path>
                <a:path w="9468485" h="10287000">
                  <a:moveTo>
                    <a:pt x="724629" y="3161861"/>
                  </a:moveTo>
                  <a:lnTo>
                    <a:pt x="399610" y="2710357"/>
                  </a:lnTo>
                  <a:lnTo>
                    <a:pt x="380512" y="2662088"/>
                  </a:lnTo>
                  <a:lnTo>
                    <a:pt x="793858" y="3236294"/>
                  </a:lnTo>
                  <a:lnTo>
                    <a:pt x="724629" y="3161861"/>
                  </a:lnTo>
                  <a:close/>
                </a:path>
                <a:path w="9468485" h="10287000">
                  <a:moveTo>
                    <a:pt x="1425052" y="9960668"/>
                  </a:moveTo>
                  <a:lnTo>
                    <a:pt x="821087" y="9121662"/>
                  </a:lnTo>
                  <a:lnTo>
                    <a:pt x="785004" y="9028061"/>
                  </a:lnTo>
                  <a:lnTo>
                    <a:pt x="1503333" y="10025938"/>
                  </a:lnTo>
                  <a:lnTo>
                    <a:pt x="1425052" y="9960668"/>
                  </a:lnTo>
                  <a:close/>
                </a:path>
                <a:path w="9468485" h="10287000">
                  <a:moveTo>
                    <a:pt x="1357364" y="9888377"/>
                  </a:moveTo>
                  <a:lnTo>
                    <a:pt x="867862" y="9208379"/>
                  </a:lnTo>
                  <a:lnTo>
                    <a:pt x="849585" y="9161250"/>
                  </a:lnTo>
                  <a:lnTo>
                    <a:pt x="1396107" y="9920460"/>
                  </a:lnTo>
                  <a:lnTo>
                    <a:pt x="1357364" y="9888377"/>
                  </a:lnTo>
                  <a:close/>
                </a:path>
                <a:path w="9468485" h="10287000">
                  <a:moveTo>
                    <a:pt x="1289917" y="9816419"/>
                  </a:moveTo>
                  <a:lnTo>
                    <a:pt x="914944" y="9295520"/>
                  </a:lnTo>
                  <a:lnTo>
                    <a:pt x="896523" y="9248193"/>
                  </a:lnTo>
                  <a:lnTo>
                    <a:pt x="1328835" y="9848746"/>
                  </a:lnTo>
                  <a:lnTo>
                    <a:pt x="1289917" y="9816419"/>
                  </a:lnTo>
                  <a:close/>
                </a:path>
                <a:path w="9468485" h="10287000">
                  <a:moveTo>
                    <a:pt x="1193376" y="9704046"/>
                  </a:moveTo>
                  <a:lnTo>
                    <a:pt x="991118" y="9423077"/>
                  </a:lnTo>
                  <a:lnTo>
                    <a:pt x="972558" y="9375556"/>
                  </a:lnTo>
                  <a:lnTo>
                    <a:pt x="1232484" y="9736636"/>
                  </a:lnTo>
                  <a:lnTo>
                    <a:pt x="1193376" y="970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7CEAC150-F6C2-EBD2-F220-4AD3F5998D6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62161" y="8786974"/>
              <a:ext cx="3295648" cy="15001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30" r:id="rId5"/>
    <p:sldLayoutId id="214748384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415" TargetMode="External"/><Relationship Id="rId7" Type="http://schemas.openxmlformats.org/officeDocument/2006/relationships/hyperlink" Target="https://ictlogy.net/bibliography/reports/projects.php?idp=556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contacts.php?idc=1" TargetMode="External"/><Relationship Id="rId5" Type="http://schemas.openxmlformats.org/officeDocument/2006/relationships/hyperlink" Target="https://ictlogy.net/bibliography/reports/projects.php?idp=5792" TargetMode="External"/><Relationship Id="rId4" Type="http://schemas.openxmlformats.org/officeDocument/2006/relationships/hyperlink" Target="https://ictlogy.net/bibliography/reports/projects.php?idp=5566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90" TargetMode="External"/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425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489" TargetMode="External"/><Relationship Id="rId5" Type="http://schemas.openxmlformats.org/officeDocument/2006/relationships/hyperlink" Target="https://ictlogy.net/bibliography/reports/projects.php?idp=5219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68" TargetMode="External"/><Relationship Id="rId3" Type="http://schemas.openxmlformats.org/officeDocument/2006/relationships/hyperlink" Target="https://ictlogy.net/bibliography/reports/projects.php?idp=5208" TargetMode="External"/><Relationship Id="rId7" Type="http://schemas.openxmlformats.org/officeDocument/2006/relationships/hyperlink" Target="http://economia.gencat.cat/web/.content/70_economia_catalana/arxius/publicacions_periodiques/nota_d_economia/ne-105/NE-105-c14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389" TargetMode="External"/><Relationship Id="rId5" Type="http://schemas.openxmlformats.org/officeDocument/2006/relationships/hyperlink" Target="https://ictlogy.net/bibliography/reports/projects.php?idp=5425" TargetMode="External"/><Relationship Id="rId4" Type="http://schemas.openxmlformats.org/officeDocument/2006/relationships/hyperlink" Target="https://ictlogy.net/bibliography/reports/projects.php?idp=570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52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ctlogy.net/bibliography/reports/projects.php?idp=548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.ictlogy.net/609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.ictlogy.net/570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D95C27FE-415D-4B41-B4A1-A2FE419E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4058598"/>
            <a:ext cx="11664000" cy="52228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 Peña</a:t>
            </a:r>
            <a:r>
              <a:rPr lang="ca-ES" sz="24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López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B5B0996B-DA9B-C983-4183-BDC7BABAD9D8}"/>
              </a:ext>
            </a:extLst>
          </p:cNvPr>
          <p:cNvSpPr txBox="1">
            <a:spLocks/>
          </p:cNvSpPr>
          <p:nvPr/>
        </p:nvSpPr>
        <p:spPr bwMode="auto">
          <a:xfrm>
            <a:off x="263352" y="602289"/>
            <a:ext cx="11665296" cy="334837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a-ES" sz="48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 estratègica de polítiques d’innovació orientades a missions (III):</a:t>
            </a:r>
            <a:br>
              <a:rPr lang="ca-ES" sz="48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8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Teoria del Canvi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D9CEEC-6D72-83B8-6EC5-5043FF1F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1" y="4688816"/>
            <a:ext cx="11664000" cy="118845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20/03/2026, </a:t>
            </a:r>
            <a:r>
              <a:rPr lang="es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 d'especialització en Promotor d'Ecosistemes Innovadors</a:t>
            </a:r>
            <a:endParaRPr lang="ca-ES" sz="2400" noProof="1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Girona: Fundació Girona Regió del Coneixement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90E6D-6B0A-C458-4FF2-74335312D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3817B062-E77F-8448-BD55-7DB97AC7A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Anàlisi PESTLE dinàmic de sistema. </a:t>
            </a:r>
            <a:br>
              <a:rPr lang="ca-ES" dirty="0"/>
            </a:br>
            <a:r>
              <a:rPr lang="es-ES" altLang="ca-ES" dirty="0"/>
              <a:t>Dades </a:t>
            </a:r>
            <a:r>
              <a:rPr lang="es-ES" altLang="ca-ES" dirty="0" err="1"/>
              <a:t>obertes</a:t>
            </a:r>
            <a:r>
              <a:rPr lang="es-ES" altLang="ca-ES" dirty="0"/>
              <a:t> </a:t>
            </a:r>
            <a:r>
              <a:rPr lang="es-ES" altLang="ca-ES" dirty="0" err="1"/>
              <a:t>globals</a:t>
            </a:r>
            <a:endParaRPr lang="es-ES" altLang="ca-ES" sz="2800" b="1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3CCE9E3-84B3-BE05-3CE8-1B497D84C34A}"/>
              </a:ext>
            </a:extLst>
          </p:cNvPr>
          <p:cNvGrpSpPr/>
          <p:nvPr/>
        </p:nvGrpSpPr>
        <p:grpSpPr>
          <a:xfrm>
            <a:off x="3136659" y="1412777"/>
            <a:ext cx="7099525" cy="348490"/>
            <a:chOff x="295347" y="0"/>
            <a:chExt cx="4807088" cy="326995"/>
          </a:xfrm>
        </p:grpSpPr>
        <p:sp>
          <p:nvSpPr>
            <p:cNvPr id="8257" name="Shape">
              <a:extLst>
                <a:ext uri="{FF2B5EF4-FFF2-40B4-BE49-F238E27FC236}">
                  <a16:creationId xmlns:a16="http://schemas.microsoft.com/office/drawing/2014/main" id="{95E19757-9F7D-0671-D9C7-2FAC9BA3AE93}"/>
                </a:ext>
              </a:extLst>
            </p:cNvPr>
            <p:cNvSpPr/>
            <p:nvPr/>
          </p:nvSpPr>
          <p:spPr>
            <a:xfrm>
              <a:off x="295347" y="0"/>
              <a:ext cx="1650073" cy="32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47" extrusionOk="0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rgbClr val="001689"/>
            </a:solidFill>
            <a:ln w="3175">
              <a:miter lim="400000"/>
            </a:ln>
          </p:spPr>
          <p:txBody>
            <a:bodyPr lIns="19050" tIns="19050" rIns="19050" bIns="19050" anchor="ctr"/>
            <a:lstStyle/>
            <a:p>
              <a:endParaRPr lang="ca-ES" noProof="0" dirty="0"/>
            </a:p>
          </p:txBody>
        </p:sp>
        <p:sp>
          <p:nvSpPr>
            <p:cNvPr id="8258" name="Shape">
              <a:extLst>
                <a:ext uri="{FF2B5EF4-FFF2-40B4-BE49-F238E27FC236}">
                  <a16:creationId xmlns:a16="http://schemas.microsoft.com/office/drawing/2014/main" id="{C1A1C796-2B90-A19D-0632-E03A74F936A5}"/>
                </a:ext>
              </a:extLst>
            </p:cNvPr>
            <p:cNvSpPr/>
            <p:nvPr/>
          </p:nvSpPr>
          <p:spPr>
            <a:xfrm>
              <a:off x="1873855" y="0"/>
              <a:ext cx="1650073" cy="32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47" extrusionOk="0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rgbClr val="001689"/>
            </a:solidFill>
            <a:ln w="3175">
              <a:miter lim="400000"/>
            </a:ln>
          </p:spPr>
          <p:txBody>
            <a:bodyPr lIns="19050" tIns="19050" rIns="19050" bIns="19050" anchor="ctr"/>
            <a:lstStyle/>
            <a:p>
              <a:endParaRPr lang="ca-ES" noProof="0" dirty="0">
                <a:cs typeface="Arial" panose="020B0604020202020204" pitchFamily="34" charset="0"/>
              </a:endParaRPr>
            </a:p>
          </p:txBody>
        </p:sp>
        <p:sp>
          <p:nvSpPr>
            <p:cNvPr id="8259" name="Shape">
              <a:extLst>
                <a:ext uri="{FF2B5EF4-FFF2-40B4-BE49-F238E27FC236}">
                  <a16:creationId xmlns:a16="http://schemas.microsoft.com/office/drawing/2014/main" id="{7D904644-3E8B-D1A5-F12D-DA95BF131EE8}"/>
                </a:ext>
              </a:extLst>
            </p:cNvPr>
            <p:cNvSpPr/>
            <p:nvPr/>
          </p:nvSpPr>
          <p:spPr>
            <a:xfrm>
              <a:off x="3452362" y="0"/>
              <a:ext cx="1650073" cy="32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47" extrusionOk="0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rgbClr val="001689"/>
            </a:solidFill>
            <a:ln w="3175">
              <a:miter lim="400000"/>
            </a:ln>
          </p:spPr>
          <p:txBody>
            <a:bodyPr lIns="19050" tIns="19050" rIns="19050" bIns="19050" anchor="ctr"/>
            <a:lstStyle/>
            <a:p>
              <a:endParaRPr lang="ca-ES" b="1" noProof="0" dirty="0">
                <a:cs typeface="Arial" panose="020B0604020202020204" pitchFamily="34" charset="0"/>
              </a:endParaRPr>
            </a:p>
          </p:txBody>
        </p:sp>
        <p:grpSp>
          <p:nvGrpSpPr>
            <p:cNvPr id="8261" name="Grupo 8260">
              <a:extLst>
                <a:ext uri="{FF2B5EF4-FFF2-40B4-BE49-F238E27FC236}">
                  <a16:creationId xmlns:a16="http://schemas.microsoft.com/office/drawing/2014/main" id="{EA2D0BB7-32EC-D9FD-D572-47F2547E10ED}"/>
                </a:ext>
              </a:extLst>
            </p:cNvPr>
            <p:cNvGrpSpPr/>
            <p:nvPr/>
          </p:nvGrpSpPr>
          <p:grpSpPr>
            <a:xfrm>
              <a:off x="438851" y="59820"/>
              <a:ext cx="4496350" cy="237438"/>
              <a:chOff x="97019" y="0"/>
              <a:chExt cx="4496350" cy="237438"/>
            </a:xfrm>
          </p:grpSpPr>
          <p:sp>
            <p:nvSpPr>
              <p:cNvPr id="8263" name="Stage 02">
                <a:extLst>
                  <a:ext uri="{FF2B5EF4-FFF2-40B4-BE49-F238E27FC236}">
                    <a16:creationId xmlns:a16="http://schemas.microsoft.com/office/drawing/2014/main" id="{F746FF37-CB9C-6620-CBBD-C821453A3B47}"/>
                  </a:ext>
                </a:extLst>
              </p:cNvPr>
              <p:cNvSpPr txBox="1"/>
              <p:nvPr/>
            </p:nvSpPr>
            <p:spPr>
              <a:xfrm>
                <a:off x="97019" y="0"/>
                <a:ext cx="1339339" cy="23743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lIns="19050" tIns="0" rIns="19050" bIns="0" anchor="ctr" anchorCtr="0">
                <a:noAutofit/>
              </a:bodyPr>
              <a:lstStyle/>
              <a:p>
                <a:pPr algn="ctr"/>
                <a:r>
                  <a:rPr lang="ca-ES" sz="1150" noProof="0" dirty="0">
                    <a:solidFill>
                      <a:srgbClr val="FFFFFF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Curt</a:t>
                </a:r>
                <a:endParaRPr lang="ca-ES" sz="1100" noProof="0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4" name="Stage 03">
                <a:extLst>
                  <a:ext uri="{FF2B5EF4-FFF2-40B4-BE49-F238E27FC236}">
                    <a16:creationId xmlns:a16="http://schemas.microsoft.com/office/drawing/2014/main" id="{AFB949FE-6649-C911-5BF1-649442E6D566}"/>
                  </a:ext>
                </a:extLst>
              </p:cNvPr>
              <p:cNvSpPr txBox="1"/>
              <p:nvPr/>
            </p:nvSpPr>
            <p:spPr>
              <a:xfrm>
                <a:off x="1699253" y="0"/>
                <a:ext cx="1315613" cy="23743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lIns="19050" tIns="0" rIns="19050" bIns="0" anchor="ctr" anchorCtr="0">
                <a:noAutofit/>
              </a:bodyPr>
              <a:lstStyle/>
              <a:p>
                <a:pPr algn="ctr"/>
                <a:r>
                  <a:rPr lang="ca-ES" sz="1150" noProof="0" dirty="0">
                    <a:solidFill>
                      <a:srgbClr val="FFFFFF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Mitjà</a:t>
                </a:r>
                <a:endParaRPr lang="ca-ES" sz="1100" noProof="0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5" name="Stage 04">
                <a:extLst>
                  <a:ext uri="{FF2B5EF4-FFF2-40B4-BE49-F238E27FC236}">
                    <a16:creationId xmlns:a16="http://schemas.microsoft.com/office/drawing/2014/main" id="{270BFF25-C6D8-44FC-82F2-BF96A15BCE3F}"/>
                  </a:ext>
                </a:extLst>
              </p:cNvPr>
              <p:cNvSpPr txBox="1"/>
              <p:nvPr/>
            </p:nvSpPr>
            <p:spPr>
              <a:xfrm>
                <a:off x="3277760" y="0"/>
                <a:ext cx="1315609" cy="23743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lIns="19050" tIns="0" rIns="19050" bIns="0" anchor="ctr" anchorCtr="0">
                <a:noAutofit/>
              </a:bodyPr>
              <a:lstStyle/>
              <a:p>
                <a:pPr algn="ctr"/>
                <a:r>
                  <a:rPr lang="ca-ES" sz="1150" noProof="0" dirty="0">
                    <a:solidFill>
                      <a:srgbClr val="FFFFFF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Llarg</a:t>
                </a:r>
                <a:endParaRPr lang="ca-ES" sz="1100" noProof="0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BAE72D4-23DE-5C60-44F9-4E9D67992E88}"/>
              </a:ext>
            </a:extLst>
          </p:cNvPr>
          <p:cNvGrpSpPr/>
          <p:nvPr/>
        </p:nvGrpSpPr>
        <p:grpSpPr>
          <a:xfrm>
            <a:off x="1835128" y="4905763"/>
            <a:ext cx="8415515" cy="580458"/>
            <a:chOff x="1847850" y="2041197"/>
            <a:chExt cx="8415515" cy="580458"/>
          </a:xfrm>
        </p:grpSpPr>
        <p:sp>
          <p:nvSpPr>
            <p:cNvPr id="8192" name="Rounded Rectangle">
              <a:extLst>
                <a:ext uri="{FF2B5EF4-FFF2-40B4-BE49-F238E27FC236}">
                  <a16:creationId xmlns:a16="http://schemas.microsoft.com/office/drawing/2014/main" id="{FA239581-C5E7-7D94-DDF3-E5770747C515}"/>
                </a:ext>
              </a:extLst>
            </p:cNvPr>
            <p:cNvSpPr/>
            <p:nvPr/>
          </p:nvSpPr>
          <p:spPr>
            <a:xfrm>
              <a:off x="8008525" y="2041197"/>
              <a:ext cx="1910231" cy="580457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 sz="1100" noProof="0" dirty="0"/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198B68EB-0EAA-F64D-FE6B-AFC55B3CFCB2}"/>
                </a:ext>
              </a:extLst>
            </p:cNvPr>
            <p:cNvGrpSpPr/>
            <p:nvPr/>
          </p:nvGrpSpPr>
          <p:grpSpPr>
            <a:xfrm>
              <a:off x="1847850" y="2041197"/>
              <a:ext cx="8415515" cy="580458"/>
              <a:chOff x="1847850" y="2041197"/>
              <a:chExt cx="8415515" cy="580458"/>
            </a:xfrm>
          </p:grpSpPr>
          <p:sp>
            <p:nvSpPr>
              <p:cNvPr id="8206" name="Rounded Rectangle">
                <a:extLst>
                  <a:ext uri="{FF2B5EF4-FFF2-40B4-BE49-F238E27FC236}">
                    <a16:creationId xmlns:a16="http://schemas.microsoft.com/office/drawing/2014/main" id="{45919DB9-7037-E16C-17F7-23C7D12DDD68}"/>
                  </a:ext>
                </a:extLst>
              </p:cNvPr>
              <p:cNvSpPr/>
              <p:nvPr/>
            </p:nvSpPr>
            <p:spPr>
              <a:xfrm>
                <a:off x="5677249" y="2041197"/>
                <a:ext cx="1910229" cy="580457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 sz="1100" noProof="0" dirty="0"/>
              </a:p>
            </p:txBody>
          </p:sp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3740410C-B307-2FE3-D769-9FC605E73EAB}"/>
                  </a:ext>
                </a:extLst>
              </p:cNvPr>
              <p:cNvGrpSpPr/>
              <p:nvPr/>
            </p:nvGrpSpPr>
            <p:grpSpPr>
              <a:xfrm>
                <a:off x="1847850" y="2041197"/>
                <a:ext cx="8415515" cy="580458"/>
                <a:chOff x="1847850" y="2041197"/>
                <a:chExt cx="8415515" cy="580458"/>
              </a:xfrm>
            </p:grpSpPr>
            <p:grpSp>
              <p:nvGrpSpPr>
                <p:cNvPr id="8238" name="Grupo 8237">
                  <a:extLst>
                    <a:ext uri="{FF2B5EF4-FFF2-40B4-BE49-F238E27FC236}">
                      <a16:creationId xmlns:a16="http://schemas.microsoft.com/office/drawing/2014/main" id="{9D64DEEE-D517-ED33-E221-C4EA84760147}"/>
                    </a:ext>
                  </a:extLst>
                </p:cNvPr>
                <p:cNvGrpSpPr/>
                <p:nvPr/>
              </p:nvGrpSpPr>
              <p:grpSpPr>
                <a:xfrm>
                  <a:off x="1847850" y="2041198"/>
                  <a:ext cx="1223963" cy="580457"/>
                  <a:chOff x="293743" y="0"/>
                  <a:chExt cx="913764" cy="544654"/>
                </a:xfrm>
              </p:grpSpPr>
              <p:sp>
                <p:nvSpPr>
                  <p:cNvPr id="8254" name="Rounded Rectangle">
                    <a:extLst>
                      <a:ext uri="{FF2B5EF4-FFF2-40B4-BE49-F238E27FC236}">
                        <a16:creationId xmlns:a16="http://schemas.microsoft.com/office/drawing/2014/main" id="{4B0DCC60-F860-B959-FC17-C95A90E80534}"/>
                      </a:ext>
                    </a:extLst>
                  </p:cNvPr>
                  <p:cNvSpPr/>
                  <p:nvPr/>
                </p:nvSpPr>
                <p:spPr>
                  <a:xfrm>
                    <a:off x="293743" y="0"/>
                    <a:ext cx="913764" cy="544654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 sz="1100" noProof="0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55" name="1. Type text here">
                    <a:extLst>
                      <a:ext uri="{FF2B5EF4-FFF2-40B4-BE49-F238E27FC236}">
                        <a16:creationId xmlns:a16="http://schemas.microsoft.com/office/drawing/2014/main" id="{BE6B5FE6-9691-68CF-AD38-42DF56A1DD3C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03" y="91916"/>
                    <a:ext cx="704056" cy="208914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/>
                  <a:p>
                    <a:pPr algn="just"/>
                    <a:r>
                      <a:rPr lang="ca-ES" sz="1100" noProof="0" dirty="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Legal</a:t>
                    </a:r>
                    <a:endParaRPr lang="ca-ES" sz="1100" noProof="0" dirty="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202" name="Shape">
                  <a:extLst>
                    <a:ext uri="{FF2B5EF4-FFF2-40B4-BE49-F238E27FC236}">
                      <a16:creationId xmlns:a16="http://schemas.microsoft.com/office/drawing/2014/main" id="{CF49A67D-6558-ADC4-DB17-50A2C5B00885}"/>
                    </a:ext>
                  </a:extLst>
                </p:cNvPr>
                <p:cNvSpPr/>
                <p:nvPr/>
              </p:nvSpPr>
              <p:spPr>
                <a:xfrm>
                  <a:off x="5467937" y="2214240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60" name="Shape">
                  <a:extLst>
                    <a:ext uri="{FF2B5EF4-FFF2-40B4-BE49-F238E27FC236}">
                      <a16:creationId xmlns:a16="http://schemas.microsoft.com/office/drawing/2014/main" id="{9FE5E531-A6C3-1B62-079B-DFA50308BB92}"/>
                    </a:ext>
                  </a:extLst>
                </p:cNvPr>
                <p:cNvSpPr/>
                <p:nvPr/>
              </p:nvSpPr>
              <p:spPr>
                <a:xfrm>
                  <a:off x="7799213" y="2214240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15" name="Shape">
                  <a:extLst>
                    <a:ext uri="{FF2B5EF4-FFF2-40B4-BE49-F238E27FC236}">
                      <a16:creationId xmlns:a16="http://schemas.microsoft.com/office/drawing/2014/main" id="{F6F79CF1-9AC5-7CA0-354B-AE6F4737AD6A}"/>
                    </a:ext>
                  </a:extLst>
                </p:cNvPr>
                <p:cNvSpPr/>
                <p:nvPr/>
              </p:nvSpPr>
              <p:spPr>
                <a:xfrm>
                  <a:off x="3003785" y="2214240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19" name="Rounded Rectangle">
                  <a:extLst>
                    <a:ext uri="{FF2B5EF4-FFF2-40B4-BE49-F238E27FC236}">
                      <a16:creationId xmlns:a16="http://schemas.microsoft.com/office/drawing/2014/main" id="{9EE068AD-1C89-CEF8-6F78-079C29805BDC}"/>
                    </a:ext>
                  </a:extLst>
                </p:cNvPr>
                <p:cNvSpPr/>
                <p:nvPr/>
              </p:nvSpPr>
              <p:spPr>
                <a:xfrm>
                  <a:off x="3229199" y="2041197"/>
                  <a:ext cx="1910231" cy="580457"/>
                </a:xfrm>
                <a:prstGeom prst="roundRect">
                  <a:avLst>
                    <a:gd name="adj" fmla="val 13115"/>
                  </a:avLst>
                </a:prstGeom>
                <a:solidFill>
                  <a:schemeClr val="bg1">
                    <a:lumMod val="95000"/>
                  </a:schemeClr>
                </a:solidFill>
                <a:ln w="25400" cap="flat">
                  <a:solidFill>
                    <a:srgbClr val="00168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3" name="1. Type text here">
                  <a:extLst>
                    <a:ext uri="{FF2B5EF4-FFF2-40B4-BE49-F238E27FC236}">
                      <a16:creationId xmlns:a16="http://schemas.microsoft.com/office/drawing/2014/main" id="{C626A30F-43C1-B4FD-55B7-D9F71C0B9777}"/>
                    </a:ext>
                  </a:extLst>
                </p:cNvPr>
                <p:cNvSpPr txBox="1"/>
                <p:nvPr/>
              </p:nvSpPr>
              <p:spPr>
                <a:xfrm>
                  <a:off x="3311965" y="2132857"/>
                  <a:ext cx="1765764" cy="377026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r>
                    <a:rPr lang="ca-ES" sz="1100" noProof="0" dirty="0"/>
                    <a:t>Normativa de protecció de dades no adequada</a:t>
                  </a:r>
                </a:p>
              </p:txBody>
            </p:sp>
          </p:grpSp>
        </p:grp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0A8E484-5CB1-B018-4875-F05C6ECD6958}"/>
              </a:ext>
            </a:extLst>
          </p:cNvPr>
          <p:cNvGrpSpPr/>
          <p:nvPr/>
        </p:nvGrpSpPr>
        <p:grpSpPr>
          <a:xfrm>
            <a:off x="1835128" y="2108393"/>
            <a:ext cx="8415515" cy="580458"/>
            <a:chOff x="1847850" y="2751586"/>
            <a:chExt cx="8415515" cy="580458"/>
          </a:xfrm>
        </p:grpSpPr>
        <p:sp>
          <p:nvSpPr>
            <p:cNvPr id="8193" name="Rounded Rectangle">
              <a:extLst>
                <a:ext uri="{FF2B5EF4-FFF2-40B4-BE49-F238E27FC236}">
                  <a16:creationId xmlns:a16="http://schemas.microsoft.com/office/drawing/2014/main" id="{DE472F8D-18F5-3F41-BF12-8AC4627F052E}"/>
                </a:ext>
              </a:extLst>
            </p:cNvPr>
            <p:cNvSpPr/>
            <p:nvPr/>
          </p:nvSpPr>
          <p:spPr>
            <a:xfrm>
              <a:off x="8008525" y="2751586"/>
              <a:ext cx="1910231" cy="580458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 sz="1100" noProof="0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4263E1F8-69B0-1194-7DA2-9B36EF74DF6F}"/>
                </a:ext>
              </a:extLst>
            </p:cNvPr>
            <p:cNvGrpSpPr/>
            <p:nvPr/>
          </p:nvGrpSpPr>
          <p:grpSpPr>
            <a:xfrm>
              <a:off x="1847850" y="2751586"/>
              <a:ext cx="8415515" cy="580458"/>
              <a:chOff x="1847850" y="2751586"/>
              <a:chExt cx="8415515" cy="580458"/>
            </a:xfrm>
          </p:grpSpPr>
          <p:sp>
            <p:nvSpPr>
              <p:cNvPr id="8207" name="Rounded Rectangle">
                <a:extLst>
                  <a:ext uri="{FF2B5EF4-FFF2-40B4-BE49-F238E27FC236}">
                    <a16:creationId xmlns:a16="http://schemas.microsoft.com/office/drawing/2014/main" id="{3677D52E-20F3-353A-E91C-76B52090F6CE}"/>
                  </a:ext>
                </a:extLst>
              </p:cNvPr>
              <p:cNvSpPr/>
              <p:nvPr/>
            </p:nvSpPr>
            <p:spPr>
              <a:xfrm>
                <a:off x="5677249" y="2751586"/>
                <a:ext cx="1910229" cy="580458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 sz="1100" noProof="0" dirty="0"/>
              </a:p>
            </p:txBody>
          </p:sp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6F21A352-56B7-F068-3526-744C30853797}"/>
                  </a:ext>
                </a:extLst>
              </p:cNvPr>
              <p:cNvGrpSpPr/>
              <p:nvPr/>
            </p:nvGrpSpPr>
            <p:grpSpPr>
              <a:xfrm>
                <a:off x="1847850" y="2751586"/>
                <a:ext cx="8415515" cy="580458"/>
                <a:chOff x="1847850" y="2751586"/>
                <a:chExt cx="8415515" cy="580458"/>
              </a:xfrm>
            </p:grpSpPr>
            <p:grpSp>
              <p:nvGrpSpPr>
                <p:cNvPr id="8239" name="Grupo 8238">
                  <a:extLst>
                    <a:ext uri="{FF2B5EF4-FFF2-40B4-BE49-F238E27FC236}">
                      <a16:creationId xmlns:a16="http://schemas.microsoft.com/office/drawing/2014/main" id="{CFC7A894-0E0E-1868-357E-61031488F4BE}"/>
                    </a:ext>
                  </a:extLst>
                </p:cNvPr>
                <p:cNvGrpSpPr/>
                <p:nvPr/>
              </p:nvGrpSpPr>
              <p:grpSpPr>
                <a:xfrm>
                  <a:off x="1847850" y="2751587"/>
                  <a:ext cx="1223963" cy="580457"/>
                  <a:chOff x="293743" y="0"/>
                  <a:chExt cx="913764" cy="544654"/>
                </a:xfrm>
              </p:grpSpPr>
              <p:sp>
                <p:nvSpPr>
                  <p:cNvPr id="8252" name="Rounded Rectangle">
                    <a:extLst>
                      <a:ext uri="{FF2B5EF4-FFF2-40B4-BE49-F238E27FC236}">
                        <a16:creationId xmlns:a16="http://schemas.microsoft.com/office/drawing/2014/main" id="{F26DB592-0839-F079-D9D9-9F64ECAED67A}"/>
                      </a:ext>
                    </a:extLst>
                  </p:cNvPr>
                  <p:cNvSpPr/>
                  <p:nvPr/>
                </p:nvSpPr>
                <p:spPr>
                  <a:xfrm>
                    <a:off x="293743" y="0"/>
                    <a:ext cx="913764" cy="544654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 sz="1100" noProof="0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53" name="2. Type text here">
                    <a:extLst>
                      <a:ext uri="{FF2B5EF4-FFF2-40B4-BE49-F238E27FC236}">
                        <a16:creationId xmlns:a16="http://schemas.microsoft.com/office/drawing/2014/main" id="{F24654C9-A0DE-BF61-A8AA-BC77733E8C90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03" y="91906"/>
                    <a:ext cx="704056" cy="208914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/>
                  <a:p>
                    <a:pPr algn="just"/>
                    <a:r>
                      <a:rPr lang="ca-ES" sz="1100" noProof="0" dirty="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Polític</a:t>
                    </a:r>
                    <a:endParaRPr lang="ca-ES" sz="1100" noProof="0" dirty="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203" name="Shape">
                  <a:extLst>
                    <a:ext uri="{FF2B5EF4-FFF2-40B4-BE49-F238E27FC236}">
                      <a16:creationId xmlns:a16="http://schemas.microsoft.com/office/drawing/2014/main" id="{0FEA9AEC-E916-9496-206A-8E698A818A85}"/>
                    </a:ext>
                  </a:extLst>
                </p:cNvPr>
                <p:cNvSpPr/>
                <p:nvPr/>
              </p:nvSpPr>
              <p:spPr>
                <a:xfrm>
                  <a:off x="5467937" y="2924629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61" name="Shape">
                  <a:extLst>
                    <a:ext uri="{FF2B5EF4-FFF2-40B4-BE49-F238E27FC236}">
                      <a16:creationId xmlns:a16="http://schemas.microsoft.com/office/drawing/2014/main" id="{3D6469DD-AFCC-F6B8-D360-77BDB9C32BE2}"/>
                    </a:ext>
                  </a:extLst>
                </p:cNvPr>
                <p:cNvSpPr/>
                <p:nvPr/>
              </p:nvSpPr>
              <p:spPr>
                <a:xfrm>
                  <a:off x="7799213" y="2924629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81" name="1. Type text here">
                  <a:extLst>
                    <a:ext uri="{FF2B5EF4-FFF2-40B4-BE49-F238E27FC236}">
                      <a16:creationId xmlns:a16="http://schemas.microsoft.com/office/drawing/2014/main" id="{60E9F00F-430F-FEF2-E584-2E1C4F8BF0BB}"/>
                    </a:ext>
                  </a:extLst>
                </p:cNvPr>
                <p:cNvSpPr txBox="1"/>
                <p:nvPr/>
              </p:nvSpPr>
              <p:spPr>
                <a:xfrm>
                  <a:off x="5797809" y="2824027"/>
                  <a:ext cx="1765764" cy="377026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r>
                    <a:rPr lang="ca-ES" sz="1100" noProof="0" dirty="0">
                      <a:ea typeface="Arial" panose="020B0604020202020204" pitchFamily="34" charset="0"/>
                      <a:cs typeface="Arial" panose="020B0604020202020204" pitchFamily="34" charset="0"/>
                    </a:rPr>
                    <a:t>Agendes polítiques</a:t>
                  </a:r>
                </a:p>
                <a:p>
                  <a:pPr algn="ctr"/>
                  <a:r>
                    <a:rPr lang="ca-ES" sz="1100" noProof="0" dirty="0">
                      <a:ea typeface="Arial" panose="020B0604020202020204" pitchFamily="34" charset="0"/>
                      <a:cs typeface="Arial" panose="020B0604020202020204" pitchFamily="34" charset="0"/>
                    </a:rPr>
                    <a:t>no compartides</a:t>
                  </a:r>
                </a:p>
              </p:txBody>
            </p:sp>
            <p:sp>
              <p:nvSpPr>
                <p:cNvPr id="8288" name="1. Type text here">
                  <a:extLst>
                    <a:ext uri="{FF2B5EF4-FFF2-40B4-BE49-F238E27FC236}">
                      <a16:creationId xmlns:a16="http://schemas.microsoft.com/office/drawing/2014/main" id="{B0DB880C-3FDA-C947-2F93-41A7BB0D8BC1}"/>
                    </a:ext>
                  </a:extLst>
                </p:cNvPr>
                <p:cNvSpPr txBox="1"/>
                <p:nvPr/>
              </p:nvSpPr>
              <p:spPr>
                <a:xfrm>
                  <a:off x="8141401" y="2831448"/>
                  <a:ext cx="1765764" cy="377026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r>
                    <a:rPr lang="ca-ES" sz="1100" noProof="0" dirty="0"/>
                    <a:t>Rèdit electoral</a:t>
                  </a:r>
                  <a:br>
                    <a:rPr lang="ca-ES" sz="1100" noProof="0" dirty="0"/>
                  </a:br>
                  <a:r>
                    <a:rPr lang="ca-ES" sz="1100" noProof="0" dirty="0"/>
                    <a:t>Retiment de comptes</a:t>
                  </a:r>
                </a:p>
              </p:txBody>
            </p:sp>
            <p:sp>
              <p:nvSpPr>
                <p:cNvPr id="8216" name="Shape">
                  <a:extLst>
                    <a:ext uri="{FF2B5EF4-FFF2-40B4-BE49-F238E27FC236}">
                      <a16:creationId xmlns:a16="http://schemas.microsoft.com/office/drawing/2014/main" id="{986EC8DF-27FD-3752-60CA-54B52D9DBE21}"/>
                    </a:ext>
                  </a:extLst>
                </p:cNvPr>
                <p:cNvSpPr/>
                <p:nvPr/>
              </p:nvSpPr>
              <p:spPr>
                <a:xfrm>
                  <a:off x="3003785" y="2924629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20" name="Rounded Rectangle">
                  <a:extLst>
                    <a:ext uri="{FF2B5EF4-FFF2-40B4-BE49-F238E27FC236}">
                      <a16:creationId xmlns:a16="http://schemas.microsoft.com/office/drawing/2014/main" id="{FFA24506-6666-53A7-C3F0-A786A68F39A7}"/>
                    </a:ext>
                  </a:extLst>
                </p:cNvPr>
                <p:cNvSpPr/>
                <p:nvPr/>
              </p:nvSpPr>
              <p:spPr>
                <a:xfrm>
                  <a:off x="3229199" y="2751586"/>
                  <a:ext cx="1910231" cy="580458"/>
                </a:xfrm>
                <a:prstGeom prst="roundRect">
                  <a:avLst>
                    <a:gd name="adj" fmla="val 13115"/>
                  </a:avLst>
                </a:prstGeom>
                <a:solidFill>
                  <a:schemeClr val="bg1">
                    <a:lumMod val="95000"/>
                  </a:schemeClr>
                </a:solidFill>
                <a:ln w="25400" cap="flat">
                  <a:solidFill>
                    <a:srgbClr val="00168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67" name="1. Type text here">
                  <a:extLst>
                    <a:ext uri="{FF2B5EF4-FFF2-40B4-BE49-F238E27FC236}">
                      <a16:creationId xmlns:a16="http://schemas.microsoft.com/office/drawing/2014/main" id="{0CB11724-1695-0885-CA31-5448DB8EDC9E}"/>
                    </a:ext>
                  </a:extLst>
                </p:cNvPr>
                <p:cNvSpPr txBox="1"/>
                <p:nvPr/>
              </p:nvSpPr>
              <p:spPr>
                <a:xfrm>
                  <a:off x="3311965" y="2824027"/>
                  <a:ext cx="1765764" cy="377026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>
                  <a:defPPr>
                    <a:defRPr lang="es"/>
                  </a:defPPr>
                  <a:lvl1pPr algn="ctr">
                    <a:defRPr sz="115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ca-ES" sz="1100" noProof="0" dirty="0"/>
                    <a:t>Poca sensibilització</a:t>
                  </a:r>
                </a:p>
                <a:p>
                  <a:r>
                    <a:rPr lang="ca-ES" sz="1100" noProof="0" dirty="0"/>
                    <a:t>i canvi cultural necessari</a:t>
                  </a:r>
                </a:p>
              </p:txBody>
            </p:sp>
          </p:grpSp>
        </p:grp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2DF488A-DB65-4F32-32BB-8FD9117FDE56}"/>
              </a:ext>
            </a:extLst>
          </p:cNvPr>
          <p:cNvGrpSpPr/>
          <p:nvPr/>
        </p:nvGrpSpPr>
        <p:grpSpPr>
          <a:xfrm>
            <a:off x="1835128" y="5556711"/>
            <a:ext cx="8415515" cy="580458"/>
            <a:chOff x="1847850" y="5556711"/>
            <a:chExt cx="8415515" cy="580458"/>
          </a:xfrm>
        </p:grpSpPr>
        <p:sp>
          <p:nvSpPr>
            <p:cNvPr id="8198" name="Rounded Rectangle">
              <a:extLst>
                <a:ext uri="{FF2B5EF4-FFF2-40B4-BE49-F238E27FC236}">
                  <a16:creationId xmlns:a16="http://schemas.microsoft.com/office/drawing/2014/main" id="{4FC3E0F5-4B03-3208-131D-FB69D8FB2EC9}"/>
                </a:ext>
              </a:extLst>
            </p:cNvPr>
            <p:cNvSpPr/>
            <p:nvPr/>
          </p:nvSpPr>
          <p:spPr>
            <a:xfrm>
              <a:off x="8008525" y="5556711"/>
              <a:ext cx="1910231" cy="580458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 sz="1100" noProof="0" dirty="0"/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CE572D0-83E4-3BEA-0960-4A1EA34F262C}"/>
                </a:ext>
              </a:extLst>
            </p:cNvPr>
            <p:cNvGrpSpPr/>
            <p:nvPr/>
          </p:nvGrpSpPr>
          <p:grpSpPr>
            <a:xfrm>
              <a:off x="1847850" y="5556711"/>
              <a:ext cx="8415515" cy="580458"/>
              <a:chOff x="1847850" y="5556711"/>
              <a:chExt cx="8415515" cy="580458"/>
            </a:xfrm>
          </p:grpSpPr>
          <p:grpSp>
            <p:nvGrpSpPr>
              <p:cNvPr id="8243" name="Grupo 8242">
                <a:extLst>
                  <a:ext uri="{FF2B5EF4-FFF2-40B4-BE49-F238E27FC236}">
                    <a16:creationId xmlns:a16="http://schemas.microsoft.com/office/drawing/2014/main" id="{25309705-730F-5AF8-32FB-44B0D62800E1}"/>
                  </a:ext>
                </a:extLst>
              </p:cNvPr>
              <p:cNvGrpSpPr/>
              <p:nvPr/>
            </p:nvGrpSpPr>
            <p:grpSpPr>
              <a:xfrm>
                <a:off x="1847850" y="5556712"/>
                <a:ext cx="1223963" cy="580457"/>
                <a:chOff x="293743" y="0"/>
                <a:chExt cx="913764" cy="544654"/>
              </a:xfrm>
            </p:grpSpPr>
            <p:sp>
              <p:nvSpPr>
                <p:cNvPr id="8244" name="Rounded Rectangle">
                  <a:extLst>
                    <a:ext uri="{FF2B5EF4-FFF2-40B4-BE49-F238E27FC236}">
                      <a16:creationId xmlns:a16="http://schemas.microsoft.com/office/drawing/2014/main" id="{58D673CF-B921-4D8B-B95C-8260841831D6}"/>
                    </a:ext>
                  </a:extLst>
                </p:cNvPr>
                <p:cNvSpPr/>
                <p:nvPr/>
              </p:nvSpPr>
              <p:spPr>
                <a:xfrm>
                  <a:off x="293743" y="0"/>
                  <a:ext cx="913764" cy="544654"/>
                </a:xfrm>
                <a:prstGeom prst="roundRect">
                  <a:avLst>
                    <a:gd name="adj" fmla="val 13115"/>
                  </a:avLst>
                </a:pr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5" name="5. Type text here">
                  <a:extLst>
                    <a:ext uri="{FF2B5EF4-FFF2-40B4-BE49-F238E27FC236}">
                      <a16:creationId xmlns:a16="http://schemas.microsoft.com/office/drawing/2014/main" id="{2D289390-1C16-2015-27CD-960C2A3058E9}"/>
                    </a:ext>
                  </a:extLst>
                </p:cNvPr>
                <p:cNvSpPr txBox="1"/>
                <p:nvPr/>
              </p:nvSpPr>
              <p:spPr>
                <a:xfrm>
                  <a:off x="373203" y="91875"/>
                  <a:ext cx="704056" cy="20891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noAutofit/>
                </a:bodyPr>
                <a:lstStyle/>
                <a:p>
                  <a:pPr algn="just"/>
                  <a:r>
                    <a:rPr lang="ca-ES" sz="1100" noProof="0" dirty="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rPr>
                    <a:t>Governança</a:t>
                  </a:r>
                  <a:endParaRPr lang="ca-ES" sz="1100" noProof="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04" name="Shape">
                <a:extLst>
                  <a:ext uri="{FF2B5EF4-FFF2-40B4-BE49-F238E27FC236}">
                    <a16:creationId xmlns:a16="http://schemas.microsoft.com/office/drawing/2014/main" id="{2C53170E-1B7A-C979-43C5-9564EE99DF2D}"/>
                  </a:ext>
                </a:extLst>
              </p:cNvPr>
              <p:cNvSpPr/>
              <p:nvPr/>
            </p:nvSpPr>
            <p:spPr>
              <a:xfrm>
                <a:off x="5467937" y="5729755"/>
                <a:ext cx="2464152" cy="22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01" extrusionOk="0">
                    <a:moveTo>
                      <a:pt x="19887" y="21501"/>
                    </a:moveTo>
                    <a:cubicBezTo>
                      <a:pt x="19814" y="21501"/>
                      <a:pt x="19741" y="21402"/>
                      <a:pt x="19674" y="21205"/>
                    </a:cubicBezTo>
                    <a:cubicBezTo>
                      <a:pt x="19620" y="21050"/>
                      <a:pt x="19571" y="20839"/>
                      <a:pt x="19529" y="20581"/>
                    </a:cubicBezTo>
                    <a:cubicBezTo>
                      <a:pt x="19487" y="20323"/>
                      <a:pt x="19453" y="20021"/>
                      <a:pt x="19428" y="19688"/>
                    </a:cubicBezTo>
                    <a:cubicBezTo>
                      <a:pt x="19365" y="18847"/>
                      <a:pt x="19365" y="17874"/>
                      <a:pt x="19428" y="17032"/>
                    </a:cubicBezTo>
                    <a:cubicBezTo>
                      <a:pt x="19448" y="16772"/>
                      <a:pt x="19482" y="16498"/>
                      <a:pt x="19530" y="16167"/>
                    </a:cubicBezTo>
                    <a:cubicBezTo>
                      <a:pt x="19578" y="15836"/>
                      <a:pt x="19641" y="15448"/>
                      <a:pt x="19719" y="14964"/>
                    </a:cubicBezTo>
                    <a:lnTo>
                      <a:pt x="19892" y="13894"/>
                    </a:lnTo>
                    <a:lnTo>
                      <a:pt x="775" y="13894"/>
                    </a:lnTo>
                    <a:cubicBezTo>
                      <a:pt x="665" y="13894"/>
                      <a:pt x="576" y="13894"/>
                      <a:pt x="505" y="13871"/>
                    </a:cubicBezTo>
                    <a:cubicBezTo>
                      <a:pt x="433" y="13848"/>
                      <a:pt x="378" y="13802"/>
                      <a:pt x="334" y="13707"/>
                    </a:cubicBezTo>
                    <a:cubicBezTo>
                      <a:pt x="193" y="13390"/>
                      <a:pt x="81" y="12700"/>
                      <a:pt x="30" y="11826"/>
                    </a:cubicBezTo>
                    <a:cubicBezTo>
                      <a:pt x="10" y="11481"/>
                      <a:pt x="0" y="11117"/>
                      <a:pt x="0" y="10750"/>
                    </a:cubicBezTo>
                    <a:cubicBezTo>
                      <a:pt x="0" y="10386"/>
                      <a:pt x="10" y="10023"/>
                      <a:pt x="30" y="9680"/>
                    </a:cubicBezTo>
                    <a:cubicBezTo>
                      <a:pt x="81" y="8805"/>
                      <a:pt x="193" y="8116"/>
                      <a:pt x="334" y="7799"/>
                    </a:cubicBezTo>
                    <a:cubicBezTo>
                      <a:pt x="378" y="7704"/>
                      <a:pt x="433" y="7657"/>
                      <a:pt x="505" y="7634"/>
                    </a:cubicBezTo>
                    <a:cubicBezTo>
                      <a:pt x="576" y="7611"/>
                      <a:pt x="665" y="7612"/>
                      <a:pt x="775" y="7612"/>
                    </a:cubicBezTo>
                    <a:lnTo>
                      <a:pt x="19892" y="7612"/>
                    </a:lnTo>
                    <a:lnTo>
                      <a:pt x="19719" y="6541"/>
                    </a:lnTo>
                    <a:cubicBezTo>
                      <a:pt x="19641" y="6058"/>
                      <a:pt x="19578" y="5674"/>
                      <a:pt x="19530" y="5343"/>
                    </a:cubicBezTo>
                    <a:cubicBezTo>
                      <a:pt x="19482" y="5012"/>
                      <a:pt x="19448" y="4734"/>
                      <a:pt x="19428" y="4473"/>
                    </a:cubicBezTo>
                    <a:cubicBezTo>
                      <a:pt x="19364" y="3632"/>
                      <a:pt x="19364" y="2659"/>
                      <a:pt x="19428" y="1817"/>
                    </a:cubicBezTo>
                    <a:cubicBezTo>
                      <a:pt x="19453" y="1485"/>
                      <a:pt x="19488" y="1184"/>
                      <a:pt x="19529" y="924"/>
                    </a:cubicBezTo>
                    <a:cubicBezTo>
                      <a:pt x="19571" y="665"/>
                      <a:pt x="19620" y="451"/>
                      <a:pt x="19674" y="296"/>
                    </a:cubicBezTo>
                    <a:cubicBezTo>
                      <a:pt x="19809" y="-98"/>
                      <a:pt x="19966" y="-98"/>
                      <a:pt x="20102" y="296"/>
                    </a:cubicBezTo>
                    <a:cubicBezTo>
                      <a:pt x="20144" y="422"/>
                      <a:pt x="20189" y="630"/>
                      <a:pt x="20243" y="929"/>
                    </a:cubicBezTo>
                    <a:cubicBezTo>
                      <a:pt x="20296" y="1227"/>
                      <a:pt x="20358" y="1616"/>
                      <a:pt x="20436" y="2100"/>
                    </a:cubicBezTo>
                    <a:lnTo>
                      <a:pt x="21262" y="7215"/>
                    </a:lnTo>
                    <a:cubicBezTo>
                      <a:pt x="21340" y="7699"/>
                      <a:pt x="21403" y="8087"/>
                      <a:pt x="21451" y="8418"/>
                    </a:cubicBezTo>
                    <a:cubicBezTo>
                      <a:pt x="21499" y="8749"/>
                      <a:pt x="21533" y="9023"/>
                      <a:pt x="21553" y="9284"/>
                    </a:cubicBezTo>
                    <a:cubicBezTo>
                      <a:pt x="21570" y="9514"/>
                      <a:pt x="21582" y="9755"/>
                      <a:pt x="21590" y="10003"/>
                    </a:cubicBezTo>
                    <a:cubicBezTo>
                      <a:pt x="21597" y="10250"/>
                      <a:pt x="21600" y="10500"/>
                      <a:pt x="21598" y="10750"/>
                    </a:cubicBezTo>
                    <a:cubicBezTo>
                      <a:pt x="21600" y="11002"/>
                      <a:pt x="21597" y="11254"/>
                      <a:pt x="21590" y="11502"/>
                    </a:cubicBezTo>
                    <a:cubicBezTo>
                      <a:pt x="21582" y="11750"/>
                      <a:pt x="21570" y="11992"/>
                      <a:pt x="21553" y="12222"/>
                    </a:cubicBezTo>
                    <a:cubicBezTo>
                      <a:pt x="21533" y="12482"/>
                      <a:pt x="21499" y="12761"/>
                      <a:pt x="21451" y="13092"/>
                    </a:cubicBezTo>
                    <a:cubicBezTo>
                      <a:pt x="21403" y="13423"/>
                      <a:pt x="21340" y="13806"/>
                      <a:pt x="21262" y="14290"/>
                    </a:cubicBezTo>
                    <a:lnTo>
                      <a:pt x="20436" y="19406"/>
                    </a:lnTo>
                    <a:cubicBezTo>
                      <a:pt x="20358" y="19890"/>
                      <a:pt x="20296" y="20279"/>
                      <a:pt x="20243" y="20577"/>
                    </a:cubicBezTo>
                    <a:cubicBezTo>
                      <a:pt x="20189" y="20874"/>
                      <a:pt x="20144" y="21079"/>
                      <a:pt x="20102" y="21205"/>
                    </a:cubicBezTo>
                    <a:cubicBezTo>
                      <a:pt x="20035" y="21401"/>
                      <a:pt x="19961" y="21502"/>
                      <a:pt x="19887" y="2150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 sz="1100" noProof="0" dirty="0"/>
              </a:p>
            </p:txBody>
          </p:sp>
          <p:sp>
            <p:nvSpPr>
              <p:cNvPr id="8211" name="Rounded Rectangle">
                <a:extLst>
                  <a:ext uri="{FF2B5EF4-FFF2-40B4-BE49-F238E27FC236}">
                    <a16:creationId xmlns:a16="http://schemas.microsoft.com/office/drawing/2014/main" id="{303970BD-593C-4628-EAF7-0A746BA52540}"/>
                  </a:ext>
                </a:extLst>
              </p:cNvPr>
              <p:cNvSpPr/>
              <p:nvPr/>
            </p:nvSpPr>
            <p:spPr>
              <a:xfrm>
                <a:off x="5677249" y="5556711"/>
                <a:ext cx="1910229" cy="580458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 sz="1100" noProof="0" dirty="0"/>
              </a:p>
            </p:txBody>
          </p:sp>
          <p:sp>
            <p:nvSpPr>
              <p:cNvPr id="62" name="Shape">
                <a:extLst>
                  <a:ext uri="{FF2B5EF4-FFF2-40B4-BE49-F238E27FC236}">
                    <a16:creationId xmlns:a16="http://schemas.microsoft.com/office/drawing/2014/main" id="{2D128D74-046C-C5D5-D969-7521F179CB24}"/>
                  </a:ext>
                </a:extLst>
              </p:cNvPr>
              <p:cNvSpPr/>
              <p:nvPr/>
            </p:nvSpPr>
            <p:spPr>
              <a:xfrm>
                <a:off x="7799213" y="5729755"/>
                <a:ext cx="2464152" cy="22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01" extrusionOk="0">
                    <a:moveTo>
                      <a:pt x="19887" y="21501"/>
                    </a:moveTo>
                    <a:cubicBezTo>
                      <a:pt x="19814" y="21501"/>
                      <a:pt x="19741" y="21402"/>
                      <a:pt x="19674" y="21205"/>
                    </a:cubicBezTo>
                    <a:cubicBezTo>
                      <a:pt x="19620" y="21050"/>
                      <a:pt x="19571" y="20839"/>
                      <a:pt x="19529" y="20581"/>
                    </a:cubicBezTo>
                    <a:cubicBezTo>
                      <a:pt x="19487" y="20323"/>
                      <a:pt x="19453" y="20021"/>
                      <a:pt x="19428" y="19688"/>
                    </a:cubicBezTo>
                    <a:cubicBezTo>
                      <a:pt x="19365" y="18847"/>
                      <a:pt x="19365" y="17874"/>
                      <a:pt x="19428" y="17032"/>
                    </a:cubicBezTo>
                    <a:cubicBezTo>
                      <a:pt x="19448" y="16772"/>
                      <a:pt x="19482" y="16498"/>
                      <a:pt x="19530" y="16167"/>
                    </a:cubicBezTo>
                    <a:cubicBezTo>
                      <a:pt x="19578" y="15836"/>
                      <a:pt x="19641" y="15448"/>
                      <a:pt x="19719" y="14964"/>
                    </a:cubicBezTo>
                    <a:lnTo>
                      <a:pt x="19892" y="13894"/>
                    </a:lnTo>
                    <a:lnTo>
                      <a:pt x="775" y="13894"/>
                    </a:lnTo>
                    <a:cubicBezTo>
                      <a:pt x="665" y="13894"/>
                      <a:pt x="576" y="13894"/>
                      <a:pt x="505" y="13871"/>
                    </a:cubicBezTo>
                    <a:cubicBezTo>
                      <a:pt x="433" y="13848"/>
                      <a:pt x="378" y="13802"/>
                      <a:pt x="334" y="13707"/>
                    </a:cubicBezTo>
                    <a:cubicBezTo>
                      <a:pt x="193" y="13390"/>
                      <a:pt x="81" y="12700"/>
                      <a:pt x="30" y="11826"/>
                    </a:cubicBezTo>
                    <a:cubicBezTo>
                      <a:pt x="10" y="11481"/>
                      <a:pt x="0" y="11117"/>
                      <a:pt x="0" y="10750"/>
                    </a:cubicBezTo>
                    <a:cubicBezTo>
                      <a:pt x="0" y="10386"/>
                      <a:pt x="10" y="10023"/>
                      <a:pt x="30" y="9680"/>
                    </a:cubicBezTo>
                    <a:cubicBezTo>
                      <a:pt x="81" y="8805"/>
                      <a:pt x="193" y="8116"/>
                      <a:pt x="334" y="7799"/>
                    </a:cubicBezTo>
                    <a:cubicBezTo>
                      <a:pt x="378" y="7704"/>
                      <a:pt x="433" y="7657"/>
                      <a:pt x="505" y="7634"/>
                    </a:cubicBezTo>
                    <a:cubicBezTo>
                      <a:pt x="576" y="7611"/>
                      <a:pt x="665" y="7612"/>
                      <a:pt x="775" y="7612"/>
                    </a:cubicBezTo>
                    <a:lnTo>
                      <a:pt x="19892" y="7612"/>
                    </a:lnTo>
                    <a:lnTo>
                      <a:pt x="19719" y="6541"/>
                    </a:lnTo>
                    <a:cubicBezTo>
                      <a:pt x="19641" y="6058"/>
                      <a:pt x="19578" y="5674"/>
                      <a:pt x="19530" y="5343"/>
                    </a:cubicBezTo>
                    <a:cubicBezTo>
                      <a:pt x="19482" y="5012"/>
                      <a:pt x="19448" y="4734"/>
                      <a:pt x="19428" y="4473"/>
                    </a:cubicBezTo>
                    <a:cubicBezTo>
                      <a:pt x="19364" y="3632"/>
                      <a:pt x="19364" y="2659"/>
                      <a:pt x="19428" y="1817"/>
                    </a:cubicBezTo>
                    <a:cubicBezTo>
                      <a:pt x="19453" y="1485"/>
                      <a:pt x="19488" y="1184"/>
                      <a:pt x="19529" y="924"/>
                    </a:cubicBezTo>
                    <a:cubicBezTo>
                      <a:pt x="19571" y="665"/>
                      <a:pt x="19620" y="451"/>
                      <a:pt x="19674" y="296"/>
                    </a:cubicBezTo>
                    <a:cubicBezTo>
                      <a:pt x="19809" y="-98"/>
                      <a:pt x="19966" y="-98"/>
                      <a:pt x="20102" y="296"/>
                    </a:cubicBezTo>
                    <a:cubicBezTo>
                      <a:pt x="20144" y="422"/>
                      <a:pt x="20189" y="630"/>
                      <a:pt x="20243" y="929"/>
                    </a:cubicBezTo>
                    <a:cubicBezTo>
                      <a:pt x="20296" y="1227"/>
                      <a:pt x="20358" y="1616"/>
                      <a:pt x="20436" y="2100"/>
                    </a:cubicBezTo>
                    <a:lnTo>
                      <a:pt x="21262" y="7215"/>
                    </a:lnTo>
                    <a:cubicBezTo>
                      <a:pt x="21340" y="7699"/>
                      <a:pt x="21403" y="8087"/>
                      <a:pt x="21451" y="8418"/>
                    </a:cubicBezTo>
                    <a:cubicBezTo>
                      <a:pt x="21499" y="8749"/>
                      <a:pt x="21533" y="9023"/>
                      <a:pt x="21553" y="9284"/>
                    </a:cubicBezTo>
                    <a:cubicBezTo>
                      <a:pt x="21570" y="9514"/>
                      <a:pt x="21582" y="9755"/>
                      <a:pt x="21590" y="10003"/>
                    </a:cubicBezTo>
                    <a:cubicBezTo>
                      <a:pt x="21597" y="10250"/>
                      <a:pt x="21600" y="10500"/>
                      <a:pt x="21598" y="10750"/>
                    </a:cubicBezTo>
                    <a:cubicBezTo>
                      <a:pt x="21600" y="11002"/>
                      <a:pt x="21597" y="11254"/>
                      <a:pt x="21590" y="11502"/>
                    </a:cubicBezTo>
                    <a:cubicBezTo>
                      <a:pt x="21582" y="11750"/>
                      <a:pt x="21570" y="11992"/>
                      <a:pt x="21553" y="12222"/>
                    </a:cubicBezTo>
                    <a:cubicBezTo>
                      <a:pt x="21533" y="12482"/>
                      <a:pt x="21499" y="12761"/>
                      <a:pt x="21451" y="13092"/>
                    </a:cubicBezTo>
                    <a:cubicBezTo>
                      <a:pt x="21403" y="13423"/>
                      <a:pt x="21340" y="13806"/>
                      <a:pt x="21262" y="14290"/>
                    </a:cubicBezTo>
                    <a:lnTo>
                      <a:pt x="20436" y="19406"/>
                    </a:lnTo>
                    <a:cubicBezTo>
                      <a:pt x="20358" y="19890"/>
                      <a:pt x="20296" y="20279"/>
                      <a:pt x="20243" y="20577"/>
                    </a:cubicBezTo>
                    <a:cubicBezTo>
                      <a:pt x="20189" y="20874"/>
                      <a:pt x="20144" y="21079"/>
                      <a:pt x="20102" y="21205"/>
                    </a:cubicBezTo>
                    <a:cubicBezTo>
                      <a:pt x="20035" y="21401"/>
                      <a:pt x="19961" y="21502"/>
                      <a:pt x="19887" y="2150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 sz="1100" noProof="0" dirty="0"/>
              </a:p>
            </p:txBody>
          </p:sp>
          <p:sp>
            <p:nvSpPr>
              <p:cNvPr id="8282" name="1. Type text here">
                <a:extLst>
                  <a:ext uri="{FF2B5EF4-FFF2-40B4-BE49-F238E27FC236}">
                    <a16:creationId xmlns:a16="http://schemas.microsoft.com/office/drawing/2014/main" id="{621D4936-7548-5444-9C9A-28106E05DF05}"/>
                  </a:ext>
                </a:extLst>
              </p:cNvPr>
              <p:cNvSpPr txBox="1"/>
              <p:nvPr/>
            </p:nvSpPr>
            <p:spPr>
              <a:xfrm>
                <a:off x="5749481" y="5713824"/>
                <a:ext cx="1765764" cy="207749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/>
              <a:p>
                <a:r>
                  <a:rPr lang="ca-ES" sz="1100" noProof="0" dirty="0"/>
                  <a:t>Oportunitats de formació</a:t>
                </a:r>
              </a:p>
            </p:txBody>
          </p:sp>
          <p:sp>
            <p:nvSpPr>
              <p:cNvPr id="8289" name="1. Type text here">
                <a:extLst>
                  <a:ext uri="{FF2B5EF4-FFF2-40B4-BE49-F238E27FC236}">
                    <a16:creationId xmlns:a16="http://schemas.microsoft.com/office/drawing/2014/main" id="{E5C04B72-EAE2-1AAB-DF2C-5BD4B6736AAB}"/>
                  </a:ext>
                </a:extLst>
              </p:cNvPr>
              <p:cNvSpPr txBox="1"/>
              <p:nvPr/>
            </p:nvSpPr>
            <p:spPr>
              <a:xfrm>
                <a:off x="8084813" y="5661248"/>
                <a:ext cx="1765764" cy="37702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/>
              <a:p>
                <a:pPr algn="ctr"/>
                <a:r>
                  <a:rPr lang="ca-ES" sz="1100" noProof="0" dirty="0">
                    <a:ea typeface="Arial" panose="020B0604020202020204" pitchFamily="34" charset="0"/>
                    <a:cs typeface="Arial" panose="020B0604020202020204" pitchFamily="34" charset="0"/>
                  </a:rPr>
                  <a:t>Establiment de </a:t>
                </a:r>
              </a:p>
              <a:p>
                <a:pPr algn="ctr"/>
                <a:r>
                  <a:rPr lang="ca-ES" sz="1100" noProof="0" dirty="0">
                    <a:ea typeface="Arial" panose="020B0604020202020204" pitchFamily="34" charset="0"/>
                    <a:cs typeface="Arial" panose="020B0604020202020204" pitchFamily="34" charset="0"/>
                  </a:rPr>
                  <a:t>grup motor estable</a:t>
                </a:r>
              </a:p>
            </p:txBody>
          </p:sp>
          <p:sp>
            <p:nvSpPr>
              <p:cNvPr id="8217" name="Shape">
                <a:extLst>
                  <a:ext uri="{FF2B5EF4-FFF2-40B4-BE49-F238E27FC236}">
                    <a16:creationId xmlns:a16="http://schemas.microsoft.com/office/drawing/2014/main" id="{DFDD36F8-C6F1-E0D7-7076-C775476E4BEE}"/>
                  </a:ext>
                </a:extLst>
              </p:cNvPr>
              <p:cNvSpPr/>
              <p:nvPr/>
            </p:nvSpPr>
            <p:spPr>
              <a:xfrm>
                <a:off x="3003785" y="5729755"/>
                <a:ext cx="2464152" cy="22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01" extrusionOk="0">
                    <a:moveTo>
                      <a:pt x="19887" y="21501"/>
                    </a:moveTo>
                    <a:cubicBezTo>
                      <a:pt x="19814" y="21501"/>
                      <a:pt x="19741" y="21402"/>
                      <a:pt x="19674" y="21205"/>
                    </a:cubicBezTo>
                    <a:cubicBezTo>
                      <a:pt x="19620" y="21050"/>
                      <a:pt x="19571" y="20839"/>
                      <a:pt x="19529" y="20581"/>
                    </a:cubicBezTo>
                    <a:cubicBezTo>
                      <a:pt x="19487" y="20323"/>
                      <a:pt x="19453" y="20021"/>
                      <a:pt x="19428" y="19688"/>
                    </a:cubicBezTo>
                    <a:cubicBezTo>
                      <a:pt x="19365" y="18847"/>
                      <a:pt x="19365" y="17874"/>
                      <a:pt x="19428" y="17032"/>
                    </a:cubicBezTo>
                    <a:cubicBezTo>
                      <a:pt x="19448" y="16772"/>
                      <a:pt x="19482" y="16498"/>
                      <a:pt x="19530" y="16167"/>
                    </a:cubicBezTo>
                    <a:cubicBezTo>
                      <a:pt x="19578" y="15836"/>
                      <a:pt x="19641" y="15448"/>
                      <a:pt x="19719" y="14964"/>
                    </a:cubicBezTo>
                    <a:lnTo>
                      <a:pt x="19892" y="13894"/>
                    </a:lnTo>
                    <a:lnTo>
                      <a:pt x="775" y="13894"/>
                    </a:lnTo>
                    <a:cubicBezTo>
                      <a:pt x="665" y="13894"/>
                      <a:pt x="576" y="13894"/>
                      <a:pt x="505" y="13871"/>
                    </a:cubicBezTo>
                    <a:cubicBezTo>
                      <a:pt x="433" y="13848"/>
                      <a:pt x="378" y="13802"/>
                      <a:pt x="334" y="13707"/>
                    </a:cubicBezTo>
                    <a:cubicBezTo>
                      <a:pt x="193" y="13390"/>
                      <a:pt x="81" y="12700"/>
                      <a:pt x="30" y="11826"/>
                    </a:cubicBezTo>
                    <a:cubicBezTo>
                      <a:pt x="10" y="11481"/>
                      <a:pt x="0" y="11117"/>
                      <a:pt x="0" y="10750"/>
                    </a:cubicBezTo>
                    <a:cubicBezTo>
                      <a:pt x="0" y="10386"/>
                      <a:pt x="10" y="10023"/>
                      <a:pt x="30" y="9680"/>
                    </a:cubicBezTo>
                    <a:cubicBezTo>
                      <a:pt x="81" y="8805"/>
                      <a:pt x="193" y="8116"/>
                      <a:pt x="334" y="7799"/>
                    </a:cubicBezTo>
                    <a:cubicBezTo>
                      <a:pt x="378" y="7704"/>
                      <a:pt x="433" y="7657"/>
                      <a:pt x="505" y="7634"/>
                    </a:cubicBezTo>
                    <a:cubicBezTo>
                      <a:pt x="576" y="7611"/>
                      <a:pt x="665" y="7612"/>
                      <a:pt x="775" y="7612"/>
                    </a:cubicBezTo>
                    <a:lnTo>
                      <a:pt x="19892" y="7612"/>
                    </a:lnTo>
                    <a:lnTo>
                      <a:pt x="19719" y="6541"/>
                    </a:lnTo>
                    <a:cubicBezTo>
                      <a:pt x="19641" y="6058"/>
                      <a:pt x="19578" y="5674"/>
                      <a:pt x="19530" y="5343"/>
                    </a:cubicBezTo>
                    <a:cubicBezTo>
                      <a:pt x="19482" y="5012"/>
                      <a:pt x="19448" y="4734"/>
                      <a:pt x="19428" y="4473"/>
                    </a:cubicBezTo>
                    <a:cubicBezTo>
                      <a:pt x="19364" y="3632"/>
                      <a:pt x="19364" y="2659"/>
                      <a:pt x="19428" y="1817"/>
                    </a:cubicBezTo>
                    <a:cubicBezTo>
                      <a:pt x="19453" y="1485"/>
                      <a:pt x="19488" y="1184"/>
                      <a:pt x="19529" y="924"/>
                    </a:cubicBezTo>
                    <a:cubicBezTo>
                      <a:pt x="19571" y="665"/>
                      <a:pt x="19620" y="451"/>
                      <a:pt x="19674" y="296"/>
                    </a:cubicBezTo>
                    <a:cubicBezTo>
                      <a:pt x="19809" y="-98"/>
                      <a:pt x="19966" y="-98"/>
                      <a:pt x="20102" y="296"/>
                    </a:cubicBezTo>
                    <a:cubicBezTo>
                      <a:pt x="20144" y="422"/>
                      <a:pt x="20189" y="630"/>
                      <a:pt x="20243" y="929"/>
                    </a:cubicBezTo>
                    <a:cubicBezTo>
                      <a:pt x="20296" y="1227"/>
                      <a:pt x="20358" y="1616"/>
                      <a:pt x="20436" y="2100"/>
                    </a:cubicBezTo>
                    <a:lnTo>
                      <a:pt x="21262" y="7215"/>
                    </a:lnTo>
                    <a:cubicBezTo>
                      <a:pt x="21340" y="7699"/>
                      <a:pt x="21403" y="8087"/>
                      <a:pt x="21451" y="8418"/>
                    </a:cubicBezTo>
                    <a:cubicBezTo>
                      <a:pt x="21499" y="8749"/>
                      <a:pt x="21533" y="9023"/>
                      <a:pt x="21553" y="9284"/>
                    </a:cubicBezTo>
                    <a:cubicBezTo>
                      <a:pt x="21570" y="9514"/>
                      <a:pt x="21582" y="9755"/>
                      <a:pt x="21590" y="10003"/>
                    </a:cubicBezTo>
                    <a:cubicBezTo>
                      <a:pt x="21597" y="10250"/>
                      <a:pt x="21600" y="10500"/>
                      <a:pt x="21598" y="10750"/>
                    </a:cubicBezTo>
                    <a:cubicBezTo>
                      <a:pt x="21600" y="11002"/>
                      <a:pt x="21597" y="11254"/>
                      <a:pt x="21590" y="11502"/>
                    </a:cubicBezTo>
                    <a:cubicBezTo>
                      <a:pt x="21582" y="11750"/>
                      <a:pt x="21570" y="11992"/>
                      <a:pt x="21553" y="12222"/>
                    </a:cubicBezTo>
                    <a:cubicBezTo>
                      <a:pt x="21533" y="12482"/>
                      <a:pt x="21499" y="12761"/>
                      <a:pt x="21451" y="13092"/>
                    </a:cubicBezTo>
                    <a:cubicBezTo>
                      <a:pt x="21403" y="13423"/>
                      <a:pt x="21340" y="13806"/>
                      <a:pt x="21262" y="14290"/>
                    </a:cubicBezTo>
                    <a:lnTo>
                      <a:pt x="20436" y="19406"/>
                    </a:lnTo>
                    <a:cubicBezTo>
                      <a:pt x="20358" y="19890"/>
                      <a:pt x="20296" y="20279"/>
                      <a:pt x="20243" y="20577"/>
                    </a:cubicBezTo>
                    <a:cubicBezTo>
                      <a:pt x="20189" y="20874"/>
                      <a:pt x="20144" y="21079"/>
                      <a:pt x="20102" y="21205"/>
                    </a:cubicBezTo>
                    <a:cubicBezTo>
                      <a:pt x="20035" y="21401"/>
                      <a:pt x="19961" y="21502"/>
                      <a:pt x="19887" y="2150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 sz="1100" noProof="0" dirty="0"/>
              </a:p>
            </p:txBody>
          </p:sp>
          <p:sp>
            <p:nvSpPr>
              <p:cNvPr id="8224" name="Rounded Rectangle">
                <a:extLst>
                  <a:ext uri="{FF2B5EF4-FFF2-40B4-BE49-F238E27FC236}">
                    <a16:creationId xmlns:a16="http://schemas.microsoft.com/office/drawing/2014/main" id="{BB041807-0861-C731-6DE3-36E1ACF1341A}"/>
                  </a:ext>
                </a:extLst>
              </p:cNvPr>
              <p:cNvSpPr/>
              <p:nvPr/>
            </p:nvSpPr>
            <p:spPr>
              <a:xfrm>
                <a:off x="3229199" y="5556711"/>
                <a:ext cx="1910231" cy="580458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 sz="1100" noProof="0" dirty="0"/>
              </a:p>
            </p:txBody>
          </p:sp>
          <p:sp>
            <p:nvSpPr>
              <p:cNvPr id="8268" name="1. Type text here">
                <a:extLst>
                  <a:ext uri="{FF2B5EF4-FFF2-40B4-BE49-F238E27FC236}">
                    <a16:creationId xmlns:a16="http://schemas.microsoft.com/office/drawing/2014/main" id="{11D55312-CC66-677F-F0E3-A15711DB91BC}"/>
                  </a:ext>
                </a:extLst>
              </p:cNvPr>
              <p:cNvSpPr txBox="1"/>
              <p:nvPr/>
            </p:nvSpPr>
            <p:spPr>
              <a:xfrm>
                <a:off x="3311965" y="5661248"/>
                <a:ext cx="1765764" cy="37702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/>
              <a:p>
                <a:pPr algn="ctr"/>
                <a:r>
                  <a:rPr lang="ca-ES" sz="1100" noProof="0" dirty="0">
                    <a:ea typeface="Arial" panose="020B0604020202020204" pitchFamily="34" charset="0"/>
                    <a:cs typeface="Arial" panose="020B0604020202020204" pitchFamily="34" charset="0"/>
                  </a:rPr>
                  <a:t>Manca de diagnosi global</a:t>
                </a:r>
                <a:br>
                  <a:rPr lang="ca-ES" sz="1100" noProof="0" dirty="0">
                    <a:ea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a-ES" sz="1100" noProof="0" dirty="0">
                    <a:ea typeface="Arial" panose="020B0604020202020204" pitchFamily="34" charset="0"/>
                    <a:cs typeface="Arial" panose="020B0604020202020204" pitchFamily="34" charset="0"/>
                  </a:rPr>
                  <a:t>Cultura de dades absent</a:t>
                </a:r>
              </a:p>
            </p:txBody>
          </p:sp>
        </p:grp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06C1F36-1558-9E0C-8532-EF5778B6243C}"/>
              </a:ext>
            </a:extLst>
          </p:cNvPr>
          <p:cNvGrpSpPr/>
          <p:nvPr/>
        </p:nvGrpSpPr>
        <p:grpSpPr>
          <a:xfrm>
            <a:off x="1835128" y="4250849"/>
            <a:ext cx="8415515" cy="592012"/>
            <a:chOff x="1847850" y="4149172"/>
            <a:chExt cx="8415515" cy="592012"/>
          </a:xfrm>
        </p:grpSpPr>
        <p:sp>
          <p:nvSpPr>
            <p:cNvPr id="8196" name="Rounded Rectangle">
              <a:extLst>
                <a:ext uri="{FF2B5EF4-FFF2-40B4-BE49-F238E27FC236}">
                  <a16:creationId xmlns:a16="http://schemas.microsoft.com/office/drawing/2014/main" id="{907CFDB4-1FCD-5AD8-96CC-A14990CC5A01}"/>
                </a:ext>
              </a:extLst>
            </p:cNvPr>
            <p:cNvSpPr/>
            <p:nvPr/>
          </p:nvSpPr>
          <p:spPr>
            <a:xfrm>
              <a:off x="8008525" y="4154149"/>
              <a:ext cx="1910231" cy="580457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 sz="1100" noProof="0" dirty="0"/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0544CB45-1BDA-3F6E-4872-CBE20A7FE29E}"/>
                </a:ext>
              </a:extLst>
            </p:cNvPr>
            <p:cNvGrpSpPr/>
            <p:nvPr/>
          </p:nvGrpSpPr>
          <p:grpSpPr>
            <a:xfrm>
              <a:off x="1847850" y="4149172"/>
              <a:ext cx="8415515" cy="592012"/>
              <a:chOff x="1847850" y="4149172"/>
              <a:chExt cx="8415515" cy="592012"/>
            </a:xfrm>
          </p:grpSpPr>
          <p:sp>
            <p:nvSpPr>
              <p:cNvPr id="8209" name="Rounded Rectangle">
                <a:extLst>
                  <a:ext uri="{FF2B5EF4-FFF2-40B4-BE49-F238E27FC236}">
                    <a16:creationId xmlns:a16="http://schemas.microsoft.com/office/drawing/2014/main" id="{71036A95-FC2B-D859-5699-E9BB5B4A8707}"/>
                  </a:ext>
                </a:extLst>
              </p:cNvPr>
              <p:cNvSpPr/>
              <p:nvPr/>
            </p:nvSpPr>
            <p:spPr>
              <a:xfrm>
                <a:off x="5677249" y="4154149"/>
                <a:ext cx="1910229" cy="580457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 sz="1100" noProof="0" dirty="0"/>
              </a:p>
            </p:txBody>
          </p: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E613CA8E-F4DF-BF07-C216-18924C6CF02F}"/>
                  </a:ext>
                </a:extLst>
              </p:cNvPr>
              <p:cNvGrpSpPr/>
              <p:nvPr/>
            </p:nvGrpSpPr>
            <p:grpSpPr>
              <a:xfrm>
                <a:off x="1847850" y="4149172"/>
                <a:ext cx="8415515" cy="592012"/>
                <a:chOff x="1847850" y="4149172"/>
                <a:chExt cx="8415515" cy="592012"/>
              </a:xfrm>
            </p:grpSpPr>
            <p:grpSp>
              <p:nvGrpSpPr>
                <p:cNvPr id="8241" name="Grupo 8240">
                  <a:extLst>
                    <a:ext uri="{FF2B5EF4-FFF2-40B4-BE49-F238E27FC236}">
                      <a16:creationId xmlns:a16="http://schemas.microsoft.com/office/drawing/2014/main" id="{9F3A224C-A7BE-AFC9-AE0A-97226530AA42}"/>
                    </a:ext>
                  </a:extLst>
                </p:cNvPr>
                <p:cNvGrpSpPr/>
                <p:nvPr/>
              </p:nvGrpSpPr>
              <p:grpSpPr>
                <a:xfrm>
                  <a:off x="1847850" y="4154150"/>
                  <a:ext cx="1223963" cy="580457"/>
                  <a:chOff x="293743" y="0"/>
                  <a:chExt cx="913764" cy="544654"/>
                </a:xfrm>
              </p:grpSpPr>
              <p:sp>
                <p:nvSpPr>
                  <p:cNvPr id="8248" name="Rounded Rectangle">
                    <a:extLst>
                      <a:ext uri="{FF2B5EF4-FFF2-40B4-BE49-F238E27FC236}">
                        <a16:creationId xmlns:a16="http://schemas.microsoft.com/office/drawing/2014/main" id="{393ED32E-193C-9755-2D1B-071EF601C563}"/>
                      </a:ext>
                    </a:extLst>
                  </p:cNvPr>
                  <p:cNvSpPr/>
                  <p:nvPr/>
                </p:nvSpPr>
                <p:spPr>
                  <a:xfrm>
                    <a:off x="293743" y="0"/>
                    <a:ext cx="913764" cy="544654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 sz="1100" noProof="0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49" name="4. Type text here">
                    <a:extLst>
                      <a:ext uri="{FF2B5EF4-FFF2-40B4-BE49-F238E27FC236}">
                        <a16:creationId xmlns:a16="http://schemas.microsoft.com/office/drawing/2014/main" id="{4BE62391-B0DC-C18A-4148-7381780B2F35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03" y="91891"/>
                    <a:ext cx="704056" cy="208914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/>
                  <a:p>
                    <a:pPr algn="just"/>
                    <a:r>
                      <a:rPr lang="ca-ES" sz="1100" noProof="0" dirty="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Tecnològic</a:t>
                    </a:r>
                    <a:endParaRPr lang="ca-ES" sz="1100" noProof="0" dirty="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199" name="Shape">
                  <a:extLst>
                    <a:ext uri="{FF2B5EF4-FFF2-40B4-BE49-F238E27FC236}">
                      <a16:creationId xmlns:a16="http://schemas.microsoft.com/office/drawing/2014/main" id="{27865B21-2EE2-6553-E4C5-DCBDA95D11F6}"/>
                    </a:ext>
                  </a:extLst>
                </p:cNvPr>
                <p:cNvSpPr/>
                <p:nvPr/>
              </p:nvSpPr>
              <p:spPr>
                <a:xfrm>
                  <a:off x="5467937" y="4318084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57" name="Shape">
                  <a:extLst>
                    <a:ext uri="{FF2B5EF4-FFF2-40B4-BE49-F238E27FC236}">
                      <a16:creationId xmlns:a16="http://schemas.microsoft.com/office/drawing/2014/main" id="{88CE37D2-DACA-124A-C152-B938A6DBCFCA}"/>
                    </a:ext>
                  </a:extLst>
                </p:cNvPr>
                <p:cNvSpPr/>
                <p:nvPr/>
              </p:nvSpPr>
              <p:spPr>
                <a:xfrm>
                  <a:off x="7799213" y="4318084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84" name="1. Type text here">
                  <a:extLst>
                    <a:ext uri="{FF2B5EF4-FFF2-40B4-BE49-F238E27FC236}">
                      <a16:creationId xmlns:a16="http://schemas.microsoft.com/office/drawing/2014/main" id="{9D742CC6-BA6E-45C6-0D29-50050A07BA9C}"/>
                    </a:ext>
                  </a:extLst>
                </p:cNvPr>
                <p:cNvSpPr txBox="1"/>
                <p:nvPr/>
              </p:nvSpPr>
              <p:spPr>
                <a:xfrm>
                  <a:off x="5797809" y="4322711"/>
                  <a:ext cx="1765764" cy="21544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endParaRPr lang="ca-ES" sz="1100" noProof="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91" name="1. Type text here">
                  <a:extLst>
                    <a:ext uri="{FF2B5EF4-FFF2-40B4-BE49-F238E27FC236}">
                      <a16:creationId xmlns:a16="http://schemas.microsoft.com/office/drawing/2014/main" id="{A35E2B99-D566-9D4F-F570-D4026ECB7F00}"/>
                    </a:ext>
                  </a:extLst>
                </p:cNvPr>
                <p:cNvSpPr txBox="1"/>
                <p:nvPr/>
              </p:nvSpPr>
              <p:spPr>
                <a:xfrm>
                  <a:off x="8125297" y="4194881"/>
                  <a:ext cx="1765764" cy="546303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r>
                    <a:rPr lang="ca-ES" sz="1100" noProof="0" dirty="0"/>
                    <a:t>Model de dades estratègiques complet </a:t>
                  </a:r>
                  <a:br>
                    <a:rPr lang="ca-ES" sz="1100" noProof="0" dirty="0"/>
                  </a:br>
                  <a:r>
                    <a:rPr lang="ca-ES" sz="1100" noProof="0" dirty="0"/>
                    <a:t>i en funcionament</a:t>
                  </a:r>
                </a:p>
              </p:txBody>
            </p:sp>
            <p:sp>
              <p:nvSpPr>
                <p:cNvPr id="8212" name="Shape">
                  <a:extLst>
                    <a:ext uri="{FF2B5EF4-FFF2-40B4-BE49-F238E27FC236}">
                      <a16:creationId xmlns:a16="http://schemas.microsoft.com/office/drawing/2014/main" id="{7D372A55-DB68-94C4-4328-30AC521A90CA}"/>
                    </a:ext>
                  </a:extLst>
                </p:cNvPr>
                <p:cNvSpPr/>
                <p:nvPr/>
              </p:nvSpPr>
              <p:spPr>
                <a:xfrm>
                  <a:off x="3003785" y="4318084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22" name="Rounded Rectangle">
                  <a:extLst>
                    <a:ext uri="{FF2B5EF4-FFF2-40B4-BE49-F238E27FC236}">
                      <a16:creationId xmlns:a16="http://schemas.microsoft.com/office/drawing/2014/main" id="{03109F46-70A8-0E97-D84A-1808AB511999}"/>
                    </a:ext>
                  </a:extLst>
                </p:cNvPr>
                <p:cNvSpPr/>
                <p:nvPr/>
              </p:nvSpPr>
              <p:spPr>
                <a:xfrm>
                  <a:off x="3229199" y="4154149"/>
                  <a:ext cx="1910231" cy="580457"/>
                </a:xfrm>
                <a:prstGeom prst="roundRect">
                  <a:avLst>
                    <a:gd name="adj" fmla="val 13115"/>
                  </a:avLst>
                </a:prstGeom>
                <a:solidFill>
                  <a:schemeClr val="bg1">
                    <a:lumMod val="95000"/>
                  </a:schemeClr>
                </a:solidFill>
                <a:ln w="25400" cap="flat">
                  <a:solidFill>
                    <a:srgbClr val="00168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70" name="1. Type text here">
                  <a:extLst>
                    <a:ext uri="{FF2B5EF4-FFF2-40B4-BE49-F238E27FC236}">
                      <a16:creationId xmlns:a16="http://schemas.microsoft.com/office/drawing/2014/main" id="{2726C781-8EA8-41D9-32B6-C27FFFDAC570}"/>
                    </a:ext>
                  </a:extLst>
                </p:cNvPr>
                <p:cNvSpPr txBox="1"/>
                <p:nvPr/>
              </p:nvSpPr>
              <p:spPr>
                <a:xfrm>
                  <a:off x="3311965" y="4149172"/>
                  <a:ext cx="1765764" cy="546303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r>
                    <a:rPr lang="ca-ES" sz="1100" noProof="0" dirty="0"/>
                    <a:t>Manca d’esquemes de dades compartits</a:t>
                  </a:r>
                  <a:br>
                    <a:rPr lang="ca-ES" sz="1100" noProof="0" dirty="0"/>
                  </a:br>
                  <a:r>
                    <a:rPr lang="ca-ES" sz="1100" noProof="0" dirty="0"/>
                    <a:t>Sistemes no integrats</a:t>
                  </a:r>
                </a:p>
              </p:txBody>
            </p:sp>
          </p:grp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43E3A54-BD65-A802-E98D-895FD86F5983}"/>
              </a:ext>
            </a:extLst>
          </p:cNvPr>
          <p:cNvGrpSpPr/>
          <p:nvPr/>
        </p:nvGrpSpPr>
        <p:grpSpPr>
          <a:xfrm>
            <a:off x="1835128" y="2770579"/>
            <a:ext cx="8415515" cy="580458"/>
            <a:chOff x="1847850" y="3452867"/>
            <a:chExt cx="8415515" cy="580458"/>
          </a:xfrm>
        </p:grpSpPr>
        <p:sp>
          <p:nvSpPr>
            <p:cNvPr id="8195" name="Rounded Rectangle">
              <a:extLst>
                <a:ext uri="{FF2B5EF4-FFF2-40B4-BE49-F238E27FC236}">
                  <a16:creationId xmlns:a16="http://schemas.microsoft.com/office/drawing/2014/main" id="{82E9B1B2-48CC-AE8A-3941-EFABE636B985}"/>
                </a:ext>
              </a:extLst>
            </p:cNvPr>
            <p:cNvSpPr/>
            <p:nvPr/>
          </p:nvSpPr>
          <p:spPr>
            <a:xfrm>
              <a:off x="8008525" y="3452867"/>
              <a:ext cx="1910231" cy="580458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 sz="1100" noProof="0" dirty="0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C6529EF7-7EF4-0355-00F0-754A23162899}"/>
                </a:ext>
              </a:extLst>
            </p:cNvPr>
            <p:cNvGrpSpPr/>
            <p:nvPr/>
          </p:nvGrpSpPr>
          <p:grpSpPr>
            <a:xfrm>
              <a:off x="1847850" y="3452867"/>
              <a:ext cx="8415515" cy="580458"/>
              <a:chOff x="1847850" y="3452867"/>
              <a:chExt cx="8415515" cy="580458"/>
            </a:xfrm>
          </p:grpSpPr>
          <p:sp>
            <p:nvSpPr>
              <p:cNvPr id="8208" name="Rounded Rectangle">
                <a:extLst>
                  <a:ext uri="{FF2B5EF4-FFF2-40B4-BE49-F238E27FC236}">
                    <a16:creationId xmlns:a16="http://schemas.microsoft.com/office/drawing/2014/main" id="{7ED48A56-12B7-09D1-0A45-A79925EAF9C5}"/>
                  </a:ext>
                </a:extLst>
              </p:cNvPr>
              <p:cNvSpPr/>
              <p:nvPr/>
            </p:nvSpPr>
            <p:spPr>
              <a:xfrm>
                <a:off x="5677249" y="3452867"/>
                <a:ext cx="1910229" cy="580458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 sz="1100" noProof="0" dirty="0"/>
              </a:p>
            </p:txBody>
          </p: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C3742B49-6D8A-A769-C134-DED7E9BFF0C2}"/>
                  </a:ext>
                </a:extLst>
              </p:cNvPr>
              <p:cNvGrpSpPr/>
              <p:nvPr/>
            </p:nvGrpSpPr>
            <p:grpSpPr>
              <a:xfrm>
                <a:off x="1847850" y="3452867"/>
                <a:ext cx="8415515" cy="580458"/>
                <a:chOff x="1847850" y="3452867"/>
                <a:chExt cx="8415515" cy="580458"/>
              </a:xfrm>
            </p:grpSpPr>
            <p:grpSp>
              <p:nvGrpSpPr>
                <p:cNvPr id="8240" name="Grupo 8239">
                  <a:extLst>
                    <a:ext uri="{FF2B5EF4-FFF2-40B4-BE49-F238E27FC236}">
                      <a16:creationId xmlns:a16="http://schemas.microsoft.com/office/drawing/2014/main" id="{C8102E47-AB7E-4BA5-2101-D4A7E6EA17EF}"/>
                    </a:ext>
                  </a:extLst>
                </p:cNvPr>
                <p:cNvGrpSpPr/>
                <p:nvPr/>
              </p:nvGrpSpPr>
              <p:grpSpPr>
                <a:xfrm>
                  <a:off x="1847850" y="3452868"/>
                  <a:ext cx="1223963" cy="580457"/>
                  <a:chOff x="293743" y="0"/>
                  <a:chExt cx="913764" cy="544654"/>
                </a:xfrm>
              </p:grpSpPr>
              <p:sp>
                <p:nvSpPr>
                  <p:cNvPr id="8250" name="Rounded Rectangle">
                    <a:extLst>
                      <a:ext uri="{FF2B5EF4-FFF2-40B4-BE49-F238E27FC236}">
                        <a16:creationId xmlns:a16="http://schemas.microsoft.com/office/drawing/2014/main" id="{EEE360EE-50B0-F303-A83C-C8E5950623C2}"/>
                      </a:ext>
                    </a:extLst>
                  </p:cNvPr>
                  <p:cNvSpPr/>
                  <p:nvPr/>
                </p:nvSpPr>
                <p:spPr>
                  <a:xfrm>
                    <a:off x="293743" y="0"/>
                    <a:ext cx="913764" cy="544654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 sz="1100" noProof="0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51" name="3. Type text here">
                    <a:extLst>
                      <a:ext uri="{FF2B5EF4-FFF2-40B4-BE49-F238E27FC236}">
                        <a16:creationId xmlns:a16="http://schemas.microsoft.com/office/drawing/2014/main" id="{6EAE9AAE-35B9-175F-36B8-BCD3CD14AEC7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03" y="91899"/>
                    <a:ext cx="704056" cy="208914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/>
                  <a:p>
                    <a:pPr algn="just"/>
                    <a:r>
                      <a:rPr lang="ca-ES" sz="1100" noProof="0" dirty="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Econòmic</a:t>
                    </a:r>
                    <a:endParaRPr lang="ca-ES" sz="1100" noProof="0" dirty="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201" name="Shape">
                  <a:extLst>
                    <a:ext uri="{FF2B5EF4-FFF2-40B4-BE49-F238E27FC236}">
                      <a16:creationId xmlns:a16="http://schemas.microsoft.com/office/drawing/2014/main" id="{A8616C2A-BD55-EC3A-9B9B-A2EADAD65C23}"/>
                    </a:ext>
                  </a:extLst>
                </p:cNvPr>
                <p:cNvSpPr/>
                <p:nvPr/>
              </p:nvSpPr>
              <p:spPr>
                <a:xfrm>
                  <a:off x="5467937" y="361680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59" name="Shape">
                  <a:extLst>
                    <a:ext uri="{FF2B5EF4-FFF2-40B4-BE49-F238E27FC236}">
                      <a16:creationId xmlns:a16="http://schemas.microsoft.com/office/drawing/2014/main" id="{FDEDCDE5-7A13-0465-B8B3-3D2FB23F6B1A}"/>
                    </a:ext>
                  </a:extLst>
                </p:cNvPr>
                <p:cNvSpPr/>
                <p:nvPr/>
              </p:nvSpPr>
              <p:spPr>
                <a:xfrm>
                  <a:off x="7799213" y="361680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92" name="1. Type text here">
                  <a:extLst>
                    <a:ext uri="{FF2B5EF4-FFF2-40B4-BE49-F238E27FC236}">
                      <a16:creationId xmlns:a16="http://schemas.microsoft.com/office/drawing/2014/main" id="{1375F913-928A-867F-F4AD-9B5A35EDDEAE}"/>
                    </a:ext>
                  </a:extLst>
                </p:cNvPr>
                <p:cNvSpPr txBox="1"/>
                <p:nvPr/>
              </p:nvSpPr>
              <p:spPr>
                <a:xfrm>
                  <a:off x="8087612" y="3632870"/>
                  <a:ext cx="1765764" cy="207749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r>
                    <a:rPr lang="ca-ES" sz="1100" noProof="0" dirty="0">
                      <a:ea typeface="Arial" panose="020B0604020202020204" pitchFamily="34" charset="0"/>
                      <a:cs typeface="Arial" panose="020B0604020202020204" pitchFamily="34" charset="0"/>
                    </a:rPr>
                    <a:t>Suport al municipalisme</a:t>
                  </a:r>
                </a:p>
              </p:txBody>
            </p:sp>
            <p:sp>
              <p:nvSpPr>
                <p:cNvPr id="8214" name="Shape">
                  <a:extLst>
                    <a:ext uri="{FF2B5EF4-FFF2-40B4-BE49-F238E27FC236}">
                      <a16:creationId xmlns:a16="http://schemas.microsoft.com/office/drawing/2014/main" id="{E92069E1-19A1-C2B0-518B-0A93134FFF0A}"/>
                    </a:ext>
                  </a:extLst>
                </p:cNvPr>
                <p:cNvSpPr/>
                <p:nvPr/>
              </p:nvSpPr>
              <p:spPr>
                <a:xfrm>
                  <a:off x="3003785" y="361680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21" name="Rounded Rectangle">
                  <a:extLst>
                    <a:ext uri="{FF2B5EF4-FFF2-40B4-BE49-F238E27FC236}">
                      <a16:creationId xmlns:a16="http://schemas.microsoft.com/office/drawing/2014/main" id="{BC948E51-6757-D579-1313-AED783BBC5F4}"/>
                    </a:ext>
                  </a:extLst>
                </p:cNvPr>
                <p:cNvSpPr/>
                <p:nvPr/>
              </p:nvSpPr>
              <p:spPr>
                <a:xfrm>
                  <a:off x="3229199" y="3452867"/>
                  <a:ext cx="1910231" cy="580458"/>
                </a:xfrm>
                <a:prstGeom prst="roundRect">
                  <a:avLst>
                    <a:gd name="adj" fmla="val 13115"/>
                  </a:avLst>
                </a:prstGeom>
                <a:solidFill>
                  <a:schemeClr val="bg1">
                    <a:lumMod val="95000"/>
                  </a:schemeClr>
                </a:solidFill>
                <a:ln w="25400" cap="flat">
                  <a:solidFill>
                    <a:srgbClr val="00168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71" name="1. Type text here">
                  <a:extLst>
                    <a:ext uri="{FF2B5EF4-FFF2-40B4-BE49-F238E27FC236}">
                      <a16:creationId xmlns:a16="http://schemas.microsoft.com/office/drawing/2014/main" id="{99D5296B-322B-83C7-4C56-D59B04338F8F}"/>
                    </a:ext>
                  </a:extLst>
                </p:cNvPr>
                <p:cNvSpPr txBox="1"/>
                <p:nvPr/>
              </p:nvSpPr>
              <p:spPr>
                <a:xfrm>
                  <a:off x="3311965" y="3617033"/>
                  <a:ext cx="1765764" cy="21544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endParaRPr lang="ca-ES" sz="1100" noProof="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93761E7-E303-59F5-6710-24728E25F181}"/>
              </a:ext>
            </a:extLst>
          </p:cNvPr>
          <p:cNvGrpSpPr/>
          <p:nvPr/>
        </p:nvGrpSpPr>
        <p:grpSpPr>
          <a:xfrm>
            <a:off x="1835128" y="3505154"/>
            <a:ext cx="8415515" cy="612322"/>
            <a:chOff x="1847850" y="4850000"/>
            <a:chExt cx="8415515" cy="612322"/>
          </a:xfrm>
        </p:grpSpPr>
        <p:sp>
          <p:nvSpPr>
            <p:cNvPr id="8197" name="Rounded Rectangle">
              <a:extLst>
                <a:ext uri="{FF2B5EF4-FFF2-40B4-BE49-F238E27FC236}">
                  <a16:creationId xmlns:a16="http://schemas.microsoft.com/office/drawing/2014/main" id="{E5A92C9D-8558-D4C1-D48D-FF6E9146C8B5}"/>
                </a:ext>
              </a:extLst>
            </p:cNvPr>
            <p:cNvSpPr/>
            <p:nvPr/>
          </p:nvSpPr>
          <p:spPr>
            <a:xfrm>
              <a:off x="8008525" y="4864538"/>
              <a:ext cx="1910231" cy="580458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 sz="1100" noProof="0" dirty="0"/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CEA60B7F-2282-BFFF-6A1E-C39C53B9F9CE}"/>
                </a:ext>
              </a:extLst>
            </p:cNvPr>
            <p:cNvGrpSpPr/>
            <p:nvPr/>
          </p:nvGrpSpPr>
          <p:grpSpPr>
            <a:xfrm>
              <a:off x="1847850" y="4850000"/>
              <a:ext cx="8415515" cy="612322"/>
              <a:chOff x="1847850" y="4850000"/>
              <a:chExt cx="8415515" cy="612322"/>
            </a:xfrm>
          </p:grpSpPr>
          <p:sp>
            <p:nvSpPr>
              <p:cNvPr id="8210" name="Rounded Rectangle">
                <a:extLst>
                  <a:ext uri="{FF2B5EF4-FFF2-40B4-BE49-F238E27FC236}">
                    <a16:creationId xmlns:a16="http://schemas.microsoft.com/office/drawing/2014/main" id="{6F50C0B3-CDDC-CAAA-D4EA-75B0B0EA45C1}"/>
                  </a:ext>
                </a:extLst>
              </p:cNvPr>
              <p:cNvSpPr/>
              <p:nvPr/>
            </p:nvSpPr>
            <p:spPr>
              <a:xfrm>
                <a:off x="5677249" y="4864538"/>
                <a:ext cx="1910229" cy="580458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 sz="1100" noProof="0" dirty="0"/>
              </a:p>
            </p:txBody>
          </p:sp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1B72FD9C-968B-FABE-2405-5CC54ACF99FE}"/>
                  </a:ext>
                </a:extLst>
              </p:cNvPr>
              <p:cNvGrpSpPr/>
              <p:nvPr/>
            </p:nvGrpSpPr>
            <p:grpSpPr>
              <a:xfrm>
                <a:off x="1847850" y="4850000"/>
                <a:ext cx="8415515" cy="612322"/>
                <a:chOff x="1847850" y="4850000"/>
                <a:chExt cx="8415515" cy="612322"/>
              </a:xfrm>
            </p:grpSpPr>
            <p:grpSp>
              <p:nvGrpSpPr>
                <p:cNvPr id="8242" name="Grupo 8241">
                  <a:extLst>
                    <a:ext uri="{FF2B5EF4-FFF2-40B4-BE49-F238E27FC236}">
                      <a16:creationId xmlns:a16="http://schemas.microsoft.com/office/drawing/2014/main" id="{2289659E-1CC0-C29B-29D7-499D05265944}"/>
                    </a:ext>
                  </a:extLst>
                </p:cNvPr>
                <p:cNvGrpSpPr/>
                <p:nvPr/>
              </p:nvGrpSpPr>
              <p:grpSpPr>
                <a:xfrm>
                  <a:off x="1847850" y="4864539"/>
                  <a:ext cx="1223963" cy="580457"/>
                  <a:chOff x="293743" y="0"/>
                  <a:chExt cx="913764" cy="544654"/>
                </a:xfrm>
              </p:grpSpPr>
              <p:sp>
                <p:nvSpPr>
                  <p:cNvPr id="8246" name="Rounded Rectangle">
                    <a:extLst>
                      <a:ext uri="{FF2B5EF4-FFF2-40B4-BE49-F238E27FC236}">
                        <a16:creationId xmlns:a16="http://schemas.microsoft.com/office/drawing/2014/main" id="{E3025287-B70A-5CDE-CE7F-CD593FD29EBC}"/>
                      </a:ext>
                    </a:extLst>
                  </p:cNvPr>
                  <p:cNvSpPr/>
                  <p:nvPr/>
                </p:nvSpPr>
                <p:spPr>
                  <a:xfrm>
                    <a:off x="293743" y="0"/>
                    <a:ext cx="913764" cy="544654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 sz="1100" noProof="0" dirty="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47" name="5. Type text here">
                    <a:extLst>
                      <a:ext uri="{FF2B5EF4-FFF2-40B4-BE49-F238E27FC236}">
                        <a16:creationId xmlns:a16="http://schemas.microsoft.com/office/drawing/2014/main" id="{5B5782D4-8B5C-1D3B-FBA7-0E4BAD84F284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03" y="74806"/>
                    <a:ext cx="704056" cy="208914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/>
                  <a:p>
                    <a:pPr algn="just"/>
                    <a:r>
                      <a:rPr lang="ca-ES" sz="1100" noProof="0" dirty="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Social</a:t>
                    </a:r>
                    <a:endParaRPr lang="ca-ES" sz="1100" noProof="0" dirty="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200" name="Shape">
                  <a:extLst>
                    <a:ext uri="{FF2B5EF4-FFF2-40B4-BE49-F238E27FC236}">
                      <a16:creationId xmlns:a16="http://schemas.microsoft.com/office/drawing/2014/main" id="{5657D343-C0AF-F2B1-66E8-8E3A1B840C65}"/>
                    </a:ext>
                  </a:extLst>
                </p:cNvPr>
                <p:cNvSpPr/>
                <p:nvPr/>
              </p:nvSpPr>
              <p:spPr>
                <a:xfrm>
                  <a:off x="5467937" y="502847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58" name="Shape">
                  <a:extLst>
                    <a:ext uri="{FF2B5EF4-FFF2-40B4-BE49-F238E27FC236}">
                      <a16:creationId xmlns:a16="http://schemas.microsoft.com/office/drawing/2014/main" id="{74844468-1057-0C37-6314-318398B31C5A}"/>
                    </a:ext>
                  </a:extLst>
                </p:cNvPr>
                <p:cNvSpPr/>
                <p:nvPr/>
              </p:nvSpPr>
              <p:spPr>
                <a:xfrm>
                  <a:off x="7799213" y="502847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83" name="1. Type text here">
                  <a:extLst>
                    <a:ext uri="{FF2B5EF4-FFF2-40B4-BE49-F238E27FC236}">
                      <a16:creationId xmlns:a16="http://schemas.microsoft.com/office/drawing/2014/main" id="{AB1A97D2-F528-C1EC-25E0-2CE96484564C}"/>
                    </a:ext>
                  </a:extLst>
                </p:cNvPr>
                <p:cNvSpPr txBox="1"/>
                <p:nvPr/>
              </p:nvSpPr>
              <p:spPr>
                <a:xfrm>
                  <a:off x="5797809" y="5028389"/>
                  <a:ext cx="1765764" cy="21544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endParaRPr lang="ca-ES" sz="1100" noProof="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3" name="Shape">
                  <a:extLst>
                    <a:ext uri="{FF2B5EF4-FFF2-40B4-BE49-F238E27FC236}">
                      <a16:creationId xmlns:a16="http://schemas.microsoft.com/office/drawing/2014/main" id="{9A35B9B3-F816-2A56-BFE0-3ED7F82CD1DA}"/>
                    </a:ext>
                  </a:extLst>
                </p:cNvPr>
                <p:cNvSpPr/>
                <p:nvPr/>
              </p:nvSpPr>
              <p:spPr>
                <a:xfrm>
                  <a:off x="3003785" y="502847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  <p:sp>
              <p:nvSpPr>
                <p:cNvPr id="8269" name="1. Type text here">
                  <a:extLst>
                    <a:ext uri="{FF2B5EF4-FFF2-40B4-BE49-F238E27FC236}">
                      <a16:creationId xmlns:a16="http://schemas.microsoft.com/office/drawing/2014/main" id="{E5CA38D7-8598-FD0C-918B-9459D78B1468}"/>
                    </a:ext>
                  </a:extLst>
                </p:cNvPr>
                <p:cNvSpPr txBox="1"/>
                <p:nvPr/>
              </p:nvSpPr>
              <p:spPr>
                <a:xfrm>
                  <a:off x="3281064" y="4850000"/>
                  <a:ext cx="1794506" cy="207749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ctr" anchorCtr="0">
                  <a:spAutoFit/>
                </a:bodyPr>
                <a:lstStyle/>
                <a:p>
                  <a:r>
                    <a:rPr lang="ca-ES" sz="1100" noProof="0" dirty="0"/>
                    <a:t>,,,</a:t>
                  </a:r>
                </a:p>
              </p:txBody>
            </p:sp>
            <p:sp>
              <p:nvSpPr>
                <p:cNvPr id="7" name="Rounded Rectangle">
                  <a:extLst>
                    <a:ext uri="{FF2B5EF4-FFF2-40B4-BE49-F238E27FC236}">
                      <a16:creationId xmlns:a16="http://schemas.microsoft.com/office/drawing/2014/main" id="{302E8BF1-21D4-EC42-F210-2B9C8BD5F8A2}"/>
                    </a:ext>
                  </a:extLst>
                </p:cNvPr>
                <p:cNvSpPr/>
                <p:nvPr/>
              </p:nvSpPr>
              <p:spPr>
                <a:xfrm>
                  <a:off x="3229367" y="4881865"/>
                  <a:ext cx="1908000" cy="580457"/>
                </a:xfrm>
                <a:prstGeom prst="roundRect">
                  <a:avLst>
                    <a:gd name="adj" fmla="val 13115"/>
                  </a:avLst>
                </a:prstGeom>
                <a:solidFill>
                  <a:schemeClr val="bg1">
                    <a:lumMod val="95000"/>
                  </a:schemeClr>
                </a:solidFill>
                <a:ln w="25400" cap="flat">
                  <a:solidFill>
                    <a:srgbClr val="00168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 sz="1100" noProof="0" dirty="0"/>
                </a:p>
              </p:txBody>
            </p:sp>
          </p:grpSp>
        </p:grpSp>
      </p:grpSp>
      <p:sp>
        <p:nvSpPr>
          <p:cNvPr id="10" name="1. Type text here">
            <a:extLst>
              <a:ext uri="{FF2B5EF4-FFF2-40B4-BE49-F238E27FC236}">
                <a16:creationId xmlns:a16="http://schemas.microsoft.com/office/drawing/2014/main" id="{3F61B19E-1A93-284C-7AEC-971D711CFB71}"/>
              </a:ext>
            </a:extLst>
          </p:cNvPr>
          <p:cNvSpPr txBox="1"/>
          <p:nvPr/>
        </p:nvSpPr>
        <p:spPr>
          <a:xfrm>
            <a:off x="5843082" y="4411174"/>
            <a:ext cx="1765764" cy="2077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</a:ext>
          </a:extLst>
        </p:spPr>
        <p:txBody>
          <a:bodyPr wrap="square" lIns="19050" tIns="19050" rIns="19050" bIns="19050" numCol="1" anchor="t">
            <a:spAutoFit/>
          </a:bodyPr>
          <a:lstStyle/>
          <a:p>
            <a:r>
              <a:rPr lang="ca-ES" sz="1100" noProof="0" dirty="0"/>
              <a:t>Prototipus funcionals</a:t>
            </a:r>
          </a:p>
        </p:txBody>
      </p:sp>
      <p:sp>
        <p:nvSpPr>
          <p:cNvPr id="11" name="1. Type text here">
            <a:extLst>
              <a:ext uri="{FF2B5EF4-FFF2-40B4-BE49-F238E27FC236}">
                <a16:creationId xmlns:a16="http://schemas.microsoft.com/office/drawing/2014/main" id="{C19C1BFC-0E3F-7348-BC16-3B396A986819}"/>
              </a:ext>
            </a:extLst>
          </p:cNvPr>
          <p:cNvSpPr txBox="1"/>
          <p:nvPr/>
        </p:nvSpPr>
        <p:spPr>
          <a:xfrm>
            <a:off x="3224898" y="3734580"/>
            <a:ext cx="1960376" cy="2077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</a:ext>
          </a:extLst>
        </p:spPr>
        <p:txBody>
          <a:bodyPr wrap="square" lIns="19050" tIns="19050" rIns="19050" bIns="19050" numCol="1" anchor="t">
            <a:spAutoFit/>
          </a:bodyPr>
          <a:lstStyle/>
          <a:p>
            <a:r>
              <a:rPr lang="ca-ES" sz="1100" noProof="0" dirty="0"/>
              <a:t>Demanda molt especialitzada</a:t>
            </a:r>
          </a:p>
        </p:txBody>
      </p:sp>
      <p:sp>
        <p:nvSpPr>
          <p:cNvPr id="29" name="1. Type text here">
            <a:extLst>
              <a:ext uri="{FF2B5EF4-FFF2-40B4-BE49-F238E27FC236}">
                <a16:creationId xmlns:a16="http://schemas.microsoft.com/office/drawing/2014/main" id="{D6D34AF2-1CB1-E3F5-3409-AC3C81CEDD4F}"/>
              </a:ext>
            </a:extLst>
          </p:cNvPr>
          <p:cNvSpPr txBox="1"/>
          <p:nvPr/>
        </p:nvSpPr>
        <p:spPr>
          <a:xfrm>
            <a:off x="5774576" y="3613265"/>
            <a:ext cx="1765764" cy="3770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</a:ext>
          </a:extLst>
        </p:spPr>
        <p:txBody>
          <a:bodyPr wrap="square" lIns="19050" tIns="19050" rIns="19050" bIns="19050" numCol="1" anchor="t">
            <a:spAutoFit/>
          </a:bodyPr>
          <a:lstStyle/>
          <a:p>
            <a:r>
              <a:rPr lang="ca-ES" sz="1100" noProof="0" dirty="0"/>
              <a:t>Demanda de transparència</a:t>
            </a:r>
            <a:br>
              <a:rPr lang="ca-ES" sz="1100" noProof="0" dirty="0"/>
            </a:br>
            <a:r>
              <a:rPr lang="ca-ES" sz="1100" noProof="0" dirty="0"/>
              <a:t>Anticorrupció</a:t>
            </a:r>
          </a:p>
        </p:txBody>
      </p:sp>
      <p:sp>
        <p:nvSpPr>
          <p:cNvPr id="30" name="1. Type text here">
            <a:extLst>
              <a:ext uri="{FF2B5EF4-FFF2-40B4-BE49-F238E27FC236}">
                <a16:creationId xmlns:a16="http://schemas.microsoft.com/office/drawing/2014/main" id="{799889FA-6870-D880-50EF-E66A49947836}"/>
              </a:ext>
            </a:extLst>
          </p:cNvPr>
          <p:cNvSpPr txBox="1"/>
          <p:nvPr/>
        </p:nvSpPr>
        <p:spPr>
          <a:xfrm>
            <a:off x="3402791" y="2945202"/>
            <a:ext cx="1631377" cy="2077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</a:ext>
          </a:extLst>
        </p:spPr>
        <p:txBody>
          <a:bodyPr wrap="square" lIns="19050" tIns="19050" rIns="19050" bIns="19050" numCol="1" anchor="t">
            <a:spAutoFit/>
          </a:bodyPr>
          <a:lstStyle/>
          <a:p>
            <a:r>
              <a:rPr lang="ca-ES" sz="1100" noProof="0" dirty="0"/>
              <a:t>Cost de la digitalització</a:t>
            </a:r>
          </a:p>
        </p:txBody>
      </p:sp>
      <p:sp>
        <p:nvSpPr>
          <p:cNvPr id="31" name="1. Type text here">
            <a:extLst>
              <a:ext uri="{FF2B5EF4-FFF2-40B4-BE49-F238E27FC236}">
                <a16:creationId xmlns:a16="http://schemas.microsoft.com/office/drawing/2014/main" id="{4105A6EB-5CC3-F4BC-8B1F-090A5869EDAE}"/>
              </a:ext>
            </a:extLst>
          </p:cNvPr>
          <p:cNvSpPr txBox="1"/>
          <p:nvPr/>
        </p:nvSpPr>
        <p:spPr>
          <a:xfrm>
            <a:off x="5805370" y="2947182"/>
            <a:ext cx="1636512" cy="2077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</a:ext>
          </a:extLst>
        </p:spPr>
        <p:txBody>
          <a:bodyPr wrap="square" lIns="19050" tIns="19050" rIns="19050" bIns="19050" numCol="1" anchor="t">
            <a:spAutoFit/>
          </a:bodyPr>
          <a:lstStyle/>
          <a:p>
            <a:r>
              <a:rPr lang="ca-ES" sz="1100" noProof="0" dirty="0"/>
              <a:t>Cost del talent</a:t>
            </a:r>
          </a:p>
        </p:txBody>
      </p:sp>
    </p:spTree>
    <p:extLst>
      <p:ext uri="{BB962C8B-B14F-4D97-AF65-F5344CB8AC3E}">
        <p14:creationId xmlns:p14="http://schemas.microsoft.com/office/powerpoint/2010/main" val="355832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867CA-3604-4A20-1C2B-427579EA1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D00C2-FE73-DC31-A3D3-B809273EA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PESTLE dinàmic de sistema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55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F1AFF5B7-3B82-77A0-B686-44A7CC2EB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FC3FA-8F77-644B-7234-73F030D36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noProof="0" dirty="0"/>
              <a:t>Anàlisi PESTLE dinàmic de sistema</a:t>
            </a: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382C32BC-EDFB-B46A-4610-D63851A1DCA2}"/>
              </a:ext>
            </a:extLst>
          </p:cNvPr>
          <p:cNvSpPr/>
          <p:nvPr/>
        </p:nvSpPr>
        <p:spPr>
          <a:xfrm>
            <a:off x="2885835" y="1411087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1689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ca-E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Stage 02">
            <a:extLst>
              <a:ext uri="{FF2B5EF4-FFF2-40B4-BE49-F238E27FC236}">
                <a16:creationId xmlns:a16="http://schemas.microsoft.com/office/drawing/2014/main" id="{C1F0F804-978F-5496-9A00-3295EAF318A2}"/>
              </a:ext>
            </a:extLst>
          </p:cNvPr>
          <p:cNvSpPr txBox="1"/>
          <p:nvPr/>
        </p:nvSpPr>
        <p:spPr>
          <a:xfrm>
            <a:off x="3818730" y="1459409"/>
            <a:ext cx="654211" cy="284693"/>
          </a:xfrm>
          <a:prstGeom prst="rect">
            <a:avLst/>
          </a:prstGeom>
          <a:solidFill>
            <a:srgbClr val="001689"/>
          </a:solidFill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ca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</a:t>
            </a: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7D376030-E179-92E7-171B-1C193C3CF976}"/>
              </a:ext>
            </a:extLst>
          </p:cNvPr>
          <p:cNvSpPr/>
          <p:nvPr/>
        </p:nvSpPr>
        <p:spPr>
          <a:xfrm>
            <a:off x="5543874" y="1411087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1689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ca-E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Stage 03">
            <a:extLst>
              <a:ext uri="{FF2B5EF4-FFF2-40B4-BE49-F238E27FC236}">
                <a16:creationId xmlns:a16="http://schemas.microsoft.com/office/drawing/2014/main" id="{DA4F904E-B35F-2BE1-5C7A-78563464AC5D}"/>
              </a:ext>
            </a:extLst>
          </p:cNvPr>
          <p:cNvSpPr txBox="1"/>
          <p:nvPr/>
        </p:nvSpPr>
        <p:spPr>
          <a:xfrm>
            <a:off x="6476769" y="1459409"/>
            <a:ext cx="654211" cy="284693"/>
          </a:xfrm>
          <a:prstGeom prst="rect">
            <a:avLst/>
          </a:prstGeom>
          <a:solidFill>
            <a:srgbClr val="001689"/>
          </a:solidFill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ca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Mitjà</a:t>
            </a: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C543043F-9D10-6573-D3C7-EB593AF883F6}"/>
              </a:ext>
            </a:extLst>
          </p:cNvPr>
          <p:cNvSpPr/>
          <p:nvPr/>
        </p:nvSpPr>
        <p:spPr>
          <a:xfrm>
            <a:off x="8248573" y="1411087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1689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ca-E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Stage 04">
            <a:extLst>
              <a:ext uri="{FF2B5EF4-FFF2-40B4-BE49-F238E27FC236}">
                <a16:creationId xmlns:a16="http://schemas.microsoft.com/office/drawing/2014/main" id="{C96B91BB-663E-F306-3796-7167417F784C}"/>
              </a:ext>
            </a:extLst>
          </p:cNvPr>
          <p:cNvSpPr txBox="1"/>
          <p:nvPr/>
        </p:nvSpPr>
        <p:spPr>
          <a:xfrm>
            <a:off x="9046150" y="1459409"/>
            <a:ext cx="924846" cy="284693"/>
          </a:xfrm>
          <a:prstGeom prst="rect">
            <a:avLst/>
          </a:prstGeom>
          <a:solidFill>
            <a:srgbClr val="001689"/>
          </a:solidFill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ca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Llarg</a:t>
            </a:r>
          </a:p>
        </p:txBody>
      </p:sp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C9536B39-F23D-F28B-1CC9-BAABB1D205AF}"/>
              </a:ext>
            </a:extLst>
          </p:cNvPr>
          <p:cNvSpPr/>
          <p:nvPr/>
        </p:nvSpPr>
        <p:spPr>
          <a:xfrm>
            <a:off x="1129186" y="2018434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1087078" hangingPunct="0"/>
            <a:endParaRPr lang="ca-ES" sz="1600" noProof="0" dirty="0">
              <a:solidFill>
                <a:srgbClr val="FFFFFF"/>
              </a:solidFill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1. Type text here">
            <a:extLst>
              <a:ext uri="{FF2B5EF4-FFF2-40B4-BE49-F238E27FC236}">
                <a16:creationId xmlns:a16="http://schemas.microsoft.com/office/drawing/2014/main" id="{0DA3EAC0-C63D-9325-488A-B35B51255FC5}"/>
              </a:ext>
            </a:extLst>
          </p:cNvPr>
          <p:cNvSpPr txBox="1"/>
          <p:nvPr/>
        </p:nvSpPr>
        <p:spPr>
          <a:xfrm>
            <a:off x="1228744" y="2179221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ca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C9AEBCCF-469F-1E2D-853D-69FE633A8F56}"/>
              </a:ext>
            </a:extLst>
          </p:cNvPr>
          <p:cNvSpPr/>
          <p:nvPr/>
        </p:nvSpPr>
        <p:spPr>
          <a:xfrm>
            <a:off x="2877889" y="2185706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FB1DF2C4-9D8B-9B10-62E7-34F7CCA16E3F}"/>
              </a:ext>
            </a:extLst>
          </p:cNvPr>
          <p:cNvSpPr/>
          <p:nvPr/>
        </p:nvSpPr>
        <p:spPr>
          <a:xfrm>
            <a:off x="3162914" y="2018434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1087078" hangingPunct="0"/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Type information here.">
            <a:extLst>
              <a:ext uri="{FF2B5EF4-FFF2-40B4-BE49-F238E27FC236}">
                <a16:creationId xmlns:a16="http://schemas.microsoft.com/office/drawing/2014/main" id="{72A401DA-88FB-EDB7-AF2E-723CE382C3FB}"/>
              </a:ext>
            </a:extLst>
          </p:cNvPr>
          <p:cNvSpPr txBox="1"/>
          <p:nvPr/>
        </p:nvSpPr>
        <p:spPr>
          <a:xfrm>
            <a:off x="3259959" y="2179221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3EE5062E-1B66-D553-BC33-02294E30812A}"/>
              </a:ext>
            </a:extLst>
          </p:cNvPr>
          <p:cNvSpPr/>
          <p:nvPr/>
        </p:nvSpPr>
        <p:spPr>
          <a:xfrm>
            <a:off x="5535928" y="2185706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299F5D08-9E49-3622-5E70-F1CF9BC758D4}"/>
              </a:ext>
            </a:extLst>
          </p:cNvPr>
          <p:cNvSpPr/>
          <p:nvPr/>
        </p:nvSpPr>
        <p:spPr>
          <a:xfrm>
            <a:off x="5820952" y="2018434"/>
            <a:ext cx="1965844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Type information here.">
            <a:extLst>
              <a:ext uri="{FF2B5EF4-FFF2-40B4-BE49-F238E27FC236}">
                <a16:creationId xmlns:a16="http://schemas.microsoft.com/office/drawing/2014/main" id="{D4C246B3-95A4-9419-E1DE-DBA3D2C7B56C}"/>
              </a:ext>
            </a:extLst>
          </p:cNvPr>
          <p:cNvSpPr txBox="1"/>
          <p:nvPr/>
        </p:nvSpPr>
        <p:spPr>
          <a:xfrm>
            <a:off x="5917997" y="2179221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DB2EFAFD-F43A-F7A6-C2EE-A596E6E4A7C0}"/>
              </a:ext>
            </a:extLst>
          </p:cNvPr>
          <p:cNvSpPr/>
          <p:nvPr/>
        </p:nvSpPr>
        <p:spPr>
          <a:xfrm>
            <a:off x="8240627" y="2185706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Rounded Rectangle">
            <a:extLst>
              <a:ext uri="{FF2B5EF4-FFF2-40B4-BE49-F238E27FC236}">
                <a16:creationId xmlns:a16="http://schemas.microsoft.com/office/drawing/2014/main" id="{B6E1F574-C9F9-394E-5217-6541A4223C50}"/>
              </a:ext>
            </a:extLst>
          </p:cNvPr>
          <p:cNvSpPr/>
          <p:nvPr/>
        </p:nvSpPr>
        <p:spPr>
          <a:xfrm>
            <a:off x="8525652" y="2018434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Type information here.">
            <a:extLst>
              <a:ext uri="{FF2B5EF4-FFF2-40B4-BE49-F238E27FC236}">
                <a16:creationId xmlns:a16="http://schemas.microsoft.com/office/drawing/2014/main" id="{19390EA9-904E-CDD2-CBE4-40E8C892E057}"/>
              </a:ext>
            </a:extLst>
          </p:cNvPr>
          <p:cNvSpPr txBox="1"/>
          <p:nvPr/>
        </p:nvSpPr>
        <p:spPr>
          <a:xfrm>
            <a:off x="8622697" y="2179221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21" name="Rounded Rectangle">
            <a:extLst>
              <a:ext uri="{FF2B5EF4-FFF2-40B4-BE49-F238E27FC236}">
                <a16:creationId xmlns:a16="http://schemas.microsoft.com/office/drawing/2014/main" id="{80F5C7CF-FCB7-3DD8-F9D3-792C46DD777A}"/>
              </a:ext>
            </a:extLst>
          </p:cNvPr>
          <p:cNvSpPr/>
          <p:nvPr/>
        </p:nvSpPr>
        <p:spPr>
          <a:xfrm>
            <a:off x="1129186" y="2695875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cs typeface="Arial" panose="020B0604020202020204" pitchFamily="34" charset="0"/>
            </a:endParaRPr>
          </a:p>
        </p:txBody>
      </p:sp>
      <p:sp>
        <p:nvSpPr>
          <p:cNvPr id="22" name="2. Type text here">
            <a:extLst>
              <a:ext uri="{FF2B5EF4-FFF2-40B4-BE49-F238E27FC236}">
                <a16:creationId xmlns:a16="http://schemas.microsoft.com/office/drawing/2014/main" id="{96210FEC-3D0D-BD92-1DCF-ECD44F481B82}"/>
              </a:ext>
            </a:extLst>
          </p:cNvPr>
          <p:cNvSpPr txBox="1"/>
          <p:nvPr/>
        </p:nvSpPr>
        <p:spPr>
          <a:xfrm>
            <a:off x="1228744" y="2856662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ca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BC7CB6B1-48BC-ED42-7F7D-CAB0DF7530D7}"/>
              </a:ext>
            </a:extLst>
          </p:cNvPr>
          <p:cNvSpPr/>
          <p:nvPr/>
        </p:nvSpPr>
        <p:spPr>
          <a:xfrm>
            <a:off x="2877889" y="2863146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" name="Rounded Rectangle">
            <a:extLst>
              <a:ext uri="{FF2B5EF4-FFF2-40B4-BE49-F238E27FC236}">
                <a16:creationId xmlns:a16="http://schemas.microsoft.com/office/drawing/2014/main" id="{343919F0-80D7-AFA8-B287-649C1BE58F49}"/>
              </a:ext>
            </a:extLst>
          </p:cNvPr>
          <p:cNvSpPr/>
          <p:nvPr/>
        </p:nvSpPr>
        <p:spPr>
          <a:xfrm>
            <a:off x="3162914" y="2695875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Type information here.">
            <a:extLst>
              <a:ext uri="{FF2B5EF4-FFF2-40B4-BE49-F238E27FC236}">
                <a16:creationId xmlns:a16="http://schemas.microsoft.com/office/drawing/2014/main" id="{765FDD8B-EF89-9F9D-259A-A71DAB93F2BC}"/>
              </a:ext>
            </a:extLst>
          </p:cNvPr>
          <p:cNvSpPr txBox="1"/>
          <p:nvPr/>
        </p:nvSpPr>
        <p:spPr>
          <a:xfrm>
            <a:off x="3259959" y="2856662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7FA810F2-8192-4215-5C68-233DC3214292}"/>
              </a:ext>
            </a:extLst>
          </p:cNvPr>
          <p:cNvSpPr/>
          <p:nvPr/>
        </p:nvSpPr>
        <p:spPr>
          <a:xfrm>
            <a:off x="5535928" y="2863146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7" name="Rounded Rectangle">
            <a:extLst>
              <a:ext uri="{FF2B5EF4-FFF2-40B4-BE49-F238E27FC236}">
                <a16:creationId xmlns:a16="http://schemas.microsoft.com/office/drawing/2014/main" id="{67850B43-88EF-0B2F-E586-6DEF7EF5EC67}"/>
              </a:ext>
            </a:extLst>
          </p:cNvPr>
          <p:cNvSpPr/>
          <p:nvPr/>
        </p:nvSpPr>
        <p:spPr>
          <a:xfrm>
            <a:off x="5820952" y="2695875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8" name="Type information here.">
            <a:extLst>
              <a:ext uri="{FF2B5EF4-FFF2-40B4-BE49-F238E27FC236}">
                <a16:creationId xmlns:a16="http://schemas.microsoft.com/office/drawing/2014/main" id="{DD4011D6-BBB7-305D-DA81-5B0544491925}"/>
              </a:ext>
            </a:extLst>
          </p:cNvPr>
          <p:cNvSpPr txBox="1"/>
          <p:nvPr/>
        </p:nvSpPr>
        <p:spPr>
          <a:xfrm>
            <a:off x="5917997" y="2856662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78F3B73A-6822-1BBC-5ADC-427B3B2CDCAC}"/>
              </a:ext>
            </a:extLst>
          </p:cNvPr>
          <p:cNvSpPr/>
          <p:nvPr/>
        </p:nvSpPr>
        <p:spPr>
          <a:xfrm>
            <a:off x="8240627" y="2863146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" name="Rounded Rectangle">
            <a:extLst>
              <a:ext uri="{FF2B5EF4-FFF2-40B4-BE49-F238E27FC236}">
                <a16:creationId xmlns:a16="http://schemas.microsoft.com/office/drawing/2014/main" id="{D8248BB9-75B6-4F7F-F01F-D816FB34BA4F}"/>
              </a:ext>
            </a:extLst>
          </p:cNvPr>
          <p:cNvSpPr/>
          <p:nvPr/>
        </p:nvSpPr>
        <p:spPr>
          <a:xfrm>
            <a:off x="8525652" y="2695875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1" name="Type information here.">
            <a:extLst>
              <a:ext uri="{FF2B5EF4-FFF2-40B4-BE49-F238E27FC236}">
                <a16:creationId xmlns:a16="http://schemas.microsoft.com/office/drawing/2014/main" id="{8A192D3E-26AF-9D48-E5BC-C7613C69D95F}"/>
              </a:ext>
            </a:extLst>
          </p:cNvPr>
          <p:cNvSpPr txBox="1"/>
          <p:nvPr/>
        </p:nvSpPr>
        <p:spPr>
          <a:xfrm>
            <a:off x="8622697" y="2856662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FC9BF701-46FE-85CB-72B2-70A2F894C9B4}"/>
              </a:ext>
            </a:extLst>
          </p:cNvPr>
          <p:cNvSpPr/>
          <p:nvPr/>
        </p:nvSpPr>
        <p:spPr>
          <a:xfrm>
            <a:off x="1129186" y="3373316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cs typeface="Arial" panose="020B0604020202020204" pitchFamily="34" charset="0"/>
            </a:endParaRPr>
          </a:p>
        </p:txBody>
      </p:sp>
      <p:sp>
        <p:nvSpPr>
          <p:cNvPr id="33" name="3. Type text here">
            <a:extLst>
              <a:ext uri="{FF2B5EF4-FFF2-40B4-BE49-F238E27FC236}">
                <a16:creationId xmlns:a16="http://schemas.microsoft.com/office/drawing/2014/main" id="{58E47DC0-67D8-45A2-FC7D-6D8B0473033C}"/>
              </a:ext>
            </a:extLst>
          </p:cNvPr>
          <p:cNvSpPr txBox="1"/>
          <p:nvPr/>
        </p:nvSpPr>
        <p:spPr>
          <a:xfrm>
            <a:off x="1228744" y="3534103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ca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Societat</a:t>
            </a:r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EC62D69A-7F6D-AD50-C308-BA276DAB9836}"/>
              </a:ext>
            </a:extLst>
          </p:cNvPr>
          <p:cNvSpPr/>
          <p:nvPr/>
        </p:nvSpPr>
        <p:spPr>
          <a:xfrm>
            <a:off x="2877889" y="354058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5" name="Rounded Rectangle">
            <a:extLst>
              <a:ext uri="{FF2B5EF4-FFF2-40B4-BE49-F238E27FC236}">
                <a16:creationId xmlns:a16="http://schemas.microsoft.com/office/drawing/2014/main" id="{6E46ACD5-FE0A-A774-F665-6B92B80806C5}"/>
              </a:ext>
            </a:extLst>
          </p:cNvPr>
          <p:cNvSpPr/>
          <p:nvPr/>
        </p:nvSpPr>
        <p:spPr>
          <a:xfrm>
            <a:off x="3162914" y="3373316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6" name="Type information here.">
            <a:extLst>
              <a:ext uri="{FF2B5EF4-FFF2-40B4-BE49-F238E27FC236}">
                <a16:creationId xmlns:a16="http://schemas.microsoft.com/office/drawing/2014/main" id="{868EFDCF-1EF6-4D1F-DFEF-8C110CB78FD0}"/>
              </a:ext>
            </a:extLst>
          </p:cNvPr>
          <p:cNvSpPr txBox="1"/>
          <p:nvPr/>
        </p:nvSpPr>
        <p:spPr>
          <a:xfrm>
            <a:off x="3259959" y="3534103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3FDEDBA3-D63B-C53A-D550-D7DC4EF07A20}"/>
              </a:ext>
            </a:extLst>
          </p:cNvPr>
          <p:cNvSpPr/>
          <p:nvPr/>
        </p:nvSpPr>
        <p:spPr>
          <a:xfrm>
            <a:off x="5535928" y="354058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8" name="Rounded Rectangle">
            <a:extLst>
              <a:ext uri="{FF2B5EF4-FFF2-40B4-BE49-F238E27FC236}">
                <a16:creationId xmlns:a16="http://schemas.microsoft.com/office/drawing/2014/main" id="{0E505DF3-DD57-9D41-703E-BD2795732DB9}"/>
              </a:ext>
            </a:extLst>
          </p:cNvPr>
          <p:cNvSpPr/>
          <p:nvPr/>
        </p:nvSpPr>
        <p:spPr>
          <a:xfrm>
            <a:off x="5820952" y="3373316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9" name="Type information here.">
            <a:extLst>
              <a:ext uri="{FF2B5EF4-FFF2-40B4-BE49-F238E27FC236}">
                <a16:creationId xmlns:a16="http://schemas.microsoft.com/office/drawing/2014/main" id="{A999FF4E-312D-1DEC-DE6F-418957DBC954}"/>
              </a:ext>
            </a:extLst>
          </p:cNvPr>
          <p:cNvSpPr txBox="1"/>
          <p:nvPr/>
        </p:nvSpPr>
        <p:spPr>
          <a:xfrm>
            <a:off x="5917997" y="3534103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30326923-4EFF-1F74-81D5-710CC45FAC40}"/>
              </a:ext>
            </a:extLst>
          </p:cNvPr>
          <p:cNvSpPr/>
          <p:nvPr/>
        </p:nvSpPr>
        <p:spPr>
          <a:xfrm>
            <a:off x="8240627" y="354058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1" name="Rounded Rectangle">
            <a:extLst>
              <a:ext uri="{FF2B5EF4-FFF2-40B4-BE49-F238E27FC236}">
                <a16:creationId xmlns:a16="http://schemas.microsoft.com/office/drawing/2014/main" id="{CA339E92-E2A5-E21D-7323-7E853C27AF96}"/>
              </a:ext>
            </a:extLst>
          </p:cNvPr>
          <p:cNvSpPr/>
          <p:nvPr/>
        </p:nvSpPr>
        <p:spPr>
          <a:xfrm>
            <a:off x="8525652" y="3373316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2" name="Type information here.">
            <a:extLst>
              <a:ext uri="{FF2B5EF4-FFF2-40B4-BE49-F238E27FC236}">
                <a16:creationId xmlns:a16="http://schemas.microsoft.com/office/drawing/2014/main" id="{CF13CB7B-4023-6166-007D-FFE119824B1F}"/>
              </a:ext>
            </a:extLst>
          </p:cNvPr>
          <p:cNvSpPr txBox="1"/>
          <p:nvPr/>
        </p:nvSpPr>
        <p:spPr>
          <a:xfrm>
            <a:off x="8622697" y="3534103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43" name="Rounded Rectangle">
            <a:extLst>
              <a:ext uri="{FF2B5EF4-FFF2-40B4-BE49-F238E27FC236}">
                <a16:creationId xmlns:a16="http://schemas.microsoft.com/office/drawing/2014/main" id="{E799256D-18EB-483F-3B56-534EAF9238BC}"/>
              </a:ext>
            </a:extLst>
          </p:cNvPr>
          <p:cNvSpPr/>
          <p:nvPr/>
        </p:nvSpPr>
        <p:spPr>
          <a:xfrm>
            <a:off x="1129186" y="4050758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cs typeface="Arial" panose="020B0604020202020204" pitchFamily="34" charset="0"/>
            </a:endParaRPr>
          </a:p>
        </p:txBody>
      </p:sp>
      <p:sp>
        <p:nvSpPr>
          <p:cNvPr id="44" name="4. Type text here">
            <a:extLst>
              <a:ext uri="{FF2B5EF4-FFF2-40B4-BE49-F238E27FC236}">
                <a16:creationId xmlns:a16="http://schemas.microsoft.com/office/drawing/2014/main" id="{5FB7C404-7ADA-4A4C-D169-35B097FA46AA}"/>
              </a:ext>
            </a:extLst>
          </p:cNvPr>
          <p:cNvSpPr txBox="1"/>
          <p:nvPr/>
        </p:nvSpPr>
        <p:spPr>
          <a:xfrm>
            <a:off x="1228744" y="4211545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ca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B1EA2704-9C7B-3658-3FD5-08217FECA57E}"/>
              </a:ext>
            </a:extLst>
          </p:cNvPr>
          <p:cNvSpPr/>
          <p:nvPr/>
        </p:nvSpPr>
        <p:spPr>
          <a:xfrm>
            <a:off x="2877889" y="4218030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6" name="Rounded Rectangle">
            <a:extLst>
              <a:ext uri="{FF2B5EF4-FFF2-40B4-BE49-F238E27FC236}">
                <a16:creationId xmlns:a16="http://schemas.microsoft.com/office/drawing/2014/main" id="{DE637AF6-A974-4CDA-16F9-F4D60D92D995}"/>
              </a:ext>
            </a:extLst>
          </p:cNvPr>
          <p:cNvSpPr/>
          <p:nvPr/>
        </p:nvSpPr>
        <p:spPr>
          <a:xfrm>
            <a:off x="3162914" y="4050758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7" name="Type information here.">
            <a:extLst>
              <a:ext uri="{FF2B5EF4-FFF2-40B4-BE49-F238E27FC236}">
                <a16:creationId xmlns:a16="http://schemas.microsoft.com/office/drawing/2014/main" id="{950A4940-E98F-1377-9ED7-D92F2996E5A4}"/>
              </a:ext>
            </a:extLst>
          </p:cNvPr>
          <p:cNvSpPr txBox="1"/>
          <p:nvPr/>
        </p:nvSpPr>
        <p:spPr>
          <a:xfrm>
            <a:off x="3259959" y="4211545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09AC3C76-5A6C-DEBE-B5C2-A2077E64328C}"/>
              </a:ext>
            </a:extLst>
          </p:cNvPr>
          <p:cNvSpPr/>
          <p:nvPr/>
        </p:nvSpPr>
        <p:spPr>
          <a:xfrm>
            <a:off x="5535928" y="4218030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9" name="Rounded Rectangle">
            <a:extLst>
              <a:ext uri="{FF2B5EF4-FFF2-40B4-BE49-F238E27FC236}">
                <a16:creationId xmlns:a16="http://schemas.microsoft.com/office/drawing/2014/main" id="{CC5A2855-9C85-9E25-178A-5F75979D491C}"/>
              </a:ext>
            </a:extLst>
          </p:cNvPr>
          <p:cNvSpPr/>
          <p:nvPr/>
        </p:nvSpPr>
        <p:spPr>
          <a:xfrm>
            <a:off x="5820952" y="4050758"/>
            <a:ext cx="1965844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0" name="Type information here.">
            <a:extLst>
              <a:ext uri="{FF2B5EF4-FFF2-40B4-BE49-F238E27FC236}">
                <a16:creationId xmlns:a16="http://schemas.microsoft.com/office/drawing/2014/main" id="{8BB213A3-36B9-7421-8953-DE30246D488C}"/>
              </a:ext>
            </a:extLst>
          </p:cNvPr>
          <p:cNvSpPr txBox="1"/>
          <p:nvPr/>
        </p:nvSpPr>
        <p:spPr>
          <a:xfrm>
            <a:off x="5917997" y="4211545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51" name="Shape">
            <a:extLst>
              <a:ext uri="{FF2B5EF4-FFF2-40B4-BE49-F238E27FC236}">
                <a16:creationId xmlns:a16="http://schemas.microsoft.com/office/drawing/2014/main" id="{4C10824C-7B9D-12A8-6802-3E2FC0FCEFF1}"/>
              </a:ext>
            </a:extLst>
          </p:cNvPr>
          <p:cNvSpPr/>
          <p:nvPr/>
        </p:nvSpPr>
        <p:spPr>
          <a:xfrm>
            <a:off x="8240627" y="4218030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2" name="Rounded Rectangle">
            <a:extLst>
              <a:ext uri="{FF2B5EF4-FFF2-40B4-BE49-F238E27FC236}">
                <a16:creationId xmlns:a16="http://schemas.microsoft.com/office/drawing/2014/main" id="{F242442E-8FD0-8FC5-A7B0-9E8601927C7E}"/>
              </a:ext>
            </a:extLst>
          </p:cNvPr>
          <p:cNvSpPr/>
          <p:nvPr/>
        </p:nvSpPr>
        <p:spPr>
          <a:xfrm>
            <a:off x="8525652" y="4050758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3" name="Type information here.">
            <a:extLst>
              <a:ext uri="{FF2B5EF4-FFF2-40B4-BE49-F238E27FC236}">
                <a16:creationId xmlns:a16="http://schemas.microsoft.com/office/drawing/2014/main" id="{72BE8DC3-4B6E-4E87-CEAD-062D76EFE276}"/>
              </a:ext>
            </a:extLst>
          </p:cNvPr>
          <p:cNvSpPr txBox="1"/>
          <p:nvPr/>
        </p:nvSpPr>
        <p:spPr>
          <a:xfrm>
            <a:off x="8622697" y="4211545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FE0142E1-B295-7716-555C-49FC3DE7CB92}"/>
              </a:ext>
            </a:extLst>
          </p:cNvPr>
          <p:cNvSpPr/>
          <p:nvPr/>
        </p:nvSpPr>
        <p:spPr>
          <a:xfrm>
            <a:off x="1129186" y="4728199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cs typeface="Arial" panose="020B0604020202020204" pitchFamily="34" charset="0"/>
            </a:endParaRPr>
          </a:p>
        </p:txBody>
      </p:sp>
      <p:sp>
        <p:nvSpPr>
          <p:cNvPr id="55" name="5. Type text here">
            <a:extLst>
              <a:ext uri="{FF2B5EF4-FFF2-40B4-BE49-F238E27FC236}">
                <a16:creationId xmlns:a16="http://schemas.microsoft.com/office/drawing/2014/main" id="{BCFB29FD-E7F7-347B-37A9-D12E523DFA08}"/>
              </a:ext>
            </a:extLst>
          </p:cNvPr>
          <p:cNvSpPr txBox="1"/>
          <p:nvPr/>
        </p:nvSpPr>
        <p:spPr>
          <a:xfrm>
            <a:off x="1228744" y="4888986"/>
            <a:ext cx="15532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ca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 natural</a:t>
            </a:r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id="{465B0194-4B9E-2786-BD5D-36981B206DFE}"/>
              </a:ext>
            </a:extLst>
          </p:cNvPr>
          <p:cNvSpPr/>
          <p:nvPr/>
        </p:nvSpPr>
        <p:spPr>
          <a:xfrm>
            <a:off x="2877889" y="4895470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" name="Rounded Rectangle">
            <a:extLst>
              <a:ext uri="{FF2B5EF4-FFF2-40B4-BE49-F238E27FC236}">
                <a16:creationId xmlns:a16="http://schemas.microsoft.com/office/drawing/2014/main" id="{BE9F21F9-41AC-93D2-B5FE-48C56A45353D}"/>
              </a:ext>
            </a:extLst>
          </p:cNvPr>
          <p:cNvSpPr/>
          <p:nvPr/>
        </p:nvSpPr>
        <p:spPr>
          <a:xfrm>
            <a:off x="3162914" y="4728199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8" name="Type information here.">
            <a:extLst>
              <a:ext uri="{FF2B5EF4-FFF2-40B4-BE49-F238E27FC236}">
                <a16:creationId xmlns:a16="http://schemas.microsoft.com/office/drawing/2014/main" id="{F0094246-2936-F916-B000-5ADD59BE86A9}"/>
              </a:ext>
            </a:extLst>
          </p:cNvPr>
          <p:cNvSpPr txBox="1"/>
          <p:nvPr/>
        </p:nvSpPr>
        <p:spPr>
          <a:xfrm>
            <a:off x="3259959" y="4888986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59" name="Shape">
            <a:extLst>
              <a:ext uri="{FF2B5EF4-FFF2-40B4-BE49-F238E27FC236}">
                <a16:creationId xmlns:a16="http://schemas.microsoft.com/office/drawing/2014/main" id="{8EC091AC-ACF8-41B7-DA7A-4EABE00DA132}"/>
              </a:ext>
            </a:extLst>
          </p:cNvPr>
          <p:cNvSpPr/>
          <p:nvPr/>
        </p:nvSpPr>
        <p:spPr>
          <a:xfrm>
            <a:off x="5535928" y="4895470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0" name="Rounded Rectangle">
            <a:extLst>
              <a:ext uri="{FF2B5EF4-FFF2-40B4-BE49-F238E27FC236}">
                <a16:creationId xmlns:a16="http://schemas.microsoft.com/office/drawing/2014/main" id="{11F88358-CA2B-2414-74C4-A3A75CC7398D}"/>
              </a:ext>
            </a:extLst>
          </p:cNvPr>
          <p:cNvSpPr/>
          <p:nvPr/>
        </p:nvSpPr>
        <p:spPr>
          <a:xfrm>
            <a:off x="5820952" y="4728199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1" name="Type information here.">
            <a:extLst>
              <a:ext uri="{FF2B5EF4-FFF2-40B4-BE49-F238E27FC236}">
                <a16:creationId xmlns:a16="http://schemas.microsoft.com/office/drawing/2014/main" id="{CEA2AC10-4CC1-0076-D1F4-517E33BAADEB}"/>
              </a:ext>
            </a:extLst>
          </p:cNvPr>
          <p:cNvSpPr txBox="1"/>
          <p:nvPr/>
        </p:nvSpPr>
        <p:spPr>
          <a:xfrm>
            <a:off x="5917997" y="4888986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62" name="Shape">
            <a:extLst>
              <a:ext uri="{FF2B5EF4-FFF2-40B4-BE49-F238E27FC236}">
                <a16:creationId xmlns:a16="http://schemas.microsoft.com/office/drawing/2014/main" id="{F5F77CB9-966E-CECF-C29F-A685E852C79B}"/>
              </a:ext>
            </a:extLst>
          </p:cNvPr>
          <p:cNvSpPr/>
          <p:nvPr/>
        </p:nvSpPr>
        <p:spPr>
          <a:xfrm>
            <a:off x="8240627" y="4895470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3" name="Rounded Rectangle">
            <a:extLst>
              <a:ext uri="{FF2B5EF4-FFF2-40B4-BE49-F238E27FC236}">
                <a16:creationId xmlns:a16="http://schemas.microsoft.com/office/drawing/2014/main" id="{D4DF7485-AC0A-6E18-6A30-0EC8A71C4BC1}"/>
              </a:ext>
            </a:extLst>
          </p:cNvPr>
          <p:cNvSpPr/>
          <p:nvPr/>
        </p:nvSpPr>
        <p:spPr>
          <a:xfrm>
            <a:off x="8525652" y="4728199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4" name="Type information here.">
            <a:extLst>
              <a:ext uri="{FF2B5EF4-FFF2-40B4-BE49-F238E27FC236}">
                <a16:creationId xmlns:a16="http://schemas.microsoft.com/office/drawing/2014/main" id="{8164F447-FBE2-8802-F61A-914049B44E4C}"/>
              </a:ext>
            </a:extLst>
          </p:cNvPr>
          <p:cNvSpPr txBox="1"/>
          <p:nvPr/>
        </p:nvSpPr>
        <p:spPr>
          <a:xfrm>
            <a:off x="8622697" y="4888986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65" name="Rounded Rectangle">
            <a:extLst>
              <a:ext uri="{FF2B5EF4-FFF2-40B4-BE49-F238E27FC236}">
                <a16:creationId xmlns:a16="http://schemas.microsoft.com/office/drawing/2014/main" id="{251120CB-A27F-3E6E-C5AA-91ACB26DFA86}"/>
              </a:ext>
            </a:extLst>
          </p:cNvPr>
          <p:cNvSpPr/>
          <p:nvPr/>
        </p:nvSpPr>
        <p:spPr>
          <a:xfrm>
            <a:off x="1129186" y="5404567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cs typeface="Arial" panose="020B0604020202020204" pitchFamily="34" charset="0"/>
            </a:endParaRPr>
          </a:p>
        </p:txBody>
      </p:sp>
      <p:sp>
        <p:nvSpPr>
          <p:cNvPr id="66" name="5. Type text here">
            <a:extLst>
              <a:ext uri="{FF2B5EF4-FFF2-40B4-BE49-F238E27FC236}">
                <a16:creationId xmlns:a16="http://schemas.microsoft.com/office/drawing/2014/main" id="{EB67CA78-F958-B683-0A7F-F553CCD3F29A}"/>
              </a:ext>
            </a:extLst>
          </p:cNvPr>
          <p:cNvSpPr txBox="1"/>
          <p:nvPr/>
        </p:nvSpPr>
        <p:spPr>
          <a:xfrm>
            <a:off x="1228744" y="5565354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ca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</p:txBody>
      </p:sp>
      <p:sp>
        <p:nvSpPr>
          <p:cNvPr id="67" name="Shape">
            <a:extLst>
              <a:ext uri="{FF2B5EF4-FFF2-40B4-BE49-F238E27FC236}">
                <a16:creationId xmlns:a16="http://schemas.microsoft.com/office/drawing/2014/main" id="{626945A3-557F-0C29-DAF3-BA96A91A2153}"/>
              </a:ext>
            </a:extLst>
          </p:cNvPr>
          <p:cNvSpPr/>
          <p:nvPr/>
        </p:nvSpPr>
        <p:spPr>
          <a:xfrm>
            <a:off x="2877889" y="557183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8" name="Rounded Rectangle">
            <a:extLst>
              <a:ext uri="{FF2B5EF4-FFF2-40B4-BE49-F238E27FC236}">
                <a16:creationId xmlns:a16="http://schemas.microsoft.com/office/drawing/2014/main" id="{8B6DE181-6C98-62BA-6D3C-7C6C80F5C2D7}"/>
              </a:ext>
            </a:extLst>
          </p:cNvPr>
          <p:cNvSpPr/>
          <p:nvPr/>
        </p:nvSpPr>
        <p:spPr>
          <a:xfrm>
            <a:off x="3162914" y="5404567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9" name="Type information here.">
            <a:extLst>
              <a:ext uri="{FF2B5EF4-FFF2-40B4-BE49-F238E27FC236}">
                <a16:creationId xmlns:a16="http://schemas.microsoft.com/office/drawing/2014/main" id="{DC8567C5-9CB1-C6C4-587B-ACF2F742209C}"/>
              </a:ext>
            </a:extLst>
          </p:cNvPr>
          <p:cNvSpPr txBox="1"/>
          <p:nvPr/>
        </p:nvSpPr>
        <p:spPr>
          <a:xfrm>
            <a:off x="3259959" y="5565354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2DE6E163-253A-23DA-3432-D2AF8AD0DBE4}"/>
              </a:ext>
            </a:extLst>
          </p:cNvPr>
          <p:cNvSpPr/>
          <p:nvPr/>
        </p:nvSpPr>
        <p:spPr>
          <a:xfrm>
            <a:off x="5535928" y="557183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1" name="Rounded Rectangle">
            <a:extLst>
              <a:ext uri="{FF2B5EF4-FFF2-40B4-BE49-F238E27FC236}">
                <a16:creationId xmlns:a16="http://schemas.microsoft.com/office/drawing/2014/main" id="{73BBA026-56A7-B3DE-2067-7FA33F3EF904}"/>
              </a:ext>
            </a:extLst>
          </p:cNvPr>
          <p:cNvSpPr/>
          <p:nvPr/>
        </p:nvSpPr>
        <p:spPr>
          <a:xfrm>
            <a:off x="5820952" y="5404567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2" name="Type information here.">
            <a:extLst>
              <a:ext uri="{FF2B5EF4-FFF2-40B4-BE49-F238E27FC236}">
                <a16:creationId xmlns:a16="http://schemas.microsoft.com/office/drawing/2014/main" id="{E992DFFB-80AC-58C9-315F-F6341BA11294}"/>
              </a:ext>
            </a:extLst>
          </p:cNvPr>
          <p:cNvSpPr txBox="1"/>
          <p:nvPr/>
        </p:nvSpPr>
        <p:spPr>
          <a:xfrm>
            <a:off x="5917997" y="5565354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B2E86E32-BE67-87CB-B9BA-4D446FADB0A9}"/>
              </a:ext>
            </a:extLst>
          </p:cNvPr>
          <p:cNvSpPr/>
          <p:nvPr/>
        </p:nvSpPr>
        <p:spPr>
          <a:xfrm>
            <a:off x="8240627" y="557183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4" name="Rounded Rectangle">
            <a:extLst>
              <a:ext uri="{FF2B5EF4-FFF2-40B4-BE49-F238E27FC236}">
                <a16:creationId xmlns:a16="http://schemas.microsoft.com/office/drawing/2014/main" id="{E36FA792-1ADE-0598-EA2E-0567804F3C61}"/>
              </a:ext>
            </a:extLst>
          </p:cNvPr>
          <p:cNvSpPr/>
          <p:nvPr/>
        </p:nvSpPr>
        <p:spPr>
          <a:xfrm>
            <a:off x="8525652" y="5404567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5" name="Type information here.">
            <a:extLst>
              <a:ext uri="{FF2B5EF4-FFF2-40B4-BE49-F238E27FC236}">
                <a16:creationId xmlns:a16="http://schemas.microsoft.com/office/drawing/2014/main" id="{6AD23615-9AD4-2310-B6B5-8B0548AC7677}"/>
              </a:ext>
            </a:extLst>
          </p:cNvPr>
          <p:cNvSpPr txBox="1"/>
          <p:nvPr/>
        </p:nvSpPr>
        <p:spPr>
          <a:xfrm>
            <a:off x="8622697" y="5565354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ca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 </a:t>
            </a:r>
          </a:p>
        </p:txBody>
      </p:sp>
    </p:spTree>
    <p:extLst>
      <p:ext uri="{BB962C8B-B14F-4D97-AF65-F5344CB8AC3E}">
        <p14:creationId xmlns:p14="http://schemas.microsoft.com/office/powerpoint/2010/main" val="68091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B4B90-166D-72D0-78EE-F9F468CFA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EE037-E71B-7E63-70FB-1D1009EFF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La Teoria del Canvi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3412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81F37-34B2-8425-43C6-6585CDF15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2F17E8AB-B613-123E-35E0-47370BD7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34" y="1093509"/>
            <a:ext cx="7656426" cy="57644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7FAD1C-4ABB-4A69-F469-AA6111C8A8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Teoria</a:t>
            </a:r>
            <a:r>
              <a:rPr lang="es-ES" dirty="0"/>
              <a:t> del </a:t>
            </a:r>
            <a:r>
              <a:rPr lang="es-ES" dirty="0" err="1"/>
              <a:t>Canvi</a:t>
            </a:r>
            <a:r>
              <a:rPr lang="es-ES" dirty="0"/>
              <a:t>. Open Data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 (WB, IDRC)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371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F9B75-2094-2164-9C06-EC4B96863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0245F73-17DA-C92E-FBB1-2AD159C65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Teoria</a:t>
            </a:r>
            <a:r>
              <a:rPr lang="es-ES" dirty="0"/>
              <a:t> del </a:t>
            </a:r>
            <a:r>
              <a:rPr lang="es-ES" dirty="0" err="1"/>
              <a:t>Canvi</a:t>
            </a:r>
            <a:r>
              <a:rPr lang="es-ES" dirty="0"/>
              <a:t>. EAPC</a:t>
            </a:r>
            <a:br>
              <a:rPr lang="es-ES" dirty="0"/>
            </a:br>
            <a:endParaRPr lang="es-ES" dirty="0"/>
          </a:p>
        </p:txBody>
      </p:sp>
      <p:sp>
        <p:nvSpPr>
          <p:cNvPr id="25" name="Rectángulo 4">
            <a:extLst>
              <a:ext uri="{FF2B5EF4-FFF2-40B4-BE49-F238E27FC236}">
                <a16:creationId xmlns:a16="http://schemas.microsoft.com/office/drawing/2014/main" id="{6A94E507-80B6-1A13-85D5-6F2A5AC0A4F8}"/>
              </a:ext>
            </a:extLst>
          </p:cNvPr>
          <p:cNvSpPr/>
          <p:nvPr/>
        </p:nvSpPr>
        <p:spPr>
          <a:xfrm>
            <a:off x="7662924" y="1280794"/>
            <a:ext cx="2555816" cy="356338"/>
          </a:xfrm>
          <a:prstGeom prst="rect">
            <a:avLst/>
          </a:prstGeom>
          <a:solidFill>
            <a:srgbClr val="A5A5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0" rIns="74295" bIns="3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273" eaLnBrk="1" hangingPunct="1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Impactes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1054D84-5020-E298-3D2C-A9704B3CAE3E}"/>
              </a:ext>
            </a:extLst>
          </p:cNvPr>
          <p:cNvSpPr/>
          <p:nvPr/>
        </p:nvSpPr>
        <p:spPr>
          <a:xfrm>
            <a:off x="8346740" y="3279172"/>
            <a:ext cx="1872000" cy="13294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 de l’Ecosistema de la Governança Pública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42B6E8A-9F69-2226-AA1E-2F693FE68608}"/>
              </a:ext>
            </a:extLst>
          </p:cNvPr>
          <p:cNvSpPr/>
          <p:nvPr/>
        </p:nvSpPr>
        <p:spPr>
          <a:xfrm>
            <a:off x="8346740" y="1749468"/>
            <a:ext cx="1872000" cy="13294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Optimització de </a:t>
            </a:r>
            <a:b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l’organització interna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4E64979-0372-B7CF-B4D5-A3F6B42805CB}"/>
              </a:ext>
            </a:extLst>
          </p:cNvPr>
          <p:cNvSpPr/>
          <p:nvPr/>
        </p:nvSpPr>
        <p:spPr>
          <a:xfrm>
            <a:off x="8346740" y="4846692"/>
            <a:ext cx="1872000" cy="13294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 de la Governança Pública</a:t>
            </a:r>
          </a:p>
        </p:txBody>
      </p:sp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69502314-B250-FBEA-E8A7-D778EFE32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416966"/>
              </p:ext>
            </p:extLst>
          </p:nvPr>
        </p:nvGraphicFramePr>
        <p:xfrm>
          <a:off x="1775520" y="1287598"/>
          <a:ext cx="6319452" cy="34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QuadreDeText 110">
            <a:extLst>
              <a:ext uri="{FF2B5EF4-FFF2-40B4-BE49-F238E27FC236}">
                <a16:creationId xmlns:a16="http://schemas.microsoft.com/office/drawing/2014/main" id="{ED63EB1C-1515-07CF-47E9-BD3B24CAE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4063176"/>
            <a:ext cx="1278892" cy="92759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9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sz="1200" dirty="0"/>
              <a:t>Recerca</a:t>
            </a:r>
          </a:p>
        </p:txBody>
      </p:sp>
      <p:sp>
        <p:nvSpPr>
          <p:cNvPr id="31" name="QuadreDeText 110">
            <a:extLst>
              <a:ext uri="{FF2B5EF4-FFF2-40B4-BE49-F238E27FC236}">
                <a16:creationId xmlns:a16="http://schemas.microsoft.com/office/drawing/2014/main" id="{91B6F1BD-53C0-9D18-BF31-0CCF04A3E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750348"/>
            <a:ext cx="1278892" cy="92759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9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sz="1200" dirty="0"/>
              <a:t>Formació</a:t>
            </a:r>
          </a:p>
        </p:txBody>
      </p:sp>
      <p:sp>
        <p:nvSpPr>
          <p:cNvPr id="32" name="QuadreDeText 110">
            <a:extLst>
              <a:ext uri="{FF2B5EF4-FFF2-40B4-BE49-F238E27FC236}">
                <a16:creationId xmlns:a16="http://schemas.microsoft.com/office/drawing/2014/main" id="{C06A35BA-67BC-F390-A187-A11F9CD62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2876611"/>
            <a:ext cx="1278892" cy="92759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9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sz="1200" dirty="0"/>
              <a:t>Transferència</a:t>
            </a:r>
          </a:p>
        </p:txBody>
      </p:sp>
      <p:sp>
        <p:nvSpPr>
          <p:cNvPr id="33" name="QuadreDeText 110">
            <a:extLst>
              <a:ext uri="{FF2B5EF4-FFF2-40B4-BE49-F238E27FC236}">
                <a16:creationId xmlns:a16="http://schemas.microsoft.com/office/drawing/2014/main" id="{D8406EE8-B855-ED6C-AF4A-F952362EE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5249741"/>
            <a:ext cx="1278892" cy="92640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9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sz="1200" dirty="0"/>
              <a:t>Canvi organitzatiu</a:t>
            </a:r>
          </a:p>
        </p:txBody>
      </p:sp>
      <p:sp>
        <p:nvSpPr>
          <p:cNvPr id="34" name="QuadreDeText 110">
            <a:extLst>
              <a:ext uri="{FF2B5EF4-FFF2-40B4-BE49-F238E27FC236}">
                <a16:creationId xmlns:a16="http://schemas.microsoft.com/office/drawing/2014/main" id="{2B1894DB-90EB-E1D2-3182-DD7BE209D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521" y="1750348"/>
            <a:ext cx="1872000" cy="113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Recursos en obert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 err="1"/>
              <a:t>Modularització</a:t>
            </a:r>
            <a:endParaRPr lang="ca-ES" altLang="ca-ES" sz="1200" b="1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Metacognició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Comunitats aprenentatge</a:t>
            </a:r>
          </a:p>
        </p:txBody>
      </p:sp>
      <p:sp>
        <p:nvSpPr>
          <p:cNvPr id="35" name="Rectángulo 63">
            <a:extLst>
              <a:ext uri="{FF2B5EF4-FFF2-40B4-BE49-F238E27FC236}">
                <a16:creationId xmlns:a16="http://schemas.microsoft.com/office/drawing/2014/main" id="{4C630266-6E50-92E8-EF8C-99076DBAE780}"/>
              </a:ext>
            </a:extLst>
          </p:cNvPr>
          <p:cNvSpPr/>
          <p:nvPr/>
        </p:nvSpPr>
        <p:spPr>
          <a:xfrm>
            <a:off x="5958630" y="1750348"/>
            <a:ext cx="1872000" cy="504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 model d’aprenentatge</a:t>
            </a:r>
          </a:p>
        </p:txBody>
      </p:sp>
      <p:sp>
        <p:nvSpPr>
          <p:cNvPr id="36" name="QuadreDeText 110">
            <a:extLst>
              <a:ext uri="{FF2B5EF4-FFF2-40B4-BE49-F238E27FC236}">
                <a16:creationId xmlns:a16="http://schemas.microsoft.com/office/drawing/2014/main" id="{6C0660B5-28A6-19AE-F76C-3B16971A3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521" y="4989876"/>
            <a:ext cx="1872000" cy="5804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Enginyeria de processos</a:t>
            </a:r>
          </a:p>
        </p:txBody>
      </p:sp>
      <p:sp>
        <p:nvSpPr>
          <p:cNvPr id="37" name="QuadreDeText 110">
            <a:extLst>
              <a:ext uri="{FF2B5EF4-FFF2-40B4-BE49-F238E27FC236}">
                <a16:creationId xmlns:a16="http://schemas.microsoft.com/office/drawing/2014/main" id="{5744084A-A884-B57E-697D-85162AE5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521" y="2987126"/>
            <a:ext cx="1872000" cy="828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Comunitats de pràctica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Metodologies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Disseny de models</a:t>
            </a:r>
          </a:p>
        </p:txBody>
      </p:sp>
      <p:sp>
        <p:nvSpPr>
          <p:cNvPr id="38" name="QuadreDeText 110">
            <a:extLst>
              <a:ext uri="{FF2B5EF4-FFF2-40B4-BE49-F238E27FC236}">
                <a16:creationId xmlns:a16="http://schemas.microsoft.com/office/drawing/2014/main" id="{56EA7B39-1F56-F28E-CFC7-779B70F0B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521" y="3916916"/>
            <a:ext cx="1872000" cy="971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Treball de Casos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Projectes de recerca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Publicacions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Anàlisi de l’actualitat</a:t>
            </a:r>
          </a:p>
        </p:txBody>
      </p:sp>
      <p:sp>
        <p:nvSpPr>
          <p:cNvPr id="39" name="QuadreDeText 110">
            <a:extLst>
              <a:ext uri="{FF2B5EF4-FFF2-40B4-BE49-F238E27FC236}">
                <a16:creationId xmlns:a16="http://schemas.microsoft.com/office/drawing/2014/main" id="{4A062F93-F296-29B2-3D98-12B0484B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521" y="5672092"/>
            <a:ext cx="1872000" cy="5040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Disseny institucional</a:t>
            </a:r>
          </a:p>
        </p:txBody>
      </p:sp>
      <p:sp>
        <p:nvSpPr>
          <p:cNvPr id="40" name="QuadreDeText 110">
            <a:extLst>
              <a:ext uri="{FF2B5EF4-FFF2-40B4-BE49-F238E27FC236}">
                <a16:creationId xmlns:a16="http://schemas.microsoft.com/office/drawing/2014/main" id="{97413923-856B-8434-2FA6-F1153F3CD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630" y="4663828"/>
            <a:ext cx="1872000" cy="504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altLang="ca-ES" dirty="0"/>
              <a:t>Models i disseny de processos</a:t>
            </a:r>
          </a:p>
        </p:txBody>
      </p:sp>
      <p:sp>
        <p:nvSpPr>
          <p:cNvPr id="41" name="Rectángulo 63">
            <a:extLst>
              <a:ext uri="{FF2B5EF4-FFF2-40B4-BE49-F238E27FC236}">
                <a16:creationId xmlns:a16="http://schemas.microsoft.com/office/drawing/2014/main" id="{92658C66-D1A1-292C-2A46-076CC3BDC0D0}"/>
              </a:ext>
            </a:extLst>
          </p:cNvPr>
          <p:cNvSpPr/>
          <p:nvPr/>
        </p:nvSpPr>
        <p:spPr>
          <a:xfrm>
            <a:off x="5958630" y="5365198"/>
            <a:ext cx="1872000" cy="81095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Llei de l’Escola Nacional de Govern i Administració Pública (ENGAP)</a:t>
            </a:r>
          </a:p>
        </p:txBody>
      </p:sp>
      <p:sp>
        <p:nvSpPr>
          <p:cNvPr id="42" name="Rectángulo 63">
            <a:extLst>
              <a:ext uri="{FF2B5EF4-FFF2-40B4-BE49-F238E27FC236}">
                <a16:creationId xmlns:a16="http://schemas.microsoft.com/office/drawing/2014/main" id="{88794E51-EF01-8BE6-9659-735D9EE2D465}"/>
              </a:ext>
            </a:extLst>
          </p:cNvPr>
          <p:cNvSpPr/>
          <p:nvPr/>
        </p:nvSpPr>
        <p:spPr>
          <a:xfrm>
            <a:off x="5958630" y="3153088"/>
            <a:ext cx="1872000" cy="612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 de Formació de l’Ecosistema de Governança Pública</a:t>
            </a:r>
          </a:p>
        </p:txBody>
      </p:sp>
      <p:sp>
        <p:nvSpPr>
          <p:cNvPr id="43" name="Rectángulo 63">
            <a:extLst>
              <a:ext uri="{FF2B5EF4-FFF2-40B4-BE49-F238E27FC236}">
                <a16:creationId xmlns:a16="http://schemas.microsoft.com/office/drawing/2014/main" id="{E2A44BBA-3A02-53B3-392A-2C6CDBDCA0A0}"/>
              </a:ext>
            </a:extLst>
          </p:cNvPr>
          <p:cNvSpPr/>
          <p:nvPr/>
        </p:nvSpPr>
        <p:spPr>
          <a:xfrm>
            <a:off x="5958630" y="2451718"/>
            <a:ext cx="1872000" cy="504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a-E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erveis</a:t>
            </a: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corporatius de </a:t>
            </a:r>
            <a:r>
              <a:rPr lang="ca-E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formacíó</a:t>
            </a:r>
            <a:endParaRPr lang="ca-E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63">
            <a:extLst>
              <a:ext uri="{FF2B5EF4-FFF2-40B4-BE49-F238E27FC236}">
                <a16:creationId xmlns:a16="http://schemas.microsoft.com/office/drawing/2014/main" id="{3EEF8FF4-3F85-B766-E003-A741C80A32FD}"/>
              </a:ext>
            </a:extLst>
          </p:cNvPr>
          <p:cNvSpPr/>
          <p:nvPr/>
        </p:nvSpPr>
        <p:spPr>
          <a:xfrm>
            <a:off x="5958630" y="3962458"/>
            <a:ext cx="1872000" cy="504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curricular</a:t>
            </a:r>
          </a:p>
        </p:txBody>
      </p:sp>
      <p:cxnSp>
        <p:nvCxnSpPr>
          <p:cNvPr id="45" name="Conector curvado 42">
            <a:extLst>
              <a:ext uri="{FF2B5EF4-FFF2-40B4-BE49-F238E27FC236}">
                <a16:creationId xmlns:a16="http://schemas.microsoft.com/office/drawing/2014/main" id="{7779E616-F2FA-0114-494E-ED9037F4F53A}"/>
              </a:ext>
            </a:extLst>
          </p:cNvPr>
          <p:cNvCxnSpPr>
            <a:cxnSpLocks/>
            <a:stCxn id="31" idx="3"/>
            <a:endCxn id="34" idx="1"/>
          </p:cNvCxnSpPr>
          <p:nvPr/>
        </p:nvCxnSpPr>
        <p:spPr>
          <a:xfrm>
            <a:off x="3054412" y="2214146"/>
            <a:ext cx="516109" cy="103721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curvado 42">
            <a:extLst>
              <a:ext uri="{FF2B5EF4-FFF2-40B4-BE49-F238E27FC236}">
                <a16:creationId xmlns:a16="http://schemas.microsoft.com/office/drawing/2014/main" id="{916EA0A5-0E95-D086-3FAA-EA4746155448}"/>
              </a:ext>
            </a:extLst>
          </p:cNvPr>
          <p:cNvCxnSpPr>
            <a:cxnSpLocks/>
            <a:stCxn id="32" idx="3"/>
            <a:endCxn id="37" idx="1"/>
          </p:cNvCxnSpPr>
          <p:nvPr/>
        </p:nvCxnSpPr>
        <p:spPr>
          <a:xfrm>
            <a:off x="3054412" y="3340409"/>
            <a:ext cx="516109" cy="6074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curvado 42">
            <a:extLst>
              <a:ext uri="{FF2B5EF4-FFF2-40B4-BE49-F238E27FC236}">
                <a16:creationId xmlns:a16="http://schemas.microsoft.com/office/drawing/2014/main" id="{336C8499-A467-D377-ECFC-E66E720C5080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3054412" y="4402526"/>
            <a:ext cx="516109" cy="124448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curvado 42">
            <a:extLst>
              <a:ext uri="{FF2B5EF4-FFF2-40B4-BE49-F238E27FC236}">
                <a16:creationId xmlns:a16="http://schemas.microsoft.com/office/drawing/2014/main" id="{65190ED1-9ED5-DBBF-B1D8-5A455958DED6}"/>
              </a:ext>
            </a:extLst>
          </p:cNvPr>
          <p:cNvCxnSpPr>
            <a:cxnSpLocks/>
            <a:stCxn id="33" idx="3"/>
            <a:endCxn id="39" idx="1"/>
          </p:cNvCxnSpPr>
          <p:nvPr/>
        </p:nvCxnSpPr>
        <p:spPr>
          <a:xfrm>
            <a:off x="3054412" y="5712945"/>
            <a:ext cx="516109" cy="211175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curvado 42">
            <a:extLst>
              <a:ext uri="{FF2B5EF4-FFF2-40B4-BE49-F238E27FC236}">
                <a16:creationId xmlns:a16="http://schemas.microsoft.com/office/drawing/2014/main" id="{7B8F4CBB-A445-E261-6A1F-2DA14CAB1285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>
          <a:xfrm flipV="1">
            <a:off x="3054412" y="5280114"/>
            <a:ext cx="516109" cy="432831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curvado 42">
            <a:extLst>
              <a:ext uri="{FF2B5EF4-FFF2-40B4-BE49-F238E27FC236}">
                <a16:creationId xmlns:a16="http://schemas.microsoft.com/office/drawing/2014/main" id="{7464E1F0-FED3-3D97-B5FB-C87671AAFCD2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 flipV="1">
            <a:off x="5442521" y="2002348"/>
            <a:ext cx="516109" cy="315519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curvado 42">
            <a:extLst>
              <a:ext uri="{FF2B5EF4-FFF2-40B4-BE49-F238E27FC236}">
                <a16:creationId xmlns:a16="http://schemas.microsoft.com/office/drawing/2014/main" id="{14F83745-0EB2-73EE-787E-57532137EFFB}"/>
              </a:ext>
            </a:extLst>
          </p:cNvPr>
          <p:cNvCxnSpPr>
            <a:cxnSpLocks/>
            <a:stCxn id="34" idx="3"/>
            <a:endCxn id="43" idx="1"/>
          </p:cNvCxnSpPr>
          <p:nvPr/>
        </p:nvCxnSpPr>
        <p:spPr>
          <a:xfrm>
            <a:off x="5442521" y="2317867"/>
            <a:ext cx="516109" cy="385851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curvado 42">
            <a:extLst>
              <a:ext uri="{FF2B5EF4-FFF2-40B4-BE49-F238E27FC236}">
                <a16:creationId xmlns:a16="http://schemas.microsoft.com/office/drawing/2014/main" id="{AAAE36C6-E098-F6FC-720B-8B4AFC02AFD7}"/>
              </a:ext>
            </a:extLst>
          </p:cNvPr>
          <p:cNvCxnSpPr>
            <a:cxnSpLocks/>
            <a:stCxn id="34" idx="3"/>
            <a:endCxn id="42" idx="1"/>
          </p:cNvCxnSpPr>
          <p:nvPr/>
        </p:nvCxnSpPr>
        <p:spPr>
          <a:xfrm>
            <a:off x="5442521" y="2317867"/>
            <a:ext cx="516109" cy="1141221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curvado 42">
            <a:extLst>
              <a:ext uri="{FF2B5EF4-FFF2-40B4-BE49-F238E27FC236}">
                <a16:creationId xmlns:a16="http://schemas.microsoft.com/office/drawing/2014/main" id="{3DB33D38-4BE6-93E9-3E61-944665AC50CA}"/>
              </a:ext>
            </a:extLst>
          </p:cNvPr>
          <p:cNvCxnSpPr>
            <a:cxnSpLocks/>
            <a:stCxn id="36" idx="3"/>
            <a:endCxn id="40" idx="1"/>
          </p:cNvCxnSpPr>
          <p:nvPr/>
        </p:nvCxnSpPr>
        <p:spPr>
          <a:xfrm flipV="1">
            <a:off x="5442521" y="4915828"/>
            <a:ext cx="516109" cy="364286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curvado 42">
            <a:extLst>
              <a:ext uri="{FF2B5EF4-FFF2-40B4-BE49-F238E27FC236}">
                <a16:creationId xmlns:a16="http://schemas.microsoft.com/office/drawing/2014/main" id="{658F5A03-D079-9C06-1401-1F93EFA50DDA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 flipV="1">
            <a:off x="5442521" y="5770673"/>
            <a:ext cx="516109" cy="153447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curvado 42">
            <a:extLst>
              <a:ext uri="{FF2B5EF4-FFF2-40B4-BE49-F238E27FC236}">
                <a16:creationId xmlns:a16="http://schemas.microsoft.com/office/drawing/2014/main" id="{44AEBF79-0FEB-5BC8-9132-65399CBE2112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5442521" y="4915828"/>
            <a:ext cx="516109" cy="100829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curvado 42">
            <a:extLst>
              <a:ext uri="{FF2B5EF4-FFF2-40B4-BE49-F238E27FC236}">
                <a16:creationId xmlns:a16="http://schemas.microsoft.com/office/drawing/2014/main" id="{BE1ADD73-8F51-E31B-C626-3DC8AB05F6F5}"/>
              </a:ext>
            </a:extLst>
          </p:cNvPr>
          <p:cNvCxnSpPr>
            <a:cxnSpLocks/>
            <a:stCxn id="37" idx="3"/>
            <a:endCxn id="40" idx="1"/>
          </p:cNvCxnSpPr>
          <p:nvPr/>
        </p:nvCxnSpPr>
        <p:spPr>
          <a:xfrm>
            <a:off x="5442521" y="3401151"/>
            <a:ext cx="516109" cy="1514677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curvado 42">
            <a:extLst>
              <a:ext uri="{FF2B5EF4-FFF2-40B4-BE49-F238E27FC236}">
                <a16:creationId xmlns:a16="http://schemas.microsoft.com/office/drawing/2014/main" id="{8B5B3701-9EF6-2599-62EB-F7174BF81744}"/>
              </a:ext>
            </a:extLst>
          </p:cNvPr>
          <p:cNvCxnSpPr>
            <a:cxnSpLocks/>
            <a:stCxn id="34" idx="3"/>
            <a:endCxn id="44" idx="1"/>
          </p:cNvCxnSpPr>
          <p:nvPr/>
        </p:nvCxnSpPr>
        <p:spPr>
          <a:xfrm>
            <a:off x="5442521" y="2317867"/>
            <a:ext cx="516109" cy="1896591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curvado 42">
            <a:extLst>
              <a:ext uri="{FF2B5EF4-FFF2-40B4-BE49-F238E27FC236}">
                <a16:creationId xmlns:a16="http://schemas.microsoft.com/office/drawing/2014/main" id="{7117F8D1-0380-39C3-FC07-3BA768357A18}"/>
              </a:ext>
            </a:extLst>
          </p:cNvPr>
          <p:cNvCxnSpPr>
            <a:cxnSpLocks/>
            <a:stCxn id="37" idx="3"/>
            <a:endCxn id="44" idx="1"/>
          </p:cNvCxnSpPr>
          <p:nvPr/>
        </p:nvCxnSpPr>
        <p:spPr>
          <a:xfrm>
            <a:off x="5442521" y="3401151"/>
            <a:ext cx="516109" cy="813307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curvado 42">
            <a:extLst>
              <a:ext uri="{FF2B5EF4-FFF2-40B4-BE49-F238E27FC236}">
                <a16:creationId xmlns:a16="http://schemas.microsoft.com/office/drawing/2014/main" id="{16CBDC21-C94A-6685-9518-66BD65048D76}"/>
              </a:ext>
            </a:extLst>
          </p:cNvPr>
          <p:cNvCxnSpPr>
            <a:cxnSpLocks/>
            <a:stCxn id="38" idx="3"/>
            <a:endCxn id="40" idx="1"/>
          </p:cNvCxnSpPr>
          <p:nvPr/>
        </p:nvCxnSpPr>
        <p:spPr>
          <a:xfrm>
            <a:off x="5442521" y="4402526"/>
            <a:ext cx="516109" cy="51330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curvado 42">
            <a:extLst>
              <a:ext uri="{FF2B5EF4-FFF2-40B4-BE49-F238E27FC236}">
                <a16:creationId xmlns:a16="http://schemas.microsoft.com/office/drawing/2014/main" id="{A86C7737-7B2A-654D-0446-E68F000568A7}"/>
              </a:ext>
            </a:extLst>
          </p:cNvPr>
          <p:cNvCxnSpPr>
            <a:cxnSpLocks/>
            <a:stCxn id="38" idx="3"/>
            <a:endCxn id="44" idx="1"/>
          </p:cNvCxnSpPr>
          <p:nvPr/>
        </p:nvCxnSpPr>
        <p:spPr>
          <a:xfrm flipV="1">
            <a:off x="5442521" y="4214458"/>
            <a:ext cx="516109" cy="188068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curvado 42">
            <a:extLst>
              <a:ext uri="{FF2B5EF4-FFF2-40B4-BE49-F238E27FC236}">
                <a16:creationId xmlns:a16="http://schemas.microsoft.com/office/drawing/2014/main" id="{3BEBA5DE-C3B4-A77F-AC4D-5A7080CAC692}"/>
              </a:ext>
            </a:extLst>
          </p:cNvPr>
          <p:cNvCxnSpPr>
            <a:cxnSpLocks/>
            <a:stCxn id="35" idx="3"/>
            <a:endCxn id="27" idx="1"/>
          </p:cNvCxnSpPr>
          <p:nvPr/>
        </p:nvCxnSpPr>
        <p:spPr>
          <a:xfrm>
            <a:off x="7830630" y="2002348"/>
            <a:ext cx="516110" cy="411848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curvado 42">
            <a:extLst>
              <a:ext uri="{FF2B5EF4-FFF2-40B4-BE49-F238E27FC236}">
                <a16:creationId xmlns:a16="http://schemas.microsoft.com/office/drawing/2014/main" id="{3BD5A787-E07A-C2E9-E650-E3C93552B034}"/>
              </a:ext>
            </a:extLst>
          </p:cNvPr>
          <p:cNvCxnSpPr>
            <a:cxnSpLocks/>
            <a:stCxn id="43" idx="3"/>
            <a:endCxn id="26" idx="1"/>
          </p:cNvCxnSpPr>
          <p:nvPr/>
        </p:nvCxnSpPr>
        <p:spPr>
          <a:xfrm>
            <a:off x="7830630" y="2703718"/>
            <a:ext cx="516110" cy="124018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curvado 42">
            <a:extLst>
              <a:ext uri="{FF2B5EF4-FFF2-40B4-BE49-F238E27FC236}">
                <a16:creationId xmlns:a16="http://schemas.microsoft.com/office/drawing/2014/main" id="{E86308CB-4783-DD23-9BDF-4CF8A4129146}"/>
              </a:ext>
            </a:extLst>
          </p:cNvPr>
          <p:cNvCxnSpPr>
            <a:cxnSpLocks/>
            <a:stCxn id="42" idx="3"/>
            <a:endCxn id="26" idx="1"/>
          </p:cNvCxnSpPr>
          <p:nvPr/>
        </p:nvCxnSpPr>
        <p:spPr>
          <a:xfrm>
            <a:off x="7830630" y="3459088"/>
            <a:ext cx="516110" cy="48481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curvado 42">
            <a:extLst>
              <a:ext uri="{FF2B5EF4-FFF2-40B4-BE49-F238E27FC236}">
                <a16:creationId xmlns:a16="http://schemas.microsoft.com/office/drawing/2014/main" id="{8CA2B8B5-BE9F-F32C-121E-ED64CC4FC2AE}"/>
              </a:ext>
            </a:extLst>
          </p:cNvPr>
          <p:cNvCxnSpPr>
            <a:cxnSpLocks/>
            <a:stCxn id="44" idx="3"/>
            <a:endCxn id="26" idx="1"/>
          </p:cNvCxnSpPr>
          <p:nvPr/>
        </p:nvCxnSpPr>
        <p:spPr>
          <a:xfrm flipV="1">
            <a:off x="7830630" y="3943900"/>
            <a:ext cx="516110" cy="270558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curvado 42">
            <a:extLst>
              <a:ext uri="{FF2B5EF4-FFF2-40B4-BE49-F238E27FC236}">
                <a16:creationId xmlns:a16="http://schemas.microsoft.com/office/drawing/2014/main" id="{5CE01FAE-72BC-CF88-6707-147230EC4CA6}"/>
              </a:ext>
            </a:extLst>
          </p:cNvPr>
          <p:cNvCxnSpPr>
            <a:cxnSpLocks/>
            <a:stCxn id="40" idx="3"/>
            <a:endCxn id="27" idx="1"/>
          </p:cNvCxnSpPr>
          <p:nvPr/>
        </p:nvCxnSpPr>
        <p:spPr>
          <a:xfrm flipV="1">
            <a:off x="7830630" y="2414196"/>
            <a:ext cx="516110" cy="250163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curvado 42">
            <a:extLst>
              <a:ext uri="{FF2B5EF4-FFF2-40B4-BE49-F238E27FC236}">
                <a16:creationId xmlns:a16="http://schemas.microsoft.com/office/drawing/2014/main" id="{799764DF-E7BB-F14A-C826-74D3D6AA2006}"/>
              </a:ext>
            </a:extLst>
          </p:cNvPr>
          <p:cNvCxnSpPr>
            <a:cxnSpLocks/>
            <a:stCxn id="40" idx="3"/>
            <a:endCxn id="26" idx="1"/>
          </p:cNvCxnSpPr>
          <p:nvPr/>
        </p:nvCxnSpPr>
        <p:spPr>
          <a:xfrm flipV="1">
            <a:off x="7830630" y="3943900"/>
            <a:ext cx="516110" cy="971928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curvado 42">
            <a:extLst>
              <a:ext uri="{FF2B5EF4-FFF2-40B4-BE49-F238E27FC236}">
                <a16:creationId xmlns:a16="http://schemas.microsoft.com/office/drawing/2014/main" id="{0071C24C-C4E4-DCEF-FE4F-57124E50FE79}"/>
              </a:ext>
            </a:extLst>
          </p:cNvPr>
          <p:cNvCxnSpPr>
            <a:cxnSpLocks/>
            <a:stCxn id="41" idx="3"/>
            <a:endCxn id="28" idx="1"/>
          </p:cNvCxnSpPr>
          <p:nvPr/>
        </p:nvCxnSpPr>
        <p:spPr>
          <a:xfrm flipV="1">
            <a:off x="7830630" y="5511420"/>
            <a:ext cx="516110" cy="259253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curvado 42">
            <a:extLst>
              <a:ext uri="{FF2B5EF4-FFF2-40B4-BE49-F238E27FC236}">
                <a16:creationId xmlns:a16="http://schemas.microsoft.com/office/drawing/2014/main" id="{D7225047-8599-B6B7-808E-DB4A2A616D50}"/>
              </a:ext>
            </a:extLst>
          </p:cNvPr>
          <p:cNvCxnSpPr>
            <a:cxnSpLocks/>
            <a:stCxn id="40" idx="3"/>
            <a:endCxn id="28" idx="1"/>
          </p:cNvCxnSpPr>
          <p:nvPr/>
        </p:nvCxnSpPr>
        <p:spPr>
          <a:xfrm>
            <a:off x="7830630" y="4915828"/>
            <a:ext cx="516110" cy="59559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curvado 42">
            <a:extLst>
              <a:ext uri="{FF2B5EF4-FFF2-40B4-BE49-F238E27FC236}">
                <a16:creationId xmlns:a16="http://schemas.microsoft.com/office/drawing/2014/main" id="{8A705E86-4C6A-897A-E7AF-52C29F7DBC09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3054412" y="4526974"/>
            <a:ext cx="516109" cy="1397146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08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CC100-34EB-11EB-1A0C-BA28D4045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B40A8-BC7D-382C-F7F4-2477380B8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la Teoria del Canvi</a:t>
            </a:r>
            <a:br>
              <a:rPr lang="ca-ES" dirty="0"/>
            </a:br>
            <a:r>
              <a:rPr lang="ca-ES" dirty="0"/>
              <a:t>Impactes i resultats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186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E60493C-4E1D-F574-10EE-27BBDA1BE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>
                <a:ea typeface="+mj-ea"/>
              </a:rPr>
              <a:t>La Teoria del Canvi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1EA10B-8AA6-2825-1EC4-C6FE8710D219}"/>
              </a:ext>
            </a:extLst>
          </p:cNvPr>
          <p:cNvSpPr txBox="1"/>
          <p:nvPr/>
        </p:nvSpPr>
        <p:spPr>
          <a:xfrm>
            <a:off x="2577079" y="6222356"/>
            <a:ext cx="9073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dirty="0"/>
              <a:t>Blasco, J. (2009). </a:t>
            </a:r>
            <a:r>
              <a:rPr lang="es-ES" sz="900" i="1" dirty="0" err="1"/>
              <a:t>Avaluació</a:t>
            </a:r>
            <a:r>
              <a:rPr lang="es-ES" sz="900" i="1" dirty="0"/>
              <a:t> del </a:t>
            </a:r>
            <a:r>
              <a:rPr lang="es-ES" sz="900" i="1" dirty="0" err="1"/>
              <a:t>disseny</a:t>
            </a:r>
            <a:r>
              <a:rPr lang="es-ES" sz="900" dirty="0"/>
              <a:t>. </a:t>
            </a:r>
            <a:r>
              <a:rPr lang="es-ES" sz="900" dirty="0" err="1"/>
              <a:t>Guia</a:t>
            </a:r>
            <a:r>
              <a:rPr lang="es-ES" sz="900" dirty="0"/>
              <a:t> </a:t>
            </a:r>
            <a:r>
              <a:rPr lang="es-ES" sz="900" dirty="0" err="1"/>
              <a:t>pràctica</a:t>
            </a:r>
            <a:r>
              <a:rPr lang="es-ES" sz="900" dirty="0"/>
              <a:t> 3. </a:t>
            </a:r>
            <a:r>
              <a:rPr lang="es-ES" sz="900" dirty="0" err="1"/>
              <a:t>Col·lecció</a:t>
            </a:r>
            <a:r>
              <a:rPr lang="es-ES" sz="900" dirty="0"/>
              <a:t> </a:t>
            </a:r>
            <a:r>
              <a:rPr lang="es-ES" sz="900" dirty="0" err="1"/>
              <a:t>Ivàlua</a:t>
            </a:r>
            <a:r>
              <a:rPr lang="es-ES" sz="900" dirty="0"/>
              <a:t> de </a:t>
            </a:r>
            <a:r>
              <a:rPr lang="es-ES" sz="900" dirty="0" err="1"/>
              <a:t>guies</a:t>
            </a:r>
            <a:r>
              <a:rPr lang="es-ES" sz="900" dirty="0"/>
              <a:t> </a:t>
            </a:r>
            <a:r>
              <a:rPr lang="es-ES" sz="900" dirty="0" err="1"/>
              <a:t>pràctiques</a:t>
            </a:r>
            <a:r>
              <a:rPr lang="es-ES" sz="900" dirty="0"/>
              <a:t> sobre </a:t>
            </a:r>
            <a:r>
              <a:rPr lang="es-ES" sz="900" dirty="0" err="1"/>
              <a:t>avaluació</a:t>
            </a:r>
            <a:r>
              <a:rPr lang="es-ES" sz="900" dirty="0"/>
              <a:t> de </a:t>
            </a:r>
            <a:r>
              <a:rPr lang="es-ES" sz="900" dirty="0" err="1"/>
              <a:t>polítiques</a:t>
            </a:r>
            <a:r>
              <a:rPr lang="es-ES" sz="900" dirty="0"/>
              <a:t> </a:t>
            </a:r>
            <a:r>
              <a:rPr lang="es-ES" sz="900" dirty="0" err="1"/>
              <a:t>públiques</a:t>
            </a:r>
            <a:r>
              <a:rPr lang="es-ES" sz="900" dirty="0"/>
              <a:t>. Barcelona: </a:t>
            </a:r>
            <a:r>
              <a:rPr lang="es-ES" sz="900" dirty="0" err="1"/>
              <a:t>Ivàlua</a:t>
            </a:r>
            <a:endParaRPr lang="ca-ES" sz="9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88A2C4A-DBB2-B727-B259-8BA4F35EE8D5}"/>
              </a:ext>
            </a:extLst>
          </p:cNvPr>
          <p:cNvSpPr/>
          <p:nvPr/>
        </p:nvSpPr>
        <p:spPr>
          <a:xfrm>
            <a:off x="667629" y="1556792"/>
            <a:ext cx="1778430" cy="874216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(necessitats)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E32FE04-E56C-C4D4-F6B1-FC2CD1F71ED0}"/>
              </a:ext>
            </a:extLst>
          </p:cNvPr>
          <p:cNvSpPr/>
          <p:nvPr/>
        </p:nvSpPr>
        <p:spPr>
          <a:xfrm>
            <a:off x="2992208" y="1556792"/>
            <a:ext cx="1778430" cy="874216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759A26A-53CB-CAE1-E287-7E6604A54695}"/>
              </a:ext>
            </a:extLst>
          </p:cNvPr>
          <p:cNvSpPr/>
          <p:nvPr/>
        </p:nvSpPr>
        <p:spPr>
          <a:xfrm>
            <a:off x="5319908" y="1556792"/>
            <a:ext cx="1778430" cy="874216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(processos)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1251607-547A-5562-660E-961FF5F3826C}"/>
              </a:ext>
            </a:extLst>
          </p:cNvPr>
          <p:cNvCxnSpPr>
            <a:cxnSpLocks/>
            <a:stCxn id="19" idx="1"/>
            <a:endCxn id="18" idx="3"/>
          </p:cNvCxnSpPr>
          <p:nvPr/>
        </p:nvCxnSpPr>
        <p:spPr>
          <a:xfrm flipH="1">
            <a:off x="2446059" y="1993900"/>
            <a:ext cx="546149" cy="0"/>
          </a:xfrm>
          <a:prstGeom prst="straightConnector1">
            <a:avLst/>
          </a:prstGeom>
          <a:ln w="50800">
            <a:solidFill>
              <a:srgbClr val="001689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A1195B8-B0DB-10DE-FB82-C9E110C95596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4770638" y="1993900"/>
            <a:ext cx="549270" cy="0"/>
          </a:xfrm>
          <a:prstGeom prst="straightConnector1">
            <a:avLst/>
          </a:prstGeom>
          <a:ln w="50800">
            <a:solidFill>
              <a:srgbClr val="001689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7591C37-4302-8882-7A7A-822778EAEFC2}"/>
              </a:ext>
            </a:extLst>
          </p:cNvPr>
          <p:cNvSpPr/>
          <p:nvPr/>
        </p:nvSpPr>
        <p:spPr>
          <a:xfrm>
            <a:off x="7647609" y="1556792"/>
            <a:ext cx="1778430" cy="874216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Productes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DE78B4A-441F-C3C5-D6CB-FB78977A3EAB}"/>
              </a:ext>
            </a:extLst>
          </p:cNvPr>
          <p:cNvSpPr/>
          <p:nvPr/>
        </p:nvSpPr>
        <p:spPr>
          <a:xfrm>
            <a:off x="9975310" y="1556792"/>
            <a:ext cx="1778430" cy="874216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Impactes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9498E56-8CBC-34B9-3829-4E4FC7728FC4}"/>
              </a:ext>
            </a:extLst>
          </p:cNvPr>
          <p:cNvCxnSpPr>
            <a:cxnSpLocks/>
            <a:stCxn id="23" idx="1"/>
            <a:endCxn id="20" idx="3"/>
          </p:cNvCxnSpPr>
          <p:nvPr/>
        </p:nvCxnSpPr>
        <p:spPr>
          <a:xfrm flipH="1">
            <a:off x="7098338" y="1993900"/>
            <a:ext cx="549271" cy="0"/>
          </a:xfrm>
          <a:prstGeom prst="straightConnector1">
            <a:avLst/>
          </a:prstGeom>
          <a:ln w="50800">
            <a:solidFill>
              <a:srgbClr val="001689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E2E7BF2-73B9-6033-7356-95FF531C363C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9426039" y="1993900"/>
            <a:ext cx="549271" cy="0"/>
          </a:xfrm>
          <a:prstGeom prst="straightConnector1">
            <a:avLst/>
          </a:prstGeom>
          <a:ln w="50800">
            <a:solidFill>
              <a:srgbClr val="001689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5E8B43-105D-67C0-5B8F-08A653F6DF77}"/>
              </a:ext>
            </a:extLst>
          </p:cNvPr>
          <p:cNvSpPr/>
          <p:nvPr/>
        </p:nvSpPr>
        <p:spPr>
          <a:xfrm>
            <a:off x="664508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Raó de la intervenció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mortalitat infantil per malalties que es poden prevenir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029B0AC-F97D-9F72-B71B-02F45190B0B4}"/>
              </a:ext>
            </a:extLst>
          </p:cNvPr>
          <p:cNvSpPr/>
          <p:nvPr/>
        </p:nvSpPr>
        <p:spPr>
          <a:xfrm>
            <a:off x="2992208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es necessita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metges, vacunes, vehicles, finançament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5D295AC-63E3-5A59-D634-B67A83ECFE54}"/>
              </a:ext>
            </a:extLst>
          </p:cNvPr>
          <p:cNvSpPr/>
          <p:nvPr/>
        </p:nvSpPr>
        <p:spPr>
          <a:xfrm>
            <a:off x="5319908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la intervenció fa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campanya de vacunacions anuals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2F365CA-F421-1BB0-293B-1200BC207E29}"/>
              </a:ext>
            </a:extLst>
          </p:cNvPr>
          <p:cNvSpPr/>
          <p:nvPr/>
        </p:nvSpPr>
        <p:spPr>
          <a:xfrm>
            <a:off x="7647609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productes de les activitats de la intervenció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nombre de nens vacunats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D02BF15-342C-3219-57FB-1DE73FA9926E}"/>
              </a:ext>
            </a:extLst>
          </p:cNvPr>
          <p:cNvSpPr/>
          <p:nvPr/>
        </p:nvSpPr>
        <p:spPr>
          <a:xfrm>
            <a:off x="9975310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Beneficis de curta, mitjana o llarga durada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reducció de la mortalitat infantil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lobo: línea con borde y barra de énfasis 31">
            <a:extLst>
              <a:ext uri="{FF2B5EF4-FFF2-40B4-BE49-F238E27FC236}">
                <a16:creationId xmlns:a16="http://schemas.microsoft.com/office/drawing/2014/main" id="{C8C417A6-C873-0437-E3BA-E5CA5E5DF4B1}"/>
              </a:ext>
            </a:extLst>
          </p:cNvPr>
          <p:cNvSpPr/>
          <p:nvPr/>
        </p:nvSpPr>
        <p:spPr>
          <a:xfrm>
            <a:off x="3267936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cal intervenir i assignar-hi recursos </a:t>
            </a:r>
          </a:p>
        </p:txBody>
      </p:sp>
      <p:sp>
        <p:nvSpPr>
          <p:cNvPr id="33" name="Globo: línea con borde y barra de énfasis 32">
            <a:extLst>
              <a:ext uri="{FF2B5EF4-FFF2-40B4-BE49-F238E27FC236}">
                <a16:creationId xmlns:a16="http://schemas.microsoft.com/office/drawing/2014/main" id="{E2D1235A-76BB-F5C4-6927-47702682D546}"/>
              </a:ext>
            </a:extLst>
          </p:cNvPr>
          <p:cNvSpPr/>
          <p:nvPr/>
        </p:nvSpPr>
        <p:spPr>
          <a:xfrm>
            <a:off x="10251038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els productes o resultats tenen els impactes previstos</a:t>
            </a:r>
          </a:p>
        </p:txBody>
      </p:sp>
      <p:sp>
        <p:nvSpPr>
          <p:cNvPr id="34" name="Globo: línea con borde y barra de énfasis 33">
            <a:extLst>
              <a:ext uri="{FF2B5EF4-FFF2-40B4-BE49-F238E27FC236}">
                <a16:creationId xmlns:a16="http://schemas.microsoft.com/office/drawing/2014/main" id="{A5CE9A33-AB37-F70B-B6F4-392179EA6A5B}"/>
              </a:ext>
            </a:extLst>
          </p:cNvPr>
          <p:cNvSpPr/>
          <p:nvPr/>
        </p:nvSpPr>
        <p:spPr>
          <a:xfrm>
            <a:off x="5595636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els recursos són suficients per les activitats</a:t>
            </a:r>
          </a:p>
        </p:txBody>
      </p:sp>
      <p:sp>
        <p:nvSpPr>
          <p:cNvPr id="35" name="Globo: línea con borde y barra de énfasis 34">
            <a:extLst>
              <a:ext uri="{FF2B5EF4-FFF2-40B4-BE49-F238E27FC236}">
                <a16:creationId xmlns:a16="http://schemas.microsoft.com/office/drawing/2014/main" id="{FA679C53-3E39-E7AD-0072-22FC0ABB3B51}"/>
              </a:ext>
            </a:extLst>
          </p:cNvPr>
          <p:cNvSpPr/>
          <p:nvPr/>
        </p:nvSpPr>
        <p:spPr>
          <a:xfrm>
            <a:off x="7923337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les activitats són adequades i poden generar resultats</a:t>
            </a:r>
          </a:p>
        </p:txBody>
      </p:sp>
    </p:spTree>
    <p:extLst>
      <p:ext uri="{BB962C8B-B14F-4D97-AF65-F5344CB8AC3E}">
        <p14:creationId xmlns:p14="http://schemas.microsoft.com/office/powerpoint/2010/main" val="1024587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B293A-7408-EFE2-2970-6A4B84697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5C60-CCBC-3B1F-6A78-AA09F3C73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Matriu de prioritats</a:t>
            </a:r>
            <a:br>
              <a:rPr lang="ca-ES" dirty="0"/>
            </a:br>
            <a:r>
              <a:rPr lang="ca-ES" sz="4000" dirty="0"/>
              <a:t>(potencial vs. factibilitat)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31484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95D66-995D-AB12-3BDA-E094468E6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72B66795-FE9B-C1CB-800E-2262DF308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Matriu de prioritats. Relleu generacional (</a:t>
            </a:r>
            <a:r>
              <a:rPr lang="es-ES" altLang="ca-ES" dirty="0" err="1"/>
              <a:t>ReSPA</a:t>
            </a:r>
            <a:r>
              <a:rPr lang="es-ES" altLang="ca-ES" dirty="0"/>
              <a:t>)</a:t>
            </a:r>
            <a:endParaRPr lang="es-ES" altLang="ca-ES" sz="2800" b="1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Agrupa 2">
            <a:extLst>
              <a:ext uri="{FF2B5EF4-FFF2-40B4-BE49-F238E27FC236}">
                <a16:creationId xmlns:a16="http://schemas.microsoft.com/office/drawing/2014/main" id="{FD17950B-9ED7-483F-3339-747BDA9C3E10}"/>
              </a:ext>
            </a:extLst>
          </p:cNvPr>
          <p:cNvGrpSpPr/>
          <p:nvPr/>
        </p:nvGrpSpPr>
        <p:grpSpPr>
          <a:xfrm>
            <a:off x="1703512" y="1268760"/>
            <a:ext cx="8712076" cy="4940096"/>
            <a:chOff x="179512" y="1268760"/>
            <a:chExt cx="8712076" cy="4940096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912294B2-DBD7-0F97-6802-A7CE9CE6AF4A}"/>
                </a:ext>
              </a:extLst>
            </p:cNvPr>
            <p:cNvGrpSpPr/>
            <p:nvPr/>
          </p:nvGrpSpPr>
          <p:grpSpPr>
            <a:xfrm>
              <a:off x="179512" y="1268760"/>
              <a:ext cx="8712076" cy="4940096"/>
              <a:chOff x="0" y="335902"/>
              <a:chExt cx="8353634" cy="4941224"/>
            </a:xfrm>
          </p:grpSpPr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8E1E94C9-B442-2C5A-EBFB-D00E0222625A}"/>
                  </a:ext>
                </a:extLst>
              </p:cNvPr>
              <p:cNvSpPr/>
              <p:nvPr/>
            </p:nvSpPr>
            <p:spPr>
              <a:xfrm>
                <a:off x="429202" y="410570"/>
                <a:ext cx="7924432" cy="4490676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rgbClr val="00676C">
                      <a:alpha val="16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ca-ES"/>
              </a:p>
            </p:txBody>
          </p:sp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2CA42E4F-380E-696A-034D-7B9B3EEFD00E}"/>
                  </a:ext>
                </a:extLst>
              </p:cNvPr>
              <p:cNvGrpSpPr/>
              <p:nvPr/>
            </p:nvGrpSpPr>
            <p:grpSpPr>
              <a:xfrm>
                <a:off x="0" y="335902"/>
                <a:ext cx="8335917" cy="4941224"/>
                <a:chOff x="0" y="0"/>
                <a:chExt cx="8335917" cy="4941224"/>
              </a:xfrm>
            </p:grpSpPr>
            <p:sp>
              <p:nvSpPr>
                <p:cNvPr id="6" name="TextBox 84">
                  <a:extLst>
                    <a:ext uri="{FF2B5EF4-FFF2-40B4-BE49-F238E27FC236}">
                      <a16:creationId xmlns:a16="http://schemas.microsoft.com/office/drawing/2014/main" id="{ACCE9CD2-FEBB-5C97-FDB9-E98B8D88E00A}"/>
                    </a:ext>
                  </a:extLst>
                </p:cNvPr>
                <p:cNvSpPr txBox="1"/>
                <p:nvPr/>
              </p:nvSpPr>
              <p:spPr>
                <a:xfrm>
                  <a:off x="397458" y="4641073"/>
                  <a:ext cx="3952703" cy="300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cap="all">
                      <a:solidFill>
                        <a:srgbClr val="001689"/>
                      </a:solidFill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lesser feasibility</a:t>
                  </a:r>
                  <a:endParaRPr lang="ca-ES" sz="1100">
                    <a:solidFill>
                      <a:srgbClr val="001689"/>
                    </a:solidFill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TextBox 120">
                  <a:extLst>
                    <a:ext uri="{FF2B5EF4-FFF2-40B4-BE49-F238E27FC236}">
                      <a16:creationId xmlns:a16="http://schemas.microsoft.com/office/drawing/2014/main" id="{0F6AD97B-5555-6FDA-7541-DD72E924A1CF}"/>
                    </a:ext>
                  </a:extLst>
                </p:cNvPr>
                <p:cNvSpPr txBox="1"/>
                <p:nvPr/>
              </p:nvSpPr>
              <p:spPr>
                <a:xfrm>
                  <a:off x="4372299" y="4641073"/>
                  <a:ext cx="3952703" cy="300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cap="all">
                      <a:solidFill>
                        <a:srgbClr val="001689"/>
                      </a:solidFill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higher feasibility</a:t>
                  </a:r>
                  <a:endParaRPr lang="ca-ES" sz="1100">
                    <a:solidFill>
                      <a:srgbClr val="001689"/>
                    </a:solidFill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TextBox 77">
                  <a:extLst>
                    <a:ext uri="{FF2B5EF4-FFF2-40B4-BE49-F238E27FC236}">
                      <a16:creationId xmlns:a16="http://schemas.microsoft.com/office/drawing/2014/main" id="{8E40245C-13ED-56FB-6B03-87A504CF96A2}"/>
                    </a:ext>
                  </a:extLst>
                </p:cNvPr>
                <p:cNvSpPr txBox="1"/>
                <p:nvPr/>
              </p:nvSpPr>
              <p:spPr>
                <a:xfrm rot="16200000">
                  <a:off x="-901516" y="3372380"/>
                  <a:ext cx="2099131" cy="287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50" cap="all">
                      <a:solidFill>
                        <a:srgbClr val="001689"/>
                      </a:solidFill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Lower IMPACT POTENTIAL</a:t>
                  </a:r>
                  <a:endParaRPr lang="ca-ES" sz="1100">
                    <a:solidFill>
                      <a:srgbClr val="001689"/>
                    </a:solidFill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TextBox 78">
                  <a:extLst>
                    <a:ext uri="{FF2B5EF4-FFF2-40B4-BE49-F238E27FC236}">
                      <a16:creationId xmlns:a16="http://schemas.microsoft.com/office/drawing/2014/main" id="{F6EB7D3C-B7DC-50C4-2BED-580324AE458E}"/>
                    </a:ext>
                  </a:extLst>
                </p:cNvPr>
                <p:cNvSpPr txBox="1"/>
                <p:nvPr/>
              </p:nvSpPr>
              <p:spPr>
                <a:xfrm rot="16200000">
                  <a:off x="-1114101" y="1114101"/>
                  <a:ext cx="2516480" cy="288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cap="all" dirty="0">
                      <a:solidFill>
                        <a:srgbClr val="001689"/>
                      </a:solidFill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higher impact </a:t>
                  </a:r>
                  <a:r>
                    <a:rPr lang="en-US" sz="1350" cap="all" dirty="0" err="1">
                      <a:solidFill>
                        <a:srgbClr val="001689"/>
                      </a:solidFill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PotenTial</a:t>
                  </a:r>
                  <a:endParaRPr lang="ca-ES" sz="1100" dirty="0">
                    <a:solidFill>
                      <a:srgbClr val="001689"/>
                    </a:solidFill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Type information here.">
                  <a:extLst>
                    <a:ext uri="{FF2B5EF4-FFF2-40B4-BE49-F238E27FC236}">
                      <a16:creationId xmlns:a16="http://schemas.microsoft.com/office/drawing/2014/main" id="{B9D26ACB-29BF-8AD7-C5B9-EA633196C477}"/>
                    </a:ext>
                  </a:extLst>
                </p:cNvPr>
                <p:cNvSpPr txBox="1"/>
                <p:nvPr/>
              </p:nvSpPr>
              <p:spPr>
                <a:xfrm>
                  <a:off x="434781" y="50412"/>
                  <a:ext cx="2620010" cy="145923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14="http://schemas.microsoft.com/office/drawing/2010/main" xmlns="" xmlns:lc="http://schemas.openxmlformats.org/drawingml/2006/lockedCanvas" val="1"/>
                  </a:ext>
                </a:extLst>
              </p:spPr>
              <p:txBody>
                <a:bodyPr wrap="square" lIns="108000" tIns="36000" rIns="108000" bIns="36000" numCol="1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GB" sz="1100"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ca-ES" sz="11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ype information here.">
                  <a:extLst>
                    <a:ext uri="{FF2B5EF4-FFF2-40B4-BE49-F238E27FC236}">
                      <a16:creationId xmlns:a16="http://schemas.microsoft.com/office/drawing/2014/main" id="{B4C1831E-6852-65C3-51DF-77010F51E89D}"/>
                    </a:ext>
                  </a:extLst>
                </p:cNvPr>
                <p:cNvSpPr txBox="1"/>
                <p:nvPr/>
              </p:nvSpPr>
              <p:spPr>
                <a:xfrm>
                  <a:off x="5715907" y="50412"/>
                  <a:ext cx="2620010" cy="1459865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14="http://schemas.microsoft.com/office/drawing/2010/main" xmlns="" xmlns:lc="http://schemas.openxmlformats.org/drawingml/2006/lockedCanvas" val="1"/>
                  </a:ext>
                </a:extLst>
              </p:spPr>
              <p:txBody>
                <a:bodyPr wrap="square" lIns="108000" tIns="36000" rIns="108000" bIns="36000" numCol="1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GB" sz="1100" dirty="0"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ca-ES" sz="1100" dirty="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Type information here.">
                  <a:extLst>
                    <a:ext uri="{FF2B5EF4-FFF2-40B4-BE49-F238E27FC236}">
                      <a16:creationId xmlns:a16="http://schemas.microsoft.com/office/drawing/2014/main" id="{7AA8094D-D00D-258A-1AD1-A5D88800E8AD}"/>
                    </a:ext>
                  </a:extLst>
                </p:cNvPr>
                <p:cNvSpPr txBox="1"/>
                <p:nvPr/>
              </p:nvSpPr>
              <p:spPr>
                <a:xfrm>
                  <a:off x="3084674" y="50412"/>
                  <a:ext cx="2619375" cy="145923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14="http://schemas.microsoft.com/office/drawing/2010/main" xmlns="" xmlns:lc="http://schemas.openxmlformats.org/drawingml/2006/lockedCanvas" val="1"/>
                  </a:ext>
                </a:extLst>
              </p:spPr>
              <p:txBody>
                <a:bodyPr wrap="square" lIns="108000" tIns="36000" rIns="108000" bIns="36000" numCol="1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GB" sz="1100"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ca-ES" sz="11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ype information here.">
                  <a:extLst>
                    <a:ext uri="{FF2B5EF4-FFF2-40B4-BE49-F238E27FC236}">
                      <a16:creationId xmlns:a16="http://schemas.microsoft.com/office/drawing/2014/main" id="{5396F9C8-E023-1A47-D3E8-F2A932FBC848}"/>
                    </a:ext>
                  </a:extLst>
                </p:cNvPr>
                <p:cNvSpPr txBox="1"/>
                <p:nvPr/>
              </p:nvSpPr>
              <p:spPr>
                <a:xfrm>
                  <a:off x="434781" y="3054869"/>
                  <a:ext cx="2619375" cy="145923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14="http://schemas.microsoft.com/office/drawing/2010/main" xmlns="" xmlns:lc="http://schemas.openxmlformats.org/drawingml/2006/lockedCanvas" val="1"/>
                  </a:ext>
                </a:extLst>
              </p:spPr>
              <p:txBody>
                <a:bodyPr wrap="square" lIns="108000" tIns="36000" rIns="108000" bIns="36000" numCol="1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GB" sz="1100"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ca-ES" sz="11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Type information here.">
                  <a:extLst>
                    <a:ext uri="{FF2B5EF4-FFF2-40B4-BE49-F238E27FC236}">
                      <a16:creationId xmlns:a16="http://schemas.microsoft.com/office/drawing/2014/main" id="{7815BB4D-3178-C4DC-9551-F54B8F5A5856}"/>
                    </a:ext>
                  </a:extLst>
                </p:cNvPr>
                <p:cNvSpPr txBox="1"/>
                <p:nvPr/>
              </p:nvSpPr>
              <p:spPr>
                <a:xfrm>
                  <a:off x="3084674" y="1543310"/>
                  <a:ext cx="2620010" cy="145923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14="http://schemas.microsoft.com/office/drawing/2010/main" xmlns="" xmlns:lc="http://schemas.openxmlformats.org/drawingml/2006/lockedCanvas" val="1"/>
                  </a:ext>
                </a:extLst>
              </p:spPr>
              <p:txBody>
                <a:bodyPr wrap="square" lIns="108000" tIns="36000" rIns="108000" bIns="36000" numCol="1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GB" sz="1100"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ca-ES" sz="11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ype information here.">
                  <a:extLst>
                    <a:ext uri="{FF2B5EF4-FFF2-40B4-BE49-F238E27FC236}">
                      <a16:creationId xmlns:a16="http://schemas.microsoft.com/office/drawing/2014/main" id="{1678ED1D-15C6-CFE2-BB34-FA21B3353CB3}"/>
                    </a:ext>
                  </a:extLst>
                </p:cNvPr>
                <p:cNvSpPr txBox="1"/>
                <p:nvPr/>
              </p:nvSpPr>
              <p:spPr>
                <a:xfrm>
                  <a:off x="5715907" y="1543310"/>
                  <a:ext cx="2620010" cy="145923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14="http://schemas.microsoft.com/office/drawing/2010/main" xmlns="" xmlns:lc="http://schemas.openxmlformats.org/drawingml/2006/lockedCanvas" val="1"/>
                  </a:ext>
                </a:extLst>
              </p:spPr>
              <p:txBody>
                <a:bodyPr wrap="square" lIns="108000" tIns="36000" rIns="108000" bIns="36000" numCol="1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GB" sz="1100"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ca-ES" sz="11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ype information here.">
                  <a:extLst>
                    <a:ext uri="{FF2B5EF4-FFF2-40B4-BE49-F238E27FC236}">
                      <a16:creationId xmlns:a16="http://schemas.microsoft.com/office/drawing/2014/main" id="{11CC83B8-F074-5A83-3ACA-A5E84689D37C}"/>
                    </a:ext>
                  </a:extLst>
                </p:cNvPr>
                <p:cNvSpPr txBox="1"/>
                <p:nvPr/>
              </p:nvSpPr>
              <p:spPr>
                <a:xfrm>
                  <a:off x="3084674" y="3054869"/>
                  <a:ext cx="2620010" cy="145923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14="http://schemas.microsoft.com/office/drawing/2010/main" xmlns="" xmlns:lc="http://schemas.openxmlformats.org/drawingml/2006/lockedCanvas" val="1"/>
                  </a:ext>
                </a:extLst>
              </p:spPr>
              <p:txBody>
                <a:bodyPr wrap="square" lIns="108000" tIns="36000" rIns="108000" bIns="36000" numCol="1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GB" sz="1100"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ca-ES" sz="11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Type information here.">
                  <a:extLst>
                    <a:ext uri="{FF2B5EF4-FFF2-40B4-BE49-F238E27FC236}">
                      <a16:creationId xmlns:a16="http://schemas.microsoft.com/office/drawing/2014/main" id="{A83B5A8D-E3E8-9364-D10E-08901B5B1FC8}"/>
                    </a:ext>
                  </a:extLst>
                </p:cNvPr>
                <p:cNvSpPr txBox="1"/>
                <p:nvPr/>
              </p:nvSpPr>
              <p:spPr>
                <a:xfrm>
                  <a:off x="434781" y="1543310"/>
                  <a:ext cx="2620010" cy="145923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14="http://schemas.microsoft.com/office/drawing/2010/main" xmlns="" xmlns:lc="http://schemas.openxmlformats.org/drawingml/2006/lockedCanvas" val="1"/>
                  </a:ext>
                </a:extLst>
              </p:spPr>
              <p:txBody>
                <a:bodyPr wrap="square" lIns="108000" tIns="36000" rIns="108000" bIns="36000" numCol="1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GB" sz="1100"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ca-ES" sz="11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ype information here.">
                  <a:extLst>
                    <a:ext uri="{FF2B5EF4-FFF2-40B4-BE49-F238E27FC236}">
                      <a16:creationId xmlns:a16="http://schemas.microsoft.com/office/drawing/2014/main" id="{09867106-7359-948C-BAEA-BBDC1838B390}"/>
                    </a:ext>
                  </a:extLst>
                </p:cNvPr>
                <p:cNvSpPr txBox="1"/>
                <p:nvPr/>
              </p:nvSpPr>
              <p:spPr>
                <a:xfrm>
                  <a:off x="5715907" y="3054869"/>
                  <a:ext cx="2620010" cy="145923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14="http://schemas.microsoft.com/office/drawing/2010/main" xmlns="" xmlns:lc="http://schemas.openxmlformats.org/drawingml/2006/lockedCanvas" val="1"/>
                  </a:ext>
                </a:extLst>
              </p:spPr>
              <p:txBody>
                <a:bodyPr wrap="square" lIns="108000" tIns="36000" rIns="108000" bIns="36000" numCol="1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GB" sz="1100">
                      <a:latin typeface="Arial Narrow" panose="020B060602020203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ca-ES" sz="11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44E8A11-DB58-1F6A-3A86-DBCB4D5BF00E}"/>
                </a:ext>
              </a:extLst>
            </p:cNvPr>
            <p:cNvSpPr txBox="1"/>
            <p:nvPr/>
          </p:nvSpPr>
          <p:spPr>
            <a:xfrm>
              <a:off x="6285575" y="3340645"/>
              <a:ext cx="2304000" cy="738664"/>
            </a:xfrm>
            <a:prstGeom prst="rect">
              <a:avLst/>
            </a:prstGeom>
            <a:solidFill>
              <a:srgbClr val="DAF6EB"/>
            </a:solidFill>
          </p:spPr>
          <p:txBody>
            <a:bodyPr wrap="square">
              <a:spAutoFit/>
            </a:bodyPr>
            <a:lstStyle/>
            <a:p>
              <a:r>
                <a:rPr lang="en-US" sz="1050" dirty="0"/>
                <a:t>Use regional cooperation platforms (e.g. Seasonal School) to share best practices and harmonize methods</a:t>
              </a:r>
              <a:endParaRPr lang="ca-ES" sz="1050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C7E6C7E6-DE9D-86EE-25E2-5F9CDC73F679}"/>
                </a:ext>
              </a:extLst>
            </p:cNvPr>
            <p:cNvSpPr txBox="1"/>
            <p:nvPr/>
          </p:nvSpPr>
          <p:spPr>
            <a:xfrm>
              <a:off x="2507372" y="1449638"/>
              <a:ext cx="2304000" cy="400110"/>
            </a:xfrm>
            <a:prstGeom prst="rect">
              <a:avLst/>
            </a:prstGeom>
            <a:solidFill>
              <a:srgbClr val="DAF6EB"/>
            </a:solidFill>
          </p:spPr>
          <p:txBody>
            <a:bodyPr wrap="square">
              <a:spAutoFit/>
            </a:bodyPr>
            <a:lstStyle/>
            <a:p>
              <a:r>
                <a:rPr lang="en-US" sz="1000" dirty="0"/>
                <a:t>Draft a national policy or framework on succession planning</a:t>
              </a:r>
              <a:endParaRPr lang="ca-ES" sz="1000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1C38BEE7-A397-D77B-6ED6-89C27E1967F4}"/>
                </a:ext>
              </a:extLst>
            </p:cNvPr>
            <p:cNvSpPr txBox="1"/>
            <p:nvPr/>
          </p:nvSpPr>
          <p:spPr>
            <a:xfrm>
              <a:off x="6207051" y="1590174"/>
              <a:ext cx="2304000" cy="707886"/>
            </a:xfrm>
            <a:prstGeom prst="rect">
              <a:avLst/>
            </a:prstGeom>
            <a:solidFill>
              <a:srgbClr val="DAF6EB"/>
            </a:solidFill>
          </p:spPr>
          <p:txBody>
            <a:bodyPr wrap="square">
              <a:spAutoFit/>
            </a:bodyPr>
            <a:lstStyle/>
            <a:p>
              <a:r>
                <a:rPr lang="en-US" sz="1000" dirty="0"/>
                <a:t>Include succession planning as a component in existing public administration reform (PAR) or HRM strategies</a:t>
              </a:r>
              <a:endParaRPr lang="ca-ES" sz="1000" dirty="0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6E6DEAA3-C3E9-2E88-5FE2-3A29D49CB1ED}"/>
                </a:ext>
              </a:extLst>
            </p:cNvPr>
            <p:cNvSpPr txBox="1"/>
            <p:nvPr/>
          </p:nvSpPr>
          <p:spPr>
            <a:xfrm>
              <a:off x="5122306" y="4775381"/>
              <a:ext cx="2304000" cy="553998"/>
            </a:xfrm>
            <a:prstGeom prst="rect">
              <a:avLst/>
            </a:prstGeom>
            <a:solidFill>
              <a:srgbClr val="DAF6EB"/>
            </a:solidFill>
          </p:spPr>
          <p:txBody>
            <a:bodyPr wrap="square">
              <a:spAutoFit/>
            </a:bodyPr>
            <a:lstStyle/>
            <a:p>
              <a:r>
                <a:rPr lang="en-US" sz="1000" dirty="0"/>
                <a:t>Create pilot projects in selected ministries or agencies to test succession models</a:t>
              </a:r>
              <a:endParaRPr lang="ca-ES" sz="1000" dirty="0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B4B458D9-002E-4EB2-046D-2DD8270ECB51}"/>
                </a:ext>
              </a:extLst>
            </p:cNvPr>
            <p:cNvSpPr txBox="1"/>
            <p:nvPr/>
          </p:nvSpPr>
          <p:spPr>
            <a:xfrm>
              <a:off x="2737392" y="2591777"/>
              <a:ext cx="2304000" cy="553998"/>
            </a:xfrm>
            <a:prstGeom prst="rect">
              <a:avLst/>
            </a:prstGeom>
            <a:solidFill>
              <a:srgbClr val="DAF6EB"/>
            </a:solidFill>
          </p:spPr>
          <p:txBody>
            <a:bodyPr wrap="square">
              <a:spAutoFit/>
            </a:bodyPr>
            <a:lstStyle/>
            <a:p>
              <a:r>
                <a:rPr lang="en-US" sz="1000" dirty="0"/>
                <a:t>Define and institutionalize a shared understanding of "talent", "leadership", and "capacity building"</a:t>
              </a:r>
              <a:endParaRPr lang="ca-ES" sz="1000" dirty="0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5ED1B828-B7BD-8B9A-0516-423B7E119F4B}"/>
                </a:ext>
              </a:extLst>
            </p:cNvPr>
            <p:cNvSpPr txBox="1"/>
            <p:nvPr/>
          </p:nvSpPr>
          <p:spPr>
            <a:xfrm>
              <a:off x="6207051" y="2464832"/>
              <a:ext cx="2304000" cy="553998"/>
            </a:xfrm>
            <a:prstGeom prst="rect">
              <a:avLst/>
            </a:prstGeom>
            <a:solidFill>
              <a:srgbClr val="DAF6EB"/>
            </a:solidFill>
          </p:spPr>
          <p:txBody>
            <a:bodyPr wrap="square">
              <a:spAutoFit/>
            </a:bodyPr>
            <a:lstStyle/>
            <a:p>
              <a:r>
                <a:rPr lang="en-US" sz="1000" dirty="0"/>
                <a:t>Develop simple, mandatory templates for annual HR and succession planning</a:t>
              </a:r>
              <a:endParaRPr lang="ca-ES" sz="1000" dirty="0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11872616-5F42-2050-5ABF-48FF7FDA6431}"/>
                </a:ext>
              </a:extLst>
            </p:cNvPr>
            <p:cNvSpPr txBox="1"/>
            <p:nvPr/>
          </p:nvSpPr>
          <p:spPr>
            <a:xfrm>
              <a:off x="3364718" y="3389321"/>
              <a:ext cx="2304000" cy="553998"/>
            </a:xfrm>
            <a:prstGeom prst="rect">
              <a:avLst/>
            </a:prstGeom>
            <a:solidFill>
              <a:srgbClr val="DAF6EB"/>
            </a:solidFill>
          </p:spPr>
          <p:txBody>
            <a:bodyPr wrap="square">
              <a:spAutoFit/>
            </a:bodyPr>
            <a:lstStyle/>
            <a:p>
              <a:r>
                <a:rPr lang="en-US" sz="1000" dirty="0"/>
                <a:t>Establish inter-institutional working groups to coordinate HRM and succession initiatives</a:t>
              </a:r>
              <a:endParaRPr lang="ca-ES" sz="1000" dirty="0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DE9BBCC5-5030-A74D-EAC4-78843EFCF59F}"/>
                </a:ext>
              </a:extLst>
            </p:cNvPr>
            <p:cNvSpPr txBox="1"/>
            <p:nvPr/>
          </p:nvSpPr>
          <p:spPr>
            <a:xfrm>
              <a:off x="3601030" y="1910834"/>
              <a:ext cx="2304000" cy="553998"/>
            </a:xfrm>
            <a:prstGeom prst="rect">
              <a:avLst/>
            </a:prstGeom>
            <a:solidFill>
              <a:srgbClr val="DAF6EB"/>
            </a:solidFill>
          </p:spPr>
          <p:txBody>
            <a:bodyPr wrap="square">
              <a:spAutoFit/>
            </a:bodyPr>
            <a:lstStyle/>
            <a:p>
              <a:r>
                <a:rPr lang="en-US" sz="1000" dirty="0"/>
                <a:t>Integrate mentoring and coaching mechanisms into staff development systems</a:t>
              </a:r>
              <a:endParaRPr lang="ca-ES" sz="1000" dirty="0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524408A8-22CF-F6DA-CFDE-E27439E2A530}"/>
                </a:ext>
              </a:extLst>
            </p:cNvPr>
            <p:cNvSpPr txBox="1"/>
            <p:nvPr/>
          </p:nvSpPr>
          <p:spPr>
            <a:xfrm>
              <a:off x="3203575" y="4038929"/>
              <a:ext cx="2304000" cy="553998"/>
            </a:xfrm>
            <a:prstGeom prst="rect">
              <a:avLst/>
            </a:prstGeom>
            <a:solidFill>
              <a:srgbClr val="DAF6EB"/>
            </a:solidFill>
          </p:spPr>
          <p:txBody>
            <a:bodyPr wrap="square">
              <a:spAutoFit/>
            </a:bodyPr>
            <a:lstStyle/>
            <a:p>
              <a:r>
                <a:rPr lang="en-US" sz="1000" dirty="0"/>
                <a:t>Digitize knowledge management processes and institutional memory tools</a:t>
              </a:r>
              <a:endParaRPr lang="ca-ES" sz="1000" dirty="0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F1E0B47-68F4-21F3-EBEE-7210E980F58A}"/>
                </a:ext>
              </a:extLst>
            </p:cNvPr>
            <p:cNvSpPr txBox="1"/>
            <p:nvPr/>
          </p:nvSpPr>
          <p:spPr>
            <a:xfrm>
              <a:off x="809777" y="1935085"/>
              <a:ext cx="2304000" cy="553998"/>
            </a:xfrm>
            <a:prstGeom prst="rect">
              <a:avLst/>
            </a:prstGeom>
            <a:solidFill>
              <a:srgbClr val="DAF6EB"/>
            </a:solidFill>
          </p:spPr>
          <p:txBody>
            <a:bodyPr wrap="square">
              <a:spAutoFit/>
            </a:bodyPr>
            <a:lstStyle/>
            <a:p>
              <a:r>
                <a:rPr lang="en-US" sz="1000" dirty="0"/>
                <a:t>Provide financial or career incentives for institutions or individuals contributing to succession planning</a:t>
              </a:r>
              <a:endParaRPr lang="ca-E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622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9ED3489-BA05-10E1-65D9-68336E134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BF02E37-5017-BA54-E4A8-D0E298493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ECE7872-8033-5FD5-6DCA-78CE596B7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Continguts de la sessió</a:t>
            </a:r>
            <a:endParaRPr lang="ca-ES" dirty="0">
              <a:solidFill>
                <a:srgbClr val="00676C"/>
              </a:solidFill>
              <a:ea typeface="+mj-ea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E81AF581-70D4-2859-B2DE-20E3D11B22AF}"/>
              </a:ext>
            </a:extLst>
          </p:cNvPr>
          <p:cNvSpPr txBox="1">
            <a:spLocks/>
          </p:cNvSpPr>
          <p:nvPr/>
        </p:nvSpPr>
        <p:spPr bwMode="auto">
          <a:xfrm>
            <a:off x="1216804" y="1265774"/>
            <a:ext cx="10160809" cy="526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 estratègica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Anàlisi DAFO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PESTEL / PESTEL dinàmic de sistema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Matriu de prioritats (factibilitat vs. efecte)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Teoria del Canvi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Teoria del Canvi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7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C485D-7468-29F1-7E4C-A3D4E1EC8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56876CC3-D812-9F5D-7C1E-7EB595F17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Matriu de prioritats. Dades obertes globals</a:t>
            </a:r>
            <a:endParaRPr lang="ca-ES" sz="2800" b="1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9B6E69C-C2EA-F14A-9EFE-239E66FC72CC}"/>
              </a:ext>
            </a:extLst>
          </p:cNvPr>
          <p:cNvGrpSpPr/>
          <p:nvPr/>
        </p:nvGrpSpPr>
        <p:grpSpPr>
          <a:xfrm>
            <a:off x="1703796" y="1268760"/>
            <a:ext cx="8711793" cy="4940097"/>
            <a:chOff x="271" y="335901"/>
            <a:chExt cx="8353363" cy="4941225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AC7F37F-B307-69B3-8331-FBAB8B6A911D}"/>
                </a:ext>
              </a:extLst>
            </p:cNvPr>
            <p:cNvSpPr/>
            <p:nvPr/>
          </p:nvSpPr>
          <p:spPr>
            <a:xfrm>
              <a:off x="429202" y="410570"/>
              <a:ext cx="7924432" cy="4490676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00676C">
                    <a:alpha val="16000"/>
                  </a:srgb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ca-ES" noProof="0" dirty="0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895F66F-ACF4-7FB2-79A2-C6D04E84062F}"/>
                </a:ext>
              </a:extLst>
            </p:cNvPr>
            <p:cNvGrpSpPr/>
            <p:nvPr/>
          </p:nvGrpSpPr>
          <p:grpSpPr>
            <a:xfrm>
              <a:off x="271" y="335901"/>
              <a:ext cx="8335646" cy="4941225"/>
              <a:chOff x="271" y="-1"/>
              <a:chExt cx="8335646" cy="4941225"/>
            </a:xfrm>
          </p:grpSpPr>
          <p:sp>
            <p:nvSpPr>
              <p:cNvPr id="6" name="TextBox 84">
                <a:extLst>
                  <a:ext uri="{FF2B5EF4-FFF2-40B4-BE49-F238E27FC236}">
                    <a16:creationId xmlns:a16="http://schemas.microsoft.com/office/drawing/2014/main" id="{14848527-41B3-FA7A-0817-F43CDB2AA7E9}"/>
                  </a:ext>
                </a:extLst>
              </p:cNvPr>
              <p:cNvSpPr txBox="1"/>
              <p:nvPr/>
            </p:nvSpPr>
            <p:spPr>
              <a:xfrm>
                <a:off x="397458" y="4641073"/>
                <a:ext cx="3952703" cy="300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350" cap="all" dirty="0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Baixa factibilitat</a:t>
                </a:r>
                <a:endParaRPr lang="ca-ES" sz="1100" dirty="0">
                  <a:solidFill>
                    <a:srgbClr val="001689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120">
                <a:extLst>
                  <a:ext uri="{FF2B5EF4-FFF2-40B4-BE49-F238E27FC236}">
                    <a16:creationId xmlns:a16="http://schemas.microsoft.com/office/drawing/2014/main" id="{2367F9FC-66BA-B927-37D0-09CC4EB855A2}"/>
                  </a:ext>
                </a:extLst>
              </p:cNvPr>
              <p:cNvSpPr txBox="1"/>
              <p:nvPr/>
            </p:nvSpPr>
            <p:spPr>
              <a:xfrm>
                <a:off x="4372299" y="4641073"/>
                <a:ext cx="3952703" cy="300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350" cap="all" dirty="0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Alta factibilitat</a:t>
                </a:r>
                <a:endParaRPr lang="ca-ES" sz="1100" dirty="0">
                  <a:solidFill>
                    <a:srgbClr val="001689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7">
                <a:extLst>
                  <a:ext uri="{FF2B5EF4-FFF2-40B4-BE49-F238E27FC236}">
                    <a16:creationId xmlns:a16="http://schemas.microsoft.com/office/drawing/2014/main" id="{0C0EE487-DFD0-4EAA-5908-E5005353ADCF}"/>
                  </a:ext>
                </a:extLst>
              </p:cNvPr>
              <p:cNvSpPr txBox="1"/>
              <p:nvPr/>
            </p:nvSpPr>
            <p:spPr>
              <a:xfrm rot="16200000">
                <a:off x="-859444" y="3372380"/>
                <a:ext cx="2014986" cy="287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a-ES" sz="1350" cap="all" dirty="0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Baix impacte </a:t>
                </a:r>
                <a:r>
                  <a:rPr lang="ca-ES" sz="1350" cap="all" dirty="0" err="1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potenciaL</a:t>
                </a:r>
                <a:endParaRPr lang="ca-ES" sz="1100" dirty="0">
                  <a:solidFill>
                    <a:srgbClr val="001689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78">
                <a:extLst>
                  <a:ext uri="{FF2B5EF4-FFF2-40B4-BE49-F238E27FC236}">
                    <a16:creationId xmlns:a16="http://schemas.microsoft.com/office/drawing/2014/main" id="{DEB7777E-0077-6508-128C-63A603DE47E8}"/>
                  </a:ext>
                </a:extLst>
              </p:cNvPr>
              <p:cNvSpPr txBox="1"/>
              <p:nvPr/>
            </p:nvSpPr>
            <p:spPr>
              <a:xfrm rot="16200000">
                <a:off x="-1114101" y="1114371"/>
                <a:ext cx="2516480" cy="28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350" cap="all" dirty="0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Alt impacte </a:t>
                </a:r>
                <a:r>
                  <a:rPr lang="ca-ES" sz="1350" cap="all" dirty="0" err="1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potenciaL</a:t>
                </a:r>
                <a:endParaRPr lang="ca-ES" sz="1100" dirty="0">
                  <a:solidFill>
                    <a:srgbClr val="001689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ype information here.">
                <a:extLst>
                  <a:ext uri="{FF2B5EF4-FFF2-40B4-BE49-F238E27FC236}">
                    <a16:creationId xmlns:a16="http://schemas.microsoft.com/office/drawing/2014/main" id="{6D9B180D-6A47-0D75-BF65-B83469EFB465}"/>
                  </a:ext>
                </a:extLst>
              </p:cNvPr>
              <p:cNvSpPr txBox="1"/>
              <p:nvPr/>
            </p:nvSpPr>
            <p:spPr>
              <a:xfrm>
                <a:off x="434781" y="50412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ype information here.">
                <a:extLst>
                  <a:ext uri="{FF2B5EF4-FFF2-40B4-BE49-F238E27FC236}">
                    <a16:creationId xmlns:a16="http://schemas.microsoft.com/office/drawing/2014/main" id="{E37DFEDB-28FE-7627-84CE-244E640376CF}"/>
                  </a:ext>
                </a:extLst>
              </p:cNvPr>
              <p:cNvSpPr txBox="1"/>
              <p:nvPr/>
            </p:nvSpPr>
            <p:spPr>
              <a:xfrm>
                <a:off x="5715907" y="50412"/>
                <a:ext cx="2620010" cy="145986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ype information here.">
                <a:extLst>
                  <a:ext uri="{FF2B5EF4-FFF2-40B4-BE49-F238E27FC236}">
                    <a16:creationId xmlns:a16="http://schemas.microsoft.com/office/drawing/2014/main" id="{3948ABCE-6371-C20C-E145-E170DABC7DB5}"/>
                  </a:ext>
                </a:extLst>
              </p:cNvPr>
              <p:cNvSpPr txBox="1"/>
              <p:nvPr/>
            </p:nvSpPr>
            <p:spPr>
              <a:xfrm>
                <a:off x="3084674" y="50412"/>
                <a:ext cx="2619375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ype information here.">
                <a:extLst>
                  <a:ext uri="{FF2B5EF4-FFF2-40B4-BE49-F238E27FC236}">
                    <a16:creationId xmlns:a16="http://schemas.microsoft.com/office/drawing/2014/main" id="{72D10834-2F48-FBBC-42D3-C2A96608EE8A}"/>
                  </a:ext>
                </a:extLst>
              </p:cNvPr>
              <p:cNvSpPr txBox="1"/>
              <p:nvPr/>
            </p:nvSpPr>
            <p:spPr>
              <a:xfrm>
                <a:off x="434781" y="3054869"/>
                <a:ext cx="2619375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ype information here.">
                <a:extLst>
                  <a:ext uri="{FF2B5EF4-FFF2-40B4-BE49-F238E27FC236}">
                    <a16:creationId xmlns:a16="http://schemas.microsoft.com/office/drawing/2014/main" id="{E0F92652-D641-E434-4545-8F9B533860C1}"/>
                  </a:ext>
                </a:extLst>
              </p:cNvPr>
              <p:cNvSpPr txBox="1"/>
              <p:nvPr/>
            </p:nvSpPr>
            <p:spPr>
              <a:xfrm>
                <a:off x="3084674" y="1543310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ype information here.">
                <a:extLst>
                  <a:ext uri="{FF2B5EF4-FFF2-40B4-BE49-F238E27FC236}">
                    <a16:creationId xmlns:a16="http://schemas.microsoft.com/office/drawing/2014/main" id="{71EBD10A-476C-D83F-1115-556DAD8DE00A}"/>
                  </a:ext>
                </a:extLst>
              </p:cNvPr>
              <p:cNvSpPr txBox="1"/>
              <p:nvPr/>
            </p:nvSpPr>
            <p:spPr>
              <a:xfrm>
                <a:off x="5715907" y="1543310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ype information here.">
                <a:extLst>
                  <a:ext uri="{FF2B5EF4-FFF2-40B4-BE49-F238E27FC236}">
                    <a16:creationId xmlns:a16="http://schemas.microsoft.com/office/drawing/2014/main" id="{3677BB97-FBFF-B8AE-F4D7-77C927AE67F7}"/>
                  </a:ext>
                </a:extLst>
              </p:cNvPr>
              <p:cNvSpPr txBox="1"/>
              <p:nvPr/>
            </p:nvSpPr>
            <p:spPr>
              <a:xfrm>
                <a:off x="3084674" y="3054869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ype information here.">
                <a:extLst>
                  <a:ext uri="{FF2B5EF4-FFF2-40B4-BE49-F238E27FC236}">
                    <a16:creationId xmlns:a16="http://schemas.microsoft.com/office/drawing/2014/main" id="{6360D6FA-5D24-FF41-88F8-AD4A1D508C3B}"/>
                  </a:ext>
                </a:extLst>
              </p:cNvPr>
              <p:cNvSpPr txBox="1"/>
              <p:nvPr/>
            </p:nvSpPr>
            <p:spPr>
              <a:xfrm>
                <a:off x="434781" y="1543310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ype information here.">
                <a:extLst>
                  <a:ext uri="{FF2B5EF4-FFF2-40B4-BE49-F238E27FC236}">
                    <a16:creationId xmlns:a16="http://schemas.microsoft.com/office/drawing/2014/main" id="{0F3A3781-61B8-7D5A-6074-12B944E57A06}"/>
                  </a:ext>
                </a:extLst>
              </p:cNvPr>
              <p:cNvSpPr txBox="1"/>
              <p:nvPr/>
            </p:nvSpPr>
            <p:spPr>
              <a:xfrm>
                <a:off x="5715907" y="3054869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CEDD5BF-5902-90CD-FA36-03D4F93E25CF}"/>
              </a:ext>
            </a:extLst>
          </p:cNvPr>
          <p:cNvSpPr txBox="1"/>
          <p:nvPr/>
        </p:nvSpPr>
        <p:spPr>
          <a:xfrm>
            <a:off x="2370833" y="1624993"/>
            <a:ext cx="2304000" cy="400110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Acord de Govern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projecte</a:t>
            </a:r>
            <a:r>
              <a:rPr lang="en-US" sz="1000" dirty="0"/>
              <a:t> </a:t>
            </a:r>
            <a:r>
              <a:rPr lang="en-US" sz="1000" dirty="0" err="1"/>
              <a:t>pluriennal</a:t>
            </a:r>
            <a:r>
              <a:rPr lang="en-US" sz="1000" dirty="0"/>
              <a:t> per </a:t>
            </a:r>
            <a:r>
              <a:rPr lang="en-US" sz="1000" dirty="0" err="1"/>
              <a:t>finançar</a:t>
            </a:r>
            <a:r>
              <a:rPr lang="en-US" sz="1000" dirty="0"/>
              <a:t> tot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projecte</a:t>
            </a:r>
            <a:r>
              <a:rPr lang="en-US" sz="1000" dirty="0"/>
              <a:t> </a:t>
            </a:r>
            <a:endParaRPr lang="ca-ES" sz="1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343135C-97CA-0A2F-30AD-CE5CB605E45D}"/>
              </a:ext>
            </a:extLst>
          </p:cNvPr>
          <p:cNvSpPr txBox="1"/>
          <p:nvPr/>
        </p:nvSpPr>
        <p:spPr>
          <a:xfrm>
            <a:off x="5011942" y="1611845"/>
            <a:ext cx="2304000" cy="707886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Habilitar i dinamitzar un procés participatiu amb ajuntaments significatius (per trams de població, entorn rural-urbà, etc..)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6E039EA-7720-9CAD-85C2-85E0D48DE2F9}"/>
              </a:ext>
            </a:extLst>
          </p:cNvPr>
          <p:cNvSpPr txBox="1"/>
          <p:nvPr/>
        </p:nvSpPr>
        <p:spPr>
          <a:xfrm>
            <a:off x="5011942" y="2380818"/>
            <a:ext cx="2304000" cy="400110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Generar un cofinançament associant el projecte al municipalisme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4FDC524-5F5F-AE3C-4B30-B3433D1DDBC4}"/>
              </a:ext>
            </a:extLst>
          </p:cNvPr>
          <p:cNvSpPr txBox="1"/>
          <p:nvPr/>
        </p:nvSpPr>
        <p:spPr>
          <a:xfrm>
            <a:off x="7720362" y="1611845"/>
            <a:ext cx="2304000" cy="553998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/>
              <a:t>Sondejar possibles col·laboracions público-privades que generin un punt de partida madur i sòlid (eina i model)</a:t>
            </a:r>
            <a:endParaRPr lang="ca-ES" sz="10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B7C275D-0ADF-90A8-24E1-63DABDEF6625}"/>
              </a:ext>
            </a:extLst>
          </p:cNvPr>
          <p:cNvSpPr txBox="1"/>
          <p:nvPr/>
        </p:nvSpPr>
        <p:spPr>
          <a:xfrm>
            <a:off x="7720362" y="2204864"/>
            <a:ext cx="2304000" cy="553998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Dissenyar un pla de comunicatiu potent per fer difusió dels objectius del projecte i ens que s'hi involucren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FE9AC35-E2A2-5CD5-88D0-E4943D414082}"/>
              </a:ext>
            </a:extLst>
          </p:cNvPr>
          <p:cNvSpPr txBox="1"/>
          <p:nvPr/>
        </p:nvSpPr>
        <p:spPr>
          <a:xfrm>
            <a:off x="5011942" y="3144441"/>
            <a:ext cx="2304000" cy="553998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Involucrar a l'AOC en el projecte: finançament local/autonòmic, responsabilitat del projecte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41F9878-C20B-5604-8773-11C6C1F51B26}"/>
              </a:ext>
            </a:extLst>
          </p:cNvPr>
          <p:cNvSpPr txBox="1"/>
          <p:nvPr/>
        </p:nvSpPr>
        <p:spPr>
          <a:xfrm>
            <a:off x="5011942" y="3861048"/>
            <a:ext cx="2304000" cy="400110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Esquema de les dades necessàries per un prototipus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99E0C5-B1AF-8295-21DA-B191CCCB9E70}"/>
              </a:ext>
            </a:extLst>
          </p:cNvPr>
          <p:cNvSpPr txBox="1"/>
          <p:nvPr/>
        </p:nvSpPr>
        <p:spPr>
          <a:xfrm>
            <a:off x="7720362" y="2915699"/>
            <a:ext cx="2304000" cy="707886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Encarregar estudi de estat de transformació digital real dels municipis (dades del punt de partida i ajuda per definir fites i objectius 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7CE79B4-6D31-F584-B51E-1387F8F87E98}"/>
              </a:ext>
            </a:extLst>
          </p:cNvPr>
          <p:cNvSpPr txBox="1"/>
          <p:nvPr/>
        </p:nvSpPr>
        <p:spPr>
          <a:xfrm>
            <a:off x="7720362" y="3721514"/>
            <a:ext cx="2304000" cy="707886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Decidir si les dades centralitzades: són una còpia de les locals, són l'única font de dades per a tothom, o fem un model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F1B9209-EB7D-90B1-2545-CB67FEB3E694}"/>
              </a:ext>
            </a:extLst>
          </p:cNvPr>
          <p:cNvSpPr txBox="1"/>
          <p:nvPr/>
        </p:nvSpPr>
        <p:spPr>
          <a:xfrm>
            <a:off x="7720362" y="4603194"/>
            <a:ext cx="2304000" cy="553998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Estudi possibilitat d'integració de sistemes d'informació locals amb dades centralitzades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B00344E-5B8A-38D8-3A4E-76D2F79C5E5E}"/>
              </a:ext>
            </a:extLst>
          </p:cNvPr>
          <p:cNvSpPr txBox="1"/>
          <p:nvPr/>
        </p:nvSpPr>
        <p:spPr>
          <a:xfrm>
            <a:off x="7720362" y="5229200"/>
            <a:ext cx="2304000" cy="400110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Constituir un grup de treball per dissenyar un esquema del projecte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B46B345-07DA-A050-E9E1-14BE45085A0F}"/>
              </a:ext>
            </a:extLst>
          </p:cNvPr>
          <p:cNvSpPr txBox="1"/>
          <p:nvPr/>
        </p:nvSpPr>
        <p:spPr>
          <a:xfrm>
            <a:off x="2388963" y="3116660"/>
            <a:ext cx="2304000" cy="553998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Constituir un grup d'autoritats </a:t>
            </a:r>
            <a:r>
              <a:rPr lang="ca-ES" sz="1000" dirty="0" err="1"/>
              <a:t>multiadministració</a:t>
            </a:r>
            <a:r>
              <a:rPr lang="ca-ES" sz="1000" dirty="0"/>
              <a:t> per involucrar-les en el projecte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7DC4B9D-7418-EB3A-97ED-F8BCCE4AB200}"/>
              </a:ext>
            </a:extLst>
          </p:cNvPr>
          <p:cNvSpPr txBox="1"/>
          <p:nvPr/>
        </p:nvSpPr>
        <p:spPr>
          <a:xfrm>
            <a:off x="2409578" y="3830851"/>
            <a:ext cx="2304000" cy="246221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Prototipus amb dades aleatòries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F9D904A-F215-C4AE-B591-646E307EBC5B}"/>
              </a:ext>
            </a:extLst>
          </p:cNvPr>
          <p:cNvSpPr txBox="1"/>
          <p:nvPr/>
        </p:nvSpPr>
        <p:spPr>
          <a:xfrm>
            <a:off x="5011942" y="4464371"/>
            <a:ext cx="2304000" cy="707886"/>
          </a:xfrm>
          <a:prstGeom prst="rect">
            <a:avLst/>
          </a:prstGeom>
          <a:solidFill>
            <a:srgbClr val="DAF6EB"/>
          </a:solidFill>
        </p:spPr>
        <p:txBody>
          <a:bodyPr wrap="square">
            <a:spAutoFit/>
          </a:bodyPr>
          <a:lstStyle/>
          <a:p>
            <a:r>
              <a:rPr lang="ca-ES" sz="1000" dirty="0"/>
              <a:t>Analitzar a fons la normativa de protecció de dades i la possibilitat real que siguin compartides entre administracions</a:t>
            </a:r>
          </a:p>
        </p:txBody>
      </p:sp>
    </p:spTree>
    <p:extLst>
      <p:ext uri="{BB962C8B-B14F-4D97-AF65-F5344CB8AC3E}">
        <p14:creationId xmlns:p14="http://schemas.microsoft.com/office/powerpoint/2010/main" val="379942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B8BD6-66B9-C620-3313-B9B089F40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C08E0-B009-96E6-E1BB-60CE0C08E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matriu de prioritats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632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2E8F9-F20A-896B-6057-D69F0B67A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4FF7B722-1635-369E-9566-C0B01BD64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latin typeface="Arial" panose="020B0604020202020204" pitchFamily="34" charset="0"/>
                <a:ea typeface="+mj-ea"/>
                <a:cs typeface="Arial" pitchFamily="34" charset="0"/>
              </a:rPr>
              <a:t>Matriu de prioritats (impacte vs. factibilitat)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B1DD57D-697B-90BE-DDAE-37A2AA01FB81}"/>
              </a:ext>
            </a:extLst>
          </p:cNvPr>
          <p:cNvGrpSpPr/>
          <p:nvPr/>
        </p:nvGrpSpPr>
        <p:grpSpPr>
          <a:xfrm>
            <a:off x="1703796" y="1268760"/>
            <a:ext cx="8711793" cy="4940097"/>
            <a:chOff x="271" y="335901"/>
            <a:chExt cx="8353363" cy="4941225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DED4461-23F8-10C5-3ADD-A3686704B645}"/>
                </a:ext>
              </a:extLst>
            </p:cNvPr>
            <p:cNvSpPr/>
            <p:nvPr/>
          </p:nvSpPr>
          <p:spPr>
            <a:xfrm>
              <a:off x="429202" y="410570"/>
              <a:ext cx="7924432" cy="4490676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00676C">
                    <a:alpha val="16000"/>
                  </a:srgb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ca-ES" noProof="0" dirty="0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6A8BB3A4-BBD3-0D48-0709-01906561543E}"/>
                </a:ext>
              </a:extLst>
            </p:cNvPr>
            <p:cNvGrpSpPr/>
            <p:nvPr/>
          </p:nvGrpSpPr>
          <p:grpSpPr>
            <a:xfrm>
              <a:off x="271" y="335901"/>
              <a:ext cx="8335646" cy="4941225"/>
              <a:chOff x="271" y="-1"/>
              <a:chExt cx="8335646" cy="4941225"/>
            </a:xfrm>
          </p:grpSpPr>
          <p:sp>
            <p:nvSpPr>
              <p:cNvPr id="6" name="TextBox 84">
                <a:extLst>
                  <a:ext uri="{FF2B5EF4-FFF2-40B4-BE49-F238E27FC236}">
                    <a16:creationId xmlns:a16="http://schemas.microsoft.com/office/drawing/2014/main" id="{64E10F6C-DEB8-6D5E-5363-CA25063F8598}"/>
                  </a:ext>
                </a:extLst>
              </p:cNvPr>
              <p:cNvSpPr txBox="1"/>
              <p:nvPr/>
            </p:nvSpPr>
            <p:spPr>
              <a:xfrm>
                <a:off x="397458" y="4641073"/>
                <a:ext cx="3952703" cy="300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350" cap="all" dirty="0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Baixa factibilitat</a:t>
                </a:r>
                <a:endParaRPr lang="ca-ES" sz="1100" dirty="0">
                  <a:solidFill>
                    <a:srgbClr val="001689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120">
                <a:extLst>
                  <a:ext uri="{FF2B5EF4-FFF2-40B4-BE49-F238E27FC236}">
                    <a16:creationId xmlns:a16="http://schemas.microsoft.com/office/drawing/2014/main" id="{EDCC2792-27B8-C413-A6CE-D62502049234}"/>
                  </a:ext>
                </a:extLst>
              </p:cNvPr>
              <p:cNvSpPr txBox="1"/>
              <p:nvPr/>
            </p:nvSpPr>
            <p:spPr>
              <a:xfrm>
                <a:off x="4372299" y="4641073"/>
                <a:ext cx="3952703" cy="300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350" cap="all" dirty="0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Alta factibilitat</a:t>
                </a:r>
                <a:endParaRPr lang="ca-ES" sz="1100" dirty="0">
                  <a:solidFill>
                    <a:srgbClr val="001689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7">
                <a:extLst>
                  <a:ext uri="{FF2B5EF4-FFF2-40B4-BE49-F238E27FC236}">
                    <a16:creationId xmlns:a16="http://schemas.microsoft.com/office/drawing/2014/main" id="{D6193EFB-5671-01E4-EC4A-FAAA2D7E607E}"/>
                  </a:ext>
                </a:extLst>
              </p:cNvPr>
              <p:cNvSpPr txBox="1"/>
              <p:nvPr/>
            </p:nvSpPr>
            <p:spPr>
              <a:xfrm rot="16200000">
                <a:off x="-859444" y="3372380"/>
                <a:ext cx="2014986" cy="287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a-ES" sz="1350" cap="all" dirty="0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Baix impacte </a:t>
                </a:r>
                <a:r>
                  <a:rPr lang="ca-ES" sz="1350" cap="all" dirty="0" err="1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potenciaL</a:t>
                </a:r>
                <a:endParaRPr lang="ca-ES" sz="1100" dirty="0">
                  <a:solidFill>
                    <a:srgbClr val="001689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78">
                <a:extLst>
                  <a:ext uri="{FF2B5EF4-FFF2-40B4-BE49-F238E27FC236}">
                    <a16:creationId xmlns:a16="http://schemas.microsoft.com/office/drawing/2014/main" id="{D23C8257-CABA-7FE3-1A13-8B46A53A61AA}"/>
                  </a:ext>
                </a:extLst>
              </p:cNvPr>
              <p:cNvSpPr txBox="1"/>
              <p:nvPr/>
            </p:nvSpPr>
            <p:spPr>
              <a:xfrm rot="16200000">
                <a:off x="-1114101" y="1114371"/>
                <a:ext cx="2516480" cy="28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350" cap="all" dirty="0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Alt impacte </a:t>
                </a:r>
                <a:r>
                  <a:rPr lang="ca-ES" sz="1350" cap="all" dirty="0" err="1">
                    <a:solidFill>
                      <a:srgbClr val="001689"/>
                    </a:solidFill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potenciaL</a:t>
                </a:r>
                <a:endParaRPr lang="ca-ES" sz="1100" dirty="0">
                  <a:solidFill>
                    <a:srgbClr val="001689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ype information here.">
                <a:extLst>
                  <a:ext uri="{FF2B5EF4-FFF2-40B4-BE49-F238E27FC236}">
                    <a16:creationId xmlns:a16="http://schemas.microsoft.com/office/drawing/2014/main" id="{4EE99E9E-670C-B1BF-BF26-360F761AC955}"/>
                  </a:ext>
                </a:extLst>
              </p:cNvPr>
              <p:cNvSpPr txBox="1"/>
              <p:nvPr/>
            </p:nvSpPr>
            <p:spPr>
              <a:xfrm>
                <a:off x="434781" y="50412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ype information here.">
                <a:extLst>
                  <a:ext uri="{FF2B5EF4-FFF2-40B4-BE49-F238E27FC236}">
                    <a16:creationId xmlns:a16="http://schemas.microsoft.com/office/drawing/2014/main" id="{547C6FFF-33A9-32FC-5E37-D0FC939B0B6E}"/>
                  </a:ext>
                </a:extLst>
              </p:cNvPr>
              <p:cNvSpPr txBox="1"/>
              <p:nvPr/>
            </p:nvSpPr>
            <p:spPr>
              <a:xfrm>
                <a:off x="5715907" y="50412"/>
                <a:ext cx="2620010" cy="145986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ype information here.">
                <a:extLst>
                  <a:ext uri="{FF2B5EF4-FFF2-40B4-BE49-F238E27FC236}">
                    <a16:creationId xmlns:a16="http://schemas.microsoft.com/office/drawing/2014/main" id="{10040169-562C-15E0-87C8-4B7262138086}"/>
                  </a:ext>
                </a:extLst>
              </p:cNvPr>
              <p:cNvSpPr txBox="1"/>
              <p:nvPr/>
            </p:nvSpPr>
            <p:spPr>
              <a:xfrm>
                <a:off x="3084674" y="50412"/>
                <a:ext cx="2619375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ype information here.">
                <a:extLst>
                  <a:ext uri="{FF2B5EF4-FFF2-40B4-BE49-F238E27FC236}">
                    <a16:creationId xmlns:a16="http://schemas.microsoft.com/office/drawing/2014/main" id="{F79FD8D2-686F-A1E4-296B-52AC07DEC76C}"/>
                  </a:ext>
                </a:extLst>
              </p:cNvPr>
              <p:cNvSpPr txBox="1"/>
              <p:nvPr/>
            </p:nvSpPr>
            <p:spPr>
              <a:xfrm>
                <a:off x="434781" y="3054869"/>
                <a:ext cx="2619375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ype information here.">
                <a:extLst>
                  <a:ext uri="{FF2B5EF4-FFF2-40B4-BE49-F238E27FC236}">
                    <a16:creationId xmlns:a16="http://schemas.microsoft.com/office/drawing/2014/main" id="{FABED6CF-8EBC-DE05-B307-40300FB53DE5}"/>
                  </a:ext>
                </a:extLst>
              </p:cNvPr>
              <p:cNvSpPr txBox="1"/>
              <p:nvPr/>
            </p:nvSpPr>
            <p:spPr>
              <a:xfrm>
                <a:off x="3084674" y="1543310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ype information here.">
                <a:extLst>
                  <a:ext uri="{FF2B5EF4-FFF2-40B4-BE49-F238E27FC236}">
                    <a16:creationId xmlns:a16="http://schemas.microsoft.com/office/drawing/2014/main" id="{6C128037-03BF-D593-432C-AFDAE5F0E1F3}"/>
                  </a:ext>
                </a:extLst>
              </p:cNvPr>
              <p:cNvSpPr txBox="1"/>
              <p:nvPr/>
            </p:nvSpPr>
            <p:spPr>
              <a:xfrm>
                <a:off x="5715907" y="1543310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ype information here.">
                <a:extLst>
                  <a:ext uri="{FF2B5EF4-FFF2-40B4-BE49-F238E27FC236}">
                    <a16:creationId xmlns:a16="http://schemas.microsoft.com/office/drawing/2014/main" id="{B2BE824B-F474-2938-BAF3-5ED9D65CCC69}"/>
                  </a:ext>
                </a:extLst>
              </p:cNvPr>
              <p:cNvSpPr txBox="1"/>
              <p:nvPr/>
            </p:nvSpPr>
            <p:spPr>
              <a:xfrm>
                <a:off x="3084674" y="3054869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ype information here.">
                <a:extLst>
                  <a:ext uri="{FF2B5EF4-FFF2-40B4-BE49-F238E27FC236}">
                    <a16:creationId xmlns:a16="http://schemas.microsoft.com/office/drawing/2014/main" id="{ACC0DDA1-195F-47E8-111C-03BA7AB294D3}"/>
                  </a:ext>
                </a:extLst>
              </p:cNvPr>
              <p:cNvSpPr txBox="1"/>
              <p:nvPr/>
            </p:nvSpPr>
            <p:spPr>
              <a:xfrm>
                <a:off x="434781" y="1543310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ype information here.">
                <a:extLst>
                  <a:ext uri="{FF2B5EF4-FFF2-40B4-BE49-F238E27FC236}">
                    <a16:creationId xmlns:a16="http://schemas.microsoft.com/office/drawing/2014/main" id="{3FB4D518-22F4-450A-5713-FBEC284556AF}"/>
                  </a:ext>
                </a:extLst>
              </p:cNvPr>
              <p:cNvSpPr txBox="1"/>
              <p:nvPr/>
            </p:nvSpPr>
            <p:spPr>
              <a:xfrm>
                <a:off x="5715907" y="3054869"/>
                <a:ext cx="2620010" cy="14592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08000" tIns="36000" rIns="108000" bIns="36000" numCol="1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a-ES" sz="1100" dirty="0">
                    <a:latin typeface="Arial Narrow" panose="020B0606020202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ca-ES" sz="11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742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B2069-DC6E-790B-496F-57EFBA9FC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80185-B7D3-C5F3-B162-917E4056E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la Teoria del Canvi</a:t>
            </a:r>
            <a:br>
              <a:rPr lang="ca-ES" dirty="0"/>
            </a:br>
            <a:r>
              <a:rPr lang="ca-ES" dirty="0"/>
              <a:t>Activitats i recursos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1967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ADDEE-AA1F-089C-3D86-93F1FC20A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0187BAC-E41E-0CEB-BD08-6CBB9E925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7234B157-0F5D-4D2D-056A-7A3221EA9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>
                <a:ea typeface="+mj-ea"/>
              </a:rPr>
              <a:t>La Teoria del Canvi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FDF9AEE-0B77-13AF-8C17-E2CE063F4EC3}"/>
              </a:ext>
            </a:extLst>
          </p:cNvPr>
          <p:cNvSpPr txBox="1"/>
          <p:nvPr/>
        </p:nvSpPr>
        <p:spPr>
          <a:xfrm>
            <a:off x="2577079" y="6222356"/>
            <a:ext cx="9073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dirty="0"/>
              <a:t>Blasco, J. (2009). </a:t>
            </a:r>
            <a:r>
              <a:rPr lang="es-ES" sz="900" i="1" dirty="0" err="1"/>
              <a:t>Avaluació</a:t>
            </a:r>
            <a:r>
              <a:rPr lang="es-ES" sz="900" i="1" dirty="0"/>
              <a:t> del </a:t>
            </a:r>
            <a:r>
              <a:rPr lang="es-ES" sz="900" i="1" dirty="0" err="1"/>
              <a:t>disseny</a:t>
            </a:r>
            <a:r>
              <a:rPr lang="es-ES" sz="900" dirty="0"/>
              <a:t>. </a:t>
            </a:r>
            <a:r>
              <a:rPr lang="es-ES" sz="900" dirty="0" err="1"/>
              <a:t>Guia</a:t>
            </a:r>
            <a:r>
              <a:rPr lang="es-ES" sz="900" dirty="0"/>
              <a:t> </a:t>
            </a:r>
            <a:r>
              <a:rPr lang="es-ES" sz="900" dirty="0" err="1"/>
              <a:t>pràctica</a:t>
            </a:r>
            <a:r>
              <a:rPr lang="es-ES" sz="900" dirty="0"/>
              <a:t> 3. </a:t>
            </a:r>
            <a:r>
              <a:rPr lang="es-ES" sz="900" dirty="0" err="1"/>
              <a:t>Col·lecció</a:t>
            </a:r>
            <a:r>
              <a:rPr lang="es-ES" sz="900" dirty="0"/>
              <a:t> </a:t>
            </a:r>
            <a:r>
              <a:rPr lang="es-ES" sz="900" dirty="0" err="1"/>
              <a:t>Ivàlua</a:t>
            </a:r>
            <a:r>
              <a:rPr lang="es-ES" sz="900" dirty="0"/>
              <a:t> de </a:t>
            </a:r>
            <a:r>
              <a:rPr lang="es-ES" sz="900" dirty="0" err="1"/>
              <a:t>guies</a:t>
            </a:r>
            <a:r>
              <a:rPr lang="es-ES" sz="900" dirty="0"/>
              <a:t> </a:t>
            </a:r>
            <a:r>
              <a:rPr lang="es-ES" sz="900" dirty="0" err="1"/>
              <a:t>pràctiques</a:t>
            </a:r>
            <a:r>
              <a:rPr lang="es-ES" sz="900" dirty="0"/>
              <a:t> sobre </a:t>
            </a:r>
            <a:r>
              <a:rPr lang="es-ES" sz="900" dirty="0" err="1"/>
              <a:t>avaluació</a:t>
            </a:r>
            <a:r>
              <a:rPr lang="es-ES" sz="900" dirty="0"/>
              <a:t> de </a:t>
            </a:r>
            <a:r>
              <a:rPr lang="es-ES" sz="900" dirty="0" err="1"/>
              <a:t>polítiques</a:t>
            </a:r>
            <a:r>
              <a:rPr lang="es-ES" sz="900" dirty="0"/>
              <a:t> </a:t>
            </a:r>
            <a:r>
              <a:rPr lang="es-ES" sz="900" dirty="0" err="1"/>
              <a:t>públiques</a:t>
            </a:r>
            <a:r>
              <a:rPr lang="es-ES" sz="900" dirty="0"/>
              <a:t>. Barcelona: </a:t>
            </a:r>
            <a:r>
              <a:rPr lang="es-ES" sz="900" dirty="0" err="1"/>
              <a:t>Ivàlua</a:t>
            </a:r>
            <a:endParaRPr lang="ca-ES" sz="9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1B6BBD8-7A00-9159-0737-6DD82A262BFD}"/>
              </a:ext>
            </a:extLst>
          </p:cNvPr>
          <p:cNvSpPr/>
          <p:nvPr/>
        </p:nvSpPr>
        <p:spPr>
          <a:xfrm>
            <a:off x="667629" y="1556792"/>
            <a:ext cx="1778430" cy="874216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(necessitats)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C6C4405-7D60-53AB-DB63-D3EC2778E58D}"/>
              </a:ext>
            </a:extLst>
          </p:cNvPr>
          <p:cNvSpPr/>
          <p:nvPr/>
        </p:nvSpPr>
        <p:spPr>
          <a:xfrm>
            <a:off x="2992208" y="1556792"/>
            <a:ext cx="1778430" cy="874216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A0CFED7-8663-3DDB-1125-87C003E29E0B}"/>
              </a:ext>
            </a:extLst>
          </p:cNvPr>
          <p:cNvSpPr/>
          <p:nvPr/>
        </p:nvSpPr>
        <p:spPr>
          <a:xfrm>
            <a:off x="5319908" y="1556792"/>
            <a:ext cx="1778430" cy="874216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(processos)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07D916C-4F41-E65E-D0B9-DCBF1CCA1001}"/>
              </a:ext>
            </a:extLst>
          </p:cNvPr>
          <p:cNvCxnSpPr>
            <a:cxnSpLocks/>
            <a:stCxn id="19" idx="1"/>
            <a:endCxn id="18" idx="3"/>
          </p:cNvCxnSpPr>
          <p:nvPr/>
        </p:nvCxnSpPr>
        <p:spPr>
          <a:xfrm flipH="1">
            <a:off x="2446059" y="1993900"/>
            <a:ext cx="546149" cy="0"/>
          </a:xfrm>
          <a:prstGeom prst="straightConnector1">
            <a:avLst/>
          </a:prstGeom>
          <a:ln w="50800">
            <a:solidFill>
              <a:srgbClr val="001689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3BFA94E-1855-9DEA-5ED0-294F98625F74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4770638" y="1993900"/>
            <a:ext cx="549270" cy="0"/>
          </a:xfrm>
          <a:prstGeom prst="straightConnector1">
            <a:avLst/>
          </a:prstGeom>
          <a:ln w="50800">
            <a:solidFill>
              <a:srgbClr val="001689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544B7DA-C08C-65BE-D232-0064F521133A}"/>
              </a:ext>
            </a:extLst>
          </p:cNvPr>
          <p:cNvSpPr/>
          <p:nvPr/>
        </p:nvSpPr>
        <p:spPr>
          <a:xfrm>
            <a:off x="7647609" y="1556792"/>
            <a:ext cx="1778430" cy="874216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Productes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5A0F81B-3DAE-4055-06E1-ECB4F5660E51}"/>
              </a:ext>
            </a:extLst>
          </p:cNvPr>
          <p:cNvSpPr/>
          <p:nvPr/>
        </p:nvSpPr>
        <p:spPr>
          <a:xfrm>
            <a:off x="9975310" y="1556792"/>
            <a:ext cx="1778430" cy="874216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Impactes</a:t>
            </a:r>
          </a:p>
          <a:p>
            <a:pPr algn="ct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FFA3F71-D230-1187-C1CA-79E5C7772ACD}"/>
              </a:ext>
            </a:extLst>
          </p:cNvPr>
          <p:cNvCxnSpPr>
            <a:cxnSpLocks/>
            <a:stCxn id="23" idx="1"/>
            <a:endCxn id="20" idx="3"/>
          </p:cNvCxnSpPr>
          <p:nvPr/>
        </p:nvCxnSpPr>
        <p:spPr>
          <a:xfrm flipH="1">
            <a:off x="7098338" y="1993900"/>
            <a:ext cx="549271" cy="0"/>
          </a:xfrm>
          <a:prstGeom prst="straightConnector1">
            <a:avLst/>
          </a:prstGeom>
          <a:ln w="50800">
            <a:solidFill>
              <a:srgbClr val="001689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310B7D60-36A8-66DB-5988-FAAEE0FE55B9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9426039" y="1993900"/>
            <a:ext cx="549271" cy="0"/>
          </a:xfrm>
          <a:prstGeom prst="straightConnector1">
            <a:avLst/>
          </a:prstGeom>
          <a:ln w="50800">
            <a:solidFill>
              <a:srgbClr val="001689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5F01A5F-5357-EAE8-E90D-C1097D4DD868}"/>
              </a:ext>
            </a:extLst>
          </p:cNvPr>
          <p:cNvSpPr/>
          <p:nvPr/>
        </p:nvSpPr>
        <p:spPr>
          <a:xfrm>
            <a:off x="664508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Raó de la intervenció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mortalitat infantil per malalties que es poden prevenir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6FCEE55-E620-DE73-625C-F3007F8EB83A}"/>
              </a:ext>
            </a:extLst>
          </p:cNvPr>
          <p:cNvSpPr/>
          <p:nvPr/>
        </p:nvSpPr>
        <p:spPr>
          <a:xfrm>
            <a:off x="2992208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es necessita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metges, vacunes, vehicles, finançament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A335F95-EA84-FB17-08A4-BC2CD029E902}"/>
              </a:ext>
            </a:extLst>
          </p:cNvPr>
          <p:cNvSpPr/>
          <p:nvPr/>
        </p:nvSpPr>
        <p:spPr>
          <a:xfrm>
            <a:off x="5319908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la intervenció fa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campanya de vacunacions anuals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5F425E5-2060-E3A1-5948-284A4FF95630}"/>
              </a:ext>
            </a:extLst>
          </p:cNvPr>
          <p:cNvSpPr/>
          <p:nvPr/>
        </p:nvSpPr>
        <p:spPr>
          <a:xfrm>
            <a:off x="7647609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productes de les activitats de la intervenció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nombre de nens vacunats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C98D222-F05A-AAD2-1073-D47160FD778B}"/>
              </a:ext>
            </a:extLst>
          </p:cNvPr>
          <p:cNvSpPr/>
          <p:nvPr/>
        </p:nvSpPr>
        <p:spPr>
          <a:xfrm>
            <a:off x="9975310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Beneficis de curta, mitjana o llarga durada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1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reducció de la mortalitat infantil</a:t>
            </a:r>
          </a:p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lobo: línea con borde y barra de énfasis 31">
            <a:extLst>
              <a:ext uri="{FF2B5EF4-FFF2-40B4-BE49-F238E27FC236}">
                <a16:creationId xmlns:a16="http://schemas.microsoft.com/office/drawing/2014/main" id="{5B5D2133-8639-AD40-9571-D8828E872C97}"/>
              </a:ext>
            </a:extLst>
          </p:cNvPr>
          <p:cNvSpPr/>
          <p:nvPr/>
        </p:nvSpPr>
        <p:spPr>
          <a:xfrm>
            <a:off x="3267936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cal intervenir i assignar-hi recursos </a:t>
            </a:r>
          </a:p>
        </p:txBody>
      </p:sp>
      <p:sp>
        <p:nvSpPr>
          <p:cNvPr id="33" name="Globo: línea con borde y barra de énfasis 32">
            <a:extLst>
              <a:ext uri="{FF2B5EF4-FFF2-40B4-BE49-F238E27FC236}">
                <a16:creationId xmlns:a16="http://schemas.microsoft.com/office/drawing/2014/main" id="{D79F59D1-10AC-51FE-FB3A-02FE65521223}"/>
              </a:ext>
            </a:extLst>
          </p:cNvPr>
          <p:cNvSpPr/>
          <p:nvPr/>
        </p:nvSpPr>
        <p:spPr>
          <a:xfrm>
            <a:off x="10251038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els productes o resultats tenen els impactes previstos</a:t>
            </a:r>
          </a:p>
        </p:txBody>
      </p:sp>
      <p:sp>
        <p:nvSpPr>
          <p:cNvPr id="34" name="Globo: línea con borde y barra de énfasis 33">
            <a:extLst>
              <a:ext uri="{FF2B5EF4-FFF2-40B4-BE49-F238E27FC236}">
                <a16:creationId xmlns:a16="http://schemas.microsoft.com/office/drawing/2014/main" id="{0339473E-4C63-BA7F-1596-6329D0671265}"/>
              </a:ext>
            </a:extLst>
          </p:cNvPr>
          <p:cNvSpPr/>
          <p:nvPr/>
        </p:nvSpPr>
        <p:spPr>
          <a:xfrm>
            <a:off x="5595636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els recursos són suficients per les activitats</a:t>
            </a:r>
          </a:p>
        </p:txBody>
      </p:sp>
      <p:sp>
        <p:nvSpPr>
          <p:cNvPr id="35" name="Globo: línea con borde y barra de énfasis 34">
            <a:extLst>
              <a:ext uri="{FF2B5EF4-FFF2-40B4-BE49-F238E27FC236}">
                <a16:creationId xmlns:a16="http://schemas.microsoft.com/office/drawing/2014/main" id="{3D59583A-6550-B483-5F3B-C182B39A5D31}"/>
              </a:ext>
            </a:extLst>
          </p:cNvPr>
          <p:cNvSpPr/>
          <p:nvPr/>
        </p:nvSpPr>
        <p:spPr>
          <a:xfrm>
            <a:off x="7923337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les activitats són adequades i poden generar resultats</a:t>
            </a:r>
          </a:p>
        </p:txBody>
      </p:sp>
    </p:spTree>
    <p:extLst>
      <p:ext uri="{BB962C8B-B14F-4D97-AF65-F5344CB8AC3E}">
        <p14:creationId xmlns:p14="http://schemas.microsoft.com/office/powerpoint/2010/main" val="2558586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642B9-ED24-6F68-BD1A-2E21007F4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8551E03-4993-34A2-A6A5-D72431782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3671502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B1326DF-898E-F693-3365-ED873B5BD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D542DA6-357C-0770-DF0E-058839A8E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>
                <a:solidFill>
                  <a:srgbClr val="000000"/>
                </a:solidFill>
              </a:rPr>
              <a:t>Blasco, J. (2009). 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Avaluació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disseny</a:t>
            </a:r>
            <a:r>
              <a:rPr lang="es-ES" sz="1800" dirty="0">
                <a:solidFill>
                  <a:srgbClr val="000000"/>
                </a:solidFill>
              </a:rPr>
              <a:t>. </a:t>
            </a:r>
            <a:r>
              <a:rPr lang="es-ES" sz="1800" dirty="0" err="1">
                <a:solidFill>
                  <a:srgbClr val="000000"/>
                </a:solidFill>
              </a:rPr>
              <a:t>Guia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pràctica</a:t>
            </a:r>
            <a:r>
              <a:rPr lang="es-ES" sz="1800" dirty="0">
                <a:solidFill>
                  <a:srgbClr val="000000"/>
                </a:solidFill>
              </a:rPr>
              <a:t> 3. </a:t>
            </a:r>
            <a:r>
              <a:rPr lang="es-ES" sz="1800" dirty="0" err="1">
                <a:solidFill>
                  <a:srgbClr val="000000"/>
                </a:solidFill>
              </a:rPr>
              <a:t>Col·lecció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Ivàlua</a:t>
            </a:r>
            <a:r>
              <a:rPr lang="es-ES" sz="1800" dirty="0">
                <a:solidFill>
                  <a:srgbClr val="000000"/>
                </a:solidFill>
              </a:rPr>
              <a:t> de </a:t>
            </a:r>
            <a:r>
              <a:rPr lang="es-ES" sz="1800" dirty="0" err="1">
                <a:solidFill>
                  <a:srgbClr val="000000"/>
                </a:solidFill>
              </a:rPr>
              <a:t>guies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pràctiques</a:t>
            </a:r>
            <a:r>
              <a:rPr lang="es-ES" sz="1800" dirty="0">
                <a:solidFill>
                  <a:srgbClr val="000000"/>
                </a:solidFill>
              </a:rPr>
              <a:t> sobre </a:t>
            </a:r>
            <a:r>
              <a:rPr lang="es-ES" sz="1800" dirty="0" err="1">
                <a:solidFill>
                  <a:srgbClr val="000000"/>
                </a:solidFill>
              </a:rPr>
              <a:t>avaluació</a:t>
            </a:r>
            <a:r>
              <a:rPr lang="es-ES" sz="1800" dirty="0">
                <a:solidFill>
                  <a:srgbClr val="000000"/>
                </a:solidFill>
              </a:rPr>
              <a:t> de polítiques públiques. Barcelona: </a:t>
            </a:r>
            <a:r>
              <a:rPr lang="es-ES" sz="1800" dirty="0" err="1">
                <a:solidFill>
                  <a:srgbClr val="000000"/>
                </a:solidFill>
              </a:rPr>
              <a:t>Ivàlua</a:t>
            </a:r>
            <a:endParaRPr lang="es-E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 (2025). 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 Governança Pública aplicada: un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caixa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d’eines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a la política pública en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temps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d’incertesa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es-ES" sz="1800" i="1" dirty="0" err="1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complexitat</a:t>
            </a:r>
            <a:r>
              <a:rPr lang="es-ES" sz="1800" dirty="0"/>
              <a:t>. 4rt </a:t>
            </a:r>
            <a:r>
              <a:rPr lang="es-ES" sz="1800" dirty="0" err="1"/>
              <a:t>Congrés</a:t>
            </a:r>
            <a:r>
              <a:rPr lang="es-ES" sz="1800" dirty="0"/>
              <a:t> </a:t>
            </a:r>
            <a:r>
              <a:rPr lang="es-ES" sz="1800" dirty="0" err="1"/>
              <a:t>d'Economia</a:t>
            </a:r>
            <a:r>
              <a:rPr lang="es-ES" sz="1800" dirty="0"/>
              <a:t> i Empresa de Catalunya 2025. Barcelona: </a:t>
            </a:r>
            <a:r>
              <a:rPr lang="es-ES" sz="1800" dirty="0" err="1"/>
              <a:t>Col·legi</a:t>
            </a:r>
            <a:r>
              <a:rPr lang="es-ES" sz="1800" dirty="0"/>
              <a:t> </a:t>
            </a:r>
            <a:r>
              <a:rPr lang="es-ES" sz="1800" dirty="0" err="1"/>
              <a:t>d'Economistes</a:t>
            </a:r>
            <a:r>
              <a:rPr lang="es-ES" sz="1800" dirty="0"/>
              <a:t> de Catalunya</a:t>
            </a:r>
            <a:endParaRPr lang="ca-ES" sz="1800" dirty="0"/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 (2025). 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Meaningful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Stakeholder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Engagement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Procurement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Artificial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Intelligence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A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Mission-Oriented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Playbook</a:t>
            </a:r>
            <a:r>
              <a:rPr lang="es-ES" sz="1800" dirty="0"/>
              <a:t>. Barcelona: </a:t>
            </a:r>
            <a:r>
              <a:rPr lang="es-ES" sz="1800" dirty="0" err="1"/>
              <a:t>Participation</a:t>
            </a:r>
            <a:r>
              <a:rPr lang="es-ES" sz="1800" dirty="0"/>
              <a:t> AI.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</a:t>
            </a:r>
            <a:r>
              <a:rPr lang="es-ES" sz="1800" dirty="0">
                <a:hlinkClick r:id="rId6" tooltip="Peña-López, Isma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I.</a:t>
            </a:r>
            <a:r>
              <a:rPr lang="es-ES" sz="1800" dirty="0"/>
              <a:t> (2025). “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Resolución de problemas retorcidos mediante aproximaciones de Gobierno Abierto. El caso de las Elecciones al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Parlament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Catalunya durante la pandemia de COVID19</a:t>
            </a:r>
            <a:r>
              <a:rPr lang="es-ES" sz="1800" dirty="0"/>
              <a:t>”. A Cruz-Rubio, C.N. &amp; Ramírez Alujas, Á.V. (Eds.), </a:t>
            </a:r>
            <a:r>
              <a:rPr lang="es-ES" sz="1800" i="1" dirty="0"/>
              <a:t>¿Se cumplió la promesa del Gobierno Abierto?</a:t>
            </a:r>
            <a:r>
              <a:rPr lang="es-ES" sz="1800" dirty="0"/>
              <a:t>: Balance de una década, aprendizajes y desafíos de futuro en Iberoamérica, 225-255. Madrid: INAP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F1A81F9-1B16-BF02-5B43-087058BAC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ca-ES" dirty="0" err="1">
                <a:ea typeface="+mj-ea"/>
              </a:rPr>
              <a:t>Bibliografia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bàsica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3139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8F074C7-B120-A8FB-03BF-A84CB2ED3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914DB2E-C940-8813-53B0-D82852A66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Bryson, J.M., Crosby, B.C. &amp; Bloomberg, L. (2014). “</a:t>
            </a:r>
            <a:r>
              <a:rPr lang="en-US" sz="1800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1800" dirty="0">
                <a:solidFill>
                  <a:srgbClr val="000000"/>
                </a:solidFill>
              </a:rPr>
              <a:t>”. A </a:t>
            </a:r>
            <a:r>
              <a:rPr lang="en-US" sz="1800" i="1" dirty="0">
                <a:solidFill>
                  <a:srgbClr val="000000"/>
                </a:solidFill>
              </a:rPr>
              <a:t>Public Administration Review, 74</a:t>
            </a:r>
            <a:r>
              <a:rPr lang="en-US" sz="1800" dirty="0">
                <a:solidFill>
                  <a:srgbClr val="000000"/>
                </a:solidFill>
              </a:rPr>
              <a:t> (1), 445-456. Indianapolis: Wiley.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Denhardt, R.B. &amp; Denhardt, J.V. (2000). “</a:t>
            </a:r>
            <a:r>
              <a:rPr lang="en-US" sz="1800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Public Administration Review, 60</a:t>
            </a:r>
            <a:r>
              <a:rPr lang="en-US" sz="1800" dirty="0">
                <a:solidFill>
                  <a:srgbClr val="000000"/>
                </a:solidFill>
              </a:rPr>
              <a:t> (6), 549-559. Indianapolis: Wiley.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Krogh, A.H. &amp; Triantafillou, P. (2024). “</a:t>
            </a:r>
            <a:r>
              <a:rPr lang="en-US" sz="1800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Public Management Review, 26</a:t>
            </a:r>
            <a:r>
              <a:rPr lang="en-US" sz="1800" dirty="0">
                <a:solidFill>
                  <a:srgbClr val="000000"/>
                </a:solidFill>
              </a:rPr>
              <a:t> (10), 3040–3056. London: Routledge.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OECD (2024). </a:t>
            </a:r>
            <a:r>
              <a:rPr lang="en-US" sz="1800" i="1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public infrastructure for digital governments</a:t>
            </a:r>
            <a:r>
              <a:rPr lang="en-US" sz="1800" dirty="0">
                <a:solidFill>
                  <a:srgbClr val="000000"/>
                </a:solidFill>
              </a:rPr>
              <a:t>. OECD Public Governance Policy Papers, No. 68. Paris: OECD Publishing.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 (2020). “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800" dirty="0"/>
              <a:t>”. A </a:t>
            </a:r>
            <a:r>
              <a:rPr lang="es-ES" sz="1800" dirty="0" err="1"/>
              <a:t>Reniu</a:t>
            </a:r>
            <a:r>
              <a:rPr lang="es-ES" sz="1800" dirty="0"/>
              <a:t> i </a:t>
            </a:r>
            <a:r>
              <a:rPr lang="es-ES" sz="1800" dirty="0" err="1"/>
              <a:t>Vilamala</a:t>
            </a:r>
            <a:r>
              <a:rPr lang="es-ES" sz="1800" dirty="0"/>
              <a:t>, J.M. &amp; Meseguer, J.V. (Eds.), </a:t>
            </a:r>
            <a:r>
              <a:rPr lang="es-ES" sz="1800" i="1" dirty="0"/>
              <a:t>¿Política confinada? Nuevas tecnologías y toma de decisiones en un contexto de pandemia, Capítulo 2</a:t>
            </a:r>
            <a:r>
              <a:rPr lang="es-ES" sz="1800" dirty="0"/>
              <a:t>, 53-71. Cizur Menor: Thompson-Reuters/Aranzadi.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Osborne, S.P. (Ed.) (2010). </a:t>
            </a:r>
            <a:r>
              <a:rPr lang="en-US" sz="1800" i="1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1800" dirty="0">
                <a:solidFill>
                  <a:srgbClr val="000000"/>
                </a:solidFill>
              </a:rPr>
              <a:t>. London: Routledge.</a:t>
            </a:r>
            <a:endParaRPr lang="ca-ES" sz="1800" dirty="0"/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90C65EF-04C7-16FA-48AE-E80B4CC23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ca-ES" dirty="0" err="1">
                <a:ea typeface="+mj-ea"/>
              </a:rPr>
              <a:t>Bibliografia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complementària</a:t>
            </a:r>
            <a:r>
              <a:rPr lang="en-US" altLang="ca-ES" dirty="0">
                <a:ea typeface="+mj-ea"/>
              </a:rPr>
              <a:t>: nova governança </a:t>
            </a:r>
            <a:r>
              <a:rPr lang="en-US" altLang="ca-ES" dirty="0" err="1">
                <a:ea typeface="+mj-ea"/>
              </a:rPr>
              <a:t>pública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897201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12E52CB-27AD-823E-EED1-67A9027AF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78474F5-B51C-CA4B-0BB2-8AC30CF7E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European Commission &amp; Mazzucato, M. (2018). </a:t>
            </a:r>
            <a:r>
              <a:rPr lang="en-U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Mission-oriented research &amp; innovation in the European Union – A problem-solving approach to fuel innovation-led growth</a:t>
            </a:r>
            <a:r>
              <a:rPr lang="en-US" sz="1800" dirty="0">
                <a:solidFill>
                  <a:srgbClr val="000000"/>
                </a:solidFill>
              </a:rPr>
              <a:t>. Brussels: Publications Office of the European Union.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ca-ES" sz="1800" dirty="0"/>
              <a:t>Fernández </a:t>
            </a:r>
            <a:r>
              <a:rPr lang="ca-ES" sz="1800" dirty="0" err="1"/>
              <a:t>Sirera</a:t>
            </a:r>
            <a:r>
              <a:rPr lang="ca-ES" sz="1800" dirty="0"/>
              <a:t>, T. (2018). “</a:t>
            </a:r>
            <a:r>
              <a:rPr lang="ca-ES" sz="1800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repte d’articular des de l’Administració pública projectes d’innovació social</a:t>
            </a:r>
            <a:r>
              <a:rPr lang="ca-ES" sz="1800" dirty="0"/>
              <a:t>”. A EAPC </a:t>
            </a:r>
            <a:r>
              <a:rPr lang="ca-ES" sz="1800" dirty="0" err="1"/>
              <a:t>blog</a:t>
            </a:r>
            <a:r>
              <a:rPr lang="ca-ES" sz="1800" dirty="0"/>
              <a:t>, 3 de juliol de 2018. Barcelona: Escola d'Administració Pública de Catalunya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Hill, D. (2022). </a:t>
            </a:r>
            <a:r>
              <a:rPr lang="en-U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missions</a:t>
            </a:r>
            <a:r>
              <a:rPr lang="en-US" sz="1800" dirty="0">
                <a:solidFill>
                  <a:srgbClr val="000000"/>
                </a:solidFill>
              </a:rPr>
              <a:t>. Mission-oriented innovation in Sweden— A practice guide by </a:t>
            </a:r>
            <a:r>
              <a:rPr lang="en-US" sz="1800" dirty="0" err="1">
                <a:solidFill>
                  <a:srgbClr val="000000"/>
                </a:solidFill>
              </a:rPr>
              <a:t>Vinnova</a:t>
            </a:r>
            <a:r>
              <a:rPr lang="en-US" sz="1800" dirty="0">
                <a:solidFill>
                  <a:srgbClr val="000000"/>
                </a:solidFill>
              </a:rPr>
              <a:t>. Stockholm: </a:t>
            </a:r>
            <a:r>
              <a:rPr lang="en-US" sz="1800" dirty="0" err="1">
                <a:solidFill>
                  <a:srgbClr val="000000"/>
                </a:solidFill>
              </a:rPr>
              <a:t>Vinnova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Mazzucato, M. &amp; Ryan-Collins, J. (2022). “</a:t>
            </a:r>
            <a:r>
              <a:rPr lang="en-US" sz="1800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Journal of Economic Policy Reform, 25</a:t>
            </a:r>
            <a:r>
              <a:rPr lang="en-US" sz="1800" dirty="0">
                <a:solidFill>
                  <a:srgbClr val="000000"/>
                </a:solidFill>
              </a:rPr>
              <a:t> (4), 345-360. Abingdon: Taylor &amp; Francis.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 (2019). “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800" dirty="0"/>
              <a:t>”. A </a:t>
            </a:r>
            <a:r>
              <a:rPr lang="es-ES" sz="1800" i="1" dirty="0"/>
              <a:t>Nota </a:t>
            </a:r>
            <a:r>
              <a:rPr lang="es-ES" sz="1800" i="1" dirty="0" err="1"/>
              <a:t>d'Economia</a:t>
            </a:r>
            <a:r>
              <a:rPr lang="es-ES" sz="1800" i="1" dirty="0"/>
              <a:t>, 105</a:t>
            </a:r>
            <a:r>
              <a:rPr lang="es-ES" sz="1800" dirty="0"/>
              <a:t>, 193-208. Barcelona: Generalitat de Catalunya.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Torfing, J. &amp; Triantafillou, P. (2013). “</a:t>
            </a:r>
            <a:r>
              <a:rPr lang="en-US" sz="1800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International Review of Public Administration, 18</a:t>
            </a:r>
            <a:r>
              <a:rPr lang="en-US" sz="1800" dirty="0">
                <a:solidFill>
                  <a:srgbClr val="000000"/>
                </a:solidFill>
              </a:rPr>
              <a:t> (2), 9-25. Abingdon: Taylor &amp; Francis.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234F10E-A468-0420-3851-3B016FED5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ca-ES" dirty="0" err="1">
                <a:ea typeface="+mj-ea"/>
              </a:rPr>
              <a:t>Bibliografia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complementària</a:t>
            </a:r>
            <a:r>
              <a:rPr lang="en-US" altLang="ca-ES" dirty="0">
                <a:ea typeface="+mj-ea"/>
              </a:rPr>
              <a:t>: </a:t>
            </a:r>
            <a:r>
              <a:rPr lang="en-US" altLang="ca-ES" dirty="0" err="1">
                <a:ea typeface="+mj-ea"/>
              </a:rPr>
              <a:t>polítiques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orientades</a:t>
            </a:r>
            <a:r>
              <a:rPr lang="en-US" altLang="ca-ES" dirty="0">
                <a:ea typeface="+mj-ea"/>
              </a:rPr>
              <a:t> a missions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048169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2170F27-8313-AB76-C76A-6494F6D17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FC482F7-C5E1-CAD5-5EE0-369CFFAF2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 err="1">
                <a:solidFill>
                  <a:srgbClr val="000000"/>
                </a:solidFill>
              </a:rPr>
              <a:t>Eaves</a:t>
            </a:r>
            <a:r>
              <a:rPr lang="es-ES" sz="1800" dirty="0">
                <a:solidFill>
                  <a:srgbClr val="000000"/>
                </a:solidFill>
              </a:rPr>
              <a:t>, D., Mazzucato, M. &amp; Vasconcellos, B. (2024). 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infrastructure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value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‘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</a:t>
            </a:r>
            <a:r>
              <a:rPr lang="es-ES" sz="1800" i="1" dirty="0" err="1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r>
              <a:rPr lang="es-E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DPI?</a:t>
            </a:r>
            <a:r>
              <a:rPr lang="es-ES" sz="1800" dirty="0">
                <a:solidFill>
                  <a:srgbClr val="000000"/>
                </a:solidFill>
              </a:rPr>
              <a:t> UCL </a:t>
            </a:r>
            <a:r>
              <a:rPr lang="es-ES" sz="1800" dirty="0" err="1">
                <a:solidFill>
                  <a:srgbClr val="000000"/>
                </a:solidFill>
              </a:rPr>
              <a:t>Institute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for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Innovation</a:t>
            </a:r>
            <a:r>
              <a:rPr lang="es-ES" sz="1800" dirty="0">
                <a:solidFill>
                  <a:srgbClr val="000000"/>
                </a:solidFill>
              </a:rPr>
              <a:t> and </a:t>
            </a:r>
            <a:r>
              <a:rPr lang="es-ES" sz="1800" dirty="0" err="1">
                <a:solidFill>
                  <a:srgbClr val="000000"/>
                </a:solidFill>
              </a:rPr>
              <a:t>Public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Purpose</a:t>
            </a:r>
            <a:r>
              <a:rPr lang="es-ES" sz="1800" dirty="0">
                <a:solidFill>
                  <a:srgbClr val="000000"/>
                </a:solidFill>
              </a:rPr>
              <a:t>, </a:t>
            </a:r>
            <a:r>
              <a:rPr lang="es-ES" sz="1800" dirty="0" err="1">
                <a:solidFill>
                  <a:srgbClr val="000000"/>
                </a:solidFill>
              </a:rPr>
              <a:t>Working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Paper</a:t>
            </a:r>
            <a:r>
              <a:rPr lang="es-ES" sz="1800" dirty="0">
                <a:solidFill>
                  <a:srgbClr val="000000"/>
                </a:solidFill>
              </a:rPr>
              <a:t> Series (IIPP WP 2024-05). London: UCL </a:t>
            </a:r>
            <a:r>
              <a:rPr lang="es-ES" sz="1800" dirty="0" err="1">
                <a:solidFill>
                  <a:srgbClr val="000000"/>
                </a:solidFill>
              </a:rPr>
              <a:t>Institute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for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Innovation</a:t>
            </a:r>
            <a:r>
              <a:rPr lang="es-ES" sz="1800" dirty="0">
                <a:solidFill>
                  <a:srgbClr val="000000"/>
                </a:solidFill>
              </a:rPr>
              <a:t> and </a:t>
            </a:r>
            <a:r>
              <a:rPr lang="es-ES" sz="1800" dirty="0" err="1">
                <a:solidFill>
                  <a:srgbClr val="000000"/>
                </a:solidFill>
              </a:rPr>
              <a:t>Public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Purpose</a:t>
            </a:r>
            <a:r>
              <a:rPr lang="es-ES" sz="1800" dirty="0">
                <a:solidFill>
                  <a:srgbClr val="000000"/>
                </a:solidFill>
              </a:rPr>
              <a:t>. 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OECD (2024). </a:t>
            </a:r>
            <a:r>
              <a:rPr lang="en-U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public infrastructure for digital governments</a:t>
            </a:r>
            <a:r>
              <a:rPr lang="en-US" sz="1800" dirty="0">
                <a:solidFill>
                  <a:srgbClr val="000000"/>
                </a:solidFill>
              </a:rPr>
              <a:t>. OECD Public Governance Policy Papers, No. 68. Paris: OECD Publishing.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ACBD85C-EDF6-3058-CDA7-48F593DE6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ca-ES" dirty="0" err="1">
                <a:ea typeface="+mj-ea"/>
              </a:rPr>
              <a:t>Bibliografia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complementària</a:t>
            </a:r>
            <a:r>
              <a:rPr lang="en-US" altLang="ca-ES" dirty="0">
                <a:ea typeface="+mj-ea"/>
              </a:rPr>
              <a:t>: </a:t>
            </a:r>
            <a:r>
              <a:rPr lang="en-US" altLang="ca-ES" dirty="0" err="1">
                <a:ea typeface="+mj-ea"/>
              </a:rPr>
              <a:t>infraestructura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pública</a:t>
            </a:r>
            <a:r>
              <a:rPr lang="en-US" altLang="ca-ES" dirty="0">
                <a:ea typeface="+mj-ea"/>
              </a:rPr>
              <a:t> digital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59548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D70A8-0931-4B7A-5E1B-C7AB1BAEF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70CF2-0692-A64E-7C54-E2A0939E1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L’anàlisi DAFO </a:t>
            </a:r>
            <a:br>
              <a:rPr lang="ca-ES" dirty="0"/>
            </a:br>
            <a:r>
              <a:rPr lang="ca-ES" sz="3800" dirty="0"/>
              <a:t>(debilitats, amenaces, fortaleses, oportunitats)</a:t>
            </a:r>
            <a:endParaRPr lang="es-ES" sz="3800" dirty="0"/>
          </a:p>
        </p:txBody>
      </p:sp>
    </p:spTree>
    <p:extLst>
      <p:ext uri="{BB962C8B-B14F-4D97-AF65-F5344CB8AC3E}">
        <p14:creationId xmlns:p14="http://schemas.microsoft.com/office/powerpoint/2010/main" val="3547029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BB41C8-A556-85EB-B465-1942A465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109" y="5661026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Tota la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presentada en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aquest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document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es troba sota una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Llicència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Creative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Commons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del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tipus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Reconeixement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Per 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més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visiteu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4" descr="cc-by-nc">
            <a:extLst>
              <a:ext uri="{FF2B5EF4-FFF2-40B4-BE49-F238E27FC236}">
                <a16:creationId xmlns:a16="http://schemas.microsoft.com/office/drawing/2014/main" id="{AD62EF53-705B-3E9F-F872-050198B7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06" y="5805491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C6ADE5C-AF57-DF6E-EABC-9A3FF46E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24" y="1412156"/>
            <a:ext cx="6806904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800" b="1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Peña-López, I. (2026). </a:t>
            </a:r>
            <a:r>
              <a:rPr lang="it-IT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Planificació estratègica de polítiques d’innovació orientades a missions (III): La Teoria del Canvi. </a:t>
            </a:r>
            <a:br>
              <a:rPr lang="it-IT" sz="18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Curs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d'especialització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en Promotor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d'Ecosistemes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Innovadors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20/03/2026.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Girona: Fundació Girona Regió del Coneixement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noProof="1">
                <a:solidFill>
                  <a:srgbClr val="001689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https://w.ictlogy.net/6090</a:t>
            </a:r>
            <a:br>
              <a:rPr lang="es-ES" altLang="ca-ES" sz="1500" noProof="1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s-ES" altLang="ca-ES" sz="1500" noProof="1">
              <a:solidFill>
                <a:srgbClr val="00676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Per a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http://</a:t>
            </a:r>
            <a:r>
              <a:rPr lang="es-ES" altLang="ca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contacte.i</a:t>
            </a: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FF5E0-7573-3CEC-FD1A-1F2491467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" altLang="ca-ES" dirty="0">
                <a:ea typeface="+mj-ea"/>
              </a:rPr>
              <a:t>Gràcies!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  <p:pic>
        <p:nvPicPr>
          <p:cNvPr id="6" name="Imagen 5" descr="Código QR&#10;&#10;El contenido generado por IA puede ser incorrecto.">
            <a:extLst>
              <a:ext uri="{FF2B5EF4-FFF2-40B4-BE49-F238E27FC236}">
                <a16:creationId xmlns:a16="http://schemas.microsoft.com/office/drawing/2014/main" id="{2AB48A79-53DD-1BB4-627C-2E15D0B49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904" r="5901" b="5902"/>
          <a:stretch>
            <a:fillRect/>
          </a:stretch>
        </p:blipFill>
        <p:spPr>
          <a:xfrm>
            <a:off x="7421479" y="1281505"/>
            <a:ext cx="3960194" cy="396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71196-D5B8-FC8D-AEA6-8A7933592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2A95D29F-BDCA-7351-1EF4-DBC4589B0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ca-ES" dirty="0" err="1"/>
              <a:t>Matriu</a:t>
            </a:r>
            <a:r>
              <a:rPr lang="es-ES" altLang="ca-ES" dirty="0"/>
              <a:t> DAFO. </a:t>
            </a:r>
            <a:r>
              <a:rPr lang="es-ES" altLang="ca-ES" dirty="0" err="1"/>
              <a:t>Relleu</a:t>
            </a:r>
            <a:r>
              <a:rPr lang="es-ES" altLang="ca-ES" dirty="0"/>
              <a:t> generacional (</a:t>
            </a:r>
            <a:r>
              <a:rPr lang="es-ES" altLang="ca-ES" dirty="0" err="1"/>
              <a:t>ReSPA</a:t>
            </a:r>
            <a:r>
              <a:rPr lang="es-ES" altLang="ca-ES" dirty="0"/>
              <a:t>)</a:t>
            </a:r>
            <a:endParaRPr lang="en-GB" sz="2800" b="1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38B9F9-8A84-4649-541E-248B677F9B17}"/>
              </a:ext>
            </a:extLst>
          </p:cNvPr>
          <p:cNvGrpSpPr/>
          <p:nvPr/>
        </p:nvGrpSpPr>
        <p:grpSpPr>
          <a:xfrm>
            <a:off x="1859153" y="1383160"/>
            <a:ext cx="8557327" cy="5286200"/>
            <a:chOff x="0" y="95819"/>
            <a:chExt cx="8376098" cy="4414173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943A2034-D3BC-7ACB-17F9-7F93EDA2F73B}"/>
                </a:ext>
              </a:extLst>
            </p:cNvPr>
            <p:cNvSpPr/>
            <p:nvPr/>
          </p:nvSpPr>
          <p:spPr>
            <a:xfrm>
              <a:off x="0" y="95819"/>
              <a:ext cx="4140000" cy="2196000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spcAft>
                  <a:spcPts val="300"/>
                </a:spcAft>
              </a:pPr>
              <a:r>
                <a:rPr lang="en-GB" sz="1400" b="1" dirty="0">
                  <a:solidFill>
                    <a:srgbClr val="001689"/>
                  </a:solidFill>
                  <a:latin typeface="Arial Narrow" panose="020B060602020203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Strengths</a:t>
              </a:r>
              <a:endParaRPr lang="ca-ES" sz="1100" dirty="0">
                <a:solidFill>
                  <a:srgbClr val="001689"/>
                </a:solidFill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Emerging recognition of the importance of succession planning (e.g. in strategies like PAR or HRM reforms)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Some administrations have HR structures and central civil service agencies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Commitment to merit-based recruitment processes (e.g. Albania)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Use of open competitions for executive roles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Existing digital systems and registries in some cases (e.g. Kosovo*)</a:t>
              </a:r>
              <a:endParaRPr lang="ca-ES" sz="900" kern="50" dirty="0">
                <a:solidFill>
                  <a:srgbClr val="001689"/>
                </a:solidFill>
                <a:latin typeface="Segoe UI" panose="020B0502040204020203" pitchFamily="34" charset="0"/>
                <a:ea typeface="DejaVu Sans"/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957FF30-BE09-3D55-8514-E99B0936F86F}"/>
                </a:ext>
              </a:extLst>
            </p:cNvPr>
            <p:cNvSpPr/>
            <p:nvPr/>
          </p:nvSpPr>
          <p:spPr>
            <a:xfrm>
              <a:off x="4236098" y="95819"/>
              <a:ext cx="4140000" cy="2196000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spcBef>
                  <a:spcPts val="0"/>
                </a:spcBef>
                <a:spcAft>
                  <a:spcPts val="300"/>
                </a:spcAft>
              </a:pPr>
              <a:r>
                <a:rPr lang="en-GB" sz="1400" b="1" dirty="0">
                  <a:solidFill>
                    <a:srgbClr val="00168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Weaknesses</a:t>
              </a:r>
              <a:endParaRPr lang="ca-ES" sz="1400" b="1" dirty="0">
                <a:solidFill>
                  <a:srgbClr val="001689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</a:rPr>
                <a:t>Lack of formal strategic and legal frameworks: informal practices, lack of regulation or incentives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</a:rPr>
                <a:t>No clear institutional responsibilities: fragmented HRM functions, weak coordination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</a:rPr>
                <a:t>Underdeveloped talent development: no shared definition of talent, leadership or capacity building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</a:rPr>
                <a:t>Organizational culture not focused on continuity: replacement over development; focus on positions, not profiles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</a:rPr>
                <a:t>Fragmented or non-mandatory HR planning: plans are often informal or non-obligatory, disconnected from operations</a:t>
              </a:r>
              <a:endParaRPr lang="ca-ES" sz="1200" kern="50" dirty="0">
                <a:solidFill>
                  <a:srgbClr val="001689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35B9665-CF13-8AB0-EF00-35C26645EE02}"/>
                </a:ext>
              </a:extLst>
            </p:cNvPr>
            <p:cNvSpPr/>
            <p:nvPr/>
          </p:nvSpPr>
          <p:spPr>
            <a:xfrm>
              <a:off x="4236098" y="2313992"/>
              <a:ext cx="4140000" cy="2196000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spcBef>
                  <a:spcPts val="0"/>
                </a:spcBef>
                <a:spcAft>
                  <a:spcPts val="300"/>
                </a:spcAft>
              </a:pPr>
              <a:r>
                <a:rPr lang="en-GB" sz="1400" b="1" dirty="0">
                  <a:solidFill>
                    <a:srgbClr val="00168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Threads</a:t>
              </a:r>
              <a:endParaRPr lang="ca-ES" sz="1400" b="1" dirty="0">
                <a:solidFill>
                  <a:srgbClr val="001689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marL="92075" algn="just">
                <a:spcBef>
                  <a:spcPts val="0"/>
                </a:spcBef>
                <a:spcAft>
                  <a:spcPts val="2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Resistance to cultural change: institutions may stick to status quo (e.g. promotion by vacancy only)</a:t>
              </a:r>
            </a:p>
            <a:p>
              <a:pPr marL="92075" algn="just">
                <a:spcBef>
                  <a:spcPts val="0"/>
                </a:spcBef>
                <a:spcAft>
                  <a:spcPts val="2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Risk of talent loss due to retirements or turnover without successors prepared</a:t>
              </a:r>
            </a:p>
            <a:p>
              <a:pPr marL="92075" algn="just">
                <a:spcBef>
                  <a:spcPts val="0"/>
                </a:spcBef>
                <a:spcAft>
                  <a:spcPts val="2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Political changes may delay or disrupt institutional reform and formalization</a:t>
              </a:r>
            </a:p>
            <a:p>
              <a:pPr marL="92075" algn="just">
                <a:spcBef>
                  <a:spcPts val="0"/>
                </a:spcBef>
                <a:spcAft>
                  <a:spcPts val="2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Without incentives or regulation, informal practices may persist indefinitely</a:t>
              </a:r>
            </a:p>
            <a:p>
              <a:pPr marL="92075" algn="just">
                <a:spcBef>
                  <a:spcPts val="0"/>
                </a:spcBef>
                <a:spcAft>
                  <a:spcPts val="2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Lack of institutional memory if knowledge management remains unstructured</a:t>
              </a:r>
              <a:endParaRPr lang="ca-ES" sz="900" kern="50" dirty="0">
                <a:solidFill>
                  <a:srgbClr val="001689"/>
                </a:solidFill>
                <a:latin typeface="Segoe UI" panose="020B0502040204020203" pitchFamily="34" charset="0"/>
                <a:ea typeface="DejaVu Sans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EA866F5-1C2C-7CBE-39CE-779310BE0D45}"/>
                </a:ext>
              </a:extLst>
            </p:cNvPr>
            <p:cNvSpPr/>
            <p:nvPr/>
          </p:nvSpPr>
          <p:spPr>
            <a:xfrm>
              <a:off x="0" y="2313992"/>
              <a:ext cx="4140000" cy="2196000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spcAft>
                  <a:spcPts val="300"/>
                </a:spcAft>
              </a:pPr>
              <a:r>
                <a:rPr lang="en-GB" sz="1400" b="1" dirty="0">
                  <a:solidFill>
                    <a:srgbClr val="001689"/>
                  </a:solidFill>
                  <a:latin typeface="Arial Narrow" panose="020B060602020203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Opportunities</a:t>
              </a:r>
              <a:endParaRPr lang="ca-ES" sz="1100" dirty="0">
                <a:solidFill>
                  <a:srgbClr val="001689"/>
                </a:solidFill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Regional collaboration through platforms like the Seasonal School → peer learning, alignment of good practices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Leverage digital tools and data for workforce planning, knowledge transfer, and succession maps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Integrate succession planning in broader public administration reform and HRM strategies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Define and standardize “talent”, “leadership” and “capacity building” across institutions</a:t>
              </a:r>
            </a:p>
            <a:p>
              <a:pPr marL="92075" algn="just">
                <a:spcBef>
                  <a:spcPts val="0"/>
                </a:spcBef>
                <a:spcAft>
                  <a:spcPts val="300"/>
                </a:spcAft>
              </a:pPr>
              <a:r>
                <a:rPr lang="en-US" sz="1200" kern="50" dirty="0">
                  <a:solidFill>
                    <a:srgbClr val="001689"/>
                  </a:solidFill>
                  <a:latin typeface="Segoe UI" panose="020B0502040204020203" pitchFamily="34" charset="0"/>
                  <a:ea typeface="DejaVu Sans"/>
                </a:rPr>
                <a:t>Develop pilot initiatives at ministry or agency level to demonstrate value and build consensus</a:t>
              </a:r>
              <a:endParaRPr lang="ca-ES" sz="900" kern="50" dirty="0">
                <a:solidFill>
                  <a:srgbClr val="001689"/>
                </a:solidFill>
                <a:latin typeface="Segoe UI" panose="020B0502040204020203" pitchFamily="34" charset="0"/>
                <a:ea typeface="DejaVu San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FEA02-C287-3FBA-1F23-26C389E42B3E}"/>
              </a:ext>
            </a:extLst>
          </p:cNvPr>
          <p:cNvSpPr txBox="1"/>
          <p:nvPr/>
        </p:nvSpPr>
        <p:spPr>
          <a:xfrm>
            <a:off x="1775520" y="6655338"/>
            <a:ext cx="81689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aseline="30000" dirty="0"/>
              <a:t>*</a:t>
            </a:r>
            <a:r>
              <a:rPr lang="en-US" sz="900" dirty="0"/>
              <a:t> This designation is without prejudice to positions on status, and is in line with UNSCR 1244 and the ICJ opinion on the Kosovo declaration of independence.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78126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A4FC5-8920-3CA2-688D-34D11EC0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D65B1A38-A554-AB7E-714D-5FD33D464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noProof="0" dirty="0">
                <a:latin typeface="Arial" panose="020B0604020202020204" pitchFamily="34" charset="0"/>
                <a:ea typeface="+mj-ea"/>
                <a:cs typeface="Arial" pitchFamily="34" charset="0"/>
              </a:rPr>
              <a:t>Matriu DAFO. Dades obertes globals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A3F1655-977A-1C9A-34DB-B6CF0A032BA4}"/>
              </a:ext>
            </a:extLst>
          </p:cNvPr>
          <p:cNvGrpSpPr/>
          <p:nvPr/>
        </p:nvGrpSpPr>
        <p:grpSpPr>
          <a:xfrm>
            <a:off x="1200150" y="1268412"/>
            <a:ext cx="10464799" cy="5318828"/>
            <a:chOff x="0" y="-1"/>
            <a:chExt cx="8376098" cy="4827603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8A9E3276-B648-15E8-BDFD-A022980A0001}"/>
                </a:ext>
              </a:extLst>
            </p:cNvPr>
            <p:cNvSpPr/>
            <p:nvPr/>
          </p:nvSpPr>
          <p:spPr>
            <a:xfrm>
              <a:off x="0" y="-1"/>
              <a:ext cx="4140000" cy="2391940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buNone/>
              </a:pPr>
              <a:r>
                <a:rPr lang="ca-ES" sz="1600" b="1" noProof="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Fortaleses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Tecnologia madura i sector tecnològic competitiu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Estratègia UE al voltant del valor de les dades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Finançament segur fons UE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Molta experiència i veu reconeguda. Models de govern de la dada de referència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Disposem de models d'èxit en explotació real. El valor de les dades a la COVID-19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Complement necessari d'altres estratègies com IA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Prototipats relativament fàcils de fer i amb exemples pràctics que aporten beneficis clars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Identificació de serveis que tindrien amb fort impacte públic, dels quals ja disposem de la informació i a més suposarien un esforç contingut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Fort desenvolupament del mercat laboral</a:t>
              </a:r>
            </a:p>
            <a:p>
              <a:pPr algn="just">
                <a:buNone/>
              </a:pPr>
              <a:endParaRPr lang="ca-ES" sz="1200" noProof="0" dirty="0">
                <a:solidFill>
                  <a:srgbClr val="00168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453390" indent="-226695" algn="just">
                <a:spcBef>
                  <a:spcPts val="600"/>
                </a:spcBef>
                <a:spcAft>
                  <a:spcPts val="600"/>
                </a:spcAft>
                <a:tabLst>
                  <a:tab pos="457200" algn="l"/>
                </a:tabLst>
              </a:pPr>
              <a:r>
                <a:rPr lang="ca-ES" sz="1400" kern="50" noProof="0" dirty="0">
                  <a:solidFill>
                    <a:srgbClr val="001689"/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 </a:t>
              </a:r>
              <a:endParaRPr lang="ca-ES" sz="1000" kern="50" noProof="0" dirty="0">
                <a:solidFill>
                  <a:srgbClr val="00168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E9E09BD-E809-CF54-0B52-74BB6DACE5E4}"/>
                </a:ext>
              </a:extLst>
            </p:cNvPr>
            <p:cNvSpPr/>
            <p:nvPr/>
          </p:nvSpPr>
          <p:spPr>
            <a:xfrm>
              <a:off x="4236098" y="-1"/>
              <a:ext cx="4140000" cy="2391940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buNone/>
              </a:pPr>
              <a:r>
                <a:rPr lang="ca-ES" sz="1600" b="1" noProof="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Debilitats</a:t>
              </a:r>
              <a:endParaRPr lang="ca-ES" sz="1000" b="1" kern="50" dirty="0">
                <a:solidFill>
                  <a:srgbClr val="00168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buNone/>
              </a:pPr>
              <a:r>
                <a:rPr lang="ca-ES" sz="12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Èxit relatiu de la digitalització de </a:t>
              </a:r>
              <a:r>
                <a:rPr lang="ca-ES" sz="1000" dirty="0" err="1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l’Admó</a:t>
              </a: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en matèria d’eficiència i serveis innovadors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RGPD és referent per protegir privacitat però limita l’explotació de dades pel bé comú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La normativa de procediment o d'exercici de dret d'accés pot suposar dificultats o impediments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Agenda política fragmentada a mans de moltes administracions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Poca cultura administrativa en relació a la importància de la dada, la seva aplicació en procediments i la necessitat de facilitar-la a més de protegir-la.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Activistes socials contraris a les tecnologies d’analítica avançada en el sector públic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Existència de poques o cap especificació de format de dades per a l'intercanvi.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El grup és potent i de mida molt operativa, però a la vegada molt entregat als seus propis reptes professionals.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Posada en marxa: migracions i integracions amb sistemes propis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Manca de polítiques integradores de plataformes i serveis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Full de ruta pel desenvolupament digital dels empleats públics</a:t>
              </a:r>
            </a:p>
            <a:p>
              <a:pPr algn="just">
                <a:buNone/>
              </a:pPr>
              <a:endParaRPr lang="ca-ES" sz="1200" noProof="0" dirty="0">
                <a:solidFill>
                  <a:srgbClr val="00168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76B3711-FEA4-BC7F-66AF-1190E95D4BE6}"/>
                </a:ext>
              </a:extLst>
            </p:cNvPr>
            <p:cNvSpPr/>
            <p:nvPr/>
          </p:nvSpPr>
          <p:spPr>
            <a:xfrm>
              <a:off x="4236098" y="2435662"/>
              <a:ext cx="4140000" cy="2391940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buNone/>
              </a:pPr>
              <a:r>
                <a:rPr lang="ca-ES" sz="1600" b="1" noProof="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Amenaces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El sector privat va avançant i podem perdre la nostre legitimació de servei, maca d’un debat sobre requisits per acreditar personalitat i/o voluntat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No definir un projecte amb un objectiu final que sigui diferent i decidit, a més dels avantatges que suposaria la transformació real que generaria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Pot percebre’s com atac a la sobirania de diferents AAPP, dificultant aportar dades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Capital polític a esmerçar, carència de suport polític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Recel i manca de confiança de la ciutadania en </a:t>
              </a:r>
              <a:r>
                <a:rPr lang="ca-ES" sz="1000" dirty="0" err="1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l'Admó</a:t>
              </a: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a l’hora de parlar de dades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Falta d'integració mercat TIC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Excessiva durada transformació digital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Reposició d'efectius preparats i motivats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Inversió econòmica gran amb impacte distribuït en el territori i el temps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No s'ha efectuat un debat sobre requisits per acreditar personalitat i/o voluntat, tenint en compte el clar desavantatge comparant amb iniciativa privada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Possible dissipació en l'ergonomia i facilitat d'ús (tant per tècnics com per ciutadania) en funció del servei prestat</a:t>
              </a:r>
            </a:p>
            <a:p>
              <a:pPr algn="just">
                <a:buNone/>
              </a:pPr>
              <a:endParaRPr lang="ca-ES" sz="1000" noProof="0" dirty="0">
                <a:solidFill>
                  <a:srgbClr val="00168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453390" indent="-226695" algn="just">
                <a:spcBef>
                  <a:spcPts val="600"/>
                </a:spcBef>
                <a:spcAft>
                  <a:spcPts val="600"/>
                </a:spcAft>
                <a:tabLst>
                  <a:tab pos="457200" algn="l"/>
                </a:tabLst>
              </a:pPr>
              <a:r>
                <a:rPr lang="ca-ES" sz="1000" kern="50" noProof="0" dirty="0">
                  <a:solidFill>
                    <a:srgbClr val="001689"/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80B2412-98CE-0FAD-1A83-712D20285793}"/>
                </a:ext>
              </a:extLst>
            </p:cNvPr>
            <p:cNvSpPr/>
            <p:nvPr/>
          </p:nvSpPr>
          <p:spPr>
            <a:xfrm>
              <a:off x="0" y="2435661"/>
              <a:ext cx="4140000" cy="2391939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buNone/>
              </a:pPr>
              <a:r>
                <a:rPr lang="ca-ES" sz="1600" b="1" noProof="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Oportunitats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Fons Europeus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Gran consens i legitimitat, especialment per part de prescriptors especialitzats 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Massa crítica d'aplicació pràctica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 Millorar la qualitat de les dades a les AAPP, molt cansades d'un model inoperatiu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	Definir infraestructures as a Service comuns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	Desenvolupament competències digitals del sector públic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	Moment social ideal, s'espera l'inici del projecte que sigui la base d'un futur amb una gestió intel·ligent, proactiva, eficaç, eficient, sense deixar a ningú enrere i conjunta.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	Generar confiança en la ciutadania: exercici de la transparència total i des de l'inici de qualsevol procés.</a:t>
              </a:r>
            </a:p>
            <a:p>
              <a:pPr algn="just">
                <a:buNone/>
              </a:pPr>
              <a:r>
                <a:rPr lang="ca-ES" sz="100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•	Participació del sector privat</a:t>
              </a:r>
            </a:p>
            <a:p>
              <a:pPr algn="just">
                <a:buNone/>
              </a:pPr>
              <a:endParaRPr lang="ca-ES" sz="1200" noProof="0" dirty="0">
                <a:solidFill>
                  <a:srgbClr val="00168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453390" indent="-226695" algn="just">
                <a:spcBef>
                  <a:spcPts val="600"/>
                </a:spcBef>
                <a:spcAft>
                  <a:spcPts val="600"/>
                </a:spcAft>
                <a:tabLst>
                  <a:tab pos="457200" algn="l"/>
                </a:tabLst>
              </a:pPr>
              <a:r>
                <a:rPr lang="ca-ES" sz="1400" kern="50" noProof="0" dirty="0">
                  <a:solidFill>
                    <a:srgbClr val="001689"/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 </a:t>
              </a:r>
              <a:endParaRPr lang="ca-ES" sz="1000" kern="50" noProof="0" dirty="0">
                <a:solidFill>
                  <a:srgbClr val="00168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2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148CD-F342-224C-72F2-0D7FD3965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C8421-EADD-D0E8-61A3-7D45BB04E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DAFO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751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9A332-FABD-F06A-96DE-08EDD37CD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6F0DCEAD-A815-7DFC-974F-EB081B2BE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noProof="0" dirty="0">
                <a:latin typeface="Arial" panose="020B0604020202020204" pitchFamily="34" charset="0"/>
                <a:ea typeface="+mj-ea"/>
                <a:cs typeface="Arial" pitchFamily="34" charset="0"/>
              </a:rPr>
              <a:t>Anàlisi DAFO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7D888C4-C44D-9C39-19A0-E707D4C76BAF}"/>
              </a:ext>
            </a:extLst>
          </p:cNvPr>
          <p:cNvGrpSpPr/>
          <p:nvPr/>
        </p:nvGrpSpPr>
        <p:grpSpPr>
          <a:xfrm>
            <a:off x="1859153" y="1268413"/>
            <a:ext cx="8557327" cy="4968899"/>
            <a:chOff x="0" y="0"/>
            <a:chExt cx="8376098" cy="4509992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3777034E-2C70-9316-51C4-E9A6FD66AD0B}"/>
                </a:ext>
              </a:extLst>
            </p:cNvPr>
            <p:cNvSpPr/>
            <p:nvPr/>
          </p:nvSpPr>
          <p:spPr>
            <a:xfrm>
              <a:off x="0" y="18662"/>
              <a:ext cx="4140000" cy="2196000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buNone/>
              </a:pPr>
              <a:r>
                <a:rPr lang="ca-ES" sz="1600" b="1" noProof="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Fortaleses</a:t>
              </a:r>
              <a:endParaRPr lang="ca-ES" sz="1200" noProof="0" dirty="0">
                <a:solidFill>
                  <a:srgbClr val="00168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453390" indent="-226695" algn="just">
                <a:spcBef>
                  <a:spcPts val="600"/>
                </a:spcBef>
                <a:spcAft>
                  <a:spcPts val="600"/>
                </a:spcAft>
                <a:tabLst>
                  <a:tab pos="457200" algn="l"/>
                </a:tabLst>
              </a:pPr>
              <a:r>
                <a:rPr lang="ca-ES" sz="1400" kern="50" noProof="0" dirty="0">
                  <a:solidFill>
                    <a:srgbClr val="001689"/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 </a:t>
              </a:r>
              <a:endParaRPr lang="ca-ES" sz="1000" kern="50" noProof="0" dirty="0">
                <a:solidFill>
                  <a:srgbClr val="00168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859F417B-B8F8-B346-E8EA-BAF4FCA89DA1}"/>
                </a:ext>
              </a:extLst>
            </p:cNvPr>
            <p:cNvSpPr/>
            <p:nvPr/>
          </p:nvSpPr>
          <p:spPr>
            <a:xfrm>
              <a:off x="4236098" y="0"/>
              <a:ext cx="4140000" cy="2196000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buNone/>
              </a:pPr>
              <a:r>
                <a:rPr lang="ca-ES" sz="1600" b="1" noProof="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Debilitats</a:t>
              </a:r>
              <a:endParaRPr lang="ca-ES" sz="1200" noProof="0" dirty="0">
                <a:solidFill>
                  <a:srgbClr val="00168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453390" indent="-226695" algn="just">
                <a:spcBef>
                  <a:spcPts val="600"/>
                </a:spcBef>
                <a:spcAft>
                  <a:spcPts val="600"/>
                </a:spcAft>
                <a:tabLst>
                  <a:tab pos="457200" algn="l"/>
                </a:tabLst>
              </a:pPr>
              <a:r>
                <a:rPr lang="ca-ES" sz="1400" kern="50" noProof="0" dirty="0">
                  <a:solidFill>
                    <a:srgbClr val="001689"/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 </a:t>
              </a:r>
              <a:endParaRPr lang="ca-ES" sz="1000" kern="50" noProof="0" dirty="0">
                <a:solidFill>
                  <a:srgbClr val="00168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002A857-644A-D895-F034-EF88657AB67D}"/>
                </a:ext>
              </a:extLst>
            </p:cNvPr>
            <p:cNvSpPr/>
            <p:nvPr/>
          </p:nvSpPr>
          <p:spPr>
            <a:xfrm>
              <a:off x="4236098" y="2295331"/>
              <a:ext cx="4140000" cy="2196000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buNone/>
              </a:pPr>
              <a:r>
                <a:rPr lang="ca-ES" sz="1600" b="1" noProof="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Amenaces</a:t>
              </a:r>
              <a:endParaRPr lang="ca-ES" sz="1200" noProof="0" dirty="0">
                <a:solidFill>
                  <a:srgbClr val="00168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453390" indent="-226695" algn="just">
                <a:spcBef>
                  <a:spcPts val="600"/>
                </a:spcBef>
                <a:spcAft>
                  <a:spcPts val="600"/>
                </a:spcAft>
                <a:tabLst>
                  <a:tab pos="457200" algn="l"/>
                </a:tabLst>
              </a:pPr>
              <a:r>
                <a:rPr lang="ca-ES" sz="1400" kern="50" noProof="0" dirty="0">
                  <a:solidFill>
                    <a:srgbClr val="001689"/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 </a:t>
              </a:r>
              <a:endParaRPr lang="ca-ES" sz="1000" kern="50" noProof="0" dirty="0">
                <a:solidFill>
                  <a:srgbClr val="00168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B922196-C7C2-1685-F13C-B64220B3EB85}"/>
                </a:ext>
              </a:extLst>
            </p:cNvPr>
            <p:cNvSpPr/>
            <p:nvPr/>
          </p:nvSpPr>
          <p:spPr>
            <a:xfrm>
              <a:off x="0" y="2313992"/>
              <a:ext cx="4140000" cy="2196000"/>
            </a:xfrm>
            <a:prstGeom prst="rect">
              <a:avLst/>
            </a:prstGeom>
            <a:solidFill>
              <a:srgbClr val="DAF6E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rIns="180000" bIns="0" rtlCol="0" anchor="t"/>
            <a:lstStyle/>
            <a:p>
              <a:pPr algn="just">
                <a:buNone/>
              </a:pPr>
              <a:r>
                <a:rPr lang="ca-ES" sz="1600" b="1" noProof="0" dirty="0">
                  <a:solidFill>
                    <a:srgbClr val="001689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Oportunitats</a:t>
              </a:r>
              <a:endParaRPr lang="ca-ES" sz="1200" noProof="0" dirty="0">
                <a:solidFill>
                  <a:srgbClr val="00168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453390" indent="-226695" algn="just">
                <a:spcBef>
                  <a:spcPts val="600"/>
                </a:spcBef>
                <a:spcAft>
                  <a:spcPts val="600"/>
                </a:spcAft>
                <a:tabLst>
                  <a:tab pos="457200" algn="l"/>
                </a:tabLst>
              </a:pPr>
              <a:r>
                <a:rPr lang="ca-ES" sz="1400" kern="50" noProof="0" dirty="0">
                  <a:solidFill>
                    <a:srgbClr val="001689"/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 </a:t>
              </a:r>
              <a:endParaRPr lang="ca-ES" sz="1000" kern="50" noProof="0" dirty="0">
                <a:solidFill>
                  <a:srgbClr val="001689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39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74C17-DBE9-D541-AF80-70F59E146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DC3BB-6F13-F800-BFD8-B93FEC725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Planificació amb </a:t>
            </a:r>
            <a:br>
              <a:rPr lang="ca-ES" dirty="0"/>
            </a:br>
            <a:r>
              <a:rPr lang="ca-ES" dirty="0"/>
              <a:t>PESTLE dinàmic de sistema</a:t>
            </a:r>
            <a:br>
              <a:rPr lang="ca-ES" dirty="0"/>
            </a:br>
            <a:r>
              <a:rPr lang="ca-ES" sz="3800" dirty="0"/>
              <a:t>(política, economia, social, </a:t>
            </a:r>
            <a:br>
              <a:rPr lang="ca-ES" sz="3800" dirty="0"/>
            </a:br>
            <a:r>
              <a:rPr lang="ca-ES" sz="3800" dirty="0"/>
              <a:t>tecnologia, entorn natural, llei)</a:t>
            </a:r>
            <a:endParaRPr lang="es-ES" sz="3800" dirty="0"/>
          </a:p>
        </p:txBody>
      </p:sp>
    </p:spTree>
    <p:extLst>
      <p:ext uri="{BB962C8B-B14F-4D97-AF65-F5344CB8AC3E}">
        <p14:creationId xmlns:p14="http://schemas.microsoft.com/office/powerpoint/2010/main" val="96411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116C9-88DB-231D-7CF2-68E7426B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B808D8FF-803A-CE04-2A75-DD36D0E2F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Anàlisi PESTLE dinàmic de sistema. </a:t>
            </a:r>
            <a:br>
              <a:rPr lang="ca-ES" dirty="0"/>
            </a:br>
            <a:r>
              <a:rPr lang="es-ES" altLang="ca-ES" dirty="0" err="1"/>
              <a:t>Relleu</a:t>
            </a:r>
            <a:r>
              <a:rPr lang="es-ES" altLang="ca-ES" dirty="0"/>
              <a:t> generacional (</a:t>
            </a:r>
            <a:r>
              <a:rPr lang="es-ES" altLang="ca-ES" dirty="0" err="1"/>
              <a:t>ReSPA</a:t>
            </a:r>
            <a:r>
              <a:rPr lang="es-ES" altLang="ca-ES" dirty="0"/>
              <a:t>)</a:t>
            </a:r>
            <a:endParaRPr lang="es-ES" altLang="ca-ES" sz="2800" b="1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28CE62D-750B-9187-2BA4-26C66FF2EEB4}"/>
              </a:ext>
            </a:extLst>
          </p:cNvPr>
          <p:cNvGrpSpPr/>
          <p:nvPr/>
        </p:nvGrpSpPr>
        <p:grpSpPr>
          <a:xfrm>
            <a:off x="3136659" y="1412777"/>
            <a:ext cx="7099525" cy="348490"/>
            <a:chOff x="295347" y="0"/>
            <a:chExt cx="4807088" cy="326995"/>
          </a:xfrm>
        </p:grpSpPr>
        <p:sp>
          <p:nvSpPr>
            <p:cNvPr id="8257" name="Shape">
              <a:extLst>
                <a:ext uri="{FF2B5EF4-FFF2-40B4-BE49-F238E27FC236}">
                  <a16:creationId xmlns:a16="http://schemas.microsoft.com/office/drawing/2014/main" id="{B11A1611-738C-616F-C401-D1862B5AC7B6}"/>
                </a:ext>
              </a:extLst>
            </p:cNvPr>
            <p:cNvSpPr/>
            <p:nvPr/>
          </p:nvSpPr>
          <p:spPr>
            <a:xfrm>
              <a:off x="295347" y="0"/>
              <a:ext cx="1650073" cy="32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47" extrusionOk="0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rgbClr val="001689"/>
            </a:solidFill>
            <a:ln w="3175">
              <a:miter lim="400000"/>
            </a:ln>
          </p:spPr>
          <p:txBody>
            <a:bodyPr lIns="19050" tIns="19050" rIns="19050" bIns="19050" anchor="ctr"/>
            <a:lstStyle/>
            <a:p>
              <a:endParaRPr lang="ca-ES"/>
            </a:p>
          </p:txBody>
        </p:sp>
        <p:sp>
          <p:nvSpPr>
            <p:cNvPr id="8258" name="Shape">
              <a:extLst>
                <a:ext uri="{FF2B5EF4-FFF2-40B4-BE49-F238E27FC236}">
                  <a16:creationId xmlns:a16="http://schemas.microsoft.com/office/drawing/2014/main" id="{6B1D8B45-4D99-ADDE-F75C-6A9687CE4CB7}"/>
                </a:ext>
              </a:extLst>
            </p:cNvPr>
            <p:cNvSpPr/>
            <p:nvPr/>
          </p:nvSpPr>
          <p:spPr>
            <a:xfrm>
              <a:off x="1873855" y="0"/>
              <a:ext cx="1650073" cy="32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47" extrusionOk="0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rgbClr val="001689"/>
            </a:solidFill>
            <a:ln w="3175">
              <a:miter lim="400000"/>
            </a:ln>
          </p:spPr>
          <p:txBody>
            <a:bodyPr lIns="19050" tIns="19050" rIns="19050" bIns="19050" anchor="ctr"/>
            <a:lstStyle/>
            <a:p>
              <a:endParaRPr lang="ca-ES" dirty="0">
                <a:cs typeface="Arial" panose="020B0604020202020204" pitchFamily="34" charset="0"/>
              </a:endParaRPr>
            </a:p>
          </p:txBody>
        </p:sp>
        <p:sp>
          <p:nvSpPr>
            <p:cNvPr id="8259" name="Shape">
              <a:extLst>
                <a:ext uri="{FF2B5EF4-FFF2-40B4-BE49-F238E27FC236}">
                  <a16:creationId xmlns:a16="http://schemas.microsoft.com/office/drawing/2014/main" id="{D49806EB-2D06-54D0-B0DB-D418523BAF12}"/>
                </a:ext>
              </a:extLst>
            </p:cNvPr>
            <p:cNvSpPr/>
            <p:nvPr/>
          </p:nvSpPr>
          <p:spPr>
            <a:xfrm>
              <a:off x="3452362" y="0"/>
              <a:ext cx="1650073" cy="32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47" extrusionOk="0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rgbClr val="001689"/>
            </a:solidFill>
            <a:ln w="3175">
              <a:miter lim="400000"/>
            </a:ln>
          </p:spPr>
          <p:txBody>
            <a:bodyPr lIns="19050" tIns="19050" rIns="19050" bIns="19050" anchor="ctr"/>
            <a:lstStyle/>
            <a:p>
              <a:endParaRPr lang="ca-ES" b="1">
                <a:cs typeface="Arial" panose="020B0604020202020204" pitchFamily="34" charset="0"/>
              </a:endParaRPr>
            </a:p>
          </p:txBody>
        </p:sp>
        <p:grpSp>
          <p:nvGrpSpPr>
            <p:cNvPr id="8261" name="Grupo 8260">
              <a:extLst>
                <a:ext uri="{FF2B5EF4-FFF2-40B4-BE49-F238E27FC236}">
                  <a16:creationId xmlns:a16="http://schemas.microsoft.com/office/drawing/2014/main" id="{D9FE5EFA-D39D-C3C1-5440-F951F6EF20A9}"/>
                </a:ext>
              </a:extLst>
            </p:cNvPr>
            <p:cNvGrpSpPr/>
            <p:nvPr/>
          </p:nvGrpSpPr>
          <p:grpSpPr>
            <a:xfrm>
              <a:off x="438851" y="59820"/>
              <a:ext cx="4496350" cy="237438"/>
              <a:chOff x="97019" y="0"/>
              <a:chExt cx="4496350" cy="237438"/>
            </a:xfrm>
          </p:grpSpPr>
          <p:sp>
            <p:nvSpPr>
              <p:cNvPr id="8263" name="Stage 02">
                <a:extLst>
                  <a:ext uri="{FF2B5EF4-FFF2-40B4-BE49-F238E27FC236}">
                    <a16:creationId xmlns:a16="http://schemas.microsoft.com/office/drawing/2014/main" id="{81A0DAF3-D046-DCBA-546B-AE65C3210179}"/>
                  </a:ext>
                </a:extLst>
              </p:cNvPr>
              <p:cNvSpPr txBox="1"/>
              <p:nvPr/>
            </p:nvSpPr>
            <p:spPr>
              <a:xfrm>
                <a:off x="97019" y="0"/>
                <a:ext cx="1339339" cy="23743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lIns="19050" tIns="0" rIns="19050" bIns="0" anchor="ctr" anchorCtr="0">
                <a:noAutofit/>
              </a:bodyPr>
              <a:lstStyle/>
              <a:p>
                <a:pPr algn="ctr"/>
                <a:r>
                  <a:rPr lang="es-ES" sz="1150" dirty="0">
                    <a:solidFill>
                      <a:srgbClr val="FFFFFF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Short</a:t>
                </a:r>
                <a:endParaRPr lang="ca-ES" sz="1100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4" name="Stage 03">
                <a:extLst>
                  <a:ext uri="{FF2B5EF4-FFF2-40B4-BE49-F238E27FC236}">
                    <a16:creationId xmlns:a16="http://schemas.microsoft.com/office/drawing/2014/main" id="{B538E469-FD55-70BF-4BD4-A47FC08536A3}"/>
                  </a:ext>
                </a:extLst>
              </p:cNvPr>
              <p:cNvSpPr txBox="1"/>
              <p:nvPr/>
            </p:nvSpPr>
            <p:spPr>
              <a:xfrm>
                <a:off x="1699253" y="0"/>
                <a:ext cx="1315613" cy="23743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lIns="19050" tIns="0" rIns="19050" bIns="0" anchor="ctr" anchorCtr="0">
                <a:noAutofit/>
              </a:bodyPr>
              <a:lstStyle/>
              <a:p>
                <a:pPr algn="ctr"/>
                <a:r>
                  <a:rPr lang="es-ES" sz="1150" dirty="0">
                    <a:solidFill>
                      <a:srgbClr val="FFFFFF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Medium</a:t>
                </a:r>
                <a:endParaRPr lang="ca-ES" sz="1100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5" name="Stage 04">
                <a:extLst>
                  <a:ext uri="{FF2B5EF4-FFF2-40B4-BE49-F238E27FC236}">
                    <a16:creationId xmlns:a16="http://schemas.microsoft.com/office/drawing/2014/main" id="{DDEDF688-6EB6-AA12-2F26-798475C171D3}"/>
                  </a:ext>
                </a:extLst>
              </p:cNvPr>
              <p:cNvSpPr txBox="1"/>
              <p:nvPr/>
            </p:nvSpPr>
            <p:spPr>
              <a:xfrm>
                <a:off x="3277760" y="0"/>
                <a:ext cx="1315609" cy="23743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lIns="19050" tIns="0" rIns="19050" bIns="0" anchor="ctr" anchorCtr="0">
                <a:noAutofit/>
              </a:bodyPr>
              <a:lstStyle/>
              <a:p>
                <a:pPr algn="ctr"/>
                <a:r>
                  <a:rPr lang="es-ES" sz="1150" dirty="0">
                    <a:solidFill>
                      <a:srgbClr val="FFFFFF"/>
                    </a:solidFill>
                    <a:ea typeface="Arial" panose="020B0604020202020204" pitchFamily="34" charset="0"/>
                    <a:cs typeface="Arial" panose="020B0604020202020204" pitchFamily="34" charset="0"/>
                  </a:rPr>
                  <a:t>Long</a:t>
                </a:r>
                <a:endParaRPr lang="ca-ES" sz="1100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455F1ED-9EE8-1348-9F60-C47CAD9354E7}"/>
              </a:ext>
            </a:extLst>
          </p:cNvPr>
          <p:cNvGrpSpPr/>
          <p:nvPr/>
        </p:nvGrpSpPr>
        <p:grpSpPr>
          <a:xfrm>
            <a:off x="1835128" y="4905763"/>
            <a:ext cx="8415515" cy="581467"/>
            <a:chOff x="1847850" y="2041197"/>
            <a:chExt cx="8415515" cy="581467"/>
          </a:xfrm>
        </p:grpSpPr>
        <p:sp>
          <p:nvSpPr>
            <p:cNvPr id="8192" name="Rounded Rectangle">
              <a:extLst>
                <a:ext uri="{FF2B5EF4-FFF2-40B4-BE49-F238E27FC236}">
                  <a16:creationId xmlns:a16="http://schemas.microsoft.com/office/drawing/2014/main" id="{C315EA9E-B732-A8D3-74C9-D01877356EE9}"/>
                </a:ext>
              </a:extLst>
            </p:cNvPr>
            <p:cNvSpPr/>
            <p:nvPr/>
          </p:nvSpPr>
          <p:spPr>
            <a:xfrm>
              <a:off x="8008525" y="2041197"/>
              <a:ext cx="1910231" cy="580457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/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23325F1D-A63A-CEF7-D086-CD7481AE8CAD}"/>
                </a:ext>
              </a:extLst>
            </p:cNvPr>
            <p:cNvGrpSpPr/>
            <p:nvPr/>
          </p:nvGrpSpPr>
          <p:grpSpPr>
            <a:xfrm>
              <a:off x="1847850" y="2041197"/>
              <a:ext cx="8415515" cy="581467"/>
              <a:chOff x="1847850" y="2041197"/>
              <a:chExt cx="8415515" cy="581467"/>
            </a:xfrm>
          </p:grpSpPr>
          <p:sp>
            <p:nvSpPr>
              <p:cNvPr id="8206" name="Rounded Rectangle">
                <a:extLst>
                  <a:ext uri="{FF2B5EF4-FFF2-40B4-BE49-F238E27FC236}">
                    <a16:creationId xmlns:a16="http://schemas.microsoft.com/office/drawing/2014/main" id="{A36FD657-3F15-AE0B-2AEE-E3331A806951}"/>
                  </a:ext>
                </a:extLst>
              </p:cNvPr>
              <p:cNvSpPr/>
              <p:nvPr/>
            </p:nvSpPr>
            <p:spPr>
              <a:xfrm>
                <a:off x="5677249" y="2041197"/>
                <a:ext cx="1910229" cy="580457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/>
              </a:p>
            </p:txBody>
          </p:sp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1D85FAA9-2AA0-DC6B-9AFF-ABA67D1D95C0}"/>
                  </a:ext>
                </a:extLst>
              </p:cNvPr>
              <p:cNvGrpSpPr/>
              <p:nvPr/>
            </p:nvGrpSpPr>
            <p:grpSpPr>
              <a:xfrm>
                <a:off x="1847850" y="2041197"/>
                <a:ext cx="8415515" cy="581467"/>
                <a:chOff x="1847850" y="2041197"/>
                <a:chExt cx="8415515" cy="581467"/>
              </a:xfrm>
            </p:grpSpPr>
            <p:grpSp>
              <p:nvGrpSpPr>
                <p:cNvPr id="8238" name="Grupo 8237">
                  <a:extLst>
                    <a:ext uri="{FF2B5EF4-FFF2-40B4-BE49-F238E27FC236}">
                      <a16:creationId xmlns:a16="http://schemas.microsoft.com/office/drawing/2014/main" id="{8AB39A00-3260-46E9-1685-91A63380FEF5}"/>
                    </a:ext>
                  </a:extLst>
                </p:cNvPr>
                <p:cNvGrpSpPr/>
                <p:nvPr/>
              </p:nvGrpSpPr>
              <p:grpSpPr>
                <a:xfrm>
                  <a:off x="1847850" y="2041198"/>
                  <a:ext cx="1223963" cy="580457"/>
                  <a:chOff x="293743" y="0"/>
                  <a:chExt cx="913764" cy="544654"/>
                </a:xfrm>
              </p:grpSpPr>
              <p:sp>
                <p:nvSpPr>
                  <p:cNvPr id="8254" name="Rounded Rectangle">
                    <a:extLst>
                      <a:ext uri="{FF2B5EF4-FFF2-40B4-BE49-F238E27FC236}">
                        <a16:creationId xmlns:a16="http://schemas.microsoft.com/office/drawing/2014/main" id="{50CCDB39-AC4E-A36F-972F-1C5C24FF836C}"/>
                      </a:ext>
                    </a:extLst>
                  </p:cNvPr>
                  <p:cNvSpPr/>
                  <p:nvPr/>
                </p:nvSpPr>
                <p:spPr>
                  <a:xfrm>
                    <a:off x="293743" y="0"/>
                    <a:ext cx="913764" cy="544654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55" name="1. Type text here">
                    <a:extLst>
                      <a:ext uri="{FF2B5EF4-FFF2-40B4-BE49-F238E27FC236}">
                        <a16:creationId xmlns:a16="http://schemas.microsoft.com/office/drawing/2014/main" id="{4769D8F4-8EF1-05A1-110C-1F0A3A39AAA2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03" y="91916"/>
                    <a:ext cx="704056" cy="208914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/>
                  <a:p>
                    <a:pPr algn="just"/>
                    <a:r>
                      <a:rPr lang="en-GB" sz="1150" dirty="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Legal</a:t>
                    </a:r>
                    <a:endParaRPr lang="ca-ES" sz="1100" dirty="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202" name="Shape">
                  <a:extLst>
                    <a:ext uri="{FF2B5EF4-FFF2-40B4-BE49-F238E27FC236}">
                      <a16:creationId xmlns:a16="http://schemas.microsoft.com/office/drawing/2014/main" id="{02E14B3A-D432-E1E3-2D1A-8300757B9C90}"/>
                    </a:ext>
                  </a:extLst>
                </p:cNvPr>
                <p:cNvSpPr/>
                <p:nvPr/>
              </p:nvSpPr>
              <p:spPr>
                <a:xfrm>
                  <a:off x="5467937" y="2214240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60" name="Shape">
                  <a:extLst>
                    <a:ext uri="{FF2B5EF4-FFF2-40B4-BE49-F238E27FC236}">
                      <a16:creationId xmlns:a16="http://schemas.microsoft.com/office/drawing/2014/main" id="{181F94A8-7632-BB75-DAB8-FDF6DDABFC94}"/>
                    </a:ext>
                  </a:extLst>
                </p:cNvPr>
                <p:cNvSpPr/>
                <p:nvPr/>
              </p:nvSpPr>
              <p:spPr>
                <a:xfrm>
                  <a:off x="7799213" y="2214240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80" name="1. Type text here">
                  <a:extLst>
                    <a:ext uri="{FF2B5EF4-FFF2-40B4-BE49-F238E27FC236}">
                      <a16:creationId xmlns:a16="http://schemas.microsoft.com/office/drawing/2014/main" id="{71E350F7-0739-CDD4-7EC3-73C048FCE5DC}"/>
                    </a:ext>
                  </a:extLst>
                </p:cNvPr>
                <p:cNvSpPr txBox="1"/>
                <p:nvPr/>
              </p:nvSpPr>
              <p:spPr>
                <a:xfrm>
                  <a:off x="5797809" y="2052465"/>
                  <a:ext cx="1765764" cy="56938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r>
                    <a:rPr lang="en-US" sz="1150" kern="5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Harmonize HRM and civil service laws and/or succession policies</a:t>
                  </a:r>
                  <a:endParaRPr lang="ca-ES" sz="1150" kern="5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87" name="1. Type text here">
                  <a:extLst>
                    <a:ext uri="{FF2B5EF4-FFF2-40B4-BE49-F238E27FC236}">
                      <a16:creationId xmlns:a16="http://schemas.microsoft.com/office/drawing/2014/main" id="{F133060D-06B4-8E61-13D5-AD97B82D18B2}"/>
                    </a:ext>
                  </a:extLst>
                </p:cNvPr>
                <p:cNvSpPr txBox="1"/>
                <p:nvPr/>
              </p:nvSpPr>
              <p:spPr>
                <a:xfrm>
                  <a:off x="8084813" y="2053277"/>
                  <a:ext cx="1765764" cy="56938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r>
                    <a:rPr lang="en-US" sz="1150" dirty="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rPr>
                    <a:t>National policy or legal framework on succession planning</a:t>
                  </a:r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5" name="Shape">
                  <a:extLst>
                    <a:ext uri="{FF2B5EF4-FFF2-40B4-BE49-F238E27FC236}">
                      <a16:creationId xmlns:a16="http://schemas.microsoft.com/office/drawing/2014/main" id="{0717C091-DCD3-6F1B-1E47-88176398B293}"/>
                    </a:ext>
                  </a:extLst>
                </p:cNvPr>
                <p:cNvSpPr/>
                <p:nvPr/>
              </p:nvSpPr>
              <p:spPr>
                <a:xfrm>
                  <a:off x="3003785" y="2214240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19" name="Rounded Rectangle">
                  <a:extLst>
                    <a:ext uri="{FF2B5EF4-FFF2-40B4-BE49-F238E27FC236}">
                      <a16:creationId xmlns:a16="http://schemas.microsoft.com/office/drawing/2014/main" id="{1EDA5925-144F-FEA4-00CA-7B872F29100F}"/>
                    </a:ext>
                  </a:extLst>
                </p:cNvPr>
                <p:cNvSpPr/>
                <p:nvPr/>
              </p:nvSpPr>
              <p:spPr>
                <a:xfrm>
                  <a:off x="3229199" y="2041197"/>
                  <a:ext cx="1910231" cy="580457"/>
                </a:xfrm>
                <a:prstGeom prst="roundRect">
                  <a:avLst>
                    <a:gd name="adj" fmla="val 13115"/>
                  </a:avLst>
                </a:prstGeom>
                <a:solidFill>
                  <a:schemeClr val="bg1">
                    <a:lumMod val="95000"/>
                  </a:schemeClr>
                </a:solidFill>
                <a:ln w="25400" cap="flat">
                  <a:solidFill>
                    <a:srgbClr val="00168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3" name="1. Type text here">
                  <a:extLst>
                    <a:ext uri="{FF2B5EF4-FFF2-40B4-BE49-F238E27FC236}">
                      <a16:creationId xmlns:a16="http://schemas.microsoft.com/office/drawing/2014/main" id="{E1A17B55-A13A-24D1-6F38-F3D89C4A9982}"/>
                    </a:ext>
                  </a:extLst>
                </p:cNvPr>
                <p:cNvSpPr txBox="1"/>
                <p:nvPr/>
              </p:nvSpPr>
              <p:spPr>
                <a:xfrm>
                  <a:off x="3311965" y="2132857"/>
                  <a:ext cx="1765764" cy="392415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r>
                    <a:rPr lang="en-US" sz="1150" dirty="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rPr>
                    <a:t>Templates for annual HR and succession planning</a:t>
                  </a:r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03E8700-6F44-1539-D45F-6A263F860EA4}"/>
              </a:ext>
            </a:extLst>
          </p:cNvPr>
          <p:cNvGrpSpPr/>
          <p:nvPr/>
        </p:nvGrpSpPr>
        <p:grpSpPr>
          <a:xfrm>
            <a:off x="1835128" y="2103828"/>
            <a:ext cx="8415515" cy="597272"/>
            <a:chOff x="1847850" y="2747021"/>
            <a:chExt cx="8415515" cy="597272"/>
          </a:xfrm>
        </p:grpSpPr>
        <p:sp>
          <p:nvSpPr>
            <p:cNvPr id="8193" name="Rounded Rectangle">
              <a:extLst>
                <a:ext uri="{FF2B5EF4-FFF2-40B4-BE49-F238E27FC236}">
                  <a16:creationId xmlns:a16="http://schemas.microsoft.com/office/drawing/2014/main" id="{2B5C047B-4AC6-FAE4-3B6A-752E4AB44A53}"/>
                </a:ext>
              </a:extLst>
            </p:cNvPr>
            <p:cNvSpPr/>
            <p:nvPr/>
          </p:nvSpPr>
          <p:spPr>
            <a:xfrm>
              <a:off x="8008525" y="2751586"/>
              <a:ext cx="1910231" cy="580458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4C7761B8-3ED4-BAF1-E721-04D3D506D915}"/>
                </a:ext>
              </a:extLst>
            </p:cNvPr>
            <p:cNvGrpSpPr/>
            <p:nvPr/>
          </p:nvGrpSpPr>
          <p:grpSpPr>
            <a:xfrm>
              <a:off x="1847850" y="2747021"/>
              <a:ext cx="8415515" cy="597272"/>
              <a:chOff x="1847850" y="2747021"/>
              <a:chExt cx="8415515" cy="597272"/>
            </a:xfrm>
          </p:grpSpPr>
          <p:sp>
            <p:nvSpPr>
              <p:cNvPr id="8207" name="Rounded Rectangle">
                <a:extLst>
                  <a:ext uri="{FF2B5EF4-FFF2-40B4-BE49-F238E27FC236}">
                    <a16:creationId xmlns:a16="http://schemas.microsoft.com/office/drawing/2014/main" id="{D77CEA3E-C4FF-3F33-6EA4-D9F9D8DE9EFB}"/>
                  </a:ext>
                </a:extLst>
              </p:cNvPr>
              <p:cNvSpPr/>
              <p:nvPr/>
            </p:nvSpPr>
            <p:spPr>
              <a:xfrm>
                <a:off x="5677249" y="2751586"/>
                <a:ext cx="1910229" cy="580458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/>
              </a:p>
            </p:txBody>
          </p:sp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C710D3FD-2C1C-F850-2946-CE3F269D6E7B}"/>
                  </a:ext>
                </a:extLst>
              </p:cNvPr>
              <p:cNvGrpSpPr/>
              <p:nvPr/>
            </p:nvGrpSpPr>
            <p:grpSpPr>
              <a:xfrm>
                <a:off x="1847850" y="2747021"/>
                <a:ext cx="8415515" cy="597272"/>
                <a:chOff x="1847850" y="2747021"/>
                <a:chExt cx="8415515" cy="597272"/>
              </a:xfrm>
            </p:grpSpPr>
            <p:grpSp>
              <p:nvGrpSpPr>
                <p:cNvPr id="8239" name="Grupo 8238">
                  <a:extLst>
                    <a:ext uri="{FF2B5EF4-FFF2-40B4-BE49-F238E27FC236}">
                      <a16:creationId xmlns:a16="http://schemas.microsoft.com/office/drawing/2014/main" id="{36B7D1E6-6AE7-A266-A165-25044AEBAFBF}"/>
                    </a:ext>
                  </a:extLst>
                </p:cNvPr>
                <p:cNvGrpSpPr/>
                <p:nvPr/>
              </p:nvGrpSpPr>
              <p:grpSpPr>
                <a:xfrm>
                  <a:off x="1847850" y="2751587"/>
                  <a:ext cx="1223963" cy="580457"/>
                  <a:chOff x="293743" y="0"/>
                  <a:chExt cx="913764" cy="544654"/>
                </a:xfrm>
              </p:grpSpPr>
              <p:sp>
                <p:nvSpPr>
                  <p:cNvPr id="8252" name="Rounded Rectangle">
                    <a:extLst>
                      <a:ext uri="{FF2B5EF4-FFF2-40B4-BE49-F238E27FC236}">
                        <a16:creationId xmlns:a16="http://schemas.microsoft.com/office/drawing/2014/main" id="{F0B8D219-9087-347E-91C4-16E06F592F97}"/>
                      </a:ext>
                    </a:extLst>
                  </p:cNvPr>
                  <p:cNvSpPr/>
                  <p:nvPr/>
                </p:nvSpPr>
                <p:spPr>
                  <a:xfrm>
                    <a:off x="293743" y="0"/>
                    <a:ext cx="913764" cy="544654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53" name="2. Type text here">
                    <a:extLst>
                      <a:ext uri="{FF2B5EF4-FFF2-40B4-BE49-F238E27FC236}">
                        <a16:creationId xmlns:a16="http://schemas.microsoft.com/office/drawing/2014/main" id="{B71FE911-A48F-6D7E-E6C6-914E9DFC350F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03" y="91906"/>
                    <a:ext cx="704056" cy="208914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/>
                  <a:p>
                    <a:pPr algn="just"/>
                    <a:r>
                      <a:rPr lang="en-GB" sz="1150" dirty="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Political</a:t>
                    </a:r>
                    <a:endParaRPr lang="ca-ES" sz="1100" dirty="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203" name="Shape">
                  <a:extLst>
                    <a:ext uri="{FF2B5EF4-FFF2-40B4-BE49-F238E27FC236}">
                      <a16:creationId xmlns:a16="http://schemas.microsoft.com/office/drawing/2014/main" id="{1D83ECA8-234F-1F04-E31C-0071AB169F46}"/>
                    </a:ext>
                  </a:extLst>
                </p:cNvPr>
                <p:cNvSpPr/>
                <p:nvPr/>
              </p:nvSpPr>
              <p:spPr>
                <a:xfrm>
                  <a:off x="5467937" y="2924629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61" name="Shape">
                  <a:extLst>
                    <a:ext uri="{FF2B5EF4-FFF2-40B4-BE49-F238E27FC236}">
                      <a16:creationId xmlns:a16="http://schemas.microsoft.com/office/drawing/2014/main" id="{C3ED5E7B-38D1-FD6E-3ABF-13FA9CAF5106}"/>
                    </a:ext>
                  </a:extLst>
                </p:cNvPr>
                <p:cNvSpPr/>
                <p:nvPr/>
              </p:nvSpPr>
              <p:spPr>
                <a:xfrm>
                  <a:off x="7799213" y="2924629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81" name="1. Type text here">
                  <a:extLst>
                    <a:ext uri="{FF2B5EF4-FFF2-40B4-BE49-F238E27FC236}">
                      <a16:creationId xmlns:a16="http://schemas.microsoft.com/office/drawing/2014/main" id="{68EFF9BD-927B-9CAC-76C8-06FD8F6BFF76}"/>
                    </a:ext>
                  </a:extLst>
                </p:cNvPr>
                <p:cNvSpPr txBox="1"/>
                <p:nvPr/>
              </p:nvSpPr>
              <p:spPr>
                <a:xfrm>
                  <a:off x="5797809" y="2774906"/>
                  <a:ext cx="1765764" cy="56938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r>
                    <a:rPr lang="en-US" sz="1150" dirty="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rPr>
                    <a:t>Inter-dept. agreements to coordinate succession planning approaches</a:t>
                  </a:r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88" name="1. Type text here">
                  <a:extLst>
                    <a:ext uri="{FF2B5EF4-FFF2-40B4-BE49-F238E27FC236}">
                      <a16:creationId xmlns:a16="http://schemas.microsoft.com/office/drawing/2014/main" id="{5B8F13A5-310D-F0FD-3286-0CECC42AA952}"/>
                    </a:ext>
                  </a:extLst>
                </p:cNvPr>
                <p:cNvSpPr txBox="1"/>
                <p:nvPr/>
              </p:nvSpPr>
              <p:spPr>
                <a:xfrm>
                  <a:off x="8084813" y="2747021"/>
                  <a:ext cx="1765764" cy="56938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r>
                    <a:rPr lang="en-US" sz="1150" dirty="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rPr>
                    <a:t>Central coordination unit or responsible for strategic HRM and succession</a:t>
                  </a:r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6" name="Shape">
                  <a:extLst>
                    <a:ext uri="{FF2B5EF4-FFF2-40B4-BE49-F238E27FC236}">
                      <a16:creationId xmlns:a16="http://schemas.microsoft.com/office/drawing/2014/main" id="{1E99614A-8D15-7E22-C4B1-058CC933FCA6}"/>
                    </a:ext>
                  </a:extLst>
                </p:cNvPr>
                <p:cNvSpPr/>
                <p:nvPr/>
              </p:nvSpPr>
              <p:spPr>
                <a:xfrm>
                  <a:off x="3003785" y="2924629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20" name="Rounded Rectangle">
                  <a:extLst>
                    <a:ext uri="{FF2B5EF4-FFF2-40B4-BE49-F238E27FC236}">
                      <a16:creationId xmlns:a16="http://schemas.microsoft.com/office/drawing/2014/main" id="{582606D8-67A4-084E-49EB-72F8E6D6EAAC}"/>
                    </a:ext>
                  </a:extLst>
                </p:cNvPr>
                <p:cNvSpPr/>
                <p:nvPr/>
              </p:nvSpPr>
              <p:spPr>
                <a:xfrm>
                  <a:off x="3229199" y="2751586"/>
                  <a:ext cx="1910231" cy="580458"/>
                </a:xfrm>
                <a:prstGeom prst="roundRect">
                  <a:avLst>
                    <a:gd name="adj" fmla="val 13115"/>
                  </a:avLst>
                </a:prstGeom>
                <a:solidFill>
                  <a:schemeClr val="bg1">
                    <a:lumMod val="95000"/>
                  </a:schemeClr>
                </a:solidFill>
                <a:ln w="25400" cap="flat">
                  <a:solidFill>
                    <a:srgbClr val="00168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67" name="1. Type text here">
                  <a:extLst>
                    <a:ext uri="{FF2B5EF4-FFF2-40B4-BE49-F238E27FC236}">
                      <a16:creationId xmlns:a16="http://schemas.microsoft.com/office/drawing/2014/main" id="{5D5DFFA0-1AF6-6CB4-4202-52D102A5337A}"/>
                    </a:ext>
                  </a:extLst>
                </p:cNvPr>
                <p:cNvSpPr txBox="1"/>
                <p:nvPr/>
              </p:nvSpPr>
              <p:spPr>
                <a:xfrm>
                  <a:off x="3311965" y="2824027"/>
                  <a:ext cx="1765764" cy="392415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>
                  <a:defPPr>
                    <a:defRPr lang="es"/>
                  </a:defPPr>
                  <a:lvl1pPr algn="ctr">
                    <a:defRPr sz="115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US" dirty="0"/>
                    <a:t>Succession planning as PAR or HRM strategy</a:t>
                  </a:r>
                  <a:endParaRPr lang="ca-ES" dirty="0"/>
                </a:p>
              </p:txBody>
            </p:sp>
          </p:grpSp>
        </p:grp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24CFD41-6D07-23C1-2610-E063CAE5806F}"/>
              </a:ext>
            </a:extLst>
          </p:cNvPr>
          <p:cNvGrpSpPr/>
          <p:nvPr/>
        </p:nvGrpSpPr>
        <p:grpSpPr>
          <a:xfrm>
            <a:off x="1835128" y="5556711"/>
            <a:ext cx="8415515" cy="601917"/>
            <a:chOff x="1847850" y="5556711"/>
            <a:chExt cx="8415515" cy="601917"/>
          </a:xfrm>
        </p:grpSpPr>
        <p:sp>
          <p:nvSpPr>
            <p:cNvPr id="8198" name="Rounded Rectangle">
              <a:extLst>
                <a:ext uri="{FF2B5EF4-FFF2-40B4-BE49-F238E27FC236}">
                  <a16:creationId xmlns:a16="http://schemas.microsoft.com/office/drawing/2014/main" id="{A49F1C2C-B3FD-1E6D-80AD-25A481DC7F4E}"/>
                </a:ext>
              </a:extLst>
            </p:cNvPr>
            <p:cNvSpPr/>
            <p:nvPr/>
          </p:nvSpPr>
          <p:spPr>
            <a:xfrm>
              <a:off x="8008525" y="5556711"/>
              <a:ext cx="1910231" cy="580458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/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3673EE4E-A2CB-45A1-0495-5533CA9A2D3E}"/>
                </a:ext>
              </a:extLst>
            </p:cNvPr>
            <p:cNvGrpSpPr/>
            <p:nvPr/>
          </p:nvGrpSpPr>
          <p:grpSpPr>
            <a:xfrm>
              <a:off x="1847850" y="5556711"/>
              <a:ext cx="8415515" cy="601917"/>
              <a:chOff x="1847850" y="5556711"/>
              <a:chExt cx="8415515" cy="601917"/>
            </a:xfrm>
          </p:grpSpPr>
          <p:grpSp>
            <p:nvGrpSpPr>
              <p:cNvPr id="8243" name="Grupo 8242">
                <a:extLst>
                  <a:ext uri="{FF2B5EF4-FFF2-40B4-BE49-F238E27FC236}">
                    <a16:creationId xmlns:a16="http://schemas.microsoft.com/office/drawing/2014/main" id="{3004E7FC-18AB-BE00-35A0-6F3DABFD1BFE}"/>
                  </a:ext>
                </a:extLst>
              </p:cNvPr>
              <p:cNvGrpSpPr/>
              <p:nvPr/>
            </p:nvGrpSpPr>
            <p:grpSpPr>
              <a:xfrm>
                <a:off x="1847850" y="5556712"/>
                <a:ext cx="1223963" cy="580457"/>
                <a:chOff x="293743" y="0"/>
                <a:chExt cx="913764" cy="544654"/>
              </a:xfrm>
            </p:grpSpPr>
            <p:sp>
              <p:nvSpPr>
                <p:cNvPr id="8244" name="Rounded Rectangle">
                  <a:extLst>
                    <a:ext uri="{FF2B5EF4-FFF2-40B4-BE49-F238E27FC236}">
                      <a16:creationId xmlns:a16="http://schemas.microsoft.com/office/drawing/2014/main" id="{B4DFB232-A273-5DF7-7A8F-026E072062A9}"/>
                    </a:ext>
                  </a:extLst>
                </p:cNvPr>
                <p:cNvSpPr/>
                <p:nvPr/>
              </p:nvSpPr>
              <p:spPr>
                <a:xfrm>
                  <a:off x="293743" y="0"/>
                  <a:ext cx="913764" cy="544654"/>
                </a:xfrm>
                <a:prstGeom prst="roundRect">
                  <a:avLst>
                    <a:gd name="adj" fmla="val 13115"/>
                  </a:avLst>
                </a:pr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5" name="5. Type text here">
                  <a:extLst>
                    <a:ext uri="{FF2B5EF4-FFF2-40B4-BE49-F238E27FC236}">
                      <a16:creationId xmlns:a16="http://schemas.microsoft.com/office/drawing/2014/main" id="{9C4B5EE0-EB71-7B7D-573D-928D29A120C5}"/>
                    </a:ext>
                  </a:extLst>
                </p:cNvPr>
                <p:cNvSpPr txBox="1"/>
                <p:nvPr/>
              </p:nvSpPr>
              <p:spPr>
                <a:xfrm>
                  <a:off x="373203" y="91875"/>
                  <a:ext cx="704056" cy="20891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noAutofit/>
                </a:bodyPr>
                <a:lstStyle/>
                <a:p>
                  <a:pPr algn="just"/>
                  <a:r>
                    <a:rPr lang="en-GB" sz="115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rPr>
                    <a:t>Other</a:t>
                  </a:r>
                  <a:endParaRPr lang="ca-ES" sz="110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04" name="Shape">
                <a:extLst>
                  <a:ext uri="{FF2B5EF4-FFF2-40B4-BE49-F238E27FC236}">
                    <a16:creationId xmlns:a16="http://schemas.microsoft.com/office/drawing/2014/main" id="{0A942AB5-52E0-D2E2-096D-34FD4876ABF3}"/>
                  </a:ext>
                </a:extLst>
              </p:cNvPr>
              <p:cNvSpPr/>
              <p:nvPr/>
            </p:nvSpPr>
            <p:spPr>
              <a:xfrm>
                <a:off x="5467937" y="5729755"/>
                <a:ext cx="2464152" cy="22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01" extrusionOk="0">
                    <a:moveTo>
                      <a:pt x="19887" y="21501"/>
                    </a:moveTo>
                    <a:cubicBezTo>
                      <a:pt x="19814" y="21501"/>
                      <a:pt x="19741" y="21402"/>
                      <a:pt x="19674" y="21205"/>
                    </a:cubicBezTo>
                    <a:cubicBezTo>
                      <a:pt x="19620" y="21050"/>
                      <a:pt x="19571" y="20839"/>
                      <a:pt x="19529" y="20581"/>
                    </a:cubicBezTo>
                    <a:cubicBezTo>
                      <a:pt x="19487" y="20323"/>
                      <a:pt x="19453" y="20021"/>
                      <a:pt x="19428" y="19688"/>
                    </a:cubicBezTo>
                    <a:cubicBezTo>
                      <a:pt x="19365" y="18847"/>
                      <a:pt x="19365" y="17874"/>
                      <a:pt x="19428" y="17032"/>
                    </a:cubicBezTo>
                    <a:cubicBezTo>
                      <a:pt x="19448" y="16772"/>
                      <a:pt x="19482" y="16498"/>
                      <a:pt x="19530" y="16167"/>
                    </a:cubicBezTo>
                    <a:cubicBezTo>
                      <a:pt x="19578" y="15836"/>
                      <a:pt x="19641" y="15448"/>
                      <a:pt x="19719" y="14964"/>
                    </a:cubicBezTo>
                    <a:lnTo>
                      <a:pt x="19892" y="13894"/>
                    </a:lnTo>
                    <a:lnTo>
                      <a:pt x="775" y="13894"/>
                    </a:lnTo>
                    <a:cubicBezTo>
                      <a:pt x="665" y="13894"/>
                      <a:pt x="576" y="13894"/>
                      <a:pt x="505" y="13871"/>
                    </a:cubicBezTo>
                    <a:cubicBezTo>
                      <a:pt x="433" y="13848"/>
                      <a:pt x="378" y="13802"/>
                      <a:pt x="334" y="13707"/>
                    </a:cubicBezTo>
                    <a:cubicBezTo>
                      <a:pt x="193" y="13390"/>
                      <a:pt x="81" y="12700"/>
                      <a:pt x="30" y="11826"/>
                    </a:cubicBezTo>
                    <a:cubicBezTo>
                      <a:pt x="10" y="11481"/>
                      <a:pt x="0" y="11117"/>
                      <a:pt x="0" y="10750"/>
                    </a:cubicBezTo>
                    <a:cubicBezTo>
                      <a:pt x="0" y="10386"/>
                      <a:pt x="10" y="10023"/>
                      <a:pt x="30" y="9680"/>
                    </a:cubicBezTo>
                    <a:cubicBezTo>
                      <a:pt x="81" y="8805"/>
                      <a:pt x="193" y="8116"/>
                      <a:pt x="334" y="7799"/>
                    </a:cubicBezTo>
                    <a:cubicBezTo>
                      <a:pt x="378" y="7704"/>
                      <a:pt x="433" y="7657"/>
                      <a:pt x="505" y="7634"/>
                    </a:cubicBezTo>
                    <a:cubicBezTo>
                      <a:pt x="576" y="7611"/>
                      <a:pt x="665" y="7612"/>
                      <a:pt x="775" y="7612"/>
                    </a:cubicBezTo>
                    <a:lnTo>
                      <a:pt x="19892" y="7612"/>
                    </a:lnTo>
                    <a:lnTo>
                      <a:pt x="19719" y="6541"/>
                    </a:lnTo>
                    <a:cubicBezTo>
                      <a:pt x="19641" y="6058"/>
                      <a:pt x="19578" y="5674"/>
                      <a:pt x="19530" y="5343"/>
                    </a:cubicBezTo>
                    <a:cubicBezTo>
                      <a:pt x="19482" y="5012"/>
                      <a:pt x="19448" y="4734"/>
                      <a:pt x="19428" y="4473"/>
                    </a:cubicBezTo>
                    <a:cubicBezTo>
                      <a:pt x="19364" y="3632"/>
                      <a:pt x="19364" y="2659"/>
                      <a:pt x="19428" y="1817"/>
                    </a:cubicBezTo>
                    <a:cubicBezTo>
                      <a:pt x="19453" y="1485"/>
                      <a:pt x="19488" y="1184"/>
                      <a:pt x="19529" y="924"/>
                    </a:cubicBezTo>
                    <a:cubicBezTo>
                      <a:pt x="19571" y="665"/>
                      <a:pt x="19620" y="451"/>
                      <a:pt x="19674" y="296"/>
                    </a:cubicBezTo>
                    <a:cubicBezTo>
                      <a:pt x="19809" y="-98"/>
                      <a:pt x="19966" y="-98"/>
                      <a:pt x="20102" y="296"/>
                    </a:cubicBezTo>
                    <a:cubicBezTo>
                      <a:pt x="20144" y="422"/>
                      <a:pt x="20189" y="630"/>
                      <a:pt x="20243" y="929"/>
                    </a:cubicBezTo>
                    <a:cubicBezTo>
                      <a:pt x="20296" y="1227"/>
                      <a:pt x="20358" y="1616"/>
                      <a:pt x="20436" y="2100"/>
                    </a:cubicBezTo>
                    <a:lnTo>
                      <a:pt x="21262" y="7215"/>
                    </a:lnTo>
                    <a:cubicBezTo>
                      <a:pt x="21340" y="7699"/>
                      <a:pt x="21403" y="8087"/>
                      <a:pt x="21451" y="8418"/>
                    </a:cubicBezTo>
                    <a:cubicBezTo>
                      <a:pt x="21499" y="8749"/>
                      <a:pt x="21533" y="9023"/>
                      <a:pt x="21553" y="9284"/>
                    </a:cubicBezTo>
                    <a:cubicBezTo>
                      <a:pt x="21570" y="9514"/>
                      <a:pt x="21582" y="9755"/>
                      <a:pt x="21590" y="10003"/>
                    </a:cubicBezTo>
                    <a:cubicBezTo>
                      <a:pt x="21597" y="10250"/>
                      <a:pt x="21600" y="10500"/>
                      <a:pt x="21598" y="10750"/>
                    </a:cubicBezTo>
                    <a:cubicBezTo>
                      <a:pt x="21600" y="11002"/>
                      <a:pt x="21597" y="11254"/>
                      <a:pt x="21590" y="11502"/>
                    </a:cubicBezTo>
                    <a:cubicBezTo>
                      <a:pt x="21582" y="11750"/>
                      <a:pt x="21570" y="11992"/>
                      <a:pt x="21553" y="12222"/>
                    </a:cubicBezTo>
                    <a:cubicBezTo>
                      <a:pt x="21533" y="12482"/>
                      <a:pt x="21499" y="12761"/>
                      <a:pt x="21451" y="13092"/>
                    </a:cubicBezTo>
                    <a:cubicBezTo>
                      <a:pt x="21403" y="13423"/>
                      <a:pt x="21340" y="13806"/>
                      <a:pt x="21262" y="14290"/>
                    </a:cubicBezTo>
                    <a:lnTo>
                      <a:pt x="20436" y="19406"/>
                    </a:lnTo>
                    <a:cubicBezTo>
                      <a:pt x="20358" y="19890"/>
                      <a:pt x="20296" y="20279"/>
                      <a:pt x="20243" y="20577"/>
                    </a:cubicBezTo>
                    <a:cubicBezTo>
                      <a:pt x="20189" y="20874"/>
                      <a:pt x="20144" y="21079"/>
                      <a:pt x="20102" y="21205"/>
                    </a:cubicBezTo>
                    <a:cubicBezTo>
                      <a:pt x="20035" y="21401"/>
                      <a:pt x="19961" y="21502"/>
                      <a:pt x="19887" y="2150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8211" name="Rounded Rectangle">
                <a:extLst>
                  <a:ext uri="{FF2B5EF4-FFF2-40B4-BE49-F238E27FC236}">
                    <a16:creationId xmlns:a16="http://schemas.microsoft.com/office/drawing/2014/main" id="{8E94EE1F-3B58-10EE-DD0F-7C9E5109CA16}"/>
                  </a:ext>
                </a:extLst>
              </p:cNvPr>
              <p:cNvSpPr/>
              <p:nvPr/>
            </p:nvSpPr>
            <p:spPr>
              <a:xfrm>
                <a:off x="5677249" y="5556711"/>
                <a:ext cx="1910229" cy="580458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62" name="Shape">
                <a:extLst>
                  <a:ext uri="{FF2B5EF4-FFF2-40B4-BE49-F238E27FC236}">
                    <a16:creationId xmlns:a16="http://schemas.microsoft.com/office/drawing/2014/main" id="{7932D1FC-2EA8-6F69-23CF-98F0CC0ADDE9}"/>
                  </a:ext>
                </a:extLst>
              </p:cNvPr>
              <p:cNvSpPr/>
              <p:nvPr/>
            </p:nvSpPr>
            <p:spPr>
              <a:xfrm>
                <a:off x="7799213" y="5729755"/>
                <a:ext cx="2464152" cy="22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01" extrusionOk="0">
                    <a:moveTo>
                      <a:pt x="19887" y="21501"/>
                    </a:moveTo>
                    <a:cubicBezTo>
                      <a:pt x="19814" y="21501"/>
                      <a:pt x="19741" y="21402"/>
                      <a:pt x="19674" y="21205"/>
                    </a:cubicBezTo>
                    <a:cubicBezTo>
                      <a:pt x="19620" y="21050"/>
                      <a:pt x="19571" y="20839"/>
                      <a:pt x="19529" y="20581"/>
                    </a:cubicBezTo>
                    <a:cubicBezTo>
                      <a:pt x="19487" y="20323"/>
                      <a:pt x="19453" y="20021"/>
                      <a:pt x="19428" y="19688"/>
                    </a:cubicBezTo>
                    <a:cubicBezTo>
                      <a:pt x="19365" y="18847"/>
                      <a:pt x="19365" y="17874"/>
                      <a:pt x="19428" y="17032"/>
                    </a:cubicBezTo>
                    <a:cubicBezTo>
                      <a:pt x="19448" y="16772"/>
                      <a:pt x="19482" y="16498"/>
                      <a:pt x="19530" y="16167"/>
                    </a:cubicBezTo>
                    <a:cubicBezTo>
                      <a:pt x="19578" y="15836"/>
                      <a:pt x="19641" y="15448"/>
                      <a:pt x="19719" y="14964"/>
                    </a:cubicBezTo>
                    <a:lnTo>
                      <a:pt x="19892" y="13894"/>
                    </a:lnTo>
                    <a:lnTo>
                      <a:pt x="775" y="13894"/>
                    </a:lnTo>
                    <a:cubicBezTo>
                      <a:pt x="665" y="13894"/>
                      <a:pt x="576" y="13894"/>
                      <a:pt x="505" y="13871"/>
                    </a:cubicBezTo>
                    <a:cubicBezTo>
                      <a:pt x="433" y="13848"/>
                      <a:pt x="378" y="13802"/>
                      <a:pt x="334" y="13707"/>
                    </a:cubicBezTo>
                    <a:cubicBezTo>
                      <a:pt x="193" y="13390"/>
                      <a:pt x="81" y="12700"/>
                      <a:pt x="30" y="11826"/>
                    </a:cubicBezTo>
                    <a:cubicBezTo>
                      <a:pt x="10" y="11481"/>
                      <a:pt x="0" y="11117"/>
                      <a:pt x="0" y="10750"/>
                    </a:cubicBezTo>
                    <a:cubicBezTo>
                      <a:pt x="0" y="10386"/>
                      <a:pt x="10" y="10023"/>
                      <a:pt x="30" y="9680"/>
                    </a:cubicBezTo>
                    <a:cubicBezTo>
                      <a:pt x="81" y="8805"/>
                      <a:pt x="193" y="8116"/>
                      <a:pt x="334" y="7799"/>
                    </a:cubicBezTo>
                    <a:cubicBezTo>
                      <a:pt x="378" y="7704"/>
                      <a:pt x="433" y="7657"/>
                      <a:pt x="505" y="7634"/>
                    </a:cubicBezTo>
                    <a:cubicBezTo>
                      <a:pt x="576" y="7611"/>
                      <a:pt x="665" y="7612"/>
                      <a:pt x="775" y="7612"/>
                    </a:cubicBezTo>
                    <a:lnTo>
                      <a:pt x="19892" y="7612"/>
                    </a:lnTo>
                    <a:lnTo>
                      <a:pt x="19719" y="6541"/>
                    </a:lnTo>
                    <a:cubicBezTo>
                      <a:pt x="19641" y="6058"/>
                      <a:pt x="19578" y="5674"/>
                      <a:pt x="19530" y="5343"/>
                    </a:cubicBezTo>
                    <a:cubicBezTo>
                      <a:pt x="19482" y="5012"/>
                      <a:pt x="19448" y="4734"/>
                      <a:pt x="19428" y="4473"/>
                    </a:cubicBezTo>
                    <a:cubicBezTo>
                      <a:pt x="19364" y="3632"/>
                      <a:pt x="19364" y="2659"/>
                      <a:pt x="19428" y="1817"/>
                    </a:cubicBezTo>
                    <a:cubicBezTo>
                      <a:pt x="19453" y="1485"/>
                      <a:pt x="19488" y="1184"/>
                      <a:pt x="19529" y="924"/>
                    </a:cubicBezTo>
                    <a:cubicBezTo>
                      <a:pt x="19571" y="665"/>
                      <a:pt x="19620" y="451"/>
                      <a:pt x="19674" y="296"/>
                    </a:cubicBezTo>
                    <a:cubicBezTo>
                      <a:pt x="19809" y="-98"/>
                      <a:pt x="19966" y="-98"/>
                      <a:pt x="20102" y="296"/>
                    </a:cubicBezTo>
                    <a:cubicBezTo>
                      <a:pt x="20144" y="422"/>
                      <a:pt x="20189" y="630"/>
                      <a:pt x="20243" y="929"/>
                    </a:cubicBezTo>
                    <a:cubicBezTo>
                      <a:pt x="20296" y="1227"/>
                      <a:pt x="20358" y="1616"/>
                      <a:pt x="20436" y="2100"/>
                    </a:cubicBezTo>
                    <a:lnTo>
                      <a:pt x="21262" y="7215"/>
                    </a:lnTo>
                    <a:cubicBezTo>
                      <a:pt x="21340" y="7699"/>
                      <a:pt x="21403" y="8087"/>
                      <a:pt x="21451" y="8418"/>
                    </a:cubicBezTo>
                    <a:cubicBezTo>
                      <a:pt x="21499" y="8749"/>
                      <a:pt x="21533" y="9023"/>
                      <a:pt x="21553" y="9284"/>
                    </a:cubicBezTo>
                    <a:cubicBezTo>
                      <a:pt x="21570" y="9514"/>
                      <a:pt x="21582" y="9755"/>
                      <a:pt x="21590" y="10003"/>
                    </a:cubicBezTo>
                    <a:cubicBezTo>
                      <a:pt x="21597" y="10250"/>
                      <a:pt x="21600" y="10500"/>
                      <a:pt x="21598" y="10750"/>
                    </a:cubicBezTo>
                    <a:cubicBezTo>
                      <a:pt x="21600" y="11002"/>
                      <a:pt x="21597" y="11254"/>
                      <a:pt x="21590" y="11502"/>
                    </a:cubicBezTo>
                    <a:cubicBezTo>
                      <a:pt x="21582" y="11750"/>
                      <a:pt x="21570" y="11992"/>
                      <a:pt x="21553" y="12222"/>
                    </a:cubicBezTo>
                    <a:cubicBezTo>
                      <a:pt x="21533" y="12482"/>
                      <a:pt x="21499" y="12761"/>
                      <a:pt x="21451" y="13092"/>
                    </a:cubicBezTo>
                    <a:cubicBezTo>
                      <a:pt x="21403" y="13423"/>
                      <a:pt x="21340" y="13806"/>
                      <a:pt x="21262" y="14290"/>
                    </a:cubicBezTo>
                    <a:lnTo>
                      <a:pt x="20436" y="19406"/>
                    </a:lnTo>
                    <a:cubicBezTo>
                      <a:pt x="20358" y="19890"/>
                      <a:pt x="20296" y="20279"/>
                      <a:pt x="20243" y="20577"/>
                    </a:cubicBezTo>
                    <a:cubicBezTo>
                      <a:pt x="20189" y="20874"/>
                      <a:pt x="20144" y="21079"/>
                      <a:pt x="20102" y="21205"/>
                    </a:cubicBezTo>
                    <a:cubicBezTo>
                      <a:pt x="20035" y="21401"/>
                      <a:pt x="19961" y="21502"/>
                      <a:pt x="19887" y="2150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8282" name="1. Type text here">
                <a:extLst>
                  <a:ext uri="{FF2B5EF4-FFF2-40B4-BE49-F238E27FC236}">
                    <a16:creationId xmlns:a16="http://schemas.microsoft.com/office/drawing/2014/main" id="{032DB144-4FDC-1E93-DB26-BBA8F3AA9C1B}"/>
                  </a:ext>
                </a:extLst>
              </p:cNvPr>
              <p:cNvSpPr txBox="1"/>
              <p:nvPr/>
            </p:nvSpPr>
            <p:spPr>
              <a:xfrm>
                <a:off x="5785109" y="5589241"/>
                <a:ext cx="1765764" cy="56938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/>
              <a:p>
                <a:pPr algn="ctr"/>
                <a:r>
                  <a:rPr lang="en-US" sz="1150" kern="5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Inter-institutional working groups to coordinate HRM and succession initiatives</a:t>
                </a:r>
                <a:endParaRPr lang="ca-ES" sz="1150" kern="5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89" name="1. Type text here">
                <a:extLst>
                  <a:ext uri="{FF2B5EF4-FFF2-40B4-BE49-F238E27FC236}">
                    <a16:creationId xmlns:a16="http://schemas.microsoft.com/office/drawing/2014/main" id="{2E98255E-0EA5-A92B-BE6F-482AD893353B}"/>
                  </a:ext>
                </a:extLst>
              </p:cNvPr>
              <p:cNvSpPr txBox="1"/>
              <p:nvPr/>
            </p:nvSpPr>
            <p:spPr>
              <a:xfrm>
                <a:off x="8084813" y="5734069"/>
                <a:ext cx="1765764" cy="21544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/>
              <a:p>
                <a:pPr algn="ctr"/>
                <a:endParaRPr lang="ca-ES" sz="1100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7" name="Shape">
                <a:extLst>
                  <a:ext uri="{FF2B5EF4-FFF2-40B4-BE49-F238E27FC236}">
                    <a16:creationId xmlns:a16="http://schemas.microsoft.com/office/drawing/2014/main" id="{C8FBA855-B2BB-4D67-45B4-2681B518E051}"/>
                  </a:ext>
                </a:extLst>
              </p:cNvPr>
              <p:cNvSpPr/>
              <p:nvPr/>
            </p:nvSpPr>
            <p:spPr>
              <a:xfrm>
                <a:off x="3003785" y="5729755"/>
                <a:ext cx="2464152" cy="22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01" extrusionOk="0">
                    <a:moveTo>
                      <a:pt x="19887" y="21501"/>
                    </a:moveTo>
                    <a:cubicBezTo>
                      <a:pt x="19814" y="21501"/>
                      <a:pt x="19741" y="21402"/>
                      <a:pt x="19674" y="21205"/>
                    </a:cubicBezTo>
                    <a:cubicBezTo>
                      <a:pt x="19620" y="21050"/>
                      <a:pt x="19571" y="20839"/>
                      <a:pt x="19529" y="20581"/>
                    </a:cubicBezTo>
                    <a:cubicBezTo>
                      <a:pt x="19487" y="20323"/>
                      <a:pt x="19453" y="20021"/>
                      <a:pt x="19428" y="19688"/>
                    </a:cubicBezTo>
                    <a:cubicBezTo>
                      <a:pt x="19365" y="18847"/>
                      <a:pt x="19365" y="17874"/>
                      <a:pt x="19428" y="17032"/>
                    </a:cubicBezTo>
                    <a:cubicBezTo>
                      <a:pt x="19448" y="16772"/>
                      <a:pt x="19482" y="16498"/>
                      <a:pt x="19530" y="16167"/>
                    </a:cubicBezTo>
                    <a:cubicBezTo>
                      <a:pt x="19578" y="15836"/>
                      <a:pt x="19641" y="15448"/>
                      <a:pt x="19719" y="14964"/>
                    </a:cubicBezTo>
                    <a:lnTo>
                      <a:pt x="19892" y="13894"/>
                    </a:lnTo>
                    <a:lnTo>
                      <a:pt x="775" y="13894"/>
                    </a:lnTo>
                    <a:cubicBezTo>
                      <a:pt x="665" y="13894"/>
                      <a:pt x="576" y="13894"/>
                      <a:pt x="505" y="13871"/>
                    </a:cubicBezTo>
                    <a:cubicBezTo>
                      <a:pt x="433" y="13848"/>
                      <a:pt x="378" y="13802"/>
                      <a:pt x="334" y="13707"/>
                    </a:cubicBezTo>
                    <a:cubicBezTo>
                      <a:pt x="193" y="13390"/>
                      <a:pt x="81" y="12700"/>
                      <a:pt x="30" y="11826"/>
                    </a:cubicBezTo>
                    <a:cubicBezTo>
                      <a:pt x="10" y="11481"/>
                      <a:pt x="0" y="11117"/>
                      <a:pt x="0" y="10750"/>
                    </a:cubicBezTo>
                    <a:cubicBezTo>
                      <a:pt x="0" y="10386"/>
                      <a:pt x="10" y="10023"/>
                      <a:pt x="30" y="9680"/>
                    </a:cubicBezTo>
                    <a:cubicBezTo>
                      <a:pt x="81" y="8805"/>
                      <a:pt x="193" y="8116"/>
                      <a:pt x="334" y="7799"/>
                    </a:cubicBezTo>
                    <a:cubicBezTo>
                      <a:pt x="378" y="7704"/>
                      <a:pt x="433" y="7657"/>
                      <a:pt x="505" y="7634"/>
                    </a:cubicBezTo>
                    <a:cubicBezTo>
                      <a:pt x="576" y="7611"/>
                      <a:pt x="665" y="7612"/>
                      <a:pt x="775" y="7612"/>
                    </a:cubicBezTo>
                    <a:lnTo>
                      <a:pt x="19892" y="7612"/>
                    </a:lnTo>
                    <a:lnTo>
                      <a:pt x="19719" y="6541"/>
                    </a:lnTo>
                    <a:cubicBezTo>
                      <a:pt x="19641" y="6058"/>
                      <a:pt x="19578" y="5674"/>
                      <a:pt x="19530" y="5343"/>
                    </a:cubicBezTo>
                    <a:cubicBezTo>
                      <a:pt x="19482" y="5012"/>
                      <a:pt x="19448" y="4734"/>
                      <a:pt x="19428" y="4473"/>
                    </a:cubicBezTo>
                    <a:cubicBezTo>
                      <a:pt x="19364" y="3632"/>
                      <a:pt x="19364" y="2659"/>
                      <a:pt x="19428" y="1817"/>
                    </a:cubicBezTo>
                    <a:cubicBezTo>
                      <a:pt x="19453" y="1485"/>
                      <a:pt x="19488" y="1184"/>
                      <a:pt x="19529" y="924"/>
                    </a:cubicBezTo>
                    <a:cubicBezTo>
                      <a:pt x="19571" y="665"/>
                      <a:pt x="19620" y="451"/>
                      <a:pt x="19674" y="296"/>
                    </a:cubicBezTo>
                    <a:cubicBezTo>
                      <a:pt x="19809" y="-98"/>
                      <a:pt x="19966" y="-98"/>
                      <a:pt x="20102" y="296"/>
                    </a:cubicBezTo>
                    <a:cubicBezTo>
                      <a:pt x="20144" y="422"/>
                      <a:pt x="20189" y="630"/>
                      <a:pt x="20243" y="929"/>
                    </a:cubicBezTo>
                    <a:cubicBezTo>
                      <a:pt x="20296" y="1227"/>
                      <a:pt x="20358" y="1616"/>
                      <a:pt x="20436" y="2100"/>
                    </a:cubicBezTo>
                    <a:lnTo>
                      <a:pt x="21262" y="7215"/>
                    </a:lnTo>
                    <a:cubicBezTo>
                      <a:pt x="21340" y="7699"/>
                      <a:pt x="21403" y="8087"/>
                      <a:pt x="21451" y="8418"/>
                    </a:cubicBezTo>
                    <a:cubicBezTo>
                      <a:pt x="21499" y="8749"/>
                      <a:pt x="21533" y="9023"/>
                      <a:pt x="21553" y="9284"/>
                    </a:cubicBezTo>
                    <a:cubicBezTo>
                      <a:pt x="21570" y="9514"/>
                      <a:pt x="21582" y="9755"/>
                      <a:pt x="21590" y="10003"/>
                    </a:cubicBezTo>
                    <a:cubicBezTo>
                      <a:pt x="21597" y="10250"/>
                      <a:pt x="21600" y="10500"/>
                      <a:pt x="21598" y="10750"/>
                    </a:cubicBezTo>
                    <a:cubicBezTo>
                      <a:pt x="21600" y="11002"/>
                      <a:pt x="21597" y="11254"/>
                      <a:pt x="21590" y="11502"/>
                    </a:cubicBezTo>
                    <a:cubicBezTo>
                      <a:pt x="21582" y="11750"/>
                      <a:pt x="21570" y="11992"/>
                      <a:pt x="21553" y="12222"/>
                    </a:cubicBezTo>
                    <a:cubicBezTo>
                      <a:pt x="21533" y="12482"/>
                      <a:pt x="21499" y="12761"/>
                      <a:pt x="21451" y="13092"/>
                    </a:cubicBezTo>
                    <a:cubicBezTo>
                      <a:pt x="21403" y="13423"/>
                      <a:pt x="21340" y="13806"/>
                      <a:pt x="21262" y="14290"/>
                    </a:cubicBezTo>
                    <a:lnTo>
                      <a:pt x="20436" y="19406"/>
                    </a:lnTo>
                    <a:cubicBezTo>
                      <a:pt x="20358" y="19890"/>
                      <a:pt x="20296" y="20279"/>
                      <a:pt x="20243" y="20577"/>
                    </a:cubicBezTo>
                    <a:cubicBezTo>
                      <a:pt x="20189" y="20874"/>
                      <a:pt x="20144" y="21079"/>
                      <a:pt x="20102" y="21205"/>
                    </a:cubicBezTo>
                    <a:cubicBezTo>
                      <a:pt x="20035" y="21401"/>
                      <a:pt x="19961" y="21502"/>
                      <a:pt x="19887" y="2150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8224" name="Rounded Rectangle">
                <a:extLst>
                  <a:ext uri="{FF2B5EF4-FFF2-40B4-BE49-F238E27FC236}">
                    <a16:creationId xmlns:a16="http://schemas.microsoft.com/office/drawing/2014/main" id="{EDAD2432-F689-1260-41DD-CFA491EEE6AF}"/>
                  </a:ext>
                </a:extLst>
              </p:cNvPr>
              <p:cNvSpPr/>
              <p:nvPr/>
            </p:nvSpPr>
            <p:spPr>
              <a:xfrm>
                <a:off x="3229199" y="5556711"/>
                <a:ext cx="1910231" cy="580458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8268" name="1. Type text here">
                <a:extLst>
                  <a:ext uri="{FF2B5EF4-FFF2-40B4-BE49-F238E27FC236}">
                    <a16:creationId xmlns:a16="http://schemas.microsoft.com/office/drawing/2014/main" id="{E7E66FD6-F7A2-5633-6C37-9D67BBB8F1C2}"/>
                  </a:ext>
                </a:extLst>
              </p:cNvPr>
              <p:cNvSpPr txBox="1"/>
              <p:nvPr/>
            </p:nvSpPr>
            <p:spPr>
              <a:xfrm>
                <a:off x="3311965" y="5734069"/>
                <a:ext cx="1765764" cy="21544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/>
              <a:p>
                <a:pPr algn="ctr"/>
                <a:endParaRPr lang="ca-ES" sz="1100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A024862-9A78-6303-D258-51A48DAE8591}"/>
              </a:ext>
            </a:extLst>
          </p:cNvPr>
          <p:cNvGrpSpPr/>
          <p:nvPr/>
        </p:nvGrpSpPr>
        <p:grpSpPr>
          <a:xfrm>
            <a:off x="1835128" y="4255826"/>
            <a:ext cx="8415515" cy="580458"/>
            <a:chOff x="1847850" y="4154149"/>
            <a:chExt cx="8415515" cy="580458"/>
          </a:xfrm>
        </p:grpSpPr>
        <p:sp>
          <p:nvSpPr>
            <p:cNvPr id="8196" name="Rounded Rectangle">
              <a:extLst>
                <a:ext uri="{FF2B5EF4-FFF2-40B4-BE49-F238E27FC236}">
                  <a16:creationId xmlns:a16="http://schemas.microsoft.com/office/drawing/2014/main" id="{3A69D337-FD34-E3BE-9829-F1D7758AF4EF}"/>
                </a:ext>
              </a:extLst>
            </p:cNvPr>
            <p:cNvSpPr/>
            <p:nvPr/>
          </p:nvSpPr>
          <p:spPr>
            <a:xfrm>
              <a:off x="8008525" y="4154149"/>
              <a:ext cx="1910231" cy="580457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/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ECE0E204-63B2-4953-8C2D-715D438DAAA0}"/>
                </a:ext>
              </a:extLst>
            </p:cNvPr>
            <p:cNvGrpSpPr/>
            <p:nvPr/>
          </p:nvGrpSpPr>
          <p:grpSpPr>
            <a:xfrm>
              <a:off x="1847850" y="4154149"/>
              <a:ext cx="8415515" cy="580458"/>
              <a:chOff x="1847850" y="4154149"/>
              <a:chExt cx="8415515" cy="580458"/>
            </a:xfrm>
          </p:grpSpPr>
          <p:sp>
            <p:nvSpPr>
              <p:cNvPr id="8209" name="Rounded Rectangle">
                <a:extLst>
                  <a:ext uri="{FF2B5EF4-FFF2-40B4-BE49-F238E27FC236}">
                    <a16:creationId xmlns:a16="http://schemas.microsoft.com/office/drawing/2014/main" id="{F087ABCA-3D3C-D169-14C7-783EEF0E2AAD}"/>
                  </a:ext>
                </a:extLst>
              </p:cNvPr>
              <p:cNvSpPr/>
              <p:nvPr/>
            </p:nvSpPr>
            <p:spPr>
              <a:xfrm>
                <a:off x="5677249" y="4154149"/>
                <a:ext cx="1910229" cy="580457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/>
              </a:p>
            </p:txBody>
          </p: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0327D346-CDA0-6BB8-CBF6-E756F4B3DAF9}"/>
                  </a:ext>
                </a:extLst>
              </p:cNvPr>
              <p:cNvGrpSpPr/>
              <p:nvPr/>
            </p:nvGrpSpPr>
            <p:grpSpPr>
              <a:xfrm>
                <a:off x="1847850" y="4154149"/>
                <a:ext cx="8415515" cy="580458"/>
                <a:chOff x="1847850" y="4154149"/>
                <a:chExt cx="8415515" cy="580458"/>
              </a:xfrm>
            </p:grpSpPr>
            <p:grpSp>
              <p:nvGrpSpPr>
                <p:cNvPr id="8241" name="Grupo 8240">
                  <a:extLst>
                    <a:ext uri="{FF2B5EF4-FFF2-40B4-BE49-F238E27FC236}">
                      <a16:creationId xmlns:a16="http://schemas.microsoft.com/office/drawing/2014/main" id="{576712E1-7DAD-7B9C-136E-47A053E92693}"/>
                    </a:ext>
                  </a:extLst>
                </p:cNvPr>
                <p:cNvGrpSpPr/>
                <p:nvPr/>
              </p:nvGrpSpPr>
              <p:grpSpPr>
                <a:xfrm>
                  <a:off x="1847850" y="4154150"/>
                  <a:ext cx="1223963" cy="580457"/>
                  <a:chOff x="293743" y="0"/>
                  <a:chExt cx="913764" cy="544654"/>
                </a:xfrm>
              </p:grpSpPr>
              <p:sp>
                <p:nvSpPr>
                  <p:cNvPr id="8248" name="Rounded Rectangle">
                    <a:extLst>
                      <a:ext uri="{FF2B5EF4-FFF2-40B4-BE49-F238E27FC236}">
                        <a16:creationId xmlns:a16="http://schemas.microsoft.com/office/drawing/2014/main" id="{1AD2AAA7-6B6E-7218-27E2-5FD5220A27E2}"/>
                      </a:ext>
                    </a:extLst>
                  </p:cNvPr>
                  <p:cNvSpPr/>
                  <p:nvPr/>
                </p:nvSpPr>
                <p:spPr>
                  <a:xfrm>
                    <a:off x="293743" y="0"/>
                    <a:ext cx="913764" cy="544654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49" name="4. Type text here">
                    <a:extLst>
                      <a:ext uri="{FF2B5EF4-FFF2-40B4-BE49-F238E27FC236}">
                        <a16:creationId xmlns:a16="http://schemas.microsoft.com/office/drawing/2014/main" id="{526942F5-8BC0-1676-C257-0A3AB21200F6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03" y="91891"/>
                    <a:ext cx="704056" cy="208914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/>
                  <a:p>
                    <a:pPr algn="just"/>
                    <a:r>
                      <a:rPr lang="en-GB" sz="1150" dirty="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Technological</a:t>
                    </a:r>
                    <a:endParaRPr lang="ca-ES" sz="1100" dirty="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199" name="Shape">
                  <a:extLst>
                    <a:ext uri="{FF2B5EF4-FFF2-40B4-BE49-F238E27FC236}">
                      <a16:creationId xmlns:a16="http://schemas.microsoft.com/office/drawing/2014/main" id="{C8637791-5DA9-05D2-4ABB-676C90FE3196}"/>
                    </a:ext>
                  </a:extLst>
                </p:cNvPr>
                <p:cNvSpPr/>
                <p:nvPr/>
              </p:nvSpPr>
              <p:spPr>
                <a:xfrm>
                  <a:off x="5467937" y="4318084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57" name="Shape">
                  <a:extLst>
                    <a:ext uri="{FF2B5EF4-FFF2-40B4-BE49-F238E27FC236}">
                      <a16:creationId xmlns:a16="http://schemas.microsoft.com/office/drawing/2014/main" id="{F09B29E8-C452-251F-20F2-574221F00152}"/>
                    </a:ext>
                  </a:extLst>
                </p:cNvPr>
                <p:cNvSpPr/>
                <p:nvPr/>
              </p:nvSpPr>
              <p:spPr>
                <a:xfrm>
                  <a:off x="7799213" y="4318084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84" name="1. Type text here">
                  <a:extLst>
                    <a:ext uri="{FF2B5EF4-FFF2-40B4-BE49-F238E27FC236}">
                      <a16:creationId xmlns:a16="http://schemas.microsoft.com/office/drawing/2014/main" id="{3DA06101-400D-0087-4AE7-8061E71BB796}"/>
                    </a:ext>
                  </a:extLst>
                </p:cNvPr>
                <p:cNvSpPr txBox="1"/>
                <p:nvPr/>
              </p:nvSpPr>
              <p:spPr>
                <a:xfrm>
                  <a:off x="5797809" y="4322711"/>
                  <a:ext cx="1765764" cy="21544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91" name="1. Type text here">
                  <a:extLst>
                    <a:ext uri="{FF2B5EF4-FFF2-40B4-BE49-F238E27FC236}">
                      <a16:creationId xmlns:a16="http://schemas.microsoft.com/office/drawing/2014/main" id="{7D2AE7B2-184C-376F-7BED-CE45F765004D}"/>
                    </a:ext>
                  </a:extLst>
                </p:cNvPr>
                <p:cNvSpPr txBox="1"/>
                <p:nvPr/>
              </p:nvSpPr>
              <p:spPr>
                <a:xfrm>
                  <a:off x="8084813" y="4322711"/>
                  <a:ext cx="1765764" cy="21544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r>
                    <a:rPr lang="en-GB" sz="1150" dirty="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rPr>
                    <a:t>Integrated HRM system</a:t>
                  </a:r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2" name="Shape">
                  <a:extLst>
                    <a:ext uri="{FF2B5EF4-FFF2-40B4-BE49-F238E27FC236}">
                      <a16:creationId xmlns:a16="http://schemas.microsoft.com/office/drawing/2014/main" id="{BCB7D189-C119-BE4C-2459-85A148ED624B}"/>
                    </a:ext>
                  </a:extLst>
                </p:cNvPr>
                <p:cNvSpPr/>
                <p:nvPr/>
              </p:nvSpPr>
              <p:spPr>
                <a:xfrm>
                  <a:off x="3003785" y="4318084"/>
                  <a:ext cx="2464152" cy="22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22" name="Rounded Rectangle">
                  <a:extLst>
                    <a:ext uri="{FF2B5EF4-FFF2-40B4-BE49-F238E27FC236}">
                      <a16:creationId xmlns:a16="http://schemas.microsoft.com/office/drawing/2014/main" id="{9DCDC147-7253-CE3B-07D7-82A86F275A25}"/>
                    </a:ext>
                  </a:extLst>
                </p:cNvPr>
                <p:cNvSpPr/>
                <p:nvPr/>
              </p:nvSpPr>
              <p:spPr>
                <a:xfrm>
                  <a:off x="3229199" y="4154149"/>
                  <a:ext cx="1910231" cy="580457"/>
                </a:xfrm>
                <a:prstGeom prst="roundRect">
                  <a:avLst>
                    <a:gd name="adj" fmla="val 13115"/>
                  </a:avLst>
                </a:prstGeom>
                <a:solidFill>
                  <a:schemeClr val="bg1">
                    <a:lumMod val="95000"/>
                  </a:schemeClr>
                </a:solidFill>
                <a:ln w="25400" cap="flat">
                  <a:solidFill>
                    <a:srgbClr val="00168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70" name="1. Type text here">
                  <a:extLst>
                    <a:ext uri="{FF2B5EF4-FFF2-40B4-BE49-F238E27FC236}">
                      <a16:creationId xmlns:a16="http://schemas.microsoft.com/office/drawing/2014/main" id="{39B0E497-658C-16FF-046A-835749173475}"/>
                    </a:ext>
                  </a:extLst>
                </p:cNvPr>
                <p:cNvSpPr txBox="1"/>
                <p:nvPr/>
              </p:nvSpPr>
              <p:spPr>
                <a:xfrm>
                  <a:off x="3311965" y="4250117"/>
                  <a:ext cx="1765764" cy="392415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r>
                    <a:rPr lang="en-GB" sz="1150" dirty="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rPr>
                    <a:t>Digitize knowledge management</a:t>
                  </a:r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3CADF83-AE96-E829-7026-C308B88A43CE}"/>
              </a:ext>
            </a:extLst>
          </p:cNvPr>
          <p:cNvGrpSpPr/>
          <p:nvPr/>
        </p:nvGrpSpPr>
        <p:grpSpPr>
          <a:xfrm>
            <a:off x="1835128" y="2770579"/>
            <a:ext cx="8415515" cy="580458"/>
            <a:chOff x="1847850" y="3452867"/>
            <a:chExt cx="8415515" cy="580458"/>
          </a:xfrm>
        </p:grpSpPr>
        <p:sp>
          <p:nvSpPr>
            <p:cNvPr id="8195" name="Rounded Rectangle">
              <a:extLst>
                <a:ext uri="{FF2B5EF4-FFF2-40B4-BE49-F238E27FC236}">
                  <a16:creationId xmlns:a16="http://schemas.microsoft.com/office/drawing/2014/main" id="{C2DD9EAB-353A-8F52-5202-19297B8DA6AE}"/>
                </a:ext>
              </a:extLst>
            </p:cNvPr>
            <p:cNvSpPr/>
            <p:nvPr/>
          </p:nvSpPr>
          <p:spPr>
            <a:xfrm>
              <a:off x="8008525" y="3452867"/>
              <a:ext cx="1910231" cy="580458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0AA86EC1-8FC4-9AD0-2668-58CEC1E41F3A}"/>
                </a:ext>
              </a:extLst>
            </p:cNvPr>
            <p:cNvGrpSpPr/>
            <p:nvPr/>
          </p:nvGrpSpPr>
          <p:grpSpPr>
            <a:xfrm>
              <a:off x="1847850" y="3452867"/>
              <a:ext cx="8415515" cy="580458"/>
              <a:chOff x="1847850" y="3452867"/>
              <a:chExt cx="8415515" cy="580458"/>
            </a:xfrm>
          </p:grpSpPr>
          <p:sp>
            <p:nvSpPr>
              <p:cNvPr id="8208" name="Rounded Rectangle">
                <a:extLst>
                  <a:ext uri="{FF2B5EF4-FFF2-40B4-BE49-F238E27FC236}">
                    <a16:creationId xmlns:a16="http://schemas.microsoft.com/office/drawing/2014/main" id="{A125BCB2-6209-EDE4-D078-0F854E024526}"/>
                  </a:ext>
                </a:extLst>
              </p:cNvPr>
              <p:cNvSpPr/>
              <p:nvPr/>
            </p:nvSpPr>
            <p:spPr>
              <a:xfrm>
                <a:off x="5677249" y="3452867"/>
                <a:ext cx="1910229" cy="580458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/>
              </a:p>
            </p:txBody>
          </p: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B25FD200-5D77-8FE2-BEE0-143ED7485C4C}"/>
                  </a:ext>
                </a:extLst>
              </p:cNvPr>
              <p:cNvGrpSpPr/>
              <p:nvPr/>
            </p:nvGrpSpPr>
            <p:grpSpPr>
              <a:xfrm>
                <a:off x="1847850" y="3452867"/>
                <a:ext cx="8415515" cy="580458"/>
                <a:chOff x="1847850" y="3452867"/>
                <a:chExt cx="8415515" cy="580458"/>
              </a:xfrm>
            </p:grpSpPr>
            <p:grpSp>
              <p:nvGrpSpPr>
                <p:cNvPr id="8240" name="Grupo 8239">
                  <a:extLst>
                    <a:ext uri="{FF2B5EF4-FFF2-40B4-BE49-F238E27FC236}">
                      <a16:creationId xmlns:a16="http://schemas.microsoft.com/office/drawing/2014/main" id="{57E08256-7089-638B-FB59-A4B9E7601B6F}"/>
                    </a:ext>
                  </a:extLst>
                </p:cNvPr>
                <p:cNvGrpSpPr/>
                <p:nvPr/>
              </p:nvGrpSpPr>
              <p:grpSpPr>
                <a:xfrm>
                  <a:off x="1847850" y="3452868"/>
                  <a:ext cx="1223963" cy="580457"/>
                  <a:chOff x="293743" y="0"/>
                  <a:chExt cx="913764" cy="544654"/>
                </a:xfrm>
              </p:grpSpPr>
              <p:sp>
                <p:nvSpPr>
                  <p:cNvPr id="8250" name="Rounded Rectangle">
                    <a:extLst>
                      <a:ext uri="{FF2B5EF4-FFF2-40B4-BE49-F238E27FC236}">
                        <a16:creationId xmlns:a16="http://schemas.microsoft.com/office/drawing/2014/main" id="{31FB4733-AE67-E770-4DFC-5141CC64B836}"/>
                      </a:ext>
                    </a:extLst>
                  </p:cNvPr>
                  <p:cNvSpPr/>
                  <p:nvPr/>
                </p:nvSpPr>
                <p:spPr>
                  <a:xfrm>
                    <a:off x="293743" y="0"/>
                    <a:ext cx="913764" cy="544654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51" name="3. Type text here">
                    <a:extLst>
                      <a:ext uri="{FF2B5EF4-FFF2-40B4-BE49-F238E27FC236}">
                        <a16:creationId xmlns:a16="http://schemas.microsoft.com/office/drawing/2014/main" id="{2A9F2A28-667A-90C0-1018-56406F9F5C7D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03" y="91899"/>
                    <a:ext cx="704056" cy="208914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/>
                  <a:p>
                    <a:pPr algn="just"/>
                    <a:r>
                      <a:rPr lang="en-GB" sz="115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Economic</a:t>
                    </a:r>
                    <a:endParaRPr lang="ca-ES" sz="110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201" name="Shape">
                  <a:extLst>
                    <a:ext uri="{FF2B5EF4-FFF2-40B4-BE49-F238E27FC236}">
                      <a16:creationId xmlns:a16="http://schemas.microsoft.com/office/drawing/2014/main" id="{545C33EA-A7DF-258D-36EF-9E079CEECD3E}"/>
                    </a:ext>
                  </a:extLst>
                </p:cNvPr>
                <p:cNvSpPr/>
                <p:nvPr/>
              </p:nvSpPr>
              <p:spPr>
                <a:xfrm>
                  <a:off x="5467937" y="361680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59" name="Shape">
                  <a:extLst>
                    <a:ext uri="{FF2B5EF4-FFF2-40B4-BE49-F238E27FC236}">
                      <a16:creationId xmlns:a16="http://schemas.microsoft.com/office/drawing/2014/main" id="{D66C62B4-323E-5E33-76D0-61B7A305BB27}"/>
                    </a:ext>
                  </a:extLst>
                </p:cNvPr>
                <p:cNvSpPr/>
                <p:nvPr/>
              </p:nvSpPr>
              <p:spPr>
                <a:xfrm>
                  <a:off x="7799213" y="361680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85" name="1. Type text here">
                  <a:extLst>
                    <a:ext uri="{FF2B5EF4-FFF2-40B4-BE49-F238E27FC236}">
                      <a16:creationId xmlns:a16="http://schemas.microsoft.com/office/drawing/2014/main" id="{64AD464B-A82A-3474-B787-F4D2AB2B3A06}"/>
                    </a:ext>
                  </a:extLst>
                </p:cNvPr>
                <p:cNvSpPr txBox="1"/>
                <p:nvPr/>
              </p:nvSpPr>
              <p:spPr>
                <a:xfrm>
                  <a:off x="5747009" y="3454401"/>
                  <a:ext cx="1765764" cy="56938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r>
                    <a:rPr lang="en-US" sz="1150" dirty="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rPr>
                    <a:t>Career incentives for institutions or individuals for succession planning</a:t>
                  </a:r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92" name="1. Type text here">
                  <a:extLst>
                    <a:ext uri="{FF2B5EF4-FFF2-40B4-BE49-F238E27FC236}">
                      <a16:creationId xmlns:a16="http://schemas.microsoft.com/office/drawing/2014/main" id="{CE77C0DA-2F77-E801-1CD1-CDE79E7A26A8}"/>
                    </a:ext>
                  </a:extLst>
                </p:cNvPr>
                <p:cNvSpPr txBox="1"/>
                <p:nvPr/>
              </p:nvSpPr>
              <p:spPr>
                <a:xfrm>
                  <a:off x="8084813" y="3617033"/>
                  <a:ext cx="1765764" cy="21544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4" name="Shape">
                  <a:extLst>
                    <a:ext uri="{FF2B5EF4-FFF2-40B4-BE49-F238E27FC236}">
                      <a16:creationId xmlns:a16="http://schemas.microsoft.com/office/drawing/2014/main" id="{07AF6460-C52D-2692-EE60-B9CB7FE7D2EA}"/>
                    </a:ext>
                  </a:extLst>
                </p:cNvPr>
                <p:cNvSpPr/>
                <p:nvPr/>
              </p:nvSpPr>
              <p:spPr>
                <a:xfrm>
                  <a:off x="3003785" y="361680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21" name="Rounded Rectangle">
                  <a:extLst>
                    <a:ext uri="{FF2B5EF4-FFF2-40B4-BE49-F238E27FC236}">
                      <a16:creationId xmlns:a16="http://schemas.microsoft.com/office/drawing/2014/main" id="{9B020B0A-D38B-6C22-8BFB-36DC46A1E639}"/>
                    </a:ext>
                  </a:extLst>
                </p:cNvPr>
                <p:cNvSpPr/>
                <p:nvPr/>
              </p:nvSpPr>
              <p:spPr>
                <a:xfrm>
                  <a:off x="3229199" y="3452867"/>
                  <a:ext cx="1910231" cy="580458"/>
                </a:xfrm>
                <a:prstGeom prst="roundRect">
                  <a:avLst>
                    <a:gd name="adj" fmla="val 13115"/>
                  </a:avLst>
                </a:prstGeom>
                <a:solidFill>
                  <a:schemeClr val="bg1">
                    <a:lumMod val="95000"/>
                  </a:schemeClr>
                </a:solidFill>
                <a:ln w="25400" cap="flat">
                  <a:solidFill>
                    <a:srgbClr val="00168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71" name="1. Type text here">
                  <a:extLst>
                    <a:ext uri="{FF2B5EF4-FFF2-40B4-BE49-F238E27FC236}">
                      <a16:creationId xmlns:a16="http://schemas.microsoft.com/office/drawing/2014/main" id="{34A24628-1159-ECD0-D4B2-D8A2BD9E7B4B}"/>
                    </a:ext>
                  </a:extLst>
                </p:cNvPr>
                <p:cNvSpPr txBox="1"/>
                <p:nvPr/>
              </p:nvSpPr>
              <p:spPr>
                <a:xfrm>
                  <a:off x="3311965" y="3617033"/>
                  <a:ext cx="1765764" cy="21544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659E941-67C9-83A9-0C4F-8CE9EAA87341}"/>
              </a:ext>
            </a:extLst>
          </p:cNvPr>
          <p:cNvGrpSpPr/>
          <p:nvPr/>
        </p:nvGrpSpPr>
        <p:grpSpPr>
          <a:xfrm>
            <a:off x="1835128" y="3420516"/>
            <a:ext cx="8415515" cy="765831"/>
            <a:chOff x="1847850" y="4765362"/>
            <a:chExt cx="8415515" cy="765831"/>
          </a:xfrm>
        </p:grpSpPr>
        <p:sp>
          <p:nvSpPr>
            <p:cNvPr id="8197" name="Rounded Rectangle">
              <a:extLst>
                <a:ext uri="{FF2B5EF4-FFF2-40B4-BE49-F238E27FC236}">
                  <a16:creationId xmlns:a16="http://schemas.microsoft.com/office/drawing/2014/main" id="{0A86D12F-1DDB-1586-5BD0-C96912647573}"/>
                </a:ext>
              </a:extLst>
            </p:cNvPr>
            <p:cNvSpPr/>
            <p:nvPr/>
          </p:nvSpPr>
          <p:spPr>
            <a:xfrm>
              <a:off x="8008525" y="4864538"/>
              <a:ext cx="1910231" cy="580458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ca-ES"/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420F868-E8F9-CADF-AB47-66CC95803EB2}"/>
                </a:ext>
              </a:extLst>
            </p:cNvPr>
            <p:cNvGrpSpPr/>
            <p:nvPr/>
          </p:nvGrpSpPr>
          <p:grpSpPr>
            <a:xfrm>
              <a:off x="1847850" y="4765362"/>
              <a:ext cx="8415515" cy="765831"/>
              <a:chOff x="1847850" y="4765362"/>
              <a:chExt cx="8415515" cy="765831"/>
            </a:xfrm>
          </p:grpSpPr>
          <p:sp>
            <p:nvSpPr>
              <p:cNvPr id="8210" name="Rounded Rectangle">
                <a:extLst>
                  <a:ext uri="{FF2B5EF4-FFF2-40B4-BE49-F238E27FC236}">
                    <a16:creationId xmlns:a16="http://schemas.microsoft.com/office/drawing/2014/main" id="{70FF32FC-5509-20AD-2BEF-81BBCF08000E}"/>
                  </a:ext>
                </a:extLst>
              </p:cNvPr>
              <p:cNvSpPr/>
              <p:nvPr/>
            </p:nvSpPr>
            <p:spPr>
              <a:xfrm>
                <a:off x="5677249" y="4864538"/>
                <a:ext cx="1910229" cy="580458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rgbClr val="00168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ca-ES"/>
              </a:p>
            </p:txBody>
          </p:sp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8A57D018-F6EB-7EB4-D871-2EB3475F1889}"/>
                  </a:ext>
                </a:extLst>
              </p:cNvPr>
              <p:cNvGrpSpPr/>
              <p:nvPr/>
            </p:nvGrpSpPr>
            <p:grpSpPr>
              <a:xfrm>
                <a:off x="1847850" y="4765362"/>
                <a:ext cx="8415515" cy="765831"/>
                <a:chOff x="1847850" y="4765362"/>
                <a:chExt cx="8415515" cy="765831"/>
              </a:xfrm>
            </p:grpSpPr>
            <p:grpSp>
              <p:nvGrpSpPr>
                <p:cNvPr id="8242" name="Grupo 8241">
                  <a:extLst>
                    <a:ext uri="{FF2B5EF4-FFF2-40B4-BE49-F238E27FC236}">
                      <a16:creationId xmlns:a16="http://schemas.microsoft.com/office/drawing/2014/main" id="{19E9CE86-EC5E-1AF7-07BA-7A01C25A7A97}"/>
                    </a:ext>
                  </a:extLst>
                </p:cNvPr>
                <p:cNvGrpSpPr/>
                <p:nvPr/>
              </p:nvGrpSpPr>
              <p:grpSpPr>
                <a:xfrm>
                  <a:off x="1847850" y="4864539"/>
                  <a:ext cx="1223963" cy="580457"/>
                  <a:chOff x="293743" y="0"/>
                  <a:chExt cx="913764" cy="544654"/>
                </a:xfrm>
              </p:grpSpPr>
              <p:sp>
                <p:nvSpPr>
                  <p:cNvPr id="8246" name="Rounded Rectangle">
                    <a:extLst>
                      <a:ext uri="{FF2B5EF4-FFF2-40B4-BE49-F238E27FC236}">
                        <a16:creationId xmlns:a16="http://schemas.microsoft.com/office/drawing/2014/main" id="{690C0EFB-1975-598E-D584-A2E7E7E3A209}"/>
                      </a:ext>
                    </a:extLst>
                  </p:cNvPr>
                  <p:cNvSpPr/>
                  <p:nvPr/>
                </p:nvSpPr>
                <p:spPr>
                  <a:xfrm>
                    <a:off x="293743" y="0"/>
                    <a:ext cx="913764" cy="544654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47" name="5. Type text here">
                    <a:extLst>
                      <a:ext uri="{FF2B5EF4-FFF2-40B4-BE49-F238E27FC236}">
                        <a16:creationId xmlns:a16="http://schemas.microsoft.com/office/drawing/2014/main" id="{F19A8B9E-A0A4-7896-D9FC-E26F5C180761}"/>
                      </a:ext>
                    </a:extLst>
                  </p:cNvPr>
                  <p:cNvSpPr txBox="1"/>
                  <p:nvPr/>
                </p:nvSpPr>
                <p:spPr>
                  <a:xfrm>
                    <a:off x="373203" y="74806"/>
                    <a:ext cx="704056" cy="208914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/>
                  <a:p>
                    <a:pPr algn="just"/>
                    <a:r>
                      <a:rPr lang="en-GB" sz="1150" dirty="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Social</a:t>
                    </a:r>
                    <a:endParaRPr lang="ca-ES" sz="1100" dirty="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200" name="Shape">
                  <a:extLst>
                    <a:ext uri="{FF2B5EF4-FFF2-40B4-BE49-F238E27FC236}">
                      <a16:creationId xmlns:a16="http://schemas.microsoft.com/office/drawing/2014/main" id="{9EE3A0E9-3EDD-A748-5A7F-21F60EC5B1AD}"/>
                    </a:ext>
                  </a:extLst>
                </p:cNvPr>
                <p:cNvSpPr/>
                <p:nvPr/>
              </p:nvSpPr>
              <p:spPr>
                <a:xfrm>
                  <a:off x="5467937" y="502847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58" name="Shape">
                  <a:extLst>
                    <a:ext uri="{FF2B5EF4-FFF2-40B4-BE49-F238E27FC236}">
                      <a16:creationId xmlns:a16="http://schemas.microsoft.com/office/drawing/2014/main" id="{1F91B1E6-9FBD-E314-1F6C-B524CFFD9D1A}"/>
                    </a:ext>
                  </a:extLst>
                </p:cNvPr>
                <p:cNvSpPr/>
                <p:nvPr/>
              </p:nvSpPr>
              <p:spPr>
                <a:xfrm>
                  <a:off x="7799213" y="502847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sp>
              <p:nvSpPr>
                <p:cNvPr id="8283" name="1. Type text here">
                  <a:extLst>
                    <a:ext uri="{FF2B5EF4-FFF2-40B4-BE49-F238E27FC236}">
                      <a16:creationId xmlns:a16="http://schemas.microsoft.com/office/drawing/2014/main" id="{8AEBB795-29C7-F4E4-6061-C6AC3D977F06}"/>
                    </a:ext>
                  </a:extLst>
                </p:cNvPr>
                <p:cNvSpPr txBox="1"/>
                <p:nvPr/>
              </p:nvSpPr>
              <p:spPr>
                <a:xfrm>
                  <a:off x="5797809" y="5028389"/>
                  <a:ext cx="1765764" cy="21544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90" name="1. Type text here">
                  <a:extLst>
                    <a:ext uri="{FF2B5EF4-FFF2-40B4-BE49-F238E27FC236}">
                      <a16:creationId xmlns:a16="http://schemas.microsoft.com/office/drawing/2014/main" id="{6DD5CC66-DFA9-7B67-7309-B270A9F188CE}"/>
                    </a:ext>
                  </a:extLst>
                </p:cNvPr>
                <p:cNvSpPr txBox="1"/>
                <p:nvPr/>
              </p:nvSpPr>
              <p:spPr>
                <a:xfrm>
                  <a:off x="8084813" y="4881861"/>
                  <a:ext cx="1765764" cy="561692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/>
                <a:p>
                  <a:pPr algn="ctr"/>
                  <a:r>
                    <a:rPr lang="en-US" sz="1150" dirty="0">
                      <a:solidFill>
                        <a:srgbClr val="000000"/>
                      </a:solidFill>
                      <a:ea typeface="Arial" panose="020B0604020202020204" pitchFamily="34" charset="0"/>
                      <a:cs typeface="Arial" panose="020B0604020202020204" pitchFamily="34" charset="0"/>
                    </a:rPr>
                    <a:t>Shift culture toward leadership continuity </a:t>
                  </a:r>
                  <a:r>
                    <a:rPr lang="en-US" sz="1100" dirty="0"/>
                    <a:t>and development of talent </a:t>
                  </a:r>
                  <a:endParaRPr lang="ca-ES" sz="1100" dirty="0"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3" name="Shape">
                  <a:extLst>
                    <a:ext uri="{FF2B5EF4-FFF2-40B4-BE49-F238E27FC236}">
                      <a16:creationId xmlns:a16="http://schemas.microsoft.com/office/drawing/2014/main" id="{D47BA7B2-2871-AC3B-7581-166993071E2C}"/>
                    </a:ext>
                  </a:extLst>
                </p:cNvPr>
                <p:cNvSpPr/>
                <p:nvPr/>
              </p:nvSpPr>
              <p:spPr>
                <a:xfrm>
                  <a:off x="3003785" y="5028473"/>
                  <a:ext cx="2464152" cy="223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01" extrusionOk="0">
                      <a:moveTo>
                        <a:pt x="19887" y="21501"/>
                      </a:moveTo>
                      <a:cubicBezTo>
                        <a:pt x="19814" y="21501"/>
                        <a:pt x="19741" y="21402"/>
                        <a:pt x="19674" y="21205"/>
                      </a:cubicBezTo>
                      <a:cubicBezTo>
                        <a:pt x="19620" y="21050"/>
                        <a:pt x="19571" y="20839"/>
                        <a:pt x="19529" y="20581"/>
                      </a:cubicBezTo>
                      <a:cubicBezTo>
                        <a:pt x="19487" y="20323"/>
                        <a:pt x="19453" y="20021"/>
                        <a:pt x="19428" y="19688"/>
                      </a:cubicBezTo>
                      <a:cubicBezTo>
                        <a:pt x="19365" y="18847"/>
                        <a:pt x="19365" y="17874"/>
                        <a:pt x="19428" y="17032"/>
                      </a:cubicBezTo>
                      <a:cubicBezTo>
                        <a:pt x="19448" y="16772"/>
                        <a:pt x="19482" y="16498"/>
                        <a:pt x="19530" y="16167"/>
                      </a:cubicBezTo>
                      <a:cubicBezTo>
                        <a:pt x="19578" y="15836"/>
                        <a:pt x="19641" y="15448"/>
                        <a:pt x="19719" y="14964"/>
                      </a:cubicBezTo>
                      <a:lnTo>
                        <a:pt x="19892" y="13894"/>
                      </a:lnTo>
                      <a:lnTo>
                        <a:pt x="775" y="13894"/>
                      </a:lnTo>
                      <a:cubicBezTo>
                        <a:pt x="665" y="13894"/>
                        <a:pt x="576" y="13894"/>
                        <a:pt x="505" y="13871"/>
                      </a:cubicBezTo>
                      <a:cubicBezTo>
                        <a:pt x="433" y="13848"/>
                        <a:pt x="378" y="13802"/>
                        <a:pt x="334" y="13707"/>
                      </a:cubicBezTo>
                      <a:cubicBezTo>
                        <a:pt x="193" y="13390"/>
                        <a:pt x="81" y="12700"/>
                        <a:pt x="30" y="11826"/>
                      </a:cubicBezTo>
                      <a:cubicBezTo>
                        <a:pt x="10" y="11481"/>
                        <a:pt x="0" y="11117"/>
                        <a:pt x="0" y="10750"/>
                      </a:cubicBezTo>
                      <a:cubicBezTo>
                        <a:pt x="0" y="10386"/>
                        <a:pt x="10" y="10023"/>
                        <a:pt x="30" y="9680"/>
                      </a:cubicBezTo>
                      <a:cubicBezTo>
                        <a:pt x="81" y="8805"/>
                        <a:pt x="193" y="8116"/>
                        <a:pt x="334" y="7799"/>
                      </a:cubicBezTo>
                      <a:cubicBezTo>
                        <a:pt x="378" y="7704"/>
                        <a:pt x="433" y="7657"/>
                        <a:pt x="505" y="7634"/>
                      </a:cubicBezTo>
                      <a:cubicBezTo>
                        <a:pt x="576" y="7611"/>
                        <a:pt x="665" y="7612"/>
                        <a:pt x="775" y="7612"/>
                      </a:cubicBezTo>
                      <a:lnTo>
                        <a:pt x="19892" y="7612"/>
                      </a:lnTo>
                      <a:lnTo>
                        <a:pt x="19719" y="6541"/>
                      </a:lnTo>
                      <a:cubicBezTo>
                        <a:pt x="19641" y="6058"/>
                        <a:pt x="19578" y="5674"/>
                        <a:pt x="19530" y="5343"/>
                      </a:cubicBezTo>
                      <a:cubicBezTo>
                        <a:pt x="19482" y="5012"/>
                        <a:pt x="19448" y="4734"/>
                        <a:pt x="19428" y="4473"/>
                      </a:cubicBezTo>
                      <a:cubicBezTo>
                        <a:pt x="19364" y="3632"/>
                        <a:pt x="19364" y="2659"/>
                        <a:pt x="19428" y="1817"/>
                      </a:cubicBezTo>
                      <a:cubicBezTo>
                        <a:pt x="19453" y="1485"/>
                        <a:pt x="19488" y="1184"/>
                        <a:pt x="19529" y="924"/>
                      </a:cubicBezTo>
                      <a:cubicBezTo>
                        <a:pt x="19571" y="665"/>
                        <a:pt x="19620" y="451"/>
                        <a:pt x="19674" y="296"/>
                      </a:cubicBezTo>
                      <a:cubicBezTo>
                        <a:pt x="19809" y="-98"/>
                        <a:pt x="19966" y="-98"/>
                        <a:pt x="20102" y="296"/>
                      </a:cubicBezTo>
                      <a:cubicBezTo>
                        <a:pt x="20144" y="422"/>
                        <a:pt x="20189" y="630"/>
                        <a:pt x="20243" y="929"/>
                      </a:cubicBezTo>
                      <a:cubicBezTo>
                        <a:pt x="20296" y="1227"/>
                        <a:pt x="20358" y="1616"/>
                        <a:pt x="20436" y="2100"/>
                      </a:cubicBezTo>
                      <a:lnTo>
                        <a:pt x="21262" y="7215"/>
                      </a:lnTo>
                      <a:cubicBezTo>
                        <a:pt x="21340" y="7699"/>
                        <a:pt x="21403" y="8087"/>
                        <a:pt x="21451" y="8418"/>
                      </a:cubicBezTo>
                      <a:cubicBezTo>
                        <a:pt x="21499" y="8749"/>
                        <a:pt x="21533" y="9023"/>
                        <a:pt x="21553" y="9284"/>
                      </a:cubicBezTo>
                      <a:cubicBezTo>
                        <a:pt x="21570" y="9514"/>
                        <a:pt x="21582" y="9755"/>
                        <a:pt x="21590" y="10003"/>
                      </a:cubicBezTo>
                      <a:cubicBezTo>
                        <a:pt x="21597" y="10250"/>
                        <a:pt x="21600" y="10500"/>
                        <a:pt x="21598" y="10750"/>
                      </a:cubicBezTo>
                      <a:cubicBezTo>
                        <a:pt x="21600" y="11002"/>
                        <a:pt x="21597" y="11254"/>
                        <a:pt x="21590" y="11502"/>
                      </a:cubicBezTo>
                      <a:cubicBezTo>
                        <a:pt x="21582" y="11750"/>
                        <a:pt x="21570" y="11992"/>
                        <a:pt x="21553" y="12222"/>
                      </a:cubicBezTo>
                      <a:cubicBezTo>
                        <a:pt x="21533" y="12482"/>
                        <a:pt x="21499" y="12761"/>
                        <a:pt x="21451" y="13092"/>
                      </a:cubicBezTo>
                      <a:cubicBezTo>
                        <a:pt x="21403" y="13423"/>
                        <a:pt x="21340" y="13806"/>
                        <a:pt x="21262" y="14290"/>
                      </a:cubicBezTo>
                      <a:lnTo>
                        <a:pt x="20436" y="19406"/>
                      </a:lnTo>
                      <a:cubicBezTo>
                        <a:pt x="20358" y="19890"/>
                        <a:pt x="20296" y="20279"/>
                        <a:pt x="20243" y="20577"/>
                      </a:cubicBezTo>
                      <a:cubicBezTo>
                        <a:pt x="20189" y="20874"/>
                        <a:pt x="20144" y="21079"/>
                        <a:pt x="20102" y="21205"/>
                      </a:cubicBezTo>
                      <a:cubicBezTo>
                        <a:pt x="20035" y="21401"/>
                        <a:pt x="19961" y="21502"/>
                        <a:pt x="19887" y="2150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lang="ca-ES"/>
                </a:p>
              </p:txBody>
            </p:sp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B30AD85C-9FE8-C503-9DE6-D84237A1E000}"/>
                    </a:ext>
                  </a:extLst>
                </p:cNvPr>
                <p:cNvGrpSpPr/>
                <p:nvPr/>
              </p:nvGrpSpPr>
              <p:grpSpPr>
                <a:xfrm>
                  <a:off x="3229199" y="4765362"/>
                  <a:ext cx="1908000" cy="377026"/>
                  <a:chOff x="1705198" y="4861004"/>
                  <a:chExt cx="1910231" cy="406692"/>
                </a:xfrm>
              </p:grpSpPr>
              <p:sp>
                <p:nvSpPr>
                  <p:cNvPr id="8223" name="Rounded Rectangle">
                    <a:extLst>
                      <a:ext uri="{FF2B5EF4-FFF2-40B4-BE49-F238E27FC236}">
                        <a16:creationId xmlns:a16="http://schemas.microsoft.com/office/drawing/2014/main" id="{4CA5601D-D561-D4FD-7AC9-C7DC162FB7B4}"/>
                      </a:ext>
                    </a:extLst>
                  </p:cNvPr>
                  <p:cNvSpPr/>
                  <p:nvPr/>
                </p:nvSpPr>
                <p:spPr>
                  <a:xfrm>
                    <a:off x="1705198" y="4864537"/>
                    <a:ext cx="1910231" cy="387897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5400" cap="flat">
                    <a:solidFill>
                      <a:srgbClr val="00168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/>
                  </a:p>
                </p:txBody>
              </p:sp>
              <p:sp>
                <p:nvSpPr>
                  <p:cNvPr id="8269" name="1. Type text here">
                    <a:extLst>
                      <a:ext uri="{FF2B5EF4-FFF2-40B4-BE49-F238E27FC236}">
                        <a16:creationId xmlns:a16="http://schemas.microsoft.com/office/drawing/2014/main" id="{98C283AC-A682-3903-8922-11EE0D83C8FA}"/>
                      </a:ext>
                    </a:extLst>
                  </p:cNvPr>
                  <p:cNvSpPr txBox="1"/>
                  <p:nvPr/>
                </p:nvSpPr>
                <p:spPr>
                  <a:xfrm>
                    <a:off x="1757124" y="4861004"/>
                    <a:ext cx="1796604" cy="406692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ctr" anchorCtr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Mentoring/coaching into staff dev. systems</a:t>
                    </a:r>
                    <a:endParaRPr lang="ca-ES" sz="1050" dirty="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" name="Grupo 12">
                  <a:extLst>
                    <a:ext uri="{FF2B5EF4-FFF2-40B4-BE49-F238E27FC236}">
                      <a16:creationId xmlns:a16="http://schemas.microsoft.com/office/drawing/2014/main" id="{FB128D49-AB66-3830-2C98-4BC29A3F01FD}"/>
                    </a:ext>
                  </a:extLst>
                </p:cNvPr>
                <p:cNvGrpSpPr/>
                <p:nvPr/>
              </p:nvGrpSpPr>
              <p:grpSpPr>
                <a:xfrm>
                  <a:off x="3229367" y="5154167"/>
                  <a:ext cx="1908000" cy="377026"/>
                  <a:chOff x="1692666" y="6953868"/>
                  <a:chExt cx="1910231" cy="394857"/>
                </a:xfrm>
              </p:grpSpPr>
              <p:sp>
                <p:nvSpPr>
                  <p:cNvPr id="7" name="Rounded Rectangle">
                    <a:extLst>
                      <a:ext uri="{FF2B5EF4-FFF2-40B4-BE49-F238E27FC236}">
                        <a16:creationId xmlns:a16="http://schemas.microsoft.com/office/drawing/2014/main" id="{192C0BDB-467E-9DFB-BAF5-7301F7CC8E72}"/>
                      </a:ext>
                    </a:extLst>
                  </p:cNvPr>
                  <p:cNvSpPr/>
                  <p:nvPr/>
                </p:nvSpPr>
                <p:spPr>
                  <a:xfrm>
                    <a:off x="1692666" y="6962784"/>
                    <a:ext cx="1910231" cy="377026"/>
                  </a:xfrm>
                  <a:prstGeom prst="roundRect">
                    <a:avLst>
                      <a:gd name="adj" fmla="val 13115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5400" cap="flat">
                    <a:solidFill>
                      <a:srgbClr val="00676C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endParaRPr lang="ca-ES"/>
                  </a:p>
                </p:txBody>
              </p:sp>
              <p:sp>
                <p:nvSpPr>
                  <p:cNvPr id="2" name="1. Type text here">
                    <a:extLst>
                      <a:ext uri="{FF2B5EF4-FFF2-40B4-BE49-F238E27FC236}">
                        <a16:creationId xmlns:a16="http://schemas.microsoft.com/office/drawing/2014/main" id="{101D3B35-B30B-0513-EA22-268E6BB3E5F2}"/>
                      </a:ext>
                    </a:extLst>
                  </p:cNvPr>
                  <p:cNvSpPr txBox="1"/>
                  <p:nvPr/>
                </p:nvSpPr>
                <p:spPr>
                  <a:xfrm>
                    <a:off x="1705198" y="6953868"/>
                    <a:ext cx="1894127" cy="394857"/>
                  </a:xfrm>
                  <a:prstGeom prst="rect">
                    <a:avLst/>
                  </a:prstGeom>
                  <a:noFill/>
                  <a:ln w="3175" cap="flat">
                    <a:solidFill>
                      <a:srgbClr val="001689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:lc="http://schemas.openxmlformats.org/drawingml/2006/lockedCanvas" xmlns="" xmlns:a14="http://schemas.microsoft.com/office/drawing/2010/main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    </a:ext>
                  </a:extLst>
                </p:spPr>
                <p:txBody>
                  <a:bodyPr wrap="square" lIns="19050" tIns="19050" rIns="19050" bIns="19050" numCol="1" anchor="ctr" anchorCtr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rgbClr val="000000"/>
                        </a:solidFill>
                        <a:ea typeface="Arial" panose="020B0604020202020204" pitchFamily="34" charset="0"/>
                        <a:cs typeface="Arial" panose="020B0604020202020204" pitchFamily="34" charset="0"/>
                      </a:rPr>
                      <a:t>Define talent, leadership, capacity building</a:t>
                    </a:r>
                    <a:endParaRPr lang="ca-ES" sz="1050" dirty="0"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021306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3033</Words>
  <Application>Microsoft Office PowerPoint</Application>
  <PresentationFormat>Panorámica</PresentationFormat>
  <Paragraphs>407</Paragraphs>
  <Slides>30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Clash Display Regular</vt:lpstr>
      <vt:lpstr>Segoe UI</vt:lpstr>
      <vt:lpstr>Times New Roman</vt:lpstr>
      <vt:lpstr>Wingdings</vt:lpstr>
      <vt:lpstr>Tema de Office</vt:lpstr>
      <vt:lpstr>Presentación de PowerPoint</vt:lpstr>
      <vt:lpstr>Continguts de la sessió</vt:lpstr>
      <vt:lpstr>L’anàlisi DAFO  (debilitats, amenaces, fortaleses, oportunitats)</vt:lpstr>
      <vt:lpstr>Matriu DAFO. Relleu generacional (ReSPA)</vt:lpstr>
      <vt:lpstr>Matriu DAFO. Dades obertes globals</vt:lpstr>
      <vt:lpstr>Taller: DAFO</vt:lpstr>
      <vt:lpstr>Anàlisi DAFO</vt:lpstr>
      <vt:lpstr>Planificació amb  PESTLE dinàmic de sistema (política, economia, social,  tecnologia, entorn natural, llei)</vt:lpstr>
      <vt:lpstr>Anàlisi PESTLE dinàmic de sistema.  Relleu generacional (ReSPA)</vt:lpstr>
      <vt:lpstr>Anàlisi PESTLE dinàmic de sistema.  Dades obertes globals</vt:lpstr>
      <vt:lpstr>Taller: PESTLE dinàmic de sistema</vt:lpstr>
      <vt:lpstr>Anàlisi PESTLE dinàmic de sistema</vt:lpstr>
      <vt:lpstr>La Teoria del Canvi</vt:lpstr>
      <vt:lpstr>La Teoria del Canvi. Open Data for Development (WB, IDRC) </vt:lpstr>
      <vt:lpstr>La Teoria del Canvi. EAPC </vt:lpstr>
      <vt:lpstr>Taller: la Teoria del Canvi Impactes i resultats</vt:lpstr>
      <vt:lpstr>La Teoria del Canvi</vt:lpstr>
      <vt:lpstr>Matriu de prioritats (potencial vs. factibilitat)</vt:lpstr>
      <vt:lpstr>Matriu de prioritats. Relleu generacional (ReSPA)</vt:lpstr>
      <vt:lpstr>Matriu de prioritats. Dades obertes globals</vt:lpstr>
      <vt:lpstr>Taller: matriu de prioritats</vt:lpstr>
      <vt:lpstr>Matriu de prioritats (impacte vs. factibilitat)</vt:lpstr>
      <vt:lpstr>Taller: la Teoria del Canvi Activitats i recursos</vt:lpstr>
      <vt:lpstr>La Teoria del Canvi</vt:lpstr>
      <vt:lpstr>Bibliografia</vt:lpstr>
      <vt:lpstr>Bibliografia bàsica</vt:lpstr>
      <vt:lpstr>Bibliografia complementària: nova governança pública</vt:lpstr>
      <vt:lpstr>Bibliografia complementària: polítiques orientades a missions</vt:lpstr>
      <vt:lpstr>Bibliografia complementària: infraestructura pública digital</vt:lpstr>
      <vt:lpstr>Gràcies!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 estratègica de polítiques d’innovació orientades a missions (III): La Teoria del Canvi</dc:title>
  <dc:creator>Ismael Peña-López</dc:creator>
  <cp:keywords>ecosistemes, nova governança pública, interès general, impacte, política pública</cp:keywords>
  <cp:lastModifiedBy>Ismael Peña-López</cp:lastModifiedBy>
  <cp:revision>218</cp:revision>
  <dcterms:created xsi:type="dcterms:W3CDTF">2013-06-21T06:16:10Z</dcterms:created>
  <dcterms:modified xsi:type="dcterms:W3CDTF">2026-02-21T15:18:57Z</dcterms:modified>
</cp:coreProperties>
</file>