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4"/>
    <p:sldMasterId id="2147483657" r:id="rId5"/>
  </p:sldMasterIdLst>
  <p:notesMasterIdLst>
    <p:notesMasterId r:id="rId49"/>
  </p:notesMasterIdLst>
  <p:handoutMasterIdLst>
    <p:handoutMasterId r:id="rId50"/>
  </p:handoutMasterIdLst>
  <p:sldIdLst>
    <p:sldId id="268" r:id="rId6"/>
    <p:sldId id="1181" r:id="rId7"/>
    <p:sldId id="1148" r:id="rId8"/>
    <p:sldId id="1177" r:id="rId9"/>
    <p:sldId id="1262" r:id="rId10"/>
    <p:sldId id="1010" r:id="rId11"/>
    <p:sldId id="1193" r:id="rId12"/>
    <p:sldId id="658" r:id="rId13"/>
    <p:sldId id="1049" r:id="rId14"/>
    <p:sldId id="1050" r:id="rId15"/>
    <p:sldId id="1258" r:id="rId16"/>
    <p:sldId id="389" r:id="rId17"/>
    <p:sldId id="1264" r:id="rId18"/>
    <p:sldId id="1261" r:id="rId19"/>
    <p:sldId id="546" r:id="rId20"/>
    <p:sldId id="1260" r:id="rId21"/>
    <p:sldId id="1263" r:id="rId22"/>
    <p:sldId id="1265" r:id="rId23"/>
    <p:sldId id="1155" r:id="rId24"/>
    <p:sldId id="320" r:id="rId25"/>
    <p:sldId id="1266" r:id="rId26"/>
    <p:sldId id="1267" r:id="rId27"/>
    <p:sldId id="1187" r:id="rId28"/>
    <p:sldId id="1167" r:id="rId29"/>
    <p:sldId id="327" r:id="rId30"/>
    <p:sldId id="329" r:id="rId31"/>
    <p:sldId id="274" r:id="rId32"/>
    <p:sldId id="1268" r:id="rId33"/>
    <p:sldId id="1269" r:id="rId34"/>
    <p:sldId id="1186" r:id="rId35"/>
    <p:sldId id="1270" r:id="rId36"/>
    <p:sldId id="1271" r:id="rId37"/>
    <p:sldId id="1273" r:id="rId38"/>
    <p:sldId id="1272" r:id="rId39"/>
    <p:sldId id="1188" r:id="rId40"/>
    <p:sldId id="375" r:id="rId41"/>
    <p:sldId id="1274" r:id="rId42"/>
    <p:sldId id="1275" r:id="rId43"/>
    <p:sldId id="1191" r:id="rId44"/>
    <p:sldId id="1043" r:id="rId45"/>
    <p:sldId id="1044" r:id="rId46"/>
    <p:sldId id="1037" r:id="rId47"/>
    <p:sldId id="271" r:id="rId48"/>
  </p:sldIdLst>
  <p:sldSz cx="24384000" cy="13716000"/>
  <p:notesSz cx="6858000" cy="9144000"/>
  <p:defaultTextStyle>
    <a:defPPr>
      <a:defRPr lang="ca-ES"/>
    </a:defPPr>
    <a:lvl1pPr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1pPr>
    <a:lvl2pPr marL="4572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2pPr>
    <a:lvl3pPr marL="9144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3pPr>
    <a:lvl4pPr marL="13716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4pPr>
    <a:lvl5pPr marL="1828800" algn="l" defTabSz="1828800" rtl="0" eaLnBrk="0" fontAlgn="base" hangingPunct="0">
      <a:spcBef>
        <a:spcPct val="0"/>
      </a:spcBef>
      <a:spcAft>
        <a:spcPct val="0"/>
      </a:spcAft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5pPr>
    <a:lvl6pPr marL="22860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6pPr>
    <a:lvl7pPr marL="27432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7pPr>
    <a:lvl8pPr marL="32004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8pPr>
    <a:lvl9pPr marL="3657600" algn="l" defTabSz="914400" rtl="0" eaLnBrk="1" latinLnBrk="0" hangingPunct="1">
      <a:defRPr sz="120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75" userDrawn="1">
          <p15:clr>
            <a:srgbClr val="A4A3A4"/>
          </p15:clr>
        </p15:guide>
        <p15:guide id="2" pos="7680">
          <p15:clr>
            <a:srgbClr val="A4A3A4"/>
          </p15:clr>
        </p15:guide>
        <p15:guide id="3" orient="horz" pos="17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0F31C-AD82-43E1-8660-B6FA14BFE12A}" v="535" dt="2026-02-20T20:25:57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4660"/>
  </p:normalViewPr>
  <p:slideViewPr>
    <p:cSldViewPr showGuides="1">
      <p:cViewPr varScale="1">
        <p:scale>
          <a:sx n="58" d="100"/>
          <a:sy n="58" d="100"/>
        </p:scale>
        <p:origin x="726" y="108"/>
      </p:cViewPr>
      <p:guideLst>
        <p:guide orient="horz" pos="4275"/>
        <p:guide pos="7680"/>
        <p:guide orient="horz" pos="17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334"/>
    </p:cViewPr>
  </p:sorterViewPr>
  <p:notesViewPr>
    <p:cSldViewPr showGuides="1">
      <p:cViewPr varScale="1">
        <p:scale>
          <a:sx n="83" d="100"/>
          <a:sy n="83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3-06T12:00:39.586" v="5314" actId="20577"/>
      <pc:docMkLst>
        <pc:docMk/>
      </pc:docMkLst>
      <pc:sldChg chg="addSp modSp mod">
        <pc:chgData name="Ismael Peña-López" userId="ad50cde2fbdf5e5c" providerId="LiveId" clId="{3DE42B17-4F12-42A7-9C00-DB1921462E0E}" dt="2026-02-20T20:22:36.868" v="5292" actId="14100"/>
        <pc:sldMkLst>
          <pc:docMk/>
          <pc:sldMk cId="0" sldId="268"/>
        </pc:sldMkLst>
        <pc:spChg chg="add mod">
          <ac:chgData name="Ismael Peña-López" userId="ad50cde2fbdf5e5c" providerId="LiveId" clId="{3DE42B17-4F12-42A7-9C00-DB1921462E0E}" dt="2026-02-20T20:19:39.030" v="5271" actId="14100"/>
          <ac:spMkLst>
            <pc:docMk/>
            <pc:sldMk cId="0" sldId="268"/>
            <ac:spMk id="2" creationId="{C3F60F9E-DA4D-90A2-2861-4ABA3F8C9A27}"/>
          </ac:spMkLst>
        </pc:spChg>
        <pc:spChg chg="add mod">
          <ac:chgData name="Ismael Peña-López" userId="ad50cde2fbdf5e5c" providerId="LiveId" clId="{3DE42B17-4F12-42A7-9C00-DB1921462E0E}" dt="2026-02-20T20:19:42.391" v="5272" actId="1076"/>
          <ac:spMkLst>
            <pc:docMk/>
            <pc:sldMk cId="0" sldId="268"/>
            <ac:spMk id="3" creationId="{BD52F769-62DB-885F-F4B7-4CE195CE2FCE}"/>
          </ac:spMkLst>
        </pc:spChg>
        <pc:spChg chg="mod">
          <ac:chgData name="Ismael Peña-López" userId="ad50cde2fbdf5e5c" providerId="LiveId" clId="{3DE42B17-4F12-42A7-9C00-DB1921462E0E}" dt="2026-02-20T20:22:36.868" v="5292" actId="14100"/>
          <ac:spMkLst>
            <pc:docMk/>
            <pc:sldMk cId="0" sldId="268"/>
            <ac:spMk id="7171" creationId="{8E28BF85-DD85-E0A4-D6BA-A3A2888033AC}"/>
          </ac:spMkLst>
        </pc:spChg>
      </pc:sldChg>
      <pc:sldChg chg="addSp delSp modSp mod">
        <pc:chgData name="Ismael Peña-López" userId="ad50cde2fbdf5e5c" providerId="LiveId" clId="{3DE42B17-4F12-42A7-9C00-DB1921462E0E}" dt="2026-02-20T20:25:04.861" v="5303" actId="790"/>
        <pc:sldMkLst>
          <pc:docMk/>
          <pc:sldMk cId="0" sldId="271"/>
        </pc:sldMkLst>
        <pc:spChg chg="add mod">
          <ac:chgData name="Ismael Peña-López" userId="ad50cde2fbdf5e5c" providerId="LiveId" clId="{3DE42B17-4F12-42A7-9C00-DB1921462E0E}" dt="2026-02-20T20:25:04.861" v="5303" actId="790"/>
          <ac:spMkLst>
            <pc:docMk/>
            <pc:sldMk cId="0" sldId="271"/>
            <ac:spMk id="4" creationId="{A8DA9F59-16A9-E061-6C01-9420C3CBB4B9}"/>
          </ac:spMkLst>
        </pc:spChg>
        <pc:spChg chg="mod">
          <ac:chgData name="Ismael Peña-López" userId="ad50cde2fbdf5e5c" providerId="LiveId" clId="{3DE42B17-4F12-42A7-9C00-DB1921462E0E}" dt="2026-02-20T20:25:04.861" v="5303" actId="790"/>
          <ac:spMkLst>
            <pc:docMk/>
            <pc:sldMk cId="0" sldId="271"/>
            <ac:spMk id="5" creationId="{AF1619FB-18BA-8617-FB41-F537964A528C}"/>
          </ac:spMkLst>
        </pc:spChg>
        <pc:picChg chg="add mod modCrop">
          <ac:chgData name="Ismael Peña-López" userId="ad50cde2fbdf5e5c" providerId="LiveId" clId="{3DE42B17-4F12-42A7-9C00-DB1921462E0E}" dt="2026-02-20T20:24:54.851" v="5302" actId="1076"/>
          <ac:picMkLst>
            <pc:docMk/>
            <pc:sldMk cId="0" sldId="271"/>
            <ac:picMk id="8" creationId="{90758BC3-7146-9AE2-DDC7-045C81D85681}"/>
          </ac:picMkLst>
        </pc:picChg>
      </pc:sldChg>
      <pc:sldChg chg="addSp delSp modSp mod">
        <pc:chgData name="Ismael Peña-López" userId="ad50cde2fbdf5e5c" providerId="LiveId" clId="{3DE42B17-4F12-42A7-9C00-DB1921462E0E}" dt="2026-02-20T19:46:50.203" v="3609" actId="478"/>
        <pc:sldMkLst>
          <pc:docMk/>
          <pc:sldMk cId="1886170066" sldId="274"/>
        </pc:sldMkLst>
        <pc:spChg chg="mod">
          <ac:chgData name="Ismael Peña-López" userId="ad50cde2fbdf5e5c" providerId="LiveId" clId="{3DE42B17-4F12-42A7-9C00-DB1921462E0E}" dt="2026-02-20T19:46:05.576" v="3498" actId="20577"/>
          <ac:spMkLst>
            <pc:docMk/>
            <pc:sldMk cId="1886170066" sldId="274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9:46:43.350" v="3607" actId="20577"/>
          <ac:spMkLst>
            <pc:docMk/>
            <pc:sldMk cId="1886170066" sldId="274"/>
            <ac:spMk id="4" creationId="{48A96C05-9517-AD23-E7E5-9DD5C4D6761A}"/>
          </ac:spMkLst>
        </pc:spChg>
      </pc:sldChg>
      <pc:sldChg chg="addSp modSp mod">
        <pc:chgData name="Ismael Peña-López" userId="ad50cde2fbdf5e5c" providerId="LiveId" clId="{3DE42B17-4F12-42A7-9C00-DB1921462E0E}" dt="2026-02-20T19:42:35.724" v="3311" actId="408"/>
        <pc:sldMkLst>
          <pc:docMk/>
          <pc:sldMk cId="936380436" sldId="320"/>
        </pc:sldMkLst>
        <pc:spChg chg="mod">
          <ac:chgData name="Ismael Peña-López" userId="ad50cde2fbdf5e5c" providerId="LiveId" clId="{3DE42B17-4F12-42A7-9C00-DB1921462E0E}" dt="2026-02-20T18:16:44.574" v="2762" actId="20577"/>
          <ac:spMkLst>
            <pc:docMk/>
            <pc:sldMk cId="936380436" sldId="320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4" creationId="{E0EEC6A9-9C15-B4FC-2DCD-A52418E8F107}"/>
          </ac:spMkLst>
        </pc:spChg>
        <pc:spChg chg="add 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5" creationId="{53A9D96D-3B80-21CF-E3B6-7E9FA119B2E3}"/>
          </ac:spMkLst>
        </pc:spChg>
        <pc:spChg chg="mod">
          <ac:chgData name="Ismael Peña-López" userId="ad50cde2fbdf5e5c" providerId="LiveId" clId="{3DE42B17-4F12-42A7-9C00-DB1921462E0E}" dt="2026-02-20T19:42:35.724" v="3311" actId="408"/>
          <ac:spMkLst>
            <pc:docMk/>
            <pc:sldMk cId="936380436" sldId="320"/>
            <ac:spMk id="6" creationId="{00000000-0000-0000-0000-000000000000}"/>
          </ac:spMkLst>
        </pc:spChg>
      </pc:sldChg>
      <pc:sldChg chg="addSp delSp modSp mod">
        <pc:chgData name="Ismael Peña-López" userId="ad50cde2fbdf5e5c" providerId="LiveId" clId="{3DE42B17-4F12-42A7-9C00-DB1921462E0E}" dt="2026-02-20T19:44:52.457" v="3460" actId="6549"/>
        <pc:sldMkLst>
          <pc:docMk/>
          <pc:sldMk cId="352477220" sldId="327"/>
        </pc:sldMkLst>
        <pc:spChg chg="add mod">
          <ac:chgData name="Ismael Peña-López" userId="ad50cde2fbdf5e5c" providerId="LiveId" clId="{3DE42B17-4F12-42A7-9C00-DB1921462E0E}" dt="2026-02-20T19:44:25.719" v="3444" actId="20577"/>
          <ac:spMkLst>
            <pc:docMk/>
            <pc:sldMk cId="352477220" sldId="327"/>
            <ac:spMk id="7" creationId="{69A18744-A3B0-EAC9-29BB-CD64858E4373}"/>
          </ac:spMkLst>
        </pc:spChg>
        <pc:spChg chg="add mod">
          <ac:chgData name="Ismael Peña-López" userId="ad50cde2fbdf5e5c" providerId="LiveId" clId="{3DE42B17-4F12-42A7-9C00-DB1921462E0E}" dt="2026-02-20T19:44:52.457" v="3460" actId="6549"/>
          <ac:spMkLst>
            <pc:docMk/>
            <pc:sldMk cId="352477220" sldId="327"/>
            <ac:spMk id="8" creationId="{0ACCE19F-3BFC-6DAB-8720-7EFDB5A16669}"/>
          </ac:spMkLst>
        </pc:spChg>
      </pc:sldChg>
      <pc:sldChg chg="addSp delSp modSp">
        <pc:chgData name="Ismael Peña-López" userId="ad50cde2fbdf5e5c" providerId="LiveId" clId="{3DE42B17-4F12-42A7-9C00-DB1921462E0E}" dt="2026-02-20T19:45:48.023" v="3473" actId="478"/>
        <pc:sldMkLst>
          <pc:docMk/>
          <pc:sldMk cId="3724916993" sldId="329"/>
        </pc:sldMkLst>
      </pc:sldChg>
      <pc:sldChg chg="addSp delSp modSp mod ord">
        <pc:chgData name="Ismael Peña-López" userId="ad50cde2fbdf5e5c" providerId="LiveId" clId="{3DE42B17-4F12-42A7-9C00-DB1921462E0E}" dt="2026-02-20T20:07:23.136" v="4706" actId="403"/>
        <pc:sldMkLst>
          <pc:docMk/>
          <pc:sldMk cId="3947881789" sldId="375"/>
        </pc:sldMkLst>
        <pc:spChg chg="mod">
          <ac:chgData name="Ismael Peña-López" userId="ad50cde2fbdf5e5c" providerId="LiveId" clId="{3DE42B17-4F12-42A7-9C00-DB1921462E0E}" dt="2026-02-20T20:07:16.983" v="4703" actId="20577"/>
          <ac:spMkLst>
            <pc:docMk/>
            <pc:sldMk cId="3947881789" sldId="375"/>
            <ac:spMk id="2" creationId="{00000000-0000-0000-0000-000000000000}"/>
          </ac:spMkLst>
        </pc:spChg>
        <pc:spChg chg="add mod">
          <ac:chgData name="Ismael Peña-López" userId="ad50cde2fbdf5e5c" providerId="LiveId" clId="{3DE42B17-4F12-42A7-9C00-DB1921462E0E}" dt="2026-02-20T20:07:23.136" v="4706" actId="403"/>
          <ac:spMkLst>
            <pc:docMk/>
            <pc:sldMk cId="3947881789" sldId="375"/>
            <ac:spMk id="4" creationId="{FF2D2D08-CD36-0905-C5FB-DE12AF6DF526}"/>
          </ac:spMkLst>
        </pc:spChg>
      </pc:sldChg>
      <pc:sldChg chg="addSp delSp modSp mod ord">
        <pc:chgData name="Ismael Peña-López" userId="ad50cde2fbdf5e5c" providerId="LiveId" clId="{3DE42B17-4F12-42A7-9C00-DB1921462E0E}" dt="2026-02-20T18:17:53.182" v="2807" actId="6549"/>
        <pc:sldMkLst>
          <pc:docMk/>
          <pc:sldMk cId="2165530612" sldId="389"/>
        </pc:sldMkLst>
        <pc:spChg chg="mod">
          <ac:chgData name="Ismael Peña-López" userId="ad50cde2fbdf5e5c" providerId="LiveId" clId="{3DE42B17-4F12-42A7-9C00-DB1921462E0E}" dt="2026-02-20T18:17:53.182" v="2807" actId="6549"/>
          <ac:spMkLst>
            <pc:docMk/>
            <pc:sldMk cId="2165530612" sldId="389"/>
            <ac:spMk id="2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7:10:03.425" v="1391" actId="207"/>
          <ac:spMkLst>
            <pc:docMk/>
            <pc:sldMk cId="2165530612" sldId="389"/>
            <ac:spMk id="11" creationId="{83B9BC38-7387-4E26-B899-462EBD30CB69}"/>
          </ac:spMkLst>
        </pc:spChg>
        <pc:spChg chg="mod">
          <ac:chgData name="Ismael Peña-López" userId="ad50cde2fbdf5e5c" providerId="LiveId" clId="{3DE42B17-4F12-42A7-9C00-DB1921462E0E}" dt="2026-02-20T17:10:03.425" v="1391" actId="207"/>
          <ac:spMkLst>
            <pc:docMk/>
            <pc:sldMk cId="2165530612" sldId="389"/>
            <ac:spMk id="12" creationId="{B77D5057-206B-45CF-8132-3E9614E011EF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13" creationId="{387EAEF5-F9BF-4B07-99AA-657DADC9E7C0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16" creationId="{1B876837-D938-4564-8AEE-D0BCF24BD39C}"/>
          </ac:spMkLst>
        </pc:spChg>
        <pc:spChg chg="mod">
          <ac:chgData name="Ismael Peña-López" userId="ad50cde2fbdf5e5c" providerId="LiveId" clId="{3DE42B17-4F12-42A7-9C00-DB1921462E0E}" dt="2026-02-20T17:09:32.480" v="1385"/>
          <ac:spMkLst>
            <pc:docMk/>
            <pc:sldMk cId="2165530612" sldId="389"/>
            <ac:spMk id="20" creationId="{06320475-7081-4E58-9D28-93B39A7AA819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1" creationId="{47080708-395F-4EF9-9C4F-FBE9556D489E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2" creationId="{DA8938D6-2FEA-4C15-B1E6-9C963EFEE12E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3" creationId="{06339C7C-1F19-4D61-A6AC-F2F530A7C77C}"/>
          </ac:spMkLst>
        </pc:spChg>
        <pc:spChg chg="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6" creationId="{EAD2814C-17E1-4E35-AA5A-988FDD8C14C9}"/>
          </ac:spMkLst>
        </pc:spChg>
        <pc:spChg chg="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7" creationId="{1FBDC24D-D55B-46AA-8A36-5F275EAC2194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28" creationId="{D07BBA8F-9D50-48E3-8F38-16485E165912}"/>
          </ac:spMkLst>
        </pc:spChg>
        <pc:spChg chg="add del mod">
          <ac:chgData name="Ismael Peña-López" userId="ad50cde2fbdf5e5c" providerId="LiveId" clId="{3DE42B17-4F12-42A7-9C00-DB1921462E0E}" dt="2026-02-20T17:09:49.124" v="1389" actId="207"/>
          <ac:spMkLst>
            <pc:docMk/>
            <pc:sldMk cId="2165530612" sldId="389"/>
            <ac:spMk id="29" creationId="{27FACCB9-CF32-42CE-B2B2-AC5DF0F63B8D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30" creationId="{9D4999C1-8BA7-4E69-A081-3AB8C3824B29}"/>
          </ac:spMkLst>
        </pc:spChg>
        <pc:spChg chg="add del mod">
          <ac:chgData name="Ismael Peña-López" userId="ad50cde2fbdf5e5c" providerId="LiveId" clId="{3DE42B17-4F12-42A7-9C00-DB1921462E0E}" dt="2026-02-20T17:11:04.591" v="1397" actId="1076"/>
          <ac:spMkLst>
            <pc:docMk/>
            <pc:sldMk cId="2165530612" sldId="389"/>
            <ac:spMk id="31" creationId="{CE5E9276-4FA4-423C-A25C-95BF42A37FDE}"/>
          </ac:spMkLst>
        </pc:spChg>
        <pc:spChg chg="add del">
          <ac:chgData name="Ismael Peña-López" userId="ad50cde2fbdf5e5c" providerId="LiveId" clId="{3DE42B17-4F12-42A7-9C00-DB1921462E0E}" dt="2026-02-20T17:09:15.545" v="1382" actId="478"/>
          <ac:spMkLst>
            <pc:docMk/>
            <pc:sldMk cId="2165530612" sldId="389"/>
            <ac:spMk id="33" creationId="{180090EE-B650-477F-AAD9-542F4D7F0D99}"/>
          </ac:spMkLst>
        </pc:sp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15" creationId="{198A1B4D-928E-4B6D-B06E-1C7D1EC9D1E7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24" creationId="{CF803D55-7BB5-4040-9247-D36072F4390B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25" creationId="{481E3FAF-72FF-4CAA-8875-98ADD8E3DCCA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4" creationId="{C28CC674-9234-43A8-8DC1-CBCB664B2B42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5" creationId="{34D51858-3190-40D2-B366-9BA16A1FF1D8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37" creationId="{EA73621E-EC53-4A0E-B84C-F06197928C51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0" creationId="{1709D5B5-217E-42E8-8BE0-884CA4FF3AAA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3" creationId="{14DBFDEA-F4DC-4EDC-A362-E37B64DD08D6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6" creationId="{9958141A-2D5F-4311-A58B-58C54FFE2D7F}"/>
          </ac:cxnSpMkLst>
        </pc:cxnChg>
        <pc:cxnChg chg="mod">
          <ac:chgData name="Ismael Peña-López" userId="ad50cde2fbdf5e5c" providerId="LiveId" clId="{3DE42B17-4F12-42A7-9C00-DB1921462E0E}" dt="2026-02-20T17:09:58.316" v="1390" actId="208"/>
          <ac:cxnSpMkLst>
            <pc:docMk/>
            <pc:sldMk cId="2165530612" sldId="389"/>
            <ac:cxnSpMk id="49" creationId="{639F3FAE-3EE2-49C7-BBCD-2F00D2C87246}"/>
          </ac:cxnSpMkLst>
        </pc:cxnChg>
      </pc:sldChg>
      <pc:sldChg chg="addSp delSp modSp mod ord delAnim modAnim chgLayout">
        <pc:chgData name="Ismael Peña-López" userId="ad50cde2fbdf5e5c" providerId="LiveId" clId="{3DE42B17-4F12-42A7-9C00-DB1921462E0E}" dt="2026-02-20T17:58:55.536" v="2475"/>
        <pc:sldMkLst>
          <pc:docMk/>
          <pc:sldMk cId="4154717894" sldId="546"/>
        </pc:sldMkLst>
        <pc:spChg chg="mod ord">
          <ac:chgData name="Ismael Peña-López" userId="ad50cde2fbdf5e5c" providerId="LiveId" clId="{3DE42B17-4F12-42A7-9C00-DB1921462E0E}" dt="2026-02-20T11:30:05.855" v="261" actId="6549"/>
          <ac:spMkLst>
            <pc:docMk/>
            <pc:sldMk cId="4154717894" sldId="546"/>
            <ac:spMk id="2" creationId="{00000000-0000-0000-0000-000000000000}"/>
          </ac:spMkLst>
        </pc:spChg>
        <pc:spChg chg="mod ord">
          <ac:chgData name="Ismael Peña-López" userId="ad50cde2fbdf5e5c" providerId="LiveId" clId="{3DE42B17-4F12-42A7-9C00-DB1921462E0E}" dt="2026-02-20T11:29:49.818" v="231" actId="700"/>
          <ac:spMkLst>
            <pc:docMk/>
            <pc:sldMk cId="4154717894" sldId="546"/>
            <ac:spMk id="3" creationId="{73614AD7-B2A6-42E0-9B0B-1E1E9E417414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6" creationId="{76E4F118-5223-D22D-B3BB-6E6D613C687C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7" creationId="{5041F340-F450-3D90-502B-AC7FFF5693CC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10" creationId="{7BB41427-CECC-B2AE-7905-F7FC518C3260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15" creationId="{80DFE2D9-BDA3-420A-9932-554B7CE21AF0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16" creationId="{A3BF7456-2838-4926-9FF2-822E091457DF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19" creationId="{2A37B6B6-D95A-4B03-94FE-5B122E65D69A}"/>
          </ac:spMkLst>
        </pc:spChg>
        <pc:spChg chg="mod">
          <ac:chgData name="Ismael Peña-López" userId="ad50cde2fbdf5e5c" providerId="LiveId" clId="{3DE42B17-4F12-42A7-9C00-DB1921462E0E}" dt="2026-02-20T11:34:31.978" v="305" actId="1076"/>
          <ac:spMkLst>
            <pc:docMk/>
            <pc:sldMk cId="4154717894" sldId="546"/>
            <ac:spMk id="23" creationId="{B8E2600C-87CB-407E-A435-902C84788EAD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24" creationId="{81D3DEB8-3FD6-48D1-A19E-22B458369FF2}"/>
          </ac:spMkLst>
        </pc:spChg>
        <pc:spChg chg="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32" creationId="{ED08019C-FC38-8257-41BA-07DF4DE4CDCD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3" creationId="{35A26100-79E5-1A3B-D62A-5C1E9D495452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4" creationId="{95960826-8AD1-A40E-394E-ABDF69D59CC7}"/>
          </ac:spMkLst>
        </pc:spChg>
        <pc:spChg chg="add mod">
          <ac:chgData name="Ismael Peña-López" userId="ad50cde2fbdf5e5c" providerId="LiveId" clId="{3DE42B17-4F12-42A7-9C00-DB1921462E0E}" dt="2026-02-20T11:38:41.856" v="647" actId="20577"/>
          <ac:spMkLst>
            <pc:docMk/>
            <pc:sldMk cId="4154717894" sldId="546"/>
            <ac:spMk id="55" creationId="{DDB3D00A-AE33-B2CE-44E4-D482C4DECD1A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6" creationId="{3F60FBF7-8682-7662-23EC-6671FB41D16B}"/>
          </ac:spMkLst>
        </pc:spChg>
        <pc:spChg chg="add mod">
          <ac:chgData name="Ismael Peña-López" userId="ad50cde2fbdf5e5c" providerId="LiveId" clId="{3DE42B17-4F12-42A7-9C00-DB1921462E0E}" dt="2026-02-20T11:38:13.953" v="546" actId="6549"/>
          <ac:spMkLst>
            <pc:docMk/>
            <pc:sldMk cId="4154717894" sldId="546"/>
            <ac:spMk id="57" creationId="{26FF86F1-3EE6-8586-AC68-ACF1910F03B1}"/>
          </ac:spMkLst>
        </pc:spChg>
        <pc:spChg chg="add mod">
          <ac:chgData name="Ismael Peña-López" userId="ad50cde2fbdf5e5c" providerId="LiveId" clId="{3DE42B17-4F12-42A7-9C00-DB1921462E0E}" dt="2026-02-20T11:40:04.754" v="831" actId="1037"/>
          <ac:spMkLst>
            <pc:docMk/>
            <pc:sldMk cId="4154717894" sldId="546"/>
            <ac:spMk id="58" creationId="{22DFA6C4-71AE-FB46-37AB-EF893F9A7D8C}"/>
          </ac:spMkLst>
        </pc:spChg>
        <pc:cxnChg chg="mod">
          <ac:chgData name="Ismael Peña-López" userId="ad50cde2fbdf5e5c" providerId="LiveId" clId="{3DE42B17-4F12-42A7-9C00-DB1921462E0E}" dt="2026-02-20T11:32:13.697" v="281" actId="14100"/>
          <ac:cxnSpMkLst>
            <pc:docMk/>
            <pc:sldMk cId="4154717894" sldId="546"/>
            <ac:cxnSpMk id="5" creationId="{8434202F-F704-5690-8B7B-F0B8363A8DB5}"/>
          </ac:cxnSpMkLst>
        </pc:cxnChg>
        <pc:cxnChg chg="mod">
          <ac:chgData name="Ismael Peña-López" userId="ad50cde2fbdf5e5c" providerId="LiveId" clId="{3DE42B17-4F12-42A7-9C00-DB1921462E0E}" dt="2026-02-20T11:33:59.922" v="294" actId="1076"/>
          <ac:cxnSpMkLst>
            <pc:docMk/>
            <pc:sldMk cId="4154717894" sldId="546"/>
            <ac:cxnSpMk id="12" creationId="{87592518-F42B-545B-6DD3-E8B52A4B1E14}"/>
          </ac:cxnSpMkLst>
        </pc:cxnChg>
        <pc:cxnChg chg="mod">
          <ac:chgData name="Ismael Peña-López" userId="ad50cde2fbdf5e5c" providerId="LiveId" clId="{3DE42B17-4F12-42A7-9C00-DB1921462E0E}" dt="2026-02-20T11:33:59.922" v="294" actId="1076"/>
          <ac:cxnSpMkLst>
            <pc:docMk/>
            <pc:sldMk cId="4154717894" sldId="546"/>
            <ac:cxnSpMk id="17" creationId="{922403A8-FE3A-B98F-1820-A388FD5E6593}"/>
          </ac:cxnSpMkLst>
        </pc:cxnChg>
        <pc:cxnChg chg="mod">
          <ac:chgData name="Ismael Peña-López" userId="ad50cde2fbdf5e5c" providerId="LiveId" clId="{3DE42B17-4F12-42A7-9C00-DB1921462E0E}" dt="2026-02-20T11:31:41.317" v="271" actId="208"/>
          <ac:cxnSpMkLst>
            <pc:docMk/>
            <pc:sldMk cId="4154717894" sldId="546"/>
            <ac:cxnSpMk id="21" creationId="{6E05ED31-D543-4E38-A0A3-A00159676C6D}"/>
          </ac:cxnSpMkLst>
        </pc:cxnChg>
        <pc:cxnChg chg="mod">
          <ac:chgData name="Ismael Peña-López" userId="ad50cde2fbdf5e5c" providerId="LiveId" clId="{3DE42B17-4F12-42A7-9C00-DB1921462E0E}" dt="2026-02-20T11:34:31.978" v="305" actId="1076"/>
          <ac:cxnSpMkLst>
            <pc:docMk/>
            <pc:sldMk cId="4154717894" sldId="546"/>
            <ac:cxnSpMk id="26" creationId="{E6BA613F-99DB-42FA-B00F-B0C022E8E515}"/>
          </ac:cxnSpMkLst>
        </pc:cxnChg>
      </pc:sldChg>
      <pc:sldChg chg="addSp delSp modSp mod ord">
        <pc:chgData name="Ismael Peña-López" userId="ad50cde2fbdf5e5c" providerId="LiveId" clId="{3DE42B17-4F12-42A7-9C00-DB1921462E0E}" dt="2026-02-20T17:38:52.821" v="1934"/>
        <pc:sldMkLst>
          <pc:docMk/>
          <pc:sldMk cId="0" sldId="658"/>
        </pc:sldMkLst>
        <pc:spChg chg="add 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" creationId="{B84AA048-C2C9-0512-0CB2-E33A67CCA4DE}"/>
          </ac:spMkLst>
        </pc:spChg>
        <pc:spChg chg="add mod">
          <ac:chgData name="Ismael Peña-López" userId="ad50cde2fbdf5e5c" providerId="LiveId" clId="{3DE42B17-4F12-42A7-9C00-DB1921462E0E}" dt="2026-02-20T11:52:37.450" v="1352" actId="164"/>
          <ac:spMkLst>
            <pc:docMk/>
            <pc:sldMk cId="0" sldId="658"/>
            <ac:spMk id="3" creationId="{D51DE839-98DB-4224-B583-0EE449685F02}"/>
          </ac:spMkLst>
        </pc:spChg>
        <pc:spChg chg="add 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4" creationId="{96B6C3E4-908F-EF1C-607B-1149BC39EDEB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18" creationId="{539CBF8A-D4B2-C804-F80D-4A300BCDFA49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19" creationId="{A0F13FC9-3E5B-4659-A162-BF7BF83A387A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0" creationId="{9A1B5F18-AB00-AC47-FDB9-98491F98CFC9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3" creationId="{AD501ECD-7F49-960D-7CE4-75F8B197151D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4" creationId="{C6246A52-9AA0-9963-769E-830769475C4B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27" creationId="{AEFE7F26-B940-A304-D1A9-3ED23E3B1D70}"/>
          </ac:spMkLst>
        </pc:spChg>
        <pc:spChg chg="mod topLvl">
          <ac:chgData name="Ismael Peña-López" userId="ad50cde2fbdf5e5c" providerId="LiveId" clId="{3DE42B17-4F12-42A7-9C00-DB1921462E0E}" dt="2026-02-20T11:53:08.157" v="1356" actId="165"/>
          <ac:spMkLst>
            <pc:docMk/>
            <pc:sldMk cId="0" sldId="658"/>
            <ac:spMk id="28" creationId="{B288C39F-481C-A238-C6B6-F22532E6B478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29" creationId="{44C39F4B-39F5-1FF4-DF31-25A7052AAF7E}"/>
          </ac:spMkLst>
        </pc:spChg>
        <pc:spChg chg="mod topLvl">
          <ac:chgData name="Ismael Peña-López" userId="ad50cde2fbdf5e5c" providerId="LiveId" clId="{3DE42B17-4F12-42A7-9C00-DB1921462E0E}" dt="2026-02-20T11:53:10.977" v="1357" actId="165"/>
          <ac:spMkLst>
            <pc:docMk/>
            <pc:sldMk cId="0" sldId="658"/>
            <ac:spMk id="30" creationId="{6B0416B1-F1AB-AF4F-58A3-7EB7A6D58E51}"/>
          </ac:spMkLst>
        </pc:spChg>
        <pc:spChg chg="mod">
          <ac:chgData name="Ismael Peña-López" userId="ad50cde2fbdf5e5c" providerId="LiveId" clId="{3DE42B17-4F12-42A7-9C00-DB1921462E0E}" dt="2026-02-20T11:52:32.778" v="1349" actId="164"/>
          <ac:spMkLst>
            <pc:docMk/>
            <pc:sldMk cId="0" sldId="658"/>
            <ac:spMk id="31" creationId="{DCFD6737-5DBD-302E-5304-DD9C3FF33B9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2" creationId="{54E56F1B-16C8-ADF1-0185-A7BDF3B7D67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3" creationId="{E419E173-F273-9FF3-611A-3CF664CCF538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4" creationId="{F15FD563-90DA-B66E-D86A-74F97E308147}"/>
          </ac:spMkLst>
        </pc:spChg>
        <pc:spChg chg="mod topLvl">
          <ac:chgData name="Ismael Peña-López" userId="ad50cde2fbdf5e5c" providerId="LiveId" clId="{3DE42B17-4F12-42A7-9C00-DB1921462E0E}" dt="2026-02-20T11:53:17.264" v="1372" actId="1038"/>
          <ac:spMkLst>
            <pc:docMk/>
            <pc:sldMk cId="0" sldId="658"/>
            <ac:spMk id="35" creationId="{1146A8F8-11C6-8773-33C3-258EE0402EA0}"/>
          </ac:spMkLst>
        </pc:spChg>
        <pc:cxnChg chg="add 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5" creationId="{6964151F-986C-30C9-C06E-E5DE6775FB10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1" creationId="{B26CD296-9951-DAF8-A05A-D6047124A7FB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2" creationId="{EE9F8946-2F29-98B6-6051-6172D9E01641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5" creationId="{1022F182-A6DD-AC57-BBAD-794EA1369672}"/>
          </ac:cxnSpMkLst>
        </pc:cxnChg>
        <pc:cxnChg chg="mod">
          <ac:chgData name="Ismael Peña-López" userId="ad50cde2fbdf5e5c" providerId="LiveId" clId="{3DE42B17-4F12-42A7-9C00-DB1921462E0E}" dt="2026-02-20T17:04:43.774" v="1373" actId="208"/>
          <ac:cxnSpMkLst>
            <pc:docMk/>
            <pc:sldMk cId="0" sldId="658"/>
            <ac:cxnSpMk id="26" creationId="{B2F9B2E7-79BF-BFA3-253E-94795844C9EC}"/>
          </ac:cxnSpMkLst>
        </pc:cxnChg>
      </pc:sldChg>
      <pc:sldChg chg="delSp modSp mod ord">
        <pc:chgData name="Ismael Peña-López" userId="ad50cde2fbdf5e5c" providerId="LiveId" clId="{3DE42B17-4F12-42A7-9C00-DB1921462E0E}" dt="2026-02-20T17:39:38.661" v="1942"/>
        <pc:sldMkLst>
          <pc:docMk/>
          <pc:sldMk cId="2428543144" sldId="1010"/>
        </pc:sldMkLst>
        <pc:graphicFrameChg chg="mod">
          <ac:chgData name="Ismael Peña-López" userId="ad50cde2fbdf5e5c" providerId="LiveId" clId="{3DE42B17-4F12-42A7-9C00-DB1921462E0E}" dt="2026-02-20T11:46:23.111" v="1033" actId="1076"/>
          <ac:graphicFrameMkLst>
            <pc:docMk/>
            <pc:sldMk cId="2428543144" sldId="1010"/>
            <ac:graphicFrameMk id="2" creationId="{1A19CE2B-C682-BB7D-E90C-7F7C29B69666}"/>
          </ac:graphicFrameMkLst>
        </pc:graphicFrameChg>
      </pc:sldChg>
      <pc:sldChg chg="modSp mod">
        <pc:chgData name="Ismael Peña-López" userId="ad50cde2fbdf5e5c" providerId="LiveId" clId="{3DE42B17-4F12-42A7-9C00-DB1921462E0E}" dt="2026-02-19T17:42:28.831" v="161" actId="20577"/>
        <pc:sldMkLst>
          <pc:docMk/>
          <pc:sldMk cId="0" sldId="1037"/>
        </pc:sldMkLst>
        <pc:spChg chg="mod">
          <ac:chgData name="Ismael Peña-López" userId="ad50cde2fbdf5e5c" providerId="LiveId" clId="{3DE42B17-4F12-42A7-9C00-DB1921462E0E}" dt="2026-02-19T17:42:28.831" v="161" actId="20577"/>
          <ac:spMkLst>
            <pc:docMk/>
            <pc:sldMk cId="0" sldId="1037"/>
            <ac:spMk id="59394" creationId="{B7A94678-D599-0798-7BB1-CBE645A90738}"/>
          </ac:spMkLst>
        </pc:spChg>
        <pc:spChg chg="mod">
          <ac:chgData name="Ismael Peña-López" userId="ad50cde2fbdf5e5c" providerId="LiveId" clId="{3DE42B17-4F12-42A7-9C00-DB1921462E0E}" dt="2026-02-19T17:42:24.975" v="159" actId="12"/>
          <ac:spMkLst>
            <pc:docMk/>
            <pc:sldMk cId="0" sldId="1037"/>
            <ac:spMk id="59395" creationId="{AD7FF20A-E3CA-2FAC-A1ED-689FC8FC1E25}"/>
          </ac:spMkLst>
        </pc:spChg>
      </pc:sldChg>
      <pc:sldChg chg="modSp mod">
        <pc:chgData name="Ismael Peña-López" userId="ad50cde2fbdf5e5c" providerId="LiveId" clId="{3DE42B17-4F12-42A7-9C00-DB1921462E0E}" dt="2026-02-20T20:10:06.935" v="4953" actId="403"/>
        <pc:sldMkLst>
          <pc:docMk/>
          <pc:sldMk cId="0" sldId="1044"/>
        </pc:sldMkLst>
        <pc:spChg chg="mod">
          <ac:chgData name="Ismael Peña-López" userId="ad50cde2fbdf5e5c" providerId="LiveId" clId="{3DE42B17-4F12-42A7-9C00-DB1921462E0E}" dt="2026-02-19T17:42:45.275" v="193" actId="20577"/>
          <ac:spMkLst>
            <pc:docMk/>
            <pc:sldMk cId="0" sldId="1044"/>
            <ac:spMk id="55298" creationId="{5FFE185A-4654-A438-F218-C6556F7B3875}"/>
          </ac:spMkLst>
        </pc:spChg>
        <pc:spChg chg="mod">
          <ac:chgData name="Ismael Peña-López" userId="ad50cde2fbdf5e5c" providerId="LiveId" clId="{3DE42B17-4F12-42A7-9C00-DB1921462E0E}" dt="2026-02-20T20:10:06.935" v="4953" actId="403"/>
          <ac:spMkLst>
            <pc:docMk/>
            <pc:sldMk cId="0" sldId="1044"/>
            <ac:spMk id="55299" creationId="{1FF2255E-413A-3E50-E28F-E51DD2BD637A}"/>
          </ac:spMkLst>
        </pc:spChg>
      </pc:sldChg>
      <pc:sldChg chg="ord">
        <pc:chgData name="Ismael Peña-López" userId="ad50cde2fbdf5e5c" providerId="LiveId" clId="{3DE42B17-4F12-42A7-9C00-DB1921462E0E}" dt="2026-02-20T17:38:56.902" v="1936"/>
        <pc:sldMkLst>
          <pc:docMk/>
          <pc:sldMk cId="0" sldId="1049"/>
        </pc:sldMkLst>
      </pc:sldChg>
      <pc:sldChg chg="modSp mod ord">
        <pc:chgData name="Ismael Peña-López" userId="ad50cde2fbdf5e5c" providerId="LiveId" clId="{3DE42B17-4F12-42A7-9C00-DB1921462E0E}" dt="2026-02-20T17:38:58.710" v="1938"/>
        <pc:sldMkLst>
          <pc:docMk/>
          <pc:sldMk cId="0" sldId="1050"/>
        </pc:sldMkLst>
        <pc:spChg chg="mod">
          <ac:chgData name="Ismael Peña-López" userId="ad50cde2fbdf5e5c" providerId="LiveId" clId="{3DE42B17-4F12-42A7-9C00-DB1921462E0E}" dt="2026-02-20T17:08:41.030" v="1376" actId="6549"/>
          <ac:spMkLst>
            <pc:docMk/>
            <pc:sldMk cId="0" sldId="1050"/>
            <ac:spMk id="27650" creationId="{13B501BB-69D9-BF42-D2DA-244366FD16AA}"/>
          </ac:spMkLst>
        </pc:spChg>
      </pc:sldChg>
      <pc:sldChg chg="modSp mod">
        <pc:chgData name="Ismael Peña-López" userId="ad50cde2fbdf5e5c" providerId="LiveId" clId="{3DE42B17-4F12-42A7-9C00-DB1921462E0E}" dt="2026-02-20T18:00:07.198" v="2514" actId="20577"/>
        <pc:sldMkLst>
          <pc:docMk/>
          <pc:sldMk cId="0" sldId="1148"/>
        </pc:sldMkLst>
        <pc:spChg chg="mod">
          <ac:chgData name="Ismael Peña-López" userId="ad50cde2fbdf5e5c" providerId="LiveId" clId="{3DE42B17-4F12-42A7-9C00-DB1921462E0E}" dt="2026-02-20T18:00:07.198" v="2514" actId="20577"/>
          <ac:spMkLst>
            <pc:docMk/>
            <pc:sldMk cId="0" sldId="1148"/>
            <ac:spMk id="25602" creationId="{853DA90F-63DD-9127-92ED-497D1B046017}"/>
          </ac:spMkLst>
        </pc:spChg>
      </pc:sldChg>
      <pc:sldChg chg="addSp modSp mod">
        <pc:chgData name="Ismael Peña-López" userId="ad50cde2fbdf5e5c" providerId="LiveId" clId="{3DE42B17-4F12-42A7-9C00-DB1921462E0E}" dt="2026-02-20T19:49:48.055" v="3708" actId="20577"/>
        <pc:sldMkLst>
          <pc:docMk/>
          <pc:sldMk cId="0" sldId="1155"/>
        </pc:sldMkLst>
        <pc:spChg chg="add mod">
          <ac:chgData name="Ismael Peña-López" userId="ad50cde2fbdf5e5c" providerId="LiveId" clId="{3DE42B17-4F12-42A7-9C00-DB1921462E0E}" dt="2026-02-20T19:42:20.918" v="3307" actId="14100"/>
          <ac:spMkLst>
            <pc:docMk/>
            <pc:sldMk cId="0" sldId="1155"/>
            <ac:spMk id="2" creationId="{3252159E-C96E-7B56-232A-1A57D306CFD0}"/>
          </ac:spMkLst>
        </pc:spChg>
        <pc:spChg chg="mod">
          <ac:chgData name="Ismael Peña-López" userId="ad50cde2fbdf5e5c" providerId="LiveId" clId="{3DE42B17-4F12-42A7-9C00-DB1921462E0E}" dt="2026-02-20T19:49:48.055" v="3708" actId="20577"/>
          <ac:spMkLst>
            <pc:docMk/>
            <pc:sldMk cId="0" sldId="1155"/>
            <ac:spMk id="39938" creationId="{06C800E5-83E0-9A51-9599-194C896D3010}"/>
          </ac:spMkLst>
        </pc:spChg>
        <pc:spChg chg="mod">
          <ac:chgData name="Ismael Peña-López" userId="ad50cde2fbdf5e5c" providerId="LiveId" clId="{3DE42B17-4F12-42A7-9C00-DB1921462E0E}" dt="2026-02-20T19:42:20.918" v="3307" actId="14100"/>
          <ac:spMkLst>
            <pc:docMk/>
            <pc:sldMk cId="0" sldId="1155"/>
            <ac:spMk id="39939" creationId="{86AD102D-014E-74AA-2A51-F002101F232E}"/>
          </ac:spMkLst>
        </pc:spChg>
      </pc:sldChg>
      <pc:sldChg chg="addSp delSp modSp mod delAnim modAnim">
        <pc:chgData name="Ismael Peña-López" userId="ad50cde2fbdf5e5c" providerId="LiveId" clId="{3DE42B17-4F12-42A7-9C00-DB1921462E0E}" dt="2026-02-20T19:43:59.834" v="3424" actId="20577"/>
        <pc:sldMkLst>
          <pc:docMk/>
          <pc:sldMk cId="0" sldId="1167"/>
        </pc:sldMkLst>
        <pc:spChg chg="add mod">
          <ac:chgData name="Ismael Peña-López" userId="ad50cde2fbdf5e5c" providerId="LiveId" clId="{3DE42B17-4F12-42A7-9C00-DB1921462E0E}" dt="2026-02-20T19:43:59.834" v="3424" actId="20577"/>
          <ac:spMkLst>
            <pc:docMk/>
            <pc:sldMk cId="0" sldId="1167"/>
            <ac:spMk id="2" creationId="{387C3C04-0112-3337-5153-D404CDBDFC4A}"/>
          </ac:spMkLst>
        </pc:spChg>
      </pc:sldChg>
      <pc:sldChg chg="addSp delSp modSp mod ord">
        <pc:chgData name="Ismael Peña-López" userId="ad50cde2fbdf5e5c" providerId="LiveId" clId="{3DE42B17-4F12-42A7-9C00-DB1921462E0E}" dt="2026-02-20T11:44:56.030" v="984" actId="554"/>
        <pc:sldMkLst>
          <pc:docMk/>
          <pc:sldMk cId="1981712102" sldId="1177"/>
        </pc:sldMkLst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7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9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0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1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56.030" v="984" actId="554"/>
          <ac:spMkLst>
            <pc:docMk/>
            <pc:sldMk cId="1981712102" sldId="1177"/>
            <ac:spMk id="12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2-20T11:44:04.720" v="976" actId="1037"/>
          <ac:spMkLst>
            <pc:docMk/>
            <pc:sldMk cId="1981712102" sldId="1177"/>
            <ac:spMk id="37" creationId="{C8680BA1-C6A2-4178-A94C-6D1AEE7CB88B}"/>
          </ac:spMkLst>
        </pc:spChg>
        <pc:spChg chg="mod">
          <ac:chgData name="Ismael Peña-López" userId="ad50cde2fbdf5e5c" providerId="LiveId" clId="{3DE42B17-4F12-42A7-9C00-DB1921462E0E}" dt="2026-02-20T11:44:04.720" v="976" actId="1037"/>
          <ac:spMkLst>
            <pc:docMk/>
            <pc:sldMk cId="1981712102" sldId="1177"/>
            <ac:spMk id="38" creationId="{DA7399DF-927D-4049-8EE3-FF769D8235ED}"/>
          </ac:spMkLst>
        </pc:spChg>
        <pc:spChg chg="mod">
          <ac:chgData name="Ismael Peña-López" userId="ad50cde2fbdf5e5c" providerId="LiveId" clId="{3DE42B17-4F12-42A7-9C00-DB1921462E0E}" dt="2026-02-20T11:44:26.140" v="981" actId="408"/>
          <ac:spMkLst>
            <pc:docMk/>
            <pc:sldMk cId="1981712102" sldId="1177"/>
            <ac:spMk id="39" creationId="{11AE8C47-8A8B-406A-A04F-1531562284D0}"/>
          </ac:spMkLst>
        </pc:spChg>
        <pc:spChg chg="mod">
          <ac:chgData name="Ismael Peña-López" userId="ad50cde2fbdf5e5c" providerId="LiveId" clId="{3DE42B17-4F12-42A7-9C00-DB1921462E0E}" dt="2026-02-20T11:44:42.680" v="983" actId="6549"/>
          <ac:spMkLst>
            <pc:docMk/>
            <pc:sldMk cId="1981712102" sldId="1177"/>
            <ac:spMk id="40" creationId="{31F80135-5316-4964-8A3F-94395A382E42}"/>
          </ac:spMkLst>
        </pc:spChg>
        <pc:spChg chg="mod">
          <ac:chgData name="Ismael Peña-López" userId="ad50cde2fbdf5e5c" providerId="LiveId" clId="{3DE42B17-4F12-42A7-9C00-DB1921462E0E}" dt="2026-02-20T11:44:30.539" v="982" actId="553"/>
          <ac:spMkLst>
            <pc:docMk/>
            <pc:sldMk cId="1981712102" sldId="1177"/>
            <ac:spMk id="41" creationId="{EA4EC8D5-522D-4B4C-8854-78B007F5C415}"/>
          </ac:spMkLst>
        </pc:spChg>
        <pc:spChg chg="mod">
          <ac:chgData name="Ismael Peña-López" userId="ad50cde2fbdf5e5c" providerId="LiveId" clId="{3DE42B17-4F12-42A7-9C00-DB1921462E0E}" dt="2026-02-20T11:44:30.539" v="982" actId="553"/>
          <ac:spMkLst>
            <pc:docMk/>
            <pc:sldMk cId="1981712102" sldId="1177"/>
            <ac:spMk id="42" creationId="{91A7616A-E223-4678-B35A-857AF4E1814A}"/>
          </ac:spMkLst>
        </pc:spChg>
        <pc:spChg chg="mod">
          <ac:chgData name="Ismael Peña-López" userId="ad50cde2fbdf5e5c" providerId="LiveId" clId="{3DE42B17-4F12-42A7-9C00-DB1921462E0E}" dt="2026-02-20T11:44:26.140" v="981" actId="408"/>
          <ac:spMkLst>
            <pc:docMk/>
            <pc:sldMk cId="1981712102" sldId="1177"/>
            <ac:spMk id="43" creationId="{C0D856E3-63C9-4FDF-9DED-BE57280DA83A}"/>
          </ac:spMkLst>
        </pc:spChg>
        <pc:spChg chg="mod">
          <ac:chgData name="Ismael Peña-López" userId="ad50cde2fbdf5e5c" providerId="LiveId" clId="{3DE42B17-4F12-42A7-9C00-DB1921462E0E}" dt="2026-02-20T11:44:20.346" v="980" actId="553"/>
          <ac:spMkLst>
            <pc:docMk/>
            <pc:sldMk cId="1981712102" sldId="1177"/>
            <ac:spMk id="44" creationId="{6E5B5AB8-1A9D-4752-AB84-F9F3873E3BC3}"/>
          </ac:spMkLst>
        </pc:spChg>
        <pc:spChg chg="mod">
          <ac:chgData name="Ismael Peña-López" userId="ad50cde2fbdf5e5c" providerId="LiveId" clId="{3DE42B17-4F12-42A7-9C00-DB1921462E0E}" dt="2026-02-20T11:43:54.864" v="966" actId="1038"/>
          <ac:spMkLst>
            <pc:docMk/>
            <pc:sldMk cId="1981712102" sldId="1177"/>
            <ac:spMk id="45" creationId="{44CF2BF4-48D1-46C9-8529-12E070EE61D4}"/>
          </ac:spMkLst>
        </pc:spChg>
        <pc:spChg chg="mod">
          <ac:chgData name="Ismael Peña-López" userId="ad50cde2fbdf5e5c" providerId="LiveId" clId="{3DE42B17-4F12-42A7-9C00-DB1921462E0E}" dt="2026-02-20T11:43:54.864" v="966" actId="1038"/>
          <ac:spMkLst>
            <pc:docMk/>
            <pc:sldMk cId="1981712102" sldId="1177"/>
            <ac:spMk id="46" creationId="{AEF49147-41EF-4D77-B0D3-62047AC24547}"/>
          </ac:spMkLst>
        </pc:spChg>
        <pc:spChg chg="mod">
          <ac:chgData name="Ismael Peña-López" userId="ad50cde2fbdf5e5c" providerId="LiveId" clId="{3DE42B17-4F12-42A7-9C00-DB1921462E0E}" dt="2026-02-20T11:43:35.876" v="926" actId="1076"/>
          <ac:spMkLst>
            <pc:docMk/>
            <pc:sldMk cId="1981712102" sldId="1177"/>
            <ac:spMk id="50" creationId="{AA316CE1-7D69-4129-BFA3-2B5F4ACE1BA8}"/>
          </ac:spMkLst>
        </pc:spChg>
      </pc:sldChg>
      <pc:sldChg chg="modSp mod">
        <pc:chgData name="Ismael Peña-López" userId="ad50cde2fbdf5e5c" providerId="LiveId" clId="{3DE42B17-4F12-42A7-9C00-DB1921462E0E}" dt="2026-02-20T20:16:18.982" v="5149" actId="20577"/>
        <pc:sldMkLst>
          <pc:docMk/>
          <pc:sldMk cId="1970556102" sldId="1181"/>
        </pc:sldMkLst>
        <pc:spChg chg="mod">
          <ac:chgData name="Ismael Peña-López" userId="ad50cde2fbdf5e5c" providerId="LiveId" clId="{3DE42B17-4F12-42A7-9C00-DB1921462E0E}" dt="2026-02-20T20:16:18.982" v="5149" actId="20577"/>
          <ac:spMkLst>
            <pc:docMk/>
            <pc:sldMk cId="1970556102" sldId="1181"/>
            <ac:spMk id="3" creationId="{1D12467C-DFEE-FE7A-00BD-2C086419026F}"/>
          </ac:spMkLst>
        </pc:spChg>
      </pc:sldChg>
      <pc:sldChg chg="modSp mod">
        <pc:chgData name="Ismael Peña-López" userId="ad50cde2fbdf5e5c" providerId="LiveId" clId="{3DE42B17-4F12-42A7-9C00-DB1921462E0E}" dt="2026-02-20T20:04:55.080" v="4644" actId="20577"/>
        <pc:sldMkLst>
          <pc:docMk/>
          <pc:sldMk cId="2193902576" sldId="1186"/>
        </pc:sldMkLst>
        <pc:spChg chg="mod">
          <ac:chgData name="Ismael Peña-López" userId="ad50cde2fbdf5e5c" providerId="LiveId" clId="{3DE42B17-4F12-42A7-9C00-DB1921462E0E}" dt="2026-02-20T20:04:55.080" v="4644" actId="20577"/>
          <ac:spMkLst>
            <pc:docMk/>
            <pc:sldMk cId="2193902576" sldId="1186"/>
            <ac:spMk id="25602" creationId="{596E5CB2-0532-5E5D-23E2-304070AE967B}"/>
          </ac:spMkLst>
        </pc:spChg>
      </pc:sldChg>
      <pc:sldChg chg="modSp mod">
        <pc:chgData name="Ismael Peña-López" userId="ad50cde2fbdf5e5c" providerId="LiveId" clId="{3DE42B17-4F12-42A7-9C00-DB1921462E0E}" dt="2026-02-20T20:06:15.928" v="4674" actId="6549"/>
        <pc:sldMkLst>
          <pc:docMk/>
          <pc:sldMk cId="187838706" sldId="1188"/>
        </pc:sldMkLst>
        <pc:spChg chg="mod">
          <ac:chgData name="Ismael Peña-López" userId="ad50cde2fbdf5e5c" providerId="LiveId" clId="{3DE42B17-4F12-42A7-9C00-DB1921462E0E}" dt="2026-02-20T20:06:15.928" v="4674" actId="6549"/>
          <ac:spMkLst>
            <pc:docMk/>
            <pc:sldMk cId="187838706" sldId="1188"/>
            <ac:spMk id="25602" creationId="{D86E2F9A-D953-663A-8962-7F05DD4AF77C}"/>
          </ac:spMkLst>
        </pc:spChg>
      </pc:sldChg>
      <pc:sldChg chg="addSp delSp modSp mod">
        <pc:chgData name="Ismael Peña-López" userId="ad50cde2fbdf5e5c" providerId="LiveId" clId="{3DE42B17-4F12-42A7-9C00-DB1921462E0E}" dt="2026-02-20T20:11:39.728" v="4984" actId="14100"/>
        <pc:sldMkLst>
          <pc:docMk/>
          <pc:sldMk cId="3928694266" sldId="1191"/>
        </pc:sldMkLst>
        <pc:spChg chg="add mod">
          <ac:chgData name="Ismael Peña-López" userId="ad50cde2fbdf5e5c" providerId="LiveId" clId="{3DE42B17-4F12-42A7-9C00-DB1921462E0E}" dt="2026-02-20T20:11:39.728" v="4984" actId="14100"/>
          <ac:spMkLst>
            <pc:docMk/>
            <pc:sldMk cId="3928694266" sldId="1191"/>
            <ac:spMk id="2" creationId="{D4255E82-5093-0C80-090D-9274BD528D3B}"/>
          </ac:spMkLst>
        </pc:spChg>
      </pc:sldChg>
      <pc:sldChg chg="ord">
        <pc:chgData name="Ismael Peña-López" userId="ad50cde2fbdf5e5c" providerId="LiveId" clId="{3DE42B17-4F12-42A7-9C00-DB1921462E0E}" dt="2026-02-20T17:58:33.940" v="2473"/>
        <pc:sldMkLst>
          <pc:docMk/>
          <pc:sldMk cId="982346890" sldId="1193"/>
        </pc:sldMkLst>
      </pc:sldChg>
      <pc:sldChg chg="modSp add mod ord modClrScheme chgLayout">
        <pc:chgData name="Ismael Peña-López" userId="ad50cde2fbdf5e5c" providerId="LiveId" clId="{3DE42B17-4F12-42A7-9C00-DB1921462E0E}" dt="2026-02-20T17:58:23.427" v="2469"/>
        <pc:sldMkLst>
          <pc:docMk/>
          <pc:sldMk cId="2499810632" sldId="1258"/>
        </pc:sldMkLst>
        <pc:spChg chg="mod ord">
          <ac:chgData name="Ismael Peña-López" userId="ad50cde2fbdf5e5c" providerId="LiveId" clId="{3DE42B17-4F12-42A7-9C00-DB1921462E0E}" dt="2026-02-19T18:20:48.588" v="229" actId="20577"/>
          <ac:spMkLst>
            <pc:docMk/>
            <pc:sldMk cId="2499810632" sldId="1258"/>
            <ac:spMk id="25602" creationId="{EC51C978-F6DA-BF08-800E-7F03D36D2116}"/>
          </ac:spMkLst>
        </pc:spChg>
      </pc:sldChg>
      <pc:sldChg chg="addSp delSp modSp add mod ord">
        <pc:chgData name="Ismael Peña-López" userId="ad50cde2fbdf5e5c" providerId="LiveId" clId="{3DE42B17-4F12-42A7-9C00-DB1921462E0E}" dt="2026-02-20T17:58:56.916" v="2477"/>
        <pc:sldMkLst>
          <pc:docMk/>
          <pc:sldMk cId="1103740516" sldId="1260"/>
        </pc:sldMkLst>
        <pc:spChg chg="add 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6" creationId="{D8C20C5D-9A4F-B3F3-0613-497A1B92DB6D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8" creationId="{F45AE514-3B2B-D71D-3E23-381DB3A118C6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9" creationId="{B3CD850C-CEB1-6522-67D0-079FA8621BD1}"/>
          </ac:spMkLst>
        </pc:spChg>
        <pc:spChg chg="add mod">
          <ac:chgData name="Ismael Peña-López" userId="ad50cde2fbdf5e5c" providerId="LiveId" clId="{3DE42B17-4F12-42A7-9C00-DB1921462E0E}" dt="2026-02-20T17:43:31.266" v="2068" actId="1036"/>
          <ac:spMkLst>
            <pc:docMk/>
            <pc:sldMk cId="1103740516" sldId="1260"/>
            <ac:spMk id="10" creationId="{7B6ADDF4-2BD0-2033-67F7-C533CD43CADE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18" creationId="{A61ECD04-95D8-A0D9-3727-061CA0C12179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19" creationId="{7D1C7C3F-F200-0B38-FFF6-ACDF99F82ECC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0" creationId="{F1BFCADC-8D24-C73C-8A5E-804777B43889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23" creationId="{186BFDD5-430A-2416-3A18-6320E64A09AD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24" creationId="{3C56B33D-94FC-4806-B9EF-E15CAAD95183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7" creationId="{9FF62CBA-32D2-5804-6675-E0758341BD33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8" creationId="{22151D96-CD18-341B-04F2-9264C8AAADFB}"/>
          </ac:spMkLst>
        </pc:spChg>
        <pc:spChg chg="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29" creationId="{ABB3DB9E-62D1-4C7D-46DE-463E24B0D605}"/>
          </ac:spMkLst>
        </pc:spChg>
        <pc:spChg chg="add del mod">
          <ac:chgData name="Ismael Peña-López" userId="ad50cde2fbdf5e5c" providerId="LiveId" clId="{3DE42B17-4F12-42A7-9C00-DB1921462E0E}" dt="2026-02-20T17:40:09.121" v="1962" actId="1038"/>
          <ac:spMkLst>
            <pc:docMk/>
            <pc:sldMk cId="1103740516" sldId="1260"/>
            <ac:spMk id="30" creationId="{85E88381-A13B-D7B2-E673-FC13EEEDF309}"/>
          </ac:spMkLst>
        </pc:spChg>
        <pc:spChg chg="add del mod">
          <ac:chgData name="Ismael Peña-López" userId="ad50cde2fbdf5e5c" providerId="LiveId" clId="{3DE42B17-4F12-42A7-9C00-DB1921462E0E}" dt="2026-02-20T17:41:34.917" v="2025" actId="1038"/>
          <ac:spMkLst>
            <pc:docMk/>
            <pc:sldMk cId="1103740516" sldId="1260"/>
            <ac:spMk id="31" creationId="{99D72696-F4EB-FCF3-C4D0-0AA70A047544}"/>
          </ac:spMkLst>
        </pc:spChg>
        <pc:spChg chg="mod">
          <ac:chgData name="Ismael Peña-López" userId="ad50cde2fbdf5e5c" providerId="LiveId" clId="{3DE42B17-4F12-42A7-9C00-DB1921462E0E}" dt="2026-02-20T17:37:40.223" v="1932" actId="6549"/>
          <ac:spMkLst>
            <pc:docMk/>
            <pc:sldMk cId="1103740516" sldId="1260"/>
            <ac:spMk id="29698" creationId="{855CBB4B-F778-FE8D-41F7-DBDDB50E60EF}"/>
          </ac:spMkLst>
        </pc:spChg>
        <pc:cxnChg chg="add del mod">
          <ac:chgData name="Ismael Peña-López" userId="ad50cde2fbdf5e5c" providerId="LiveId" clId="{3DE42B17-4F12-42A7-9C00-DB1921462E0E}" dt="2026-02-20T17:23:34.647" v="1561" actId="478"/>
          <ac:cxnSpMkLst>
            <pc:docMk/>
            <pc:sldMk cId="1103740516" sldId="1260"/>
            <ac:cxnSpMk id="26" creationId="{277C7C1E-A0AA-B853-749E-6EA670292255}"/>
          </ac:cxnSpMkLst>
        </pc:cxnChg>
      </pc:sldChg>
      <pc:sldChg chg="addSp delSp modSp add mod ord">
        <pc:chgData name="Ismael Peña-López" userId="ad50cde2fbdf5e5c" providerId="LiveId" clId="{3DE42B17-4F12-42A7-9C00-DB1921462E0E}" dt="2026-02-20T17:59:48.987" v="2508"/>
        <pc:sldMkLst>
          <pc:docMk/>
          <pc:sldMk cId="2576772801" sldId="1261"/>
        </pc:sldMkLst>
        <pc:spChg chg="mod">
          <ac:chgData name="Ismael Peña-López" userId="ad50cde2fbdf5e5c" providerId="LiveId" clId="{3DE42B17-4F12-42A7-9C00-DB1921462E0E}" dt="2026-02-20T17:46:23.662" v="2110" actId="552"/>
          <ac:spMkLst>
            <pc:docMk/>
            <pc:sldMk cId="2576772801" sldId="1261"/>
            <ac:spMk id="6" creationId="{83A7A5D2-4B32-69A2-4F82-2BA08CCF579A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7" creationId="{760EB3F8-B2E9-FDA2-2287-70CB0106B77A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1" creationId="{A66DA3F9-B69C-FB9A-C47A-C27F48FB7212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2" creationId="{1FD8D8B5-E7F0-9C47-544C-0A8B4F5B9B3C}"/>
          </ac:spMkLst>
        </pc:spChg>
        <pc:spChg chg="add mod">
          <ac:chgData name="Ismael Peña-López" userId="ad50cde2fbdf5e5c" providerId="LiveId" clId="{3DE42B17-4F12-42A7-9C00-DB1921462E0E}" dt="2026-02-20T17:45:19.245" v="2095" actId="552"/>
          <ac:spMkLst>
            <pc:docMk/>
            <pc:sldMk cId="2576772801" sldId="1261"/>
            <ac:spMk id="13" creationId="{C45B75B5-75E1-0321-D4FD-88B00A95897F}"/>
          </ac:spMkLst>
        </pc:spChg>
        <pc:spChg chg="add mod">
          <ac:chgData name="Ismael Peña-López" userId="ad50cde2fbdf5e5c" providerId="LiveId" clId="{3DE42B17-4F12-42A7-9C00-DB1921462E0E}" dt="2026-02-20T17:45:15.156" v="2094" actId="552"/>
          <ac:spMkLst>
            <pc:docMk/>
            <pc:sldMk cId="2576772801" sldId="1261"/>
            <ac:spMk id="14" creationId="{5031FC25-02AE-F0B6-38CB-42E2DFC7770E}"/>
          </ac:spMkLst>
        </pc:spChg>
        <pc:spChg chg="add mod">
          <ac:chgData name="Ismael Peña-López" userId="ad50cde2fbdf5e5c" providerId="LiveId" clId="{3DE42B17-4F12-42A7-9C00-DB1921462E0E}" dt="2026-02-20T17:42:45.360" v="2047" actId="1076"/>
          <ac:spMkLst>
            <pc:docMk/>
            <pc:sldMk cId="2576772801" sldId="1261"/>
            <ac:spMk id="15" creationId="{56CCA0A5-A5F7-E05D-E96E-E40591841E82}"/>
          </ac:spMkLst>
        </pc:spChg>
        <pc:spChg chg="add mod">
          <ac:chgData name="Ismael Peña-López" userId="ad50cde2fbdf5e5c" providerId="LiveId" clId="{3DE42B17-4F12-42A7-9C00-DB1921462E0E}" dt="2026-02-20T17:45:59.684" v="2102" actId="555"/>
          <ac:spMkLst>
            <pc:docMk/>
            <pc:sldMk cId="2576772801" sldId="1261"/>
            <ac:spMk id="17" creationId="{E025ADAF-613A-62AD-C852-4E8031259CE3}"/>
          </ac:spMkLst>
        </pc:spChg>
        <pc:spChg chg="mod">
          <ac:chgData name="Ismael Peña-López" userId="ad50cde2fbdf5e5c" providerId="LiveId" clId="{3DE42B17-4F12-42A7-9C00-DB1921462E0E}" dt="2026-02-20T17:46:14.500" v="2108" actId="555"/>
          <ac:spMkLst>
            <pc:docMk/>
            <pc:sldMk cId="2576772801" sldId="1261"/>
            <ac:spMk id="18" creationId="{B1A1E811-6BFA-F61A-B168-825CB114E0E5}"/>
          </ac:spMkLst>
        </pc:spChg>
        <pc:spChg chg="mod">
          <ac:chgData name="Ismael Peña-López" userId="ad50cde2fbdf5e5c" providerId="LiveId" clId="{3DE42B17-4F12-42A7-9C00-DB1921462E0E}" dt="2026-02-20T17:46:07.210" v="2105" actId="555"/>
          <ac:spMkLst>
            <pc:docMk/>
            <pc:sldMk cId="2576772801" sldId="1261"/>
            <ac:spMk id="19" creationId="{3D290FD8-8376-F082-C41C-3E67E7AC6CAD}"/>
          </ac:spMkLst>
        </pc:spChg>
        <pc:spChg chg="mod">
          <ac:chgData name="Ismael Peña-López" userId="ad50cde2fbdf5e5c" providerId="LiveId" clId="{3DE42B17-4F12-42A7-9C00-DB1921462E0E}" dt="2026-02-20T17:46:23.662" v="2110" actId="552"/>
          <ac:spMkLst>
            <pc:docMk/>
            <pc:sldMk cId="2576772801" sldId="1261"/>
            <ac:spMk id="20" creationId="{CED305C2-2BDE-CB9F-8651-CF5FB172AE4D}"/>
          </ac:spMkLst>
        </pc:spChg>
        <pc:spChg chg="mod">
          <ac:chgData name="Ismael Peña-López" userId="ad50cde2fbdf5e5c" providerId="LiveId" clId="{3DE42B17-4F12-42A7-9C00-DB1921462E0E}" dt="2026-02-20T17:46:12.067" v="2107" actId="555"/>
          <ac:spMkLst>
            <pc:docMk/>
            <pc:sldMk cId="2576772801" sldId="1261"/>
            <ac:spMk id="23" creationId="{C4D33A70-2082-9F32-3F75-02A22986600C}"/>
          </ac:spMkLst>
        </pc:spChg>
        <pc:spChg chg="mod">
          <ac:chgData name="Ismael Peña-López" userId="ad50cde2fbdf5e5c" providerId="LiveId" clId="{3DE42B17-4F12-42A7-9C00-DB1921462E0E}" dt="2026-02-20T17:46:14.500" v="2108" actId="555"/>
          <ac:spMkLst>
            <pc:docMk/>
            <pc:sldMk cId="2576772801" sldId="1261"/>
            <ac:spMk id="24" creationId="{4846A12B-1225-D804-1180-C50496961291}"/>
          </ac:spMkLst>
        </pc:spChg>
        <pc:spChg chg="add mod">
          <ac:chgData name="Ismael Peña-López" userId="ad50cde2fbdf5e5c" providerId="LiveId" clId="{3DE42B17-4F12-42A7-9C00-DB1921462E0E}" dt="2026-02-20T17:46:07.210" v="2105" actId="555"/>
          <ac:spMkLst>
            <pc:docMk/>
            <pc:sldMk cId="2576772801" sldId="1261"/>
            <ac:spMk id="32" creationId="{41FFAF48-F466-F1ED-06FA-1A5E6FBB72B9}"/>
          </ac:spMkLst>
        </pc:spChg>
        <pc:spChg chg="add mod">
          <ac:chgData name="Ismael Peña-López" userId="ad50cde2fbdf5e5c" providerId="LiveId" clId="{3DE42B17-4F12-42A7-9C00-DB1921462E0E}" dt="2026-02-20T17:46:12.067" v="2107" actId="555"/>
          <ac:spMkLst>
            <pc:docMk/>
            <pc:sldMk cId="2576772801" sldId="1261"/>
            <ac:spMk id="33" creationId="{B5FBDC62-E8A3-5A34-9AD5-567DBC9CBC9F}"/>
          </ac:spMkLst>
        </pc:spChg>
        <pc:spChg chg="mod">
          <ac:chgData name="Ismael Peña-López" userId="ad50cde2fbdf5e5c" providerId="LiveId" clId="{3DE42B17-4F12-42A7-9C00-DB1921462E0E}" dt="2026-02-20T17:42:10.674" v="2040" actId="20577"/>
          <ac:spMkLst>
            <pc:docMk/>
            <pc:sldMk cId="2576772801" sldId="1261"/>
            <ac:spMk id="29698" creationId="{DA243ECD-9660-C554-8450-F9A9EAFF4DB1}"/>
          </ac:spMkLst>
        </pc:spChg>
        <pc:cxnChg chg="add mod">
          <ac:chgData name="Ismael Peña-López" userId="ad50cde2fbdf5e5c" providerId="LiveId" clId="{3DE42B17-4F12-42A7-9C00-DB1921462E0E}" dt="2026-02-20T17:42:45.360" v="2047" actId="1076"/>
          <ac:cxnSpMkLst>
            <pc:docMk/>
            <pc:sldMk cId="2576772801" sldId="1261"/>
            <ac:cxnSpMk id="2" creationId="{ABBA55AE-4160-E131-CF24-6240AB4E2CF3}"/>
          </ac:cxnSpMkLst>
        </pc:cxnChg>
        <pc:cxnChg chg="add mod">
          <ac:chgData name="Ismael Peña-López" userId="ad50cde2fbdf5e5c" providerId="LiveId" clId="{3DE42B17-4F12-42A7-9C00-DB1921462E0E}" dt="2026-02-20T17:45:19.245" v="2095" actId="552"/>
          <ac:cxnSpMkLst>
            <pc:docMk/>
            <pc:sldMk cId="2576772801" sldId="1261"/>
            <ac:cxnSpMk id="3" creationId="{5CAA2278-DD4A-91B7-5A98-4646D3CEF7EB}"/>
          </ac:cxnSpMkLst>
        </pc:cxnChg>
        <pc:cxnChg chg="mod">
          <ac:chgData name="Ismael Peña-López" userId="ad50cde2fbdf5e5c" providerId="LiveId" clId="{3DE42B17-4F12-42A7-9C00-DB1921462E0E}" dt="2026-02-20T17:45:19.245" v="2095" actId="552"/>
          <ac:cxnSpMkLst>
            <pc:docMk/>
            <pc:sldMk cId="2576772801" sldId="1261"/>
            <ac:cxnSpMk id="4" creationId="{2AA02370-9BC0-548C-E1FA-DEB36BE35B18}"/>
          </ac:cxnSpMkLst>
        </pc:cxnChg>
        <pc:cxnChg chg="add mod">
          <ac:chgData name="Ismael Peña-López" userId="ad50cde2fbdf5e5c" providerId="LiveId" clId="{3DE42B17-4F12-42A7-9C00-DB1921462E0E}" dt="2026-02-20T17:45:15.156" v="2094" actId="552"/>
          <ac:cxnSpMkLst>
            <pc:docMk/>
            <pc:sldMk cId="2576772801" sldId="1261"/>
            <ac:cxnSpMk id="5" creationId="{AEEE0337-0EF3-291B-7A11-CACF6C1F5337}"/>
          </ac:cxnSpMkLst>
        </pc:cxnChg>
        <pc:cxnChg chg="add mod">
          <ac:chgData name="Ismael Peña-López" userId="ad50cde2fbdf5e5c" providerId="LiveId" clId="{3DE42B17-4F12-42A7-9C00-DB1921462E0E}" dt="2026-02-20T17:42:45.360" v="2047" actId="1076"/>
          <ac:cxnSpMkLst>
            <pc:docMk/>
            <pc:sldMk cId="2576772801" sldId="1261"/>
            <ac:cxnSpMk id="16" creationId="{05A0454A-3290-E3C9-9C5C-1CF37FA0D230}"/>
          </ac:cxnSpMkLst>
        </pc:cxnChg>
        <pc:cxnChg chg="mod">
          <ac:chgData name="Ismael Peña-López" userId="ad50cde2fbdf5e5c" providerId="LiveId" clId="{3DE42B17-4F12-42A7-9C00-DB1921462E0E}" dt="2026-02-20T17:46:14.500" v="2108" actId="555"/>
          <ac:cxnSpMkLst>
            <pc:docMk/>
            <pc:sldMk cId="2576772801" sldId="1261"/>
            <ac:cxnSpMk id="21" creationId="{1EA3D009-396F-8B8E-A278-A35EFD1FD990}"/>
          </ac:cxnSpMkLst>
        </pc:cxnChg>
        <pc:cxnChg chg="mod">
          <ac:chgData name="Ismael Peña-López" userId="ad50cde2fbdf5e5c" providerId="LiveId" clId="{3DE42B17-4F12-42A7-9C00-DB1921462E0E}" dt="2026-02-20T17:46:23.662" v="2110" actId="552"/>
          <ac:cxnSpMkLst>
            <pc:docMk/>
            <pc:sldMk cId="2576772801" sldId="1261"/>
            <ac:cxnSpMk id="22" creationId="{89C23321-0AE4-0183-FE45-248998A20F05}"/>
          </ac:cxnSpMkLst>
        </pc:cxnChg>
        <pc:cxnChg chg="mod">
          <ac:chgData name="Ismael Peña-López" userId="ad50cde2fbdf5e5c" providerId="LiveId" clId="{3DE42B17-4F12-42A7-9C00-DB1921462E0E}" dt="2026-02-20T17:46:23.662" v="2110" actId="552"/>
          <ac:cxnSpMkLst>
            <pc:docMk/>
            <pc:sldMk cId="2576772801" sldId="1261"/>
            <ac:cxnSpMk id="25" creationId="{98075598-395A-1441-DDE3-706367404A69}"/>
          </ac:cxnSpMkLst>
        </pc:cxnChg>
        <pc:cxnChg chg="mod">
          <ac:chgData name="Ismael Peña-López" userId="ad50cde2fbdf5e5c" providerId="LiveId" clId="{3DE42B17-4F12-42A7-9C00-DB1921462E0E}" dt="2026-02-20T17:46:14.500" v="2108" actId="555"/>
          <ac:cxnSpMkLst>
            <pc:docMk/>
            <pc:sldMk cId="2576772801" sldId="1261"/>
            <ac:cxnSpMk id="26" creationId="{862B3C5E-A7E4-F707-8E29-2BD8A20A8784}"/>
          </ac:cxnSpMkLst>
        </pc:cxnChg>
      </pc:sldChg>
      <pc:sldChg chg="addSp delSp modSp add mod modShow">
        <pc:chgData name="Ismael Peña-López" userId="ad50cde2fbdf5e5c" providerId="LiveId" clId="{3DE42B17-4F12-42A7-9C00-DB1921462E0E}" dt="2026-03-06T12:00:30.840" v="5304" actId="729"/>
        <pc:sldMkLst>
          <pc:docMk/>
          <pc:sldMk cId="2778950946" sldId="1262"/>
        </pc:sldMkLst>
        <pc:spChg chg="add mod">
          <ac:chgData name="Ismael Peña-López" userId="ad50cde2fbdf5e5c" providerId="LiveId" clId="{3DE42B17-4F12-42A7-9C00-DB1921462E0E}" dt="2026-02-20T17:50:28.850" v="2132" actId="20577"/>
          <ac:spMkLst>
            <pc:docMk/>
            <pc:sldMk cId="2778950946" sldId="1262"/>
            <ac:spMk id="8" creationId="{9DC2E061-AFB2-0A82-4B17-B461F5463C51}"/>
          </ac:spMkLst>
        </pc:spChg>
        <pc:spChg chg="add mod">
          <ac:chgData name="Ismael Peña-López" userId="ad50cde2fbdf5e5c" providerId="LiveId" clId="{3DE42B17-4F12-42A7-9C00-DB1921462E0E}" dt="2026-02-20T17:50:31.811" v="2138" actId="20577"/>
          <ac:spMkLst>
            <pc:docMk/>
            <pc:sldMk cId="2778950946" sldId="1262"/>
            <ac:spMk id="13" creationId="{18501F50-B8AC-6D6C-6231-FBEB302482EB}"/>
          </ac:spMkLst>
        </pc:spChg>
        <pc:spChg chg="add mod">
          <ac:chgData name="Ismael Peña-López" userId="ad50cde2fbdf5e5c" providerId="LiveId" clId="{3DE42B17-4F12-42A7-9C00-DB1921462E0E}" dt="2026-02-20T17:50:25.729" v="2125" actId="1076"/>
          <ac:spMkLst>
            <pc:docMk/>
            <pc:sldMk cId="2778950946" sldId="1262"/>
            <ac:spMk id="14" creationId="{7EF6ABEB-CA7A-44FE-4B79-2A9353C8BB5C}"/>
          </ac:spMkLst>
        </pc:spChg>
        <pc:spChg chg="add mod">
          <ac:chgData name="Ismael Peña-López" userId="ad50cde2fbdf5e5c" providerId="LiveId" clId="{3DE42B17-4F12-42A7-9C00-DB1921462E0E}" dt="2026-02-20T17:50:42.127" v="2153" actId="20577"/>
          <ac:spMkLst>
            <pc:docMk/>
            <pc:sldMk cId="2778950946" sldId="1262"/>
            <ac:spMk id="15" creationId="{7BBDD004-46D9-E66E-93CF-D13FC85EE798}"/>
          </ac:spMkLst>
        </pc:spChg>
        <pc:spChg chg="add mod">
          <ac:chgData name="Ismael Peña-López" userId="ad50cde2fbdf5e5c" providerId="LiveId" clId="{3DE42B17-4F12-42A7-9C00-DB1921462E0E}" dt="2026-02-20T17:50:25.729" v="2125" actId="1076"/>
          <ac:spMkLst>
            <pc:docMk/>
            <pc:sldMk cId="2778950946" sldId="1262"/>
            <ac:spMk id="16" creationId="{C6A303C5-A81C-9A30-ABBD-DB6B543FE6C0}"/>
          </ac:spMkLst>
        </pc:spChg>
        <pc:spChg chg="add mod">
          <ac:chgData name="Ismael Peña-López" userId="ad50cde2fbdf5e5c" providerId="LiveId" clId="{3DE42B17-4F12-42A7-9C00-DB1921462E0E}" dt="2026-02-20T17:50:49.105" v="2158" actId="20577"/>
          <ac:spMkLst>
            <pc:docMk/>
            <pc:sldMk cId="2778950946" sldId="1262"/>
            <ac:spMk id="17" creationId="{FA5AEB48-657E-0AF9-E8F5-F169ACB4AC17}"/>
          </ac:spMkLst>
        </pc:spChg>
        <pc:spChg chg="add mod">
          <ac:chgData name="Ismael Peña-López" userId="ad50cde2fbdf5e5c" providerId="LiveId" clId="{3DE42B17-4F12-42A7-9C00-DB1921462E0E}" dt="2026-02-20T17:57:30.420" v="2467" actId="1035"/>
          <ac:spMkLst>
            <pc:docMk/>
            <pc:sldMk cId="2778950946" sldId="1262"/>
            <ac:spMk id="29" creationId="{AE1B0929-A5A6-42DC-3E6D-0C8E40F9C984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7" creationId="{E52CB6BC-45C9-98C4-8CB6-55C4140CEA77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8" creationId="{EAF9E25F-65F2-6CA6-E606-00F7B968E598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49" creationId="{F47A6707-386E-A432-AA05-359D5EAF3243}"/>
          </ac:spMkLst>
        </pc:spChg>
        <pc:spChg chg="add mod">
          <ac:chgData name="Ismael Peña-López" userId="ad50cde2fbdf5e5c" providerId="LiveId" clId="{3DE42B17-4F12-42A7-9C00-DB1921462E0E}" dt="2026-02-20T17:55:36.284" v="2407" actId="164"/>
          <ac:spMkLst>
            <pc:docMk/>
            <pc:sldMk cId="2778950946" sldId="1262"/>
            <ac:spMk id="51" creationId="{535B77B1-F594-00C0-672F-F0BC3D4B0CF1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6" creationId="{14150F8B-33D6-2661-48DA-DA7AA072CF30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7" creationId="{F271278D-16B5-B6D8-0402-73027C48D860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8" creationId="{0B293445-316C-567B-5D35-3381966B6948}"/>
          </ac:spMkLst>
        </pc:spChg>
        <pc:spChg chg="add mod">
          <ac:chgData name="Ismael Peña-López" userId="ad50cde2fbdf5e5c" providerId="LiveId" clId="{3DE42B17-4F12-42A7-9C00-DB1921462E0E}" dt="2026-02-20T17:55:38.500" v="2408" actId="164"/>
          <ac:spMkLst>
            <pc:docMk/>
            <pc:sldMk cId="2778950946" sldId="1262"/>
            <ac:spMk id="59" creationId="{1E676BF6-C974-9701-1D95-5CFEE44D2ED0}"/>
          </ac:spMkLst>
        </pc:spChg>
        <pc:spChg chg="add mod">
          <ac:chgData name="Ismael Peña-López" userId="ad50cde2fbdf5e5c" providerId="LiveId" clId="{3DE42B17-4F12-42A7-9C00-DB1921462E0E}" dt="2026-02-20T17:55:40.825" v="2409" actId="164"/>
          <ac:spMkLst>
            <pc:docMk/>
            <pc:sldMk cId="2778950946" sldId="1262"/>
            <ac:spMk id="60" creationId="{90C5B921-D1DD-8EB7-B8E6-E093CEE7EAE7}"/>
          </ac:spMkLst>
        </pc:spChg>
        <pc:spChg chg="add mod">
          <ac:chgData name="Ismael Peña-López" userId="ad50cde2fbdf5e5c" providerId="LiveId" clId="{3DE42B17-4F12-42A7-9C00-DB1921462E0E}" dt="2026-02-20T17:55:40.825" v="2409" actId="164"/>
          <ac:spMkLst>
            <pc:docMk/>
            <pc:sldMk cId="2778950946" sldId="1262"/>
            <ac:spMk id="61" creationId="{8BA39B67-259A-5439-8281-C6175A648394}"/>
          </ac:spMkLst>
        </pc:s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4" creationId="{3883A662-2E92-3F3F-818C-AD3CC490A26F}"/>
          </ac:grpSpMkLst>
        </pc:gr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5" creationId="{DC3AC215-1A13-9C13-088C-1A1289942FEC}"/>
          </ac:grpSpMkLst>
        </pc:grpChg>
        <pc:grpChg chg="add mod">
          <ac:chgData name="Ismael Peña-López" userId="ad50cde2fbdf5e5c" providerId="LiveId" clId="{3DE42B17-4F12-42A7-9C00-DB1921462E0E}" dt="2026-02-20T17:55:51.054" v="2413" actId="554"/>
          <ac:grpSpMkLst>
            <pc:docMk/>
            <pc:sldMk cId="2778950946" sldId="1262"/>
            <ac:grpSpMk id="66" creationId="{8A8A14C2-CDDF-B9B2-34C6-F74940741575}"/>
          </ac:grpSpMkLst>
        </pc:grp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3" creationId="{23CEC603-9CFC-A772-01B6-98DFD85CC710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4" creationId="{00862C57-B372-67F3-4449-7D29DEB47C2C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6" creationId="{18C15BA1-781B-3AD7-2FB1-BCE54B5C8DED}"/>
          </ac:cxnSpMkLst>
        </pc:cxnChg>
        <pc:cxnChg chg="add mod">
          <ac:chgData name="Ismael Peña-López" userId="ad50cde2fbdf5e5c" providerId="LiveId" clId="{3DE42B17-4F12-42A7-9C00-DB1921462E0E}" dt="2026-02-20T17:50:25.729" v="2125" actId="1076"/>
          <ac:cxnSpMkLst>
            <pc:docMk/>
            <pc:sldMk cId="2778950946" sldId="1262"/>
            <ac:cxnSpMk id="18" creationId="{D0AE96CA-2E3E-3198-C823-25A3213F0214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20" creationId="{F8869294-6FE1-1256-31F7-92ECE510B211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33" creationId="{C2CFE8FE-E783-165D-F009-22BA0C472577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67" creationId="{45C5C705-8797-2F78-5A8B-9F500FEF879A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0" creationId="{2B203BF4-C57B-05D9-E934-E807E5FD81E0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3" creationId="{285ABF91-489F-78C8-529F-9F2124C963FE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6" creationId="{E8EE277B-398A-DA7D-521E-FDFC51B2DB93}"/>
          </ac:cxnSpMkLst>
        </pc:cxnChg>
        <pc:cxnChg chg="add mod">
          <ac:chgData name="Ismael Peña-López" userId="ad50cde2fbdf5e5c" providerId="LiveId" clId="{3DE42B17-4F12-42A7-9C00-DB1921462E0E}" dt="2026-02-20T17:57:30.420" v="2467" actId="1035"/>
          <ac:cxnSpMkLst>
            <pc:docMk/>
            <pc:sldMk cId="2778950946" sldId="1262"/>
            <ac:cxnSpMk id="79" creationId="{84A60CFF-A62B-7EC2-9D77-3F8A1BB90D7E}"/>
          </ac:cxnSpMkLst>
        </pc:cxnChg>
        <pc:cxnChg chg="add mod">
          <ac:chgData name="Ismael Peña-López" userId="ad50cde2fbdf5e5c" providerId="LiveId" clId="{3DE42B17-4F12-42A7-9C00-DB1921462E0E}" dt="2026-02-20T17:56:45.231" v="2436" actId="692"/>
          <ac:cxnSpMkLst>
            <pc:docMk/>
            <pc:sldMk cId="2778950946" sldId="1262"/>
            <ac:cxnSpMk id="82" creationId="{835A7F6C-C1B5-CA7C-A57F-CBC8F3302C4A}"/>
          </ac:cxnSpMkLst>
        </pc:cxnChg>
        <pc:cxnChg chg="add mod">
          <ac:chgData name="Ismael Peña-López" userId="ad50cde2fbdf5e5c" providerId="LiveId" clId="{3DE42B17-4F12-42A7-9C00-DB1921462E0E}" dt="2026-02-20T17:56:54.239" v="2442" actId="14100"/>
          <ac:cxnSpMkLst>
            <pc:docMk/>
            <pc:sldMk cId="2778950946" sldId="1262"/>
            <ac:cxnSpMk id="85" creationId="{C0783FEF-E89E-35F4-B1B5-B5A13731CDFD}"/>
          </ac:cxnSpMkLst>
        </pc:cxnChg>
        <pc:cxnChg chg="add mod">
          <ac:chgData name="Ismael Peña-López" userId="ad50cde2fbdf5e5c" providerId="LiveId" clId="{3DE42B17-4F12-42A7-9C00-DB1921462E0E}" dt="2026-02-20T17:56:50.631" v="2440" actId="14100"/>
          <ac:cxnSpMkLst>
            <pc:docMk/>
            <pc:sldMk cId="2778950946" sldId="1262"/>
            <ac:cxnSpMk id="86" creationId="{641B1872-474D-D138-4F4F-E0D26731FCD6}"/>
          </ac:cxnSpMkLst>
        </pc:cxnChg>
        <pc:cxnChg chg="add mod">
          <ac:chgData name="Ismael Peña-López" userId="ad50cde2fbdf5e5c" providerId="LiveId" clId="{3DE42B17-4F12-42A7-9C00-DB1921462E0E}" dt="2026-02-20T17:57:00.175" v="2446" actId="14100"/>
          <ac:cxnSpMkLst>
            <pc:docMk/>
            <pc:sldMk cId="2778950946" sldId="1262"/>
            <ac:cxnSpMk id="91" creationId="{F63F39C5-FDEE-A510-CA5F-11DBE786BD58}"/>
          </ac:cxnSpMkLst>
        </pc:cxnChg>
        <pc:cxnChg chg="add mod">
          <ac:chgData name="Ismael Peña-López" userId="ad50cde2fbdf5e5c" providerId="LiveId" clId="{3DE42B17-4F12-42A7-9C00-DB1921462E0E}" dt="2026-02-20T17:57:07.158" v="2450" actId="14100"/>
          <ac:cxnSpMkLst>
            <pc:docMk/>
            <pc:sldMk cId="2778950946" sldId="1262"/>
            <ac:cxnSpMk id="95" creationId="{CCCF5EFD-6206-F269-8467-E5FBD20ABD83}"/>
          </ac:cxnSpMkLst>
        </pc:cxnChg>
        <pc:cxnChg chg="add mod">
          <ac:chgData name="Ismael Peña-López" userId="ad50cde2fbdf5e5c" providerId="LiveId" clId="{3DE42B17-4F12-42A7-9C00-DB1921462E0E}" dt="2026-02-20T17:57:13.695" v="2454" actId="14100"/>
          <ac:cxnSpMkLst>
            <pc:docMk/>
            <pc:sldMk cId="2778950946" sldId="1262"/>
            <ac:cxnSpMk id="99" creationId="{D5BD9B0B-33F7-FE33-C86D-416429F3DA2E}"/>
          </ac:cxnSpMkLst>
        </pc:cxnChg>
        <pc:cxnChg chg="add mod">
          <ac:chgData name="Ismael Peña-López" userId="ad50cde2fbdf5e5c" providerId="LiveId" clId="{3DE42B17-4F12-42A7-9C00-DB1921462E0E}" dt="2026-02-20T17:57:27.096" v="2463" actId="14100"/>
          <ac:cxnSpMkLst>
            <pc:docMk/>
            <pc:sldMk cId="2778950946" sldId="1262"/>
            <ac:cxnSpMk id="103" creationId="{5FD729A8-6871-3C01-3CB6-F48E41075B6D}"/>
          </ac:cxnSpMkLst>
        </pc:cxnChg>
        <pc:cxnChg chg="add mod">
          <ac:chgData name="Ismael Peña-López" userId="ad50cde2fbdf5e5c" providerId="LiveId" clId="{3DE42B17-4F12-42A7-9C00-DB1921462E0E}" dt="2026-02-20T17:57:23.240" v="2461" actId="14100"/>
          <ac:cxnSpMkLst>
            <pc:docMk/>
            <pc:sldMk cId="2778950946" sldId="1262"/>
            <ac:cxnSpMk id="104" creationId="{AED8496E-E325-3E09-05A8-77454ED77EAB}"/>
          </ac:cxnSpMkLst>
        </pc:cxnChg>
        <pc:cxnChg chg="add mod">
          <ac:chgData name="Ismael Peña-López" userId="ad50cde2fbdf5e5c" providerId="LiveId" clId="{3DE42B17-4F12-42A7-9C00-DB1921462E0E}" dt="2026-02-20T17:57:19.527" v="2459" actId="14100"/>
          <ac:cxnSpMkLst>
            <pc:docMk/>
            <pc:sldMk cId="2778950946" sldId="1262"/>
            <ac:cxnSpMk id="105" creationId="{D054013B-06B1-2B40-E53F-4AEB102F02A9}"/>
          </ac:cxnSpMkLst>
        </pc:cxnChg>
      </pc:sldChg>
      <pc:sldChg chg="add ord">
        <pc:chgData name="Ismael Peña-López" userId="ad50cde2fbdf5e5c" providerId="LiveId" clId="{3DE42B17-4F12-42A7-9C00-DB1921462E0E}" dt="2026-02-20T17:59:20.383" v="2480"/>
        <pc:sldMkLst>
          <pc:docMk/>
          <pc:sldMk cId="3608383593" sldId="1263"/>
        </pc:sldMkLst>
      </pc:sldChg>
      <pc:sldChg chg="add ord">
        <pc:chgData name="Ismael Peña-López" userId="ad50cde2fbdf5e5c" providerId="LiveId" clId="{3DE42B17-4F12-42A7-9C00-DB1921462E0E}" dt="2026-02-20T18:00:12.521" v="2518"/>
        <pc:sldMkLst>
          <pc:docMk/>
          <pc:sldMk cId="1633239398" sldId="1264"/>
        </pc:sldMkLst>
      </pc:sldChg>
      <pc:sldChg chg="modSp add mod ord">
        <pc:chgData name="Ismael Peña-López" userId="ad50cde2fbdf5e5c" providerId="LiveId" clId="{3DE42B17-4F12-42A7-9C00-DB1921462E0E}" dt="2026-02-20T19:42:09.980" v="3304" actId="403"/>
        <pc:sldMkLst>
          <pc:docMk/>
          <pc:sldMk cId="2027146418" sldId="1265"/>
        </pc:sldMkLst>
        <pc:spChg chg="mod">
          <ac:chgData name="Ismael Peña-López" userId="ad50cde2fbdf5e5c" providerId="LiveId" clId="{3DE42B17-4F12-42A7-9C00-DB1921462E0E}" dt="2026-02-20T19:42:09.980" v="3304" actId="403"/>
          <ac:spMkLst>
            <pc:docMk/>
            <pc:sldMk cId="2027146418" sldId="1265"/>
            <ac:spMk id="2" creationId="{B0DAF78F-DCBC-204A-BCB8-9B103291AE6A}"/>
          </ac:spMkLst>
        </pc:spChg>
        <pc:spChg chg="mod">
          <ac:chgData name="Ismael Peña-López" userId="ad50cde2fbdf5e5c" providerId="LiveId" clId="{3DE42B17-4F12-42A7-9C00-DB1921462E0E}" dt="2026-02-20T18:12:50.432" v="2616" actId="20577"/>
          <ac:spMkLst>
            <pc:docMk/>
            <pc:sldMk cId="2027146418" sldId="1265"/>
            <ac:spMk id="39938" creationId="{4B3E7B27-0C8D-9B33-E2CD-4745D7030950}"/>
          </ac:spMkLst>
        </pc:spChg>
        <pc:spChg chg="mod">
          <ac:chgData name="Ismael Peña-López" userId="ad50cde2fbdf5e5c" providerId="LiveId" clId="{3DE42B17-4F12-42A7-9C00-DB1921462E0E}" dt="2026-02-20T19:42:09.980" v="3304" actId="403"/>
          <ac:spMkLst>
            <pc:docMk/>
            <pc:sldMk cId="2027146418" sldId="1265"/>
            <ac:spMk id="39939" creationId="{5EF888E9-21DF-6CF7-DD19-F56052C14D75}"/>
          </ac:spMkLst>
        </pc:spChg>
      </pc:sldChg>
      <pc:sldChg chg="modSp add mod ord">
        <pc:chgData name="Ismael Peña-López" userId="ad50cde2fbdf5e5c" providerId="LiveId" clId="{3DE42B17-4F12-42A7-9C00-DB1921462E0E}" dt="2026-02-20T18:17:26.383" v="2791" actId="20577"/>
        <pc:sldMkLst>
          <pc:docMk/>
          <pc:sldMk cId="3485494976" sldId="1266"/>
        </pc:sldMkLst>
        <pc:spChg chg="mod">
          <ac:chgData name="Ismael Peña-López" userId="ad50cde2fbdf5e5c" providerId="LiveId" clId="{3DE42B17-4F12-42A7-9C00-DB1921462E0E}" dt="2026-02-20T18:17:26.383" v="2791" actId="20577"/>
          <ac:spMkLst>
            <pc:docMk/>
            <pc:sldMk cId="3485494976" sldId="1266"/>
            <ac:spMk id="25602" creationId="{59BBD0E0-A922-BE17-E275-81B89B819117}"/>
          </ac:spMkLst>
        </pc:spChg>
      </pc:sldChg>
      <pc:sldChg chg="addSp delSp modSp add mod">
        <pc:chgData name="Ismael Peña-López" userId="ad50cde2fbdf5e5c" providerId="LiveId" clId="{3DE42B17-4F12-42A7-9C00-DB1921462E0E}" dt="2026-02-20T18:51:04.050" v="3008"/>
        <pc:sldMkLst>
          <pc:docMk/>
          <pc:sldMk cId="1785317921" sldId="1267"/>
        </pc:sldMkLst>
        <pc:spChg chg="mod">
          <ac:chgData name="Ismael Peña-López" userId="ad50cde2fbdf5e5c" providerId="LiveId" clId="{3DE42B17-4F12-42A7-9C00-DB1921462E0E}" dt="2026-02-20T18:48:02.757" v="2882"/>
          <ac:spMkLst>
            <pc:docMk/>
            <pc:sldMk cId="1785317921" sldId="1267"/>
            <ac:spMk id="2" creationId="{93B17B67-4A19-91B4-2727-28D3BBCC5BBE}"/>
          </ac:spMkLst>
        </pc:spChg>
        <pc:spChg chg="add mod">
          <ac:chgData name="Ismael Peña-López" userId="ad50cde2fbdf5e5c" providerId="LiveId" clId="{3DE42B17-4F12-42A7-9C00-DB1921462E0E}" dt="2026-02-20T18:22:17.009" v="2874" actId="1035"/>
          <ac:spMkLst>
            <pc:docMk/>
            <pc:sldMk cId="1785317921" sldId="1267"/>
            <ac:spMk id="4" creationId="{D8C94785-659B-C75B-3C47-21BAF145210C}"/>
          </ac:spMkLst>
        </pc:spChg>
        <pc:spChg chg="add mod">
          <ac:chgData name="Ismael Peña-López" userId="ad50cde2fbdf5e5c" providerId="LiveId" clId="{3DE42B17-4F12-42A7-9C00-DB1921462E0E}" dt="2026-02-20T18:22:17.009" v="2874" actId="1035"/>
          <ac:spMkLst>
            <pc:docMk/>
            <pc:sldMk cId="1785317921" sldId="1267"/>
            <ac:spMk id="5" creationId="{3C55A362-D12F-23CD-C45E-D2DE3455A517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6" creationId="{806A2A27-9471-E3C1-EB49-DD03EEFDFE42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7" creationId="{96C451CF-A80C-AB0F-2691-1E8BF6558DE6}"/>
          </ac:spMkLst>
        </pc:spChg>
        <pc:spChg chg="add mod">
          <ac:chgData name="Ismael Peña-López" userId="ad50cde2fbdf5e5c" providerId="LiveId" clId="{3DE42B17-4F12-42A7-9C00-DB1921462E0E}" dt="2026-02-20T18:50:49.533" v="3005" actId="1038"/>
          <ac:spMkLst>
            <pc:docMk/>
            <pc:sldMk cId="1785317921" sldId="1267"/>
            <ac:spMk id="8" creationId="{2F3E1346-3005-3758-3411-87FC023ED394}"/>
          </ac:spMkLst>
        </pc:spChg>
        <pc:spChg chg="add mod">
          <ac:chgData name="Ismael Peña-López" userId="ad50cde2fbdf5e5c" providerId="LiveId" clId="{3DE42B17-4F12-42A7-9C00-DB1921462E0E}" dt="2026-02-20T18:22:24.174" v="2879" actId="465"/>
          <ac:spMkLst>
            <pc:docMk/>
            <pc:sldMk cId="1785317921" sldId="1267"/>
            <ac:spMk id="9" creationId="{272D0E73-63C2-3216-BB33-E45A0BE4B27C}"/>
          </ac:spMkLst>
        </pc:spChg>
        <pc:spChg chg="add mod">
          <ac:chgData name="Ismael Peña-López" userId="ad50cde2fbdf5e5c" providerId="LiveId" clId="{3DE42B17-4F12-42A7-9C00-DB1921462E0E}" dt="2026-02-20T18:22:21.887" v="2878" actId="555"/>
          <ac:spMkLst>
            <pc:docMk/>
            <pc:sldMk cId="1785317921" sldId="1267"/>
            <ac:spMk id="10" creationId="{5CE315C2-D43F-6979-E636-0FA94A2D1A80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0" creationId="{CD0E0842-FFB7-C93B-14D7-F0C077B757AA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1" creationId="{740CFCD8-D993-CF76-A067-AFF7AF3CF421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2" creationId="{ED8AAA4B-264C-544A-0DA6-914FAD0BEB2F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3" creationId="{284EC06A-BC72-64CC-659B-15940B75A021}"/>
          </ac:spMkLst>
        </pc:spChg>
        <pc:spChg chg="add mod">
          <ac:chgData name="Ismael Peña-López" userId="ad50cde2fbdf5e5c" providerId="LiveId" clId="{3DE42B17-4F12-42A7-9C00-DB1921462E0E}" dt="2026-02-20T18:51:04.050" v="3008"/>
          <ac:spMkLst>
            <pc:docMk/>
            <pc:sldMk cId="1785317921" sldId="1267"/>
            <ac:spMk id="84" creationId="{D65F3414-503F-9395-C8C8-31B1F7125C91}"/>
          </ac:spMkLst>
        </pc:spChg>
        <pc:cxnChg chg="mod">
          <ac:chgData name="Ismael Peña-López" userId="ad50cde2fbdf5e5c" providerId="LiveId" clId="{3DE42B17-4F12-42A7-9C00-DB1921462E0E}" dt="2026-02-20T18:22:17.009" v="2874" actId="1035"/>
          <ac:cxnSpMkLst>
            <pc:docMk/>
            <pc:sldMk cId="1785317921" sldId="1267"/>
            <ac:cxnSpMk id="25" creationId="{C397BB8D-D9C8-F5D7-0C79-0F79ED7A094E}"/>
          </ac:cxnSpMkLst>
        </pc:cxnChg>
        <pc:cxnChg chg="mod">
          <ac:chgData name="Ismael Peña-López" userId="ad50cde2fbdf5e5c" providerId="LiveId" clId="{3DE42B17-4F12-42A7-9C00-DB1921462E0E}" dt="2026-02-20T18:22:24.174" v="2879" actId="465"/>
          <ac:cxnSpMkLst>
            <pc:docMk/>
            <pc:sldMk cId="1785317921" sldId="1267"/>
            <ac:cxnSpMk id="34" creationId="{CA897389-B513-CE0C-0DC4-7A2129B3F878}"/>
          </ac:cxnSpMkLst>
        </pc:cxnChg>
        <pc:cxnChg chg="add mod">
          <ac:chgData name="Ismael Peña-López" userId="ad50cde2fbdf5e5c" providerId="LiveId" clId="{3DE42B17-4F12-42A7-9C00-DB1921462E0E}" dt="2026-02-20T18:22:21.887" v="2878" actId="555"/>
          <ac:cxnSpMkLst>
            <pc:docMk/>
            <pc:sldMk cId="1785317921" sldId="1267"/>
            <ac:cxnSpMk id="38" creationId="{4812F5F5-FFBD-85CD-6F71-4537443F375A}"/>
          </ac:cxnSpMkLst>
        </pc:cxnChg>
      </pc:sldChg>
      <pc:sldChg chg="modSp add mod ord">
        <pc:chgData name="Ismael Peña-López" userId="ad50cde2fbdf5e5c" providerId="LiveId" clId="{3DE42B17-4F12-42A7-9C00-DB1921462E0E}" dt="2026-02-20T19:47:03.254" v="3625" actId="20577"/>
        <pc:sldMkLst>
          <pc:docMk/>
          <pc:sldMk cId="1249104587" sldId="1268"/>
        </pc:sldMkLst>
        <pc:spChg chg="mod">
          <ac:chgData name="Ismael Peña-López" userId="ad50cde2fbdf5e5c" providerId="LiveId" clId="{3DE42B17-4F12-42A7-9C00-DB1921462E0E}" dt="2026-02-20T19:47:03.254" v="3625" actId="20577"/>
          <ac:spMkLst>
            <pc:docMk/>
            <pc:sldMk cId="1249104587" sldId="1268"/>
            <ac:spMk id="25602" creationId="{E6A00B2B-8F76-70E4-AD4D-00EF10E63CB9}"/>
          </ac:spMkLst>
        </pc:spChg>
      </pc:sldChg>
      <pc:sldChg chg="addSp delSp modSp add mod ord">
        <pc:chgData name="Ismael Peña-López" userId="ad50cde2fbdf5e5c" providerId="LiveId" clId="{3DE42B17-4F12-42A7-9C00-DB1921462E0E}" dt="2026-02-20T20:00:11.844" v="4505" actId="14100"/>
        <pc:sldMkLst>
          <pc:docMk/>
          <pc:sldMk cId="780479260" sldId="1269"/>
        </pc:sldMkLst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5" creationId="{988C18BA-B71C-D5E9-9374-92AB9390123F}"/>
          </ac:spMkLst>
        </pc:spChg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9" creationId="{7D28DA67-9D24-8049-8ADA-2A3FA2CC991D}"/>
          </ac:spMkLst>
        </pc:spChg>
        <pc:spChg chg="mod">
          <ac:chgData name="Ismael Peña-López" userId="ad50cde2fbdf5e5c" providerId="LiveId" clId="{3DE42B17-4F12-42A7-9C00-DB1921462E0E}" dt="2026-02-20T20:00:00.961" v="4502" actId="553"/>
          <ac:spMkLst>
            <pc:docMk/>
            <pc:sldMk cId="780479260" sldId="1269"/>
            <ac:spMk id="10" creationId="{C6B18FA7-0548-462F-41AB-A919C2BF8900}"/>
          </ac:spMkLst>
        </pc:spChg>
        <pc:spChg chg="add mod">
          <ac:chgData name="Ismael Peña-López" userId="ad50cde2fbdf5e5c" providerId="LiveId" clId="{3DE42B17-4F12-42A7-9C00-DB1921462E0E}" dt="2026-02-20T19:47:53.610" v="3651" actId="20577"/>
          <ac:spMkLst>
            <pc:docMk/>
            <pc:sldMk cId="780479260" sldId="1269"/>
            <ac:spMk id="11" creationId="{E5BBB133-2A47-DF33-EB58-95FD6CE92367}"/>
          </ac:spMkLst>
        </pc:spChg>
        <pc:spChg chg="add mod">
          <ac:chgData name="Ismael Peña-López" userId="ad50cde2fbdf5e5c" providerId="LiveId" clId="{3DE42B17-4F12-42A7-9C00-DB1921462E0E}" dt="2026-02-20T19:47:55.946" v="3652"/>
          <ac:spMkLst>
            <pc:docMk/>
            <pc:sldMk cId="780479260" sldId="1269"/>
            <ac:spMk id="12" creationId="{A7252578-6551-58B3-45E4-CE4C54FBD21A}"/>
          </ac:spMkLst>
        </pc:spChg>
        <pc:spChg chg="add mod">
          <ac:chgData name="Ismael Peña-López" userId="ad50cde2fbdf5e5c" providerId="LiveId" clId="{3DE42B17-4F12-42A7-9C00-DB1921462E0E}" dt="2026-02-20T19:47:56.650" v="3653"/>
          <ac:spMkLst>
            <pc:docMk/>
            <pc:sldMk cId="780479260" sldId="1269"/>
            <ac:spMk id="13" creationId="{C9BFF714-8DB7-30ED-60F8-8854DBBBD5D7}"/>
          </ac:spMkLst>
        </pc:sp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4" creationId="{76CD743B-6FEE-5253-0EDB-022FA59C29BA}"/>
          </ac:cxnSpMkLst>
        </pc:cxn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5" creationId="{D96F72C4-4EE2-B7B7-9726-A1ED6ECAEAFB}"/>
          </ac:cxnSpMkLst>
        </pc:cxnChg>
        <pc:cxnChg chg="add 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16" creationId="{155A78DF-08ED-CDC5-6764-091374CA8AB2}"/>
          </ac:cxnSpMkLst>
        </pc:cxnChg>
        <pc:cxnChg chg="mod">
          <ac:chgData name="Ismael Peña-López" userId="ad50cde2fbdf5e5c" providerId="LiveId" clId="{3DE42B17-4F12-42A7-9C00-DB1921462E0E}" dt="2026-02-20T20:00:11.844" v="4505" actId="14100"/>
          <ac:cxnSpMkLst>
            <pc:docMk/>
            <pc:sldMk cId="780479260" sldId="1269"/>
            <ac:cxnSpMk id="25" creationId="{63D92CCC-B704-1652-3806-C21A52F64BB4}"/>
          </ac:cxnSpMkLst>
        </pc:cxnChg>
        <pc:cxnChg chg="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34" creationId="{C5D92866-79AE-A9FC-FB0A-403D38CF9E28}"/>
          </ac:cxnSpMkLst>
        </pc:cxnChg>
        <pc:cxnChg chg="mod">
          <ac:chgData name="Ismael Peña-López" userId="ad50cde2fbdf5e5c" providerId="LiveId" clId="{3DE42B17-4F12-42A7-9C00-DB1921462E0E}" dt="2026-02-20T20:00:00.961" v="4502" actId="553"/>
          <ac:cxnSpMkLst>
            <pc:docMk/>
            <pc:sldMk cId="780479260" sldId="1269"/>
            <ac:cxnSpMk id="38" creationId="{474C34E5-6B82-AA40-D52D-F23A16BB0B91}"/>
          </ac:cxnSpMkLst>
        </pc:cxnChg>
      </pc:sldChg>
      <pc:sldChg chg="addSp delSp modSp add mod ord">
        <pc:chgData name="Ismael Peña-López" userId="ad50cde2fbdf5e5c" providerId="LiveId" clId="{3DE42B17-4F12-42A7-9C00-DB1921462E0E}" dt="2026-02-20T19:57:02.821" v="4309" actId="20577"/>
        <pc:sldMkLst>
          <pc:docMk/>
          <pc:sldMk cId="814618148" sldId="1270"/>
        </pc:sldMkLst>
        <pc:spChg chg="mod">
          <ac:chgData name="Ismael Peña-López" userId="ad50cde2fbdf5e5c" providerId="LiveId" clId="{3DE42B17-4F12-42A7-9C00-DB1921462E0E}" dt="2026-02-20T19:57:02.821" v="4309" actId="20577"/>
          <ac:spMkLst>
            <pc:docMk/>
            <pc:sldMk cId="814618148" sldId="1270"/>
            <ac:spMk id="2" creationId="{B90BD58F-1011-7D8C-C25D-FC543B0028E9}"/>
          </ac:spMkLst>
        </pc:spChg>
        <pc:spChg chg="mod">
          <ac:chgData name="Ismael Peña-López" userId="ad50cde2fbdf5e5c" providerId="LiveId" clId="{3DE42B17-4F12-42A7-9C00-DB1921462E0E}" dt="2026-02-20T19:56:55.864" v="4305" actId="6549"/>
          <ac:spMkLst>
            <pc:docMk/>
            <pc:sldMk cId="814618148" sldId="1270"/>
            <ac:spMk id="39938" creationId="{4C2CF640-8A99-375D-D4AE-668C5C6FCFC8}"/>
          </ac:spMkLst>
        </pc:spChg>
        <pc:spChg chg="mod">
          <ac:chgData name="Ismael Peña-López" userId="ad50cde2fbdf5e5c" providerId="LiveId" clId="{3DE42B17-4F12-42A7-9C00-DB1921462E0E}" dt="2026-02-20T19:54:46.778" v="4260" actId="6549"/>
          <ac:spMkLst>
            <pc:docMk/>
            <pc:sldMk cId="814618148" sldId="1270"/>
            <ac:spMk id="39939" creationId="{0CC4FACD-4CF6-8AEE-E1EC-57929697AE21}"/>
          </ac:spMkLst>
        </pc:spChg>
      </pc:sldChg>
      <pc:sldChg chg="addSp delSp modSp add mod ord">
        <pc:chgData name="Ismael Peña-López" userId="ad50cde2fbdf5e5c" providerId="LiveId" clId="{3DE42B17-4F12-42A7-9C00-DB1921462E0E}" dt="2026-02-20T20:05:03.196" v="4647"/>
        <pc:sldMkLst>
          <pc:docMk/>
          <pc:sldMk cId="2195766567" sldId="1271"/>
        </pc:sldMkLst>
        <pc:spChg chg="mod">
          <ac:chgData name="Ismael Peña-López" userId="ad50cde2fbdf5e5c" providerId="LiveId" clId="{3DE42B17-4F12-42A7-9C00-DB1921462E0E}" dt="2026-02-20T19:57:33.962" v="4351" actId="6549"/>
          <ac:spMkLst>
            <pc:docMk/>
            <pc:sldMk cId="2195766567" sldId="1271"/>
            <ac:spMk id="2" creationId="{8B904550-C72C-7268-1984-86681C915BBB}"/>
          </ac:spMkLst>
        </pc:spChg>
        <pc:spChg chg="mod">
          <ac:chgData name="Ismael Peña-López" userId="ad50cde2fbdf5e5c" providerId="LiveId" clId="{3DE42B17-4F12-42A7-9C00-DB1921462E0E}" dt="2026-02-20T19:59:13.177" v="4489" actId="20577"/>
          <ac:spMkLst>
            <pc:docMk/>
            <pc:sldMk cId="2195766567" sldId="1271"/>
            <ac:spMk id="4" creationId="{B9CFF90F-F236-E5EF-0932-340C38B4D589}"/>
          </ac:spMkLst>
        </pc:spChg>
      </pc:sldChg>
      <pc:sldChg chg="addSp delSp modSp add mod ord">
        <pc:chgData name="Ismael Peña-López" userId="ad50cde2fbdf5e5c" providerId="LiveId" clId="{3DE42B17-4F12-42A7-9C00-DB1921462E0E}" dt="2026-03-06T12:00:39.586" v="5314" actId="20577"/>
        <pc:sldMkLst>
          <pc:docMk/>
          <pc:sldMk cId="2178249422" sldId="1272"/>
        </pc:sldMkLst>
        <pc:spChg chg="mod">
          <ac:chgData name="Ismael Peña-López" userId="ad50cde2fbdf5e5c" providerId="LiveId" clId="{3DE42B17-4F12-42A7-9C00-DB1921462E0E}" dt="2026-03-06T12:00:39.586" v="5314" actId="20577"/>
          <ac:spMkLst>
            <pc:docMk/>
            <pc:sldMk cId="2178249422" sldId="1272"/>
            <ac:spMk id="2" creationId="{EF0C2D32-030F-CD95-904F-0285614462A0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7" creationId="{FDDA6644-F5D4-8B53-ADDC-8635B044B2F1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8" creationId="{810C0031-AB77-2744-EBEF-9B8C46840A9D}"/>
          </ac:spMkLst>
        </pc:spChg>
        <pc:spChg chg="add mod">
          <ac:chgData name="Ismael Peña-López" userId="ad50cde2fbdf5e5c" providerId="LiveId" clId="{3DE42B17-4F12-42A7-9C00-DB1921462E0E}" dt="2026-02-20T20:02:52.716" v="4596" actId="553"/>
          <ac:spMkLst>
            <pc:docMk/>
            <pc:sldMk cId="2178249422" sldId="1272"/>
            <ac:spMk id="29" creationId="{C53CFDA5-0AC6-9266-D730-6EA247A53584}"/>
          </ac:spMkLst>
        </pc:spChg>
        <pc:spChg chg="add mod">
          <ac:chgData name="Ismael Peña-López" userId="ad50cde2fbdf5e5c" providerId="LiveId" clId="{3DE42B17-4F12-42A7-9C00-DB1921462E0E}" dt="2026-02-20T20:01:11.255" v="4520" actId="554"/>
          <ac:spMkLst>
            <pc:docMk/>
            <pc:sldMk cId="2178249422" sldId="1272"/>
            <ac:spMk id="40" creationId="{0A0FD250-C89C-EFA1-7C0D-F39A72A94BA5}"/>
          </ac:spMkLst>
        </pc:spChg>
        <pc:spChg chg="add mod">
          <ac:chgData name="Ismael Peña-López" userId="ad50cde2fbdf5e5c" providerId="LiveId" clId="{3DE42B17-4F12-42A7-9C00-DB1921462E0E}" dt="2026-02-20T20:01:11.255" v="4520" actId="554"/>
          <ac:spMkLst>
            <pc:docMk/>
            <pc:sldMk cId="2178249422" sldId="1272"/>
            <ac:spMk id="41" creationId="{B63A920F-51AF-FCCB-47D1-AD1D15BE6922}"/>
          </ac:spMkLst>
        </pc:spChg>
        <pc:spChg chg="add mod">
          <ac:chgData name="Ismael Peña-López" userId="ad50cde2fbdf5e5c" providerId="LiveId" clId="{3DE42B17-4F12-42A7-9C00-DB1921462E0E}" dt="2026-02-20T20:00:21.440" v="4507"/>
          <ac:spMkLst>
            <pc:docMk/>
            <pc:sldMk cId="2178249422" sldId="1272"/>
            <ac:spMk id="42" creationId="{357DBD27-15A1-E01A-F35E-5A6950731D6A}"/>
          </ac:spMkLst>
        </pc:spChg>
        <pc:spChg chg="add mod">
          <ac:chgData name="Ismael Peña-López" userId="ad50cde2fbdf5e5c" providerId="LiveId" clId="{3DE42B17-4F12-42A7-9C00-DB1921462E0E}" dt="2026-02-20T20:00:48.392" v="4511" actId="552"/>
          <ac:spMkLst>
            <pc:docMk/>
            <pc:sldMk cId="2178249422" sldId="1272"/>
            <ac:spMk id="43" creationId="{7E4EA0FB-6B29-D388-C462-298EBF485B26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5" creationId="{C19AAD20-5AD2-FC1B-4878-E240942C47F4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6" creationId="{7C1429B3-1413-B676-A274-3CB0A87998D3}"/>
          </ac:spMkLst>
        </pc:spChg>
        <pc:spChg chg="add mod">
          <ac:chgData name="Ismael Peña-López" userId="ad50cde2fbdf5e5c" providerId="LiveId" clId="{3DE42B17-4F12-42A7-9C00-DB1921462E0E}" dt="2026-02-20T20:03:08.818" v="4600" actId="208"/>
          <ac:spMkLst>
            <pc:docMk/>
            <pc:sldMk cId="2178249422" sldId="1272"/>
            <ac:spMk id="47" creationId="{73B223A8-AB82-45E8-5F3B-79FBC9F866E0}"/>
          </ac:spMkLst>
        </pc:spChg>
        <pc:cxnChg chg="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37" creationId="{47CBC8F2-4E06-4F14-9491-F787C759F7AE}"/>
          </ac:cxnSpMkLst>
        </pc:cxnChg>
        <pc:cxnChg chg="add 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39" creationId="{C5059FCA-35CA-B3C9-7E17-D49DAF4752B1}"/>
          </ac:cxnSpMkLst>
        </pc:cxnChg>
        <pc:cxnChg chg="add mod">
          <ac:chgData name="Ismael Peña-López" userId="ad50cde2fbdf5e5c" providerId="LiveId" clId="{3DE42B17-4F12-42A7-9C00-DB1921462E0E}" dt="2026-02-20T20:01:11.255" v="4520" actId="554"/>
          <ac:cxnSpMkLst>
            <pc:docMk/>
            <pc:sldMk cId="2178249422" sldId="1272"/>
            <ac:cxnSpMk id="44" creationId="{9B11A76F-84D9-9ADC-5503-5E22C0A576E8}"/>
          </ac:cxnSpMkLst>
        </pc:cxnChg>
        <pc:cxnChg chg="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48" creationId="{E85EAC73-5A7D-58D5-C34B-138C62CF1DB7}"/>
          </ac:cxnSpMkLst>
        </pc:cxnChg>
        <pc:cxnChg chg="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49" creationId="{9B6E7C7E-3E09-E787-1E26-259021B7BD24}"/>
          </ac:cxnSpMkLst>
        </pc:cxnChg>
        <pc:cxnChg chg="add mod">
          <ac:chgData name="Ismael Peña-López" userId="ad50cde2fbdf5e5c" providerId="LiveId" clId="{3DE42B17-4F12-42A7-9C00-DB1921462E0E}" dt="2026-02-20T20:03:03.748" v="4599" actId="208"/>
          <ac:cxnSpMkLst>
            <pc:docMk/>
            <pc:sldMk cId="2178249422" sldId="1272"/>
            <ac:cxnSpMk id="50" creationId="{08484D44-432C-0AFC-C867-66A4B3E6AD75}"/>
          </ac:cxnSpMkLst>
        </pc:cxnChg>
        <pc:cxnChg chg="add mod">
          <ac:chgData name="Ismael Peña-López" userId="ad50cde2fbdf5e5c" providerId="LiveId" clId="{3DE42B17-4F12-42A7-9C00-DB1921462E0E}" dt="2026-02-20T20:03:19.255" v="4602" actId="14100"/>
          <ac:cxnSpMkLst>
            <pc:docMk/>
            <pc:sldMk cId="2178249422" sldId="1272"/>
            <ac:cxnSpMk id="60" creationId="{B59ED142-F316-DF3F-8236-B5BC228BBBAD}"/>
          </ac:cxnSpMkLst>
        </pc:cxnChg>
        <pc:cxnChg chg="add mod">
          <ac:chgData name="Ismael Peña-López" userId="ad50cde2fbdf5e5c" providerId="LiveId" clId="{3DE42B17-4F12-42A7-9C00-DB1921462E0E}" dt="2026-02-20T20:03:21.172" v="4603" actId="14100"/>
          <ac:cxnSpMkLst>
            <pc:docMk/>
            <pc:sldMk cId="2178249422" sldId="1272"/>
            <ac:cxnSpMk id="61" creationId="{BDB4EC74-F2D6-F1E0-F3FE-5CC33F2E2EA1}"/>
          </ac:cxnSpMkLst>
        </pc:cxnChg>
        <pc:cxnChg chg="add mod">
          <ac:chgData name="Ismael Peña-López" userId="ad50cde2fbdf5e5c" providerId="LiveId" clId="{3DE42B17-4F12-42A7-9C00-DB1921462E0E}" dt="2026-02-20T20:03:23.238" v="4604" actId="14100"/>
          <ac:cxnSpMkLst>
            <pc:docMk/>
            <pc:sldMk cId="2178249422" sldId="1272"/>
            <ac:cxnSpMk id="62" creationId="{610CEC0B-3305-7446-AE0D-C7E2E2A73A58}"/>
          </ac:cxnSpMkLst>
        </pc:cxnChg>
        <pc:cxnChg chg="add mod">
          <ac:chgData name="Ismael Peña-López" userId="ad50cde2fbdf5e5c" providerId="LiveId" clId="{3DE42B17-4F12-42A7-9C00-DB1921462E0E}" dt="2026-02-20T20:03:37.222" v="4609" actId="14100"/>
          <ac:cxnSpMkLst>
            <pc:docMk/>
            <pc:sldMk cId="2178249422" sldId="1272"/>
            <ac:cxnSpMk id="69" creationId="{3841964C-FC0A-55E2-C991-5448BCB317D4}"/>
          </ac:cxnSpMkLst>
        </pc:cxnChg>
        <pc:cxnChg chg="add mod">
          <ac:chgData name="Ismael Peña-López" userId="ad50cde2fbdf5e5c" providerId="LiveId" clId="{3DE42B17-4F12-42A7-9C00-DB1921462E0E}" dt="2026-02-20T20:03:43.492" v="4613" actId="14100"/>
          <ac:cxnSpMkLst>
            <pc:docMk/>
            <pc:sldMk cId="2178249422" sldId="1272"/>
            <ac:cxnSpMk id="74" creationId="{ECFB300D-50D8-C0DB-D7F7-4A33604C0F44}"/>
          </ac:cxnSpMkLst>
        </pc:cxnChg>
        <pc:cxnChg chg="add mod">
          <ac:chgData name="Ismael Peña-López" userId="ad50cde2fbdf5e5c" providerId="LiveId" clId="{3DE42B17-4F12-42A7-9C00-DB1921462E0E}" dt="2026-02-20T20:03:51.038" v="4617" actId="14100"/>
          <ac:cxnSpMkLst>
            <pc:docMk/>
            <pc:sldMk cId="2178249422" sldId="1272"/>
            <ac:cxnSpMk id="78" creationId="{5C4A2795-B76B-412A-E743-90930FC623F4}"/>
          </ac:cxnSpMkLst>
        </pc:cxnChg>
      </pc:sldChg>
      <pc:sldChg chg="modSp add ord">
        <pc:chgData name="Ismael Peña-López" userId="ad50cde2fbdf5e5c" providerId="LiveId" clId="{3DE42B17-4F12-42A7-9C00-DB1921462E0E}" dt="2026-02-20T20:04:59.721" v="4645"/>
        <pc:sldMkLst>
          <pc:docMk/>
          <pc:sldMk cId="3860587610" sldId="1273"/>
        </pc:sldMkLst>
        <pc:spChg chg="mod">
          <ac:chgData name="Ismael Peña-López" userId="ad50cde2fbdf5e5c" providerId="LiveId" clId="{3DE42B17-4F12-42A7-9C00-DB1921462E0E}" dt="2026-02-20T20:04:59.721" v="4645"/>
          <ac:spMkLst>
            <pc:docMk/>
            <pc:sldMk cId="3860587610" sldId="1273"/>
            <ac:spMk id="25602" creationId="{4DDFC55E-D706-16C8-B46F-259EB376180E}"/>
          </ac:spMkLst>
        </pc:spChg>
      </pc:sldChg>
      <pc:sldChg chg="modSp add mod">
        <pc:chgData name="Ismael Peña-López" userId="ad50cde2fbdf5e5c" providerId="LiveId" clId="{3DE42B17-4F12-42A7-9C00-DB1921462E0E}" dt="2026-02-20T20:07:40.182" v="4716" actId="20577"/>
        <pc:sldMkLst>
          <pc:docMk/>
          <pc:sldMk cId="645589213" sldId="1274"/>
        </pc:sldMkLst>
        <pc:spChg chg="mod">
          <ac:chgData name="Ismael Peña-López" userId="ad50cde2fbdf5e5c" providerId="LiveId" clId="{3DE42B17-4F12-42A7-9C00-DB1921462E0E}" dt="2026-02-20T20:07:40.182" v="4716" actId="20577"/>
          <ac:spMkLst>
            <pc:docMk/>
            <pc:sldMk cId="645589213" sldId="1274"/>
            <ac:spMk id="2" creationId="{13E2CBF9-5832-C007-E9DF-CAC959314E29}"/>
          </ac:spMkLst>
        </pc:spChg>
        <pc:spChg chg="mod">
          <ac:chgData name="Ismael Peña-López" userId="ad50cde2fbdf5e5c" providerId="LiveId" clId="{3DE42B17-4F12-42A7-9C00-DB1921462E0E}" dt="2026-02-20T20:07:35.782" v="4709" actId="14100"/>
          <ac:spMkLst>
            <pc:docMk/>
            <pc:sldMk cId="645589213" sldId="1274"/>
            <ac:spMk id="4" creationId="{9452A421-9D32-B33A-F344-A88273B91047}"/>
          </ac:spMkLst>
        </pc:spChg>
      </pc:sldChg>
      <pc:sldChg chg="modSp add mod">
        <pc:chgData name="Ismael Peña-López" userId="ad50cde2fbdf5e5c" providerId="LiveId" clId="{3DE42B17-4F12-42A7-9C00-DB1921462E0E}" dt="2026-02-20T20:08:14.551" v="4729" actId="5793"/>
        <pc:sldMkLst>
          <pc:docMk/>
          <pc:sldMk cId="2633621177" sldId="1275"/>
        </pc:sldMkLst>
        <pc:spChg chg="mod">
          <ac:chgData name="Ismael Peña-López" userId="ad50cde2fbdf5e5c" providerId="LiveId" clId="{3DE42B17-4F12-42A7-9C00-DB1921462E0E}" dt="2026-02-20T20:08:06.549" v="4727" actId="6549"/>
          <ac:spMkLst>
            <pc:docMk/>
            <pc:sldMk cId="2633621177" sldId="1275"/>
            <ac:spMk id="2" creationId="{F397468E-2E72-1966-E341-15ABB8CDF87B}"/>
          </ac:spMkLst>
        </pc:spChg>
        <pc:spChg chg="mod">
          <ac:chgData name="Ismael Peña-López" userId="ad50cde2fbdf5e5c" providerId="LiveId" clId="{3DE42B17-4F12-42A7-9C00-DB1921462E0E}" dt="2026-02-20T20:08:14.551" v="4729" actId="5793"/>
          <ac:spMkLst>
            <pc:docMk/>
            <pc:sldMk cId="2633621177" sldId="1275"/>
            <ac:spMk id="4" creationId="{5CE808EA-A095-8E53-0B99-5F3A8EE9DF93}"/>
          </ac:spMkLst>
        </pc:spChg>
      </pc:sldChg>
      <pc:sldMasterChg chg="modSldLayout">
        <pc:chgData name="Ismael Peña-López" userId="ad50cde2fbdf5e5c" providerId="LiveId" clId="{3DE42B17-4F12-42A7-9C00-DB1921462E0E}" dt="2026-02-19T18:20:33.648" v="219" actId="207"/>
        <pc:sldMasterMkLst>
          <pc:docMk/>
          <pc:sldMasterMk cId="0" sldId="2147483648"/>
        </pc:sldMasterMkLst>
        <pc:sldLayoutChg chg="modSp mod">
          <pc:chgData name="Ismael Peña-López" userId="ad50cde2fbdf5e5c" providerId="LiveId" clId="{3DE42B17-4F12-42A7-9C00-DB1921462E0E}" dt="2026-02-19T18:20:33.648" v="219" actId="207"/>
          <pc:sldLayoutMkLst>
            <pc:docMk/>
            <pc:sldMasterMk cId="0" sldId="2147483648"/>
            <pc:sldLayoutMk cId="1350841803" sldId="2147483747"/>
          </pc:sldLayoutMkLst>
          <pc:spChg chg="mod">
            <ac:chgData name="Ismael Peña-López" userId="ad50cde2fbdf5e5c" providerId="LiveId" clId="{3DE42B17-4F12-42A7-9C00-DB1921462E0E}" dt="2026-02-19T18:20:33.648" v="219" actId="207"/>
            <ac:spMkLst>
              <pc:docMk/>
              <pc:sldMasterMk cId="0" sldId="2147483648"/>
              <pc:sldLayoutMk cId="1350841803" sldId="2147483747"/>
              <ac:spMk id="4" creationId="{AC7151BD-28B4-660A-3A4E-609A5A442B9F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C7136135-8733-403A-89A2-054F70E4967D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3200" noProof="0" dirty="0">
              <a:latin typeface="Arial" panose="020B0604020202020204" pitchFamily="34" charset="0"/>
              <a:cs typeface="Arial" panose="020B0604020202020204" pitchFamily="34" charset="0"/>
            </a:rPr>
            <a:t>      Actuacions</a:t>
          </a:r>
          <a:endParaRPr lang="ca-ES" sz="3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15D6E-C77F-4531-BA40-F14537CC06DC}" type="par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0B4E355-3747-4775-8061-E0B93A972F8B}" type="sib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3200" noProof="0" dirty="0">
              <a:latin typeface="Arial" panose="020B0604020202020204" pitchFamily="34" charset="0"/>
              <a:cs typeface="Arial" panose="020B0604020202020204" pitchFamily="34" charset="0"/>
            </a:rPr>
            <a:t>       Resultats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2A9DC333-5DE6-4B58-8C89-0EF04F3F2C12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ca-ES" sz="1600" noProof="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a-ES" sz="3200" noProof="0" dirty="0">
              <a:latin typeface="Arial" panose="020B0604020202020204" pitchFamily="34" charset="0"/>
              <a:cs typeface="Arial" panose="020B0604020202020204" pitchFamily="34" charset="0"/>
            </a:rPr>
            <a:t>Programes</a:t>
          </a:r>
          <a:endParaRPr lang="ca-ES" sz="3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2AB2D-6BC8-44E2-AEB5-D227C6C050F1}" type="parTrans" cxnId="{26CEF453-19AC-4173-BF89-628528FA42B4}">
      <dgm:prSet/>
      <dgm:spPr/>
      <dgm:t>
        <a:bodyPr/>
        <a:lstStyle/>
        <a:p>
          <a:endParaRPr lang="ca-ES"/>
        </a:p>
      </dgm:t>
    </dgm:pt>
    <dgm:pt modelId="{9081B921-546B-4021-A5B3-34A65AB003F4}" type="sibTrans" cxnId="{26CEF453-19AC-4173-BF89-628528FA42B4}">
      <dgm:prSet/>
      <dgm:spPr/>
      <dgm:t>
        <a:bodyPr/>
        <a:lstStyle/>
        <a:p>
          <a:endParaRPr lang="ca-ES"/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E34FC0F8-EB81-4B93-AD12-133EB9541E60}" type="pres">
      <dgm:prSet presAssocID="{2A9DC333-5DE6-4B58-8C89-0EF04F3F2C12}" presName="parTxOnly" presStyleLbl="node1" presStyleIdx="0" presStyleCnt="3" custScaleX="83919">
        <dgm:presLayoutVars>
          <dgm:bulletEnabled val="1"/>
        </dgm:presLayoutVars>
      </dgm:prSet>
      <dgm:spPr/>
    </dgm:pt>
    <dgm:pt modelId="{4E201F95-3F8A-4BFF-92A1-B9C1FB9AE283}" type="pres">
      <dgm:prSet presAssocID="{9081B921-546B-4021-A5B3-34A65AB003F4}" presName="parSpace" presStyleCnt="0"/>
      <dgm:spPr/>
    </dgm:pt>
    <dgm:pt modelId="{29505BEF-92FA-4AF9-94C6-048ED1E219CE}" type="pres">
      <dgm:prSet presAssocID="{C7136135-8733-403A-89A2-054F70E4967D}" presName="parTxOnly" presStyleLbl="node1" presStyleIdx="1" presStyleCnt="3" custLinFactNeighborX="-7037">
        <dgm:presLayoutVars>
          <dgm:bulletEnabled val="1"/>
        </dgm:presLayoutVars>
      </dgm:prSet>
      <dgm:spPr/>
    </dgm:pt>
    <dgm:pt modelId="{0F401A79-A1C4-4325-80E5-DE12343C3E9C}" type="pres">
      <dgm:prSet presAssocID="{B0B4E355-3747-4775-8061-E0B93A972F8B}" presName="parSpace" presStyleCnt="0"/>
      <dgm:spPr/>
    </dgm:pt>
    <dgm:pt modelId="{541CEFFE-BE94-4F36-8ED2-18DA1EAA15BB}" type="pres">
      <dgm:prSet presAssocID="{66050626-8E45-4B37-B55F-D3C8ECC2D033}" presName="parTxOnly" presStyleLbl="node1" presStyleIdx="2" presStyleCnt="3" custScaleX="100396">
        <dgm:presLayoutVars>
          <dgm:bulletEnabled val="1"/>
        </dgm:presLayoutVars>
      </dgm:prSet>
      <dgm:spPr/>
    </dgm:pt>
  </dgm:ptLst>
  <dgm:cxnLst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44226B3A-1219-4AD7-A4B7-A4ED6B33C0A5}" srcId="{F6909644-2DC6-481A-A1C1-7F4A333C2A3C}" destId="{C7136135-8733-403A-89A2-054F70E4967D}" srcOrd="1" destOrd="0" parTransId="{27415D6E-C77F-4531-BA40-F14537CC06DC}" sibTransId="{B0B4E355-3747-4775-8061-E0B93A972F8B}"/>
    <dgm:cxn modelId="{CA739E72-8BA6-4FC8-BBF4-1D197EFFC085}" type="presOf" srcId="{C7136135-8733-403A-89A2-054F70E4967D}" destId="{29505BEF-92FA-4AF9-94C6-048ED1E219CE}" srcOrd="0" destOrd="0" presId="urn:microsoft.com/office/officeart/2005/8/layout/hChevron3"/>
    <dgm:cxn modelId="{26CEF453-19AC-4173-BF89-628528FA42B4}" srcId="{F6909644-2DC6-481A-A1C1-7F4A333C2A3C}" destId="{2A9DC333-5DE6-4B58-8C89-0EF04F3F2C12}" srcOrd="0" destOrd="0" parTransId="{B112AB2D-6BC8-44E2-AEB5-D227C6C050F1}" sibTransId="{9081B921-546B-4021-A5B3-34A65AB003F4}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3F9FFEB6-AD3A-4362-83FE-AECDF316ED90}" type="presOf" srcId="{2A9DC333-5DE6-4B58-8C89-0EF04F3F2C12}" destId="{E34FC0F8-EB81-4B93-AD12-133EB9541E60}" srcOrd="0" destOrd="0" presId="urn:microsoft.com/office/officeart/2005/8/layout/hChevron3"/>
    <dgm:cxn modelId="{D433A6E2-0E1A-4112-B5BF-9F5253ABCA66}" srcId="{F6909644-2DC6-481A-A1C1-7F4A333C2A3C}" destId="{66050626-8E45-4B37-B55F-D3C8ECC2D033}" srcOrd="2" destOrd="0" parTransId="{70941F77-AC7B-475E-BA5A-B29B5AAFA5D8}" sibTransId="{D9CC0C00-2AE8-41C2-B7B5-9A0558A4948F}"/>
    <dgm:cxn modelId="{56694C4F-6E6C-417D-8EFC-361FD0F02B9F}" type="presParOf" srcId="{4F93CB60-CD89-418C-A565-20C4C60BAE9E}" destId="{E34FC0F8-EB81-4B93-AD12-133EB9541E60}" srcOrd="0" destOrd="0" presId="urn:microsoft.com/office/officeart/2005/8/layout/hChevron3"/>
    <dgm:cxn modelId="{B1046ECC-5A64-476C-9799-6F82CC3525ED}" type="presParOf" srcId="{4F93CB60-CD89-418C-A565-20C4C60BAE9E}" destId="{4E201F95-3F8A-4BFF-92A1-B9C1FB9AE283}" srcOrd="1" destOrd="0" presId="urn:microsoft.com/office/officeart/2005/8/layout/hChevron3"/>
    <dgm:cxn modelId="{B074448B-A4DF-433A-8BEF-DE400330D002}" type="presParOf" srcId="{4F93CB60-CD89-418C-A565-20C4C60BAE9E}" destId="{29505BEF-92FA-4AF9-94C6-048ED1E219CE}" srcOrd="2" destOrd="0" presId="urn:microsoft.com/office/officeart/2005/8/layout/hChevron3"/>
    <dgm:cxn modelId="{8E6A7B92-0331-4C34-8565-E606F3C23AD8}" type="presParOf" srcId="{4F93CB60-CD89-418C-A565-20C4C60BAE9E}" destId="{0F401A79-A1C4-4325-80E5-DE12343C3E9C}" srcOrd="3" destOrd="0" presId="urn:microsoft.com/office/officeart/2005/8/layout/hChevron3"/>
    <dgm:cxn modelId="{87DC70EA-DC9D-4B4D-AD17-91E4E8672C41}" type="presParOf" srcId="{4F93CB60-CD89-418C-A565-20C4C60BAE9E}" destId="{541CEFFE-BE94-4F36-8ED2-18DA1EAA15BB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FC0F8-EB81-4B93-AD12-133EB9541E60}">
      <dsp:nvSpPr>
        <dsp:cNvPr id="0" name=""/>
        <dsp:cNvSpPr/>
      </dsp:nvSpPr>
      <dsp:spPr>
        <a:xfrm>
          <a:off x="1975" y="0"/>
          <a:ext cx="4339940" cy="698420"/>
        </a:xfrm>
        <a:prstGeom prst="homePlat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ca-ES" sz="3200" kern="1200" noProof="0" dirty="0">
              <a:latin typeface="Arial" panose="020B0604020202020204" pitchFamily="34" charset="0"/>
              <a:cs typeface="Arial" panose="020B0604020202020204" pitchFamily="34" charset="0"/>
            </a:rPr>
            <a:t>Programes</a:t>
          </a:r>
          <a:endParaRPr lang="ca-ES" sz="32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5" y="0"/>
        <a:ext cx="4165335" cy="698420"/>
      </dsp:txXfrm>
    </dsp:sp>
    <dsp:sp modelId="{29505BEF-92FA-4AF9-94C6-048ED1E219CE}">
      <dsp:nvSpPr>
        <dsp:cNvPr id="0" name=""/>
        <dsp:cNvSpPr/>
      </dsp:nvSpPr>
      <dsp:spPr>
        <a:xfrm>
          <a:off x="3234814" y="0"/>
          <a:ext cx="5171582" cy="698420"/>
        </a:xfrm>
        <a:prstGeom prst="chevron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Actuacions</a:t>
          </a:r>
          <a:endParaRPr lang="ca-ES" sz="32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4024" y="0"/>
        <a:ext cx="4473162" cy="698420"/>
      </dsp:txXfrm>
    </dsp:sp>
    <dsp:sp modelId="{541CEFFE-BE94-4F36-8ED2-18DA1EAA15BB}">
      <dsp:nvSpPr>
        <dsp:cNvPr id="0" name=""/>
        <dsp:cNvSpPr/>
      </dsp:nvSpPr>
      <dsp:spPr>
        <a:xfrm>
          <a:off x="7444865" y="0"/>
          <a:ext cx="5192062" cy="698420"/>
        </a:xfrm>
        <a:prstGeom prst="chevron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32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Resultats</a:t>
          </a:r>
        </a:p>
      </dsp:txBody>
      <dsp:txXfrm>
        <a:off x="7794075" y="0"/>
        <a:ext cx="4493642" cy="69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2A3DAE8-C83A-A638-0AD7-6B397AA47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F0843E-7502-B69F-05AD-86D33A20B2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D30A-943E-46E1-993E-B9A7B548C8F1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A52C75-B306-B289-3E56-0B3CFEFC9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694891-7058-B72E-D7E5-C4BC229F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E9937-E8D6-44F5-BF34-3C528EB6D5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99556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4E48826C-674E-89B3-182E-FA7AD664F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35D271-6ADC-9970-F5BB-BE72EF662A3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>
                <a:sym typeface="Clash Display Regular" charset="0"/>
              </a:rPr>
              <a:t>Click to edit Template text styles</a:t>
            </a:r>
          </a:p>
          <a:p>
            <a:pPr lvl="1"/>
            <a:r>
              <a:rPr lang="ca-ES" altLang="ca-ES" noProof="0">
                <a:sym typeface="Clash Display Regular" charset="0"/>
              </a:rPr>
              <a:t>Second level</a:t>
            </a:r>
          </a:p>
          <a:p>
            <a:pPr lvl="2"/>
            <a:r>
              <a:rPr lang="ca-ES" altLang="ca-ES" noProof="0">
                <a:sym typeface="Clash Display Regular" charset="0"/>
              </a:rPr>
              <a:t>Third level</a:t>
            </a:r>
          </a:p>
          <a:p>
            <a:pPr lvl="3"/>
            <a:r>
              <a:rPr lang="ca-ES" altLang="ca-ES" noProof="0">
                <a:sym typeface="Clash Display Regular" charset="0"/>
              </a:rPr>
              <a:t>Fourth level</a:t>
            </a:r>
          </a:p>
          <a:p>
            <a:pPr lvl="4"/>
            <a:r>
              <a:rPr lang="ca-ES" altLang="ca-ES" noProof="0">
                <a:sym typeface="Clash Display Regula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1pPr>
    <a:lvl2pPr indent="2286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2pPr>
    <a:lvl3pPr indent="4572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3pPr>
    <a:lvl4pPr indent="6858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4pPr>
    <a:lvl5pPr indent="914400" algn="l" defTabSz="1828800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Clash Display Regular" charset="0"/>
        <a:ea typeface="Clash Display Regular" charset="0"/>
        <a:cs typeface="Clash Display Regular" charset="0"/>
        <a:sym typeface="Clash Display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6856E57-10C7-EDAA-C991-E41BA8333C4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15963" indent="-274638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01725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543050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1984375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4415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8987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3559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131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fld id="{B3D63905-50CE-4795-A121-0A1AB0DE47EA}" type="slidenum">
              <a:rPr lang="es-ES" altLang="ca-ES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41</a:t>
            </a:fld>
            <a:endParaRPr lang="es-ES" altLang="ca-ES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064E6A93-D5C0-95E1-9234-6F90F0BAB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r" eaLnBrk="1" hangingPunct="1"/>
            <a:fld id="{E00E77E6-281F-434F-B661-1DFB557CE08C}" type="slidenum">
              <a:rPr lang="es-ES" altLang="ca-ES" sz="1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41</a:t>
            </a:fld>
            <a:endParaRPr lang="es-ES" altLang="ca-ES" sz="110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646B2DCF-F625-241B-E125-D8AEC1041A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AF5115A0-3A5D-07C5-97F7-FF34CD3A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D4E6A79-B215-DCCF-FCFA-39822AE5970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15963" indent="-274638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01725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543050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1984375" indent="-219075" defTabSz="912813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4415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8987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3559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13175" indent="-219075" defTabSz="912813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fld id="{8ABC0A72-3851-44CB-883C-28B8CD3AEED2}" type="slidenum">
              <a:rPr lang="es-ES" altLang="ca-ES"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42</a:t>
            </a:fld>
            <a:endParaRPr lang="es-ES" altLang="ca-ES" sz="12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2158924-FF2C-90E1-BA67-DAB3ED5D57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defTabSz="955675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r" eaLnBrk="1" hangingPunct="1"/>
            <a:fld id="{D13E2E91-95D2-4F14-8BD2-3474A5071366}" type="slidenum">
              <a:rPr lang="es-ES" altLang="ca-ES" sz="1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 eaLnBrk="1" hangingPunct="1"/>
              <a:t>42</a:t>
            </a:fld>
            <a:endParaRPr lang="es-ES" altLang="ca-ES" sz="1100">
              <a:solidFill>
                <a:schemeClr val="tx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70163FD9-24A9-B5A6-B12E-25DEF1151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A7CE519-FACC-1498-0877-FA889FBE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FCA4E8-51B4-F6DA-6FD8-0D56C27A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09FC-DBCD-4944-8FB1-C9599060EF3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2918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5FDFA99-8617-53BA-5450-8F37964C9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02FD-7222-4357-A483-6F9F7EC349E2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5630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1EA52-CD30-8991-C279-1EE566D30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EA88-94AC-4B6B-A33C-AA8255D363EB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8230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>
              <a:sym typeface="Clash Display Regular" charset="0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BC5F8C-4C0F-EBAA-DDD9-C9247354F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6B36-281C-436E-A537-F64F063C0D9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8107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4794B4-12BA-2547-8943-E639DBA907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6074-91E9-43B6-8498-3BE913EA2897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9473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7275175" y="2957513"/>
            <a:ext cx="5081588" cy="9294812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2025650" y="2957513"/>
            <a:ext cx="15097125" cy="9294812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06C82A-C6D8-8A0C-B9B0-5AB51A757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C4D5-424B-41E2-B3B1-BADE6A6B106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8860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3D88B-933F-3A8D-2A3A-3533161C2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75B5-F1C8-490E-8913-736627F8FE38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8603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3C5B54-788B-701D-2C5B-441F1C234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C056-2705-4BD2-80FF-FB53B8E073D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6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F55703-A4B5-6316-3554-F7C24AE77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4435-3391-4658-9399-0CC407AD549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6357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90E8A-F71F-24F1-663A-FB2423AA7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838B-827F-4444-BFD9-1CCAF4437FA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020807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24C53E-E3BF-D6CB-EACD-869BFC78B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0DC5-93D4-40CF-B16A-19371159304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35340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F2FDBAF-651C-C34C-88B7-AAFDD953C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r="24269"/>
          <a:stretch>
            <a:fillRect/>
          </a:stretch>
        </p:blipFill>
        <p:spPr bwMode="auto">
          <a:xfrm>
            <a:off x="290549" y="12398080"/>
            <a:ext cx="6349926" cy="12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9761D00-C9EA-CD5F-F544-948B1EE68100}"/>
              </a:ext>
            </a:extLst>
          </p:cNvPr>
          <p:cNvSpPr/>
          <p:nvPr userDrawn="1"/>
        </p:nvSpPr>
        <p:spPr bwMode="auto">
          <a:xfrm>
            <a:off x="-5750" y="17240"/>
            <a:ext cx="24382800" cy="208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9" tIns="91439" rIns="91439" bIns="91439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1828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lash Display Regular" charset="0"/>
              <a:ea typeface="Clash Display Regular" charset="0"/>
              <a:cs typeface="Clash Display Regular" charset="0"/>
              <a:sym typeface="Clash Display Regular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37380" y="665312"/>
            <a:ext cx="20320000" cy="1439928"/>
          </a:xfrm>
        </p:spPr>
        <p:txBody>
          <a:bodyPr/>
          <a:lstStyle>
            <a:lvl1pPr>
              <a:defRPr sz="8000" b="1"/>
            </a:lvl1pPr>
          </a:lstStyle>
          <a:p>
            <a:r>
              <a:rPr lang="ca-ES" dirty="0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270527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1284" userDrawn="1">
          <p15:clr>
            <a:srgbClr val="FBAE40"/>
          </p15:clr>
        </p15:guide>
        <p15:guide id="4" orient="horz" pos="419" userDrawn="1">
          <p15:clr>
            <a:srgbClr val="FBAE40"/>
          </p15:clr>
        </p15:guide>
        <p15:guide id="5" orient="horz" pos="132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98FA8B-FB33-C107-35CA-897324536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2AFC1-0600-45EC-999C-DC83F2C57830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0071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51B948-5016-55AC-8367-0BFABEF29D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67E2-D35C-4A67-8686-2ACDA600195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2749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822FA-2E9D-F6D5-2311-6913723C9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6ED7-6DC3-496E-832C-96777EC865E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410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>
              <a:sym typeface="Clash Display Regular" charset="0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A1BD8-A6B6-32F4-C2D8-C9973A4E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E842-74E9-4D17-8105-BF5934A9DB0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2022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7D1589-AB13-0C5F-4292-8B077C855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06F0-193D-4FF0-9BD9-81EC243DFBD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1596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15381-C7EE-E0B3-3A31-BEA566414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EB1BE-80D4-4606-B624-8469EF416A2F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4532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9762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098BD4-91B4-B6F9-12C8-58D747C05E07}"/>
              </a:ext>
            </a:extLst>
          </p:cNvPr>
          <p:cNvSpPr/>
          <p:nvPr userDrawn="1"/>
        </p:nvSpPr>
        <p:spPr>
          <a:xfrm>
            <a:off x="0" y="2327275"/>
            <a:ext cx="24384000" cy="10512425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/>
          </a:p>
        </p:txBody>
      </p:sp>
      <p:sp>
        <p:nvSpPr>
          <p:cNvPr id="3" name="NumeroDePagina">
            <a:extLst>
              <a:ext uri="{FF2B5EF4-FFF2-40B4-BE49-F238E27FC236}">
                <a16:creationId xmlns:a16="http://schemas.microsoft.com/office/drawing/2014/main" id="{C08EC98C-8331-2BD1-E44E-DA033ABE8BA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369463" y="13050838"/>
            <a:ext cx="1535112" cy="536575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66FFB79B-2BB4-43E7-8904-8CA87EA35F69}" type="slidenum">
              <a:rPr lang="ca-ES" altLang="ca-ES" sz="200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‹Nº›</a:t>
            </a:fld>
            <a:endParaRPr lang="ca-ES" altLang="ca-ES" sz="2000" dirty="0">
              <a:solidFill>
                <a:srgbClr val="00676C"/>
              </a:solidFill>
            </a:endParaRPr>
          </a:p>
        </p:txBody>
      </p:sp>
      <p:sp>
        <p:nvSpPr>
          <p:cNvPr id="9" name="Titol"/>
          <p:cNvSpPr>
            <a:spLocks noGrp="1"/>
          </p:cNvSpPr>
          <p:nvPr>
            <p:ph type="ctrTitle"/>
          </p:nvPr>
        </p:nvSpPr>
        <p:spPr>
          <a:xfrm>
            <a:off x="1630831" y="2327003"/>
            <a:ext cx="21122346" cy="105564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91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A91EA8-24C9-DA97-EACE-69FA81A87DDA}"/>
              </a:ext>
            </a:extLst>
          </p:cNvPr>
          <p:cNvSpPr/>
          <p:nvPr userDrawn="1"/>
        </p:nvSpPr>
        <p:spPr>
          <a:xfrm>
            <a:off x="0" y="2327275"/>
            <a:ext cx="24384000" cy="10512425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/>
          </a:p>
        </p:txBody>
      </p:sp>
      <p:sp>
        <p:nvSpPr>
          <p:cNvPr id="3" name="NumeroDePagina">
            <a:extLst>
              <a:ext uri="{FF2B5EF4-FFF2-40B4-BE49-F238E27FC236}">
                <a16:creationId xmlns:a16="http://schemas.microsoft.com/office/drawing/2014/main" id="{3CAD3685-549A-3CA1-5410-8B3B70532A5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2369463" y="13050838"/>
            <a:ext cx="1535112" cy="536575"/>
          </a:xfrm>
          <a:prstGeom prst="rect">
            <a:avLst/>
          </a:prstGeom>
          <a:noFill/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1D57E303-B55E-4190-97C8-FAC9C54ADB33}" type="slidenum">
              <a:rPr lang="ca-ES" altLang="ca-ES" sz="200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‹Nº›</a:t>
            </a:fld>
            <a:endParaRPr lang="ca-ES" altLang="ca-ES" sz="2000" dirty="0">
              <a:solidFill>
                <a:srgbClr val="00676C"/>
              </a:solidFill>
            </a:endParaRPr>
          </a:p>
        </p:txBody>
      </p:sp>
      <p:sp>
        <p:nvSpPr>
          <p:cNvPr id="9" name="Titol"/>
          <p:cNvSpPr>
            <a:spLocks noGrp="1"/>
          </p:cNvSpPr>
          <p:nvPr>
            <p:ph type="ctrTitle"/>
          </p:nvPr>
        </p:nvSpPr>
        <p:spPr>
          <a:xfrm>
            <a:off x="1630831" y="2327003"/>
            <a:ext cx="21122346" cy="105564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74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50400" y="4118401"/>
            <a:ext cx="22570859" cy="8212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D4A1-A840-4632-AEF4-56CBE8B49D5B}" type="slidenum">
              <a:rPr lang="ca-ES" smtClean="0"/>
              <a:t>‹Nº›</a:t>
            </a:fld>
            <a:endParaRPr lang="ca-ES" dirty="0"/>
          </a:p>
        </p:txBody>
      </p:sp>
      <p:cxnSp>
        <p:nvCxnSpPr>
          <p:cNvPr id="7" name="Connector recte 6"/>
          <p:cNvCxnSpPr/>
          <p:nvPr userDrawn="1"/>
        </p:nvCxnSpPr>
        <p:spPr>
          <a:xfrm>
            <a:off x="1246784" y="2145600"/>
            <a:ext cx="22358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idor d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0397" y="2536826"/>
            <a:ext cx="22857600" cy="85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400" b="1"/>
            </a:lvl1pPr>
          </a:lstStyle>
          <a:p>
            <a:pPr lvl="0"/>
            <a:r>
              <a:rPr lang="ca-ES" dirty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96236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069D5C-01F1-C942-C85B-07C292CBD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C448-4134-4EEB-B8D4-115DE18A8C2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87940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54FCCF-59B9-8C42-63A9-D3DEDC711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9FC9-A6BA-4E3B-83F9-CE08218AF61E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71489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2036763" y="5653088"/>
            <a:ext cx="10083800" cy="6599237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272963" y="5653088"/>
            <a:ext cx="10083800" cy="6599237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DD84A9-D508-CB22-B151-8AEFFC364B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A537-F25A-4D90-A496-CFC670922322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13789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DCA597-A174-850D-AE2F-A8884B181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601FB-01E2-4B7A-8420-97E1F4746DF6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65986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DB1B75-89E8-B9D0-55D8-398F38127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AFFD-3D5E-4379-9096-EEE007272423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29313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7151BD-28B4-660A-3A4E-609A5A442B9F}"/>
              </a:ext>
            </a:extLst>
          </p:cNvPr>
          <p:cNvSpPr/>
          <p:nvPr userDrawn="1"/>
        </p:nvSpPr>
        <p:spPr>
          <a:xfrm>
            <a:off x="0" y="2177480"/>
            <a:ext cx="24384000" cy="964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5650" y="5859016"/>
            <a:ext cx="20320000" cy="2286000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22850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7151BD-28B4-660A-3A4E-609A5A442B9F}"/>
              </a:ext>
            </a:extLst>
          </p:cNvPr>
          <p:cNvSpPr/>
          <p:nvPr userDrawn="1"/>
        </p:nvSpPr>
        <p:spPr>
          <a:xfrm>
            <a:off x="0" y="2177480"/>
            <a:ext cx="24384000" cy="96490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2400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5650" y="5859016"/>
            <a:ext cx="20320000" cy="2286000"/>
          </a:xfrm>
        </p:spPr>
        <p:txBody>
          <a:bodyPr/>
          <a:lstStyle>
            <a:lvl1pPr algn="ctr"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135084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2078882-0369-8B38-F02E-684E33193E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 descr="Rectangle">
            <a:extLst>
              <a:ext uri="{FF2B5EF4-FFF2-40B4-BE49-F238E27FC236}">
                <a16:creationId xmlns:a16="http://schemas.microsoft.com/office/drawing/2014/main" id="{3F750427-7357-1B10-42B0-166A5AEB9028}"/>
              </a:ext>
            </a:extLst>
          </p:cNvPr>
          <p:cNvSpPr>
            <a:spLocks/>
          </p:cNvSpPr>
          <p:nvPr/>
        </p:nvSpPr>
        <p:spPr bwMode="auto">
          <a:xfrm>
            <a:off x="2032000" y="2190750"/>
            <a:ext cx="20320000" cy="38100"/>
          </a:xfrm>
          <a:prstGeom prst="rect">
            <a:avLst/>
          </a:prstGeom>
          <a:solidFill>
            <a:srgbClr val="2E2D2C"/>
          </a:solidFill>
          <a:ln>
            <a:noFill/>
          </a:ln>
          <a:effectLst/>
        </p:spPr>
        <p:txBody>
          <a:bodyPr lIns="91439" tIns="91439" rIns="91439" bIns="91439"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eaLnBrk="1">
              <a:defRPr/>
            </a:pPr>
            <a:endParaRPr lang="ca-ES" altLang="ca-ES" sz="240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4EB59507-7D16-ED2F-C577-CF67ED271C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25650" y="2957513"/>
            <a:ext cx="2032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>
                <a:sym typeface="Clash Display Bold" charset="0"/>
              </a:rPr>
              <a:t>Click to edit Template title style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6F062C5F-FC00-C136-8D73-3D68D96F2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6763" y="5653088"/>
            <a:ext cx="20320000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>
                <a:sym typeface="Clash Display Regular" charset="0"/>
              </a:rPr>
              <a:t>Click to edit Template text styles</a:t>
            </a:r>
          </a:p>
          <a:p>
            <a:pPr lvl="1"/>
            <a:r>
              <a:rPr lang="ca-ES" altLang="ca-ES">
                <a:sym typeface="Clash Display Regular" charset="0"/>
              </a:rPr>
              <a:t>Second level</a:t>
            </a:r>
          </a:p>
          <a:p>
            <a:pPr lvl="2"/>
            <a:r>
              <a:rPr lang="ca-ES" altLang="ca-ES">
                <a:sym typeface="Clash Display Regular" charset="0"/>
              </a:rPr>
              <a:t>Third level</a:t>
            </a:r>
          </a:p>
          <a:p>
            <a:pPr lvl="3"/>
            <a:r>
              <a:rPr lang="ca-ES" altLang="ca-ES">
                <a:sym typeface="Clash Display Regular" charset="0"/>
              </a:rPr>
              <a:t>Fourth level</a:t>
            </a:r>
          </a:p>
          <a:p>
            <a:pPr lvl="4"/>
            <a:r>
              <a:rPr lang="ca-ES" altLang="ca-ES">
                <a:sym typeface="Clash Display Regular" charset="0"/>
              </a:rPr>
              <a:t>Fifth level</a:t>
            </a:r>
          </a:p>
        </p:txBody>
      </p:sp>
      <p:sp>
        <p:nvSpPr>
          <p:cNvPr id="3" name="Google Shape;10;p7">
            <a:extLst>
              <a:ext uri="{FF2B5EF4-FFF2-40B4-BE49-F238E27FC236}">
                <a16:creationId xmlns:a16="http://schemas.microsoft.com/office/drawing/2014/main" id="{CBA5B6B1-046F-61E7-5704-92ED9407D6F0}"/>
              </a:ext>
            </a:extLst>
          </p:cNvPr>
          <p:cNvSpPr txBox="1">
            <a:spLocks/>
          </p:cNvSpPr>
          <p:nvPr userDrawn="1"/>
        </p:nvSpPr>
        <p:spPr>
          <a:xfrm>
            <a:off x="21402128" y="13117611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399" tIns="91399" rIns="91399" bIns="91399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eaLnBrk="1">
              <a:defRPr sz="24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algn="r"/>
            <a:fld id="{00000000-1234-1234-1234-123412341234}" type="slidenum">
              <a:rPr lang="es-ES" smtClean="0"/>
              <a:pPr lvl="0" algn="r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45" r:id="rId3"/>
    <p:sldLayoutId id="2147483721" r:id="rId4"/>
    <p:sldLayoutId id="2147483722" r:id="rId5"/>
    <p:sldLayoutId id="2147483723" r:id="rId6"/>
    <p:sldLayoutId id="2147483724" r:id="rId7"/>
    <p:sldLayoutId id="2147483746" r:id="rId8"/>
    <p:sldLayoutId id="2147483747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1828800" rtl="0" eaLnBrk="0" fontAlgn="base" hangingPunct="0">
        <a:spcBef>
          <a:spcPct val="0"/>
        </a:spcBef>
        <a:spcAft>
          <a:spcPct val="0"/>
        </a:spcAft>
        <a:defRPr sz="12000" kern="1200">
          <a:solidFill>
            <a:srgbClr val="2E2D2C"/>
          </a:solidFill>
          <a:latin typeface="+mj-lt"/>
          <a:ea typeface="+mj-ea"/>
          <a:cs typeface="+mj-cs"/>
          <a:sym typeface="Clash Display Bold" charset="0"/>
        </a:defRPr>
      </a:lvl1pPr>
      <a:lvl2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2pPr>
      <a:lvl3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3pPr>
      <a:lvl4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4pPr>
      <a:lvl5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5pPr>
      <a:lvl6pPr marL="4572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6pPr>
      <a:lvl7pPr marL="9144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7pPr>
      <a:lvl8pPr marL="13716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8pPr>
      <a:lvl9pPr marL="18288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9pPr>
    </p:titleStyle>
    <p:bodyStyle>
      <a:lvl1pPr marL="1443038" indent="-1392238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1pPr>
      <a:lvl2pPr marL="2057400" indent="-15240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2pPr>
      <a:lvl3pPr marL="2722563" indent="-1706563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3pPr>
      <a:lvl4pPr marL="33147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4pPr>
      <a:lvl5pPr marL="37719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»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E2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tge">
            <a:extLst>
              <a:ext uri="{FF2B5EF4-FFF2-40B4-BE49-F238E27FC236}">
                <a16:creationId xmlns:a16="http://schemas.microsoft.com/office/drawing/2014/main" id="{A29B3D2B-B268-A22D-8A70-7708CECDEF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1812925"/>
            <a:ext cx="4014787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3F731CCB-C8DF-D2CF-EFE3-DFD876DFEC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7175"/>
            <a:ext cx="24384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531A7BBC-FFA7-6CF6-EDA5-45496906B02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20421600" y="12815888"/>
            <a:ext cx="496888" cy="5222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399" tIns="91399" rIns="91399" bIns="91399" numCol="1" anchor="ctr" anchorCtr="0" compatLnSpc="1">
            <a:prstTxWarp prst="textNoShape">
              <a:avLst/>
            </a:prstTxWarp>
          </a:bodyPr>
          <a:lstStyle>
            <a:lvl1pPr eaLnBrk="1">
              <a:defRPr sz="2400"/>
            </a:lvl1pPr>
          </a:lstStyle>
          <a:p>
            <a:pPr>
              <a:defRPr/>
            </a:pPr>
            <a:fld id="{DBFBEFB9-50BA-4D3D-9DA1-0FBD20ED6F89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xStyles>
    <p:titleStyle>
      <a:lvl1pPr algn="l" defTabSz="1828800" rtl="0" eaLnBrk="0" fontAlgn="base" hangingPunct="0">
        <a:spcBef>
          <a:spcPct val="0"/>
        </a:spcBef>
        <a:spcAft>
          <a:spcPct val="0"/>
        </a:spcAft>
        <a:defRPr sz="12000" kern="1200">
          <a:solidFill>
            <a:srgbClr val="2E2D2C"/>
          </a:solidFill>
          <a:latin typeface="+mj-lt"/>
          <a:ea typeface="+mj-ea"/>
          <a:cs typeface="+mj-cs"/>
          <a:sym typeface="Clash Display Bold" charset="0"/>
        </a:defRPr>
      </a:lvl1pPr>
      <a:lvl2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2pPr>
      <a:lvl3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3pPr>
      <a:lvl4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4pPr>
      <a:lvl5pPr algn="l" defTabSz="1828800" rtl="0" eaLnBrk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5pPr>
      <a:lvl6pPr marL="4572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6pPr>
      <a:lvl7pPr marL="9144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7pPr>
      <a:lvl8pPr marL="13716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8pPr>
      <a:lvl9pPr marL="1828800" algn="l" defTabSz="1828800" rtl="0" fontAlgn="base" hangingPunct="0">
        <a:spcBef>
          <a:spcPct val="0"/>
        </a:spcBef>
        <a:spcAft>
          <a:spcPct val="0"/>
        </a:spcAft>
        <a:defRPr sz="12000">
          <a:solidFill>
            <a:srgbClr val="2E2D2C"/>
          </a:solidFill>
          <a:latin typeface="Clash Display Bold" charset="0"/>
          <a:ea typeface="Clash Display Bold" charset="0"/>
          <a:cs typeface="Clash Display Bold" charset="0"/>
          <a:sym typeface="Clash Display Bold" charset="0"/>
        </a:defRPr>
      </a:lvl9pPr>
    </p:titleStyle>
    <p:bodyStyle>
      <a:lvl1pPr marL="1443038" indent="-1392238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1pPr>
      <a:lvl2pPr marL="2057400" indent="-15240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2pPr>
      <a:lvl3pPr marL="2722563" indent="-1706563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•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3pPr>
      <a:lvl4pPr marL="33147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–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4pPr>
      <a:lvl5pPr marL="3771900" indent="-1828800" algn="ctr" defTabSz="1828800" rtl="0" eaLnBrk="0" fontAlgn="base" hangingPunct="0">
        <a:spcBef>
          <a:spcPts val="1000"/>
        </a:spcBef>
        <a:spcAft>
          <a:spcPct val="0"/>
        </a:spcAft>
        <a:buClr>
          <a:srgbClr val="2E2D2C"/>
        </a:buClr>
        <a:buSzPts val="9600"/>
        <a:buFont typeface="Arial" panose="020B0604020202020204" pitchFamily="34" charset="0"/>
        <a:buChar char="»"/>
        <a:defRPr sz="9600" kern="1200">
          <a:solidFill>
            <a:srgbClr val="2E2D2C"/>
          </a:solidFill>
          <a:latin typeface="+mn-lt"/>
          <a:ea typeface="+mn-ea"/>
          <a:cs typeface="+mn-cs"/>
          <a:sym typeface="Clash Display Regula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ctlogy.net/bibliography/reports/projects.php?idp=5823" TargetMode="External"/><Relationship Id="rId4" Type="http://schemas.openxmlformats.org/officeDocument/2006/relationships/hyperlink" Target="https://ictlogy.net/bibliography/reports/projects.php?idp=5824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208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425" TargetMode="External"/><Relationship Id="rId4" Type="http://schemas.openxmlformats.org/officeDocument/2006/relationships/hyperlink" Target="https://ictlogy.net/bibliography/reports/projects.php?idp=570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10790B-B69F-C290-4776-B25A6A3CB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38100" dir="5400000" algn="ctr" rotWithShape="0">
              <a:srgbClr val="000000">
                <a:alpha val="34999"/>
              </a:srgbClr>
            </a:outerShdw>
          </a:effectLst>
        </p:spPr>
        <p:txBody>
          <a:bodyPr lIns="91439" tIns="91439" rIns="91439" bIns="91439" anchor="ctr">
            <a:spAutoFit/>
          </a:bodyPr>
          <a:lstStyle/>
          <a:p>
            <a:pPr eaLnBrk="1">
              <a:defRPr/>
            </a:pPr>
            <a:endParaRPr lang="ca-ES"/>
          </a:p>
        </p:txBody>
      </p:sp>
      <p:sp>
        <p:nvSpPr>
          <p:cNvPr id="7171" name="Títol 1">
            <a:extLst>
              <a:ext uri="{FF2B5EF4-FFF2-40B4-BE49-F238E27FC236}">
                <a16:creationId xmlns:a16="http://schemas.microsoft.com/office/drawing/2014/main" id="{8E28BF85-DD85-E0A4-D6BA-A3A288803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2105024"/>
            <a:ext cx="20666818" cy="4752975"/>
          </a:xfrm>
        </p:spPr>
        <p:txBody>
          <a:bodyPr/>
          <a:lstStyle/>
          <a:p>
            <a:r>
              <a:rPr lang="ca-ES" altLang="ca-ES" sz="13800" dirty="0">
                <a:solidFill>
                  <a:srgbClr val="FFFFFF"/>
                </a:solidFill>
              </a:rPr>
              <a:t>De l’estratègia a l’operativa:</a:t>
            </a:r>
            <a:br>
              <a:rPr lang="ca-ES" altLang="ca-ES" sz="13800" dirty="0">
                <a:solidFill>
                  <a:srgbClr val="FFFFFF"/>
                </a:solidFill>
              </a:rPr>
            </a:br>
            <a:r>
              <a:rPr lang="ca-ES" altLang="ca-ES" sz="11500" dirty="0">
                <a:solidFill>
                  <a:srgbClr val="FFFFFF"/>
                </a:solidFill>
              </a:rPr>
              <a:t>Objectius, indicadors, resultats</a:t>
            </a:r>
            <a:endParaRPr lang="ca-ES" altLang="ca-ES" sz="13800" dirty="0">
              <a:solidFill>
                <a:srgbClr val="FFFFFF"/>
              </a:solidFill>
            </a:endParaRPr>
          </a:p>
        </p:txBody>
      </p:sp>
      <p:pic>
        <p:nvPicPr>
          <p:cNvPr id="7172" name="Imatge 9" descr="Imatge que conté text, Font, captura de pantalla, disseny gràfic&#10;&#10;Descripció generada automàticament">
            <a:extLst>
              <a:ext uri="{FF2B5EF4-FFF2-40B4-BE49-F238E27FC236}">
                <a16:creationId xmlns:a16="http://schemas.microsoft.com/office/drawing/2014/main" id="{FAF8FDF8-8428-EF3D-946E-BCA4A5B2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289800"/>
            <a:ext cx="46863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3F60F9E-DA4D-90A2-2861-4ABA3F8C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552" y="7694624"/>
            <a:ext cx="9144000" cy="160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88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Ismael Peña</a:t>
            </a:r>
            <a:r>
              <a:rPr lang="es-ES" altLang="ca-ES" sz="8800" dirty="0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-</a:t>
            </a:r>
            <a:r>
              <a:rPr lang="es-ES" altLang="ca-ES" sz="88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52F769-62DB-885F-F4B7-4CE195CE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552" y="9594304"/>
            <a:ext cx="12097344" cy="271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</a:rPr>
              <a:t>Programa CREIX de la Fundació el Maresme</a:t>
            </a:r>
            <a:r>
              <a:rPr lang="pt-BR" alt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</a:rPr>
              <a:t>, 06</a:t>
            </a:r>
            <a: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/03/2026</a:t>
            </a:r>
            <a:b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</a:br>
            <a:r>
              <a:rPr lang="ca-ES" sz="6000" noProof="1">
                <a:solidFill>
                  <a:schemeClr val="bg1">
                    <a:lumMod val="10000"/>
                    <a:lumOff val="90000"/>
                  </a:schemeClr>
                </a:solidFill>
                <a:latin typeface="Clash Display Bold (Títulos)"/>
                <a:cs typeface="Arial" panose="020B0604020202020204" pitchFamily="34" charset="0"/>
              </a:rPr>
              <a:t>Mataró: Tecnocampus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>
            <a:extLst>
              <a:ext uri="{FF2B5EF4-FFF2-40B4-BE49-F238E27FC236}">
                <a16:creationId xmlns:a16="http://schemas.microsoft.com/office/drawing/2014/main" id="{13B501BB-69D9-BF42-D2DA-244366FD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La </a:t>
            </a:r>
            <a:r>
              <a:rPr lang="es-ES" altLang="es-ES" dirty="0" err="1"/>
              <a:t>Teoria</a:t>
            </a:r>
            <a:r>
              <a:rPr lang="es-ES" altLang="es-ES" dirty="0"/>
              <a:t> del </a:t>
            </a:r>
            <a:r>
              <a:rPr lang="es-ES" altLang="es-ES" dirty="0" err="1"/>
              <a:t>Canvi</a:t>
            </a:r>
            <a:r>
              <a:rPr lang="es-ES" altLang="es-ES" dirty="0"/>
              <a:t>. </a:t>
            </a:r>
            <a:r>
              <a:rPr lang="es-ES" altLang="es-ES" sz="5400" dirty="0"/>
              <a:t>EAPC</a:t>
            </a:r>
            <a:endParaRPr lang="es-ES" altLang="es-ES" dirty="0"/>
          </a:p>
        </p:txBody>
      </p:sp>
      <p:sp>
        <p:nvSpPr>
          <p:cNvPr id="25" name="Rectángulo 4">
            <a:extLst>
              <a:ext uri="{FF2B5EF4-FFF2-40B4-BE49-F238E27FC236}">
                <a16:creationId xmlns:a16="http://schemas.microsoft.com/office/drawing/2014/main" id="{8E7A518D-0B0C-8D51-3B81-413EC6B4057A}"/>
              </a:ext>
            </a:extLst>
          </p:cNvPr>
          <p:cNvSpPr/>
          <p:nvPr/>
        </p:nvSpPr>
        <p:spPr>
          <a:xfrm>
            <a:off x="15325725" y="2575195"/>
            <a:ext cx="5111750" cy="699817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8590" tIns="0" rIns="148590" bIns="74298" anchor="ctr"/>
          <a:lstStyle/>
          <a:p>
            <a:pPr defTabSz="1828546" eaLnBrk="1" hangingPunct="1">
              <a:defRPr/>
            </a:pPr>
            <a:r>
              <a:rPr lang="ca-E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Impactes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FE3A38F-E3DB-9F25-959A-FC66463BE026}"/>
              </a:ext>
            </a:extLst>
          </p:cNvPr>
          <p:cNvSpPr/>
          <p:nvPr/>
        </p:nvSpPr>
        <p:spPr>
          <a:xfrm>
            <a:off x="16694150" y="6557963"/>
            <a:ext cx="3743325" cy="2659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76738" tIns="88368" rIns="176738" bIns="88368"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 de l’Ecosistema de la Governança Pública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C06A16C-3ECD-4321-56FF-79C71C8E2752}"/>
              </a:ext>
            </a:extLst>
          </p:cNvPr>
          <p:cNvSpPr/>
          <p:nvPr/>
        </p:nvSpPr>
        <p:spPr>
          <a:xfrm>
            <a:off x="16694150" y="3498850"/>
            <a:ext cx="3743325" cy="2659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76738" tIns="88368" rIns="176738" bIns="88368"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Optimització de </a:t>
            </a:r>
            <a:br>
              <a:rPr lang="ca-E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interna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1DF7CC8-B343-2B2F-1663-0B8ADDDA4A1B}"/>
              </a:ext>
            </a:extLst>
          </p:cNvPr>
          <p:cNvSpPr/>
          <p:nvPr/>
        </p:nvSpPr>
        <p:spPr>
          <a:xfrm>
            <a:off x="16694150" y="9693275"/>
            <a:ext cx="3743325" cy="26590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76738" tIns="88368" rIns="176738" bIns="88368"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 de la Governança Pública</a:t>
            </a:r>
          </a:p>
        </p:txBody>
      </p:sp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id="{26EFF88A-477D-8896-174A-47DE0B851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43419"/>
              </p:ext>
            </p:extLst>
          </p:nvPr>
        </p:nvGraphicFramePr>
        <p:xfrm>
          <a:off x="3551040" y="2575196"/>
          <a:ext cx="12638904" cy="69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7" name="QuadreDeText 110">
            <a:extLst>
              <a:ext uri="{FF2B5EF4-FFF2-40B4-BE49-F238E27FC236}">
                <a16:creationId xmlns:a16="http://schemas.microsoft.com/office/drawing/2014/main" id="{7450E781-ADCB-32F6-DF80-F0DB361C5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8126413"/>
            <a:ext cx="2557462" cy="18557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rgbClr val="C00000"/>
                </a:solidFill>
                <a:latin typeface="Arial" panose="020B0604020202020204" pitchFamily="34" charset="0"/>
              </a:rPr>
              <a:t>Recerca</a:t>
            </a:r>
          </a:p>
        </p:txBody>
      </p:sp>
      <p:sp>
        <p:nvSpPr>
          <p:cNvPr id="27658" name="QuadreDeText 110">
            <a:extLst>
              <a:ext uri="{FF2B5EF4-FFF2-40B4-BE49-F238E27FC236}">
                <a16:creationId xmlns:a16="http://schemas.microsoft.com/office/drawing/2014/main" id="{78BD1EEE-8804-6AC0-2CFE-8FF35B03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3500438"/>
            <a:ext cx="2557462" cy="18557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rgbClr val="C00000"/>
                </a:solidFill>
                <a:latin typeface="Arial" panose="020B0604020202020204" pitchFamily="34" charset="0"/>
              </a:rPr>
              <a:t>Formació</a:t>
            </a:r>
          </a:p>
        </p:txBody>
      </p:sp>
      <p:sp>
        <p:nvSpPr>
          <p:cNvPr id="27659" name="QuadreDeText 110">
            <a:extLst>
              <a:ext uri="{FF2B5EF4-FFF2-40B4-BE49-F238E27FC236}">
                <a16:creationId xmlns:a16="http://schemas.microsoft.com/office/drawing/2014/main" id="{22D287CB-858F-6758-8F23-79A612EA9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5753100"/>
            <a:ext cx="2557462" cy="18557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rgbClr val="C00000"/>
                </a:solidFill>
                <a:latin typeface="Arial" panose="020B0604020202020204" pitchFamily="34" charset="0"/>
              </a:rPr>
              <a:t>Transferència</a:t>
            </a:r>
          </a:p>
        </p:txBody>
      </p:sp>
      <p:sp>
        <p:nvSpPr>
          <p:cNvPr id="27660" name="QuadreDeText 110">
            <a:extLst>
              <a:ext uri="{FF2B5EF4-FFF2-40B4-BE49-F238E27FC236}">
                <a16:creationId xmlns:a16="http://schemas.microsoft.com/office/drawing/2014/main" id="{1623AE0C-9256-DC61-A91A-08081450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10499725"/>
            <a:ext cx="2557462" cy="185261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rgbClr val="C00000"/>
                </a:solidFill>
                <a:latin typeface="Arial" panose="020B0604020202020204" pitchFamily="34" charset="0"/>
              </a:rPr>
              <a:t>Canvi organitzatiu</a:t>
            </a:r>
          </a:p>
        </p:txBody>
      </p:sp>
      <p:sp>
        <p:nvSpPr>
          <p:cNvPr id="27661" name="QuadreDeText 110">
            <a:extLst>
              <a:ext uri="{FF2B5EF4-FFF2-40B4-BE49-F238E27FC236}">
                <a16:creationId xmlns:a16="http://schemas.microsoft.com/office/drawing/2014/main" id="{8ADE922D-F09C-A142-BB88-6FE881346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3500438"/>
            <a:ext cx="3744913" cy="2270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en obert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Modularització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Metacognició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Comunitats aprenentatge</a:t>
            </a:r>
          </a:p>
        </p:txBody>
      </p:sp>
      <p:sp>
        <p:nvSpPr>
          <p:cNvPr id="27662" name="Rectángulo 63">
            <a:extLst>
              <a:ext uri="{FF2B5EF4-FFF2-40B4-BE49-F238E27FC236}">
                <a16:creationId xmlns:a16="http://schemas.microsoft.com/office/drawing/2014/main" id="{DB1F0D0A-FF8F-9F9A-23D6-783813C6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363" y="3500438"/>
            <a:ext cx="3743325" cy="100806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ca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 model d’aprenentatge</a:t>
            </a:r>
          </a:p>
        </p:txBody>
      </p:sp>
      <p:sp>
        <p:nvSpPr>
          <p:cNvPr id="27663" name="QuadreDeText 110">
            <a:extLst>
              <a:ext uri="{FF2B5EF4-FFF2-40B4-BE49-F238E27FC236}">
                <a16:creationId xmlns:a16="http://schemas.microsoft.com/office/drawing/2014/main" id="{24AF5D87-8B7C-0150-8CF3-479B1D57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9979025"/>
            <a:ext cx="3744913" cy="1162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Enginyeria de processos</a:t>
            </a:r>
          </a:p>
        </p:txBody>
      </p:sp>
      <p:sp>
        <p:nvSpPr>
          <p:cNvPr id="27664" name="QuadreDeText 110">
            <a:extLst>
              <a:ext uri="{FF2B5EF4-FFF2-40B4-BE49-F238E27FC236}">
                <a16:creationId xmlns:a16="http://schemas.microsoft.com/office/drawing/2014/main" id="{FF76DF4B-ED83-2F64-241C-1354F567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5973763"/>
            <a:ext cx="3744913" cy="1657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Comunitats de pràctica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de models</a:t>
            </a:r>
          </a:p>
        </p:txBody>
      </p:sp>
      <p:sp>
        <p:nvSpPr>
          <p:cNvPr id="27665" name="QuadreDeText 110">
            <a:extLst>
              <a:ext uri="{FF2B5EF4-FFF2-40B4-BE49-F238E27FC236}">
                <a16:creationId xmlns:a16="http://schemas.microsoft.com/office/drawing/2014/main" id="{B58DC4D9-4BDB-7A2E-865E-691701AC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7834313"/>
            <a:ext cx="3744913" cy="1941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de Casos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de recerca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de l’actualitat</a:t>
            </a:r>
          </a:p>
        </p:txBody>
      </p:sp>
      <p:sp>
        <p:nvSpPr>
          <p:cNvPr id="27666" name="QuadreDeText 110">
            <a:extLst>
              <a:ext uri="{FF2B5EF4-FFF2-40B4-BE49-F238E27FC236}">
                <a16:creationId xmlns:a16="http://schemas.microsoft.com/office/drawing/2014/main" id="{F11E3E0B-8F43-2EB9-2C85-B85CCBC80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11344275"/>
            <a:ext cx="3744913" cy="100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</a:t>
            </a:r>
          </a:p>
        </p:txBody>
      </p:sp>
      <p:sp>
        <p:nvSpPr>
          <p:cNvPr id="27667" name="QuadreDeText 110">
            <a:extLst>
              <a:ext uri="{FF2B5EF4-FFF2-40B4-BE49-F238E27FC236}">
                <a16:creationId xmlns:a16="http://schemas.microsoft.com/office/drawing/2014/main" id="{A469C249-4E69-A42D-C0D7-BA98F245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363" y="9328150"/>
            <a:ext cx="3743325" cy="100806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ca-ES" altLang="ca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i disseny de processos</a:t>
            </a:r>
          </a:p>
        </p:txBody>
      </p:sp>
      <p:sp>
        <p:nvSpPr>
          <p:cNvPr id="27668" name="Rectángulo 63">
            <a:extLst>
              <a:ext uri="{FF2B5EF4-FFF2-40B4-BE49-F238E27FC236}">
                <a16:creationId xmlns:a16="http://schemas.microsoft.com/office/drawing/2014/main" id="{F0AF629F-D9DD-C724-321D-1AF68513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363" y="10729913"/>
            <a:ext cx="3743325" cy="1622425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ca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Llei de l’Escola Nacional de Govern i Administració Pública (ENGAP)</a:t>
            </a:r>
          </a:p>
        </p:txBody>
      </p:sp>
      <p:sp>
        <p:nvSpPr>
          <p:cNvPr id="27669" name="Rectángulo 63">
            <a:extLst>
              <a:ext uri="{FF2B5EF4-FFF2-40B4-BE49-F238E27FC236}">
                <a16:creationId xmlns:a16="http://schemas.microsoft.com/office/drawing/2014/main" id="{A78A7B29-7B8E-8CA3-967F-2D5D2D47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363" y="6305550"/>
            <a:ext cx="3743325" cy="122396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ca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de Formació de l’Ecosistema de Governança Pública</a:t>
            </a:r>
          </a:p>
        </p:txBody>
      </p:sp>
      <p:sp>
        <p:nvSpPr>
          <p:cNvPr id="27670" name="Rectángulo 63">
            <a:extLst>
              <a:ext uri="{FF2B5EF4-FFF2-40B4-BE49-F238E27FC236}">
                <a16:creationId xmlns:a16="http://schemas.microsoft.com/office/drawing/2014/main" id="{C6715425-71AF-597D-E3DC-4FD50AB7B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363" y="4903788"/>
            <a:ext cx="3743325" cy="1008062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es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a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erveis corporatius de formacíó</a:t>
            </a:r>
          </a:p>
        </p:txBody>
      </p:sp>
      <p:sp>
        <p:nvSpPr>
          <p:cNvPr id="27671" name="Rectángulo 63">
            <a:extLst>
              <a:ext uri="{FF2B5EF4-FFF2-40B4-BE49-F238E27FC236}">
                <a16:creationId xmlns:a16="http://schemas.microsoft.com/office/drawing/2014/main" id="{536A203A-CC0B-5CDA-858D-3C7227FFB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7363" y="7924800"/>
            <a:ext cx="3743325" cy="100806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ctr"/>
            <a:r>
              <a:rPr lang="es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 gestió </a:t>
            </a:r>
            <a:r>
              <a:rPr lang="ca-ES" altLang="es-ES" sz="2400" b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</a:p>
        </p:txBody>
      </p:sp>
      <p:cxnSp>
        <p:nvCxnSpPr>
          <p:cNvPr id="45" name="Conector curvado 42">
            <a:extLst>
              <a:ext uri="{FF2B5EF4-FFF2-40B4-BE49-F238E27FC236}">
                <a16:creationId xmlns:a16="http://schemas.microsoft.com/office/drawing/2014/main" id="{52641DBC-ACF9-B8D3-387A-5CF3AACCF0DC}"/>
              </a:ext>
            </a:extLst>
          </p:cNvPr>
          <p:cNvCxnSpPr>
            <a:cxnSpLocks/>
            <a:stCxn id="27658" idx="3"/>
            <a:endCxn id="27661" idx="1"/>
          </p:cNvCxnSpPr>
          <p:nvPr/>
        </p:nvCxnSpPr>
        <p:spPr>
          <a:xfrm>
            <a:off x="6108700" y="4427538"/>
            <a:ext cx="1031875" cy="20796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curvado 42">
            <a:extLst>
              <a:ext uri="{FF2B5EF4-FFF2-40B4-BE49-F238E27FC236}">
                <a16:creationId xmlns:a16="http://schemas.microsoft.com/office/drawing/2014/main" id="{BB74F49C-C097-3F01-1E91-A0888FB95CF4}"/>
              </a:ext>
            </a:extLst>
          </p:cNvPr>
          <p:cNvCxnSpPr>
            <a:cxnSpLocks/>
            <a:stCxn id="27659" idx="3"/>
            <a:endCxn id="27664" idx="1"/>
          </p:cNvCxnSpPr>
          <p:nvPr/>
        </p:nvCxnSpPr>
        <p:spPr>
          <a:xfrm>
            <a:off x="6108700" y="6680200"/>
            <a:ext cx="1031875" cy="12223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curvado 42">
            <a:extLst>
              <a:ext uri="{FF2B5EF4-FFF2-40B4-BE49-F238E27FC236}">
                <a16:creationId xmlns:a16="http://schemas.microsoft.com/office/drawing/2014/main" id="{B2BE25B3-3ECB-B89E-9B20-1ECF64EA3EDC}"/>
              </a:ext>
            </a:extLst>
          </p:cNvPr>
          <p:cNvCxnSpPr>
            <a:cxnSpLocks/>
            <a:stCxn id="27657" idx="3"/>
            <a:endCxn id="27665" idx="1"/>
          </p:cNvCxnSpPr>
          <p:nvPr/>
        </p:nvCxnSpPr>
        <p:spPr>
          <a:xfrm flipV="1">
            <a:off x="6108700" y="8804275"/>
            <a:ext cx="1031875" cy="24923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curvado 42">
            <a:extLst>
              <a:ext uri="{FF2B5EF4-FFF2-40B4-BE49-F238E27FC236}">
                <a16:creationId xmlns:a16="http://schemas.microsoft.com/office/drawing/2014/main" id="{FBB43764-12FC-B5F2-D950-DE5F17C887B6}"/>
              </a:ext>
            </a:extLst>
          </p:cNvPr>
          <p:cNvCxnSpPr>
            <a:cxnSpLocks/>
            <a:stCxn id="27660" idx="3"/>
            <a:endCxn id="27666" idx="1"/>
          </p:cNvCxnSpPr>
          <p:nvPr/>
        </p:nvCxnSpPr>
        <p:spPr>
          <a:xfrm>
            <a:off x="6108700" y="11425238"/>
            <a:ext cx="1031875" cy="42227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urvado 42">
            <a:extLst>
              <a:ext uri="{FF2B5EF4-FFF2-40B4-BE49-F238E27FC236}">
                <a16:creationId xmlns:a16="http://schemas.microsoft.com/office/drawing/2014/main" id="{C8A9964E-DB3C-7AC4-D8C9-8EC216781F07}"/>
              </a:ext>
            </a:extLst>
          </p:cNvPr>
          <p:cNvCxnSpPr>
            <a:cxnSpLocks/>
            <a:stCxn id="27660" idx="3"/>
            <a:endCxn id="27663" idx="1"/>
          </p:cNvCxnSpPr>
          <p:nvPr/>
        </p:nvCxnSpPr>
        <p:spPr>
          <a:xfrm flipV="1">
            <a:off x="6108700" y="10560050"/>
            <a:ext cx="1031875" cy="86518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curvado 42">
            <a:extLst>
              <a:ext uri="{FF2B5EF4-FFF2-40B4-BE49-F238E27FC236}">
                <a16:creationId xmlns:a16="http://schemas.microsoft.com/office/drawing/2014/main" id="{520154E4-EE0D-C597-A217-3A47E04F715B}"/>
              </a:ext>
            </a:extLst>
          </p:cNvPr>
          <p:cNvCxnSpPr>
            <a:cxnSpLocks/>
            <a:stCxn id="27661" idx="3"/>
            <a:endCxn id="27662" idx="1"/>
          </p:cNvCxnSpPr>
          <p:nvPr/>
        </p:nvCxnSpPr>
        <p:spPr>
          <a:xfrm flipV="1">
            <a:off x="10885488" y="4005263"/>
            <a:ext cx="1031875" cy="63023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curvado 42">
            <a:extLst>
              <a:ext uri="{FF2B5EF4-FFF2-40B4-BE49-F238E27FC236}">
                <a16:creationId xmlns:a16="http://schemas.microsoft.com/office/drawing/2014/main" id="{B44E93FF-96D3-EE1B-EFE5-BF16FBDF6AD5}"/>
              </a:ext>
            </a:extLst>
          </p:cNvPr>
          <p:cNvCxnSpPr>
            <a:cxnSpLocks/>
            <a:stCxn id="27661" idx="3"/>
            <a:endCxn id="27670" idx="1"/>
          </p:cNvCxnSpPr>
          <p:nvPr/>
        </p:nvCxnSpPr>
        <p:spPr>
          <a:xfrm>
            <a:off x="10885488" y="4635500"/>
            <a:ext cx="1031875" cy="77152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curvado 42">
            <a:extLst>
              <a:ext uri="{FF2B5EF4-FFF2-40B4-BE49-F238E27FC236}">
                <a16:creationId xmlns:a16="http://schemas.microsoft.com/office/drawing/2014/main" id="{B05A500A-7E6A-AD27-EC17-42EEE6623D41}"/>
              </a:ext>
            </a:extLst>
          </p:cNvPr>
          <p:cNvCxnSpPr>
            <a:cxnSpLocks/>
            <a:stCxn id="27661" idx="3"/>
            <a:endCxn id="27669" idx="1"/>
          </p:cNvCxnSpPr>
          <p:nvPr/>
        </p:nvCxnSpPr>
        <p:spPr>
          <a:xfrm>
            <a:off x="10885488" y="4635500"/>
            <a:ext cx="1031875" cy="228282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curvado 42">
            <a:extLst>
              <a:ext uri="{FF2B5EF4-FFF2-40B4-BE49-F238E27FC236}">
                <a16:creationId xmlns:a16="http://schemas.microsoft.com/office/drawing/2014/main" id="{8B1C2BFC-2E1A-632E-3A0A-484C75C81660}"/>
              </a:ext>
            </a:extLst>
          </p:cNvPr>
          <p:cNvCxnSpPr>
            <a:cxnSpLocks/>
            <a:stCxn id="27663" idx="3"/>
            <a:endCxn id="27667" idx="1"/>
          </p:cNvCxnSpPr>
          <p:nvPr/>
        </p:nvCxnSpPr>
        <p:spPr>
          <a:xfrm flipV="1">
            <a:off x="10885488" y="9831388"/>
            <a:ext cx="1031875" cy="72866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curvado 42">
            <a:extLst>
              <a:ext uri="{FF2B5EF4-FFF2-40B4-BE49-F238E27FC236}">
                <a16:creationId xmlns:a16="http://schemas.microsoft.com/office/drawing/2014/main" id="{3CE529EF-865E-1C18-9C6D-06A5AA2B23CF}"/>
              </a:ext>
            </a:extLst>
          </p:cNvPr>
          <p:cNvCxnSpPr>
            <a:cxnSpLocks/>
            <a:stCxn id="27666" idx="3"/>
            <a:endCxn id="27668" idx="1"/>
          </p:cNvCxnSpPr>
          <p:nvPr/>
        </p:nvCxnSpPr>
        <p:spPr>
          <a:xfrm flipV="1">
            <a:off x="10885488" y="11541125"/>
            <a:ext cx="1031875" cy="306388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curvado 42">
            <a:extLst>
              <a:ext uri="{FF2B5EF4-FFF2-40B4-BE49-F238E27FC236}">
                <a16:creationId xmlns:a16="http://schemas.microsoft.com/office/drawing/2014/main" id="{4604B3DF-6CFB-1ECD-B43B-9AB8190AF983}"/>
              </a:ext>
            </a:extLst>
          </p:cNvPr>
          <p:cNvCxnSpPr>
            <a:cxnSpLocks/>
            <a:stCxn id="27666" idx="3"/>
            <a:endCxn id="27667" idx="1"/>
          </p:cNvCxnSpPr>
          <p:nvPr/>
        </p:nvCxnSpPr>
        <p:spPr>
          <a:xfrm flipV="1">
            <a:off x="10885488" y="9831388"/>
            <a:ext cx="1031875" cy="201612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curvado 42">
            <a:extLst>
              <a:ext uri="{FF2B5EF4-FFF2-40B4-BE49-F238E27FC236}">
                <a16:creationId xmlns:a16="http://schemas.microsoft.com/office/drawing/2014/main" id="{06012D97-271A-F865-DDE7-6E25A7B17B35}"/>
              </a:ext>
            </a:extLst>
          </p:cNvPr>
          <p:cNvCxnSpPr>
            <a:cxnSpLocks/>
            <a:stCxn id="27664" idx="3"/>
            <a:endCxn id="27667" idx="1"/>
          </p:cNvCxnSpPr>
          <p:nvPr/>
        </p:nvCxnSpPr>
        <p:spPr>
          <a:xfrm>
            <a:off x="10885488" y="6802438"/>
            <a:ext cx="1031875" cy="3028950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curvado 42">
            <a:extLst>
              <a:ext uri="{FF2B5EF4-FFF2-40B4-BE49-F238E27FC236}">
                <a16:creationId xmlns:a16="http://schemas.microsoft.com/office/drawing/2014/main" id="{554A91D3-8368-E360-7612-0DEBB484A619}"/>
              </a:ext>
            </a:extLst>
          </p:cNvPr>
          <p:cNvCxnSpPr>
            <a:cxnSpLocks/>
            <a:stCxn id="27661" idx="3"/>
            <a:endCxn id="27671" idx="1"/>
          </p:cNvCxnSpPr>
          <p:nvPr/>
        </p:nvCxnSpPr>
        <p:spPr>
          <a:xfrm>
            <a:off x="10885488" y="4635500"/>
            <a:ext cx="1031875" cy="379412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curvado 42">
            <a:extLst>
              <a:ext uri="{FF2B5EF4-FFF2-40B4-BE49-F238E27FC236}">
                <a16:creationId xmlns:a16="http://schemas.microsoft.com/office/drawing/2014/main" id="{6DA3125B-F6B5-3E53-240D-E32E7CE82B89}"/>
              </a:ext>
            </a:extLst>
          </p:cNvPr>
          <p:cNvCxnSpPr>
            <a:cxnSpLocks/>
            <a:stCxn id="27664" idx="3"/>
            <a:endCxn id="27671" idx="1"/>
          </p:cNvCxnSpPr>
          <p:nvPr/>
        </p:nvCxnSpPr>
        <p:spPr>
          <a:xfrm>
            <a:off x="10885488" y="6802438"/>
            <a:ext cx="1031875" cy="162718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curvado 42">
            <a:extLst>
              <a:ext uri="{FF2B5EF4-FFF2-40B4-BE49-F238E27FC236}">
                <a16:creationId xmlns:a16="http://schemas.microsoft.com/office/drawing/2014/main" id="{003E7C68-5968-D16E-CD27-9646D5E8EDFA}"/>
              </a:ext>
            </a:extLst>
          </p:cNvPr>
          <p:cNvCxnSpPr>
            <a:cxnSpLocks/>
            <a:stCxn id="27665" idx="3"/>
            <a:endCxn id="27667" idx="1"/>
          </p:cNvCxnSpPr>
          <p:nvPr/>
        </p:nvCxnSpPr>
        <p:spPr>
          <a:xfrm>
            <a:off x="10885488" y="8804275"/>
            <a:ext cx="1031875" cy="1027113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curvado 42">
            <a:extLst>
              <a:ext uri="{FF2B5EF4-FFF2-40B4-BE49-F238E27FC236}">
                <a16:creationId xmlns:a16="http://schemas.microsoft.com/office/drawing/2014/main" id="{2D65201B-27C1-69CA-806F-15793FDE49E7}"/>
              </a:ext>
            </a:extLst>
          </p:cNvPr>
          <p:cNvCxnSpPr>
            <a:cxnSpLocks/>
            <a:stCxn id="27665" idx="3"/>
            <a:endCxn id="27671" idx="1"/>
          </p:cNvCxnSpPr>
          <p:nvPr/>
        </p:nvCxnSpPr>
        <p:spPr>
          <a:xfrm flipV="1">
            <a:off x="10885488" y="8429625"/>
            <a:ext cx="1031875" cy="374650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curvado 42">
            <a:extLst>
              <a:ext uri="{FF2B5EF4-FFF2-40B4-BE49-F238E27FC236}">
                <a16:creationId xmlns:a16="http://schemas.microsoft.com/office/drawing/2014/main" id="{15D3A4C8-5034-9588-00BA-BB287D704EB7}"/>
              </a:ext>
            </a:extLst>
          </p:cNvPr>
          <p:cNvCxnSpPr>
            <a:cxnSpLocks/>
            <a:stCxn id="27662" idx="3"/>
            <a:endCxn id="27" idx="1"/>
          </p:cNvCxnSpPr>
          <p:nvPr/>
        </p:nvCxnSpPr>
        <p:spPr>
          <a:xfrm>
            <a:off x="15660688" y="4005263"/>
            <a:ext cx="1033462" cy="82391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curvado 42">
            <a:extLst>
              <a:ext uri="{FF2B5EF4-FFF2-40B4-BE49-F238E27FC236}">
                <a16:creationId xmlns:a16="http://schemas.microsoft.com/office/drawing/2014/main" id="{F9ED3E70-8211-A3B7-169F-6483903EEEB8}"/>
              </a:ext>
            </a:extLst>
          </p:cNvPr>
          <p:cNvCxnSpPr>
            <a:cxnSpLocks/>
            <a:stCxn id="27670" idx="3"/>
            <a:endCxn id="26" idx="1"/>
          </p:cNvCxnSpPr>
          <p:nvPr/>
        </p:nvCxnSpPr>
        <p:spPr>
          <a:xfrm>
            <a:off x="15660688" y="5407025"/>
            <a:ext cx="1033462" cy="2481263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curvado 42">
            <a:extLst>
              <a:ext uri="{FF2B5EF4-FFF2-40B4-BE49-F238E27FC236}">
                <a16:creationId xmlns:a16="http://schemas.microsoft.com/office/drawing/2014/main" id="{3D25D979-ECE8-5D78-E5AF-421121AFD461}"/>
              </a:ext>
            </a:extLst>
          </p:cNvPr>
          <p:cNvCxnSpPr>
            <a:cxnSpLocks/>
            <a:stCxn id="27669" idx="3"/>
            <a:endCxn id="26" idx="1"/>
          </p:cNvCxnSpPr>
          <p:nvPr/>
        </p:nvCxnSpPr>
        <p:spPr>
          <a:xfrm>
            <a:off x="15660688" y="6918325"/>
            <a:ext cx="1033462" cy="969963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curvado 42">
            <a:extLst>
              <a:ext uri="{FF2B5EF4-FFF2-40B4-BE49-F238E27FC236}">
                <a16:creationId xmlns:a16="http://schemas.microsoft.com/office/drawing/2014/main" id="{5B2FD2E8-9D47-05E6-FAAD-67F7B10FA3C5}"/>
              </a:ext>
            </a:extLst>
          </p:cNvPr>
          <p:cNvCxnSpPr>
            <a:cxnSpLocks/>
            <a:stCxn id="27671" idx="3"/>
            <a:endCxn id="26" idx="1"/>
          </p:cNvCxnSpPr>
          <p:nvPr/>
        </p:nvCxnSpPr>
        <p:spPr>
          <a:xfrm flipV="1">
            <a:off x="15660688" y="7888288"/>
            <a:ext cx="1033462" cy="541337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curvado 42">
            <a:extLst>
              <a:ext uri="{FF2B5EF4-FFF2-40B4-BE49-F238E27FC236}">
                <a16:creationId xmlns:a16="http://schemas.microsoft.com/office/drawing/2014/main" id="{64F08091-5903-8280-DF80-50BF3FFCACE0}"/>
              </a:ext>
            </a:extLst>
          </p:cNvPr>
          <p:cNvCxnSpPr>
            <a:cxnSpLocks/>
            <a:stCxn id="27667" idx="3"/>
            <a:endCxn id="27" idx="1"/>
          </p:cNvCxnSpPr>
          <p:nvPr/>
        </p:nvCxnSpPr>
        <p:spPr>
          <a:xfrm flipV="1">
            <a:off x="15660688" y="4829175"/>
            <a:ext cx="1033462" cy="5002213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curvado 42">
            <a:extLst>
              <a:ext uri="{FF2B5EF4-FFF2-40B4-BE49-F238E27FC236}">
                <a16:creationId xmlns:a16="http://schemas.microsoft.com/office/drawing/2014/main" id="{D502E7C3-5410-D9B7-F7BC-0F71771711E8}"/>
              </a:ext>
            </a:extLst>
          </p:cNvPr>
          <p:cNvCxnSpPr>
            <a:cxnSpLocks/>
            <a:stCxn id="27667" idx="3"/>
            <a:endCxn id="26" idx="1"/>
          </p:cNvCxnSpPr>
          <p:nvPr/>
        </p:nvCxnSpPr>
        <p:spPr>
          <a:xfrm flipV="1">
            <a:off x="15660688" y="7888288"/>
            <a:ext cx="1033462" cy="1943100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curvado 42">
            <a:extLst>
              <a:ext uri="{FF2B5EF4-FFF2-40B4-BE49-F238E27FC236}">
                <a16:creationId xmlns:a16="http://schemas.microsoft.com/office/drawing/2014/main" id="{19778494-2CBD-2FC4-BD51-62C4678A36DE}"/>
              </a:ext>
            </a:extLst>
          </p:cNvPr>
          <p:cNvCxnSpPr>
            <a:cxnSpLocks/>
            <a:stCxn id="27668" idx="3"/>
            <a:endCxn id="28" idx="1"/>
          </p:cNvCxnSpPr>
          <p:nvPr/>
        </p:nvCxnSpPr>
        <p:spPr>
          <a:xfrm flipV="1">
            <a:off x="15660688" y="11023600"/>
            <a:ext cx="1033462" cy="517525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curvado 42">
            <a:extLst>
              <a:ext uri="{FF2B5EF4-FFF2-40B4-BE49-F238E27FC236}">
                <a16:creationId xmlns:a16="http://schemas.microsoft.com/office/drawing/2014/main" id="{47CE4FE7-E506-DDB9-E082-68943AD3759A}"/>
              </a:ext>
            </a:extLst>
          </p:cNvPr>
          <p:cNvCxnSpPr>
            <a:cxnSpLocks/>
            <a:stCxn id="27667" idx="3"/>
            <a:endCxn id="28" idx="1"/>
          </p:cNvCxnSpPr>
          <p:nvPr/>
        </p:nvCxnSpPr>
        <p:spPr>
          <a:xfrm>
            <a:off x="15660688" y="9831388"/>
            <a:ext cx="1033462" cy="119221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curvado 42">
            <a:extLst>
              <a:ext uri="{FF2B5EF4-FFF2-40B4-BE49-F238E27FC236}">
                <a16:creationId xmlns:a16="http://schemas.microsoft.com/office/drawing/2014/main" id="{CE5B2EB3-F59A-82A1-C4E2-E8E34F45391D}"/>
              </a:ext>
            </a:extLst>
          </p:cNvPr>
          <p:cNvCxnSpPr>
            <a:cxnSpLocks/>
            <a:stCxn id="27657" idx="3"/>
            <a:endCxn id="27666" idx="1"/>
          </p:cNvCxnSpPr>
          <p:nvPr/>
        </p:nvCxnSpPr>
        <p:spPr>
          <a:xfrm>
            <a:off x="6108700" y="9053513"/>
            <a:ext cx="1031875" cy="2794000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105FC-99EF-6368-DABF-9A628056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EC51C978-F6DA-BF08-800E-7F03D36D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/>
              <a:t>Taller: La </a:t>
            </a:r>
            <a:r>
              <a:rPr lang="ca-ES" altLang="es-ES" dirty="0"/>
              <a:t>Teoria del Canvi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2499810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TALLER: Teoria del Canvi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83B9BC38-7387-4E26-B899-462EBD30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2080" y="3478352"/>
            <a:ext cx="3168000" cy="7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6000" tIns="309600" rIns="396000" bIns="3096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ca-ES" sz="3200" b="1" dirty="0"/>
              <a:t>Resultats</a:t>
            </a:r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id="{B77D5057-206B-45CF-8132-3E9614E0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4914" y="3478352"/>
            <a:ext cx="3168000" cy="7763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tIns="309600" rIns="396000" bIns="309600" anchor="ctr" anchorCtr="0">
            <a:noAutofit/>
          </a:bodyPr>
          <a:lstStyle/>
          <a:p>
            <a:pPr algn="ctr">
              <a:defRPr/>
            </a:pPr>
            <a:r>
              <a:rPr lang="ca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87EAEF5-F9BF-4B07-99AA-657DADC9E7C0}"/>
              </a:ext>
            </a:extLst>
          </p:cNvPr>
          <p:cNvSpPr/>
          <p:nvPr/>
        </p:nvSpPr>
        <p:spPr>
          <a:xfrm>
            <a:off x="12911728" y="4590736"/>
            <a:ext cx="3168352" cy="13163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</p:txBody>
      </p:sp>
      <p:cxnSp>
        <p:nvCxnSpPr>
          <p:cNvPr id="15" name="Conector curvado 84">
            <a:extLst>
              <a:ext uri="{FF2B5EF4-FFF2-40B4-BE49-F238E27FC236}">
                <a16:creationId xmlns:a16="http://schemas.microsoft.com/office/drawing/2014/main" id="{198A1B4D-928E-4B6D-B06E-1C7D1EC9D1E7}"/>
              </a:ext>
            </a:extLst>
          </p:cNvPr>
          <p:cNvCxnSpPr>
            <a:cxnSpLocks/>
            <a:stCxn id="16" idx="1"/>
            <a:endCxn id="13" idx="3"/>
          </p:cNvCxnSpPr>
          <p:nvPr/>
        </p:nvCxnSpPr>
        <p:spPr>
          <a:xfrm rot="10800000">
            <a:off x="16080083" y="5248923"/>
            <a:ext cx="1344482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B876837-D938-4564-8AEE-D0BCF24BD39C}"/>
              </a:ext>
            </a:extLst>
          </p:cNvPr>
          <p:cNvSpPr/>
          <p:nvPr/>
        </p:nvSpPr>
        <p:spPr>
          <a:xfrm>
            <a:off x="17424562" y="4590736"/>
            <a:ext cx="3168352" cy="13163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</p:txBody>
      </p:sp>
      <p:cxnSp>
        <p:nvCxnSpPr>
          <p:cNvPr id="19" name="Conector curvado 84">
            <a:extLst>
              <a:ext uri="{FF2B5EF4-FFF2-40B4-BE49-F238E27FC236}">
                <a16:creationId xmlns:a16="http://schemas.microsoft.com/office/drawing/2014/main" id="{A87F2ECF-5A0E-4BAC-8A7D-17C445717CAB}"/>
              </a:ext>
            </a:extLst>
          </p:cNvPr>
          <p:cNvCxnSpPr>
            <a:cxnSpLocks/>
            <a:stCxn id="20" idx="1"/>
            <a:endCxn id="13" idx="3"/>
          </p:cNvCxnSpPr>
          <p:nvPr/>
        </p:nvCxnSpPr>
        <p:spPr>
          <a:xfrm rot="10800000">
            <a:off x="16080083" y="5248923"/>
            <a:ext cx="1344482" cy="199146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6320475-7081-4E58-9D28-93B39A7AA819}"/>
              </a:ext>
            </a:extLst>
          </p:cNvPr>
          <p:cNvSpPr/>
          <p:nvPr/>
        </p:nvSpPr>
        <p:spPr>
          <a:xfrm>
            <a:off x="17424562" y="6582196"/>
            <a:ext cx="3168352" cy="13163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7080708-395F-4EF9-9C4F-FBE9556D489E}"/>
              </a:ext>
            </a:extLst>
          </p:cNvPr>
          <p:cNvSpPr/>
          <p:nvPr/>
        </p:nvSpPr>
        <p:spPr>
          <a:xfrm>
            <a:off x="17424562" y="8573654"/>
            <a:ext cx="3168352" cy="13163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A8938D6-2FEA-4C15-B1E6-9C963EFEE12E}"/>
              </a:ext>
            </a:extLst>
          </p:cNvPr>
          <p:cNvSpPr/>
          <p:nvPr/>
        </p:nvSpPr>
        <p:spPr>
          <a:xfrm>
            <a:off x="8398896" y="4590736"/>
            <a:ext cx="3168352" cy="1316374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6339C7C-1F19-4D61-A6AC-F2F530A7C77C}"/>
              </a:ext>
            </a:extLst>
          </p:cNvPr>
          <p:cNvSpPr/>
          <p:nvPr/>
        </p:nvSpPr>
        <p:spPr>
          <a:xfrm>
            <a:off x="3886064" y="4590736"/>
            <a:ext cx="3168352" cy="1316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</a:p>
        </p:txBody>
      </p:sp>
      <p:cxnSp>
        <p:nvCxnSpPr>
          <p:cNvPr id="24" name="Conector curvado 84">
            <a:extLst>
              <a:ext uri="{FF2B5EF4-FFF2-40B4-BE49-F238E27FC236}">
                <a16:creationId xmlns:a16="http://schemas.microsoft.com/office/drawing/2014/main" id="{CF803D55-7BB5-4040-9247-D36072F4390B}"/>
              </a:ext>
            </a:extLst>
          </p:cNvPr>
          <p:cNvCxnSpPr>
            <a:cxnSpLocks/>
            <a:stCxn id="13" idx="1"/>
            <a:endCxn id="22" idx="3"/>
          </p:cNvCxnSpPr>
          <p:nvPr/>
        </p:nvCxnSpPr>
        <p:spPr>
          <a:xfrm rot="10800000">
            <a:off x="11567248" y="5248923"/>
            <a:ext cx="1344480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84">
            <a:extLst>
              <a:ext uri="{FF2B5EF4-FFF2-40B4-BE49-F238E27FC236}">
                <a16:creationId xmlns:a16="http://schemas.microsoft.com/office/drawing/2014/main" id="{481E3FAF-72FF-4CAA-8875-98ADD8E3DCCA}"/>
              </a:ext>
            </a:extLst>
          </p:cNvPr>
          <p:cNvCxnSpPr>
            <a:cxnSpLocks/>
            <a:stCxn id="22" idx="1"/>
            <a:endCxn id="23" idx="3"/>
          </p:cNvCxnSpPr>
          <p:nvPr/>
        </p:nvCxnSpPr>
        <p:spPr>
          <a:xfrm rot="10800000">
            <a:off x="7054416" y="5248923"/>
            <a:ext cx="1344480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4">
            <a:extLst>
              <a:ext uri="{FF2B5EF4-FFF2-40B4-BE49-F238E27FC236}">
                <a16:creationId xmlns:a16="http://schemas.microsoft.com/office/drawing/2014/main" id="{EAD2814C-17E1-4E35-AA5A-988FDD8C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064" y="3478352"/>
            <a:ext cx="3168000" cy="7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6000" tIns="309600" rIns="396000" bIns="30960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a-ES" altLang="ca-ES" sz="3200" b="1" dirty="0"/>
              <a:t>Recursos</a:t>
            </a:r>
          </a:p>
        </p:txBody>
      </p:sp>
      <p:sp>
        <p:nvSpPr>
          <p:cNvPr id="27" name="Text Box 52">
            <a:extLst>
              <a:ext uri="{FF2B5EF4-FFF2-40B4-BE49-F238E27FC236}">
                <a16:creationId xmlns:a16="http://schemas.microsoft.com/office/drawing/2014/main" id="{1FBDC24D-D55B-46AA-8A36-5F275EAC2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896" y="3478352"/>
            <a:ext cx="3168000" cy="77637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tIns="309600" rIns="396000" bIns="309600" anchor="ctr" anchorCtr="0">
            <a:noAutofit/>
          </a:bodyPr>
          <a:lstStyle/>
          <a:p>
            <a:pPr algn="ctr">
              <a:defRPr/>
            </a:pPr>
            <a:r>
              <a:rPr lang="ca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07BBA8F-9D50-48E3-8F38-16485E165912}"/>
              </a:ext>
            </a:extLst>
          </p:cNvPr>
          <p:cNvSpPr/>
          <p:nvPr/>
        </p:nvSpPr>
        <p:spPr>
          <a:xfrm>
            <a:off x="12911728" y="6582196"/>
            <a:ext cx="3168352" cy="13163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7FACCB9-CF32-42CE-B2B2-AC5DF0F63B8D}"/>
              </a:ext>
            </a:extLst>
          </p:cNvPr>
          <p:cNvSpPr/>
          <p:nvPr/>
        </p:nvSpPr>
        <p:spPr>
          <a:xfrm>
            <a:off x="12911728" y="8573654"/>
            <a:ext cx="3168352" cy="13163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D4999C1-8BA7-4E69-A081-3AB8C3824B29}"/>
              </a:ext>
            </a:extLst>
          </p:cNvPr>
          <p:cNvSpPr/>
          <p:nvPr/>
        </p:nvSpPr>
        <p:spPr>
          <a:xfrm>
            <a:off x="8398544" y="6582194"/>
            <a:ext cx="3168352" cy="1316374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E5E9276-4FA4-423C-A25C-95BF42A37FDE}"/>
              </a:ext>
            </a:extLst>
          </p:cNvPr>
          <p:cNvSpPr/>
          <p:nvPr/>
        </p:nvSpPr>
        <p:spPr>
          <a:xfrm>
            <a:off x="8398544" y="8573654"/>
            <a:ext cx="3168352" cy="1316374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B7E7EEE-602B-4330-B6AA-0FD7ADDE5DD3}"/>
              </a:ext>
            </a:extLst>
          </p:cNvPr>
          <p:cNvSpPr/>
          <p:nvPr/>
        </p:nvSpPr>
        <p:spPr>
          <a:xfrm>
            <a:off x="3889190" y="6582194"/>
            <a:ext cx="3168352" cy="1316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  <a:endParaRPr lang="ca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80090EE-B650-477F-AAD9-542F4D7F0D99}"/>
              </a:ext>
            </a:extLst>
          </p:cNvPr>
          <p:cNvSpPr/>
          <p:nvPr/>
        </p:nvSpPr>
        <p:spPr>
          <a:xfrm>
            <a:off x="3889190" y="8573654"/>
            <a:ext cx="3168352" cy="1316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</a:t>
            </a:r>
          </a:p>
        </p:txBody>
      </p:sp>
      <p:cxnSp>
        <p:nvCxnSpPr>
          <p:cNvPr id="34" name="Conector curvado 84">
            <a:extLst>
              <a:ext uri="{FF2B5EF4-FFF2-40B4-BE49-F238E27FC236}">
                <a16:creationId xmlns:a16="http://schemas.microsoft.com/office/drawing/2014/main" id="{C28CC674-9234-43A8-8DC1-CBCB664B2B42}"/>
              </a:ext>
            </a:extLst>
          </p:cNvPr>
          <p:cNvCxnSpPr>
            <a:cxnSpLocks/>
            <a:stCxn id="22" idx="1"/>
            <a:endCxn id="32" idx="3"/>
          </p:cNvCxnSpPr>
          <p:nvPr/>
        </p:nvCxnSpPr>
        <p:spPr>
          <a:xfrm rot="10800000" flipV="1">
            <a:off x="7057545" y="5248922"/>
            <a:ext cx="1341354" cy="199145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curvado 84">
            <a:extLst>
              <a:ext uri="{FF2B5EF4-FFF2-40B4-BE49-F238E27FC236}">
                <a16:creationId xmlns:a16="http://schemas.microsoft.com/office/drawing/2014/main" id="{34D51858-3190-40D2-B366-9BA16A1FF1D8}"/>
              </a:ext>
            </a:extLst>
          </p:cNvPr>
          <p:cNvCxnSpPr>
            <a:cxnSpLocks/>
            <a:stCxn id="30" idx="1"/>
            <a:endCxn id="32" idx="3"/>
          </p:cNvCxnSpPr>
          <p:nvPr/>
        </p:nvCxnSpPr>
        <p:spPr>
          <a:xfrm rot="10800000">
            <a:off x="7057545" y="7240381"/>
            <a:ext cx="1341002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curvado 84">
            <a:extLst>
              <a:ext uri="{FF2B5EF4-FFF2-40B4-BE49-F238E27FC236}">
                <a16:creationId xmlns:a16="http://schemas.microsoft.com/office/drawing/2014/main" id="{EA73621E-EC53-4A0E-B84C-F06197928C51}"/>
              </a:ext>
            </a:extLst>
          </p:cNvPr>
          <p:cNvCxnSpPr>
            <a:cxnSpLocks/>
            <a:stCxn id="31" idx="1"/>
            <a:endCxn id="33" idx="3"/>
          </p:cNvCxnSpPr>
          <p:nvPr/>
        </p:nvCxnSpPr>
        <p:spPr>
          <a:xfrm rot="10800000">
            <a:off x="7057545" y="9231841"/>
            <a:ext cx="1341002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curvado 84">
            <a:extLst>
              <a:ext uri="{FF2B5EF4-FFF2-40B4-BE49-F238E27FC236}">
                <a16:creationId xmlns:a16="http://schemas.microsoft.com/office/drawing/2014/main" id="{1709D5B5-217E-42E8-8BE0-884CA4FF3AAA}"/>
              </a:ext>
            </a:extLst>
          </p:cNvPr>
          <p:cNvCxnSpPr>
            <a:cxnSpLocks/>
            <a:stCxn id="28" idx="1"/>
            <a:endCxn id="31" idx="3"/>
          </p:cNvCxnSpPr>
          <p:nvPr/>
        </p:nvCxnSpPr>
        <p:spPr>
          <a:xfrm rot="10800000" flipV="1">
            <a:off x="11566896" y="7240382"/>
            <a:ext cx="1344832" cy="199145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curvado 84">
            <a:extLst>
              <a:ext uri="{FF2B5EF4-FFF2-40B4-BE49-F238E27FC236}">
                <a16:creationId xmlns:a16="http://schemas.microsoft.com/office/drawing/2014/main" id="{14DBFDEA-F4DC-4EDC-A362-E37B64DD08D6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rot="10800000">
            <a:off x="11566896" y="7240384"/>
            <a:ext cx="1344832" cy="2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curvado 84">
            <a:extLst>
              <a:ext uri="{FF2B5EF4-FFF2-40B4-BE49-F238E27FC236}">
                <a16:creationId xmlns:a16="http://schemas.microsoft.com/office/drawing/2014/main" id="{9958141A-2D5F-4311-A58B-58C54FFE2D7F}"/>
              </a:ext>
            </a:extLst>
          </p:cNvPr>
          <p:cNvCxnSpPr>
            <a:cxnSpLocks/>
            <a:stCxn id="29" idx="1"/>
            <a:endCxn id="31" idx="3"/>
          </p:cNvCxnSpPr>
          <p:nvPr/>
        </p:nvCxnSpPr>
        <p:spPr>
          <a:xfrm rot="10800000">
            <a:off x="11566896" y="9231841"/>
            <a:ext cx="1344832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urvado 84">
            <a:extLst>
              <a:ext uri="{FF2B5EF4-FFF2-40B4-BE49-F238E27FC236}">
                <a16:creationId xmlns:a16="http://schemas.microsoft.com/office/drawing/2014/main" id="{639F3FAE-3EE2-49C7-BBCD-2F00D2C87246}"/>
              </a:ext>
            </a:extLst>
          </p:cNvPr>
          <p:cNvCxnSpPr>
            <a:cxnSpLocks/>
            <a:stCxn id="21" idx="1"/>
            <a:endCxn id="29" idx="3"/>
          </p:cNvCxnSpPr>
          <p:nvPr/>
        </p:nvCxnSpPr>
        <p:spPr>
          <a:xfrm rot="10800000">
            <a:off x="16080083" y="9231841"/>
            <a:ext cx="1344482" cy="254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curvado 84">
            <a:extLst>
              <a:ext uri="{FF2B5EF4-FFF2-40B4-BE49-F238E27FC236}">
                <a16:creationId xmlns:a16="http://schemas.microsoft.com/office/drawing/2014/main" id="{68A56926-2D76-4F37-949D-9660A5A7116E}"/>
              </a:ext>
            </a:extLst>
          </p:cNvPr>
          <p:cNvCxnSpPr>
            <a:cxnSpLocks/>
            <a:stCxn id="16" idx="1"/>
            <a:endCxn id="28" idx="3"/>
          </p:cNvCxnSpPr>
          <p:nvPr/>
        </p:nvCxnSpPr>
        <p:spPr>
          <a:xfrm rot="10800000" flipV="1">
            <a:off x="16080083" y="5248923"/>
            <a:ext cx="1344482" cy="199146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3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A6A93-9BA7-30D8-2CB3-8B076620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183A90B5-9ABB-B14C-A632-367C7BBE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De la planificació estratègica</a:t>
            </a:r>
            <a:br>
              <a:rPr lang="ca-ES" altLang="es-ES" dirty="0"/>
            </a:br>
            <a:r>
              <a:rPr lang="ca-ES" altLang="es-ES" dirty="0"/>
              <a:t>a la planificació operativa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163323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0AB84-C8B1-850F-3BD0-1B28F2B6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>
            <a:extLst>
              <a:ext uri="{FF2B5EF4-FFF2-40B4-BE49-F238E27FC236}">
                <a16:creationId xmlns:a16="http://schemas.microsoft.com/office/drawing/2014/main" id="{DA243ECD-9660-C554-8450-F9A9EAFF4DB1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/>
          <a:p>
            <a:r>
              <a:rPr lang="ca-ES" dirty="0"/>
              <a:t>Planificació estratègica i operativa</a:t>
            </a:r>
            <a:endParaRPr lang="ca-ES" altLang="es-E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EA3D009-396F-8B8E-A278-A35EFD1FD990}"/>
              </a:ext>
            </a:extLst>
          </p:cNvPr>
          <p:cNvCxnSpPr>
            <a:cxnSpLocks/>
            <a:stCxn id="19" idx="0"/>
            <a:endCxn id="18" idx="2"/>
          </p:cNvCxnSpPr>
          <p:nvPr/>
        </p:nvCxnSpPr>
        <p:spPr>
          <a:xfrm flipV="1">
            <a:off x="10367060" y="6713965"/>
            <a:ext cx="794" cy="381067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9C23321-0AE4-0183-FE45-248998A20F05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flipH="1" flipV="1">
            <a:off x="10367060" y="8844457"/>
            <a:ext cx="794" cy="316304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8075598-395A-1441-DDE3-706367404A69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12146648" y="10035474"/>
            <a:ext cx="26106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862B3C5E-A7E4-F707-8E29-2BD8A20A8784}"/>
              </a:ext>
            </a:extLst>
          </p:cNvPr>
          <p:cNvCxnSpPr>
            <a:cxnSpLocks/>
            <a:stCxn id="24" idx="2"/>
            <a:endCxn id="23" idx="0"/>
          </p:cNvCxnSpPr>
          <p:nvPr/>
        </p:nvCxnSpPr>
        <p:spPr>
          <a:xfrm flipH="1">
            <a:off x="14185708" y="6713965"/>
            <a:ext cx="794" cy="2446796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A1E811-6BFA-F61A-B168-825CB114E0E5}"/>
              </a:ext>
            </a:extLst>
          </p:cNvPr>
          <p:cNvSpPr/>
          <p:nvPr/>
        </p:nvSpPr>
        <p:spPr>
          <a:xfrm>
            <a:off x="8589060" y="4964540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D290FD8-8376-F082-C41C-3E67E7AC6CAD}"/>
              </a:ext>
            </a:extLst>
          </p:cNvPr>
          <p:cNvSpPr/>
          <p:nvPr/>
        </p:nvSpPr>
        <p:spPr>
          <a:xfrm>
            <a:off x="8589060" y="7095032"/>
            <a:ext cx="3556000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Fites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846A12B-1225-D804-1180-C50496961291}"/>
              </a:ext>
            </a:extLst>
          </p:cNvPr>
          <p:cNvSpPr/>
          <p:nvPr/>
        </p:nvSpPr>
        <p:spPr>
          <a:xfrm>
            <a:off x="12407708" y="4964540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(outputs)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ED305C2-2BDE-CB9F-8651-CF5FB172AE4D}"/>
              </a:ext>
            </a:extLst>
          </p:cNvPr>
          <p:cNvSpPr/>
          <p:nvPr/>
        </p:nvSpPr>
        <p:spPr>
          <a:xfrm>
            <a:off x="8589060" y="9160761"/>
            <a:ext cx="3557588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D33A70-2082-9F32-3F75-02A22986600C}"/>
              </a:ext>
            </a:extLst>
          </p:cNvPr>
          <p:cNvSpPr/>
          <p:nvPr/>
        </p:nvSpPr>
        <p:spPr>
          <a:xfrm>
            <a:off x="12407708" y="9160761"/>
            <a:ext cx="3556000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/>
            <a:r>
              <a:rPr lang="ca-E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</a:t>
            </a:r>
            <a:endParaRPr lang="ca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A7A5D2-4B32-69A2-4F82-2BA08CCF579A}"/>
              </a:ext>
            </a:extLst>
          </p:cNvPr>
          <p:cNvSpPr/>
          <p:nvPr/>
        </p:nvSpPr>
        <p:spPr>
          <a:xfrm>
            <a:off x="8589060" y="11226490"/>
            <a:ext cx="7356697" cy="66601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ABBA55AE-4160-E131-CF24-6240AB4E2CF3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flipH="1" flipV="1">
            <a:off x="4515704" y="3726764"/>
            <a:ext cx="259472" cy="1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CAA2278-DD4A-91B7-5A98-4646D3CEF7EB}"/>
              </a:ext>
            </a:extLst>
          </p:cNvPr>
          <p:cNvCxnSpPr>
            <a:cxnSpLocks/>
            <a:stCxn id="13" idx="1"/>
            <a:endCxn id="11" idx="3"/>
          </p:cNvCxnSpPr>
          <p:nvPr/>
        </p:nvCxnSpPr>
        <p:spPr>
          <a:xfrm flipH="1">
            <a:off x="8331176" y="3726765"/>
            <a:ext cx="257884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AA02370-9BC0-548C-E1FA-DEB36BE35B1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12146648" y="3726765"/>
            <a:ext cx="26106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EEE0337-0EF3-291B-7A11-CACF6C1F5337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15963708" y="3726765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760EB3F8-B2E9-FDA2-2287-70CB0106B77A}"/>
              </a:ext>
            </a:extLst>
          </p:cNvPr>
          <p:cNvSpPr/>
          <p:nvPr/>
        </p:nvSpPr>
        <p:spPr>
          <a:xfrm>
            <a:off x="958117" y="2852051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6DA3F9-B69C-FB9A-C47A-C27F48FB7212}"/>
              </a:ext>
            </a:extLst>
          </p:cNvPr>
          <p:cNvSpPr/>
          <p:nvPr/>
        </p:nvSpPr>
        <p:spPr>
          <a:xfrm>
            <a:off x="4775176" y="2852052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FD8D8B5-E7F0-9C47-544C-0A8B4F5B9B3C}"/>
              </a:ext>
            </a:extLst>
          </p:cNvPr>
          <p:cNvSpPr/>
          <p:nvPr/>
        </p:nvSpPr>
        <p:spPr>
          <a:xfrm>
            <a:off x="16223180" y="2852052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Efectes 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45B75B5-75E1-0321-D4FD-88B00A95897F}"/>
              </a:ext>
            </a:extLst>
          </p:cNvPr>
          <p:cNvSpPr/>
          <p:nvPr/>
        </p:nvSpPr>
        <p:spPr>
          <a:xfrm>
            <a:off x="8589060" y="2852052"/>
            <a:ext cx="3557588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31FC25-02AE-F0B6-38CB-42E2DFC7770E}"/>
              </a:ext>
            </a:extLst>
          </p:cNvPr>
          <p:cNvSpPr/>
          <p:nvPr/>
        </p:nvSpPr>
        <p:spPr>
          <a:xfrm>
            <a:off x="12407708" y="2852052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6CCA0A5-A5F7-E05D-E96E-E40591841E82}"/>
              </a:ext>
            </a:extLst>
          </p:cNvPr>
          <p:cNvSpPr/>
          <p:nvPr/>
        </p:nvSpPr>
        <p:spPr>
          <a:xfrm>
            <a:off x="20040237" y="2852052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5A0454A-3290-E3C9-9C5C-1CF37FA0D230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19780767" y="3726765"/>
            <a:ext cx="25947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025ADAF-613A-62AD-C852-4E8031259CE3}"/>
              </a:ext>
            </a:extLst>
          </p:cNvPr>
          <p:cNvSpPr/>
          <p:nvPr/>
        </p:nvSpPr>
        <p:spPr>
          <a:xfrm>
            <a:off x="4769618" y="4964365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1FFAF48-F466-F1ED-06FA-1A5E6FBB72B9}"/>
              </a:ext>
            </a:extLst>
          </p:cNvPr>
          <p:cNvSpPr/>
          <p:nvPr/>
        </p:nvSpPr>
        <p:spPr>
          <a:xfrm>
            <a:off x="4769618" y="7094857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5FBDC62-E8A3-5A34-9AD5-567DBC9CBC9F}"/>
              </a:ext>
            </a:extLst>
          </p:cNvPr>
          <p:cNvSpPr/>
          <p:nvPr/>
        </p:nvSpPr>
        <p:spPr>
          <a:xfrm>
            <a:off x="4769618" y="9160586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materials</a:t>
            </a:r>
          </a:p>
        </p:txBody>
      </p:sp>
    </p:spTree>
    <p:extLst>
      <p:ext uri="{BB962C8B-B14F-4D97-AF65-F5344CB8AC3E}">
        <p14:creationId xmlns:p14="http://schemas.microsoft.com/office/powerpoint/2010/main" val="257677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De la planificació estratègica a l’operativa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87113" y="12815888"/>
            <a:ext cx="496887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15</a:t>
            </a:fld>
            <a:endParaRPr lang="ca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0DFE2D9-BDA3-420A-9932-554B7CE21AF0}"/>
              </a:ext>
            </a:extLst>
          </p:cNvPr>
          <p:cNvSpPr/>
          <p:nvPr/>
        </p:nvSpPr>
        <p:spPr>
          <a:xfrm>
            <a:off x="2038877" y="4917799"/>
            <a:ext cx="2981294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3BF7456-2838-4926-9FF2-822E091457DF}"/>
              </a:ext>
            </a:extLst>
          </p:cNvPr>
          <p:cNvSpPr/>
          <p:nvPr/>
        </p:nvSpPr>
        <p:spPr>
          <a:xfrm>
            <a:off x="5470265" y="4917799"/>
            <a:ext cx="2981294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A37B6B6-D95A-4B03-94FE-5B122E65D69A}"/>
              </a:ext>
            </a:extLst>
          </p:cNvPr>
          <p:cNvSpPr/>
          <p:nvPr/>
        </p:nvSpPr>
        <p:spPr>
          <a:xfrm>
            <a:off x="8901653" y="4917799"/>
            <a:ext cx="2981294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</a:p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Actuacions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7F3D7B5-8816-468E-A3C1-886697717CD5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>
            <a:off x="5020171" y="5792015"/>
            <a:ext cx="450094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E05ED31-D543-4E38-A0A3-A00159676C6D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>
            <a:off x="8451559" y="5792015"/>
            <a:ext cx="450094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8E2600C-87CB-407E-A435-902C84788EAD}"/>
              </a:ext>
            </a:extLst>
          </p:cNvPr>
          <p:cNvSpPr/>
          <p:nvPr/>
        </p:nvSpPr>
        <p:spPr>
          <a:xfrm>
            <a:off x="12333041" y="4917799"/>
            <a:ext cx="2981294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1D3DEB8-3FD6-48D1-A19E-22B458369FF2}"/>
              </a:ext>
            </a:extLst>
          </p:cNvPr>
          <p:cNvSpPr/>
          <p:nvPr/>
        </p:nvSpPr>
        <p:spPr>
          <a:xfrm>
            <a:off x="15764431" y="4917799"/>
            <a:ext cx="2981294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47BB24D-CB51-41C0-AB41-700E6264654F}"/>
              </a:ext>
            </a:extLst>
          </p:cNvPr>
          <p:cNvCxnSpPr>
            <a:cxnSpLocks/>
            <a:stCxn id="23" idx="1"/>
            <a:endCxn id="19" idx="3"/>
          </p:cNvCxnSpPr>
          <p:nvPr/>
        </p:nvCxnSpPr>
        <p:spPr>
          <a:xfrm flipH="1">
            <a:off x="11882947" y="5792015"/>
            <a:ext cx="450094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E6BA613F-99DB-42FA-B00F-B0C022E8E515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15314334" y="5792015"/>
            <a:ext cx="450096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6E4F118-5223-D22D-B3BB-6E6D613C687C}"/>
              </a:ext>
            </a:extLst>
          </p:cNvPr>
          <p:cNvSpPr/>
          <p:nvPr/>
        </p:nvSpPr>
        <p:spPr>
          <a:xfrm>
            <a:off x="5470264" y="7992713"/>
            <a:ext cx="13275460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41F340-F450-3D90-502B-AC7FFF5693CC}"/>
              </a:ext>
            </a:extLst>
          </p:cNvPr>
          <p:cNvSpPr/>
          <p:nvPr/>
        </p:nvSpPr>
        <p:spPr>
          <a:xfrm>
            <a:off x="5470264" y="10514183"/>
            <a:ext cx="13275460" cy="174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34202F-F704-5690-8B7B-F0B8363A8DB5}"/>
              </a:ext>
            </a:extLst>
          </p:cNvPr>
          <p:cNvCxnSpPr>
            <a:cxnSpLocks/>
            <a:stCxn id="10" idx="0"/>
            <a:endCxn id="15" idx="2"/>
          </p:cNvCxnSpPr>
          <p:nvPr/>
        </p:nvCxnSpPr>
        <p:spPr>
          <a:xfrm flipV="1">
            <a:off x="3529520" y="6666231"/>
            <a:ext cx="4" cy="1326482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7592518-F42B-545B-6DD3-E8B52A4B1E14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12107994" y="9741146"/>
            <a:ext cx="0" cy="773038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22403A8-FE3A-B98F-1820-A388FD5E6593}"/>
              </a:ext>
            </a:extLst>
          </p:cNvPr>
          <p:cNvCxnSpPr>
            <a:cxnSpLocks/>
            <a:stCxn id="6" idx="0"/>
            <a:endCxn id="32" idx="1"/>
          </p:cNvCxnSpPr>
          <p:nvPr/>
        </p:nvCxnSpPr>
        <p:spPr>
          <a:xfrm flipH="1" flipV="1">
            <a:off x="12107746" y="7540446"/>
            <a:ext cx="248" cy="452267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errar llave 31">
            <a:extLst>
              <a:ext uri="{FF2B5EF4-FFF2-40B4-BE49-F238E27FC236}">
                <a16:creationId xmlns:a16="http://schemas.microsoft.com/office/drawing/2014/main" id="{ED08019C-FC38-8257-41BA-07DF4DE4CDCD}"/>
              </a:ext>
            </a:extLst>
          </p:cNvPr>
          <p:cNvSpPr/>
          <p:nvPr/>
        </p:nvSpPr>
        <p:spPr>
          <a:xfrm rot="5400000">
            <a:off x="11804546" y="450340"/>
            <a:ext cx="606400" cy="13573812"/>
          </a:xfrm>
          <a:prstGeom prst="rightBrace">
            <a:avLst>
              <a:gd name="adj1" fmla="val 67406"/>
              <a:gd name="adj2" fmla="val 50000"/>
            </a:avLst>
          </a:prstGeom>
          <a:noFill/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400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B41427-CECC-B2AE-7905-F7FC518C3260}"/>
              </a:ext>
            </a:extLst>
          </p:cNvPr>
          <p:cNvSpPr/>
          <p:nvPr/>
        </p:nvSpPr>
        <p:spPr>
          <a:xfrm>
            <a:off x="2038872" y="7992713"/>
            <a:ext cx="2981295" cy="4269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325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Pacte</a:t>
            </a:r>
          </a:p>
          <a:p>
            <a:pPr marL="187325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</a:p>
          <a:p>
            <a:pPr marL="187325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</a:p>
          <a:p>
            <a:pPr marL="187325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marL="187325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</a:p>
        </p:txBody>
      </p:sp>
      <p:sp>
        <p:nvSpPr>
          <p:cNvPr id="53" name="Globo: línea con borde y barra de énfasis 52">
            <a:extLst>
              <a:ext uri="{FF2B5EF4-FFF2-40B4-BE49-F238E27FC236}">
                <a16:creationId xmlns:a16="http://schemas.microsoft.com/office/drawing/2014/main" id="{35A26100-79E5-1A3B-D62A-5C1E9D495452}"/>
              </a:ext>
            </a:extLst>
          </p:cNvPr>
          <p:cNvSpPr/>
          <p:nvPr/>
        </p:nvSpPr>
        <p:spPr>
          <a:xfrm>
            <a:off x="6948990" y="2755383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Allò que es produirà amb l’aplicació de l’estratègia</a:t>
            </a:r>
          </a:p>
        </p:txBody>
      </p:sp>
      <p:sp>
        <p:nvSpPr>
          <p:cNvPr id="54" name="Globo: línea con borde y barra de énfasis 53">
            <a:extLst>
              <a:ext uri="{FF2B5EF4-FFF2-40B4-BE49-F238E27FC236}">
                <a16:creationId xmlns:a16="http://schemas.microsoft.com/office/drawing/2014/main" id="{95960826-8AD1-A40E-394E-ABDF69D59CC7}"/>
              </a:ext>
            </a:extLst>
          </p:cNvPr>
          <p:cNvSpPr/>
          <p:nvPr/>
        </p:nvSpPr>
        <p:spPr>
          <a:xfrm>
            <a:off x="10881235" y="2755383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Allò que farem a la pràctica per aconseguir els objectius.</a:t>
            </a:r>
          </a:p>
        </p:txBody>
      </p:sp>
      <p:sp>
        <p:nvSpPr>
          <p:cNvPr id="55" name="Globo: línea con borde y barra de énfasis 54">
            <a:extLst>
              <a:ext uri="{FF2B5EF4-FFF2-40B4-BE49-F238E27FC236}">
                <a16:creationId xmlns:a16="http://schemas.microsoft.com/office/drawing/2014/main" id="{DDB3D00A-AE33-B2CE-44E4-D482C4DECD1A}"/>
              </a:ext>
            </a:extLst>
          </p:cNvPr>
          <p:cNvSpPr/>
          <p:nvPr/>
        </p:nvSpPr>
        <p:spPr>
          <a:xfrm>
            <a:off x="14813480" y="2755383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Estadis intermedis que ens diuen si ens acostem als resultats i, amb ells, als objectius previstos.</a:t>
            </a:r>
          </a:p>
        </p:txBody>
      </p:sp>
      <p:sp>
        <p:nvSpPr>
          <p:cNvPr id="56" name="Globo: línea con borde y barra de énfasis 55">
            <a:extLst>
              <a:ext uri="{FF2B5EF4-FFF2-40B4-BE49-F238E27FC236}">
                <a16:creationId xmlns:a16="http://schemas.microsoft.com/office/drawing/2014/main" id="{3F60FBF7-8682-7662-23EC-6671FB41D16B}"/>
              </a:ext>
            </a:extLst>
          </p:cNvPr>
          <p:cNvSpPr/>
          <p:nvPr/>
        </p:nvSpPr>
        <p:spPr>
          <a:xfrm>
            <a:off x="19377235" y="5774905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La manera com mesurem el punt de partida, els avenços i el punt d’arribada.</a:t>
            </a:r>
            <a:endParaRPr lang="ca-ES" sz="2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lobo: línea con borde y barra de énfasis 56">
            <a:extLst>
              <a:ext uri="{FF2B5EF4-FFF2-40B4-BE49-F238E27FC236}">
                <a16:creationId xmlns:a16="http://schemas.microsoft.com/office/drawing/2014/main" id="{26FF86F1-3EE6-8586-AC68-ACF1910F03B1}"/>
              </a:ext>
            </a:extLst>
          </p:cNvPr>
          <p:cNvSpPr/>
          <p:nvPr/>
        </p:nvSpPr>
        <p:spPr>
          <a:xfrm>
            <a:off x="18745724" y="2755383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canvis tangibles fruit de la nostra activitat  (productes, serveis)</a:t>
            </a:r>
          </a:p>
        </p:txBody>
      </p:sp>
      <p:sp>
        <p:nvSpPr>
          <p:cNvPr id="58" name="Globo: línea con borde y barra de énfasis 57">
            <a:extLst>
              <a:ext uri="{FF2B5EF4-FFF2-40B4-BE49-F238E27FC236}">
                <a16:creationId xmlns:a16="http://schemas.microsoft.com/office/drawing/2014/main" id="{22DFA6C4-71AE-FB46-37AB-EF893F9A7D8C}"/>
              </a:ext>
            </a:extLst>
          </p:cNvPr>
          <p:cNvSpPr/>
          <p:nvPr/>
        </p:nvSpPr>
        <p:spPr>
          <a:xfrm>
            <a:off x="19377235" y="8299999"/>
            <a:ext cx="3005138" cy="1654345"/>
          </a:xfrm>
          <a:prstGeom prst="accentBorderCallout1">
            <a:avLst>
              <a:gd name="adj1" fmla="val 75444"/>
              <a:gd name="adj2" fmla="val -9575"/>
              <a:gd name="adj3" fmla="val 133192"/>
              <a:gd name="adj4" fmla="val -34378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La manera com valorem si hem assolit els objectius i com.</a:t>
            </a:r>
            <a:endParaRPr lang="ca-ES" sz="2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1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015CF-FE77-FD9B-6FBF-0341BE0CA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>
            <a:extLst>
              <a:ext uri="{FF2B5EF4-FFF2-40B4-BE49-F238E27FC236}">
                <a16:creationId xmlns:a16="http://schemas.microsoft.com/office/drawing/2014/main" id="{855CBB4B-F778-FE8D-41F7-DBDDB50E60EF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/>
          <a:p>
            <a:r>
              <a:rPr lang="ca-ES" dirty="0"/>
              <a:t>Planificació operativa</a:t>
            </a:r>
            <a:endParaRPr lang="ca-ES" altLang="es-ES" dirty="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D4B249F-661E-D15A-4833-6244BD25FBB7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 flipV="1">
            <a:off x="8088177" y="3700462"/>
            <a:ext cx="259472" cy="1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FB22CEE-D8C5-8375-E69D-4ACAC6FB96AC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11903649" y="3700463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9F29118-DC6E-5A7A-F015-E453DD94E5DF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15720709" y="3700463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77C7C1E-A0AA-B853-749E-6EA670292255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19536181" y="3700463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61ECD04-95D8-A0D9-3727-061CA0C12179}"/>
              </a:ext>
            </a:extLst>
          </p:cNvPr>
          <p:cNvSpPr/>
          <p:nvPr/>
        </p:nvSpPr>
        <p:spPr>
          <a:xfrm>
            <a:off x="4530590" y="2825749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FF62CBA-32D2-5804-6675-E0758341BD33}"/>
              </a:ext>
            </a:extLst>
          </p:cNvPr>
          <p:cNvSpPr/>
          <p:nvPr/>
        </p:nvSpPr>
        <p:spPr>
          <a:xfrm>
            <a:off x="4533897" y="4862016"/>
            <a:ext cx="3557587" cy="725207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Qualitatius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Orientats a impacte </a:t>
            </a:r>
          </a:p>
          <a:p>
            <a:pPr defTabSz="187325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(no a tasques)</a:t>
            </a:r>
          </a:p>
          <a:p>
            <a:pPr defTabSz="187325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87325">
              <a:defRPr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Millorar la integració social dels usuaris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D1C7C3F-F200-0B38-FFF6-ACDF99F82ECC}"/>
              </a:ext>
            </a:extLst>
          </p:cNvPr>
          <p:cNvSpPr/>
          <p:nvPr/>
        </p:nvSpPr>
        <p:spPr>
          <a:xfrm>
            <a:off x="8347649" y="2825750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2151D96-CD18-341B-04F2-9264C8AAADFB}"/>
              </a:ext>
            </a:extLst>
          </p:cNvPr>
          <p:cNvSpPr/>
          <p:nvPr/>
        </p:nvSpPr>
        <p:spPr>
          <a:xfrm>
            <a:off x="8347649" y="4862512"/>
            <a:ext cx="3556000" cy="725207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Metes parcials cap a l’objectiu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Temporitzades Assolibles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un programa d’acompanyament social en 3 mesos.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Activar 2 espais de trobada comunitària abans de final d’any.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Establir convenis amb 5 entitats socials del territori. 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C56B33D-94FC-4806-B9EF-E15CAAD95183}"/>
              </a:ext>
            </a:extLst>
          </p:cNvPr>
          <p:cNvSpPr/>
          <p:nvPr/>
        </p:nvSpPr>
        <p:spPr>
          <a:xfrm>
            <a:off x="19795653" y="2825750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 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9D72696-F4EB-FCF3-C4D0-0AA70A047544}"/>
              </a:ext>
            </a:extLst>
          </p:cNvPr>
          <p:cNvSpPr/>
          <p:nvPr/>
        </p:nvSpPr>
        <p:spPr>
          <a:xfrm>
            <a:off x="19795653" y="4862512"/>
            <a:ext cx="3557587" cy="725157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>
              <a:defRPr/>
            </a:pP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serveis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generats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Tangibles</a:t>
            </a:r>
          </a:p>
          <a:p>
            <a:pPr>
              <a:defRPr/>
            </a:pP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Controlables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d’acompanyament social dissenyat i en funcionament.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activitats comunitàries realitzades.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 de col·laboració creada amb 5 entitats socials.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1BFCADC-8D24-C73C-8A5E-804777B43889}"/>
              </a:ext>
            </a:extLst>
          </p:cNvPr>
          <p:cNvSpPr/>
          <p:nvPr/>
        </p:nvSpPr>
        <p:spPr>
          <a:xfrm>
            <a:off x="12163121" y="2825750"/>
            <a:ext cx="3557588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BB3DB9E-62D1-4C7D-46DE-463E24B0D605}"/>
              </a:ext>
            </a:extLst>
          </p:cNvPr>
          <p:cNvSpPr/>
          <p:nvPr/>
        </p:nvSpPr>
        <p:spPr>
          <a:xfrm>
            <a:off x="12163121" y="4862512"/>
            <a:ext cx="3557588" cy="725207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0" bIns="108000"/>
          <a:lstStyle/>
          <a:p>
            <a:pPr>
              <a:defRPr/>
            </a:pPr>
            <a:r>
              <a:rPr lang="ca-E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seguiment del rendiment.</a:t>
            </a:r>
          </a:p>
          <a:p>
            <a:pPr defTabSz="187325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Mesurables, periòdics, comparables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Orientats a tasques </a:t>
            </a:r>
          </a:p>
          <a:p>
            <a:pPr defTabSz="187325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(mesura d’eficiència)</a:t>
            </a:r>
          </a:p>
          <a:p>
            <a:pPr>
              <a:defRPr/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d’usuaris que participen en activitats comunitàries.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mitjà d’interaccions socials per usuari/mes.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Índex de percepció d’integració social (enquesta post-intervenció).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86BFDD5-430A-2416-3A18-6320E64A09AD}"/>
              </a:ext>
            </a:extLst>
          </p:cNvPr>
          <p:cNvSpPr/>
          <p:nvPr/>
        </p:nvSpPr>
        <p:spPr>
          <a:xfrm>
            <a:off x="15980181" y="2825750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5E88381-A13B-D7B2-E673-FC13EEEDF309}"/>
              </a:ext>
            </a:extLst>
          </p:cNvPr>
          <p:cNvSpPr/>
          <p:nvPr/>
        </p:nvSpPr>
        <p:spPr>
          <a:xfrm>
            <a:off x="15980181" y="4862512"/>
            <a:ext cx="3556000" cy="725207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Evidències d’assoliment de l’objectiu.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Quantitatius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Verificables</a:t>
            </a:r>
          </a:p>
          <a:p>
            <a:pPr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llindars d’èxit clars</a:t>
            </a:r>
          </a:p>
          <a:p>
            <a:pPr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Augmentar del 25% al 50% el percentatge d’usuaris que participen regularment en activitats comunitàries.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 en un 30% el nombre d’usuaris que declaren sentir-se socialment aïllats.</a:t>
            </a:r>
          </a:p>
          <a:p>
            <a:pPr>
              <a:defRPr/>
            </a:pPr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Assolir que el 60% dels usuaris estableixin almenys un vincle social estable en 6 mesos.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C20C5D-9A4F-B3F3-0613-497A1B92DB6D}"/>
              </a:ext>
            </a:extLst>
          </p:cNvPr>
          <p:cNvSpPr/>
          <p:nvPr/>
        </p:nvSpPr>
        <p:spPr>
          <a:xfrm>
            <a:off x="12163121" y="12384678"/>
            <a:ext cx="7356697" cy="6660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45AE514-3B2B-D71D-3E23-381DB3A118C6}"/>
              </a:ext>
            </a:extLst>
          </p:cNvPr>
          <p:cNvSpPr/>
          <p:nvPr/>
        </p:nvSpPr>
        <p:spPr>
          <a:xfrm>
            <a:off x="716838" y="5519040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CD850C-CEB1-6522-67D0-079FA8621BD1}"/>
              </a:ext>
            </a:extLst>
          </p:cNvPr>
          <p:cNvSpPr/>
          <p:nvPr/>
        </p:nvSpPr>
        <p:spPr>
          <a:xfrm>
            <a:off x="716838" y="7651183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6ADDF4-2BD0-2033-67F7-C533CD43CADE}"/>
              </a:ext>
            </a:extLst>
          </p:cNvPr>
          <p:cNvSpPr/>
          <p:nvPr/>
        </p:nvSpPr>
        <p:spPr>
          <a:xfrm>
            <a:off x="716838" y="9716912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materials</a:t>
            </a:r>
          </a:p>
        </p:txBody>
      </p:sp>
    </p:spTree>
    <p:extLst>
      <p:ext uri="{BB962C8B-B14F-4D97-AF65-F5344CB8AC3E}">
        <p14:creationId xmlns:p14="http://schemas.microsoft.com/office/powerpoint/2010/main" val="110374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2376-8953-A105-F7B0-3FA6A4482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C941574A-A1E6-4081-3FCE-E9A1704B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Objectius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360838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60AB-C7A5-A3A4-F28F-C124B6FF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4B3E7B27-0C8D-9B33-E2CD-4745D703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Objectius (vs. mesures)</a:t>
            </a:r>
            <a:endParaRPr lang="es-ES" altLang="es-ES" sz="6400" dirty="0"/>
          </a:p>
        </p:txBody>
      </p:sp>
      <p:sp>
        <p:nvSpPr>
          <p:cNvPr id="39939" name="Marcador de contenido 2">
            <a:extLst>
              <a:ext uri="{FF2B5EF4-FFF2-40B4-BE49-F238E27FC236}">
                <a16:creationId xmlns:a16="http://schemas.microsoft.com/office/drawing/2014/main" id="{5EF888E9-21DF-6CF7-DD19-F56052C1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80" y="2825750"/>
            <a:ext cx="10297144" cy="8064896"/>
          </a:xfrm>
        </p:spPr>
        <p:txBody>
          <a:bodyPr/>
          <a:lstStyle/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Representen la direcció estratègica 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Horitzó  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3-4 anys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Identifiquen el repte que es vol aconseguir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Realistes i assolibles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No fixen actuacions específiques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 nombre ha de ser limitat.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0DAF78F-DCBC-204A-BCB8-9B103291AE6A}"/>
              </a:ext>
            </a:extLst>
          </p:cNvPr>
          <p:cNvSpPr txBox="1">
            <a:spLocks/>
          </p:cNvSpPr>
          <p:nvPr/>
        </p:nvSpPr>
        <p:spPr bwMode="auto">
          <a:xfrm>
            <a:off x="12982596" y="2825750"/>
            <a:ext cx="10297144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Vinculades a objectius estratègics 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Horitzó anual (exercici pressupostari)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Concretes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Específiques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Mesurables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Assolibles amb els recursos disponibles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No han d’explicar com es fa (/ fites)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Orientades als resultats.</a:t>
            </a:r>
          </a:p>
        </p:txBody>
      </p:sp>
    </p:spTree>
    <p:extLst>
      <p:ext uri="{BB962C8B-B14F-4D97-AF65-F5344CB8AC3E}">
        <p14:creationId xmlns:p14="http://schemas.microsoft.com/office/powerpoint/2010/main" val="202714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06C800E5-83E0-9A51-9599-194C896D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Objectius vs. Resultats clau (OKR)</a:t>
            </a:r>
            <a:endParaRPr lang="es-ES" altLang="es-ES" sz="6400" dirty="0"/>
          </a:p>
        </p:txBody>
      </p:sp>
      <p:sp>
        <p:nvSpPr>
          <p:cNvPr id="39939" name="Marcador de contenido 2">
            <a:extLst>
              <a:ext uri="{FF2B5EF4-FFF2-40B4-BE49-F238E27FC236}">
                <a16:creationId xmlns:a16="http://schemas.microsoft.com/office/drawing/2014/main" id="{86AD102D-014E-74AA-2A51-F002101F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995" y="2838934"/>
            <a:ext cx="10297144" cy="7979506"/>
          </a:xfrm>
        </p:spPr>
        <p:txBody>
          <a:bodyPr/>
          <a:lstStyle/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 es caracteritzen per ser: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Qualitatius.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A curt o llarg termini (depenent de l'àrea d'aplicació).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Transparents i accessibles a tothom (s'han de comunicar).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Ambiciosos, però realistes.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Evolutius.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252159E-C96E-7B56-232A-1A57D306CFD0}"/>
              </a:ext>
            </a:extLst>
          </p:cNvPr>
          <p:cNvSpPr txBox="1">
            <a:spLocks/>
          </p:cNvSpPr>
          <p:nvPr/>
        </p:nvSpPr>
        <p:spPr bwMode="auto">
          <a:xfrm>
            <a:off x="12974211" y="2838934"/>
            <a:ext cx="10297144" cy="797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resultats clau 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4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KRs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) són tasques quantificables en nombres o percentatges.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Quantitatius i mesurables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Concrets. Han de tenir relació directa amb l’objectiu.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Han de suposar un desafiament per a l'equip.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Han de tenir una data límit.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2467C-DFEE-FE7A-00BD-2C086419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552" y="2860435"/>
            <a:ext cx="20320000" cy="9614189"/>
          </a:xfrm>
        </p:spPr>
        <p:txBody>
          <a:bodyPr/>
          <a:lstStyle/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estratègica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La Teoria del Canvi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TALLER: La Teoria del Canvi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De la planificació estratègica a la planificació operativa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TALLER: Objectius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TALLER: Indicadors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Resultats Clau i Fites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TALLER: Resultats Clau i Fites</a:t>
            </a:r>
          </a:p>
          <a:p>
            <a:pPr marL="685800" indent="-685800" algn="l">
              <a:buSzPct val="100000"/>
              <a:buFont typeface="Wingdings" panose="05000000000000000000" pitchFamily="2" charset="2"/>
              <a:buChar char="§"/>
              <a:defRPr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Seguiment i avaluació: el quadre de comandament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7E95878-A4FE-4D38-4EB8-312F7793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80" y="665312"/>
            <a:ext cx="20320000" cy="143992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/>
          <a:p>
            <a:r>
              <a:rPr lang="ca-ES" altLang="es-ES"/>
              <a:t>Continguts de la sessió</a:t>
            </a:r>
            <a:endParaRPr lang="ca-ES" altLang="es-ES">
              <a:solidFill>
                <a:srgbClr val="00676C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055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9296643" y="2860440"/>
            <a:ext cx="6870316" cy="8280151"/>
          </a:xfrm>
        </p:spPr>
        <p:txBody>
          <a:bodyPr>
            <a:noAutofit/>
          </a:bodyPr>
          <a:lstStyle/>
          <a:p>
            <a:pPr marL="50800" indent="0" algn="l">
              <a:buNone/>
            </a:pPr>
            <a:r>
              <a:rPr lang="ca-ES" sz="54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Generals o estratègics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Operatius</a:t>
            </a: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Definint els objectius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87113" y="12815888"/>
            <a:ext cx="496887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20</a:t>
            </a:fld>
            <a:endParaRPr lang="ca-ES" dirty="0"/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E0EEC6A9-9C15-B4FC-2DCD-A52418E8F107}"/>
              </a:ext>
            </a:extLst>
          </p:cNvPr>
          <p:cNvSpPr txBox="1">
            <a:spLocks/>
          </p:cNvSpPr>
          <p:nvPr/>
        </p:nvSpPr>
        <p:spPr bwMode="auto">
          <a:xfrm>
            <a:off x="2038350" y="2860439"/>
            <a:ext cx="6870316" cy="828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  <a:noAutofit/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Font typeface="Arial" panose="020B0604020202020204" pitchFamily="34" charset="0"/>
              <a:buNone/>
            </a:pPr>
            <a:r>
              <a:rPr lang="ca-E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Característiques</a:t>
            </a:r>
          </a:p>
          <a:p>
            <a:pPr marL="914400" indent="-914400" algn="l">
              <a:buSzPct val="100000"/>
            </a:pPr>
            <a:r>
              <a:rPr lang="it-IT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Claredat</a:t>
            </a:r>
          </a:p>
          <a:p>
            <a:pPr marL="914400" indent="-914400" algn="l">
              <a:buSzPct val="100000"/>
            </a:pPr>
            <a:r>
              <a:rPr lang="it-IT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Mesurabilitat</a:t>
            </a:r>
          </a:p>
          <a:p>
            <a:pPr marL="914400" indent="-914400" algn="l">
              <a:buSzPct val="100000"/>
            </a:pPr>
            <a:r>
              <a:rPr lang="it-IT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Temporalitat</a:t>
            </a:r>
          </a:p>
          <a:p>
            <a:pPr marL="914400" indent="-914400" algn="l">
              <a:buSzPct val="100000"/>
            </a:pPr>
            <a:r>
              <a:rPr lang="it-IT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</a:t>
            </a:r>
            <a:endParaRPr lang="ca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ol 5">
            <a:extLst>
              <a:ext uri="{FF2B5EF4-FFF2-40B4-BE49-F238E27FC236}">
                <a16:creationId xmlns:a16="http://schemas.microsoft.com/office/drawing/2014/main" id="{53A9D96D-3B80-21CF-E3B6-7E9FA119B2E3}"/>
              </a:ext>
            </a:extLst>
          </p:cNvPr>
          <p:cNvSpPr txBox="1">
            <a:spLocks/>
          </p:cNvSpPr>
          <p:nvPr/>
        </p:nvSpPr>
        <p:spPr bwMode="auto">
          <a:xfrm>
            <a:off x="16554936" y="2860440"/>
            <a:ext cx="6870316" cy="828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  <a:noAutofit/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Font typeface="Arial" panose="020B0604020202020204" pitchFamily="34" charset="0"/>
              <a:buNone/>
            </a:pPr>
            <a:r>
              <a:rPr lang="ca-E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</a:p>
          <a:p>
            <a:pPr marL="914400" indent="-914400" algn="l">
              <a:buSzPct val="100000"/>
            </a:pPr>
            <a:r>
              <a:rPr lang="ca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a-ES" sz="5400" dirty="0" err="1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a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pecífics</a:t>
            </a:r>
            <a:endParaRPr lang="ca-E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esurables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ssolibles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ealistes</a:t>
            </a:r>
          </a:p>
          <a:p>
            <a:pPr marL="914400" indent="-914400" algn="l">
              <a:buSzPct val="100000"/>
            </a:pPr>
            <a:r>
              <a:rPr lang="ca-ES" sz="5400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a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emporalitzats</a:t>
            </a:r>
            <a:endParaRPr lang="ca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8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C388-C257-3081-F210-CA2567B45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59BBD0E0-A922-BE17-E275-81B89B81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Taller: Definició d’objectius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348549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ADF3-A10F-E0B3-FB9D-F4AB20A75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3B17B67-4A19-91B4-2727-28D3BBCC5BB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Taller: Definició d’objectius</a:t>
            </a:r>
          </a:p>
        </p:txBody>
      </p:sp>
      <p:cxnSp>
        <p:nvCxnSpPr>
          <p:cNvPr id="25" name="Conector curvado 84">
            <a:extLst>
              <a:ext uri="{FF2B5EF4-FFF2-40B4-BE49-F238E27FC236}">
                <a16:creationId xmlns:a16="http://schemas.microsoft.com/office/drawing/2014/main" id="{C397BB8D-D9C8-F5D7-0C79-0F79ED7A094E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5610095" y="4564448"/>
            <a:ext cx="1733227" cy="1270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curvado 84">
            <a:extLst>
              <a:ext uri="{FF2B5EF4-FFF2-40B4-BE49-F238E27FC236}">
                <a16:creationId xmlns:a16="http://schemas.microsoft.com/office/drawing/2014/main" id="{CA897389-B513-CE0C-0DC4-7A2129B3F878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rot="10800000">
            <a:off x="5610095" y="4564448"/>
            <a:ext cx="1764543" cy="2221632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D8C94785-659B-C75B-3C47-21BAF145210C}"/>
              </a:ext>
            </a:extLst>
          </p:cNvPr>
          <p:cNvSpPr/>
          <p:nvPr/>
        </p:nvSpPr>
        <p:spPr>
          <a:xfrm>
            <a:off x="2052507" y="3689648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5A362-D12F-23CD-C45E-D2DE3455A517}"/>
              </a:ext>
            </a:extLst>
          </p:cNvPr>
          <p:cNvSpPr/>
          <p:nvPr/>
        </p:nvSpPr>
        <p:spPr>
          <a:xfrm>
            <a:off x="7367464" y="3689823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06A2A27-9471-E3C1-EB49-DD03EEFDFE42}"/>
              </a:ext>
            </a:extLst>
          </p:cNvPr>
          <p:cNvSpPr/>
          <p:nvPr/>
        </p:nvSpPr>
        <p:spPr>
          <a:xfrm>
            <a:off x="12954893" y="3684374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6C451CF-A80C-AB0F-2691-1E8BF6558DE6}"/>
              </a:ext>
            </a:extLst>
          </p:cNvPr>
          <p:cNvSpPr/>
          <p:nvPr/>
        </p:nvSpPr>
        <p:spPr>
          <a:xfrm>
            <a:off x="12954893" y="5905918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3E1346-3005-3758-3411-87FC023ED394}"/>
              </a:ext>
            </a:extLst>
          </p:cNvPr>
          <p:cNvSpPr/>
          <p:nvPr/>
        </p:nvSpPr>
        <p:spPr>
          <a:xfrm>
            <a:off x="12954893" y="8127462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Horitzó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72D0E73-63C2-3216-BB33-E45A0BE4B27C}"/>
              </a:ext>
            </a:extLst>
          </p:cNvPr>
          <p:cNvSpPr/>
          <p:nvPr/>
        </p:nvSpPr>
        <p:spPr>
          <a:xfrm>
            <a:off x="7374637" y="5911367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CE315C2-D43F-6979-E636-0FA94A2D1A80}"/>
              </a:ext>
            </a:extLst>
          </p:cNvPr>
          <p:cNvSpPr/>
          <p:nvPr/>
        </p:nvSpPr>
        <p:spPr>
          <a:xfrm>
            <a:off x="7367464" y="8132911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</a:p>
        </p:txBody>
      </p:sp>
      <p:cxnSp>
        <p:nvCxnSpPr>
          <p:cNvPr id="38" name="Conector curvado 84">
            <a:extLst>
              <a:ext uri="{FF2B5EF4-FFF2-40B4-BE49-F238E27FC236}">
                <a16:creationId xmlns:a16="http://schemas.microsoft.com/office/drawing/2014/main" id="{4812F5F5-FFBD-85CD-6F71-4537443F375A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rot="10800000">
            <a:off x="5610094" y="4564448"/>
            <a:ext cx="1757370" cy="4443176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>
            <a:extLst>
              <a:ext uri="{FF2B5EF4-FFF2-40B4-BE49-F238E27FC236}">
                <a16:creationId xmlns:a16="http://schemas.microsoft.com/office/drawing/2014/main" id="{CD0E0842-FFB7-C93B-14D7-F0C077B757AA}"/>
              </a:ext>
            </a:extLst>
          </p:cNvPr>
          <p:cNvSpPr/>
          <p:nvPr/>
        </p:nvSpPr>
        <p:spPr>
          <a:xfrm>
            <a:off x="17016537" y="3684374"/>
            <a:ext cx="4968552" cy="66601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40CFCD8-D993-CF76-A067-AFF7AF3CF421}"/>
              </a:ext>
            </a:extLst>
          </p:cNvPr>
          <p:cNvSpPr/>
          <p:nvPr/>
        </p:nvSpPr>
        <p:spPr>
          <a:xfrm>
            <a:off x="17016537" y="5066044"/>
            <a:ext cx="4968552" cy="66601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ED8AAA4B-264C-544A-0DA6-914FAD0BEB2F}"/>
              </a:ext>
            </a:extLst>
          </p:cNvPr>
          <p:cNvSpPr/>
          <p:nvPr/>
        </p:nvSpPr>
        <p:spPr>
          <a:xfrm>
            <a:off x="17016537" y="6447714"/>
            <a:ext cx="4968552" cy="66601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Assolible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284EC06A-BC72-64CC-659B-15940B75A021}"/>
              </a:ext>
            </a:extLst>
          </p:cNvPr>
          <p:cNvSpPr/>
          <p:nvPr/>
        </p:nvSpPr>
        <p:spPr>
          <a:xfrm>
            <a:off x="17016537" y="7829384"/>
            <a:ext cx="4968552" cy="66601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D65F3414-503F-9395-C8C8-31B1F7125C91}"/>
              </a:ext>
            </a:extLst>
          </p:cNvPr>
          <p:cNvSpPr/>
          <p:nvPr/>
        </p:nvSpPr>
        <p:spPr>
          <a:xfrm>
            <a:off x="17016537" y="9211052"/>
            <a:ext cx="4968552" cy="66601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Temporalitzat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17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D800-F42C-ED21-0888-9B5D33EE0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36D4389E-6ABE-325C-CB3E-6DFAC53E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Indicadors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2610021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>
            <a:extLst>
              <a:ext uri="{FF2B5EF4-FFF2-40B4-BE49-F238E27FC236}">
                <a16:creationId xmlns:a16="http://schemas.microsoft.com/office/drawing/2014/main" id="{401B2F74-940F-ECAA-ED24-B562303F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Indicadors</a:t>
            </a:r>
            <a:endParaRPr lang="es-ES" altLang="es-ES" sz="64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87C3C04-0112-3337-5153-D404CDBDFC4A}"/>
              </a:ext>
            </a:extLst>
          </p:cNvPr>
          <p:cNvSpPr txBox="1">
            <a:spLocks/>
          </p:cNvSpPr>
          <p:nvPr/>
        </p:nvSpPr>
        <p:spPr bwMode="auto">
          <a:xfrm>
            <a:off x="2038350" y="2825750"/>
            <a:ext cx="20162762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Font typeface="Arial" panose="020B0604020202020204" pitchFamily="34" charset="0"/>
              <a:buNone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5400" b="1" dirty="0"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Són un instrument de mesura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Variables que ens indiquen si anem en la direcció d’aconseguir els objectius.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Dades o conjunts de dades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Serveixen per marcar fites (OKR)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Poden mesurar eficàcia o eficiència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Són la base de l’avaluació, la presa de decisions, la qualitat i la millora continuada.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Característiques dels indicadors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9A18744-A3B0-EAC9-29BB-CD64858E4373}"/>
              </a:ext>
            </a:extLst>
          </p:cNvPr>
          <p:cNvSpPr txBox="1">
            <a:spLocks/>
          </p:cNvSpPr>
          <p:nvPr/>
        </p:nvSpPr>
        <p:spPr bwMode="auto">
          <a:xfrm>
            <a:off x="1894856" y="2842991"/>
            <a:ext cx="10297144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Rellevants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Clars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No ambigus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Mesurables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Comparables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Absoluts o relatius</a:t>
            </a:r>
            <a:endParaRPr lang="ca-ES" sz="5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Verificables i fiables</a:t>
            </a:r>
          </a:p>
          <a:p>
            <a:pPr marL="541338" indent="-490538" algn="l">
              <a:buSzPct val="100000"/>
            </a:pPr>
            <a:endParaRPr lang="ca-ES" sz="5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ACCE19F-3BFC-6DAB-8720-7EFDB5A16669}"/>
              </a:ext>
            </a:extLst>
          </p:cNvPr>
          <p:cNvSpPr txBox="1">
            <a:spLocks/>
          </p:cNvSpPr>
          <p:nvPr/>
        </p:nvSpPr>
        <p:spPr bwMode="auto">
          <a:xfrm>
            <a:off x="12840072" y="2842991"/>
            <a:ext cx="10297144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Atribuïbles als gestors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Sensibles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Assolibles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Mesuren evolució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Coordinats/compatibles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Estimulants per a l’organització </a:t>
            </a:r>
          </a:p>
          <a:p>
            <a:pPr marL="541338" indent="-490538" algn="l">
              <a:buSzPct val="100000"/>
            </a:pPr>
            <a:r>
              <a:rPr lang="ca-ES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Fàcils de mantenir i utilitzar</a:t>
            </a:r>
          </a:p>
        </p:txBody>
      </p:sp>
    </p:spTree>
    <p:extLst>
      <p:ext uri="{BB962C8B-B14F-4D97-AF65-F5344CB8AC3E}">
        <p14:creationId xmlns:p14="http://schemas.microsoft.com/office/powerpoint/2010/main" val="35247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Tipologies d’indicadors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5AA6521-4698-BDD7-DFEE-9CC9A8C7836D}"/>
              </a:ext>
            </a:extLst>
          </p:cNvPr>
          <p:cNvGrpSpPr/>
          <p:nvPr/>
        </p:nvGrpSpPr>
        <p:grpSpPr>
          <a:xfrm>
            <a:off x="886744" y="5928970"/>
            <a:ext cx="23077584" cy="1569600"/>
            <a:chOff x="886744" y="6065726"/>
            <a:chExt cx="23077584" cy="1569600"/>
          </a:xfrm>
        </p:grpSpPr>
        <p:sp>
          <p:nvSpPr>
            <p:cNvPr id="12" name="QuadreDeText 11"/>
            <p:cNvSpPr txBox="1"/>
            <p:nvPr/>
          </p:nvSpPr>
          <p:spPr>
            <a:xfrm>
              <a:off x="886744" y="6558139"/>
              <a:ext cx="414000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Percepció</a:t>
              </a:r>
            </a:p>
          </p:txBody>
        </p:sp>
        <p:sp>
          <p:nvSpPr>
            <p:cNvPr id="3" name="QuadreDeText 2"/>
            <p:cNvSpPr txBox="1"/>
            <p:nvPr/>
          </p:nvSpPr>
          <p:spPr>
            <a:xfrm>
              <a:off x="5423248" y="6065726"/>
              <a:ext cx="9498712" cy="1569600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com ha percebut (valorat) la ciutadania les actuacions i/o el seu impacte.</a:t>
              </a:r>
            </a:p>
            <a:p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Es relacionen amb l’atenció, la competència, la precisió, etc., associada a la producció o provisió d’un servei o producte.</a:t>
              </a:r>
            </a:p>
          </p:txBody>
        </p:sp>
        <p:sp>
          <p:nvSpPr>
            <p:cNvPr id="11" name="QuadreDeText 10"/>
            <p:cNvSpPr txBox="1"/>
            <p:nvPr/>
          </p:nvSpPr>
          <p:spPr>
            <a:xfrm>
              <a:off x="15144328" y="6065726"/>
              <a:ext cx="8820000" cy="156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d’expedients sense errors sobre el nombre total d’expedients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d’acreditacions de qualitat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de dies d’espera per rebre un servei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D166ADE1-E421-2F5A-FD10-A8A7D538C176}"/>
              </a:ext>
            </a:extLst>
          </p:cNvPr>
          <p:cNvGrpSpPr/>
          <p:nvPr/>
        </p:nvGrpSpPr>
        <p:grpSpPr>
          <a:xfrm>
            <a:off x="886744" y="4168081"/>
            <a:ext cx="23077584" cy="1569660"/>
            <a:chOff x="886744" y="4191437"/>
            <a:chExt cx="23077584" cy="1569660"/>
          </a:xfrm>
        </p:grpSpPr>
        <p:sp>
          <p:nvSpPr>
            <p:cNvPr id="15" name="QuadreDeText 14"/>
            <p:cNvSpPr txBox="1"/>
            <p:nvPr/>
          </p:nvSpPr>
          <p:spPr>
            <a:xfrm>
              <a:off x="5423248" y="4191437"/>
              <a:ext cx="9498708" cy="1569660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les condicions en què es troben els elements externs a l’organització i que tenen un vincle amb aquesta, amb les seves actuacions, amb les persones destinatàries, etc.</a:t>
              </a:r>
            </a:p>
            <a:p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Es relacionen amb variables psicosocials i econòmiques rellevants.</a:t>
              </a:r>
            </a:p>
          </p:txBody>
        </p:sp>
        <p:sp>
          <p:nvSpPr>
            <p:cNvPr id="17" name="QuadreDeText 16"/>
            <p:cNvSpPr txBox="1"/>
            <p:nvPr/>
          </p:nvSpPr>
          <p:spPr>
            <a:xfrm>
              <a:off x="15144328" y="4191467"/>
              <a:ext cx="8820000" cy="156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d’habitants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Índex de preus de consum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 de més de 65 anys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 en edat escolar</a:t>
              </a:r>
            </a:p>
          </p:txBody>
        </p:sp>
        <p:sp>
          <p:nvSpPr>
            <p:cNvPr id="8" name="QuadreDeText 11">
              <a:extLst>
                <a:ext uri="{FF2B5EF4-FFF2-40B4-BE49-F238E27FC236}">
                  <a16:creationId xmlns:a16="http://schemas.microsoft.com/office/drawing/2014/main" id="{C6951EB4-43EC-5CF1-0E7B-1437364A9F32}"/>
                </a:ext>
              </a:extLst>
            </p:cNvPr>
            <p:cNvSpPr txBox="1"/>
            <p:nvPr/>
          </p:nvSpPr>
          <p:spPr>
            <a:xfrm>
              <a:off x="886744" y="4683880"/>
              <a:ext cx="414000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Entorn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8CE4931-AD75-684B-50D6-FD62F8099998}"/>
              </a:ext>
            </a:extLst>
          </p:cNvPr>
          <p:cNvGrpSpPr/>
          <p:nvPr/>
        </p:nvGrpSpPr>
        <p:grpSpPr>
          <a:xfrm>
            <a:off x="886744" y="2776523"/>
            <a:ext cx="23077584" cy="1200329"/>
            <a:chOff x="886744" y="2776523"/>
            <a:chExt cx="23077584" cy="1200329"/>
          </a:xfrm>
        </p:grpSpPr>
        <p:sp>
          <p:nvSpPr>
            <p:cNvPr id="7" name="QuadreDeText 6"/>
            <p:cNvSpPr txBox="1"/>
            <p:nvPr/>
          </p:nvSpPr>
          <p:spPr>
            <a:xfrm>
              <a:off x="5423248" y="2776523"/>
              <a:ext cx="9518970" cy="1200329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la relació entre els </a:t>
              </a:r>
              <a:r>
                <a:rPr lang="ca-ES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(recursos) i els </a:t>
              </a:r>
              <a:r>
                <a:rPr lang="ca-ES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</a:t>
              </a:r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(serveis) que en resulten, és a dir, la productivitat dels recursos emprats. </a:t>
              </a:r>
            </a:p>
            <a:p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Es relacionen amb la gestió i millora de la prestació dels serveis. </a:t>
              </a:r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15144328" y="2777287"/>
              <a:ext cx="8820000" cy="119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d’estudiants graduats sobre el nombre d’estudiants matriculats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a-ES" sz="2100" dirty="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Ràtio despesa feta per turistes sobre despeses en promoció turística</a:t>
              </a:r>
            </a:p>
          </p:txBody>
        </p:sp>
        <p:sp>
          <p:nvSpPr>
            <p:cNvPr id="9" name="QuadreDeText 11">
              <a:extLst>
                <a:ext uri="{FF2B5EF4-FFF2-40B4-BE49-F238E27FC236}">
                  <a16:creationId xmlns:a16="http://schemas.microsoft.com/office/drawing/2014/main" id="{BB66EC96-CF68-659F-2BDD-087436DDBAA2}"/>
                </a:ext>
              </a:extLst>
            </p:cNvPr>
            <p:cNvSpPr txBox="1"/>
            <p:nvPr/>
          </p:nvSpPr>
          <p:spPr>
            <a:xfrm>
              <a:off x="886744" y="3084300"/>
              <a:ext cx="414000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Eficiència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919BB-ED02-08A6-BD57-F3C01191FCB6}"/>
              </a:ext>
            </a:extLst>
          </p:cNvPr>
          <p:cNvGrpSpPr/>
          <p:nvPr/>
        </p:nvGrpSpPr>
        <p:grpSpPr>
          <a:xfrm>
            <a:off x="886744" y="7689799"/>
            <a:ext cx="23077584" cy="1200329"/>
            <a:chOff x="886744" y="7728999"/>
            <a:chExt cx="23077584" cy="1200329"/>
          </a:xfrm>
        </p:grpSpPr>
        <p:sp>
          <p:nvSpPr>
            <p:cNvPr id="10" name="QuadreDeText 11"/>
            <p:cNvSpPr txBox="1"/>
            <p:nvPr/>
          </p:nvSpPr>
          <p:spPr>
            <a:xfrm>
              <a:off x="886744" y="8036776"/>
              <a:ext cx="414000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eaLnBrk="1" fontAlgn="auto" hangingPunct="1"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Impacte o resultats</a:t>
              </a:r>
            </a:p>
          </p:txBody>
        </p:sp>
        <p:sp>
          <p:nvSpPr>
            <p:cNvPr id="20" name="QuadreDeText 15"/>
            <p:cNvSpPr txBox="1"/>
            <p:nvPr/>
          </p:nvSpPr>
          <p:spPr>
            <a:xfrm>
              <a:off x="5423248" y="7728999"/>
              <a:ext cx="9518970" cy="1200329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el resultat aconseguit amb les actuacions, el nivell d’assoliment dels objectius operatius proposats.</a:t>
              </a:r>
            </a:p>
            <a:p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Es relacionen amb el canvi social aconseguit i amb l’eficàcia.</a:t>
              </a:r>
            </a:p>
          </p:txBody>
        </p:sp>
        <p:sp>
          <p:nvSpPr>
            <p:cNvPr id="21" name="QuadreDeText 16"/>
            <p:cNvSpPr txBox="1"/>
            <p:nvPr/>
          </p:nvSpPr>
          <p:spPr>
            <a:xfrm>
              <a:off x="15144328" y="7729763"/>
              <a:ext cx="8820000" cy="119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ca-ES"/>
              </a:defPPr>
              <a:lvl1pPr marL="171450" indent="-171450">
                <a:buFont typeface="Arial" panose="020B0604020202020204" pitchFamily="34" charset="0"/>
                <a:buChar char="•"/>
                <a:defRPr sz="210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-ES" dirty="0"/>
                <a:t>% de reducció de les morts en carretera</a:t>
              </a:r>
            </a:p>
            <a:p>
              <a:r>
                <a:rPr lang="ca-ES" dirty="0"/>
                <a:t>% d’increment d’ocupació de joves que han fet formació ocupacional</a:t>
              </a:r>
            </a:p>
            <a:p>
              <a:r>
                <a:rPr lang="ca-ES" dirty="0"/>
                <a:t>% de reducció de persones aturades al barri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E3C62AC-ADD0-83EE-75AF-9655089B0413}"/>
              </a:ext>
            </a:extLst>
          </p:cNvPr>
          <p:cNvGrpSpPr/>
          <p:nvPr/>
        </p:nvGrpSpPr>
        <p:grpSpPr>
          <a:xfrm>
            <a:off x="886744" y="9081357"/>
            <a:ext cx="23077584" cy="1569660"/>
            <a:chOff x="886744" y="9149797"/>
            <a:chExt cx="23077584" cy="1569660"/>
          </a:xfrm>
        </p:grpSpPr>
        <p:sp>
          <p:nvSpPr>
            <p:cNvPr id="14" name="QuadreDeText 12"/>
            <p:cNvSpPr txBox="1"/>
            <p:nvPr/>
          </p:nvSpPr>
          <p:spPr>
            <a:xfrm>
              <a:off x="5423248" y="9149797"/>
              <a:ext cx="9518970" cy="1569660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els </a:t>
              </a:r>
              <a:r>
                <a:rPr lang="ca-ES" sz="2400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outputs</a:t>
              </a:r>
              <a:r>
                <a:rPr lang="ca-ES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l’organització, és a dir, el volum de productes i/o serveis oferts.</a:t>
              </a:r>
            </a:p>
            <a:p>
              <a:r>
                <a:rPr lang="ca-ES" sz="2400">
                  <a:latin typeface="Arial" panose="020B0604020202020204" pitchFamily="34" charset="0"/>
                  <a:cs typeface="Arial" panose="020B0604020202020204" pitchFamily="34" charset="0"/>
                </a:rPr>
                <a:t>Es relacionen amb l’activitat que es realitza i indiquen si un programa funciona bé o malament. </a:t>
              </a:r>
              <a:endParaRPr lang="ca-E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QuadreDeText 10"/>
            <p:cNvSpPr txBox="1"/>
            <p:nvPr/>
          </p:nvSpPr>
          <p:spPr>
            <a:xfrm>
              <a:off x="15144328" y="9149827"/>
              <a:ext cx="8820000" cy="156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numCol="2" rtlCol="0" anchor="ctr">
              <a:noAutofit/>
            </a:bodyPr>
            <a:lstStyle>
              <a:defPPr>
                <a:defRPr lang="ca-ES"/>
              </a:defPPr>
              <a:lvl1pPr marL="171450" indent="-171450">
                <a:buFont typeface="Arial" panose="020B0604020202020204" pitchFamily="34" charset="0"/>
                <a:buChar char="•"/>
                <a:defRPr sz="210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-ES" dirty="0"/>
                <a:t>Nombre de km de carretera nous</a:t>
              </a:r>
            </a:p>
            <a:p>
              <a:r>
                <a:rPr lang="ca-ES" dirty="0"/>
                <a:t>Nombre de sol·licituds tramitades</a:t>
              </a:r>
            </a:p>
            <a:p>
              <a:r>
                <a:rPr lang="ca-ES" dirty="0"/>
                <a:t>Nombre de pacients tractats</a:t>
              </a:r>
            </a:p>
            <a:p>
              <a:r>
                <a:rPr lang="ca-ES" dirty="0"/>
                <a:t>Nombre de vacunacions fetes</a:t>
              </a:r>
            </a:p>
            <a:p>
              <a:r>
                <a:rPr lang="ca-ES" dirty="0"/>
                <a:t>Nombre d’estudiants matriculats</a:t>
              </a:r>
            </a:p>
            <a:p>
              <a:r>
                <a:rPr lang="ca-ES" dirty="0"/>
                <a:t>Nombre d’inspeccions realitzades</a:t>
              </a:r>
            </a:p>
          </p:txBody>
        </p:sp>
        <p:sp>
          <p:nvSpPr>
            <p:cNvPr id="25" name="QuadreDeText 11">
              <a:extLst>
                <a:ext uri="{FF2B5EF4-FFF2-40B4-BE49-F238E27FC236}">
                  <a16:creationId xmlns:a16="http://schemas.microsoft.com/office/drawing/2014/main" id="{D66C442A-8E3F-46AD-D811-8D0EF1D57C99}"/>
                </a:ext>
              </a:extLst>
            </p:cNvPr>
            <p:cNvSpPr txBox="1"/>
            <p:nvPr/>
          </p:nvSpPr>
          <p:spPr>
            <a:xfrm>
              <a:off x="886744" y="9642240"/>
              <a:ext cx="4140000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eaLnBrk="1" fontAlgn="auto" hangingPunct="1"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Actuació o </a:t>
              </a:r>
              <a:r>
                <a:rPr lang="ca-ES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905E0D18-24EA-8DD4-74AA-78D23440835F}"/>
              </a:ext>
            </a:extLst>
          </p:cNvPr>
          <p:cNvGrpSpPr/>
          <p:nvPr/>
        </p:nvGrpSpPr>
        <p:grpSpPr>
          <a:xfrm>
            <a:off x="886744" y="10842247"/>
            <a:ext cx="23077584" cy="1200329"/>
            <a:chOff x="886744" y="10842247"/>
            <a:chExt cx="23077584" cy="1200329"/>
          </a:xfrm>
        </p:grpSpPr>
        <p:sp>
          <p:nvSpPr>
            <p:cNvPr id="23" name="QuadreDeText 13"/>
            <p:cNvSpPr txBox="1"/>
            <p:nvPr/>
          </p:nvSpPr>
          <p:spPr>
            <a:xfrm>
              <a:off x="5423248" y="10842247"/>
              <a:ext cx="9555852" cy="1200329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Mesuren els </a:t>
              </a:r>
              <a:r>
                <a:rPr lang="ca-ES" sz="2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  <a:r>
                <a:rPr lang="ca-E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l’organització, és a dir, els recursos utilitzats per a la realització d’actuacions. </a:t>
              </a:r>
            </a:p>
            <a:p>
              <a:r>
                <a:rPr lang="ca-ES" sz="2400" dirty="0">
                  <a:latin typeface="Arial" panose="020B0604020202020204" pitchFamily="34" charset="0"/>
                  <a:cs typeface="Arial" panose="020B0604020202020204" pitchFamily="34" charset="0"/>
                </a:rPr>
                <a:t>Es relacionen amb l’economia, amb les inversions, els costos.</a:t>
              </a:r>
            </a:p>
          </p:txBody>
        </p:sp>
        <p:sp>
          <p:nvSpPr>
            <p:cNvPr id="24" name="QuadreDeText 17"/>
            <p:cNvSpPr txBox="1"/>
            <p:nvPr/>
          </p:nvSpPr>
          <p:spPr>
            <a:xfrm>
              <a:off x="15144328" y="10843011"/>
              <a:ext cx="8820000" cy="119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numCol="2" rtlCol="0" anchor="ctr">
              <a:noAutofit/>
            </a:bodyPr>
            <a:lstStyle>
              <a:defPPr>
                <a:defRPr lang="ca-ES"/>
              </a:defPPr>
              <a:lvl1pPr marL="171450" indent="-171450">
                <a:buFont typeface="Arial" panose="020B0604020202020204" pitchFamily="34" charset="0"/>
                <a:buChar char="•"/>
                <a:defRPr sz="2100">
                  <a:solidFill>
                    <a:schemeClr val="bg1">
                      <a:lumMod val="10000"/>
                      <a:lumOff val="9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ca-ES" dirty="0"/>
                <a:t>Personal empleat en un programa</a:t>
              </a:r>
            </a:p>
            <a:p>
              <a:r>
                <a:rPr lang="ca-ES" dirty="0"/>
                <a:t>Nombre de vehicles de la policia</a:t>
              </a:r>
            </a:p>
            <a:p>
              <a:r>
                <a:rPr lang="ca-ES" dirty="0"/>
                <a:t>Recursos assignats a beques</a:t>
              </a:r>
            </a:p>
            <a:p>
              <a:r>
                <a:rPr lang="ca-ES" dirty="0"/>
                <a:t>Cost mitjà diari d’estada hospitalària</a:t>
              </a:r>
            </a:p>
            <a:p>
              <a:r>
                <a:rPr lang="ca-ES" dirty="0"/>
                <a:t>Hores emprades per fer una tasca</a:t>
              </a:r>
            </a:p>
          </p:txBody>
        </p:sp>
        <p:sp>
          <p:nvSpPr>
            <p:cNvPr id="26" name="QuadreDeText 11">
              <a:extLst>
                <a:ext uri="{FF2B5EF4-FFF2-40B4-BE49-F238E27FC236}">
                  <a16:creationId xmlns:a16="http://schemas.microsoft.com/office/drawing/2014/main" id="{842D9A99-F834-CF39-3957-CA3B0F2F8C05}"/>
                </a:ext>
              </a:extLst>
            </p:cNvPr>
            <p:cNvSpPr txBox="1"/>
            <p:nvPr/>
          </p:nvSpPr>
          <p:spPr>
            <a:xfrm>
              <a:off x="886744" y="11098433"/>
              <a:ext cx="4140000" cy="6879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buClr>
                  <a:srgbClr val="C00000"/>
                </a:buClr>
                <a:defRPr/>
              </a:pPr>
              <a:r>
                <a:rPr lang="ca-ES" sz="3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Recursos o </a:t>
              </a:r>
              <a:r>
                <a:rPr lang="ca-ES" sz="32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1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Dissenyar els indicadors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87113" y="12815888"/>
            <a:ext cx="496887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27</a:t>
            </a:fld>
            <a:endParaRPr lang="ca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A96C05-9517-AD23-E7E5-9DD5C4D6761A}"/>
              </a:ext>
            </a:extLst>
          </p:cNvPr>
          <p:cNvSpPr txBox="1">
            <a:spLocks/>
          </p:cNvSpPr>
          <p:nvPr/>
        </p:nvSpPr>
        <p:spPr bwMode="auto">
          <a:xfrm>
            <a:off x="2110619" y="2825750"/>
            <a:ext cx="20162762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Font typeface="Arial" panose="020B0604020202020204" pitchFamily="34" charset="0"/>
              <a:buNone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5400" b="1" dirty="0">
                <a:latin typeface="Arial" panose="020B0604020202020204" pitchFamily="34" charset="0"/>
                <a:cs typeface="Arial" panose="020B0604020202020204" pitchFamily="34" charset="0"/>
              </a:rPr>
              <a:t>Indicadors</a:t>
            </a: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Quins triem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Qui els tria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Qui els manté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Com es mesuren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Quant costen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Quina legitimitat tenen</a:t>
            </a:r>
          </a:p>
        </p:txBody>
      </p:sp>
    </p:spTree>
    <p:extLst>
      <p:ext uri="{BB962C8B-B14F-4D97-AF65-F5344CB8AC3E}">
        <p14:creationId xmlns:p14="http://schemas.microsoft.com/office/powerpoint/2010/main" val="188617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48A62-54B9-EE4D-3D51-D130952F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E6A00B2B-8F76-70E4-AD4D-00EF10E6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Taller: Definició d’indicadors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124910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1C53F-2589-E45D-082F-B1BF3558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B5CB71C-D400-B98B-81B5-A001DBB9C7D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Taller: Definició d’objectius</a:t>
            </a:r>
          </a:p>
        </p:txBody>
      </p:sp>
      <p:cxnSp>
        <p:nvCxnSpPr>
          <p:cNvPr id="25" name="Conector curvado 84">
            <a:extLst>
              <a:ext uri="{FF2B5EF4-FFF2-40B4-BE49-F238E27FC236}">
                <a16:creationId xmlns:a16="http://schemas.microsoft.com/office/drawing/2014/main" id="{63D92CCC-B704-1652-3806-C21A52F64BB4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rot="10800000">
            <a:off x="5610094" y="4564448"/>
            <a:ext cx="2052220" cy="8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curvado 84">
            <a:extLst>
              <a:ext uri="{FF2B5EF4-FFF2-40B4-BE49-F238E27FC236}">
                <a16:creationId xmlns:a16="http://schemas.microsoft.com/office/drawing/2014/main" id="{C5D92866-79AE-A9FC-FB0A-403D38CF9E28}"/>
              </a:ext>
            </a:extLst>
          </p:cNvPr>
          <p:cNvCxnSpPr>
            <a:cxnSpLocks/>
            <a:stCxn id="9" idx="1"/>
            <a:endCxn id="4" idx="3"/>
          </p:cNvCxnSpPr>
          <p:nvPr/>
        </p:nvCxnSpPr>
        <p:spPr>
          <a:xfrm rot="10800000">
            <a:off x="5610094" y="4564448"/>
            <a:ext cx="2052220" cy="2221632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0649F4C-23EC-A1CF-803D-BE40D5D6807A}"/>
              </a:ext>
            </a:extLst>
          </p:cNvPr>
          <p:cNvSpPr/>
          <p:nvPr/>
        </p:nvSpPr>
        <p:spPr>
          <a:xfrm>
            <a:off x="2052507" y="3689648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88C18BA-B71C-D5E9-9374-92AB9390123F}"/>
              </a:ext>
            </a:extLst>
          </p:cNvPr>
          <p:cNvSpPr/>
          <p:nvPr/>
        </p:nvSpPr>
        <p:spPr>
          <a:xfrm>
            <a:off x="7662314" y="3689823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28DA67-9D24-8049-8ADA-2A3FA2CC991D}"/>
              </a:ext>
            </a:extLst>
          </p:cNvPr>
          <p:cNvSpPr/>
          <p:nvPr/>
        </p:nvSpPr>
        <p:spPr>
          <a:xfrm>
            <a:off x="7662314" y="5911367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6B18FA7-0548-462F-41AB-A919C2BF8900}"/>
              </a:ext>
            </a:extLst>
          </p:cNvPr>
          <p:cNvSpPr/>
          <p:nvPr/>
        </p:nvSpPr>
        <p:spPr>
          <a:xfrm>
            <a:off x="7662314" y="8132911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curvado 84">
            <a:extLst>
              <a:ext uri="{FF2B5EF4-FFF2-40B4-BE49-F238E27FC236}">
                <a16:creationId xmlns:a16="http://schemas.microsoft.com/office/drawing/2014/main" id="{474C34E5-6B82-AA40-D52D-F23A16BB0B91}"/>
              </a:ext>
            </a:extLst>
          </p:cNvPr>
          <p:cNvCxnSpPr>
            <a:cxnSpLocks/>
            <a:stCxn id="10" idx="1"/>
            <a:endCxn id="4" idx="3"/>
          </p:cNvCxnSpPr>
          <p:nvPr/>
        </p:nvCxnSpPr>
        <p:spPr>
          <a:xfrm rot="10800000">
            <a:off x="5610094" y="4564448"/>
            <a:ext cx="2052220" cy="4443176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BBB133-2A47-DF33-EB58-95FD6CE92367}"/>
              </a:ext>
            </a:extLst>
          </p:cNvPr>
          <p:cNvSpPr/>
          <p:nvPr/>
        </p:nvSpPr>
        <p:spPr>
          <a:xfrm>
            <a:off x="13272120" y="3689648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7252578-6551-58B3-45E4-CE4C54FBD21A}"/>
              </a:ext>
            </a:extLst>
          </p:cNvPr>
          <p:cNvSpPr/>
          <p:nvPr/>
        </p:nvSpPr>
        <p:spPr>
          <a:xfrm>
            <a:off x="13279293" y="5911192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BFF714-8DB7-30ED-60F8-8854DBBBD5D7}"/>
              </a:ext>
            </a:extLst>
          </p:cNvPr>
          <p:cNvSpPr/>
          <p:nvPr/>
        </p:nvSpPr>
        <p:spPr>
          <a:xfrm>
            <a:off x="13272120" y="8132736"/>
            <a:ext cx="3557587" cy="1749425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cxnSp>
        <p:nvCxnSpPr>
          <p:cNvPr id="14" name="Conector curvado 84">
            <a:extLst>
              <a:ext uri="{FF2B5EF4-FFF2-40B4-BE49-F238E27FC236}">
                <a16:creationId xmlns:a16="http://schemas.microsoft.com/office/drawing/2014/main" id="{76CD743B-6FEE-5253-0EDB-022FA59C29BA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rot="10800000" flipV="1">
            <a:off x="11219902" y="4564360"/>
            <a:ext cx="2052219" cy="175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84">
            <a:extLst>
              <a:ext uri="{FF2B5EF4-FFF2-40B4-BE49-F238E27FC236}">
                <a16:creationId xmlns:a16="http://schemas.microsoft.com/office/drawing/2014/main" id="{D96F72C4-4EE2-B7B7-9726-A1ED6ECAEAFB}"/>
              </a:ext>
            </a:extLst>
          </p:cNvPr>
          <p:cNvCxnSpPr>
            <a:cxnSpLocks/>
            <a:stCxn id="12" idx="1"/>
            <a:endCxn id="5" idx="3"/>
          </p:cNvCxnSpPr>
          <p:nvPr/>
        </p:nvCxnSpPr>
        <p:spPr>
          <a:xfrm rot="10800000">
            <a:off x="11219901" y="4564537"/>
            <a:ext cx="2059392" cy="2221369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84">
            <a:extLst>
              <a:ext uri="{FF2B5EF4-FFF2-40B4-BE49-F238E27FC236}">
                <a16:creationId xmlns:a16="http://schemas.microsoft.com/office/drawing/2014/main" id="{155A78DF-08ED-CDC5-6764-091374CA8AB2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rot="10800000">
            <a:off x="11219902" y="4564537"/>
            <a:ext cx="2052219" cy="4442913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7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853DA90F-63DD-9127-92ED-497D1B04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Planificació estratègica</a:t>
            </a:r>
            <a:endParaRPr lang="es-ES" altLang="es-ES" sz="6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FBCD-56D5-51D4-BAB9-65851CA2A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596E5CB2-0532-5E5D-23E2-304070AE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Resultats Clau / Fites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2193902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121EC-2E34-6A50-DDBC-96EECBCED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4C2CF640-8A99-375D-D4AE-668C5C6F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80" y="665312"/>
            <a:ext cx="23548108" cy="1439928"/>
          </a:xfrm>
        </p:spPr>
        <p:txBody>
          <a:bodyPr/>
          <a:lstStyle/>
          <a:p>
            <a:r>
              <a:rPr lang="ca-ES" dirty="0"/>
              <a:t>Resultats clau (OKR)</a:t>
            </a:r>
            <a:r>
              <a:rPr lang="ca-ES" altLang="es-ES" dirty="0"/>
              <a:t> vs. Indicadors de rendiment</a:t>
            </a:r>
            <a:endParaRPr lang="es-ES" altLang="es-ES" dirty="0"/>
          </a:p>
        </p:txBody>
      </p:sp>
      <p:sp>
        <p:nvSpPr>
          <p:cNvPr id="39939" name="Marcador de contenido 2">
            <a:extLst>
              <a:ext uri="{FF2B5EF4-FFF2-40B4-BE49-F238E27FC236}">
                <a16:creationId xmlns:a16="http://schemas.microsoft.com/office/drawing/2014/main" id="{0CC4FACD-4CF6-8AEE-E1EC-5792969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80" y="2825750"/>
            <a:ext cx="10297144" cy="8064896"/>
          </a:xfrm>
        </p:spPr>
        <p:txBody>
          <a:bodyPr/>
          <a:lstStyle/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Resultats clau (OKR)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4800" dirty="0">
                <a:latin typeface="Arial" panose="020B0604020202020204" pitchFamily="34" charset="0"/>
                <a:cs typeface="Arial" panose="020B0604020202020204" pitchFamily="34" charset="0"/>
              </a:rPr>
              <a:t>Mostren si estem aconseguint els objectius</a:t>
            </a: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r>
              <a:rPr lang="ca-ES" sz="4800" dirty="0">
                <a:latin typeface="Arial" panose="020B0604020202020204" pitchFamily="34" charset="0"/>
                <a:cs typeface="Arial" panose="020B0604020202020204" pitchFamily="34" charset="0"/>
              </a:rPr>
              <a:t>Mesuren l’assoliment (parcial, relatiu) dels objectius estratègics.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Són sensibles al temps.</a:t>
            </a:r>
          </a:p>
          <a:p>
            <a:pPr marL="541338" indent="-490538" algn="l">
              <a:buSzPct val="100000"/>
            </a:pPr>
            <a:r>
              <a:rPr lang="ca-ES" sz="4800" dirty="0">
                <a:latin typeface="Arial" panose="020B0604020202020204" pitchFamily="34" charset="0"/>
                <a:cs typeface="Arial" panose="020B0604020202020204" pitchFamily="34" charset="0"/>
              </a:rPr>
              <a:t>Són objectius operatius materialitzats en factors realitzables</a:t>
            </a:r>
          </a:p>
          <a:p>
            <a:pPr marL="541338" indent="-490538" algn="l">
              <a:buSzPct val="100000"/>
            </a:pPr>
            <a:endParaRPr lang="ca-ES" sz="4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90BD58F-1011-7D8C-C25D-FC543B0028E9}"/>
              </a:ext>
            </a:extLst>
          </p:cNvPr>
          <p:cNvSpPr txBox="1">
            <a:spLocks/>
          </p:cNvSpPr>
          <p:nvPr/>
        </p:nvSpPr>
        <p:spPr bwMode="auto">
          <a:xfrm>
            <a:off x="12982596" y="2825750"/>
            <a:ext cx="10297144" cy="80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None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4800" b="1" dirty="0">
                <a:latin typeface="Arial" panose="020B0604020202020204" pitchFamily="34" charset="0"/>
                <a:cs typeface="Arial" panose="020B0604020202020204" pitchFamily="34" charset="0"/>
              </a:rPr>
              <a:t>Indicadors de rendiment </a:t>
            </a:r>
            <a:r>
              <a:rPr lang="ca-ES" sz="4800" b="1" noProof="0" dirty="0">
                <a:latin typeface="Arial" panose="020B0604020202020204" pitchFamily="34" charset="0"/>
                <a:cs typeface="Arial" panose="020B0604020202020204" pitchFamily="34" charset="0"/>
              </a:rPr>
              <a:t>(KPI)</a:t>
            </a: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4800" dirty="0">
                <a:latin typeface="Arial" panose="020B0604020202020204" pitchFamily="34" charset="0"/>
                <a:cs typeface="Arial" panose="020B0604020202020204" pitchFamily="34" charset="0"/>
              </a:rPr>
              <a:t>Mostren com estem aconseguint els resultats</a:t>
            </a: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Són indicadors de rendiment.</a:t>
            </a:r>
          </a:p>
          <a:p>
            <a:pPr marL="541338" indent="-490538" algn="l">
              <a:buSzPct val="100000"/>
            </a:pPr>
            <a:r>
              <a:rPr lang="ca-E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Segueixen la salut de l’operativa.</a:t>
            </a:r>
          </a:p>
          <a:p>
            <a:pPr marL="541338" indent="-490538" algn="l">
              <a:buSzPct val="100000"/>
            </a:pPr>
            <a:r>
              <a:rPr lang="ca-ES" sz="4800" dirty="0">
                <a:latin typeface="Arial" panose="020B0604020202020204" pitchFamily="34" charset="0"/>
                <a:cs typeface="Arial" panose="020B0604020202020204" pitchFamily="34" charset="0"/>
              </a:rPr>
              <a:t>Actuen sobre els processos.</a:t>
            </a: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endParaRPr lang="ca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1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AF8D3-8E9E-B861-8331-260E64FA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B904550-C72C-7268-1984-86681C915BB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Dissenyar els Resultats Clau / Fites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E886777-1701-AF4A-5D1B-373C1955C3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87113" y="12815888"/>
            <a:ext cx="496887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32</a:t>
            </a:fld>
            <a:endParaRPr lang="ca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9CFF90F-F236-E5EF-0932-340C38B4D589}"/>
              </a:ext>
            </a:extLst>
          </p:cNvPr>
          <p:cNvSpPr txBox="1">
            <a:spLocks/>
          </p:cNvSpPr>
          <p:nvPr/>
        </p:nvSpPr>
        <p:spPr bwMode="auto">
          <a:xfrm>
            <a:off x="2110619" y="2825750"/>
            <a:ext cx="20162762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l">
              <a:buFont typeface="Arial" panose="020B0604020202020204" pitchFamily="34" charset="0"/>
              <a:buNone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Els </a:t>
            </a:r>
            <a:r>
              <a:rPr lang="ca-ES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Resultats Clau</a:t>
            </a: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Específics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Realistes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Compromesos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Mesurables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Assolibles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Temporalitzats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Verificables</a:t>
            </a:r>
          </a:p>
          <a:p>
            <a:pPr marL="541338" indent="-490538" algn="l">
              <a:buSzPct val="100000"/>
            </a:pPr>
            <a:r>
              <a:rPr lang="ca-ES" sz="5400" dirty="0">
                <a:latin typeface="Arial" panose="020B0604020202020204" pitchFamily="34" charset="0"/>
                <a:cs typeface="Arial" panose="020B0604020202020204" pitchFamily="34" charset="0"/>
              </a:rPr>
              <a:t>Es compleix o no es compleix</a:t>
            </a:r>
          </a:p>
        </p:txBody>
      </p:sp>
    </p:spTree>
    <p:extLst>
      <p:ext uri="{BB962C8B-B14F-4D97-AF65-F5344CB8AC3E}">
        <p14:creationId xmlns:p14="http://schemas.microsoft.com/office/powerpoint/2010/main" val="2195766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4E61C-1C48-BA6C-4D3B-946201B3A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4DDFC55E-D706-16C8-B46F-259EB376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Taller: Resultats Clau / Fites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3860587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38A9-DF48-0615-29E3-03997F2B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F0C2D32-030F-CD95-904F-0285614462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Taller: Definició d’indicadors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DDA6644-F5D4-8B53-ADDC-8635B044B2F1}"/>
              </a:ext>
            </a:extLst>
          </p:cNvPr>
          <p:cNvSpPr/>
          <p:nvPr/>
        </p:nvSpPr>
        <p:spPr>
          <a:xfrm>
            <a:off x="14288072" y="7999381"/>
            <a:ext cx="3557587" cy="9072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10C0031-AB77-2744-EBEF-9B8C46840A9D}"/>
              </a:ext>
            </a:extLst>
          </p:cNvPr>
          <p:cNvSpPr/>
          <p:nvPr/>
        </p:nvSpPr>
        <p:spPr>
          <a:xfrm>
            <a:off x="14288072" y="9317005"/>
            <a:ext cx="3557587" cy="9072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3CFDA5-0AC6-9266-D730-6EA247A53584}"/>
              </a:ext>
            </a:extLst>
          </p:cNvPr>
          <p:cNvSpPr/>
          <p:nvPr/>
        </p:nvSpPr>
        <p:spPr>
          <a:xfrm>
            <a:off x="14288072" y="10634629"/>
            <a:ext cx="3557587" cy="90720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cxnSp>
        <p:nvCxnSpPr>
          <p:cNvPr id="37" name="Conector curvado 84">
            <a:extLst>
              <a:ext uri="{FF2B5EF4-FFF2-40B4-BE49-F238E27FC236}">
                <a16:creationId xmlns:a16="http://schemas.microsoft.com/office/drawing/2014/main" id="{47CBC8F2-4E06-4F14-9491-F787C759F7AE}"/>
              </a:ext>
            </a:extLst>
          </p:cNvPr>
          <p:cNvCxnSpPr>
            <a:cxnSpLocks/>
            <a:stCxn id="41" idx="1"/>
            <a:endCxn id="40" idx="3"/>
          </p:cNvCxnSpPr>
          <p:nvPr/>
        </p:nvCxnSpPr>
        <p:spPr>
          <a:xfrm rot="10800000" flipV="1">
            <a:off x="5610094" y="4564360"/>
            <a:ext cx="2052220" cy="87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curvado 84">
            <a:extLst>
              <a:ext uri="{FF2B5EF4-FFF2-40B4-BE49-F238E27FC236}">
                <a16:creationId xmlns:a16="http://schemas.microsoft.com/office/drawing/2014/main" id="{C5059FCA-35CA-B3C9-7E17-D49DAF4752B1}"/>
              </a:ext>
            </a:extLst>
          </p:cNvPr>
          <p:cNvCxnSpPr>
            <a:cxnSpLocks/>
            <a:stCxn id="42" idx="1"/>
            <a:endCxn id="40" idx="3"/>
          </p:cNvCxnSpPr>
          <p:nvPr/>
        </p:nvCxnSpPr>
        <p:spPr>
          <a:xfrm rot="10800000">
            <a:off x="5610094" y="4564448"/>
            <a:ext cx="2052220" cy="2221632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A0FD250-C89C-EFA1-7C0D-F39A72A94BA5}"/>
              </a:ext>
            </a:extLst>
          </p:cNvPr>
          <p:cNvSpPr/>
          <p:nvPr/>
        </p:nvSpPr>
        <p:spPr>
          <a:xfrm>
            <a:off x="2052507" y="3689648"/>
            <a:ext cx="3557587" cy="174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63A920F-51AF-FCCB-47D1-AD1D15BE6922}"/>
              </a:ext>
            </a:extLst>
          </p:cNvPr>
          <p:cNvSpPr/>
          <p:nvPr/>
        </p:nvSpPr>
        <p:spPr>
          <a:xfrm>
            <a:off x="7662314" y="3689648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57DBD27-15A1-E01A-F35E-5A6950731D6A}"/>
              </a:ext>
            </a:extLst>
          </p:cNvPr>
          <p:cNvSpPr/>
          <p:nvPr/>
        </p:nvSpPr>
        <p:spPr>
          <a:xfrm>
            <a:off x="7662314" y="5911367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E4EA0FB-6B29-D388-C462-298EBF485B26}"/>
              </a:ext>
            </a:extLst>
          </p:cNvPr>
          <p:cNvSpPr/>
          <p:nvPr/>
        </p:nvSpPr>
        <p:spPr>
          <a:xfrm>
            <a:off x="7662314" y="8132911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a-ES" sz="320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</a:t>
            </a:r>
            <a:endParaRPr lang="ca-ES" sz="32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ector curvado 84">
            <a:extLst>
              <a:ext uri="{FF2B5EF4-FFF2-40B4-BE49-F238E27FC236}">
                <a16:creationId xmlns:a16="http://schemas.microsoft.com/office/drawing/2014/main" id="{9B11A76F-84D9-9ADC-5503-5E22C0A576E8}"/>
              </a:ext>
            </a:extLst>
          </p:cNvPr>
          <p:cNvCxnSpPr>
            <a:cxnSpLocks/>
            <a:stCxn id="43" idx="1"/>
            <a:endCxn id="40" idx="3"/>
          </p:cNvCxnSpPr>
          <p:nvPr/>
        </p:nvCxnSpPr>
        <p:spPr>
          <a:xfrm rot="10800000">
            <a:off x="5610094" y="4564448"/>
            <a:ext cx="2052220" cy="4443176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19AAD20-5AD2-FC1B-4878-E240942C47F4}"/>
              </a:ext>
            </a:extLst>
          </p:cNvPr>
          <p:cNvSpPr/>
          <p:nvPr/>
        </p:nvSpPr>
        <p:spPr>
          <a:xfrm>
            <a:off x="14288072" y="3302428"/>
            <a:ext cx="3557587" cy="90818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C1429B3-1413-B676-A274-3CB0A87998D3}"/>
              </a:ext>
            </a:extLst>
          </p:cNvPr>
          <p:cNvSpPr/>
          <p:nvPr/>
        </p:nvSpPr>
        <p:spPr>
          <a:xfrm>
            <a:off x="14288072" y="4620052"/>
            <a:ext cx="3557587" cy="90818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3B223A8-AB82-45E8-5F3B-79FBC9F866E0}"/>
              </a:ext>
            </a:extLst>
          </p:cNvPr>
          <p:cNvSpPr/>
          <p:nvPr/>
        </p:nvSpPr>
        <p:spPr>
          <a:xfrm>
            <a:off x="14288072" y="5937676"/>
            <a:ext cx="3557587" cy="90818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</a:p>
        </p:txBody>
      </p:sp>
      <p:cxnSp>
        <p:nvCxnSpPr>
          <p:cNvPr id="48" name="Conector curvado 84">
            <a:extLst>
              <a:ext uri="{FF2B5EF4-FFF2-40B4-BE49-F238E27FC236}">
                <a16:creationId xmlns:a16="http://schemas.microsoft.com/office/drawing/2014/main" id="{E85EAC73-5A7D-58D5-C34B-138C62CF1DB7}"/>
              </a:ext>
            </a:extLst>
          </p:cNvPr>
          <p:cNvCxnSpPr>
            <a:cxnSpLocks/>
            <a:stCxn id="45" idx="1"/>
            <a:endCxn id="41" idx="3"/>
          </p:cNvCxnSpPr>
          <p:nvPr/>
        </p:nvCxnSpPr>
        <p:spPr>
          <a:xfrm rot="10800000" flipV="1">
            <a:off x="11219902" y="3756521"/>
            <a:ext cx="3068171" cy="807840"/>
          </a:xfrm>
          <a:prstGeom prst="curvedConnector3">
            <a:avLst>
              <a:gd name="adj1" fmla="val 50000"/>
            </a:avLst>
          </a:prstGeom>
          <a:ln w="101600">
            <a:solidFill>
              <a:srgbClr val="254061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urvado 84">
            <a:extLst>
              <a:ext uri="{FF2B5EF4-FFF2-40B4-BE49-F238E27FC236}">
                <a16:creationId xmlns:a16="http://schemas.microsoft.com/office/drawing/2014/main" id="{9B6E7C7E-3E09-E787-1E26-259021B7BD24}"/>
              </a:ext>
            </a:extLst>
          </p:cNvPr>
          <p:cNvCxnSpPr>
            <a:cxnSpLocks/>
            <a:stCxn id="46" idx="1"/>
            <a:endCxn id="41" idx="3"/>
          </p:cNvCxnSpPr>
          <p:nvPr/>
        </p:nvCxnSpPr>
        <p:spPr>
          <a:xfrm rot="10800000">
            <a:off x="11219902" y="4564361"/>
            <a:ext cx="3068171" cy="509784"/>
          </a:xfrm>
          <a:prstGeom prst="curvedConnector3">
            <a:avLst>
              <a:gd name="adj1" fmla="val 50000"/>
            </a:avLst>
          </a:prstGeom>
          <a:ln w="101600">
            <a:solidFill>
              <a:srgbClr val="254061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curvado 84">
            <a:extLst>
              <a:ext uri="{FF2B5EF4-FFF2-40B4-BE49-F238E27FC236}">
                <a16:creationId xmlns:a16="http://schemas.microsoft.com/office/drawing/2014/main" id="{08484D44-432C-0AFC-C867-66A4B3E6AD75}"/>
              </a:ext>
            </a:extLst>
          </p:cNvPr>
          <p:cNvCxnSpPr>
            <a:cxnSpLocks/>
            <a:stCxn id="47" idx="1"/>
            <a:endCxn id="41" idx="3"/>
          </p:cNvCxnSpPr>
          <p:nvPr/>
        </p:nvCxnSpPr>
        <p:spPr>
          <a:xfrm rot="10800000">
            <a:off x="11219902" y="4564361"/>
            <a:ext cx="3068171" cy="1827408"/>
          </a:xfrm>
          <a:prstGeom prst="curvedConnector3">
            <a:avLst>
              <a:gd name="adj1" fmla="val 50000"/>
            </a:avLst>
          </a:prstGeom>
          <a:ln w="101600">
            <a:solidFill>
              <a:srgbClr val="254061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curvado 84">
            <a:extLst>
              <a:ext uri="{FF2B5EF4-FFF2-40B4-BE49-F238E27FC236}">
                <a16:creationId xmlns:a16="http://schemas.microsoft.com/office/drawing/2014/main" id="{B59ED142-F316-DF3F-8236-B5BC228BBBAD}"/>
              </a:ext>
            </a:extLst>
          </p:cNvPr>
          <p:cNvCxnSpPr>
            <a:cxnSpLocks/>
            <a:stCxn id="27" idx="1"/>
            <a:endCxn id="41" idx="3"/>
          </p:cNvCxnSpPr>
          <p:nvPr/>
        </p:nvCxnSpPr>
        <p:spPr>
          <a:xfrm rot="10800000">
            <a:off x="11219902" y="4564361"/>
            <a:ext cx="3068171" cy="3888620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curvado 84">
            <a:extLst>
              <a:ext uri="{FF2B5EF4-FFF2-40B4-BE49-F238E27FC236}">
                <a16:creationId xmlns:a16="http://schemas.microsoft.com/office/drawing/2014/main" id="{BDB4EC74-F2D6-F1E0-F3FE-5CC33F2E2EA1}"/>
              </a:ext>
            </a:extLst>
          </p:cNvPr>
          <p:cNvCxnSpPr>
            <a:cxnSpLocks/>
            <a:stCxn id="28" idx="1"/>
            <a:endCxn id="41" idx="3"/>
          </p:cNvCxnSpPr>
          <p:nvPr/>
        </p:nvCxnSpPr>
        <p:spPr>
          <a:xfrm rot="10800000">
            <a:off x="11219902" y="4564361"/>
            <a:ext cx="3068171" cy="5206244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curvado 84">
            <a:extLst>
              <a:ext uri="{FF2B5EF4-FFF2-40B4-BE49-F238E27FC236}">
                <a16:creationId xmlns:a16="http://schemas.microsoft.com/office/drawing/2014/main" id="{610CEC0B-3305-7446-AE0D-C7E2E2A73A58}"/>
              </a:ext>
            </a:extLst>
          </p:cNvPr>
          <p:cNvCxnSpPr>
            <a:cxnSpLocks/>
            <a:stCxn id="29" idx="1"/>
            <a:endCxn id="41" idx="3"/>
          </p:cNvCxnSpPr>
          <p:nvPr/>
        </p:nvCxnSpPr>
        <p:spPr>
          <a:xfrm rot="10800000">
            <a:off x="11219902" y="4564361"/>
            <a:ext cx="3068171" cy="6523868"/>
          </a:xfrm>
          <a:prstGeom prst="curvedConnector3">
            <a:avLst>
              <a:gd name="adj1" fmla="val 5000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curvado 84">
            <a:extLst>
              <a:ext uri="{FF2B5EF4-FFF2-40B4-BE49-F238E27FC236}">
                <a16:creationId xmlns:a16="http://schemas.microsoft.com/office/drawing/2014/main" id="{3841964C-FC0A-55E2-C991-5448BCB317D4}"/>
              </a:ext>
            </a:extLst>
          </p:cNvPr>
          <p:cNvCxnSpPr>
            <a:cxnSpLocks/>
            <a:stCxn id="27" idx="3"/>
            <a:endCxn id="45" idx="3"/>
          </p:cNvCxnSpPr>
          <p:nvPr/>
        </p:nvCxnSpPr>
        <p:spPr>
          <a:xfrm flipV="1">
            <a:off x="17845659" y="3756521"/>
            <a:ext cx="12700" cy="4696460"/>
          </a:xfrm>
          <a:prstGeom prst="curvedConnector3">
            <a:avLst>
              <a:gd name="adj1" fmla="val 8535480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curvado 84">
            <a:extLst>
              <a:ext uri="{FF2B5EF4-FFF2-40B4-BE49-F238E27FC236}">
                <a16:creationId xmlns:a16="http://schemas.microsoft.com/office/drawing/2014/main" id="{ECFB300D-50D8-C0DB-D7F7-4A33604C0F44}"/>
              </a:ext>
            </a:extLst>
          </p:cNvPr>
          <p:cNvCxnSpPr>
            <a:cxnSpLocks/>
            <a:stCxn id="28" idx="3"/>
            <a:endCxn id="46" idx="3"/>
          </p:cNvCxnSpPr>
          <p:nvPr/>
        </p:nvCxnSpPr>
        <p:spPr>
          <a:xfrm flipV="1">
            <a:off x="17845659" y="5074145"/>
            <a:ext cx="12700" cy="4696460"/>
          </a:xfrm>
          <a:prstGeom prst="curvedConnector3">
            <a:avLst>
              <a:gd name="adj1" fmla="val 9696772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curvado 84">
            <a:extLst>
              <a:ext uri="{FF2B5EF4-FFF2-40B4-BE49-F238E27FC236}">
                <a16:creationId xmlns:a16="http://schemas.microsoft.com/office/drawing/2014/main" id="{5C4A2795-B76B-412A-E743-90930FC623F4}"/>
              </a:ext>
            </a:extLst>
          </p:cNvPr>
          <p:cNvCxnSpPr>
            <a:cxnSpLocks/>
            <a:stCxn id="29" idx="3"/>
            <a:endCxn id="47" idx="3"/>
          </p:cNvCxnSpPr>
          <p:nvPr/>
        </p:nvCxnSpPr>
        <p:spPr>
          <a:xfrm flipV="1">
            <a:off x="17845659" y="6391769"/>
            <a:ext cx="12700" cy="4696460"/>
          </a:xfrm>
          <a:prstGeom prst="curvedConnector3">
            <a:avLst>
              <a:gd name="adj1" fmla="val 9929031"/>
            </a:avLst>
          </a:prstGeom>
          <a:ln w="101600">
            <a:solidFill>
              <a:schemeClr val="bg1">
                <a:alpha val="5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4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9019-6F78-DB86-951D-3FBB3C1F8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D86E2F9A-D953-663A-8962-7F05DD4A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Seguiment i avaluació:</a:t>
            </a:r>
            <a:br>
              <a:rPr lang="ca-ES" altLang="es-ES" dirty="0"/>
            </a:br>
            <a:r>
              <a:rPr lang="ca-ES" altLang="es-ES" dirty="0"/>
              <a:t>el quadre de comandament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187838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L’avaluació: tipus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36</a:t>
            </a:fld>
            <a:endParaRPr lang="ca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F2D2D08-CD36-0905-C5FB-DE12AF6DF526}"/>
              </a:ext>
            </a:extLst>
          </p:cNvPr>
          <p:cNvSpPr txBox="1">
            <a:spLocks/>
          </p:cNvSpPr>
          <p:nvPr/>
        </p:nvSpPr>
        <p:spPr bwMode="auto">
          <a:xfrm>
            <a:off x="2038872" y="2825750"/>
            <a:ext cx="9793088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ca-ES" sz="6600" noProof="0"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</a:p>
          <a:p>
            <a:pPr marL="541338" indent="-490538" algn="l">
              <a:buSzPct val="100000"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Ecològica</a:t>
            </a:r>
          </a:p>
          <a:p>
            <a:pPr marL="541338" indent="-490538" algn="l">
              <a:buSzPct val="100000"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541338" indent="-490538" algn="l">
              <a:buSzPct val="100000"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  <a:p>
            <a:pPr marL="541338" indent="-490538" algn="l">
              <a:buSzPct val="100000"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Tècnica</a:t>
            </a:r>
          </a:p>
          <a:p>
            <a:pPr marL="541338" indent="-490538" algn="l">
              <a:buSzPct val="100000"/>
            </a:pPr>
            <a:r>
              <a:rPr lang="ca-ES" sz="6600" noProof="0" dirty="0">
                <a:latin typeface="Arial" panose="020B0604020202020204" pitchFamily="34" charset="0"/>
                <a:cs typeface="Arial" panose="020B0604020202020204" pitchFamily="34" charset="0"/>
              </a:rPr>
              <a:t>Metodològica</a:t>
            </a:r>
          </a:p>
        </p:txBody>
      </p:sp>
    </p:spTree>
    <p:extLst>
      <p:ext uri="{BB962C8B-B14F-4D97-AF65-F5344CB8AC3E}">
        <p14:creationId xmlns:p14="http://schemas.microsoft.com/office/powerpoint/2010/main" val="3947881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C7E6-134D-9600-D72C-3E5A94DFC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3E2CBF9-5832-C007-E9DF-CAC959314E2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L’avaluació: disseny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3DD0EA3-BDFA-7EE2-2623-E715248F1A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37</a:t>
            </a:fld>
            <a:endParaRPr lang="ca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452A421-9D32-B33A-F344-A88273B91047}"/>
              </a:ext>
            </a:extLst>
          </p:cNvPr>
          <p:cNvSpPr txBox="1">
            <a:spLocks/>
          </p:cNvSpPr>
          <p:nvPr/>
        </p:nvSpPr>
        <p:spPr bwMode="auto">
          <a:xfrm>
            <a:off x="2038872" y="2825750"/>
            <a:ext cx="15049672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Àmbits on dur a terme l’avaluació</a:t>
            </a:r>
          </a:p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Possibles metodologies</a:t>
            </a:r>
          </a:p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Objectiu de l’avaluació</a:t>
            </a:r>
          </a:p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Espais i actors on fer la difusió</a:t>
            </a:r>
          </a:p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Objectius del pla de difusió</a:t>
            </a:r>
          </a:p>
          <a:p>
            <a:pPr marL="541338" indent="-490538" algn="l">
              <a:buSzPct val="100000"/>
            </a:pPr>
            <a:r>
              <a:rPr lang="ca-ES" sz="6600" dirty="0">
                <a:latin typeface="Arial" panose="020B0604020202020204" pitchFamily="34" charset="0"/>
                <a:cs typeface="Arial" panose="020B0604020202020204" pitchFamily="34" charset="0"/>
              </a:rPr>
              <a:t>Revisió de la Teoria del Canvi</a:t>
            </a:r>
          </a:p>
          <a:p>
            <a:pPr marL="541338" indent="-490538" algn="l">
              <a:buSzPct val="100000"/>
            </a:pPr>
            <a:endParaRPr lang="ca-ES" sz="6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89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D6CC0-47D0-AE23-4EB4-42DF82B61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397468E-2E72-1966-E341-15ABB8C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Retiment de comptes i transparència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71AD1A6-0E0C-20B2-507B-7DB8FD3803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421600" y="12815888"/>
            <a:ext cx="496888" cy="522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38</a:t>
            </a:fld>
            <a:endParaRPr lang="ca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CE808EA-A095-8E53-0B99-5F3A8EE9DF93}"/>
              </a:ext>
            </a:extLst>
          </p:cNvPr>
          <p:cNvSpPr txBox="1">
            <a:spLocks/>
          </p:cNvSpPr>
          <p:nvPr/>
        </p:nvSpPr>
        <p:spPr bwMode="auto">
          <a:xfrm>
            <a:off x="2038872" y="2825750"/>
            <a:ext cx="15049672" cy="712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Sostenibilitat social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Sostenibilitat econòmica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Sostenibilitat mediambiental</a:t>
            </a:r>
          </a:p>
          <a:p>
            <a:pPr marL="541338" indent="-490538" algn="l">
              <a:buSzPct val="100000"/>
            </a:pPr>
            <a:endParaRPr lang="it-IT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Integritat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Traçabilitat i replicabilitat</a:t>
            </a:r>
          </a:p>
          <a:p>
            <a:pPr marL="50800" indent="0" algn="l">
              <a:buSzPct val="100000"/>
              <a:buNone/>
            </a:pPr>
            <a:endParaRPr lang="ca-ES" sz="6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21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6D884-5A8D-0ED5-DC78-ED353E27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>
            <a:extLst>
              <a:ext uri="{FF2B5EF4-FFF2-40B4-BE49-F238E27FC236}">
                <a16:creationId xmlns:a16="http://schemas.microsoft.com/office/drawing/2014/main" id="{4746B157-1E1B-0DB5-C5DD-66C64C84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Quadre de comandament</a:t>
            </a:r>
            <a:endParaRPr lang="es-ES" altLang="es-ES" sz="6400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4255E82-5093-0C80-090D-9274BD528D3B}"/>
              </a:ext>
            </a:extLst>
          </p:cNvPr>
          <p:cNvSpPr txBox="1">
            <a:spLocks/>
          </p:cNvSpPr>
          <p:nvPr/>
        </p:nvSpPr>
        <p:spPr bwMode="auto">
          <a:xfrm>
            <a:off x="2038872" y="2825750"/>
            <a:ext cx="18434048" cy="849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t" anchorCtr="0" compatLnSpc="1">
            <a:prstTxWarp prst="textNoShape">
              <a:avLst/>
            </a:prstTxWarp>
          </a:bodyPr>
          <a:lstStyle>
            <a:lvl1pPr marL="1443038" indent="-1392238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1pPr>
            <a:lvl2pPr marL="2057400" indent="-15240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2pPr>
            <a:lvl3pPr marL="2722563" indent="-1706563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3pPr>
            <a:lvl4pPr marL="33147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4pPr>
            <a:lvl5pPr marL="3771900" indent="-1828800" algn="ctr" defTabSz="18288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 kern="1200">
                <a:solidFill>
                  <a:srgbClr val="2E2D2C"/>
                </a:solidFill>
                <a:latin typeface="+mn-lt"/>
                <a:ea typeface="+mn-ea"/>
                <a:cs typeface="+mn-cs"/>
                <a:sym typeface="Clash Display Regula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Eina de seguiment i avaluació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Els referent de la dada/indicador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Operativització d’objectius</a:t>
            </a:r>
          </a:p>
          <a:p>
            <a:pPr marL="1155700" lvl="1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A nivell institucional</a:t>
            </a:r>
          </a:p>
          <a:p>
            <a:pPr marL="1155700" lvl="1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A nivell d’equip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Freqüència</a:t>
            </a:r>
          </a:p>
          <a:p>
            <a:pPr marL="541338" indent="-490538" algn="l">
              <a:buSzPct val="100000"/>
            </a:pPr>
            <a:r>
              <a:rPr lang="it-IT" sz="6600" dirty="0">
                <a:latin typeface="Arial" panose="020B0604020202020204" pitchFamily="34" charset="0"/>
                <a:cs typeface="Arial" panose="020B0604020202020204" pitchFamily="34" charset="0"/>
              </a:rPr>
              <a:t>Revisió del disseny</a:t>
            </a:r>
          </a:p>
          <a:p>
            <a:pPr marL="50800" indent="0" algn="l">
              <a:buSzPct val="100000"/>
              <a:buNone/>
            </a:pPr>
            <a:endParaRPr lang="ca-ES" sz="6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9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Planificació estratègica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C8680BA1-C6A2-4178-A94C-6D1AEE7CB88B}"/>
              </a:ext>
            </a:extLst>
          </p:cNvPr>
          <p:cNvSpPr/>
          <p:nvPr/>
        </p:nvSpPr>
        <p:spPr>
          <a:xfrm>
            <a:off x="1398788" y="3401616"/>
            <a:ext cx="4230039" cy="633600"/>
          </a:xfrm>
          <a:custGeom>
            <a:avLst/>
            <a:gdLst>
              <a:gd name="connsiteX0" fmla="*/ 0 w 1531608"/>
              <a:gd name="connsiteY0" fmla="*/ 0 h 316800"/>
              <a:gd name="connsiteX1" fmla="*/ 1531608 w 1531608"/>
              <a:gd name="connsiteY1" fmla="*/ 0 h 316800"/>
              <a:gd name="connsiteX2" fmla="*/ 1531608 w 1531608"/>
              <a:gd name="connsiteY2" fmla="*/ 316800 h 316800"/>
              <a:gd name="connsiteX3" fmla="*/ 0 w 1531608"/>
              <a:gd name="connsiteY3" fmla="*/ 316800 h 316800"/>
              <a:gd name="connsiteX4" fmla="*/ 0 w 1531608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316800">
                <a:moveTo>
                  <a:pt x="0" y="0"/>
                </a:moveTo>
                <a:lnTo>
                  <a:pt x="1531608" y="0"/>
                </a:lnTo>
                <a:lnTo>
                  <a:pt x="1531608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Pacte (nacional)</a:t>
            </a: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DA7399DF-927D-4049-8EE3-FF769D8235ED}"/>
              </a:ext>
            </a:extLst>
          </p:cNvPr>
          <p:cNvSpPr/>
          <p:nvPr/>
        </p:nvSpPr>
        <p:spPr>
          <a:xfrm>
            <a:off x="1398788" y="4035216"/>
            <a:ext cx="4230039" cy="4363856"/>
          </a:xfrm>
          <a:custGeom>
            <a:avLst/>
            <a:gdLst>
              <a:gd name="connsiteX0" fmla="*/ 0 w 1531608"/>
              <a:gd name="connsiteY0" fmla="*/ 0 h 2553364"/>
              <a:gd name="connsiteX1" fmla="*/ 1531608 w 1531608"/>
              <a:gd name="connsiteY1" fmla="*/ 0 h 2553364"/>
              <a:gd name="connsiteX2" fmla="*/ 1531608 w 1531608"/>
              <a:gd name="connsiteY2" fmla="*/ 2553364 h 2553364"/>
              <a:gd name="connsiteX3" fmla="*/ 0 w 1531608"/>
              <a:gd name="connsiteY3" fmla="*/ 2553364 h 2553364"/>
              <a:gd name="connsiteX4" fmla="*/ 0 w 1531608"/>
              <a:gd name="connsiteY4" fmla="*/ 0 h 25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2553364">
                <a:moveTo>
                  <a:pt x="0" y="0"/>
                </a:moveTo>
                <a:lnTo>
                  <a:pt x="1531608" y="0"/>
                </a:lnTo>
                <a:lnTo>
                  <a:pt x="1531608" y="2553364"/>
                </a:lnTo>
                <a:lnTo>
                  <a:pt x="0" y="2553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Prové d’acords de govern promoguts per impulsar polítiques integrals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Compten amb el compromís de tots els agents socials, administracions, grups parlamentaris, etc.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Dissenyen plans o estableixen mecanismes d’intervenció amb un horitzó temporal</a:t>
            </a: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11AE8C47-8A8B-406A-A04F-1531562284D0}"/>
              </a:ext>
            </a:extLst>
          </p:cNvPr>
          <p:cNvSpPr/>
          <p:nvPr/>
        </p:nvSpPr>
        <p:spPr>
          <a:xfrm>
            <a:off x="5737095" y="3401616"/>
            <a:ext cx="4230039" cy="633600"/>
          </a:xfrm>
          <a:custGeom>
            <a:avLst/>
            <a:gdLst>
              <a:gd name="connsiteX0" fmla="*/ 0 w 1531608"/>
              <a:gd name="connsiteY0" fmla="*/ 0 h 316800"/>
              <a:gd name="connsiteX1" fmla="*/ 1531608 w 1531608"/>
              <a:gd name="connsiteY1" fmla="*/ 0 h 316800"/>
              <a:gd name="connsiteX2" fmla="*/ 1531608 w 1531608"/>
              <a:gd name="connsiteY2" fmla="*/ 316800 h 316800"/>
              <a:gd name="connsiteX3" fmla="*/ 0 w 1531608"/>
              <a:gd name="connsiteY3" fmla="*/ 316800 h 316800"/>
              <a:gd name="connsiteX4" fmla="*/ 0 w 1531608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316800">
                <a:moveTo>
                  <a:pt x="0" y="0"/>
                </a:moveTo>
                <a:lnTo>
                  <a:pt x="1531608" y="0"/>
                </a:lnTo>
                <a:lnTo>
                  <a:pt x="1531608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31F80135-5316-4964-8A3F-94395A382E42}"/>
              </a:ext>
            </a:extLst>
          </p:cNvPr>
          <p:cNvSpPr/>
          <p:nvPr/>
        </p:nvSpPr>
        <p:spPr>
          <a:xfrm>
            <a:off x="5737094" y="4035216"/>
            <a:ext cx="4230039" cy="4363856"/>
          </a:xfrm>
          <a:custGeom>
            <a:avLst/>
            <a:gdLst>
              <a:gd name="connsiteX0" fmla="*/ 0 w 1531608"/>
              <a:gd name="connsiteY0" fmla="*/ 0 h 2553364"/>
              <a:gd name="connsiteX1" fmla="*/ 1531608 w 1531608"/>
              <a:gd name="connsiteY1" fmla="*/ 0 h 2553364"/>
              <a:gd name="connsiteX2" fmla="*/ 1531608 w 1531608"/>
              <a:gd name="connsiteY2" fmla="*/ 2553364 h 2553364"/>
              <a:gd name="connsiteX3" fmla="*/ 0 w 1531608"/>
              <a:gd name="connsiteY3" fmla="*/ 2553364 h 2553364"/>
              <a:gd name="connsiteX4" fmla="*/ 0 w 1531608"/>
              <a:gd name="connsiteY4" fmla="*/ 0 h 25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2553364">
                <a:moveTo>
                  <a:pt x="0" y="0"/>
                </a:moveTo>
                <a:lnTo>
                  <a:pt x="1531608" y="0"/>
                </a:lnTo>
                <a:lnTo>
                  <a:pt x="1531608" y="2553364"/>
                </a:lnTo>
                <a:lnTo>
                  <a:pt x="0" y="2553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Full de ruta que fixa línies, objectius estratègics i assignació de recursos a llarg termini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A4EC8D5-522D-4B4C-8854-78B007F5C415}"/>
              </a:ext>
            </a:extLst>
          </p:cNvPr>
          <p:cNvSpPr/>
          <p:nvPr/>
        </p:nvSpPr>
        <p:spPr>
          <a:xfrm>
            <a:off x="10075402" y="3401616"/>
            <a:ext cx="4230039" cy="633600"/>
          </a:xfrm>
          <a:custGeom>
            <a:avLst/>
            <a:gdLst>
              <a:gd name="connsiteX0" fmla="*/ 0 w 1531608"/>
              <a:gd name="connsiteY0" fmla="*/ 0 h 316800"/>
              <a:gd name="connsiteX1" fmla="*/ 1531608 w 1531608"/>
              <a:gd name="connsiteY1" fmla="*/ 0 h 316800"/>
              <a:gd name="connsiteX2" fmla="*/ 1531608 w 1531608"/>
              <a:gd name="connsiteY2" fmla="*/ 316800 h 316800"/>
              <a:gd name="connsiteX3" fmla="*/ 0 w 1531608"/>
              <a:gd name="connsiteY3" fmla="*/ 316800 h 316800"/>
              <a:gd name="connsiteX4" fmla="*/ 0 w 1531608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316800">
                <a:moveTo>
                  <a:pt x="0" y="0"/>
                </a:moveTo>
                <a:lnTo>
                  <a:pt x="1531608" y="0"/>
                </a:lnTo>
                <a:lnTo>
                  <a:pt x="1531608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ca-ES" sz="2800" b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</a:t>
            </a:r>
            <a:endParaRPr lang="ca-ES" sz="28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91A7616A-E223-4678-B35A-857AF4E1814A}"/>
              </a:ext>
            </a:extLst>
          </p:cNvPr>
          <p:cNvSpPr/>
          <p:nvPr/>
        </p:nvSpPr>
        <p:spPr>
          <a:xfrm>
            <a:off x="10075402" y="4035216"/>
            <a:ext cx="4230039" cy="4363856"/>
          </a:xfrm>
          <a:custGeom>
            <a:avLst/>
            <a:gdLst>
              <a:gd name="connsiteX0" fmla="*/ 0 w 1531608"/>
              <a:gd name="connsiteY0" fmla="*/ 0 h 2553364"/>
              <a:gd name="connsiteX1" fmla="*/ 1531608 w 1531608"/>
              <a:gd name="connsiteY1" fmla="*/ 0 h 2553364"/>
              <a:gd name="connsiteX2" fmla="*/ 1531608 w 1531608"/>
              <a:gd name="connsiteY2" fmla="*/ 2553364 h 2553364"/>
              <a:gd name="connsiteX3" fmla="*/ 0 w 1531608"/>
              <a:gd name="connsiteY3" fmla="*/ 2553364 h 2553364"/>
              <a:gd name="connsiteX4" fmla="*/ 0 w 1531608"/>
              <a:gd name="connsiteY4" fmla="*/ 0 h 25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2553364">
                <a:moveTo>
                  <a:pt x="0" y="0"/>
                </a:moveTo>
                <a:lnTo>
                  <a:pt x="1531608" y="0"/>
                </a:lnTo>
                <a:lnTo>
                  <a:pt x="1531608" y="2553364"/>
                </a:lnTo>
                <a:lnTo>
                  <a:pt x="0" y="2553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Derivat de les estratègies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Estableix les bases d’actuació i defineix propostes concretes per implementar els seus objectius a mitjà i llarg termini i avaluar-ne l’acompliment</a:t>
            </a: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C0D856E3-63C9-4FDF-9DED-BE57280DA83A}"/>
              </a:ext>
            </a:extLst>
          </p:cNvPr>
          <p:cNvSpPr/>
          <p:nvPr/>
        </p:nvSpPr>
        <p:spPr>
          <a:xfrm>
            <a:off x="14413709" y="3401616"/>
            <a:ext cx="4230039" cy="633600"/>
          </a:xfrm>
          <a:custGeom>
            <a:avLst/>
            <a:gdLst>
              <a:gd name="connsiteX0" fmla="*/ 0 w 1531608"/>
              <a:gd name="connsiteY0" fmla="*/ 0 h 316800"/>
              <a:gd name="connsiteX1" fmla="*/ 1531608 w 1531608"/>
              <a:gd name="connsiteY1" fmla="*/ 0 h 316800"/>
              <a:gd name="connsiteX2" fmla="*/ 1531608 w 1531608"/>
              <a:gd name="connsiteY2" fmla="*/ 316800 h 316800"/>
              <a:gd name="connsiteX3" fmla="*/ 0 w 1531608"/>
              <a:gd name="connsiteY3" fmla="*/ 316800 h 316800"/>
              <a:gd name="connsiteX4" fmla="*/ 0 w 1531608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316800">
                <a:moveTo>
                  <a:pt x="0" y="0"/>
                </a:moveTo>
                <a:lnTo>
                  <a:pt x="1531608" y="0"/>
                </a:lnTo>
                <a:lnTo>
                  <a:pt x="1531608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E5B5AB8-1A9D-4752-AB84-F9F3873E3BC3}"/>
              </a:ext>
            </a:extLst>
          </p:cNvPr>
          <p:cNvSpPr/>
          <p:nvPr/>
        </p:nvSpPr>
        <p:spPr>
          <a:xfrm>
            <a:off x="14413706" y="4035216"/>
            <a:ext cx="4230039" cy="4363856"/>
          </a:xfrm>
          <a:custGeom>
            <a:avLst/>
            <a:gdLst>
              <a:gd name="connsiteX0" fmla="*/ 0 w 1531608"/>
              <a:gd name="connsiteY0" fmla="*/ 0 h 2553364"/>
              <a:gd name="connsiteX1" fmla="*/ 1531608 w 1531608"/>
              <a:gd name="connsiteY1" fmla="*/ 0 h 2553364"/>
              <a:gd name="connsiteX2" fmla="*/ 1531608 w 1531608"/>
              <a:gd name="connsiteY2" fmla="*/ 2553364 h 2553364"/>
              <a:gd name="connsiteX3" fmla="*/ 0 w 1531608"/>
              <a:gd name="connsiteY3" fmla="*/ 2553364 h 2553364"/>
              <a:gd name="connsiteX4" fmla="*/ 0 w 1531608"/>
              <a:gd name="connsiteY4" fmla="*/ 0 h 25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2553364">
                <a:moveTo>
                  <a:pt x="0" y="0"/>
                </a:moveTo>
                <a:lnTo>
                  <a:pt x="1531608" y="0"/>
                </a:lnTo>
                <a:lnTo>
                  <a:pt x="1531608" y="2553364"/>
                </a:lnTo>
                <a:lnTo>
                  <a:pt x="0" y="2553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Marc sectorial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Instrument destinat a donar compliment als plans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Conté línies de treball concretes i definició de conjunts d’accions, dins d’un marc pressupostari i temporal</a:t>
            </a:r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44CF2BF4-48D1-46C9-8529-12E070EE61D4}"/>
              </a:ext>
            </a:extLst>
          </p:cNvPr>
          <p:cNvSpPr/>
          <p:nvPr/>
        </p:nvSpPr>
        <p:spPr>
          <a:xfrm>
            <a:off x="18752014" y="3401616"/>
            <a:ext cx="4230039" cy="633600"/>
          </a:xfrm>
          <a:custGeom>
            <a:avLst/>
            <a:gdLst>
              <a:gd name="connsiteX0" fmla="*/ 0 w 1531608"/>
              <a:gd name="connsiteY0" fmla="*/ 0 h 316800"/>
              <a:gd name="connsiteX1" fmla="*/ 1531608 w 1531608"/>
              <a:gd name="connsiteY1" fmla="*/ 0 h 316800"/>
              <a:gd name="connsiteX2" fmla="*/ 1531608 w 1531608"/>
              <a:gd name="connsiteY2" fmla="*/ 316800 h 316800"/>
              <a:gd name="connsiteX3" fmla="*/ 0 w 1531608"/>
              <a:gd name="connsiteY3" fmla="*/ 316800 h 316800"/>
              <a:gd name="connsiteX4" fmla="*/ 0 w 1531608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316800">
                <a:moveTo>
                  <a:pt x="0" y="0"/>
                </a:moveTo>
                <a:lnTo>
                  <a:pt x="1531608" y="0"/>
                </a:lnTo>
                <a:lnTo>
                  <a:pt x="1531608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ca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  <a:endParaRPr 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AEF49147-41EF-4D77-B0D3-62047AC24547}"/>
              </a:ext>
            </a:extLst>
          </p:cNvPr>
          <p:cNvSpPr/>
          <p:nvPr/>
        </p:nvSpPr>
        <p:spPr>
          <a:xfrm>
            <a:off x="18752014" y="4035216"/>
            <a:ext cx="4230039" cy="4363856"/>
          </a:xfrm>
          <a:custGeom>
            <a:avLst/>
            <a:gdLst>
              <a:gd name="connsiteX0" fmla="*/ 0 w 1531608"/>
              <a:gd name="connsiteY0" fmla="*/ 0 h 2553364"/>
              <a:gd name="connsiteX1" fmla="*/ 1531608 w 1531608"/>
              <a:gd name="connsiteY1" fmla="*/ 0 h 2553364"/>
              <a:gd name="connsiteX2" fmla="*/ 1531608 w 1531608"/>
              <a:gd name="connsiteY2" fmla="*/ 2553364 h 2553364"/>
              <a:gd name="connsiteX3" fmla="*/ 0 w 1531608"/>
              <a:gd name="connsiteY3" fmla="*/ 2553364 h 2553364"/>
              <a:gd name="connsiteX4" fmla="*/ 0 w 1531608"/>
              <a:gd name="connsiteY4" fmla="*/ 0 h 25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608" h="2553364">
                <a:moveTo>
                  <a:pt x="0" y="0"/>
                </a:moveTo>
                <a:lnTo>
                  <a:pt x="1531608" y="0"/>
                </a:lnTo>
                <a:lnTo>
                  <a:pt x="1531608" y="2553364"/>
                </a:lnTo>
                <a:lnTo>
                  <a:pt x="0" y="2553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Marc operatiu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Implementa un programa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Conjunt d’activitats planificades i relacionades entre si, per a executar en un temps relativament curt</a:t>
            </a:r>
          </a:p>
          <a:p>
            <a:pPr marL="114300" lvl="1" indent="-114300" defTabSz="977900">
              <a:lnSpc>
                <a:spcPct val="90000"/>
              </a:lnSpc>
              <a:spcAft>
                <a:spcPts val="1200"/>
              </a:spcAft>
              <a:buChar char="•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Objectiu: solucionar un problema, promoure un desenvolupament o millorar una situació concreta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1390800" y="8586193"/>
            <a:ext cx="423003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Pacte nacional de salut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Pacte per a la infància a Catalunya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Pacte per a la lluita contra la pobresa i per a la inclusió social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5737094" y="8586193"/>
            <a:ext cx="4230039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catalana per a la renovació energètica d’edificis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catalana d’adaptació al canvi climàtic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per al desenvolupament sostenible de Catalunya 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10089773" y="8586193"/>
            <a:ext cx="4215668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director de cooperació al desenvolupament 2015-2018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de Govern obert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departamentals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 general de seguretat de Catalunya 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14428077" y="8586193"/>
            <a:ext cx="4215668" cy="31700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desenvolupament rural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Salut i escola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prevenció i control del càncer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d’intervenció en consumidors de drogues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18773216" y="8586193"/>
            <a:ext cx="421998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 educatiu de centre (escoles)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 de recuperació de les llacunes del Delta de l’Ebre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a-ES" sz="20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 Treball als barris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A316CE1-7D69-4129-BFA3-2B5F4ACE1BA8}"/>
              </a:ext>
            </a:extLst>
          </p:cNvPr>
          <p:cNvSpPr txBox="1"/>
          <p:nvPr/>
        </p:nvSpPr>
        <p:spPr>
          <a:xfrm>
            <a:off x="15923071" y="12950049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Font: Pla de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 la Generalitat de Catalunya 2018-2022</a:t>
            </a:r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12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2">
            <a:extLst>
              <a:ext uri="{FF2B5EF4-FFF2-40B4-BE49-F238E27FC236}">
                <a16:creationId xmlns:a16="http://schemas.microsoft.com/office/drawing/2014/main" id="{9E048178-5846-62F3-8A45-2B1AD543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/>
              <a:t>Bibliografia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FFE185A-4654-A438-F218-C6556F7B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a-ES" dirty="0" err="1"/>
              <a:t>Bibliografia</a:t>
            </a:r>
            <a:r>
              <a:rPr lang="en-US" altLang="ca-ES" dirty="0"/>
              <a:t>: Teoria del </a:t>
            </a:r>
            <a:r>
              <a:rPr lang="en-US" altLang="ca-ES" dirty="0" err="1"/>
              <a:t>canvi</a:t>
            </a:r>
            <a:r>
              <a:rPr lang="en-US" altLang="ca-ES" dirty="0"/>
              <a:t>, </a:t>
            </a:r>
            <a:r>
              <a:rPr lang="en-US" altLang="ca-ES" dirty="0" err="1"/>
              <a:t>objectius</a:t>
            </a:r>
            <a:endParaRPr lang="en-US" altLang="ca-ES" dirty="0">
              <a:sym typeface="Symbol" panose="05050102010706020507" pitchFamily="18" charset="2"/>
            </a:endParaRPr>
          </a:p>
        </p:txBody>
      </p:sp>
      <p:sp>
        <p:nvSpPr>
          <p:cNvPr id="55299" name="Subtítulo 2">
            <a:extLst>
              <a:ext uri="{FF2B5EF4-FFF2-40B4-BE49-F238E27FC236}">
                <a16:creationId xmlns:a16="http://schemas.microsoft.com/office/drawing/2014/main" id="{1FF2255E-413A-3E50-E28F-E51DD2BD6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188" y="2754313"/>
            <a:ext cx="20320000" cy="6599237"/>
          </a:xfrm>
        </p:spPr>
        <p:txBody>
          <a:bodyPr/>
          <a:lstStyle/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Blasco, J. (2009). </a:t>
            </a:r>
            <a:r>
              <a:rPr lang="es-ES" altLang="es-ES" sz="4400" i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Avaluació</a:t>
            </a:r>
            <a:r>
              <a:rPr lang="es-ES" altLang="es-ES" sz="4400" i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del </a:t>
            </a:r>
            <a:r>
              <a:rPr lang="es-ES" altLang="es-ES" sz="4400" i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disseny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pràctica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Col·lecció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guies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pràctiques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altLang="es-E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polítiques públiques. Barcelona: </a:t>
            </a:r>
            <a:r>
              <a:rPr lang="es-ES" altLang="es-ES" sz="4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endParaRPr lang="es-ES" altLang="es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Contero, S. &amp; Martín, J. (2020). </a:t>
            </a:r>
            <a:r>
              <a:rPr lang="es-ES" sz="44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Manual de OKR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. Madrid: </a:t>
            </a:r>
            <a:r>
              <a:rPr lang="es-ES" sz="4400" dirty="0" err="1">
                <a:latin typeface="Arial" panose="020B0604020202020204" pitchFamily="34" charset="0"/>
                <a:cs typeface="Arial" panose="020B0604020202020204" pitchFamily="34" charset="0"/>
              </a:rPr>
              <a:t>Sngular</a:t>
            </a:r>
            <a:endParaRPr lang="es-ES" altLang="es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Torres, J. (2023). </a:t>
            </a:r>
            <a:r>
              <a:rPr lang="es-ES" sz="4400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OKRs</a:t>
            </a:r>
            <a:r>
              <a:rPr lang="es-ES" sz="4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(</a:t>
            </a:r>
            <a:r>
              <a:rPr lang="es-ES" sz="4400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Objectives</a:t>
            </a:r>
            <a:r>
              <a:rPr lang="es-ES" sz="4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and Key </a:t>
            </a:r>
            <a:r>
              <a:rPr lang="es-ES" sz="4400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Results</a:t>
            </a:r>
            <a:r>
              <a:rPr lang="es-ES" sz="4400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)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. Unidad de Conocimiento. Barcelona: </a:t>
            </a:r>
            <a:r>
              <a:rPr lang="es-ES" sz="4400" dirty="0" err="1">
                <a:latin typeface="Arial" panose="020B0604020202020204" pitchFamily="34" charset="0"/>
                <a:cs typeface="Arial" panose="020B0604020202020204" pitchFamily="34" charset="0"/>
              </a:rPr>
              <a:t>Fundació</a:t>
            </a: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 Factor </a:t>
            </a:r>
            <a:r>
              <a:rPr lang="es-ES" sz="4400" dirty="0" err="1">
                <a:latin typeface="Arial" panose="020B0604020202020204" pitchFamily="34" charset="0"/>
                <a:cs typeface="Arial" panose="020B0604020202020204" pitchFamily="34" charset="0"/>
              </a:rPr>
              <a:t>Humà</a:t>
            </a:r>
            <a:endParaRPr lang="es-ES" altLang="es-E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7A94678-D599-0798-7BB1-CBE645A9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a-ES" dirty="0" err="1"/>
              <a:t>Bibliografia</a:t>
            </a:r>
            <a:r>
              <a:rPr lang="en-US" altLang="ca-ES" dirty="0"/>
              <a:t>: </a:t>
            </a:r>
            <a:r>
              <a:rPr lang="en-US" altLang="ca-ES" dirty="0" err="1"/>
              <a:t>polítiques</a:t>
            </a:r>
            <a:r>
              <a:rPr lang="en-US" altLang="ca-ES" dirty="0"/>
              <a:t> </a:t>
            </a:r>
            <a:r>
              <a:rPr lang="en-US" altLang="ca-ES" dirty="0" err="1"/>
              <a:t>orientades</a:t>
            </a:r>
            <a:r>
              <a:rPr lang="en-US" altLang="ca-ES" dirty="0"/>
              <a:t> a missions</a:t>
            </a:r>
            <a:endParaRPr lang="en-US" altLang="ca-ES" dirty="0">
              <a:sym typeface="Symbol" panose="05050102010706020507" pitchFamily="18" charset="2"/>
            </a:endParaRPr>
          </a:p>
        </p:txBody>
      </p:sp>
      <p:sp>
        <p:nvSpPr>
          <p:cNvPr id="59395" name="Subtítulo 2">
            <a:extLst>
              <a:ext uri="{FF2B5EF4-FFF2-40B4-BE49-F238E27FC236}">
                <a16:creationId xmlns:a16="http://schemas.microsoft.com/office/drawing/2014/main" id="{AD7FF20A-E3CA-2FAC-A1ED-689FC8FC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14" y="2754313"/>
            <a:ext cx="20320000" cy="6599237"/>
          </a:xfrm>
        </p:spPr>
        <p:txBody>
          <a:bodyPr/>
          <a:lstStyle/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n-US" altLang="es-ES" sz="3600">
                <a:solidFill>
                  <a:srgbClr val="000000"/>
                </a:solidFill>
              </a:rPr>
              <a:t>European Commission &amp; Mazzucato, M. (2018). </a:t>
            </a:r>
            <a:r>
              <a:rPr lang="en-US" altLang="es-ES" sz="3600" i="1">
                <a:solidFill>
                  <a:srgbClr val="00676C"/>
                </a:solidFill>
                <a:hlinkClick r:id="rId3"/>
              </a:rPr>
              <a:t>Mission-oriented research &amp; innovation in the European Union – A problem-solving approach to fuel innovation-led growth</a:t>
            </a:r>
            <a:r>
              <a:rPr lang="en-US" altLang="es-ES" sz="360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ca-ES" altLang="es-ES" sz="3600"/>
              <a:t>Fernández Sirera, T. (2018). “</a:t>
            </a:r>
            <a:r>
              <a:rPr lang="ca-ES" altLang="es-ES" sz="3600">
                <a:solidFill>
                  <a:srgbClr val="00676C"/>
                </a:solidFill>
                <a:hlinkClick r:id="rId4"/>
              </a:rPr>
              <a:t>El repte d’articular des de l’Administració pública projectes d’innovació social</a:t>
            </a:r>
            <a:r>
              <a:rPr lang="ca-ES" altLang="es-ES" sz="3600"/>
              <a:t>”. A EAPC blog, 3 de juliol de 2018. Barcelona: Escola d'Administració Pública de Catalunya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n-US" altLang="es-ES" sz="3600">
                <a:solidFill>
                  <a:srgbClr val="000000"/>
                </a:solidFill>
              </a:rPr>
              <a:t>Hill, D. (2022). </a:t>
            </a:r>
            <a:r>
              <a:rPr lang="en-US" altLang="es-ES" sz="3600" i="1">
                <a:solidFill>
                  <a:srgbClr val="00676C"/>
                </a:solidFill>
                <a:hlinkClick r:id="rId5"/>
              </a:rPr>
              <a:t>Designing missions</a:t>
            </a:r>
            <a:r>
              <a:rPr lang="en-US" altLang="es-ES" sz="3600">
                <a:solidFill>
                  <a:srgbClr val="000000"/>
                </a:solidFill>
              </a:rPr>
              <a:t>. Mission-oriented innovation in Sweden— A practice guide by Vinnova. Stockholm: Vinnova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n-US" altLang="es-ES" sz="3600">
                <a:solidFill>
                  <a:srgbClr val="000000"/>
                </a:solidFill>
              </a:rPr>
              <a:t>Mazzucato, M. &amp; Ryan-Collins, J. (2022). “</a:t>
            </a:r>
            <a:r>
              <a:rPr lang="en-US" altLang="es-ES" sz="3600">
                <a:solidFill>
                  <a:srgbClr val="00676C"/>
                </a:solidFill>
                <a:hlinkClick r:id="rId6"/>
              </a:rPr>
              <a:t>Putting value creation back into “public value”: from market-fixing to market-shaping</a:t>
            </a:r>
            <a:r>
              <a:rPr lang="en-US" altLang="es-ES" sz="3600">
                <a:solidFill>
                  <a:srgbClr val="000000"/>
                </a:solidFill>
              </a:rPr>
              <a:t>”. A </a:t>
            </a:r>
            <a:r>
              <a:rPr lang="en-US" altLang="es-ES" sz="3600" i="1">
                <a:solidFill>
                  <a:srgbClr val="000000"/>
                </a:solidFill>
              </a:rPr>
              <a:t>Journal of Economic Policy Reform, 25</a:t>
            </a:r>
            <a:r>
              <a:rPr lang="en-US" altLang="es-ES" sz="3600">
                <a:solidFill>
                  <a:srgbClr val="000000"/>
                </a:solidFill>
              </a:rPr>
              <a:t> (4), 345-360. Abingdon: Taylor &amp; Francis.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s-ES" altLang="es-ES" sz="3600"/>
              <a:t>Peña-López, I. (2019). “</a:t>
            </a:r>
            <a:r>
              <a:rPr lang="es-ES" altLang="es-ES" sz="3600">
                <a:solidFill>
                  <a:srgbClr val="00676C"/>
                </a:solidFill>
                <a:hlinkClick r:id="rId7"/>
              </a:rPr>
              <a:t>L’Estat com a plataforma: la participació ciutadana per la preservació de l’Estat com a bé comú</a:t>
            </a:r>
            <a:r>
              <a:rPr lang="es-ES" altLang="es-ES" sz="3600"/>
              <a:t>”. A </a:t>
            </a:r>
            <a:r>
              <a:rPr lang="es-ES" altLang="es-ES" sz="3600" i="1"/>
              <a:t>Nota d'Economia, 105</a:t>
            </a:r>
            <a:r>
              <a:rPr lang="es-ES" altLang="es-ES" sz="3600"/>
              <a:t>, 193-208. Barcelona: Generalitat de Catalunya.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r>
              <a:rPr lang="en-US" altLang="es-ES" sz="3600">
                <a:solidFill>
                  <a:srgbClr val="000000"/>
                </a:solidFill>
              </a:rPr>
              <a:t>Torfing, J. &amp; Triantafillou, P. (2013). “</a:t>
            </a:r>
            <a:r>
              <a:rPr lang="en-US" altLang="es-ES" sz="3600">
                <a:solidFill>
                  <a:srgbClr val="00676C"/>
                </a:solidFill>
                <a:hlinkClick r:id="rId8"/>
              </a:rPr>
              <a:t>What’s in a Name? Grasping New Public Governance as a Political-Administrative System</a:t>
            </a:r>
            <a:r>
              <a:rPr lang="en-US" altLang="es-ES" sz="3600">
                <a:solidFill>
                  <a:srgbClr val="000000"/>
                </a:solidFill>
              </a:rPr>
              <a:t>”. A </a:t>
            </a:r>
            <a:r>
              <a:rPr lang="en-US" altLang="es-ES" sz="3600" i="1">
                <a:solidFill>
                  <a:srgbClr val="000000"/>
                </a:solidFill>
              </a:rPr>
              <a:t>International Review of Public Administration, 18</a:t>
            </a:r>
            <a:r>
              <a:rPr lang="en-US" altLang="es-ES" sz="3600">
                <a:solidFill>
                  <a:srgbClr val="000000"/>
                </a:solidFill>
              </a:rPr>
              <a:t> (2), 9-25. Abingdon: Taylor &amp; Francis.</a:t>
            </a: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endParaRPr lang="en-US" altLang="es-ES" sz="3600">
              <a:solidFill>
                <a:srgbClr val="000000"/>
              </a:solidFill>
            </a:endParaRPr>
          </a:p>
          <a:p>
            <a:pPr marL="50800" indent="0" algn="l">
              <a:spcBef>
                <a:spcPct val="0"/>
              </a:spcBef>
              <a:spcAft>
                <a:spcPts val="3600"/>
              </a:spcAft>
              <a:buNone/>
            </a:pPr>
            <a:endParaRPr lang="en-US" altLang="es-E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8AFC255-3FDB-261A-F81F-1C2C653A0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0631" y="12114583"/>
            <a:ext cx="6265763" cy="112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•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–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 algn="ctr">
              <a:spcBef>
                <a:spcPts val="1000"/>
              </a:spcBef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algn="ctr" defTabSz="1828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2E2D2C"/>
              </a:buClr>
              <a:buSzPts val="9600"/>
              <a:buFont typeface="Arial" panose="020B0604020202020204" pitchFamily="34" charset="0"/>
              <a:buChar char="»"/>
              <a:defRPr sz="9600">
                <a:solidFill>
                  <a:srgbClr val="2E2D2C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Tota la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informació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presentada en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aquest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document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es troba sota una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Llicència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Creative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Commons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del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tipus</a:t>
            </a:r>
            <a:endParaRPr lang="es-E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Reconeixement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– No Comercial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 a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més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informació</a:t>
            </a: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s-ES" altLang="ca-ES" sz="14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visiteu</a:t>
            </a:r>
            <a:endParaRPr lang="es-E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ca-ES" sz="14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http://creativecommons.org/licenses/by-nc-nd/2.5/</a:t>
            </a:r>
            <a:endParaRPr lang="en-US" altLang="ca-ES" sz="140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14" descr="cc-by-nc">
            <a:extLst>
              <a:ext uri="{FF2B5EF4-FFF2-40B4-BE49-F238E27FC236}">
                <a16:creationId xmlns:a16="http://schemas.microsoft.com/office/drawing/2014/main" id="{EA071C82-3231-D386-655A-B4FD6675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116" y="11034464"/>
            <a:ext cx="24542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F1619FB-18BA-8617-FB41-F537964A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96" y="665312"/>
            <a:ext cx="14701884" cy="1439928"/>
          </a:xfrm>
        </p:spPr>
        <p:txBody>
          <a:bodyPr/>
          <a:lstStyle/>
          <a:p>
            <a:r>
              <a:rPr lang="ca-ES" noProof="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Gràcies!</a:t>
            </a:r>
            <a:endParaRPr lang="ca-ES" noProof="0" dirty="0">
              <a:solidFill>
                <a:schemeClr val="bg1">
                  <a:lumMod val="10000"/>
                  <a:lumOff val="9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A9F59-16A9-E061-6C01-9420C3CBB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496" y="2825750"/>
            <a:ext cx="14545616" cy="57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4000" b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4000" b="1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(2026). </a:t>
            </a:r>
            <a:r>
              <a:rPr lang="ca-ES" sz="4000" i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l’estratègia a l’operativa:</a:t>
            </a:r>
            <a:br>
              <a:rPr lang="ca-ES" sz="4000" i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000" i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Objectius, indicadors, resultats</a:t>
            </a: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Programa CREIX de la Fundació el Maresme, 06/03/2026</a:t>
            </a:r>
            <a:b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</a:b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Mataró: </a:t>
            </a:r>
            <a:r>
              <a:rPr lang="ca-ES" sz="4000" noProof="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</a:rPr>
              <a:t>Tecnocampus</a:t>
            </a: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https://w.ictlogy.net/6086</a:t>
            </a:r>
            <a:b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sz="4000" b="1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contactar amb l'autor: </a:t>
            </a:r>
            <a:r>
              <a:rPr lang="ca-ES" sz="4000" noProof="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https://contacte.ictlogy.net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a-ES" sz="4000" noProof="0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Código QR&#10;&#10;El contenido generado por IA puede ser incorrecto.">
            <a:extLst>
              <a:ext uri="{FF2B5EF4-FFF2-40B4-BE49-F238E27FC236}">
                <a16:creationId xmlns:a16="http://schemas.microsoft.com/office/drawing/2014/main" id="{90758BC3-7146-9AE2-DDC7-045C81D85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5684" r="5684" b="5684"/>
          <a:stretch>
            <a:fillRect/>
          </a:stretch>
        </p:blipFill>
        <p:spPr>
          <a:xfrm>
            <a:off x="19752840" y="397953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6434-FD9D-853D-9B3F-401192C1E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620F682-BCBF-28DE-8D64-14D37D7F22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399" tIns="91399" rIns="91399" bIns="91399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Planificació estratègica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23CEC603-9CFC-A772-01B6-98DFD85CC710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 flipV="1">
            <a:off x="4515704" y="3726764"/>
            <a:ext cx="259472" cy="1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0862C57-B372-67F3-4449-7D29DEB47C2C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8331176" y="3726765"/>
            <a:ext cx="257884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AA1940D-8B40-BFCD-302C-EBBF3D2B76DD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>
            <a:off x="12146648" y="3726765"/>
            <a:ext cx="26106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8C15BA1-781B-3AD7-2FB1-BCE54B5C8DED}"/>
              </a:ext>
            </a:extLst>
          </p:cNvPr>
          <p:cNvCxnSpPr>
            <a:cxnSpLocks/>
            <a:stCxn id="14" idx="1"/>
            <a:endCxn id="16" idx="3"/>
          </p:cNvCxnSpPr>
          <p:nvPr/>
        </p:nvCxnSpPr>
        <p:spPr>
          <a:xfrm flipH="1">
            <a:off x="15963708" y="3726765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9DC2E061-AFB2-0A82-4B17-B461F5463C51}"/>
              </a:ext>
            </a:extLst>
          </p:cNvPr>
          <p:cNvSpPr/>
          <p:nvPr/>
        </p:nvSpPr>
        <p:spPr>
          <a:xfrm>
            <a:off x="958117" y="2852051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8501F50-B8AC-6D6C-6231-FBEB302482EB}"/>
              </a:ext>
            </a:extLst>
          </p:cNvPr>
          <p:cNvSpPr/>
          <p:nvPr/>
        </p:nvSpPr>
        <p:spPr>
          <a:xfrm>
            <a:off x="4775176" y="2852052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Missió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F6ABEB-CA7A-44FE-4B79-2A9353C8BB5C}"/>
              </a:ext>
            </a:extLst>
          </p:cNvPr>
          <p:cNvSpPr/>
          <p:nvPr/>
        </p:nvSpPr>
        <p:spPr>
          <a:xfrm>
            <a:off x="16223180" y="2852052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Efectes 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BDD004-46D9-E66E-93CF-D13FC85EE798}"/>
              </a:ext>
            </a:extLst>
          </p:cNvPr>
          <p:cNvSpPr/>
          <p:nvPr/>
        </p:nvSpPr>
        <p:spPr>
          <a:xfrm>
            <a:off x="8589060" y="2852052"/>
            <a:ext cx="3557588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 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6A303C5-A81C-9A30-ABBD-DB6B543FE6C0}"/>
              </a:ext>
            </a:extLst>
          </p:cNvPr>
          <p:cNvSpPr/>
          <p:nvPr/>
        </p:nvSpPr>
        <p:spPr>
          <a:xfrm>
            <a:off x="12407708" y="2852052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A5AEB48-657E-0AF9-E8F5-F169ACB4AC17}"/>
              </a:ext>
            </a:extLst>
          </p:cNvPr>
          <p:cNvSpPr/>
          <p:nvPr/>
        </p:nvSpPr>
        <p:spPr>
          <a:xfrm>
            <a:off x="20040237" y="2852052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0AE96CA-2E3E-3198-C823-25A3213F0214}"/>
              </a:ext>
            </a:extLst>
          </p:cNvPr>
          <p:cNvCxnSpPr>
            <a:cxnSpLocks/>
            <a:stCxn id="17" idx="1"/>
            <a:endCxn id="14" idx="3"/>
          </p:cNvCxnSpPr>
          <p:nvPr/>
        </p:nvCxnSpPr>
        <p:spPr>
          <a:xfrm flipH="1">
            <a:off x="19780767" y="3726765"/>
            <a:ext cx="25947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F8869294-6FE1-1256-31F7-92ECE510B211}"/>
              </a:ext>
            </a:extLst>
          </p:cNvPr>
          <p:cNvCxnSpPr>
            <a:cxnSpLocks/>
            <a:stCxn id="8" idx="2"/>
            <a:endCxn id="29" idx="1"/>
          </p:cNvCxnSpPr>
          <p:nvPr/>
        </p:nvCxnSpPr>
        <p:spPr bwMode="auto">
          <a:xfrm rot="16200000" flipH="1">
            <a:off x="5772065" y="1566321"/>
            <a:ext cx="1691164" cy="7761473"/>
          </a:xfrm>
          <a:prstGeom prst="bentConnector2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E1B0929-A5A6-42DC-3E6D-0C8E40F9C984}"/>
              </a:ext>
            </a:extLst>
          </p:cNvPr>
          <p:cNvSpPr/>
          <p:nvPr/>
        </p:nvSpPr>
        <p:spPr>
          <a:xfrm>
            <a:off x="10498384" y="5417840"/>
            <a:ext cx="3557587" cy="1749600"/>
          </a:xfrm>
          <a:prstGeom prst="rect">
            <a:avLst/>
          </a:prstGeom>
          <a:solidFill>
            <a:srgbClr val="254061"/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C2CFE8FE-E783-165D-F009-22BA0C472577}"/>
              </a:ext>
            </a:extLst>
          </p:cNvPr>
          <p:cNvCxnSpPr>
            <a:cxnSpLocks/>
            <a:stCxn id="17" idx="2"/>
            <a:endCxn id="29" idx="3"/>
          </p:cNvCxnSpPr>
          <p:nvPr/>
        </p:nvCxnSpPr>
        <p:spPr bwMode="auto">
          <a:xfrm rot="5400000">
            <a:off x="17091920" y="1565528"/>
            <a:ext cx="1691163" cy="7763060"/>
          </a:xfrm>
          <a:prstGeom prst="bentConnector2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o 63">
            <a:extLst>
              <a:ext uri="{FF2B5EF4-FFF2-40B4-BE49-F238E27FC236}">
                <a16:creationId xmlns:a16="http://schemas.microsoft.com/office/drawing/2014/main" id="{3883A662-2E92-3F3F-818C-AD3CC490A26F}"/>
              </a:ext>
            </a:extLst>
          </p:cNvPr>
          <p:cNvGrpSpPr/>
          <p:nvPr/>
        </p:nvGrpSpPr>
        <p:grpSpPr>
          <a:xfrm>
            <a:off x="2038351" y="8268324"/>
            <a:ext cx="6292825" cy="2853821"/>
            <a:chOff x="2038351" y="8268324"/>
            <a:chExt cx="6292825" cy="2853821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E52CB6BC-45C9-98C4-8CB6-55C4140CEA77}"/>
                </a:ext>
              </a:extLst>
            </p:cNvPr>
            <p:cNvSpPr/>
            <p:nvPr/>
          </p:nvSpPr>
          <p:spPr>
            <a:xfrm>
              <a:off x="2038351" y="8268324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Debilitats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EAF9E25F-65F2-6CA6-E606-00F7B968E598}"/>
                </a:ext>
              </a:extLst>
            </p:cNvPr>
            <p:cNvSpPr/>
            <p:nvPr/>
          </p:nvSpPr>
          <p:spPr>
            <a:xfrm>
              <a:off x="2038351" y="9814642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Amenaces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47A6707-386E-A432-AA05-359D5EAF3243}"/>
                </a:ext>
              </a:extLst>
            </p:cNvPr>
            <p:cNvSpPr/>
            <p:nvPr/>
          </p:nvSpPr>
          <p:spPr>
            <a:xfrm>
              <a:off x="5291980" y="8268324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Fortaleses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535B77B1-F594-00C0-672F-F0BC3D4B0CF1}"/>
                </a:ext>
              </a:extLst>
            </p:cNvPr>
            <p:cNvSpPr/>
            <p:nvPr/>
          </p:nvSpPr>
          <p:spPr>
            <a:xfrm>
              <a:off x="5291980" y="9814642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Oportunitats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DC3AC215-1A13-9C13-088C-1A1289942FEC}"/>
              </a:ext>
            </a:extLst>
          </p:cNvPr>
          <p:cNvGrpSpPr/>
          <p:nvPr/>
        </p:nvGrpSpPr>
        <p:grpSpPr>
          <a:xfrm>
            <a:off x="16764089" y="8268324"/>
            <a:ext cx="6292825" cy="2853821"/>
            <a:chOff x="9023648" y="8268324"/>
            <a:chExt cx="6292825" cy="2853821"/>
          </a:xfrm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14150F8B-33D6-2661-48DA-DA7AA072CF30}"/>
                </a:ext>
              </a:extLst>
            </p:cNvPr>
            <p:cNvSpPr/>
            <p:nvPr/>
          </p:nvSpPr>
          <p:spPr>
            <a:xfrm>
              <a:off x="9023648" y="8268324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Corregir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F271278D-16B5-B6D8-0402-73027C48D860}"/>
                </a:ext>
              </a:extLst>
            </p:cNvPr>
            <p:cNvSpPr/>
            <p:nvPr/>
          </p:nvSpPr>
          <p:spPr>
            <a:xfrm>
              <a:off x="9023648" y="9814642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Mantenir</a:t>
              </a: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0B293445-316C-567B-5D35-3381966B6948}"/>
                </a:ext>
              </a:extLst>
            </p:cNvPr>
            <p:cNvSpPr/>
            <p:nvPr/>
          </p:nvSpPr>
          <p:spPr>
            <a:xfrm>
              <a:off x="12277277" y="8268324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Afrontar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1E676BF6-C974-9701-1D95-5CFEE44D2ED0}"/>
                </a:ext>
              </a:extLst>
            </p:cNvPr>
            <p:cNvSpPr/>
            <p:nvPr/>
          </p:nvSpPr>
          <p:spPr>
            <a:xfrm>
              <a:off x="12277277" y="9814642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Explorar</a:t>
              </a: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8A8A14C2-CDDF-B9B2-34C6-F74940741575}"/>
              </a:ext>
            </a:extLst>
          </p:cNvPr>
          <p:cNvGrpSpPr/>
          <p:nvPr/>
        </p:nvGrpSpPr>
        <p:grpSpPr>
          <a:xfrm>
            <a:off x="10757579" y="8268324"/>
            <a:ext cx="3039196" cy="2853821"/>
            <a:chOff x="18600712" y="8270353"/>
            <a:chExt cx="3039196" cy="2853821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90C5B921-D1DD-8EB7-B8E6-E093CEE7EAE7}"/>
                </a:ext>
              </a:extLst>
            </p:cNvPr>
            <p:cNvSpPr/>
            <p:nvPr/>
          </p:nvSpPr>
          <p:spPr>
            <a:xfrm>
              <a:off x="18600712" y="8270353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Factible</a:t>
              </a: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8BA39B67-259A-5439-8281-C6175A648394}"/>
                </a:ext>
              </a:extLst>
            </p:cNvPr>
            <p:cNvSpPr/>
            <p:nvPr/>
          </p:nvSpPr>
          <p:spPr>
            <a:xfrm>
              <a:off x="18600712" y="9816671"/>
              <a:ext cx="3039196" cy="1307503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>
              <a:solidFill>
                <a:srgbClr val="00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/>
              <a:r>
                <a:rPr lang="ca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Transformador</a:t>
              </a:r>
            </a:p>
          </p:txBody>
        </p:sp>
      </p:grp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45C5C705-8797-2F78-5A8B-9F500FEF879A}"/>
              </a:ext>
            </a:extLst>
          </p:cNvPr>
          <p:cNvCxnSpPr>
            <a:cxnSpLocks/>
            <a:stCxn id="47" idx="0"/>
            <a:endCxn id="29" idx="2"/>
          </p:cNvCxnSpPr>
          <p:nvPr/>
        </p:nvCxnSpPr>
        <p:spPr bwMode="auto">
          <a:xfrm rot="5400000" flipH="1" flipV="1">
            <a:off x="7367121" y="3358268"/>
            <a:ext cx="1100884" cy="8719229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2B203BF4-C57B-05D9-E934-E807E5FD81E0}"/>
              </a:ext>
            </a:extLst>
          </p:cNvPr>
          <p:cNvCxnSpPr>
            <a:cxnSpLocks/>
            <a:stCxn id="49" idx="0"/>
            <a:endCxn id="29" idx="2"/>
          </p:cNvCxnSpPr>
          <p:nvPr/>
        </p:nvCxnSpPr>
        <p:spPr bwMode="auto">
          <a:xfrm rot="5400000" flipH="1" flipV="1">
            <a:off x="8993936" y="4985082"/>
            <a:ext cx="1100884" cy="5465600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285ABF91-489F-78C8-529F-9F2124C963FE}"/>
              </a:ext>
            </a:extLst>
          </p:cNvPr>
          <p:cNvCxnSpPr>
            <a:cxnSpLocks/>
            <a:stCxn id="60" idx="0"/>
            <a:endCxn id="29" idx="2"/>
          </p:cNvCxnSpPr>
          <p:nvPr/>
        </p:nvCxnSpPr>
        <p:spPr>
          <a:xfrm flipV="1">
            <a:off x="12277177" y="7167440"/>
            <a:ext cx="1" cy="1100884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E8EE277B-398A-DA7D-521E-FDFC51B2DB93}"/>
              </a:ext>
            </a:extLst>
          </p:cNvPr>
          <p:cNvCxnSpPr>
            <a:cxnSpLocks/>
            <a:stCxn id="56" idx="0"/>
            <a:endCxn id="29" idx="2"/>
          </p:cNvCxnSpPr>
          <p:nvPr/>
        </p:nvCxnSpPr>
        <p:spPr bwMode="auto">
          <a:xfrm rot="16200000" flipV="1">
            <a:off x="14729991" y="4714627"/>
            <a:ext cx="1100884" cy="6006509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r 78">
            <a:extLst>
              <a:ext uri="{FF2B5EF4-FFF2-40B4-BE49-F238E27FC236}">
                <a16:creationId xmlns:a16="http://schemas.microsoft.com/office/drawing/2014/main" id="{84A60CFF-A62B-7EC2-9D77-3F8A1BB90D7E}"/>
              </a:ext>
            </a:extLst>
          </p:cNvPr>
          <p:cNvCxnSpPr>
            <a:cxnSpLocks/>
            <a:stCxn id="58" idx="0"/>
            <a:endCxn id="29" idx="2"/>
          </p:cNvCxnSpPr>
          <p:nvPr/>
        </p:nvCxnSpPr>
        <p:spPr bwMode="auto">
          <a:xfrm rot="16200000" flipV="1">
            <a:off x="16356805" y="3087813"/>
            <a:ext cx="1100884" cy="9260138"/>
          </a:xfrm>
          <a:prstGeom prst="bentConnector3">
            <a:avLst>
              <a:gd name="adj1" fmla="val 50000"/>
            </a:avLst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835A7F6C-C1B5-CA7C-A57F-CBC8F3302C4A}"/>
              </a:ext>
            </a:extLst>
          </p:cNvPr>
          <p:cNvCxnSpPr>
            <a:cxnSpLocks/>
            <a:stCxn id="58" idx="1"/>
            <a:endCxn id="56" idx="3"/>
          </p:cNvCxnSpPr>
          <p:nvPr/>
        </p:nvCxnSpPr>
        <p:spPr>
          <a:xfrm flipH="1">
            <a:off x="19803285" y="8922076"/>
            <a:ext cx="214433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C0783FEF-E89E-35F4-B1B5-B5A13731CDFD}"/>
              </a:ext>
            </a:extLst>
          </p:cNvPr>
          <p:cNvCxnSpPr>
            <a:cxnSpLocks/>
            <a:stCxn id="59" idx="1"/>
            <a:endCxn id="57" idx="3"/>
          </p:cNvCxnSpPr>
          <p:nvPr/>
        </p:nvCxnSpPr>
        <p:spPr>
          <a:xfrm flipH="1">
            <a:off x="19803285" y="10468394"/>
            <a:ext cx="214433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641B1872-474D-D138-4F4F-E0D26731FCD6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21537316" y="9575827"/>
            <a:ext cx="0" cy="238815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F63F39C5-FDEE-A510-CA5F-11DBE786BD58}"/>
              </a:ext>
            </a:extLst>
          </p:cNvPr>
          <p:cNvCxnSpPr>
            <a:cxnSpLocks/>
            <a:stCxn id="57" idx="0"/>
            <a:endCxn id="56" idx="2"/>
          </p:cNvCxnSpPr>
          <p:nvPr/>
        </p:nvCxnSpPr>
        <p:spPr>
          <a:xfrm flipV="1">
            <a:off x="18283687" y="9575827"/>
            <a:ext cx="0" cy="238815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CCCF5EFD-6206-F269-8467-E5FBD20ABD83}"/>
              </a:ext>
            </a:extLst>
          </p:cNvPr>
          <p:cNvCxnSpPr>
            <a:cxnSpLocks/>
            <a:stCxn id="61" idx="0"/>
            <a:endCxn id="60" idx="2"/>
          </p:cNvCxnSpPr>
          <p:nvPr/>
        </p:nvCxnSpPr>
        <p:spPr>
          <a:xfrm flipV="1">
            <a:off x="12277177" y="9575827"/>
            <a:ext cx="0" cy="238815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>
            <a:extLst>
              <a:ext uri="{FF2B5EF4-FFF2-40B4-BE49-F238E27FC236}">
                <a16:creationId xmlns:a16="http://schemas.microsoft.com/office/drawing/2014/main" id="{D5BD9B0B-33F7-FE33-C86D-416429F3DA2E}"/>
              </a:ext>
            </a:extLst>
          </p:cNvPr>
          <p:cNvCxnSpPr>
            <a:cxnSpLocks/>
            <a:stCxn id="49" idx="1"/>
            <a:endCxn id="47" idx="3"/>
          </p:cNvCxnSpPr>
          <p:nvPr/>
        </p:nvCxnSpPr>
        <p:spPr>
          <a:xfrm flipH="1">
            <a:off x="5077547" y="8922076"/>
            <a:ext cx="214433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5FD729A8-6871-3C01-3CB6-F48E41075B6D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3557949" y="9575827"/>
            <a:ext cx="0" cy="238815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:a16="http://schemas.microsoft.com/office/drawing/2014/main" id="{AED8496E-E325-3E09-05A8-77454ED77EAB}"/>
              </a:ext>
            </a:extLst>
          </p:cNvPr>
          <p:cNvCxnSpPr>
            <a:cxnSpLocks/>
            <a:stCxn id="51" idx="1"/>
            <a:endCxn id="48" idx="3"/>
          </p:cNvCxnSpPr>
          <p:nvPr/>
        </p:nvCxnSpPr>
        <p:spPr>
          <a:xfrm flipH="1">
            <a:off x="5077547" y="10468394"/>
            <a:ext cx="214433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104">
            <a:extLst>
              <a:ext uri="{FF2B5EF4-FFF2-40B4-BE49-F238E27FC236}">
                <a16:creationId xmlns:a16="http://schemas.microsoft.com/office/drawing/2014/main" id="{D054013B-06B1-2B40-E53F-4AEB102F02A9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6811578" y="9575827"/>
            <a:ext cx="0" cy="238815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5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>
                <a:ea typeface="+mj-ea"/>
              </a:rPr>
              <a:t>Resultats, efectes, impactes</a:t>
            </a:r>
            <a:endParaRPr lang="ca-ES" dirty="0">
              <a:ea typeface="+mj-ea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3829"/>
              </p:ext>
            </p:extLst>
          </p:nvPr>
        </p:nvGraphicFramePr>
        <p:xfrm>
          <a:off x="3767139" y="2393504"/>
          <a:ext cx="16849722" cy="10177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6574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5616574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5616574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sz="36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sz="3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sz="3600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sz="3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474720"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3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3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360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7694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sz="36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 marL="182880" marR="182880" marT="91440" marB="91440">
                    <a:solidFill>
                      <a:schemeClr val="bg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54314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0D64D-F07F-843B-40C6-62E7DF2E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E4E1639F-F798-609A-6078-8BEE8386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dirty="0"/>
              <a:t>La Teoria del Canvi</a:t>
            </a:r>
            <a:endParaRPr lang="es-ES" altLang="es-ES" sz="6400" dirty="0"/>
          </a:p>
        </p:txBody>
      </p:sp>
    </p:spTree>
    <p:extLst>
      <p:ext uri="{BB962C8B-B14F-4D97-AF65-F5344CB8AC3E}">
        <p14:creationId xmlns:p14="http://schemas.microsoft.com/office/powerpoint/2010/main" val="98234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>
            <a:extLst>
              <a:ext uri="{FF2B5EF4-FFF2-40B4-BE49-F238E27FC236}">
                <a16:creationId xmlns:a16="http://schemas.microsoft.com/office/drawing/2014/main" id="{B5D1A16D-D00D-AC49-37E0-30C4D4116BB3}"/>
              </a:ext>
            </a:extLst>
          </p:cNvPr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 rIns="182880" bIns="91440"/>
          <a:lstStyle/>
          <a:p>
            <a:r>
              <a:rPr lang="ca-ES" altLang="es-ES" dirty="0"/>
              <a:t>La Teoria del Canvi</a:t>
            </a:r>
          </a:p>
        </p:txBody>
      </p:sp>
      <p:sp>
        <p:nvSpPr>
          <p:cNvPr id="29700" name="CuadroTexto 16">
            <a:extLst>
              <a:ext uri="{FF2B5EF4-FFF2-40B4-BE49-F238E27FC236}">
                <a16:creationId xmlns:a16="http://schemas.microsoft.com/office/drawing/2014/main" id="{2688FC62-077E-E615-FAA2-E4C31802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2444413"/>
            <a:ext cx="1814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1pPr>
            <a:lvl2pPr marL="742950" indent="-28575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2pPr>
            <a:lvl3pPr marL="11430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3pPr>
            <a:lvl4pPr marL="16002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4pPr>
            <a:lvl5pPr marL="2057400" indent="-228600"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2000">
                <a:solidFill>
                  <a:srgbClr val="000000"/>
                </a:solidFill>
                <a:latin typeface="Clash Display Regular" charset="0"/>
                <a:ea typeface="Clash Display Regular" charset="0"/>
                <a:cs typeface="Clash Display Regular" charset="0"/>
                <a:sym typeface="Clash Display Regular" charset="0"/>
              </a:defRPr>
            </a:lvl9pPr>
          </a:lstStyle>
          <a:p>
            <a:pPr algn="r"/>
            <a:r>
              <a:rPr lang="es-ES" altLang="es-ES" sz="1800"/>
              <a:t>Blasco, J. (2009). </a:t>
            </a:r>
            <a:r>
              <a:rPr lang="es-ES" altLang="es-ES" sz="1800" i="1"/>
              <a:t>Avaluació del disseny</a:t>
            </a:r>
            <a:r>
              <a:rPr lang="es-ES" altLang="es-ES" sz="1800"/>
              <a:t>. Guia pràctica 3. Col·lecció Ivàlua de guies pràctiques sobre avaluació de polítiques públiques. Barcelona: Ivàlua</a:t>
            </a:r>
            <a:endParaRPr lang="ca-ES" altLang="es-ES" sz="1800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26CD296-9951-DAF8-A05A-D6047124A7FB}"/>
              </a:ext>
            </a:extLst>
          </p:cNvPr>
          <p:cNvCxnSpPr>
            <a:cxnSpLocks/>
            <a:stCxn id="19" idx="1"/>
            <a:endCxn id="18" idx="3"/>
          </p:cNvCxnSpPr>
          <p:nvPr/>
        </p:nvCxnSpPr>
        <p:spPr>
          <a:xfrm flipH="1" flipV="1">
            <a:off x="4444331" y="4461405"/>
            <a:ext cx="259472" cy="1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E9F8946-2F29-98B6-6051-6172D9E01641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8259803" y="4461406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1022F182-A6DD-AC57-BBAD-794EA1369672}"/>
              </a:ext>
            </a:extLst>
          </p:cNvPr>
          <p:cNvCxnSpPr>
            <a:cxnSpLocks/>
            <a:stCxn id="23" idx="1"/>
            <a:endCxn id="20" idx="3"/>
          </p:cNvCxnSpPr>
          <p:nvPr/>
        </p:nvCxnSpPr>
        <p:spPr>
          <a:xfrm flipH="1">
            <a:off x="12076863" y="4461406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2F9B2E7-79BF-BFA3-253E-94795844C9EC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15892335" y="4461406"/>
            <a:ext cx="259472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39CBF8A-D4B2-C804-F80D-4A300BCDFA49}"/>
              </a:ext>
            </a:extLst>
          </p:cNvPr>
          <p:cNvSpPr/>
          <p:nvPr/>
        </p:nvSpPr>
        <p:spPr>
          <a:xfrm>
            <a:off x="886744" y="3586692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(necessitats)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EFE7F26-B940-A304-D1A9-3ED23E3B1D70}"/>
              </a:ext>
            </a:extLst>
          </p:cNvPr>
          <p:cNvSpPr/>
          <p:nvPr/>
        </p:nvSpPr>
        <p:spPr>
          <a:xfrm>
            <a:off x="889150" y="5622959"/>
            <a:ext cx="3557587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Raó de la intervenció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mortalitat infantil per malalties que es poden prevenir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0F13FC9-3E5B-4659-A162-BF7BF83A387A}"/>
              </a:ext>
            </a:extLst>
          </p:cNvPr>
          <p:cNvSpPr/>
          <p:nvPr/>
        </p:nvSpPr>
        <p:spPr>
          <a:xfrm>
            <a:off x="4703803" y="3586693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288C39F-481C-A238-C6B6-F22532E6B478}"/>
              </a:ext>
            </a:extLst>
          </p:cNvPr>
          <p:cNvSpPr/>
          <p:nvPr/>
        </p:nvSpPr>
        <p:spPr>
          <a:xfrm>
            <a:off x="4703803" y="5623455"/>
            <a:ext cx="3556000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es necessita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metges, vacunes, vehicles, finançament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lobo: línea con borde y barra de énfasis 31">
            <a:extLst>
              <a:ext uri="{FF2B5EF4-FFF2-40B4-BE49-F238E27FC236}">
                <a16:creationId xmlns:a16="http://schemas.microsoft.com/office/drawing/2014/main" id="{54E56F1B-16C8-ADF1-0185-A7BDF3B7D678}"/>
              </a:ext>
            </a:extLst>
          </p:cNvPr>
          <p:cNvSpPr/>
          <p:nvPr/>
        </p:nvSpPr>
        <p:spPr>
          <a:xfrm>
            <a:off x="4719103" y="9355668"/>
            <a:ext cx="2647409" cy="1678796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cal intervenir i assignar-hi recursos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6246A52-9AA0-9963-769E-830769475C4B}"/>
              </a:ext>
            </a:extLst>
          </p:cNvPr>
          <p:cNvSpPr/>
          <p:nvPr/>
        </p:nvSpPr>
        <p:spPr>
          <a:xfrm>
            <a:off x="16151807" y="3586693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Efectes 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CFD6737-5DBD-302E-5304-DD9C3FF33B98}"/>
              </a:ext>
            </a:extLst>
          </p:cNvPr>
          <p:cNvSpPr/>
          <p:nvPr/>
        </p:nvSpPr>
        <p:spPr>
          <a:xfrm>
            <a:off x="16151807" y="5623455"/>
            <a:ext cx="3557587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de curta o  mitjana durada</a:t>
            </a:r>
          </a:p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Mesurables però poc controlables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reducció de la mortalitat infantil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lobo: línea con borde y barra de énfasis 32">
            <a:extLst>
              <a:ext uri="{FF2B5EF4-FFF2-40B4-BE49-F238E27FC236}">
                <a16:creationId xmlns:a16="http://schemas.microsoft.com/office/drawing/2014/main" id="{E419E173-F273-9FF3-611A-3CF664CCF538}"/>
              </a:ext>
            </a:extLst>
          </p:cNvPr>
          <p:cNvSpPr/>
          <p:nvPr/>
        </p:nvSpPr>
        <p:spPr>
          <a:xfrm>
            <a:off x="16168694" y="9355668"/>
            <a:ext cx="2647409" cy="1678796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productes o resultats tenen els impactes previstos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A1B5F18-AB00-AC47-FDB9-98491F98CFC9}"/>
              </a:ext>
            </a:extLst>
          </p:cNvPr>
          <p:cNvSpPr/>
          <p:nvPr/>
        </p:nvSpPr>
        <p:spPr>
          <a:xfrm>
            <a:off x="8519275" y="3586693"/>
            <a:ext cx="3557588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(processos)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4C39F4B-39F5-1FF4-DF31-25A7052AAF7E}"/>
              </a:ext>
            </a:extLst>
          </p:cNvPr>
          <p:cNvSpPr/>
          <p:nvPr/>
        </p:nvSpPr>
        <p:spPr>
          <a:xfrm>
            <a:off x="8519275" y="5623455"/>
            <a:ext cx="3557588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la intervenció fa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campanya de vacunacions anuals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lobo: línea con borde y barra de énfasis 33">
            <a:extLst>
              <a:ext uri="{FF2B5EF4-FFF2-40B4-BE49-F238E27FC236}">
                <a16:creationId xmlns:a16="http://schemas.microsoft.com/office/drawing/2014/main" id="{F15FD563-90DA-B66E-D86A-74F97E308147}"/>
              </a:ext>
            </a:extLst>
          </p:cNvPr>
          <p:cNvSpPr/>
          <p:nvPr/>
        </p:nvSpPr>
        <p:spPr>
          <a:xfrm>
            <a:off x="8536162" y="9355668"/>
            <a:ext cx="2647410" cy="1678796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recursos són suficients per les activitats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D501ECD-7F49-960D-7CE4-75F8B197151D}"/>
              </a:ext>
            </a:extLst>
          </p:cNvPr>
          <p:cNvSpPr/>
          <p:nvPr/>
        </p:nvSpPr>
        <p:spPr>
          <a:xfrm>
            <a:off x="12336335" y="3586693"/>
            <a:ext cx="3556000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B0416B1-F1AB-AF4F-58A3-7EB7A6D58E51}"/>
              </a:ext>
            </a:extLst>
          </p:cNvPr>
          <p:cNvSpPr/>
          <p:nvPr/>
        </p:nvSpPr>
        <p:spPr>
          <a:xfrm>
            <a:off x="12336335" y="5623455"/>
            <a:ext cx="3556000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productes de les activitats de la intervenció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nombre de nens vacunats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lobo: línea con borde y barra de énfasis 34">
            <a:extLst>
              <a:ext uri="{FF2B5EF4-FFF2-40B4-BE49-F238E27FC236}">
                <a16:creationId xmlns:a16="http://schemas.microsoft.com/office/drawing/2014/main" id="{1146A8F8-11C6-8773-33C3-258EE0402EA0}"/>
              </a:ext>
            </a:extLst>
          </p:cNvPr>
          <p:cNvSpPr/>
          <p:nvPr/>
        </p:nvSpPr>
        <p:spPr>
          <a:xfrm>
            <a:off x="12351634" y="9355668"/>
            <a:ext cx="2647410" cy="1678796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les activitats són adequades i poden generar resultats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4AA048-C2C9-0512-0CB2-E33A67CCA4DE}"/>
              </a:ext>
            </a:extLst>
          </p:cNvPr>
          <p:cNvSpPr/>
          <p:nvPr/>
        </p:nvSpPr>
        <p:spPr>
          <a:xfrm>
            <a:off x="19968864" y="3586693"/>
            <a:ext cx="3557587" cy="17494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</a:p>
          <a:p>
            <a:pPr algn="ctr">
              <a:defRPr/>
            </a:pP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3200" i="1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ca-ES" sz="3200" dirty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51DE839-98DB-4224-B583-0EE449685F02}"/>
              </a:ext>
            </a:extLst>
          </p:cNvPr>
          <p:cNvSpPr/>
          <p:nvPr/>
        </p:nvSpPr>
        <p:spPr>
          <a:xfrm>
            <a:off x="19968864" y="5623455"/>
            <a:ext cx="3557587" cy="3525838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/>
          <a:lstStyle/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Beneficis llarga durada, canvis macro</a:t>
            </a:r>
          </a:p>
          <a:p>
            <a:pPr algn="ctr">
              <a:defRPr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mesurables ni controlables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Infants sans i feliços</a:t>
            </a:r>
          </a:p>
          <a:p>
            <a:pPr algn="ctr">
              <a:defRPr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lobo: línea con borde y barra de énfasis 3">
            <a:extLst>
              <a:ext uri="{FF2B5EF4-FFF2-40B4-BE49-F238E27FC236}">
                <a16:creationId xmlns:a16="http://schemas.microsoft.com/office/drawing/2014/main" id="{96B6C3E4-908F-EF1C-607B-1149BC39EDEB}"/>
              </a:ext>
            </a:extLst>
          </p:cNvPr>
          <p:cNvSpPr/>
          <p:nvPr/>
        </p:nvSpPr>
        <p:spPr>
          <a:xfrm>
            <a:off x="19985751" y="9355668"/>
            <a:ext cx="2647409" cy="1678796"/>
          </a:xfrm>
          <a:prstGeom prst="accentBorderCallout1">
            <a:avLst>
              <a:gd name="adj1" fmla="val 18750"/>
              <a:gd name="adj2" fmla="val -8333"/>
              <a:gd name="adj3" fmla="val -6771"/>
              <a:gd name="adj4" fmla="val -25684"/>
            </a:avLst>
          </a:prstGeom>
          <a:solidFill>
            <a:schemeClr val="bg1">
              <a:lumMod val="10000"/>
              <a:lumOff val="90000"/>
            </a:schemeClr>
          </a:solidFill>
          <a:ln>
            <a:solidFill>
              <a:srgbClr val="00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3600"/>
          <a:lstStyle/>
          <a:p>
            <a:pPr>
              <a:defRPr/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Hipòtesi: els efectes ens acosten a l’impacte sistèmic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964151F-986C-30C9-C06E-E5DE6775FB10}"/>
              </a:ext>
            </a:extLst>
          </p:cNvPr>
          <p:cNvCxnSpPr>
            <a:cxnSpLocks/>
            <a:stCxn id="2" idx="1"/>
            <a:endCxn id="24" idx="3"/>
          </p:cNvCxnSpPr>
          <p:nvPr/>
        </p:nvCxnSpPr>
        <p:spPr>
          <a:xfrm flipH="1">
            <a:off x="19709394" y="4461406"/>
            <a:ext cx="259470" cy="0"/>
          </a:xfrm>
          <a:prstGeom prst="straightConnector1">
            <a:avLst/>
          </a:prstGeom>
          <a:ln w="50800">
            <a:solidFill>
              <a:schemeClr val="bg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8B7A86B6-9F04-E612-3C04-D9A566CE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187575"/>
            <a:ext cx="15313025" cy="1152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ítulo 1">
            <a:extLst>
              <a:ext uri="{FF2B5EF4-FFF2-40B4-BE49-F238E27FC236}">
                <a16:creationId xmlns:a16="http://schemas.microsoft.com/office/drawing/2014/main" id="{ED242934-D89F-D2FC-F261-5C0F67DF7C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dirty="0"/>
              <a:t>La </a:t>
            </a:r>
            <a:r>
              <a:rPr lang="es-ES" altLang="es-ES" dirty="0" err="1"/>
              <a:t>Teoria</a:t>
            </a:r>
            <a:r>
              <a:rPr lang="es-ES" altLang="es-ES" dirty="0"/>
              <a:t> del </a:t>
            </a:r>
            <a:r>
              <a:rPr lang="es-ES" altLang="es-ES" dirty="0" err="1"/>
              <a:t>Canvi</a:t>
            </a:r>
            <a:r>
              <a:rPr lang="es-ES" altLang="es-ES" dirty="0"/>
              <a:t>. </a:t>
            </a:r>
            <a:r>
              <a:rPr lang="es-ES" altLang="es-ES" sz="5400" dirty="0"/>
              <a:t>Open Data </a:t>
            </a:r>
            <a:r>
              <a:rPr lang="es-ES" altLang="es-ES" sz="5400" dirty="0" err="1"/>
              <a:t>for</a:t>
            </a:r>
            <a:r>
              <a:rPr lang="es-ES" altLang="es-ES" sz="5400" dirty="0"/>
              <a:t> </a:t>
            </a:r>
            <a:r>
              <a:rPr lang="es-ES" altLang="es-ES" sz="5400" dirty="0" err="1"/>
              <a:t>Development</a:t>
            </a:r>
            <a:r>
              <a:rPr lang="es-ES" altLang="es-ES" sz="5400" dirty="0"/>
              <a:t> (WB, IDRC)</a:t>
            </a:r>
            <a:endParaRPr lang="es-ES" alt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2E2D2C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DADAC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l'Office">
      <a:majorFont>
        <a:latin typeface="Clash Display Bold"/>
        <a:ea typeface="Clash Display Bold"/>
        <a:cs typeface="Clash Display Bold"/>
      </a:majorFont>
      <a:minorFont>
        <a:latin typeface="Clash Display Regular"/>
        <a:ea typeface="Clash Display Regular"/>
        <a:cs typeface="Clash Display Regula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9" tIns="91439" rIns="91439" bIns="91439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 - CONTRAPORTADA">
  <a:themeElements>
    <a:clrScheme name="">
      <a:dk1>
        <a:srgbClr val="000000"/>
      </a:dk1>
      <a:lt1>
        <a:srgbClr val="2E2D2C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DADAC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l'Office - CONTRAPORTADA">
      <a:majorFont>
        <a:latin typeface="Clash Display Bold"/>
        <a:ea typeface="Clash Display Bold"/>
        <a:cs typeface="Clash Display Bold"/>
      </a:majorFont>
      <a:minorFont>
        <a:latin typeface="Clash Display Regular"/>
        <a:ea typeface="Clash Display Regular"/>
        <a:cs typeface="Clash Display Regula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39" tIns="91439" rIns="91439" bIns="91439" numCol="1" anchor="ctr" anchorCtr="0" compatLnSpc="1">
        <a:prstTxWarp prst="textNoShape">
          <a:avLst/>
        </a:prstTxWarp>
        <a:spAutoFit/>
      </a:bodyPr>
      <a:lstStyle>
        <a:defPPr marL="0" marR="0" indent="0" algn="l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1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lash Display Regular" charset="0"/>
            <a:ea typeface="Clash Display Regular" charset="0"/>
            <a:cs typeface="Clash Display Regular" charset="0"/>
            <a:sym typeface="Clash Display Regular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235899-b3d4-49c8-8ada-9cebbf0acd09">
      <Terms xmlns="http://schemas.microsoft.com/office/infopath/2007/PartnerControls"/>
    </lcf76f155ced4ddcb4097134ff3c332f>
    <TaxCatchAll xmlns="eba3b0cd-9ce1-45e2-bb0d-96176930f390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EB697E6D6EA4FAC9BF30E585848A2" ma:contentTypeVersion="18" ma:contentTypeDescription="Crear nuevo documento." ma:contentTypeScope="" ma:versionID="6685aa8c01d1d5c630bc12b933191f88">
  <xsd:schema xmlns:xsd="http://www.w3.org/2001/XMLSchema" xmlns:xs="http://www.w3.org/2001/XMLSchema" xmlns:p="http://schemas.microsoft.com/office/2006/metadata/properties" xmlns:ns2="31235899-b3d4-49c8-8ada-9cebbf0acd09" xmlns:ns3="eba3b0cd-9ce1-45e2-bb0d-96176930f390" targetNamespace="http://schemas.microsoft.com/office/2006/metadata/properties" ma:root="true" ma:fieldsID="3dac39c527240a6e17873808b78cb92c" ns2:_="" ns3:_="">
    <xsd:import namespace="31235899-b3d4-49c8-8ada-9cebbf0acd09"/>
    <xsd:import namespace="eba3b0cd-9ce1-45e2-bb0d-96176930f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35899-b3d4-49c8-8ada-9cebbf0ac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446f68f-6281-407a-8d87-4f4ecee418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0cd-9ce1-45e2-bb0d-96176930f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86ca62-2b0e-4115-ba46-d636917b1576}" ma:internalName="TaxCatchAll" ma:showField="CatchAllData" ma:web="eba3b0cd-9ce1-45e2-bb0d-96176930f3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D4A48-9791-4515-9704-9886908F4CDE}">
  <ds:schemaRefs>
    <ds:schemaRef ds:uri="31235899-b3d4-49c8-8ada-9cebbf0acd09"/>
    <ds:schemaRef ds:uri="http://schemas.microsoft.com/office/infopath/2007/PartnerControls"/>
    <ds:schemaRef ds:uri="http://www.w3.org/XML/1998/namespace"/>
    <ds:schemaRef ds:uri="eba3b0cd-9ce1-45e2-bb0d-96176930f39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888CA0-1A81-401F-98DA-E5D16C58A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35899-b3d4-49c8-8ada-9cebbf0acd09"/>
    <ds:schemaRef ds:uri="eba3b0cd-9ce1-45e2-bb0d-96176930f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7F6DF-7A46-4C4F-948F-7B2402D91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2509</Words>
  <Application>Microsoft Office PowerPoint</Application>
  <PresentationFormat>Personalizado</PresentationFormat>
  <Paragraphs>572</Paragraphs>
  <Slides>43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3" baseType="lpstr">
      <vt:lpstr>Arial</vt:lpstr>
      <vt:lpstr>Calibri</vt:lpstr>
      <vt:lpstr>Clash Display Bold</vt:lpstr>
      <vt:lpstr>Clash Display Bold (Títulos)</vt:lpstr>
      <vt:lpstr>Clash Display Regular</vt:lpstr>
      <vt:lpstr>Symbol</vt:lpstr>
      <vt:lpstr>Times New Roman</vt:lpstr>
      <vt:lpstr>Wingdings</vt:lpstr>
      <vt:lpstr>Tema de l'Office</vt:lpstr>
      <vt:lpstr>Tema de l'Office - CONTRAPORTADA</vt:lpstr>
      <vt:lpstr>De l’estratègia a l’operativa: Objectius, indicadors, resultats</vt:lpstr>
      <vt:lpstr>Continguts de la sessió</vt:lpstr>
      <vt:lpstr>Planificació estratègica</vt:lpstr>
      <vt:lpstr>Planificació estratègica</vt:lpstr>
      <vt:lpstr>Planificació estratègica</vt:lpstr>
      <vt:lpstr>Resultats, efectes, impactes</vt:lpstr>
      <vt:lpstr>La Teoria del Canvi</vt:lpstr>
      <vt:lpstr>La Teoria del Canvi</vt:lpstr>
      <vt:lpstr>La Teoria del Canvi. Open Data for Development (WB, IDRC)</vt:lpstr>
      <vt:lpstr>La Teoria del Canvi. EAPC</vt:lpstr>
      <vt:lpstr>Taller: La Teoria del Canvi</vt:lpstr>
      <vt:lpstr>TALLER: Teoria del Canvi</vt:lpstr>
      <vt:lpstr>De la planificació estratègica a la planificació operativa</vt:lpstr>
      <vt:lpstr>Planificació estratègica i operativa</vt:lpstr>
      <vt:lpstr>De la planificació estratègica a l’operativa</vt:lpstr>
      <vt:lpstr>Planificació operativa</vt:lpstr>
      <vt:lpstr>Objectius</vt:lpstr>
      <vt:lpstr>Objectius (vs. mesures)</vt:lpstr>
      <vt:lpstr>Objectius vs. Resultats clau (OKR)</vt:lpstr>
      <vt:lpstr>Definint els objectius</vt:lpstr>
      <vt:lpstr>Taller: Definició d’objectius</vt:lpstr>
      <vt:lpstr>Taller: Definició d’objectius</vt:lpstr>
      <vt:lpstr>Indicadors</vt:lpstr>
      <vt:lpstr>Indicadors</vt:lpstr>
      <vt:lpstr>Característiques dels indicadors</vt:lpstr>
      <vt:lpstr>Tipologies d’indicadors</vt:lpstr>
      <vt:lpstr>Dissenyar els indicadors</vt:lpstr>
      <vt:lpstr>Taller: Definició d’indicadors</vt:lpstr>
      <vt:lpstr>Taller: Definició d’objectius</vt:lpstr>
      <vt:lpstr>Resultats Clau / Fites</vt:lpstr>
      <vt:lpstr>Resultats clau (OKR) vs. Indicadors de rendiment</vt:lpstr>
      <vt:lpstr>Dissenyar els Resultats Clau / Fites</vt:lpstr>
      <vt:lpstr>Taller: Resultats Clau / Fites</vt:lpstr>
      <vt:lpstr>Taller: Definició d’indicadors</vt:lpstr>
      <vt:lpstr>Seguiment i avaluació: el quadre de comandament</vt:lpstr>
      <vt:lpstr>L’avaluació: tipus</vt:lpstr>
      <vt:lpstr>L’avaluació: disseny</vt:lpstr>
      <vt:lpstr>Retiment de comptes i transparència</vt:lpstr>
      <vt:lpstr>Quadre de comandament</vt:lpstr>
      <vt:lpstr>Bibliografia</vt:lpstr>
      <vt:lpstr>Bibliografia: Teoria del canvi, objectius</vt:lpstr>
      <vt:lpstr>Bibliografia: polítiques orientades a missions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l’estratègia a l’operativa:</dc:title>
  <dc:creator>Ismael Peña-López</dc:creator>
  <cp:keywords>planificació operativa, objectius, indicadors, resultats, okr, kpi, fundació maresme, tecnocampus</cp:keywords>
  <cp:lastModifiedBy>Ismael Peña-López</cp:lastModifiedBy>
  <cp:revision>29</cp:revision>
  <dcterms:modified xsi:type="dcterms:W3CDTF">2026-03-06T12:00:41Z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f76f155ced4ddcb4097134ff3c332f">
    <vt:lpwstr/>
  </property>
  <property fmtid="{D5CDD505-2E9C-101B-9397-08002B2CF9AE}" pid="3" name="TaxCatchAll">
    <vt:lpwstr/>
  </property>
</Properties>
</file>