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918" r:id="rId3"/>
    <p:sldId id="917" r:id="rId4"/>
    <p:sldId id="910" r:id="rId5"/>
    <p:sldId id="913" r:id="rId6"/>
    <p:sldId id="985" r:id="rId7"/>
    <p:sldId id="954" r:id="rId8"/>
    <p:sldId id="952" r:id="rId9"/>
    <p:sldId id="986" r:id="rId10"/>
    <p:sldId id="953" r:id="rId11"/>
    <p:sldId id="987" r:id="rId12"/>
    <p:sldId id="989" r:id="rId13"/>
    <p:sldId id="916" r:id="rId14"/>
    <p:sldId id="990" r:id="rId15"/>
    <p:sldId id="1003" r:id="rId16"/>
    <p:sldId id="1006" r:id="rId17"/>
    <p:sldId id="991" r:id="rId18"/>
    <p:sldId id="994" r:id="rId19"/>
    <p:sldId id="995" r:id="rId20"/>
    <p:sldId id="996" r:id="rId21"/>
    <p:sldId id="962" r:id="rId22"/>
    <p:sldId id="984" r:id="rId23"/>
    <p:sldId id="976" r:id="rId24"/>
    <p:sldId id="977" r:id="rId25"/>
    <p:sldId id="979" r:id="rId26"/>
    <p:sldId id="911" r:id="rId27"/>
    <p:sldId id="978" r:id="rId28"/>
    <p:sldId id="490" r:id="rId29"/>
    <p:sldId id="263" r:id="rId30"/>
  </p:sldIdLst>
  <p:sldSz cx="9144000" cy="6858000" type="screen4x3"/>
  <p:notesSz cx="6797675" cy="9926638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17">
          <p15:clr>
            <a:srgbClr val="A4A3A4"/>
          </p15:clr>
        </p15:guide>
        <p15:guide id="3" orient="horz" pos="1207">
          <p15:clr>
            <a:srgbClr val="A4A3A4"/>
          </p15:clr>
        </p15:guide>
        <p15:guide id="4" orient="horz" pos="4065">
          <p15:clr>
            <a:srgbClr val="A4A3A4"/>
          </p15:clr>
        </p15:guide>
        <p15:guide id="5" orient="horz" pos="4020" userDrawn="1">
          <p15:clr>
            <a:srgbClr val="A4A3A4"/>
          </p15:clr>
        </p15:guide>
        <p15:guide id="6" pos="2880">
          <p15:clr>
            <a:srgbClr val="A4A3A4"/>
          </p15:clr>
        </p15:guide>
        <p15:guide id="7" pos="204">
          <p15:clr>
            <a:srgbClr val="A4A3A4"/>
          </p15:clr>
        </p15:guide>
        <p15:guide id="8" pos="975">
          <p15:clr>
            <a:srgbClr val="A4A3A4"/>
          </p15:clr>
        </p15:guide>
        <p15:guide id="9" pos="5511">
          <p15:clr>
            <a:srgbClr val="A4A3A4"/>
          </p15:clr>
        </p15:guide>
        <p15:guide id="10" pos="2018">
          <p15:clr>
            <a:srgbClr val="A4A3A4"/>
          </p15:clr>
        </p15:guide>
        <p15:guide id="11" orient="horz" pos="2976" userDrawn="1">
          <p15:clr>
            <a:srgbClr val="A4A3A4"/>
          </p15:clr>
        </p15:guide>
        <p15:guide id="12" pos="5375">
          <p15:clr>
            <a:srgbClr val="A4A3A4"/>
          </p15:clr>
        </p15:guide>
        <p15:guide id="14" orient="horz" pos="1434">
          <p15:clr>
            <a:srgbClr val="A4A3A4"/>
          </p15:clr>
        </p15:guide>
        <p15:guide id="15" pos="567" userDrawn="1">
          <p15:clr>
            <a:srgbClr val="A4A3A4"/>
          </p15:clr>
        </p15:guide>
        <p15:guide id="16" orient="horz" pos="3294" userDrawn="1">
          <p15:clr>
            <a:srgbClr val="A4A3A4"/>
          </p15:clr>
        </p15:guide>
        <p15:guide id="17" pos="4604" userDrawn="1">
          <p15:clr>
            <a:srgbClr val="A4A3A4"/>
          </p15:clr>
        </p15:guide>
        <p15:guide id="18" orient="horz" pos="255" userDrawn="1">
          <p15:clr>
            <a:srgbClr val="A4A3A4"/>
          </p15:clr>
        </p15:guide>
        <p15:guide id="19" pos="56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76C"/>
    <a:srgbClr val="DAF6EB"/>
    <a:srgbClr val="00D3DE"/>
    <a:srgbClr val="D1FDFF"/>
    <a:srgbClr val="00007A"/>
    <a:srgbClr val="547EBB"/>
    <a:srgbClr val="0000C0"/>
    <a:srgbClr val="FF8B8B"/>
    <a:srgbClr val="AEC5E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1F44D0-A1E6-4F8D-B3A5-596E7779CCC6}" v="61" dt="2026-02-19T15:59:07.0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96" autoAdjust="0"/>
    <p:restoredTop sz="94664" autoAdjust="0"/>
  </p:normalViewPr>
  <p:slideViewPr>
    <p:cSldViewPr showGuides="1">
      <p:cViewPr varScale="1">
        <p:scale>
          <a:sx n="94" d="100"/>
          <a:sy n="94" d="100"/>
        </p:scale>
        <p:origin x="84" y="270"/>
      </p:cViewPr>
      <p:guideLst>
        <p:guide orient="horz" pos="2160"/>
        <p:guide orient="horz" pos="1117"/>
        <p:guide orient="horz" pos="1207"/>
        <p:guide orient="horz" pos="4065"/>
        <p:guide orient="horz" pos="4020"/>
        <p:guide pos="2880"/>
        <p:guide pos="204"/>
        <p:guide pos="975"/>
        <p:guide pos="5511"/>
        <p:guide pos="2018"/>
        <p:guide orient="horz" pos="2976"/>
        <p:guide pos="5375"/>
        <p:guide orient="horz" pos="1434"/>
        <p:guide pos="567"/>
        <p:guide orient="horz" pos="3294"/>
        <p:guide pos="4604"/>
        <p:guide orient="horz" pos="255"/>
        <p:guide pos="56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5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ael Peña-López" userId="ad50cde2fbdf5e5c" providerId="LiveId" clId="{279BE6EE-5774-4CD5-A35E-E89E45A087E2}"/>
    <pc:docChg chg="undo custSel addSld delSld modSld sldOrd">
      <pc:chgData name="Ismael Peña-López" userId="ad50cde2fbdf5e5c" providerId="LiveId" clId="{279BE6EE-5774-4CD5-A35E-E89E45A087E2}" dt="2026-02-05T12:22:55.665" v="555" actId="14100"/>
      <pc:docMkLst>
        <pc:docMk/>
      </pc:docMkLst>
      <pc:sldChg chg="modSp mod">
        <pc:chgData name="Ismael Peña-López" userId="ad50cde2fbdf5e5c" providerId="LiveId" clId="{279BE6EE-5774-4CD5-A35E-E89E45A087E2}" dt="2026-02-05T11:57:38.759" v="3" actId="20577"/>
        <pc:sldMkLst>
          <pc:docMk/>
          <pc:sldMk cId="0" sldId="256"/>
        </pc:sldMkLst>
        <pc:spChg chg="mod">
          <ac:chgData name="Ismael Peña-López" userId="ad50cde2fbdf5e5c" providerId="LiveId" clId="{279BE6EE-5774-4CD5-A35E-E89E45A087E2}" dt="2026-02-05T11:57:38.759" v="3" actId="20577"/>
          <ac:spMkLst>
            <pc:docMk/>
            <pc:sldMk cId="0" sldId="256"/>
            <ac:spMk id="3" creationId="{F6D9CEEC-6D72-83B8-6EC5-5043FF1F984D}"/>
          </ac:spMkLst>
        </pc:spChg>
      </pc:sldChg>
      <pc:sldChg chg="add">
        <pc:chgData name="Ismael Peña-López" userId="ad50cde2fbdf5e5c" providerId="LiveId" clId="{279BE6EE-5774-4CD5-A35E-E89E45A087E2}" dt="2026-02-05T11:57:54.560" v="4"/>
        <pc:sldMkLst>
          <pc:docMk/>
          <pc:sldMk cId="1334464564" sldId="984"/>
        </pc:sldMkLst>
      </pc:sldChg>
    </pc:docChg>
  </pc:docChgLst>
  <pc:docChgLst>
    <pc:chgData name="Ismael Peña-López" userId="ad50cde2fbdf5e5c" providerId="LiveId" clId="{3DE42B17-4F12-42A7-9C00-DB1921462E0E}"/>
    <pc:docChg chg="undo redo custSel addSld delSld modSld sldOrd">
      <pc:chgData name="Ismael Peña-López" userId="ad50cde2fbdf5e5c" providerId="LiveId" clId="{3DE42B17-4F12-42A7-9C00-DB1921462E0E}" dt="2026-02-19T15:59:07.023" v="5242"/>
      <pc:docMkLst>
        <pc:docMk/>
      </pc:docMkLst>
      <pc:sldChg chg="addSp delSp modSp mod">
        <pc:chgData name="Ismael Peña-López" userId="ad50cde2fbdf5e5c" providerId="LiveId" clId="{3DE42B17-4F12-42A7-9C00-DB1921462E0E}" dt="2026-02-19T15:59:07.023" v="5242"/>
        <pc:sldMkLst>
          <pc:docMk/>
          <pc:sldMk cId="0" sldId="256"/>
        </pc:sldMkLst>
        <pc:spChg chg="mod">
          <ac:chgData name="Ismael Peña-López" userId="ad50cde2fbdf5e5c" providerId="LiveId" clId="{3DE42B17-4F12-42A7-9C00-DB1921462E0E}" dt="2026-02-19T15:02:36.821" v="4978" actId="14100"/>
          <ac:spMkLst>
            <pc:docMk/>
            <pc:sldMk cId="0" sldId="256"/>
            <ac:spMk id="2" creationId="{B5B0996B-DA9B-C983-4183-BDC7BABAD9D8}"/>
          </ac:spMkLst>
        </pc:spChg>
        <pc:spChg chg="mod">
          <ac:chgData name="Ismael Peña-López" userId="ad50cde2fbdf5e5c" providerId="LiveId" clId="{3DE42B17-4F12-42A7-9C00-DB1921462E0E}" dt="2026-02-19T15:59:07.023" v="5242"/>
          <ac:spMkLst>
            <pc:docMk/>
            <pc:sldMk cId="0" sldId="256"/>
            <ac:spMk id="3" creationId="{F6D9CEEC-6D72-83B8-6EC5-5043FF1F984D}"/>
          </ac:spMkLst>
        </pc:spChg>
        <pc:spChg chg="add del mod">
          <ac:chgData name="Ismael Peña-López" userId="ad50cde2fbdf5e5c" providerId="LiveId" clId="{3DE42B17-4F12-42A7-9C00-DB1921462E0E}" dt="2026-02-19T15:02:39.390" v="4979" actId="478"/>
          <ac:spMkLst>
            <pc:docMk/>
            <pc:sldMk cId="0" sldId="256"/>
            <ac:spMk id="4" creationId="{2289AD74-FC9E-6B27-FE7A-F1BF9CBC1732}"/>
          </ac:spMkLst>
        </pc:spChg>
        <pc:spChg chg="del mod">
          <ac:chgData name="Ismael Peña-López" userId="ad50cde2fbdf5e5c" providerId="LiveId" clId="{3DE42B17-4F12-42A7-9C00-DB1921462E0E}" dt="2026-02-19T14:53:02.270" v="4857" actId="478"/>
          <ac:spMkLst>
            <pc:docMk/>
            <pc:sldMk cId="0" sldId="256"/>
            <ac:spMk id="7170" creationId="{6F3D26AA-A584-4C27-97CF-2EABD63F60BB}"/>
          </ac:spMkLst>
        </pc:spChg>
        <pc:spChg chg="mod">
          <ac:chgData name="Ismael Peña-López" userId="ad50cde2fbdf5e5c" providerId="LiveId" clId="{3DE42B17-4F12-42A7-9C00-DB1921462E0E}" dt="2026-02-04T16:44:17.464" v="1394" actId="21"/>
          <ac:spMkLst>
            <pc:docMk/>
            <pc:sldMk cId="0" sldId="256"/>
            <ac:spMk id="7171" creationId="{D95C27FE-415D-4B41-B4A1-A2FE419EF859}"/>
          </ac:spMkLst>
        </pc:spChg>
      </pc:sldChg>
      <pc:sldChg chg="addSp delSp modSp mod">
        <pc:chgData name="Ismael Peña-López" userId="ad50cde2fbdf5e5c" providerId="LiveId" clId="{3DE42B17-4F12-42A7-9C00-DB1921462E0E}" dt="2026-02-19T15:57:49.135" v="5241" actId="1038"/>
        <pc:sldMkLst>
          <pc:docMk/>
          <pc:sldMk cId="0" sldId="263"/>
        </pc:sldMkLst>
        <pc:spChg chg="del mod">
          <ac:chgData name="Ismael Peña-López" userId="ad50cde2fbdf5e5c" providerId="LiveId" clId="{3DE42B17-4F12-42A7-9C00-DB1921462E0E}" dt="2026-02-19T14:53:40.539" v="4889" actId="478"/>
          <ac:spMkLst>
            <pc:docMk/>
            <pc:sldMk cId="0" sldId="263"/>
            <ac:spMk id="2" creationId="{AC6ADE5C-AF57-DF6E-EABC-9A3FF46E5994}"/>
          </ac:spMkLst>
        </pc:spChg>
        <pc:spChg chg="add mod">
          <ac:chgData name="Ismael Peña-López" userId="ad50cde2fbdf5e5c" providerId="LiveId" clId="{3DE42B17-4F12-42A7-9C00-DB1921462E0E}" dt="2026-02-04T16:00:15.845" v="274" actId="20577"/>
          <ac:spMkLst>
            <pc:docMk/>
            <pc:sldMk cId="0" sldId="263"/>
            <ac:spMk id="3" creationId="{FDE549F2-7D1B-4CDF-62E6-7CD04BDC9328}"/>
          </ac:spMkLst>
        </pc:spChg>
        <pc:spChg chg="add mod">
          <ac:chgData name="Ismael Peña-López" userId="ad50cde2fbdf5e5c" providerId="LiveId" clId="{3DE42B17-4F12-42A7-9C00-DB1921462E0E}" dt="2026-02-19T14:53:30.265" v="4888"/>
          <ac:spMkLst>
            <pc:docMk/>
            <pc:sldMk cId="0" sldId="263"/>
            <ac:spMk id="4" creationId="{501B0931-8173-BAEA-6F88-06BE6750FDBC}"/>
          </ac:spMkLst>
        </pc:spChg>
        <pc:spChg chg="add mod">
          <ac:chgData name="Ismael Peña-López" userId="ad50cde2fbdf5e5c" providerId="LiveId" clId="{3DE42B17-4F12-42A7-9C00-DB1921462E0E}" dt="2026-02-19T14:53:30.265" v="4888"/>
          <ac:spMkLst>
            <pc:docMk/>
            <pc:sldMk cId="0" sldId="263"/>
            <ac:spMk id="5" creationId="{357CFA33-02AA-1B88-8276-B4145675AE5A}"/>
          </ac:spMkLst>
        </pc:spChg>
        <pc:spChg chg="add mod">
          <ac:chgData name="Ismael Peña-López" userId="ad50cde2fbdf5e5c" providerId="LiveId" clId="{3DE42B17-4F12-42A7-9C00-DB1921462E0E}" dt="2026-02-19T15:57:39.791" v="5236" actId="20577"/>
          <ac:spMkLst>
            <pc:docMk/>
            <pc:sldMk cId="0" sldId="263"/>
            <ac:spMk id="7" creationId="{247B237C-F2D6-5FCA-3CCA-E54760C16F85}"/>
          </ac:spMkLst>
        </pc:spChg>
        <pc:spChg chg="add mod">
          <ac:chgData name="Ismael Peña-López" userId="ad50cde2fbdf5e5c" providerId="LiveId" clId="{3DE42B17-4F12-42A7-9C00-DB1921462E0E}" dt="2026-02-19T15:57:49.135" v="5241" actId="1038"/>
          <ac:spMkLst>
            <pc:docMk/>
            <pc:sldMk cId="0" sldId="263"/>
            <ac:spMk id="8" creationId="{F5381E73-4B75-9C1F-32AC-7C111C08337D}"/>
          </ac:spMkLst>
        </pc:spChg>
        <pc:spChg chg="add mod">
          <ac:chgData name="Ismael Peña-López" userId="ad50cde2fbdf5e5c" providerId="LiveId" clId="{3DE42B17-4F12-42A7-9C00-DB1921462E0E}" dt="2026-02-19T14:53:44.595" v="4891"/>
          <ac:spMkLst>
            <pc:docMk/>
            <pc:sldMk cId="0" sldId="263"/>
            <ac:spMk id="9" creationId="{A42A892F-0F65-076D-DE54-64203C5A4C3E}"/>
          </ac:spMkLst>
        </pc:spChg>
        <pc:picChg chg="add mod">
          <ac:chgData name="Ismael Peña-López" userId="ad50cde2fbdf5e5c" providerId="LiveId" clId="{3DE42B17-4F12-42A7-9C00-DB1921462E0E}" dt="2026-02-19T14:53:30.265" v="4888"/>
          <ac:picMkLst>
            <pc:docMk/>
            <pc:sldMk cId="0" sldId="263"/>
            <ac:picMk id="6" creationId="{473F487A-AFB3-58DA-51AF-69F00F23D1D7}"/>
          </ac:picMkLst>
        </pc:picChg>
        <pc:picChg chg="add mod">
          <ac:chgData name="Ismael Peña-López" userId="ad50cde2fbdf5e5c" providerId="LiveId" clId="{3DE42B17-4F12-42A7-9C00-DB1921462E0E}" dt="2026-02-19T15:57:49.135" v="5241" actId="1038"/>
          <ac:picMkLst>
            <pc:docMk/>
            <pc:sldMk cId="0" sldId="263"/>
            <ac:picMk id="10" creationId="{5D3B33A6-85B3-3E3F-863F-49C360C88BEE}"/>
          </ac:picMkLst>
        </pc:picChg>
        <pc:picChg chg="add mod modCrop">
          <ac:chgData name="Ismael Peña-López" userId="ad50cde2fbdf5e5c" providerId="LiveId" clId="{3DE42B17-4F12-42A7-9C00-DB1921462E0E}" dt="2026-02-19T15:57:10.470" v="5230" actId="14100"/>
          <ac:picMkLst>
            <pc:docMk/>
            <pc:sldMk cId="0" sldId="263"/>
            <ac:picMk id="12" creationId="{33819851-52FC-6EAE-A39B-3E34CD5D48A0}"/>
          </ac:picMkLst>
        </pc:picChg>
      </pc:sldChg>
      <pc:sldChg chg="addSp modSp mod ord">
        <pc:chgData name="Ismael Peña-López" userId="ad50cde2fbdf5e5c" providerId="LiveId" clId="{3DE42B17-4F12-42A7-9C00-DB1921462E0E}" dt="2026-02-19T15:42:47.749" v="5180" actId="1076"/>
        <pc:sldMkLst>
          <pc:docMk/>
          <pc:sldMk cId="0" sldId="490"/>
        </pc:sldMkLst>
        <pc:spChg chg="mod">
          <ac:chgData name="Ismael Peña-López" userId="ad50cde2fbdf5e5c" providerId="LiveId" clId="{3DE42B17-4F12-42A7-9C00-DB1921462E0E}" dt="2026-02-19T15:42:43.337" v="5179"/>
          <ac:spMkLst>
            <pc:docMk/>
            <pc:sldMk cId="0" sldId="490"/>
            <ac:spMk id="3" creationId="{B9A23113-85F5-E70D-D135-5C451B795755}"/>
          </ac:spMkLst>
        </pc:spChg>
        <pc:spChg chg="mod">
          <ac:chgData name="Ismael Peña-López" userId="ad50cde2fbdf5e5c" providerId="LiveId" clId="{3DE42B17-4F12-42A7-9C00-DB1921462E0E}" dt="2026-02-19T15:42:43.337" v="5179"/>
          <ac:spMkLst>
            <pc:docMk/>
            <pc:sldMk cId="0" sldId="490"/>
            <ac:spMk id="4" creationId="{0A3ED31A-9F7E-1A23-CF6A-A5C99AEE75FC}"/>
          </ac:spMkLst>
        </pc:spChg>
        <pc:spChg chg="mod">
          <ac:chgData name="Ismael Peña-López" userId="ad50cde2fbdf5e5c" providerId="LiveId" clId="{3DE42B17-4F12-42A7-9C00-DB1921462E0E}" dt="2026-02-19T15:42:43.337" v="5179"/>
          <ac:spMkLst>
            <pc:docMk/>
            <pc:sldMk cId="0" sldId="490"/>
            <ac:spMk id="6" creationId="{1B8EFBEB-6178-6B69-8BC5-2C664F1B1E93}"/>
          </ac:spMkLst>
        </pc:spChg>
        <pc:spChg chg="mod">
          <ac:chgData name="Ismael Peña-López" userId="ad50cde2fbdf5e5c" providerId="LiveId" clId="{3DE42B17-4F12-42A7-9C00-DB1921462E0E}" dt="2026-02-19T15:42:43.337" v="5179"/>
          <ac:spMkLst>
            <pc:docMk/>
            <pc:sldMk cId="0" sldId="490"/>
            <ac:spMk id="7" creationId="{AA61556F-42B6-B46B-BA44-3F82B1A2ED28}"/>
          </ac:spMkLst>
        </pc:spChg>
        <pc:spChg chg="mod">
          <ac:chgData name="Ismael Peña-López" userId="ad50cde2fbdf5e5c" providerId="LiveId" clId="{3DE42B17-4F12-42A7-9C00-DB1921462E0E}" dt="2026-02-19T15:42:43.337" v="5179"/>
          <ac:spMkLst>
            <pc:docMk/>
            <pc:sldMk cId="0" sldId="490"/>
            <ac:spMk id="9" creationId="{E4339ECB-5C78-E45D-A520-CA03079742ED}"/>
          </ac:spMkLst>
        </pc:spChg>
        <pc:spChg chg="mod">
          <ac:chgData name="Ismael Peña-López" userId="ad50cde2fbdf5e5c" providerId="LiveId" clId="{3DE42B17-4F12-42A7-9C00-DB1921462E0E}" dt="2026-02-19T15:42:43.337" v="5179"/>
          <ac:spMkLst>
            <pc:docMk/>
            <pc:sldMk cId="0" sldId="490"/>
            <ac:spMk id="10" creationId="{AA15B1E3-2F54-6F27-F17A-37F832348C47}"/>
          </ac:spMkLst>
        </pc:spChg>
        <pc:spChg chg="mod">
          <ac:chgData name="Ismael Peña-López" userId="ad50cde2fbdf5e5c" providerId="LiveId" clId="{3DE42B17-4F12-42A7-9C00-DB1921462E0E}" dt="2026-02-19T15:42:43.337" v="5179"/>
          <ac:spMkLst>
            <pc:docMk/>
            <pc:sldMk cId="0" sldId="490"/>
            <ac:spMk id="12" creationId="{E222E8CC-F03F-F14E-343C-B60249C25587}"/>
          </ac:spMkLst>
        </pc:spChg>
        <pc:spChg chg="mod">
          <ac:chgData name="Ismael Peña-López" userId="ad50cde2fbdf5e5c" providerId="LiveId" clId="{3DE42B17-4F12-42A7-9C00-DB1921462E0E}" dt="2026-02-19T15:42:43.337" v="5179"/>
          <ac:spMkLst>
            <pc:docMk/>
            <pc:sldMk cId="0" sldId="490"/>
            <ac:spMk id="13" creationId="{C78AFDBD-F58F-CAC1-7CF6-B2388312AD47}"/>
          </ac:spMkLst>
        </pc:spChg>
        <pc:spChg chg="mod">
          <ac:chgData name="Ismael Peña-López" userId="ad50cde2fbdf5e5c" providerId="LiveId" clId="{3DE42B17-4F12-42A7-9C00-DB1921462E0E}" dt="2026-02-04T15:10:06.167" v="187" actId="20577"/>
          <ac:spMkLst>
            <pc:docMk/>
            <pc:sldMk cId="0" sldId="490"/>
            <ac:spMk id="8194" creationId="{74941080-BE40-4D6B-95D9-91136C62BD43}"/>
          </ac:spMkLst>
        </pc:spChg>
        <pc:grpChg chg="add mod">
          <ac:chgData name="Ismael Peña-López" userId="ad50cde2fbdf5e5c" providerId="LiveId" clId="{3DE42B17-4F12-42A7-9C00-DB1921462E0E}" dt="2026-02-19T15:42:47.749" v="5180" actId="1076"/>
          <ac:grpSpMkLst>
            <pc:docMk/>
            <pc:sldMk cId="0" sldId="490"/>
            <ac:grpSpMk id="2" creationId="{A260480B-DB97-4416-9914-19D81E57ED51}"/>
          </ac:grpSpMkLst>
        </pc:grpChg>
        <pc:grpChg chg="mod">
          <ac:chgData name="Ismael Peña-López" userId="ad50cde2fbdf5e5c" providerId="LiveId" clId="{3DE42B17-4F12-42A7-9C00-DB1921462E0E}" dt="2026-02-19T15:42:47.749" v="5180" actId="1076"/>
          <ac:grpSpMkLst>
            <pc:docMk/>
            <pc:sldMk cId="0" sldId="490"/>
            <ac:grpSpMk id="5" creationId="{27AEB3CC-D216-A37C-478F-957F18997678}"/>
          </ac:grpSpMkLst>
        </pc:grpChg>
        <pc:grpChg chg="add mod">
          <ac:chgData name="Ismael Peña-López" userId="ad50cde2fbdf5e5c" providerId="LiveId" clId="{3DE42B17-4F12-42A7-9C00-DB1921462E0E}" dt="2026-02-19T15:42:47.749" v="5180" actId="1076"/>
          <ac:grpSpMkLst>
            <pc:docMk/>
            <pc:sldMk cId="0" sldId="490"/>
            <ac:grpSpMk id="8" creationId="{96969DE1-B174-2D8A-0D16-BA8C4038A22B}"/>
          </ac:grpSpMkLst>
        </pc:grpChg>
        <pc:grpChg chg="mod">
          <ac:chgData name="Ismael Peña-López" userId="ad50cde2fbdf5e5c" providerId="LiveId" clId="{3DE42B17-4F12-42A7-9C00-DB1921462E0E}" dt="2026-02-19T15:42:47.749" v="5180" actId="1076"/>
          <ac:grpSpMkLst>
            <pc:docMk/>
            <pc:sldMk cId="0" sldId="490"/>
            <ac:grpSpMk id="11" creationId="{663B9E93-86F4-44CA-573B-073AA14B72CB}"/>
          </ac:grpSpMkLst>
        </pc:grpChg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1355159206" sldId="589"/>
        </pc:sldMkLst>
      </pc:sldChg>
      <pc:sldChg chg="add ord">
        <pc:chgData name="Ismael Peña-López" userId="ad50cde2fbdf5e5c" providerId="LiveId" clId="{3DE42B17-4F12-42A7-9C00-DB1921462E0E}" dt="2026-02-19T15:51:10.715" v="5184"/>
        <pc:sldMkLst>
          <pc:docMk/>
          <pc:sldMk cId="4109682686" sldId="910"/>
        </pc:sldMkLst>
      </pc:sldChg>
      <pc:sldChg chg="addSp modSp mod ord">
        <pc:chgData name="Ismael Peña-López" userId="ad50cde2fbdf5e5c" providerId="LiveId" clId="{3DE42B17-4F12-42A7-9C00-DB1921462E0E}" dt="2026-02-19T15:41:13.359" v="5145" actId="6549"/>
        <pc:sldMkLst>
          <pc:docMk/>
          <pc:sldMk cId="3514859985" sldId="911"/>
        </pc:sldMkLst>
        <pc:spChg chg="mod">
          <ac:chgData name="Ismael Peña-López" userId="ad50cde2fbdf5e5c" providerId="LiveId" clId="{3DE42B17-4F12-42A7-9C00-DB1921462E0E}" dt="2026-02-19T15:41:13.359" v="5145" actId="6549"/>
          <ac:spMkLst>
            <pc:docMk/>
            <pc:sldMk cId="3514859985" sldId="911"/>
            <ac:spMk id="2" creationId="{AB5915BF-2BE2-631B-D6DB-29D39640BF00}"/>
          </ac:spMkLst>
        </pc:spChg>
        <pc:spChg chg="mod">
          <ac:chgData name="Ismael Peña-López" userId="ad50cde2fbdf5e5c" providerId="LiveId" clId="{3DE42B17-4F12-42A7-9C00-DB1921462E0E}" dt="2026-02-19T15:40:38.839" v="5139"/>
          <ac:spMkLst>
            <pc:docMk/>
            <pc:sldMk cId="3514859985" sldId="911"/>
            <ac:spMk id="7" creationId="{BFCB688C-3105-EBE3-5282-105A93B7CFDD}"/>
          </ac:spMkLst>
        </pc:spChg>
        <pc:spChg chg="mod">
          <ac:chgData name="Ismael Peña-López" userId="ad50cde2fbdf5e5c" providerId="LiveId" clId="{3DE42B17-4F12-42A7-9C00-DB1921462E0E}" dt="2026-02-19T15:40:38.839" v="5139"/>
          <ac:spMkLst>
            <pc:docMk/>
            <pc:sldMk cId="3514859985" sldId="911"/>
            <ac:spMk id="8" creationId="{34493D75-76EA-F077-ACA3-AF5E819F1C29}"/>
          </ac:spMkLst>
        </pc:spChg>
        <pc:spChg chg="mod">
          <ac:chgData name="Ismael Peña-López" userId="ad50cde2fbdf5e5c" providerId="LiveId" clId="{3DE42B17-4F12-42A7-9C00-DB1921462E0E}" dt="2026-02-19T15:40:38.839" v="5139"/>
          <ac:spMkLst>
            <pc:docMk/>
            <pc:sldMk cId="3514859985" sldId="911"/>
            <ac:spMk id="11" creationId="{63A125DF-CDEF-83D5-C199-9D6CF4DB45F0}"/>
          </ac:spMkLst>
        </pc:spChg>
        <pc:spChg chg="mod">
          <ac:chgData name="Ismael Peña-López" userId="ad50cde2fbdf5e5c" providerId="LiveId" clId="{3DE42B17-4F12-42A7-9C00-DB1921462E0E}" dt="2026-02-19T15:40:38.839" v="5139"/>
          <ac:spMkLst>
            <pc:docMk/>
            <pc:sldMk cId="3514859985" sldId="911"/>
            <ac:spMk id="12" creationId="{DE771A53-46A0-C9A9-DE0B-0ACF1FD7F8A3}"/>
          </ac:spMkLst>
        </pc:spChg>
        <pc:spChg chg="mod">
          <ac:chgData name="Ismael Peña-López" userId="ad50cde2fbdf5e5c" providerId="LiveId" clId="{3DE42B17-4F12-42A7-9C00-DB1921462E0E}" dt="2026-02-19T15:40:38.839" v="5139"/>
          <ac:spMkLst>
            <pc:docMk/>
            <pc:sldMk cId="3514859985" sldId="911"/>
            <ac:spMk id="14" creationId="{AF3355BE-DEFD-B70B-FD91-4A473C289D81}"/>
          </ac:spMkLst>
        </pc:spChg>
        <pc:spChg chg="mod">
          <ac:chgData name="Ismael Peña-López" userId="ad50cde2fbdf5e5c" providerId="LiveId" clId="{3DE42B17-4F12-42A7-9C00-DB1921462E0E}" dt="2026-02-19T15:40:38.839" v="5139"/>
          <ac:spMkLst>
            <pc:docMk/>
            <pc:sldMk cId="3514859985" sldId="911"/>
            <ac:spMk id="15" creationId="{024B1CB5-309D-971E-DFD4-D03DE91BB6D1}"/>
          </ac:spMkLst>
        </pc:spChg>
        <pc:spChg chg="mod">
          <ac:chgData name="Ismael Peña-López" userId="ad50cde2fbdf5e5c" providerId="LiveId" clId="{3DE42B17-4F12-42A7-9C00-DB1921462E0E}" dt="2026-02-19T15:40:38.839" v="5139"/>
          <ac:spMkLst>
            <pc:docMk/>
            <pc:sldMk cId="3514859985" sldId="911"/>
            <ac:spMk id="17" creationId="{9F1F8354-EF40-0F6E-EA56-E08C36B61884}"/>
          </ac:spMkLst>
        </pc:spChg>
        <pc:spChg chg="mod">
          <ac:chgData name="Ismael Peña-López" userId="ad50cde2fbdf5e5c" providerId="LiveId" clId="{3DE42B17-4F12-42A7-9C00-DB1921462E0E}" dt="2026-02-19T15:40:38.839" v="5139"/>
          <ac:spMkLst>
            <pc:docMk/>
            <pc:sldMk cId="3514859985" sldId="911"/>
            <ac:spMk id="18" creationId="{E2698918-E697-E9A4-2B8F-1A5A9C9EDB54}"/>
          </ac:spMkLst>
        </pc:spChg>
        <pc:spChg chg="mod">
          <ac:chgData name="Ismael Peña-López" userId="ad50cde2fbdf5e5c" providerId="LiveId" clId="{3DE42B17-4F12-42A7-9C00-DB1921462E0E}" dt="2026-02-04T15:13:06.311" v="264" actId="20577"/>
          <ac:spMkLst>
            <pc:docMk/>
            <pc:sldMk cId="3514859985" sldId="911"/>
            <ac:spMk id="8194" creationId="{106482BB-DA00-E2FD-8397-273438C416D7}"/>
          </ac:spMkLst>
        </pc:spChg>
        <pc:grpChg chg="add mod">
          <ac:chgData name="Ismael Peña-López" userId="ad50cde2fbdf5e5c" providerId="LiveId" clId="{3DE42B17-4F12-42A7-9C00-DB1921462E0E}" dt="2026-02-19T15:40:45.613" v="5141" actId="1037"/>
          <ac:grpSpMkLst>
            <pc:docMk/>
            <pc:sldMk cId="3514859985" sldId="911"/>
            <ac:grpSpMk id="6" creationId="{2475D263-47EF-FAF3-1247-6D6F01DE5EB1}"/>
          </ac:grpSpMkLst>
        </pc:grpChg>
        <pc:grpChg chg="mod">
          <ac:chgData name="Ismael Peña-López" userId="ad50cde2fbdf5e5c" providerId="LiveId" clId="{3DE42B17-4F12-42A7-9C00-DB1921462E0E}" dt="2026-02-19T15:40:45.613" v="5141" actId="1037"/>
          <ac:grpSpMkLst>
            <pc:docMk/>
            <pc:sldMk cId="3514859985" sldId="911"/>
            <ac:grpSpMk id="10" creationId="{EE5074D0-0D81-9D55-7DBB-22025C05B5C7}"/>
          </ac:grpSpMkLst>
        </pc:grpChg>
        <pc:grpChg chg="mod">
          <ac:chgData name="Ismael Peña-López" userId="ad50cde2fbdf5e5c" providerId="LiveId" clId="{3DE42B17-4F12-42A7-9C00-DB1921462E0E}" dt="2026-02-19T15:40:45.613" v="5141" actId="1037"/>
          <ac:grpSpMkLst>
            <pc:docMk/>
            <pc:sldMk cId="3514859985" sldId="911"/>
            <ac:grpSpMk id="13" creationId="{C6B33E8B-2978-A4C0-D553-B0EA0F118123}"/>
          </ac:grpSpMkLst>
        </pc:grpChg>
        <pc:grpChg chg="add mod">
          <ac:chgData name="Ismael Peña-López" userId="ad50cde2fbdf5e5c" providerId="LiveId" clId="{3DE42B17-4F12-42A7-9C00-DB1921462E0E}" dt="2026-02-19T15:40:45.613" v="5141" actId="1037"/>
          <ac:grpSpMkLst>
            <pc:docMk/>
            <pc:sldMk cId="3514859985" sldId="911"/>
            <ac:grpSpMk id="16" creationId="{367BCA1F-BF99-EA8B-3ACD-BA01A580E59D}"/>
          </ac:grpSpMkLst>
        </pc:grpChg>
      </pc:sldChg>
      <pc:sldChg chg="add ord">
        <pc:chgData name="Ismael Peña-López" userId="ad50cde2fbdf5e5c" providerId="LiveId" clId="{3DE42B17-4F12-42A7-9C00-DB1921462E0E}" dt="2026-02-19T15:51:10.715" v="5184"/>
        <pc:sldMkLst>
          <pc:docMk/>
          <pc:sldMk cId="3940333909" sldId="913"/>
        </pc:sldMkLst>
      </pc:sldChg>
      <pc:sldChg chg="add ord">
        <pc:chgData name="Ismael Peña-López" userId="ad50cde2fbdf5e5c" providerId="LiveId" clId="{3DE42B17-4F12-42A7-9C00-DB1921462E0E}" dt="2026-02-19T15:51:10.715" v="5184"/>
        <pc:sldMkLst>
          <pc:docMk/>
          <pc:sldMk cId="2850250913" sldId="917"/>
        </pc:sldMkLst>
      </pc:sldChg>
      <pc:sldChg chg="modSp mod">
        <pc:chgData name="Ismael Peña-López" userId="ad50cde2fbdf5e5c" providerId="LiveId" clId="{3DE42B17-4F12-42A7-9C00-DB1921462E0E}" dt="2026-02-19T14:56:45.804" v="4945" actId="20577"/>
        <pc:sldMkLst>
          <pc:docMk/>
          <pc:sldMk cId="0" sldId="918"/>
        </pc:sldMkLst>
        <pc:spChg chg="mod">
          <ac:chgData name="Ismael Peña-López" userId="ad50cde2fbdf5e5c" providerId="LiveId" clId="{3DE42B17-4F12-42A7-9C00-DB1921462E0E}" dt="2026-02-19T14:56:45.804" v="4945" actId="20577"/>
          <ac:spMkLst>
            <pc:docMk/>
            <pc:sldMk cId="0" sldId="918"/>
            <ac:spMk id="3" creationId="{1CA67905-8140-6155-17D7-42BB337B3AD8}"/>
          </ac:spMkLst>
        </pc:spChg>
      </pc:sldChg>
      <pc:sldChg chg="modSp mod">
        <pc:chgData name="Ismael Peña-López" userId="ad50cde2fbdf5e5c" providerId="LiveId" clId="{3DE42B17-4F12-42A7-9C00-DB1921462E0E}" dt="2026-02-19T14:58:29.635" v="4954" actId="2164"/>
        <pc:sldMkLst>
          <pc:docMk/>
          <pc:sldMk cId="788749596" sldId="952"/>
        </pc:sldMkLst>
        <pc:graphicFrameChg chg="modGraphic">
          <ac:chgData name="Ismael Peña-López" userId="ad50cde2fbdf5e5c" providerId="LiveId" clId="{3DE42B17-4F12-42A7-9C00-DB1921462E0E}" dt="2026-02-19T14:58:29.635" v="4954" actId="2164"/>
          <ac:graphicFrameMkLst>
            <pc:docMk/>
            <pc:sldMk cId="788749596" sldId="952"/>
            <ac:graphicFrameMk id="2" creationId="{1A19CE2B-C682-BB7D-E90C-7F7C29B69666}"/>
          </ac:graphicFrameMkLst>
        </pc:graphicFrameChg>
      </pc:sldChg>
      <pc:sldChg chg="modSp mod">
        <pc:chgData name="Ismael Peña-López" userId="ad50cde2fbdf5e5c" providerId="LiveId" clId="{3DE42B17-4F12-42A7-9C00-DB1921462E0E}" dt="2026-02-19T15:00:55.648" v="4975" actId="1076"/>
        <pc:sldMkLst>
          <pc:docMk/>
          <pc:sldMk cId="3507991296" sldId="953"/>
        </pc:sldMkLst>
        <pc:spChg chg="mod">
          <ac:chgData name="Ismael Peña-López" userId="ad50cde2fbdf5e5c" providerId="LiveId" clId="{3DE42B17-4F12-42A7-9C00-DB1921462E0E}" dt="2026-02-04T15:06:06.948" v="62" actId="6549"/>
          <ac:spMkLst>
            <pc:docMk/>
            <pc:sldMk cId="3507991296" sldId="953"/>
            <ac:spMk id="8194" creationId="{714F5E95-E290-FCDD-CD9D-76F0B5EFCF8A}"/>
          </ac:spMkLst>
        </pc:spChg>
        <pc:graphicFrameChg chg="mod modGraphic">
          <ac:chgData name="Ismael Peña-López" userId="ad50cde2fbdf5e5c" providerId="LiveId" clId="{3DE42B17-4F12-42A7-9C00-DB1921462E0E}" dt="2026-02-19T15:00:55.648" v="4975" actId="1076"/>
          <ac:graphicFrameMkLst>
            <pc:docMk/>
            <pc:sldMk cId="3507991296" sldId="953"/>
            <ac:graphicFrameMk id="5" creationId="{AAB5CF67-8AE3-DB0B-0E60-1303A4779D23}"/>
          </ac:graphicFrameMkLst>
        </pc:graphicFrameChg>
      </pc:sldChg>
      <pc:sldChg chg="addSp delSp modSp mod">
        <pc:chgData name="Ismael Peña-López" userId="ad50cde2fbdf5e5c" providerId="LiveId" clId="{3DE42B17-4F12-42A7-9C00-DB1921462E0E}" dt="2026-02-04T14:34:39.326" v="7" actId="208"/>
        <pc:sldMkLst>
          <pc:docMk/>
          <pc:sldMk cId="289804363" sldId="954"/>
        </pc:sldMkLst>
        <pc:spChg chg="add mod">
          <ac:chgData name="Ismael Peña-López" userId="ad50cde2fbdf5e5c" providerId="LiveId" clId="{3DE42B17-4F12-42A7-9C00-DB1921462E0E}" dt="2026-02-04T14:34:36.593" v="6" actId="208"/>
          <ac:spMkLst>
            <pc:docMk/>
            <pc:sldMk cId="289804363" sldId="954"/>
            <ac:spMk id="4" creationId="{D3A4ECEB-C827-C888-0FD0-4273C6BAF90B}"/>
          </ac:spMkLst>
        </pc:spChg>
        <pc:spChg chg="add mod">
          <ac:chgData name="Ismael Peña-López" userId="ad50cde2fbdf5e5c" providerId="LiveId" clId="{3DE42B17-4F12-42A7-9C00-DB1921462E0E}" dt="2026-02-04T14:34:36.593" v="6" actId="208"/>
          <ac:spMkLst>
            <pc:docMk/>
            <pc:sldMk cId="289804363" sldId="954"/>
            <ac:spMk id="5" creationId="{82DB4114-DB55-0D84-7B75-C95B427B3C4F}"/>
          </ac:spMkLst>
        </pc:spChg>
        <pc:spChg chg="add mod">
          <ac:chgData name="Ismael Peña-López" userId="ad50cde2fbdf5e5c" providerId="LiveId" clId="{3DE42B17-4F12-42A7-9C00-DB1921462E0E}" dt="2026-02-04T14:34:36.593" v="6" actId="208"/>
          <ac:spMkLst>
            <pc:docMk/>
            <pc:sldMk cId="289804363" sldId="954"/>
            <ac:spMk id="6" creationId="{2978E6E7-B741-6D3B-D4BF-72C0D19EB202}"/>
          </ac:spMkLst>
        </pc:spChg>
        <pc:spChg chg="add mod">
          <ac:chgData name="Ismael Peña-López" userId="ad50cde2fbdf5e5c" providerId="LiveId" clId="{3DE42B17-4F12-42A7-9C00-DB1921462E0E}" dt="2026-02-04T14:34:39.326" v="7" actId="208"/>
          <ac:spMkLst>
            <pc:docMk/>
            <pc:sldMk cId="289804363" sldId="954"/>
            <ac:spMk id="7" creationId="{0BAF661E-BFA2-0074-34C7-54B96AD2E2B3}"/>
          </ac:spMkLst>
        </pc:spChg>
        <pc:spChg chg="add mod">
          <ac:chgData name="Ismael Peña-López" userId="ad50cde2fbdf5e5c" providerId="LiveId" clId="{3DE42B17-4F12-42A7-9C00-DB1921462E0E}" dt="2026-02-04T14:34:39.326" v="7" actId="208"/>
          <ac:spMkLst>
            <pc:docMk/>
            <pc:sldMk cId="289804363" sldId="954"/>
            <ac:spMk id="8" creationId="{1919F2C0-FDCC-FFCB-2C61-AAB6C373923C}"/>
          </ac:spMkLst>
        </pc:spChg>
        <pc:spChg chg="add mod">
          <ac:chgData name="Ismael Peña-López" userId="ad50cde2fbdf5e5c" providerId="LiveId" clId="{3DE42B17-4F12-42A7-9C00-DB1921462E0E}" dt="2026-02-04T14:34:39.326" v="7" actId="208"/>
          <ac:spMkLst>
            <pc:docMk/>
            <pc:sldMk cId="289804363" sldId="954"/>
            <ac:spMk id="9" creationId="{60FE4507-D1E2-871A-D60B-0A068282CA0F}"/>
          </ac:spMkLst>
        </pc:spChg>
        <pc:cxnChg chg="add mod">
          <ac:chgData name="Ismael Peña-López" userId="ad50cde2fbdf5e5c" providerId="LiveId" clId="{3DE42B17-4F12-42A7-9C00-DB1921462E0E}" dt="2026-02-04T14:34:36.593" v="6" actId="208"/>
          <ac:cxnSpMkLst>
            <pc:docMk/>
            <pc:sldMk cId="289804363" sldId="954"/>
            <ac:cxnSpMk id="10" creationId="{8FE51851-B285-9DA0-6058-0A269980F1DB}"/>
          </ac:cxnSpMkLst>
        </pc:cxnChg>
        <pc:cxnChg chg="add mod">
          <ac:chgData name="Ismael Peña-López" userId="ad50cde2fbdf5e5c" providerId="LiveId" clId="{3DE42B17-4F12-42A7-9C00-DB1921462E0E}" dt="2026-02-04T14:34:36.593" v="6" actId="208"/>
          <ac:cxnSpMkLst>
            <pc:docMk/>
            <pc:sldMk cId="289804363" sldId="954"/>
            <ac:cxnSpMk id="11" creationId="{15DDC922-5E66-C94C-DAD4-1746B41F8E84}"/>
          </ac:cxnSpMkLst>
        </pc:cxnChg>
        <pc:cxnChg chg="add mod">
          <ac:chgData name="Ismael Peña-López" userId="ad50cde2fbdf5e5c" providerId="LiveId" clId="{3DE42B17-4F12-42A7-9C00-DB1921462E0E}" dt="2026-02-04T14:34:36.593" v="6" actId="208"/>
          <ac:cxnSpMkLst>
            <pc:docMk/>
            <pc:sldMk cId="289804363" sldId="954"/>
            <ac:cxnSpMk id="12" creationId="{E9B5C581-5768-1AC8-8BD4-C22CF5CE31B0}"/>
          </ac:cxnSpMkLst>
        </pc:cxnChg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3124169090" sldId="957"/>
        </pc:sldMkLst>
      </pc:sldChg>
      <pc:sldChg chg="addSp modSp mod">
        <pc:chgData name="Ismael Peña-López" userId="ad50cde2fbdf5e5c" providerId="LiveId" clId="{3DE42B17-4F12-42A7-9C00-DB1921462E0E}" dt="2026-02-19T15:52:33.808" v="5216" actId="20577"/>
        <pc:sldMkLst>
          <pc:docMk/>
          <pc:sldMk cId="2932082384" sldId="962"/>
        </pc:sldMkLst>
        <pc:spChg chg="mod">
          <ac:chgData name="Ismael Peña-López" userId="ad50cde2fbdf5e5c" providerId="LiveId" clId="{3DE42B17-4F12-42A7-9C00-DB1921462E0E}" dt="2026-02-19T15:52:33.808" v="5216" actId="20577"/>
          <ac:spMkLst>
            <pc:docMk/>
            <pc:sldMk cId="2932082384" sldId="962"/>
            <ac:spMk id="4" creationId="{22849210-69F3-BAC0-6582-A39EFAB2A87B}"/>
          </ac:spMkLst>
        </pc:spChg>
      </pc:sldChg>
      <pc:sldChg chg="addSp modSp mod ord">
        <pc:chgData name="Ismael Peña-López" userId="ad50cde2fbdf5e5c" providerId="LiveId" clId="{3DE42B17-4F12-42A7-9C00-DB1921462E0E}" dt="2026-02-19T15:07:43.937" v="5024" actId="408"/>
        <pc:sldMkLst>
          <pc:docMk/>
          <pc:sldMk cId="2954705609" sldId="976"/>
        </pc:sldMkLst>
        <pc:spChg chg="mod">
          <ac:chgData name="Ismael Peña-López" userId="ad50cde2fbdf5e5c" providerId="LiveId" clId="{3DE42B17-4F12-42A7-9C00-DB1921462E0E}" dt="2026-02-19T15:06:44.832" v="5007" actId="1076"/>
          <ac:spMkLst>
            <pc:docMk/>
            <pc:sldMk cId="2954705609" sldId="976"/>
            <ac:spMk id="2" creationId="{9AE61708-86DE-35C6-B7C7-54C445F28C7A}"/>
          </ac:spMkLst>
        </pc:spChg>
        <pc:spChg chg="mod">
          <ac:chgData name="Ismael Peña-López" userId="ad50cde2fbdf5e5c" providerId="LiveId" clId="{3DE42B17-4F12-42A7-9C00-DB1921462E0E}" dt="2026-02-19T15:06:57.402" v="5011" actId="404"/>
          <ac:spMkLst>
            <pc:docMk/>
            <pc:sldMk cId="2954705609" sldId="976"/>
            <ac:spMk id="4" creationId="{E0F0B310-BEA2-4965-7D80-DD0A1E1272DF}"/>
          </ac:spMkLst>
        </pc:spChg>
        <pc:spChg chg="mod">
          <ac:chgData name="Ismael Peña-López" userId="ad50cde2fbdf5e5c" providerId="LiveId" clId="{3DE42B17-4F12-42A7-9C00-DB1921462E0E}" dt="2026-02-19T15:06:57.402" v="5011" actId="404"/>
          <ac:spMkLst>
            <pc:docMk/>
            <pc:sldMk cId="2954705609" sldId="976"/>
            <ac:spMk id="5" creationId="{E176CF66-3562-A66B-BFAE-E4BF5F0CFB6E}"/>
          </ac:spMkLst>
        </pc:spChg>
        <pc:spChg chg="mod">
          <ac:chgData name="Ismael Peña-López" userId="ad50cde2fbdf5e5c" providerId="LiveId" clId="{3DE42B17-4F12-42A7-9C00-DB1921462E0E}" dt="2026-02-19T15:06:57.402" v="5011" actId="404"/>
          <ac:spMkLst>
            <pc:docMk/>
            <pc:sldMk cId="2954705609" sldId="976"/>
            <ac:spMk id="7" creationId="{67A35449-83DE-FD88-E50E-34BAE2D1D41A}"/>
          </ac:spMkLst>
        </pc:spChg>
        <pc:spChg chg="mod">
          <ac:chgData name="Ismael Peña-López" userId="ad50cde2fbdf5e5c" providerId="LiveId" clId="{3DE42B17-4F12-42A7-9C00-DB1921462E0E}" dt="2026-02-19T15:06:57.402" v="5011" actId="404"/>
          <ac:spMkLst>
            <pc:docMk/>
            <pc:sldMk cId="2954705609" sldId="976"/>
            <ac:spMk id="8" creationId="{BFE9D7EF-5434-FD9F-F5BD-3A81DEEDD7FB}"/>
          </ac:spMkLst>
        </pc:spChg>
        <pc:spChg chg="mod">
          <ac:chgData name="Ismael Peña-López" userId="ad50cde2fbdf5e5c" providerId="LiveId" clId="{3DE42B17-4F12-42A7-9C00-DB1921462E0E}" dt="2026-02-19T15:06:57.402" v="5011" actId="404"/>
          <ac:spMkLst>
            <pc:docMk/>
            <pc:sldMk cId="2954705609" sldId="976"/>
            <ac:spMk id="10" creationId="{ABA86FE4-1905-280F-3870-456BF8CBE89E}"/>
          </ac:spMkLst>
        </pc:spChg>
        <pc:spChg chg="mod">
          <ac:chgData name="Ismael Peña-López" userId="ad50cde2fbdf5e5c" providerId="LiveId" clId="{3DE42B17-4F12-42A7-9C00-DB1921462E0E}" dt="2026-02-19T15:06:57.402" v="5011" actId="404"/>
          <ac:spMkLst>
            <pc:docMk/>
            <pc:sldMk cId="2954705609" sldId="976"/>
            <ac:spMk id="11" creationId="{40EEC4D0-CDEA-B421-0BE0-9E0CB59C2BBA}"/>
          </ac:spMkLst>
        </pc:spChg>
        <pc:spChg chg="mod">
          <ac:chgData name="Ismael Peña-López" userId="ad50cde2fbdf5e5c" providerId="LiveId" clId="{3DE42B17-4F12-42A7-9C00-DB1921462E0E}" dt="2026-02-19T15:06:57.402" v="5011" actId="404"/>
          <ac:spMkLst>
            <pc:docMk/>
            <pc:sldMk cId="2954705609" sldId="976"/>
            <ac:spMk id="13" creationId="{75CCF56A-B894-F12F-C2AB-AD9CC496E1B6}"/>
          </ac:spMkLst>
        </pc:spChg>
        <pc:spChg chg="mod">
          <ac:chgData name="Ismael Peña-López" userId="ad50cde2fbdf5e5c" providerId="LiveId" clId="{3DE42B17-4F12-42A7-9C00-DB1921462E0E}" dt="2026-02-19T15:06:57.402" v="5011" actId="404"/>
          <ac:spMkLst>
            <pc:docMk/>
            <pc:sldMk cId="2954705609" sldId="976"/>
            <ac:spMk id="14" creationId="{5319B146-2970-C5B6-9600-3CB18D1A70A4}"/>
          </ac:spMkLst>
        </pc:spChg>
        <pc:spChg chg="mod">
          <ac:chgData name="Ismael Peña-López" userId="ad50cde2fbdf5e5c" providerId="LiveId" clId="{3DE42B17-4F12-42A7-9C00-DB1921462E0E}" dt="2026-02-04T15:11:15.461" v="226" actId="20577"/>
          <ac:spMkLst>
            <pc:docMk/>
            <pc:sldMk cId="2954705609" sldId="976"/>
            <ac:spMk id="8194" creationId="{B0B3BDDE-60CB-BB40-76E4-BF58D370E5C3}"/>
          </ac:spMkLst>
        </pc:spChg>
        <pc:grpChg chg="add mod">
          <ac:chgData name="Ismael Peña-López" userId="ad50cde2fbdf5e5c" providerId="LiveId" clId="{3DE42B17-4F12-42A7-9C00-DB1921462E0E}" dt="2026-02-19T15:07:35.469" v="5019" actId="14100"/>
          <ac:grpSpMkLst>
            <pc:docMk/>
            <pc:sldMk cId="2954705609" sldId="976"/>
            <ac:grpSpMk id="3" creationId="{F4DE6193-2BB0-2CFF-8BFD-45BCFFCF44EC}"/>
          </ac:grpSpMkLst>
        </pc:grpChg>
        <pc:grpChg chg="mod">
          <ac:chgData name="Ismael Peña-López" userId="ad50cde2fbdf5e5c" providerId="LiveId" clId="{3DE42B17-4F12-42A7-9C00-DB1921462E0E}" dt="2026-02-19T15:07:43.937" v="5024" actId="408"/>
          <ac:grpSpMkLst>
            <pc:docMk/>
            <pc:sldMk cId="2954705609" sldId="976"/>
            <ac:grpSpMk id="6" creationId="{BAE46594-63F3-CFFD-4A07-8BE36E364E40}"/>
          </ac:grpSpMkLst>
        </pc:grpChg>
        <pc:grpChg chg="add mod">
          <ac:chgData name="Ismael Peña-López" userId="ad50cde2fbdf5e5c" providerId="LiveId" clId="{3DE42B17-4F12-42A7-9C00-DB1921462E0E}" dt="2026-02-19T15:07:40.253" v="5023" actId="1038"/>
          <ac:grpSpMkLst>
            <pc:docMk/>
            <pc:sldMk cId="2954705609" sldId="976"/>
            <ac:grpSpMk id="9" creationId="{A5251C41-0869-76AD-721C-14ADB7952C79}"/>
          </ac:grpSpMkLst>
        </pc:grpChg>
        <pc:grpChg chg="mod">
          <ac:chgData name="Ismael Peña-López" userId="ad50cde2fbdf5e5c" providerId="LiveId" clId="{3DE42B17-4F12-42A7-9C00-DB1921462E0E}" dt="2026-02-19T15:07:43.937" v="5024" actId="408"/>
          <ac:grpSpMkLst>
            <pc:docMk/>
            <pc:sldMk cId="2954705609" sldId="976"/>
            <ac:grpSpMk id="12" creationId="{C4002537-D7E4-27A5-4D31-88FA76F4B1F6}"/>
          </ac:grpSpMkLst>
        </pc:grpChg>
      </pc:sldChg>
      <pc:sldChg chg="addSp modSp mod ord">
        <pc:chgData name="Ismael Peña-López" userId="ad50cde2fbdf5e5c" providerId="LiveId" clId="{3DE42B17-4F12-42A7-9C00-DB1921462E0E}" dt="2026-02-19T15:37:57.182" v="5089" actId="1076"/>
        <pc:sldMkLst>
          <pc:docMk/>
          <pc:sldMk cId="3858684433" sldId="977"/>
        </pc:sldMkLst>
        <pc:spChg chg="mod">
          <ac:chgData name="Ismael Peña-López" userId="ad50cde2fbdf5e5c" providerId="LiveId" clId="{3DE42B17-4F12-42A7-9C00-DB1921462E0E}" dt="2026-02-19T15:08:32.556" v="5040" actId="6549"/>
          <ac:spMkLst>
            <pc:docMk/>
            <pc:sldMk cId="3858684433" sldId="977"/>
            <ac:spMk id="2" creationId="{3A702CC5-C614-2702-2B96-B5BA100BDC8E}"/>
          </ac:spMkLst>
        </pc:spChg>
        <pc:spChg chg="mod">
          <ac:chgData name="Ismael Peña-López" userId="ad50cde2fbdf5e5c" providerId="LiveId" clId="{3DE42B17-4F12-42A7-9C00-DB1921462E0E}" dt="2026-02-19T15:37:52.394" v="5088"/>
          <ac:spMkLst>
            <pc:docMk/>
            <pc:sldMk cId="3858684433" sldId="977"/>
            <ac:spMk id="4" creationId="{781CD25D-1635-9E90-90C8-D600D05380A2}"/>
          </ac:spMkLst>
        </pc:spChg>
        <pc:spChg chg="mod">
          <ac:chgData name="Ismael Peña-López" userId="ad50cde2fbdf5e5c" providerId="LiveId" clId="{3DE42B17-4F12-42A7-9C00-DB1921462E0E}" dt="2026-02-19T15:37:52.394" v="5088"/>
          <ac:spMkLst>
            <pc:docMk/>
            <pc:sldMk cId="3858684433" sldId="977"/>
            <ac:spMk id="5" creationId="{0D649C8D-6A83-A619-6CF0-8C09F874E9D1}"/>
          </ac:spMkLst>
        </pc:spChg>
        <pc:spChg chg="mod">
          <ac:chgData name="Ismael Peña-López" userId="ad50cde2fbdf5e5c" providerId="LiveId" clId="{3DE42B17-4F12-42A7-9C00-DB1921462E0E}" dt="2026-02-19T15:37:52.394" v="5088"/>
          <ac:spMkLst>
            <pc:docMk/>
            <pc:sldMk cId="3858684433" sldId="977"/>
            <ac:spMk id="7" creationId="{3681BFBA-5511-D758-60ED-FB1BE7538084}"/>
          </ac:spMkLst>
        </pc:spChg>
        <pc:spChg chg="mod">
          <ac:chgData name="Ismael Peña-López" userId="ad50cde2fbdf5e5c" providerId="LiveId" clId="{3DE42B17-4F12-42A7-9C00-DB1921462E0E}" dt="2026-02-19T15:37:52.394" v="5088"/>
          <ac:spMkLst>
            <pc:docMk/>
            <pc:sldMk cId="3858684433" sldId="977"/>
            <ac:spMk id="8" creationId="{1F00C11E-E744-4C0F-E429-DDF0E97BAE1D}"/>
          </ac:spMkLst>
        </pc:spChg>
        <pc:spChg chg="mod">
          <ac:chgData name="Ismael Peña-López" userId="ad50cde2fbdf5e5c" providerId="LiveId" clId="{3DE42B17-4F12-42A7-9C00-DB1921462E0E}" dt="2026-02-19T15:37:52.394" v="5088"/>
          <ac:spMkLst>
            <pc:docMk/>
            <pc:sldMk cId="3858684433" sldId="977"/>
            <ac:spMk id="10" creationId="{2BD4A8BC-F4E7-290D-27B4-AD286CC5CF82}"/>
          </ac:spMkLst>
        </pc:spChg>
        <pc:spChg chg="mod">
          <ac:chgData name="Ismael Peña-López" userId="ad50cde2fbdf5e5c" providerId="LiveId" clId="{3DE42B17-4F12-42A7-9C00-DB1921462E0E}" dt="2026-02-19T15:37:52.394" v="5088"/>
          <ac:spMkLst>
            <pc:docMk/>
            <pc:sldMk cId="3858684433" sldId="977"/>
            <ac:spMk id="11" creationId="{FEB96892-3DFB-DA68-8C7A-C2D53EA94EB0}"/>
          </ac:spMkLst>
        </pc:spChg>
        <pc:spChg chg="mod">
          <ac:chgData name="Ismael Peña-López" userId="ad50cde2fbdf5e5c" providerId="LiveId" clId="{3DE42B17-4F12-42A7-9C00-DB1921462E0E}" dt="2026-02-19T15:37:52.394" v="5088"/>
          <ac:spMkLst>
            <pc:docMk/>
            <pc:sldMk cId="3858684433" sldId="977"/>
            <ac:spMk id="13" creationId="{AAAEA1F5-5BA8-7779-CBE3-C773E04ED071}"/>
          </ac:spMkLst>
        </pc:spChg>
        <pc:spChg chg="mod">
          <ac:chgData name="Ismael Peña-López" userId="ad50cde2fbdf5e5c" providerId="LiveId" clId="{3DE42B17-4F12-42A7-9C00-DB1921462E0E}" dt="2026-02-19T15:37:52.394" v="5088"/>
          <ac:spMkLst>
            <pc:docMk/>
            <pc:sldMk cId="3858684433" sldId="977"/>
            <ac:spMk id="14" creationId="{917A58A0-F141-561C-D89B-5C0BAB427C88}"/>
          </ac:spMkLst>
        </pc:spChg>
        <pc:spChg chg="mod">
          <ac:chgData name="Ismael Peña-López" userId="ad50cde2fbdf5e5c" providerId="LiveId" clId="{3DE42B17-4F12-42A7-9C00-DB1921462E0E}" dt="2026-02-04T15:09:55.048" v="181" actId="20577"/>
          <ac:spMkLst>
            <pc:docMk/>
            <pc:sldMk cId="3858684433" sldId="977"/>
            <ac:spMk id="8194" creationId="{F3185A76-EAE7-B965-C5F4-76E1430AF8E9}"/>
          </ac:spMkLst>
        </pc:spChg>
        <pc:grpChg chg="add mod">
          <ac:chgData name="Ismael Peña-López" userId="ad50cde2fbdf5e5c" providerId="LiveId" clId="{3DE42B17-4F12-42A7-9C00-DB1921462E0E}" dt="2026-02-19T15:37:57.182" v="5089" actId="1076"/>
          <ac:grpSpMkLst>
            <pc:docMk/>
            <pc:sldMk cId="3858684433" sldId="977"/>
            <ac:grpSpMk id="3" creationId="{CC61DB14-F220-8D46-F43E-E5B45AE12AF9}"/>
          </ac:grpSpMkLst>
        </pc:grpChg>
        <pc:grpChg chg="mod">
          <ac:chgData name="Ismael Peña-López" userId="ad50cde2fbdf5e5c" providerId="LiveId" clId="{3DE42B17-4F12-42A7-9C00-DB1921462E0E}" dt="2026-02-19T15:37:57.182" v="5089" actId="1076"/>
          <ac:grpSpMkLst>
            <pc:docMk/>
            <pc:sldMk cId="3858684433" sldId="977"/>
            <ac:grpSpMk id="6" creationId="{26C5E310-BF1C-3382-F8C3-12165BC809FC}"/>
          </ac:grpSpMkLst>
        </pc:grpChg>
        <pc:grpChg chg="mod">
          <ac:chgData name="Ismael Peña-López" userId="ad50cde2fbdf5e5c" providerId="LiveId" clId="{3DE42B17-4F12-42A7-9C00-DB1921462E0E}" dt="2026-02-19T15:37:57.182" v="5089" actId="1076"/>
          <ac:grpSpMkLst>
            <pc:docMk/>
            <pc:sldMk cId="3858684433" sldId="977"/>
            <ac:grpSpMk id="9" creationId="{539FF85F-3430-8612-012C-BD6D53CCC143}"/>
          </ac:grpSpMkLst>
        </pc:grpChg>
        <pc:grpChg chg="add mod">
          <ac:chgData name="Ismael Peña-López" userId="ad50cde2fbdf5e5c" providerId="LiveId" clId="{3DE42B17-4F12-42A7-9C00-DB1921462E0E}" dt="2026-02-19T15:37:57.182" v="5089" actId="1076"/>
          <ac:grpSpMkLst>
            <pc:docMk/>
            <pc:sldMk cId="3858684433" sldId="977"/>
            <ac:grpSpMk id="12" creationId="{71E7BE8E-E851-7384-52F6-D6C5C5A1D0FA}"/>
          </ac:grpSpMkLst>
        </pc:grpChg>
      </pc:sldChg>
      <pc:sldChg chg="addSp modSp mod ord">
        <pc:chgData name="Ismael Peña-López" userId="ad50cde2fbdf5e5c" providerId="LiveId" clId="{3DE42B17-4F12-42A7-9C00-DB1921462E0E}" dt="2026-02-19T15:41:59.006" v="5161" actId="1076"/>
        <pc:sldMkLst>
          <pc:docMk/>
          <pc:sldMk cId="596508922" sldId="978"/>
        </pc:sldMkLst>
        <pc:spChg chg="mod">
          <ac:chgData name="Ismael Peña-López" userId="ad50cde2fbdf5e5c" providerId="LiveId" clId="{3DE42B17-4F12-42A7-9C00-DB1921462E0E}" dt="2026-02-19T15:41:55.878" v="5160"/>
          <ac:spMkLst>
            <pc:docMk/>
            <pc:sldMk cId="596508922" sldId="978"/>
            <ac:spMk id="4" creationId="{E52EC6AC-48BA-5BEF-4CEE-33FE5F05D408}"/>
          </ac:spMkLst>
        </pc:spChg>
        <pc:spChg chg="mod">
          <ac:chgData name="Ismael Peña-López" userId="ad50cde2fbdf5e5c" providerId="LiveId" clId="{3DE42B17-4F12-42A7-9C00-DB1921462E0E}" dt="2026-02-19T15:41:55.878" v="5160"/>
          <ac:spMkLst>
            <pc:docMk/>
            <pc:sldMk cId="596508922" sldId="978"/>
            <ac:spMk id="5" creationId="{23F7FBAF-A034-0AEA-7E92-8C7D1E4B57B4}"/>
          </ac:spMkLst>
        </pc:spChg>
        <pc:spChg chg="mod">
          <ac:chgData name="Ismael Peña-López" userId="ad50cde2fbdf5e5c" providerId="LiveId" clId="{3DE42B17-4F12-42A7-9C00-DB1921462E0E}" dt="2026-02-19T15:41:55.878" v="5160"/>
          <ac:spMkLst>
            <pc:docMk/>
            <pc:sldMk cId="596508922" sldId="978"/>
            <ac:spMk id="7" creationId="{637748F4-C6CF-EB38-6F66-3FDC497F3ADE}"/>
          </ac:spMkLst>
        </pc:spChg>
        <pc:spChg chg="mod">
          <ac:chgData name="Ismael Peña-López" userId="ad50cde2fbdf5e5c" providerId="LiveId" clId="{3DE42B17-4F12-42A7-9C00-DB1921462E0E}" dt="2026-02-19T15:41:55.878" v="5160"/>
          <ac:spMkLst>
            <pc:docMk/>
            <pc:sldMk cId="596508922" sldId="978"/>
            <ac:spMk id="8" creationId="{F46EE0B0-350C-B5EB-D885-EFB7117C4C87}"/>
          </ac:spMkLst>
        </pc:spChg>
        <pc:spChg chg="mod">
          <ac:chgData name="Ismael Peña-López" userId="ad50cde2fbdf5e5c" providerId="LiveId" clId="{3DE42B17-4F12-42A7-9C00-DB1921462E0E}" dt="2026-02-19T15:41:55.878" v="5160"/>
          <ac:spMkLst>
            <pc:docMk/>
            <pc:sldMk cId="596508922" sldId="978"/>
            <ac:spMk id="10" creationId="{C81E17F3-462C-A092-7382-C21D84DECB60}"/>
          </ac:spMkLst>
        </pc:spChg>
        <pc:spChg chg="mod">
          <ac:chgData name="Ismael Peña-López" userId="ad50cde2fbdf5e5c" providerId="LiveId" clId="{3DE42B17-4F12-42A7-9C00-DB1921462E0E}" dt="2026-02-19T15:41:55.878" v="5160"/>
          <ac:spMkLst>
            <pc:docMk/>
            <pc:sldMk cId="596508922" sldId="978"/>
            <ac:spMk id="11" creationId="{75CA84A0-67E4-13AB-BF8D-D0156179E0ED}"/>
          </ac:spMkLst>
        </pc:spChg>
        <pc:spChg chg="mod">
          <ac:chgData name="Ismael Peña-López" userId="ad50cde2fbdf5e5c" providerId="LiveId" clId="{3DE42B17-4F12-42A7-9C00-DB1921462E0E}" dt="2026-02-19T15:41:55.878" v="5160"/>
          <ac:spMkLst>
            <pc:docMk/>
            <pc:sldMk cId="596508922" sldId="978"/>
            <ac:spMk id="13" creationId="{80E7EFAF-89AA-1F9F-B6AB-C71E69BFAE82}"/>
          </ac:spMkLst>
        </pc:spChg>
        <pc:spChg chg="mod">
          <ac:chgData name="Ismael Peña-López" userId="ad50cde2fbdf5e5c" providerId="LiveId" clId="{3DE42B17-4F12-42A7-9C00-DB1921462E0E}" dt="2026-02-19T15:41:55.878" v="5160"/>
          <ac:spMkLst>
            <pc:docMk/>
            <pc:sldMk cId="596508922" sldId="978"/>
            <ac:spMk id="14" creationId="{805F1971-CAF5-42AD-7280-79D66D5E7960}"/>
          </ac:spMkLst>
        </pc:spChg>
        <pc:spChg chg="mod">
          <ac:chgData name="Ismael Peña-López" userId="ad50cde2fbdf5e5c" providerId="LiveId" clId="{3DE42B17-4F12-42A7-9C00-DB1921462E0E}" dt="2026-02-04T15:09:58.552" v="183" actId="20577"/>
          <ac:spMkLst>
            <pc:docMk/>
            <pc:sldMk cId="596508922" sldId="978"/>
            <ac:spMk id="8194" creationId="{7563B24A-8E6D-F610-4341-A01C589D6474}"/>
          </ac:spMkLst>
        </pc:spChg>
        <pc:grpChg chg="add mod">
          <ac:chgData name="Ismael Peña-López" userId="ad50cde2fbdf5e5c" providerId="LiveId" clId="{3DE42B17-4F12-42A7-9C00-DB1921462E0E}" dt="2026-02-19T15:41:59.006" v="5161" actId="1076"/>
          <ac:grpSpMkLst>
            <pc:docMk/>
            <pc:sldMk cId="596508922" sldId="978"/>
            <ac:grpSpMk id="3" creationId="{530BB8BA-8481-146D-746C-1C18B8551F57}"/>
          </ac:grpSpMkLst>
        </pc:grpChg>
        <pc:grpChg chg="add mod">
          <ac:chgData name="Ismael Peña-López" userId="ad50cde2fbdf5e5c" providerId="LiveId" clId="{3DE42B17-4F12-42A7-9C00-DB1921462E0E}" dt="2026-02-19T15:41:59.006" v="5161" actId="1076"/>
          <ac:grpSpMkLst>
            <pc:docMk/>
            <pc:sldMk cId="596508922" sldId="978"/>
            <ac:grpSpMk id="6" creationId="{FCCE961B-D4C1-8526-8F73-1CB4C76E0871}"/>
          </ac:grpSpMkLst>
        </pc:grpChg>
        <pc:grpChg chg="mod">
          <ac:chgData name="Ismael Peña-López" userId="ad50cde2fbdf5e5c" providerId="LiveId" clId="{3DE42B17-4F12-42A7-9C00-DB1921462E0E}" dt="2026-02-19T15:41:59.006" v="5161" actId="1076"/>
          <ac:grpSpMkLst>
            <pc:docMk/>
            <pc:sldMk cId="596508922" sldId="978"/>
            <ac:grpSpMk id="9" creationId="{51096504-9B02-970F-82B2-F19FDCE9EA96}"/>
          </ac:grpSpMkLst>
        </pc:grpChg>
        <pc:grpChg chg="mod">
          <ac:chgData name="Ismael Peña-López" userId="ad50cde2fbdf5e5c" providerId="LiveId" clId="{3DE42B17-4F12-42A7-9C00-DB1921462E0E}" dt="2026-02-19T15:41:59.006" v="5161" actId="1076"/>
          <ac:grpSpMkLst>
            <pc:docMk/>
            <pc:sldMk cId="596508922" sldId="978"/>
            <ac:grpSpMk id="12" creationId="{5F01615D-22AE-109B-D5A8-15EA1A31745E}"/>
          </ac:grpSpMkLst>
        </pc:grpChg>
      </pc:sldChg>
      <pc:sldChg chg="addSp delSp modSp mod ord">
        <pc:chgData name="Ismael Peña-López" userId="ad50cde2fbdf5e5c" providerId="LiveId" clId="{3DE42B17-4F12-42A7-9C00-DB1921462E0E}" dt="2026-02-19T15:39:38.947" v="5120" actId="478"/>
        <pc:sldMkLst>
          <pc:docMk/>
          <pc:sldMk cId="4223133762" sldId="979"/>
        </pc:sldMkLst>
        <pc:spChg chg="mod">
          <ac:chgData name="Ismael Peña-López" userId="ad50cde2fbdf5e5c" providerId="LiveId" clId="{3DE42B17-4F12-42A7-9C00-DB1921462E0E}" dt="2026-02-19T15:39:20.423" v="5113"/>
          <ac:spMkLst>
            <pc:docMk/>
            <pc:sldMk cId="4223133762" sldId="979"/>
            <ac:spMk id="3" creationId="{B5C36CFA-0A7A-506B-39CF-B8C981030F19}"/>
          </ac:spMkLst>
        </pc:spChg>
        <pc:spChg chg="mod">
          <ac:chgData name="Ismael Peña-López" userId="ad50cde2fbdf5e5c" providerId="LiveId" clId="{3DE42B17-4F12-42A7-9C00-DB1921462E0E}" dt="2026-02-19T15:39:20.423" v="5113"/>
          <ac:spMkLst>
            <pc:docMk/>
            <pc:sldMk cId="4223133762" sldId="979"/>
            <ac:spMk id="4" creationId="{0C58A600-0F5C-0713-AE36-0DB03FB580E1}"/>
          </ac:spMkLst>
        </pc:spChg>
        <pc:spChg chg="mod">
          <ac:chgData name="Ismael Peña-López" userId="ad50cde2fbdf5e5c" providerId="LiveId" clId="{3DE42B17-4F12-42A7-9C00-DB1921462E0E}" dt="2026-02-19T15:39:20.423" v="5113"/>
          <ac:spMkLst>
            <pc:docMk/>
            <pc:sldMk cId="4223133762" sldId="979"/>
            <ac:spMk id="6" creationId="{1AB693D8-A1C5-AC54-2A7F-E73E8DA2146F}"/>
          </ac:spMkLst>
        </pc:spChg>
        <pc:spChg chg="mod">
          <ac:chgData name="Ismael Peña-López" userId="ad50cde2fbdf5e5c" providerId="LiveId" clId="{3DE42B17-4F12-42A7-9C00-DB1921462E0E}" dt="2026-02-19T15:39:20.423" v="5113"/>
          <ac:spMkLst>
            <pc:docMk/>
            <pc:sldMk cId="4223133762" sldId="979"/>
            <ac:spMk id="7" creationId="{D1528297-7905-991E-3EF9-DE19971AD5C2}"/>
          </ac:spMkLst>
        </pc:spChg>
        <pc:spChg chg="mod">
          <ac:chgData name="Ismael Peña-López" userId="ad50cde2fbdf5e5c" providerId="LiveId" clId="{3DE42B17-4F12-42A7-9C00-DB1921462E0E}" dt="2026-02-19T15:39:20.423" v="5113"/>
          <ac:spMkLst>
            <pc:docMk/>
            <pc:sldMk cId="4223133762" sldId="979"/>
            <ac:spMk id="9" creationId="{CCF6370E-A104-3352-5319-9A537862C1EA}"/>
          </ac:spMkLst>
        </pc:spChg>
        <pc:spChg chg="mod">
          <ac:chgData name="Ismael Peña-López" userId="ad50cde2fbdf5e5c" providerId="LiveId" clId="{3DE42B17-4F12-42A7-9C00-DB1921462E0E}" dt="2026-02-19T15:39:20.423" v="5113"/>
          <ac:spMkLst>
            <pc:docMk/>
            <pc:sldMk cId="4223133762" sldId="979"/>
            <ac:spMk id="10" creationId="{AAB8F8CE-F5D3-60C3-B730-8E9E4FD434F1}"/>
          </ac:spMkLst>
        </pc:spChg>
        <pc:spChg chg="mod">
          <ac:chgData name="Ismael Peña-López" userId="ad50cde2fbdf5e5c" providerId="LiveId" clId="{3DE42B17-4F12-42A7-9C00-DB1921462E0E}" dt="2026-02-19T15:39:20.423" v="5113"/>
          <ac:spMkLst>
            <pc:docMk/>
            <pc:sldMk cId="4223133762" sldId="979"/>
            <ac:spMk id="12" creationId="{A89D3C83-76F5-3672-D2D0-0382EF7DC24D}"/>
          </ac:spMkLst>
        </pc:spChg>
        <pc:spChg chg="mod">
          <ac:chgData name="Ismael Peña-López" userId="ad50cde2fbdf5e5c" providerId="LiveId" clId="{3DE42B17-4F12-42A7-9C00-DB1921462E0E}" dt="2026-02-19T15:39:20.423" v="5113"/>
          <ac:spMkLst>
            <pc:docMk/>
            <pc:sldMk cId="4223133762" sldId="979"/>
            <ac:spMk id="13" creationId="{F6964A3F-17A0-7161-3D7F-5EE66F3D7774}"/>
          </ac:spMkLst>
        </pc:spChg>
        <pc:spChg chg="mod">
          <ac:chgData name="Ismael Peña-López" userId="ad50cde2fbdf5e5c" providerId="LiveId" clId="{3DE42B17-4F12-42A7-9C00-DB1921462E0E}" dt="2026-02-04T15:10:01.029" v="184" actId="6549"/>
          <ac:spMkLst>
            <pc:docMk/>
            <pc:sldMk cId="4223133762" sldId="979"/>
            <ac:spMk id="8194" creationId="{D89EBD76-D7AC-BDFB-6C66-E16A58C36286}"/>
          </ac:spMkLst>
        </pc:spChg>
        <pc:spChg chg="mod">
          <ac:chgData name="Ismael Peña-López" userId="ad50cde2fbdf5e5c" providerId="LiveId" clId="{3DE42B17-4F12-42A7-9C00-DB1921462E0E}" dt="2026-02-19T15:39:33.406" v="5118" actId="6549"/>
          <ac:spMkLst>
            <pc:docMk/>
            <pc:sldMk cId="4223133762" sldId="979"/>
            <ac:spMk id="50179" creationId="{710B9C23-C4F4-5070-E7B7-77A7CF29FFA2}"/>
          </ac:spMkLst>
        </pc:spChg>
        <pc:grpChg chg="add del mod">
          <ac:chgData name="Ismael Peña-López" userId="ad50cde2fbdf5e5c" providerId="LiveId" clId="{3DE42B17-4F12-42A7-9C00-DB1921462E0E}" dt="2026-02-19T15:39:38.947" v="5120" actId="478"/>
          <ac:grpSpMkLst>
            <pc:docMk/>
            <pc:sldMk cId="4223133762" sldId="979"/>
            <ac:grpSpMk id="2" creationId="{54785957-67C7-24C6-4B37-84D24AC1DC41}"/>
          </ac:grpSpMkLst>
        </pc:grpChg>
        <pc:grpChg chg="add del mod">
          <ac:chgData name="Ismael Peña-López" userId="ad50cde2fbdf5e5c" providerId="LiveId" clId="{3DE42B17-4F12-42A7-9C00-DB1921462E0E}" dt="2026-02-19T15:39:38.947" v="5120" actId="478"/>
          <ac:grpSpMkLst>
            <pc:docMk/>
            <pc:sldMk cId="4223133762" sldId="979"/>
            <ac:grpSpMk id="5" creationId="{62FB95ED-D1B2-4DAD-1CB9-C38ACC57B4A1}"/>
          </ac:grpSpMkLst>
        </pc:grpChg>
        <pc:grpChg chg="add del mod">
          <ac:chgData name="Ismael Peña-López" userId="ad50cde2fbdf5e5c" providerId="LiveId" clId="{3DE42B17-4F12-42A7-9C00-DB1921462E0E}" dt="2026-02-19T15:39:38.947" v="5120" actId="478"/>
          <ac:grpSpMkLst>
            <pc:docMk/>
            <pc:sldMk cId="4223133762" sldId="979"/>
            <ac:grpSpMk id="8" creationId="{BCF1C29F-DB31-1A0F-4FC0-6AF4EC454BAC}"/>
          </ac:grpSpMkLst>
        </pc:grpChg>
        <pc:grpChg chg="add del mod">
          <ac:chgData name="Ismael Peña-López" userId="ad50cde2fbdf5e5c" providerId="LiveId" clId="{3DE42B17-4F12-42A7-9C00-DB1921462E0E}" dt="2026-02-19T15:39:38.947" v="5120" actId="478"/>
          <ac:grpSpMkLst>
            <pc:docMk/>
            <pc:sldMk cId="4223133762" sldId="979"/>
            <ac:grpSpMk id="11" creationId="{C38FD8EF-0982-B194-08A2-ADE7D71C1F55}"/>
          </ac:grpSpMkLst>
        </pc:grpChg>
      </pc:sldChg>
      <pc:sldChg chg="addSp delSp modSp new del mod modClrScheme chgLayout">
        <pc:chgData name="Ismael Peña-López" userId="ad50cde2fbdf5e5c" providerId="LiveId" clId="{3DE42B17-4F12-42A7-9C00-DB1921462E0E}" dt="2026-02-19T14:55:40.259" v="4932" actId="47"/>
        <pc:sldMkLst>
          <pc:docMk/>
          <pc:sldMk cId="1501268586" sldId="980"/>
        </pc:sldMkLst>
      </pc:sldChg>
      <pc:sldChg chg="modSp add del mod ord">
        <pc:chgData name="Ismael Peña-López" userId="ad50cde2fbdf5e5c" providerId="LiveId" clId="{3DE42B17-4F12-42A7-9C00-DB1921462E0E}" dt="2026-02-19T14:55:59.976" v="4933" actId="47"/>
        <pc:sldMkLst>
          <pc:docMk/>
          <pc:sldMk cId="2363241818" sldId="981"/>
        </pc:sldMkLst>
      </pc:sldChg>
      <pc:sldChg chg="addSp delSp modSp add del mod ord">
        <pc:chgData name="Ismael Peña-López" userId="ad50cde2fbdf5e5c" providerId="LiveId" clId="{3DE42B17-4F12-42A7-9C00-DB1921462E0E}" dt="2026-02-19T14:55:59.976" v="4933" actId="47"/>
        <pc:sldMkLst>
          <pc:docMk/>
          <pc:sldMk cId="68832452" sldId="983"/>
        </pc:sldMkLst>
      </pc:sldChg>
      <pc:sldChg chg="add">
        <pc:chgData name="Ismael Peña-López" userId="ad50cde2fbdf5e5c" providerId="LiveId" clId="{3DE42B17-4F12-42A7-9C00-DB1921462E0E}" dt="2026-02-19T14:56:41.860" v="4934"/>
        <pc:sldMkLst>
          <pc:docMk/>
          <pc:sldMk cId="101650988" sldId="985"/>
        </pc:sldMkLst>
      </pc:sldChg>
      <pc:sldChg chg="del">
        <pc:chgData name="Ismael Peña-López" userId="ad50cde2fbdf5e5c" providerId="LiveId" clId="{3DE42B17-4F12-42A7-9C00-DB1921462E0E}" dt="2026-02-19T14:55:40.259" v="4932" actId="47"/>
        <pc:sldMkLst>
          <pc:docMk/>
          <pc:sldMk cId="1134968469" sldId="985"/>
        </pc:sldMkLst>
      </pc:sldChg>
      <pc:sldChg chg="add">
        <pc:chgData name="Ismael Peña-López" userId="ad50cde2fbdf5e5c" providerId="LiveId" clId="{3DE42B17-4F12-42A7-9C00-DB1921462E0E}" dt="2026-02-19T14:58:10.074" v="4947"/>
        <pc:sldMkLst>
          <pc:docMk/>
          <pc:sldMk cId="1086779355" sldId="986"/>
        </pc:sldMkLst>
      </pc:sldChg>
      <pc:sldChg chg="modSp add del mod ord">
        <pc:chgData name="Ismael Peña-López" userId="ad50cde2fbdf5e5c" providerId="LiveId" clId="{3DE42B17-4F12-42A7-9C00-DB1921462E0E}" dt="2026-02-19T14:55:59.976" v="4933" actId="47"/>
        <pc:sldMkLst>
          <pc:docMk/>
          <pc:sldMk cId="1437356424" sldId="986"/>
        </pc:sldMkLst>
      </pc:sldChg>
      <pc:sldChg chg="add">
        <pc:chgData name="Ismael Peña-López" userId="ad50cde2fbdf5e5c" providerId="LiveId" clId="{3DE42B17-4F12-42A7-9C00-DB1921462E0E}" dt="2026-02-19T14:58:43.225" v="4955"/>
        <pc:sldMkLst>
          <pc:docMk/>
          <pc:sldMk cId="1160447665" sldId="987"/>
        </pc:sldMkLst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2658478155" sldId="988"/>
        </pc:sldMkLst>
      </pc:sldChg>
      <pc:sldChg chg="add del">
        <pc:chgData name="Ismael Peña-López" userId="ad50cde2fbdf5e5c" providerId="LiveId" clId="{3DE42B17-4F12-42A7-9C00-DB1921462E0E}" dt="2026-02-19T15:01:14.297" v="4977" actId="47"/>
        <pc:sldMkLst>
          <pc:docMk/>
          <pc:sldMk cId="3762941850" sldId="988"/>
        </pc:sldMkLst>
      </pc:sldChg>
      <pc:sldChg chg="add">
        <pc:chgData name="Ismael Peña-López" userId="ad50cde2fbdf5e5c" providerId="LiveId" clId="{3DE42B17-4F12-42A7-9C00-DB1921462E0E}" dt="2026-02-19T15:01:08.174" v="4976"/>
        <pc:sldMkLst>
          <pc:docMk/>
          <pc:sldMk cId="1496133391" sldId="989"/>
        </pc:sldMkLst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4055577082" sldId="989"/>
        </pc:sldMkLst>
      </pc:sldChg>
      <pc:sldChg chg="add">
        <pc:chgData name="Ismael Peña-López" userId="ad50cde2fbdf5e5c" providerId="LiveId" clId="{3DE42B17-4F12-42A7-9C00-DB1921462E0E}" dt="2026-02-19T15:51:01.023" v="5182"/>
        <pc:sldMkLst>
          <pc:docMk/>
          <pc:sldMk cId="3747172714" sldId="990"/>
        </pc:sldMkLst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4021149324" sldId="990"/>
        </pc:sldMkLst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1152308797" sldId="991"/>
        </pc:sldMkLst>
      </pc:sldChg>
      <pc:sldChg chg="modSp add mod">
        <pc:chgData name="Ismael Peña-López" userId="ad50cde2fbdf5e5c" providerId="LiveId" clId="{3DE42B17-4F12-42A7-9C00-DB1921462E0E}" dt="2026-02-19T15:52:04.735" v="5192" actId="20577"/>
        <pc:sldMkLst>
          <pc:docMk/>
          <pc:sldMk cId="3080478613" sldId="991"/>
        </pc:sldMkLst>
        <pc:spChg chg="mod">
          <ac:chgData name="Ismael Peña-López" userId="ad50cde2fbdf5e5c" providerId="LiveId" clId="{3DE42B17-4F12-42A7-9C00-DB1921462E0E}" dt="2026-02-19T15:52:04.735" v="5192" actId="20577"/>
          <ac:spMkLst>
            <pc:docMk/>
            <pc:sldMk cId="3080478613" sldId="991"/>
            <ac:spMk id="3" creationId="{60C6C926-CDB9-7C08-6043-2845678605EB}"/>
          </ac:spMkLst>
        </pc:spChg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1839343854" sldId="992"/>
        </pc:sldMkLst>
      </pc:sldChg>
      <pc:sldChg chg="add">
        <pc:chgData name="Ismael Peña-López" userId="ad50cde2fbdf5e5c" providerId="LiveId" clId="{3DE42B17-4F12-42A7-9C00-DB1921462E0E}" dt="2026-02-19T15:51:01.023" v="5182"/>
        <pc:sldMkLst>
          <pc:docMk/>
          <pc:sldMk cId="93016149" sldId="994"/>
        </pc:sldMkLst>
      </pc:sldChg>
      <pc:sldChg chg="add">
        <pc:chgData name="Ismael Peña-López" userId="ad50cde2fbdf5e5c" providerId="LiveId" clId="{3DE42B17-4F12-42A7-9C00-DB1921462E0E}" dt="2026-02-19T15:51:01.023" v="5182"/>
        <pc:sldMkLst>
          <pc:docMk/>
          <pc:sldMk cId="1615825882" sldId="995"/>
        </pc:sldMkLst>
      </pc:sldChg>
      <pc:sldChg chg="modSp add mod">
        <pc:chgData name="Ismael Peña-López" userId="ad50cde2fbdf5e5c" providerId="LiveId" clId="{3DE42B17-4F12-42A7-9C00-DB1921462E0E}" dt="2026-02-19T15:52:12.735" v="5194" actId="20577"/>
        <pc:sldMkLst>
          <pc:docMk/>
          <pc:sldMk cId="2741812126" sldId="996"/>
        </pc:sldMkLst>
        <pc:spChg chg="mod">
          <ac:chgData name="Ismael Peña-López" userId="ad50cde2fbdf5e5c" providerId="LiveId" clId="{3DE42B17-4F12-42A7-9C00-DB1921462E0E}" dt="2026-02-19T15:52:12.735" v="5194" actId="20577"/>
          <ac:spMkLst>
            <pc:docMk/>
            <pc:sldMk cId="2741812126" sldId="996"/>
            <ac:spMk id="3" creationId="{2EF2F25F-457F-4C5F-E006-B3C93307E1E2}"/>
          </ac:spMkLst>
        </pc:spChg>
      </pc:sldChg>
      <pc:sldChg chg="modSp add del mod ord">
        <pc:chgData name="Ismael Peña-López" userId="ad50cde2fbdf5e5c" providerId="LiveId" clId="{3DE42B17-4F12-42A7-9C00-DB1921462E0E}" dt="2026-02-19T14:55:59.976" v="4933" actId="47"/>
        <pc:sldMkLst>
          <pc:docMk/>
          <pc:sldMk cId="2954656918" sldId="997"/>
        </pc:sldMkLst>
      </pc:sldChg>
      <pc:sldChg chg="modSp add del mod ord">
        <pc:chgData name="Ismael Peña-López" userId="ad50cde2fbdf5e5c" providerId="LiveId" clId="{3DE42B17-4F12-42A7-9C00-DB1921462E0E}" dt="2026-02-19T14:55:59.976" v="4933" actId="47"/>
        <pc:sldMkLst>
          <pc:docMk/>
          <pc:sldMk cId="91226069" sldId="998"/>
        </pc:sldMkLst>
      </pc:sldChg>
      <pc:sldChg chg="addSp delSp modSp add del mod">
        <pc:chgData name="Ismael Peña-López" userId="ad50cde2fbdf5e5c" providerId="LiveId" clId="{3DE42B17-4F12-42A7-9C00-DB1921462E0E}" dt="2026-02-19T15:39:41.335" v="5121" actId="47"/>
        <pc:sldMkLst>
          <pc:docMk/>
          <pc:sldMk cId="4143292193" sldId="998"/>
        </pc:sldMkLst>
        <pc:spChg chg="mod">
          <ac:chgData name="Ismael Peña-López" userId="ad50cde2fbdf5e5c" providerId="LiveId" clId="{3DE42B17-4F12-42A7-9C00-DB1921462E0E}" dt="2026-02-19T15:38:09.522" v="5092" actId="404"/>
          <ac:spMkLst>
            <pc:docMk/>
            <pc:sldMk cId="4143292193" sldId="998"/>
            <ac:spMk id="3" creationId="{B5C36CFA-0A7A-506B-39CF-B8C981030F19}"/>
          </ac:spMkLst>
        </pc:spChg>
        <pc:spChg chg="mod">
          <ac:chgData name="Ismael Peña-López" userId="ad50cde2fbdf5e5c" providerId="LiveId" clId="{3DE42B17-4F12-42A7-9C00-DB1921462E0E}" dt="2026-02-19T15:38:09.522" v="5092" actId="404"/>
          <ac:spMkLst>
            <pc:docMk/>
            <pc:sldMk cId="4143292193" sldId="998"/>
            <ac:spMk id="4" creationId="{0C58A600-0F5C-0713-AE36-0DB03FB580E1}"/>
          </ac:spMkLst>
        </pc:spChg>
        <pc:spChg chg="mod">
          <ac:chgData name="Ismael Peña-López" userId="ad50cde2fbdf5e5c" providerId="LiveId" clId="{3DE42B17-4F12-42A7-9C00-DB1921462E0E}" dt="2026-02-19T15:38:09.522" v="5092" actId="404"/>
          <ac:spMkLst>
            <pc:docMk/>
            <pc:sldMk cId="4143292193" sldId="998"/>
            <ac:spMk id="6" creationId="{1AB693D8-A1C5-AC54-2A7F-E73E8DA2146F}"/>
          </ac:spMkLst>
        </pc:spChg>
        <pc:spChg chg="mod">
          <ac:chgData name="Ismael Peña-López" userId="ad50cde2fbdf5e5c" providerId="LiveId" clId="{3DE42B17-4F12-42A7-9C00-DB1921462E0E}" dt="2026-02-19T15:38:09.522" v="5092" actId="404"/>
          <ac:spMkLst>
            <pc:docMk/>
            <pc:sldMk cId="4143292193" sldId="998"/>
            <ac:spMk id="7" creationId="{D1528297-7905-991E-3EF9-DE19971AD5C2}"/>
          </ac:spMkLst>
        </pc:spChg>
        <pc:spChg chg="mod">
          <ac:chgData name="Ismael Peña-López" userId="ad50cde2fbdf5e5c" providerId="LiveId" clId="{3DE42B17-4F12-42A7-9C00-DB1921462E0E}" dt="2026-02-19T15:38:09.522" v="5092" actId="404"/>
          <ac:spMkLst>
            <pc:docMk/>
            <pc:sldMk cId="4143292193" sldId="998"/>
            <ac:spMk id="9" creationId="{CCF6370E-A104-3352-5319-9A537862C1EA}"/>
          </ac:spMkLst>
        </pc:spChg>
        <pc:spChg chg="mod">
          <ac:chgData name="Ismael Peña-López" userId="ad50cde2fbdf5e5c" providerId="LiveId" clId="{3DE42B17-4F12-42A7-9C00-DB1921462E0E}" dt="2026-02-19T15:38:09.522" v="5092" actId="404"/>
          <ac:spMkLst>
            <pc:docMk/>
            <pc:sldMk cId="4143292193" sldId="998"/>
            <ac:spMk id="10" creationId="{AAB8F8CE-F5D3-60C3-B730-8E9E4FD434F1}"/>
          </ac:spMkLst>
        </pc:spChg>
        <pc:spChg chg="mod">
          <ac:chgData name="Ismael Peña-López" userId="ad50cde2fbdf5e5c" providerId="LiveId" clId="{3DE42B17-4F12-42A7-9C00-DB1921462E0E}" dt="2026-02-19T15:38:09.522" v="5092" actId="404"/>
          <ac:spMkLst>
            <pc:docMk/>
            <pc:sldMk cId="4143292193" sldId="998"/>
            <ac:spMk id="12" creationId="{A89D3C83-76F5-3672-D2D0-0382EF7DC24D}"/>
          </ac:spMkLst>
        </pc:spChg>
        <pc:spChg chg="mod">
          <ac:chgData name="Ismael Peña-López" userId="ad50cde2fbdf5e5c" providerId="LiveId" clId="{3DE42B17-4F12-42A7-9C00-DB1921462E0E}" dt="2026-02-19T15:38:09.522" v="5092" actId="404"/>
          <ac:spMkLst>
            <pc:docMk/>
            <pc:sldMk cId="4143292193" sldId="998"/>
            <ac:spMk id="13" creationId="{F6964A3F-17A0-7161-3D7F-5EE66F3D7774}"/>
          </ac:spMkLst>
        </pc:spChg>
        <pc:spChg chg="mod">
          <ac:chgData name="Ismael Peña-López" userId="ad50cde2fbdf5e5c" providerId="LiveId" clId="{3DE42B17-4F12-42A7-9C00-DB1921462E0E}" dt="2026-02-19T15:08:44.251" v="5043"/>
          <ac:spMkLst>
            <pc:docMk/>
            <pc:sldMk cId="4143292193" sldId="998"/>
            <ac:spMk id="15" creationId="{77AABF6A-4B06-0E7F-A13F-18192C872DA4}"/>
          </ac:spMkLst>
        </pc:spChg>
        <pc:spChg chg="mod">
          <ac:chgData name="Ismael Peña-López" userId="ad50cde2fbdf5e5c" providerId="LiveId" clId="{3DE42B17-4F12-42A7-9C00-DB1921462E0E}" dt="2026-02-19T15:08:44.251" v="5043"/>
          <ac:spMkLst>
            <pc:docMk/>
            <pc:sldMk cId="4143292193" sldId="998"/>
            <ac:spMk id="16" creationId="{05135049-D68D-93FF-2FC7-D5406C9DB565}"/>
          </ac:spMkLst>
        </pc:spChg>
        <pc:spChg chg="mod">
          <ac:chgData name="Ismael Peña-López" userId="ad50cde2fbdf5e5c" providerId="LiveId" clId="{3DE42B17-4F12-42A7-9C00-DB1921462E0E}" dt="2026-02-19T15:09:07.075" v="5050"/>
          <ac:spMkLst>
            <pc:docMk/>
            <pc:sldMk cId="4143292193" sldId="998"/>
            <ac:spMk id="18" creationId="{6B4769B7-6CF5-BCB6-1250-A6ABACC54B34}"/>
          </ac:spMkLst>
        </pc:spChg>
        <pc:spChg chg="mod">
          <ac:chgData name="Ismael Peña-López" userId="ad50cde2fbdf5e5c" providerId="LiveId" clId="{3DE42B17-4F12-42A7-9C00-DB1921462E0E}" dt="2026-02-19T15:09:07.075" v="5050"/>
          <ac:spMkLst>
            <pc:docMk/>
            <pc:sldMk cId="4143292193" sldId="998"/>
            <ac:spMk id="19" creationId="{8A2FF04F-B305-CAD1-E3CE-041B3CDAD7AE}"/>
          </ac:spMkLst>
        </pc:spChg>
        <pc:spChg chg="mod">
          <ac:chgData name="Ismael Peña-López" userId="ad50cde2fbdf5e5c" providerId="LiveId" clId="{3DE42B17-4F12-42A7-9C00-DB1921462E0E}" dt="2026-02-19T15:09:07.075" v="5050"/>
          <ac:spMkLst>
            <pc:docMk/>
            <pc:sldMk cId="4143292193" sldId="998"/>
            <ac:spMk id="21" creationId="{3E30E1FF-F4AE-5A69-B92E-03E4860CF113}"/>
          </ac:spMkLst>
        </pc:spChg>
        <pc:spChg chg="mod">
          <ac:chgData name="Ismael Peña-López" userId="ad50cde2fbdf5e5c" providerId="LiveId" clId="{3DE42B17-4F12-42A7-9C00-DB1921462E0E}" dt="2026-02-19T15:09:07.075" v="5050"/>
          <ac:spMkLst>
            <pc:docMk/>
            <pc:sldMk cId="4143292193" sldId="998"/>
            <ac:spMk id="22" creationId="{B9EAEF89-0BB6-70CB-6E7B-9B8AD50F3F97}"/>
          </ac:spMkLst>
        </pc:spChg>
        <pc:spChg chg="mod">
          <ac:chgData name="Ismael Peña-López" userId="ad50cde2fbdf5e5c" providerId="LiveId" clId="{3DE42B17-4F12-42A7-9C00-DB1921462E0E}" dt="2026-02-19T15:09:07.075" v="5050"/>
          <ac:spMkLst>
            <pc:docMk/>
            <pc:sldMk cId="4143292193" sldId="998"/>
            <ac:spMk id="24" creationId="{15E699A1-48FA-5AAD-1D4E-262C5758C3FC}"/>
          </ac:spMkLst>
        </pc:spChg>
        <pc:spChg chg="mod">
          <ac:chgData name="Ismael Peña-López" userId="ad50cde2fbdf5e5c" providerId="LiveId" clId="{3DE42B17-4F12-42A7-9C00-DB1921462E0E}" dt="2026-02-19T15:09:07.075" v="5050"/>
          <ac:spMkLst>
            <pc:docMk/>
            <pc:sldMk cId="4143292193" sldId="998"/>
            <ac:spMk id="25" creationId="{E5BFB8F8-B413-B3A4-3154-9B4E127A0AA2}"/>
          </ac:spMkLst>
        </pc:spChg>
        <pc:spChg chg="mod">
          <ac:chgData name="Ismael Peña-López" userId="ad50cde2fbdf5e5c" providerId="LiveId" clId="{3DE42B17-4F12-42A7-9C00-DB1921462E0E}" dt="2026-02-19T15:09:07.075" v="5050"/>
          <ac:spMkLst>
            <pc:docMk/>
            <pc:sldMk cId="4143292193" sldId="998"/>
            <ac:spMk id="27" creationId="{C192CC07-55AD-D4B2-2155-E93D7A8BEEE1}"/>
          </ac:spMkLst>
        </pc:spChg>
        <pc:spChg chg="mod">
          <ac:chgData name="Ismael Peña-López" userId="ad50cde2fbdf5e5c" providerId="LiveId" clId="{3DE42B17-4F12-42A7-9C00-DB1921462E0E}" dt="2026-02-19T15:09:07.075" v="5050"/>
          <ac:spMkLst>
            <pc:docMk/>
            <pc:sldMk cId="4143292193" sldId="998"/>
            <ac:spMk id="28" creationId="{9CF5AD88-1243-AE26-4C56-8713D15E17D2}"/>
          </ac:spMkLst>
        </pc:spChg>
        <pc:grpChg chg="del mod">
          <ac:chgData name="Ismael Peña-López" userId="ad50cde2fbdf5e5c" providerId="LiveId" clId="{3DE42B17-4F12-42A7-9C00-DB1921462E0E}" dt="2026-02-19T15:39:19.269" v="5112" actId="21"/>
          <ac:grpSpMkLst>
            <pc:docMk/>
            <pc:sldMk cId="4143292193" sldId="998"/>
            <ac:grpSpMk id="2" creationId="{54785957-67C7-24C6-4B37-84D24AC1DC41}"/>
          </ac:grpSpMkLst>
        </pc:grpChg>
        <pc:grpChg chg="del mod">
          <ac:chgData name="Ismael Peña-López" userId="ad50cde2fbdf5e5c" providerId="LiveId" clId="{3DE42B17-4F12-42A7-9C00-DB1921462E0E}" dt="2026-02-19T15:39:19.269" v="5112" actId="21"/>
          <ac:grpSpMkLst>
            <pc:docMk/>
            <pc:sldMk cId="4143292193" sldId="998"/>
            <ac:grpSpMk id="5" creationId="{62FB95ED-D1B2-4DAD-1CB9-C38ACC57B4A1}"/>
          </ac:grpSpMkLst>
        </pc:grpChg>
        <pc:grpChg chg="del mod">
          <ac:chgData name="Ismael Peña-López" userId="ad50cde2fbdf5e5c" providerId="LiveId" clId="{3DE42B17-4F12-42A7-9C00-DB1921462E0E}" dt="2026-02-19T15:39:19.269" v="5112" actId="21"/>
          <ac:grpSpMkLst>
            <pc:docMk/>
            <pc:sldMk cId="4143292193" sldId="998"/>
            <ac:grpSpMk id="8" creationId="{BCF1C29F-DB31-1A0F-4FC0-6AF4EC454BAC}"/>
          </ac:grpSpMkLst>
        </pc:grpChg>
        <pc:grpChg chg="del mod">
          <ac:chgData name="Ismael Peña-López" userId="ad50cde2fbdf5e5c" providerId="LiveId" clId="{3DE42B17-4F12-42A7-9C00-DB1921462E0E}" dt="2026-02-19T15:39:19.269" v="5112" actId="21"/>
          <ac:grpSpMkLst>
            <pc:docMk/>
            <pc:sldMk cId="4143292193" sldId="998"/>
            <ac:grpSpMk id="11" creationId="{C38FD8EF-0982-B194-08A2-ADE7D71C1F55}"/>
          </ac:grpSpMkLst>
        </pc:grpChg>
        <pc:grpChg chg="add mod">
          <ac:chgData name="Ismael Peña-López" userId="ad50cde2fbdf5e5c" providerId="LiveId" clId="{3DE42B17-4F12-42A7-9C00-DB1921462E0E}" dt="2026-02-19T15:08:44.251" v="5043"/>
          <ac:grpSpMkLst>
            <pc:docMk/>
            <pc:sldMk cId="4143292193" sldId="998"/>
            <ac:grpSpMk id="14" creationId="{3CFC252D-C28D-96ED-3531-C3B5C59DD7BD}"/>
          </ac:grpSpMkLst>
        </pc:grpChg>
        <pc:grpChg chg="add mod">
          <ac:chgData name="Ismael Peña-López" userId="ad50cde2fbdf5e5c" providerId="LiveId" clId="{3DE42B17-4F12-42A7-9C00-DB1921462E0E}" dt="2026-02-19T15:09:07.075" v="5050"/>
          <ac:grpSpMkLst>
            <pc:docMk/>
            <pc:sldMk cId="4143292193" sldId="998"/>
            <ac:grpSpMk id="17" creationId="{BE44F5C8-2ADC-E555-A300-451BCB7D43BF}"/>
          </ac:grpSpMkLst>
        </pc:grpChg>
        <pc:grpChg chg="add mod">
          <ac:chgData name="Ismael Peña-López" userId="ad50cde2fbdf5e5c" providerId="LiveId" clId="{3DE42B17-4F12-42A7-9C00-DB1921462E0E}" dt="2026-02-19T15:09:07.075" v="5050"/>
          <ac:grpSpMkLst>
            <pc:docMk/>
            <pc:sldMk cId="4143292193" sldId="998"/>
            <ac:grpSpMk id="20" creationId="{9D4E0B83-C2B3-7672-2186-1EF9059C2935}"/>
          </ac:grpSpMkLst>
        </pc:grpChg>
      </pc:sldChg>
      <pc:sldChg chg="add del">
        <pc:chgData name="Ismael Peña-López" userId="ad50cde2fbdf5e5c" providerId="LiveId" clId="{3DE42B17-4F12-42A7-9C00-DB1921462E0E}" dt="2026-02-19T15:07:49.673" v="5025" actId="47"/>
        <pc:sldMkLst>
          <pc:docMk/>
          <pc:sldMk cId="910216683" sldId="999"/>
        </pc:sldMkLst>
      </pc:sldChg>
      <pc:sldChg chg="modSp add del">
        <pc:chgData name="Ismael Peña-López" userId="ad50cde2fbdf5e5c" providerId="LiveId" clId="{3DE42B17-4F12-42A7-9C00-DB1921462E0E}" dt="2026-02-19T14:55:59.976" v="4933" actId="47"/>
        <pc:sldMkLst>
          <pc:docMk/>
          <pc:sldMk cId="1069243132" sldId="1000"/>
        </pc:sldMkLst>
      </pc:sldChg>
      <pc:sldChg chg="addSp delSp modSp add del mod">
        <pc:chgData name="Ismael Peña-López" userId="ad50cde2fbdf5e5c" providerId="LiveId" clId="{3DE42B17-4F12-42A7-9C00-DB1921462E0E}" dt="2026-02-19T15:38:03.303" v="5090" actId="47"/>
        <pc:sldMkLst>
          <pc:docMk/>
          <pc:sldMk cId="2176879252" sldId="1000"/>
        </pc:sldMkLst>
        <pc:spChg chg="mod">
          <ac:chgData name="Ismael Peña-López" userId="ad50cde2fbdf5e5c" providerId="LiveId" clId="{3DE42B17-4F12-42A7-9C00-DB1921462E0E}" dt="2026-02-19T15:36:06.490" v="5055" actId="404"/>
          <ac:spMkLst>
            <pc:docMk/>
            <pc:sldMk cId="2176879252" sldId="1000"/>
            <ac:spMk id="4" creationId="{3A50BF86-2432-7AD3-9CC3-A31530A8876F}"/>
          </ac:spMkLst>
        </pc:spChg>
        <pc:spChg chg="mod">
          <ac:chgData name="Ismael Peña-López" userId="ad50cde2fbdf5e5c" providerId="LiveId" clId="{3DE42B17-4F12-42A7-9C00-DB1921462E0E}" dt="2026-02-19T15:36:06.490" v="5055" actId="404"/>
          <ac:spMkLst>
            <pc:docMk/>
            <pc:sldMk cId="2176879252" sldId="1000"/>
            <ac:spMk id="5" creationId="{2177B958-50EA-75DF-A274-C538BACA8F70}"/>
          </ac:spMkLst>
        </pc:spChg>
        <pc:spChg chg="mod">
          <ac:chgData name="Ismael Peña-López" userId="ad50cde2fbdf5e5c" providerId="LiveId" clId="{3DE42B17-4F12-42A7-9C00-DB1921462E0E}" dt="2026-02-19T15:36:06.490" v="5055" actId="404"/>
          <ac:spMkLst>
            <pc:docMk/>
            <pc:sldMk cId="2176879252" sldId="1000"/>
            <ac:spMk id="7" creationId="{29A1EDD1-111E-D787-62AA-7ECFB6CFAAE0}"/>
          </ac:spMkLst>
        </pc:spChg>
        <pc:spChg chg="mod">
          <ac:chgData name="Ismael Peña-López" userId="ad50cde2fbdf5e5c" providerId="LiveId" clId="{3DE42B17-4F12-42A7-9C00-DB1921462E0E}" dt="2026-02-19T15:36:06.490" v="5055" actId="404"/>
          <ac:spMkLst>
            <pc:docMk/>
            <pc:sldMk cId="2176879252" sldId="1000"/>
            <ac:spMk id="8" creationId="{0718BEB0-ECA7-56A7-2CF7-098968A29E85}"/>
          </ac:spMkLst>
        </pc:spChg>
        <pc:spChg chg="mod">
          <ac:chgData name="Ismael Peña-López" userId="ad50cde2fbdf5e5c" providerId="LiveId" clId="{3DE42B17-4F12-42A7-9C00-DB1921462E0E}" dt="2026-02-19T15:36:06.490" v="5055" actId="404"/>
          <ac:spMkLst>
            <pc:docMk/>
            <pc:sldMk cId="2176879252" sldId="1000"/>
            <ac:spMk id="10" creationId="{45911AC6-CDA7-F064-D7DF-34CE49105A8D}"/>
          </ac:spMkLst>
        </pc:spChg>
        <pc:spChg chg="mod">
          <ac:chgData name="Ismael Peña-López" userId="ad50cde2fbdf5e5c" providerId="LiveId" clId="{3DE42B17-4F12-42A7-9C00-DB1921462E0E}" dt="2026-02-19T15:36:06.490" v="5055" actId="404"/>
          <ac:spMkLst>
            <pc:docMk/>
            <pc:sldMk cId="2176879252" sldId="1000"/>
            <ac:spMk id="11" creationId="{DF2DCEF6-3B71-3E90-EB31-83B5675D9BE6}"/>
          </ac:spMkLst>
        </pc:spChg>
        <pc:spChg chg="mod">
          <ac:chgData name="Ismael Peña-López" userId="ad50cde2fbdf5e5c" providerId="LiveId" clId="{3DE42B17-4F12-42A7-9C00-DB1921462E0E}" dt="2026-02-19T15:37:45.490" v="5087" actId="3064"/>
          <ac:spMkLst>
            <pc:docMk/>
            <pc:sldMk cId="2176879252" sldId="1000"/>
            <ac:spMk id="13" creationId="{2BAB44D0-415D-27BF-F2D6-3A4DEAB7D32F}"/>
          </ac:spMkLst>
        </pc:spChg>
        <pc:spChg chg="mod">
          <ac:chgData name="Ismael Peña-López" userId="ad50cde2fbdf5e5c" providerId="LiveId" clId="{3DE42B17-4F12-42A7-9C00-DB1921462E0E}" dt="2026-02-19T15:36:06.490" v="5055" actId="404"/>
          <ac:spMkLst>
            <pc:docMk/>
            <pc:sldMk cId="2176879252" sldId="1000"/>
            <ac:spMk id="14" creationId="{F025B5BB-F1C6-72FB-41A2-771E2930914F}"/>
          </ac:spMkLst>
        </pc:spChg>
        <pc:spChg chg="mod">
          <ac:chgData name="Ismael Peña-López" userId="ad50cde2fbdf5e5c" providerId="LiveId" clId="{3DE42B17-4F12-42A7-9C00-DB1921462E0E}" dt="2026-02-19T15:08:39.323" v="5041"/>
          <ac:spMkLst>
            <pc:docMk/>
            <pc:sldMk cId="2176879252" sldId="1000"/>
            <ac:spMk id="15" creationId="{EBE4448A-A1DC-D454-01FD-DE9AF8DA4C63}"/>
          </ac:spMkLst>
        </pc:spChg>
        <pc:spChg chg="mod">
          <ac:chgData name="Ismael Peña-López" userId="ad50cde2fbdf5e5c" providerId="LiveId" clId="{3DE42B17-4F12-42A7-9C00-DB1921462E0E}" dt="2026-02-19T15:08:39.323" v="5041"/>
          <ac:spMkLst>
            <pc:docMk/>
            <pc:sldMk cId="2176879252" sldId="1000"/>
            <ac:spMk id="16" creationId="{0C910A26-3E21-B677-CFE4-031E421F7843}"/>
          </ac:spMkLst>
        </pc:spChg>
        <pc:spChg chg="mod">
          <ac:chgData name="Ismael Peña-López" userId="ad50cde2fbdf5e5c" providerId="LiveId" clId="{3DE42B17-4F12-42A7-9C00-DB1921462E0E}" dt="2026-02-19T15:09:05.097" v="5049"/>
          <ac:spMkLst>
            <pc:docMk/>
            <pc:sldMk cId="2176879252" sldId="1000"/>
            <ac:spMk id="18" creationId="{D1F3AD5C-B769-1FC8-3578-E2ECC30CA9CE}"/>
          </ac:spMkLst>
        </pc:spChg>
        <pc:spChg chg="mod">
          <ac:chgData name="Ismael Peña-López" userId="ad50cde2fbdf5e5c" providerId="LiveId" clId="{3DE42B17-4F12-42A7-9C00-DB1921462E0E}" dt="2026-02-19T15:09:05.097" v="5049"/>
          <ac:spMkLst>
            <pc:docMk/>
            <pc:sldMk cId="2176879252" sldId="1000"/>
            <ac:spMk id="19" creationId="{3A40C72D-CA3F-7443-50BA-3701D13518D4}"/>
          </ac:spMkLst>
        </pc:spChg>
        <pc:spChg chg="mod">
          <ac:chgData name="Ismael Peña-López" userId="ad50cde2fbdf5e5c" providerId="LiveId" clId="{3DE42B17-4F12-42A7-9C00-DB1921462E0E}" dt="2026-02-19T15:09:05.097" v="5049"/>
          <ac:spMkLst>
            <pc:docMk/>
            <pc:sldMk cId="2176879252" sldId="1000"/>
            <ac:spMk id="21" creationId="{C468E1F4-91B2-ADC8-B187-BB9D49465F19}"/>
          </ac:spMkLst>
        </pc:spChg>
        <pc:spChg chg="mod">
          <ac:chgData name="Ismael Peña-López" userId="ad50cde2fbdf5e5c" providerId="LiveId" clId="{3DE42B17-4F12-42A7-9C00-DB1921462E0E}" dt="2026-02-19T15:09:05.097" v="5049"/>
          <ac:spMkLst>
            <pc:docMk/>
            <pc:sldMk cId="2176879252" sldId="1000"/>
            <ac:spMk id="22" creationId="{69649924-A9E6-623F-D66C-33C17F185AA0}"/>
          </ac:spMkLst>
        </pc:spChg>
        <pc:spChg chg="mod">
          <ac:chgData name="Ismael Peña-López" userId="ad50cde2fbdf5e5c" providerId="LiveId" clId="{3DE42B17-4F12-42A7-9C00-DB1921462E0E}" dt="2026-02-19T15:09:05.097" v="5049"/>
          <ac:spMkLst>
            <pc:docMk/>
            <pc:sldMk cId="2176879252" sldId="1000"/>
            <ac:spMk id="24" creationId="{307D5B86-560C-2075-B3F8-96070D60653F}"/>
          </ac:spMkLst>
        </pc:spChg>
        <pc:spChg chg="mod">
          <ac:chgData name="Ismael Peña-López" userId="ad50cde2fbdf5e5c" providerId="LiveId" clId="{3DE42B17-4F12-42A7-9C00-DB1921462E0E}" dt="2026-02-19T15:09:05.097" v="5049"/>
          <ac:spMkLst>
            <pc:docMk/>
            <pc:sldMk cId="2176879252" sldId="1000"/>
            <ac:spMk id="25" creationId="{73724AFD-8973-10CB-494F-9DBE0D0BECB4}"/>
          </ac:spMkLst>
        </pc:spChg>
        <pc:spChg chg="mod">
          <ac:chgData name="Ismael Peña-López" userId="ad50cde2fbdf5e5c" providerId="LiveId" clId="{3DE42B17-4F12-42A7-9C00-DB1921462E0E}" dt="2026-02-19T15:09:05.097" v="5049"/>
          <ac:spMkLst>
            <pc:docMk/>
            <pc:sldMk cId="2176879252" sldId="1000"/>
            <ac:spMk id="27" creationId="{44C69839-3CFE-A4A4-E61A-07A427F4703F}"/>
          </ac:spMkLst>
        </pc:spChg>
        <pc:spChg chg="mod">
          <ac:chgData name="Ismael Peña-López" userId="ad50cde2fbdf5e5c" providerId="LiveId" clId="{3DE42B17-4F12-42A7-9C00-DB1921462E0E}" dt="2026-02-19T15:09:05.097" v="5049"/>
          <ac:spMkLst>
            <pc:docMk/>
            <pc:sldMk cId="2176879252" sldId="1000"/>
            <ac:spMk id="28" creationId="{EF5D5839-7563-732A-DADC-81B24119BF8C}"/>
          </ac:spMkLst>
        </pc:spChg>
        <pc:grpChg chg="add del mod">
          <ac:chgData name="Ismael Peña-López" userId="ad50cde2fbdf5e5c" providerId="LiveId" clId="{3DE42B17-4F12-42A7-9C00-DB1921462E0E}" dt="2026-02-19T15:09:00.653" v="5048" actId="478"/>
          <ac:grpSpMkLst>
            <pc:docMk/>
            <pc:sldMk cId="2176879252" sldId="1000"/>
            <ac:grpSpMk id="2" creationId="{800607D8-B99A-5539-F5E9-2961ABBBDE1D}"/>
          </ac:grpSpMkLst>
        </pc:grpChg>
        <pc:grpChg chg="mod">
          <ac:chgData name="Ismael Peña-López" userId="ad50cde2fbdf5e5c" providerId="LiveId" clId="{3DE42B17-4F12-42A7-9C00-DB1921462E0E}" dt="2026-02-19T15:37:08.222" v="5068" actId="1076"/>
          <ac:grpSpMkLst>
            <pc:docMk/>
            <pc:sldMk cId="2176879252" sldId="1000"/>
            <ac:grpSpMk id="3" creationId="{10EE52FC-E2D8-44A7-56D8-6737FD93C581}"/>
          </ac:grpSpMkLst>
        </pc:grpChg>
        <pc:grpChg chg="mod">
          <ac:chgData name="Ismael Peña-López" userId="ad50cde2fbdf5e5c" providerId="LiveId" clId="{3DE42B17-4F12-42A7-9C00-DB1921462E0E}" dt="2026-02-19T15:37:08.222" v="5068" actId="1076"/>
          <ac:grpSpMkLst>
            <pc:docMk/>
            <pc:sldMk cId="2176879252" sldId="1000"/>
            <ac:grpSpMk id="6" creationId="{ABD0352E-BFFB-5661-206D-03E0C35B4071}"/>
          </ac:grpSpMkLst>
        </pc:grpChg>
        <pc:grpChg chg="mod">
          <ac:chgData name="Ismael Peña-López" userId="ad50cde2fbdf5e5c" providerId="LiveId" clId="{3DE42B17-4F12-42A7-9C00-DB1921462E0E}" dt="2026-02-19T15:37:08.222" v="5068" actId="1076"/>
          <ac:grpSpMkLst>
            <pc:docMk/>
            <pc:sldMk cId="2176879252" sldId="1000"/>
            <ac:grpSpMk id="9" creationId="{216C91A1-44FA-FB6B-36BD-EBC2410DED1E}"/>
          </ac:grpSpMkLst>
        </pc:grpChg>
        <pc:grpChg chg="mod">
          <ac:chgData name="Ismael Peña-López" userId="ad50cde2fbdf5e5c" providerId="LiveId" clId="{3DE42B17-4F12-42A7-9C00-DB1921462E0E}" dt="2026-02-19T15:37:08.222" v="5068" actId="1076"/>
          <ac:grpSpMkLst>
            <pc:docMk/>
            <pc:sldMk cId="2176879252" sldId="1000"/>
            <ac:grpSpMk id="12" creationId="{042BDFE7-EE1A-B51E-8720-CC05CCB18333}"/>
          </ac:grpSpMkLst>
        </pc:grpChg>
        <pc:grpChg chg="add mod">
          <ac:chgData name="Ismael Peña-López" userId="ad50cde2fbdf5e5c" providerId="LiveId" clId="{3DE42B17-4F12-42A7-9C00-DB1921462E0E}" dt="2026-02-19T15:09:05.097" v="5049"/>
          <ac:grpSpMkLst>
            <pc:docMk/>
            <pc:sldMk cId="2176879252" sldId="1000"/>
            <ac:grpSpMk id="17" creationId="{179AD9A4-F0A4-A9A6-7850-22EEB233698B}"/>
          </ac:grpSpMkLst>
        </pc:grpChg>
        <pc:grpChg chg="add mod">
          <ac:chgData name="Ismael Peña-López" userId="ad50cde2fbdf5e5c" providerId="LiveId" clId="{3DE42B17-4F12-42A7-9C00-DB1921462E0E}" dt="2026-02-19T15:09:05.097" v="5049"/>
          <ac:grpSpMkLst>
            <pc:docMk/>
            <pc:sldMk cId="2176879252" sldId="1000"/>
            <ac:grpSpMk id="20" creationId="{BBC3F559-D096-1A19-2128-4AC5D9E1B039}"/>
          </ac:grpSpMkLst>
        </pc:grpChg>
      </pc:sldChg>
      <pc:sldChg chg="addSp delSp modSp add del mod">
        <pc:chgData name="Ismael Peña-López" userId="ad50cde2fbdf5e5c" providerId="LiveId" clId="{3DE42B17-4F12-42A7-9C00-DB1921462E0E}" dt="2026-02-19T15:41:21.062" v="5146" actId="47"/>
        <pc:sldMkLst>
          <pc:docMk/>
          <pc:sldMk cId="485204182" sldId="1001"/>
        </pc:sldMkLst>
        <pc:spChg chg="mod">
          <ac:chgData name="Ismael Peña-López" userId="ad50cde2fbdf5e5c" providerId="LiveId" clId="{3DE42B17-4F12-42A7-9C00-DB1921462E0E}" dt="2026-02-19T15:08:45.524" v="5044"/>
          <ac:spMkLst>
            <pc:docMk/>
            <pc:sldMk cId="485204182" sldId="1001"/>
            <ac:spMk id="3" creationId="{00159F47-A28F-950E-AF39-C538EF322949}"/>
          </ac:spMkLst>
        </pc:spChg>
        <pc:spChg chg="mod">
          <ac:chgData name="Ismael Peña-López" userId="ad50cde2fbdf5e5c" providerId="LiveId" clId="{3DE42B17-4F12-42A7-9C00-DB1921462E0E}" dt="2026-02-19T15:08:45.524" v="5044"/>
          <ac:spMkLst>
            <pc:docMk/>
            <pc:sldMk cId="485204182" sldId="1001"/>
            <ac:spMk id="4" creationId="{30061A46-88C7-9B5C-C696-19F00518B2B8}"/>
          </ac:spMkLst>
        </pc:spChg>
        <pc:spChg chg="mod">
          <ac:chgData name="Ismael Peña-López" userId="ad50cde2fbdf5e5c" providerId="LiveId" clId="{3DE42B17-4F12-42A7-9C00-DB1921462E0E}" dt="2026-02-19T15:38:15.225" v="5094" actId="404"/>
          <ac:spMkLst>
            <pc:docMk/>
            <pc:sldMk cId="485204182" sldId="1001"/>
            <ac:spMk id="7" creationId="{BFCB688C-3105-EBE3-5282-105A93B7CFDD}"/>
          </ac:spMkLst>
        </pc:spChg>
        <pc:spChg chg="mod">
          <ac:chgData name="Ismael Peña-López" userId="ad50cde2fbdf5e5c" providerId="LiveId" clId="{3DE42B17-4F12-42A7-9C00-DB1921462E0E}" dt="2026-02-19T15:38:15.225" v="5094" actId="404"/>
          <ac:spMkLst>
            <pc:docMk/>
            <pc:sldMk cId="485204182" sldId="1001"/>
            <ac:spMk id="8" creationId="{34493D75-76EA-F077-ACA3-AF5E819F1C29}"/>
          </ac:spMkLst>
        </pc:spChg>
        <pc:spChg chg="mod">
          <ac:chgData name="Ismael Peña-López" userId="ad50cde2fbdf5e5c" providerId="LiveId" clId="{3DE42B17-4F12-42A7-9C00-DB1921462E0E}" dt="2026-02-19T15:09:08.005" v="5051"/>
          <ac:spMkLst>
            <pc:docMk/>
            <pc:sldMk cId="485204182" sldId="1001"/>
            <ac:spMk id="9" creationId="{84E5923B-64EF-0FD3-6D0F-54FDAF9401D9}"/>
          </ac:spMkLst>
        </pc:spChg>
        <pc:spChg chg="mod">
          <ac:chgData name="Ismael Peña-López" userId="ad50cde2fbdf5e5c" providerId="LiveId" clId="{3DE42B17-4F12-42A7-9C00-DB1921462E0E}" dt="2026-02-19T15:38:15.225" v="5094" actId="404"/>
          <ac:spMkLst>
            <pc:docMk/>
            <pc:sldMk cId="485204182" sldId="1001"/>
            <ac:spMk id="11" creationId="{63A125DF-CDEF-83D5-C199-9D6CF4DB45F0}"/>
          </ac:spMkLst>
        </pc:spChg>
        <pc:spChg chg="mod">
          <ac:chgData name="Ismael Peña-López" userId="ad50cde2fbdf5e5c" providerId="LiveId" clId="{3DE42B17-4F12-42A7-9C00-DB1921462E0E}" dt="2026-02-19T15:38:15.225" v="5094" actId="404"/>
          <ac:spMkLst>
            <pc:docMk/>
            <pc:sldMk cId="485204182" sldId="1001"/>
            <ac:spMk id="12" creationId="{DE771A53-46A0-C9A9-DE0B-0ACF1FD7F8A3}"/>
          </ac:spMkLst>
        </pc:spChg>
        <pc:spChg chg="mod">
          <ac:chgData name="Ismael Peña-López" userId="ad50cde2fbdf5e5c" providerId="LiveId" clId="{3DE42B17-4F12-42A7-9C00-DB1921462E0E}" dt="2026-02-19T15:38:15.225" v="5094" actId="404"/>
          <ac:spMkLst>
            <pc:docMk/>
            <pc:sldMk cId="485204182" sldId="1001"/>
            <ac:spMk id="14" creationId="{AF3355BE-DEFD-B70B-FD91-4A473C289D81}"/>
          </ac:spMkLst>
        </pc:spChg>
        <pc:spChg chg="mod">
          <ac:chgData name="Ismael Peña-López" userId="ad50cde2fbdf5e5c" providerId="LiveId" clId="{3DE42B17-4F12-42A7-9C00-DB1921462E0E}" dt="2026-02-19T15:38:15.225" v="5094" actId="404"/>
          <ac:spMkLst>
            <pc:docMk/>
            <pc:sldMk cId="485204182" sldId="1001"/>
            <ac:spMk id="15" creationId="{024B1CB5-309D-971E-DFD4-D03DE91BB6D1}"/>
          </ac:spMkLst>
        </pc:spChg>
        <pc:spChg chg="mod">
          <ac:chgData name="Ismael Peña-López" userId="ad50cde2fbdf5e5c" providerId="LiveId" clId="{3DE42B17-4F12-42A7-9C00-DB1921462E0E}" dt="2026-02-19T15:38:15.225" v="5094" actId="404"/>
          <ac:spMkLst>
            <pc:docMk/>
            <pc:sldMk cId="485204182" sldId="1001"/>
            <ac:spMk id="17" creationId="{9F1F8354-EF40-0F6E-EA56-E08C36B61884}"/>
          </ac:spMkLst>
        </pc:spChg>
        <pc:spChg chg="mod">
          <ac:chgData name="Ismael Peña-López" userId="ad50cde2fbdf5e5c" providerId="LiveId" clId="{3DE42B17-4F12-42A7-9C00-DB1921462E0E}" dt="2026-02-19T15:38:15.225" v="5094" actId="404"/>
          <ac:spMkLst>
            <pc:docMk/>
            <pc:sldMk cId="485204182" sldId="1001"/>
            <ac:spMk id="18" creationId="{E2698918-E697-E9A4-2B8F-1A5A9C9EDB54}"/>
          </ac:spMkLst>
        </pc:spChg>
        <pc:spChg chg="mod">
          <ac:chgData name="Ismael Peña-López" userId="ad50cde2fbdf5e5c" providerId="LiveId" clId="{3DE42B17-4F12-42A7-9C00-DB1921462E0E}" dt="2026-02-19T15:09:08.005" v="5051"/>
          <ac:spMkLst>
            <pc:docMk/>
            <pc:sldMk cId="485204182" sldId="1001"/>
            <ac:spMk id="19" creationId="{4568AC3C-A868-96C1-8CCF-351F61C3EBEE}"/>
          </ac:spMkLst>
        </pc:spChg>
        <pc:spChg chg="mod">
          <ac:chgData name="Ismael Peña-López" userId="ad50cde2fbdf5e5c" providerId="LiveId" clId="{3DE42B17-4F12-42A7-9C00-DB1921462E0E}" dt="2026-02-19T15:09:08.005" v="5051"/>
          <ac:spMkLst>
            <pc:docMk/>
            <pc:sldMk cId="485204182" sldId="1001"/>
            <ac:spMk id="21" creationId="{04506B92-E3D9-4B86-F1BF-94670AC4C803}"/>
          </ac:spMkLst>
        </pc:spChg>
        <pc:spChg chg="mod">
          <ac:chgData name="Ismael Peña-López" userId="ad50cde2fbdf5e5c" providerId="LiveId" clId="{3DE42B17-4F12-42A7-9C00-DB1921462E0E}" dt="2026-02-19T15:09:08.005" v="5051"/>
          <ac:spMkLst>
            <pc:docMk/>
            <pc:sldMk cId="485204182" sldId="1001"/>
            <ac:spMk id="22" creationId="{529C7AD7-0F3B-E5B2-B32D-DE30B5BE65B4}"/>
          </ac:spMkLst>
        </pc:spChg>
        <pc:spChg chg="mod">
          <ac:chgData name="Ismael Peña-López" userId="ad50cde2fbdf5e5c" providerId="LiveId" clId="{3DE42B17-4F12-42A7-9C00-DB1921462E0E}" dt="2026-02-19T15:09:08.005" v="5051"/>
          <ac:spMkLst>
            <pc:docMk/>
            <pc:sldMk cId="485204182" sldId="1001"/>
            <ac:spMk id="24" creationId="{B6E0D8F3-9282-B5A7-10F8-63D2C591CD21}"/>
          </ac:spMkLst>
        </pc:spChg>
        <pc:spChg chg="mod">
          <ac:chgData name="Ismael Peña-López" userId="ad50cde2fbdf5e5c" providerId="LiveId" clId="{3DE42B17-4F12-42A7-9C00-DB1921462E0E}" dt="2026-02-19T15:09:08.005" v="5051"/>
          <ac:spMkLst>
            <pc:docMk/>
            <pc:sldMk cId="485204182" sldId="1001"/>
            <ac:spMk id="25" creationId="{0E1F54D4-10ED-0381-9F2B-99C5603002A9}"/>
          </ac:spMkLst>
        </pc:spChg>
        <pc:spChg chg="mod">
          <ac:chgData name="Ismael Peña-López" userId="ad50cde2fbdf5e5c" providerId="LiveId" clId="{3DE42B17-4F12-42A7-9C00-DB1921462E0E}" dt="2026-02-19T15:09:08.005" v="5051"/>
          <ac:spMkLst>
            <pc:docMk/>
            <pc:sldMk cId="485204182" sldId="1001"/>
            <ac:spMk id="27" creationId="{9E7C6E3D-59F3-5009-E2E0-0ECECBCE4263}"/>
          </ac:spMkLst>
        </pc:spChg>
        <pc:spChg chg="mod">
          <ac:chgData name="Ismael Peña-López" userId="ad50cde2fbdf5e5c" providerId="LiveId" clId="{3DE42B17-4F12-42A7-9C00-DB1921462E0E}" dt="2026-02-19T15:09:08.005" v="5051"/>
          <ac:spMkLst>
            <pc:docMk/>
            <pc:sldMk cId="485204182" sldId="1001"/>
            <ac:spMk id="28" creationId="{63003749-5C9D-CF74-1CF8-948484521551}"/>
          </ac:spMkLst>
        </pc:spChg>
        <pc:grpChg chg="add mod">
          <ac:chgData name="Ismael Peña-López" userId="ad50cde2fbdf5e5c" providerId="LiveId" clId="{3DE42B17-4F12-42A7-9C00-DB1921462E0E}" dt="2026-02-19T15:08:45.524" v="5044"/>
          <ac:grpSpMkLst>
            <pc:docMk/>
            <pc:sldMk cId="485204182" sldId="1001"/>
            <ac:grpSpMk id="2" creationId="{37887EDA-D1D6-1B2F-281E-8F85087247E1}"/>
          </ac:grpSpMkLst>
        </pc:grpChg>
        <pc:grpChg chg="add mod">
          <ac:chgData name="Ismael Peña-López" userId="ad50cde2fbdf5e5c" providerId="LiveId" clId="{3DE42B17-4F12-42A7-9C00-DB1921462E0E}" dt="2026-02-19T15:40:10.711" v="5128" actId="552"/>
          <ac:grpSpMkLst>
            <pc:docMk/>
            <pc:sldMk cId="485204182" sldId="1001"/>
            <ac:grpSpMk id="5" creationId="{DD254998-26F0-B55F-442C-C5907B80DBD6}"/>
          </ac:grpSpMkLst>
        </pc:grpChg>
        <pc:grpChg chg="del mod">
          <ac:chgData name="Ismael Peña-López" userId="ad50cde2fbdf5e5c" providerId="LiveId" clId="{3DE42B17-4F12-42A7-9C00-DB1921462E0E}" dt="2026-02-19T15:40:38.037" v="5138" actId="21"/>
          <ac:grpSpMkLst>
            <pc:docMk/>
            <pc:sldMk cId="485204182" sldId="1001"/>
            <ac:grpSpMk id="6" creationId="{2475D263-47EF-FAF3-1247-6D6F01DE5EB1}"/>
          </ac:grpSpMkLst>
        </pc:grpChg>
        <pc:grpChg chg="del mod">
          <ac:chgData name="Ismael Peña-López" userId="ad50cde2fbdf5e5c" providerId="LiveId" clId="{3DE42B17-4F12-42A7-9C00-DB1921462E0E}" dt="2026-02-19T15:40:38.037" v="5138" actId="21"/>
          <ac:grpSpMkLst>
            <pc:docMk/>
            <pc:sldMk cId="485204182" sldId="1001"/>
            <ac:grpSpMk id="10" creationId="{EE5074D0-0D81-9D55-7DBB-22025C05B5C7}"/>
          </ac:grpSpMkLst>
        </pc:grpChg>
        <pc:grpChg chg="del mod">
          <ac:chgData name="Ismael Peña-López" userId="ad50cde2fbdf5e5c" providerId="LiveId" clId="{3DE42B17-4F12-42A7-9C00-DB1921462E0E}" dt="2026-02-19T15:40:38.037" v="5138" actId="21"/>
          <ac:grpSpMkLst>
            <pc:docMk/>
            <pc:sldMk cId="485204182" sldId="1001"/>
            <ac:grpSpMk id="13" creationId="{C6B33E8B-2978-A4C0-D553-B0EA0F118123}"/>
          </ac:grpSpMkLst>
        </pc:grpChg>
        <pc:grpChg chg="del mod">
          <ac:chgData name="Ismael Peña-López" userId="ad50cde2fbdf5e5c" providerId="LiveId" clId="{3DE42B17-4F12-42A7-9C00-DB1921462E0E}" dt="2026-02-19T15:40:38.037" v="5138" actId="21"/>
          <ac:grpSpMkLst>
            <pc:docMk/>
            <pc:sldMk cId="485204182" sldId="1001"/>
            <ac:grpSpMk id="16" creationId="{367BCA1F-BF99-EA8B-3ACD-BA01A580E59D}"/>
          </ac:grpSpMkLst>
        </pc:grpChg>
        <pc:grpChg chg="add mod">
          <ac:chgData name="Ismael Peña-López" userId="ad50cde2fbdf5e5c" providerId="LiveId" clId="{3DE42B17-4F12-42A7-9C00-DB1921462E0E}" dt="2026-02-19T15:09:08.005" v="5051"/>
          <ac:grpSpMkLst>
            <pc:docMk/>
            <pc:sldMk cId="485204182" sldId="1001"/>
            <ac:grpSpMk id="26" creationId="{5C520132-150C-87DC-6777-0D582D0B6059}"/>
          </ac:grpSpMkLst>
        </pc:grpChg>
      </pc:sldChg>
      <pc:sldChg chg="addSp delSp modSp add del mod">
        <pc:chgData name="Ismael Peña-López" userId="ad50cde2fbdf5e5c" providerId="LiveId" clId="{3DE42B17-4F12-42A7-9C00-DB1921462E0E}" dt="2026-02-19T15:42:01.912" v="5162" actId="47"/>
        <pc:sldMkLst>
          <pc:docMk/>
          <pc:sldMk cId="4187816140" sldId="1002"/>
        </pc:sldMkLst>
        <pc:spChg chg="mod">
          <ac:chgData name="Ismael Peña-López" userId="ad50cde2fbdf5e5c" providerId="LiveId" clId="{3DE42B17-4F12-42A7-9C00-DB1921462E0E}" dt="2026-02-19T15:38:20.541" v="5096" actId="404"/>
          <ac:spMkLst>
            <pc:docMk/>
            <pc:sldMk cId="4187816140" sldId="1002"/>
            <ac:spMk id="4" creationId="{E52EC6AC-48BA-5BEF-4CEE-33FE5F05D408}"/>
          </ac:spMkLst>
        </pc:spChg>
        <pc:spChg chg="mod">
          <ac:chgData name="Ismael Peña-López" userId="ad50cde2fbdf5e5c" providerId="LiveId" clId="{3DE42B17-4F12-42A7-9C00-DB1921462E0E}" dt="2026-02-19T15:38:20.541" v="5096" actId="404"/>
          <ac:spMkLst>
            <pc:docMk/>
            <pc:sldMk cId="4187816140" sldId="1002"/>
            <ac:spMk id="5" creationId="{23F7FBAF-A034-0AEA-7E92-8C7D1E4B57B4}"/>
          </ac:spMkLst>
        </pc:spChg>
        <pc:spChg chg="mod">
          <ac:chgData name="Ismael Peña-López" userId="ad50cde2fbdf5e5c" providerId="LiveId" clId="{3DE42B17-4F12-42A7-9C00-DB1921462E0E}" dt="2026-02-19T15:38:20.541" v="5096" actId="404"/>
          <ac:spMkLst>
            <pc:docMk/>
            <pc:sldMk cId="4187816140" sldId="1002"/>
            <ac:spMk id="7" creationId="{637748F4-C6CF-EB38-6F66-3FDC497F3ADE}"/>
          </ac:spMkLst>
        </pc:spChg>
        <pc:spChg chg="mod">
          <ac:chgData name="Ismael Peña-López" userId="ad50cde2fbdf5e5c" providerId="LiveId" clId="{3DE42B17-4F12-42A7-9C00-DB1921462E0E}" dt="2026-02-19T15:38:20.541" v="5096" actId="404"/>
          <ac:spMkLst>
            <pc:docMk/>
            <pc:sldMk cId="4187816140" sldId="1002"/>
            <ac:spMk id="8" creationId="{F46EE0B0-350C-B5EB-D885-EFB7117C4C87}"/>
          </ac:spMkLst>
        </pc:spChg>
        <pc:spChg chg="mod">
          <ac:chgData name="Ismael Peña-López" userId="ad50cde2fbdf5e5c" providerId="LiveId" clId="{3DE42B17-4F12-42A7-9C00-DB1921462E0E}" dt="2026-02-19T15:38:20.541" v="5096" actId="404"/>
          <ac:spMkLst>
            <pc:docMk/>
            <pc:sldMk cId="4187816140" sldId="1002"/>
            <ac:spMk id="10" creationId="{C81E17F3-462C-A092-7382-C21D84DECB60}"/>
          </ac:spMkLst>
        </pc:spChg>
        <pc:spChg chg="mod">
          <ac:chgData name="Ismael Peña-López" userId="ad50cde2fbdf5e5c" providerId="LiveId" clId="{3DE42B17-4F12-42A7-9C00-DB1921462E0E}" dt="2026-02-19T15:38:20.541" v="5096" actId="404"/>
          <ac:spMkLst>
            <pc:docMk/>
            <pc:sldMk cId="4187816140" sldId="1002"/>
            <ac:spMk id="11" creationId="{75CA84A0-67E4-13AB-BF8D-D0156179E0ED}"/>
          </ac:spMkLst>
        </pc:spChg>
        <pc:spChg chg="mod">
          <ac:chgData name="Ismael Peña-López" userId="ad50cde2fbdf5e5c" providerId="LiveId" clId="{3DE42B17-4F12-42A7-9C00-DB1921462E0E}" dt="2026-02-19T15:38:20.541" v="5096" actId="404"/>
          <ac:spMkLst>
            <pc:docMk/>
            <pc:sldMk cId="4187816140" sldId="1002"/>
            <ac:spMk id="13" creationId="{80E7EFAF-89AA-1F9F-B6AB-C71E69BFAE82}"/>
          </ac:spMkLst>
        </pc:spChg>
        <pc:spChg chg="mod">
          <ac:chgData name="Ismael Peña-López" userId="ad50cde2fbdf5e5c" providerId="LiveId" clId="{3DE42B17-4F12-42A7-9C00-DB1921462E0E}" dt="2026-02-19T15:38:20.541" v="5096" actId="404"/>
          <ac:spMkLst>
            <pc:docMk/>
            <pc:sldMk cId="4187816140" sldId="1002"/>
            <ac:spMk id="14" creationId="{805F1971-CAF5-42AD-7280-79D66D5E7960}"/>
          </ac:spMkLst>
        </pc:spChg>
        <pc:spChg chg="mod">
          <ac:chgData name="Ismael Peña-López" userId="ad50cde2fbdf5e5c" providerId="LiveId" clId="{3DE42B17-4F12-42A7-9C00-DB1921462E0E}" dt="2026-02-19T15:08:47.802" v="5045"/>
          <ac:spMkLst>
            <pc:docMk/>
            <pc:sldMk cId="4187816140" sldId="1002"/>
            <ac:spMk id="15" creationId="{89634B85-0BCF-28DB-640C-1A6E34F20238}"/>
          </ac:spMkLst>
        </pc:spChg>
        <pc:spChg chg="mod">
          <ac:chgData name="Ismael Peña-López" userId="ad50cde2fbdf5e5c" providerId="LiveId" clId="{3DE42B17-4F12-42A7-9C00-DB1921462E0E}" dt="2026-02-19T15:08:47.802" v="5045"/>
          <ac:spMkLst>
            <pc:docMk/>
            <pc:sldMk cId="4187816140" sldId="1002"/>
            <ac:spMk id="16" creationId="{BB4CEF87-D8EC-749C-954B-78F55CFD021E}"/>
          </ac:spMkLst>
        </pc:spChg>
        <pc:spChg chg="mod">
          <ac:chgData name="Ismael Peña-López" userId="ad50cde2fbdf5e5c" providerId="LiveId" clId="{3DE42B17-4F12-42A7-9C00-DB1921462E0E}" dt="2026-02-19T15:09:09.397" v="5052"/>
          <ac:spMkLst>
            <pc:docMk/>
            <pc:sldMk cId="4187816140" sldId="1002"/>
            <ac:spMk id="18" creationId="{EBC36735-DB34-D4B5-CE86-EC91EFC01B6A}"/>
          </ac:spMkLst>
        </pc:spChg>
        <pc:spChg chg="mod">
          <ac:chgData name="Ismael Peña-López" userId="ad50cde2fbdf5e5c" providerId="LiveId" clId="{3DE42B17-4F12-42A7-9C00-DB1921462E0E}" dt="2026-02-19T15:09:09.397" v="5052"/>
          <ac:spMkLst>
            <pc:docMk/>
            <pc:sldMk cId="4187816140" sldId="1002"/>
            <ac:spMk id="19" creationId="{4D4C06CA-E461-2870-181C-1644F549549C}"/>
          </ac:spMkLst>
        </pc:spChg>
        <pc:spChg chg="mod">
          <ac:chgData name="Ismael Peña-López" userId="ad50cde2fbdf5e5c" providerId="LiveId" clId="{3DE42B17-4F12-42A7-9C00-DB1921462E0E}" dt="2026-02-19T15:09:09.397" v="5052"/>
          <ac:spMkLst>
            <pc:docMk/>
            <pc:sldMk cId="4187816140" sldId="1002"/>
            <ac:spMk id="21" creationId="{F0EA1847-14CE-8E91-D275-464777B3389B}"/>
          </ac:spMkLst>
        </pc:spChg>
        <pc:spChg chg="mod">
          <ac:chgData name="Ismael Peña-López" userId="ad50cde2fbdf5e5c" providerId="LiveId" clId="{3DE42B17-4F12-42A7-9C00-DB1921462E0E}" dt="2026-02-19T15:09:09.397" v="5052"/>
          <ac:spMkLst>
            <pc:docMk/>
            <pc:sldMk cId="4187816140" sldId="1002"/>
            <ac:spMk id="22" creationId="{20FFC74D-B2ED-BE46-F75F-637E5ECE13A9}"/>
          </ac:spMkLst>
        </pc:spChg>
        <pc:spChg chg="mod">
          <ac:chgData name="Ismael Peña-López" userId="ad50cde2fbdf5e5c" providerId="LiveId" clId="{3DE42B17-4F12-42A7-9C00-DB1921462E0E}" dt="2026-02-19T15:09:09.397" v="5052"/>
          <ac:spMkLst>
            <pc:docMk/>
            <pc:sldMk cId="4187816140" sldId="1002"/>
            <ac:spMk id="24" creationId="{5A28FD2F-C624-91AB-CAFF-2402DD68F9D8}"/>
          </ac:spMkLst>
        </pc:spChg>
        <pc:spChg chg="mod">
          <ac:chgData name="Ismael Peña-López" userId="ad50cde2fbdf5e5c" providerId="LiveId" clId="{3DE42B17-4F12-42A7-9C00-DB1921462E0E}" dt="2026-02-19T15:09:09.397" v="5052"/>
          <ac:spMkLst>
            <pc:docMk/>
            <pc:sldMk cId="4187816140" sldId="1002"/>
            <ac:spMk id="25" creationId="{F9F0D2B1-4F8A-1C5C-FC93-63C1147575EA}"/>
          </ac:spMkLst>
        </pc:spChg>
        <pc:spChg chg="mod">
          <ac:chgData name="Ismael Peña-López" userId="ad50cde2fbdf5e5c" providerId="LiveId" clId="{3DE42B17-4F12-42A7-9C00-DB1921462E0E}" dt="2026-02-19T15:09:09.397" v="5052"/>
          <ac:spMkLst>
            <pc:docMk/>
            <pc:sldMk cId="4187816140" sldId="1002"/>
            <ac:spMk id="27" creationId="{60F82E36-7CC3-3B38-7C04-BED49E9CBA33}"/>
          </ac:spMkLst>
        </pc:spChg>
        <pc:spChg chg="mod">
          <ac:chgData name="Ismael Peña-López" userId="ad50cde2fbdf5e5c" providerId="LiveId" clId="{3DE42B17-4F12-42A7-9C00-DB1921462E0E}" dt="2026-02-19T15:09:09.397" v="5052"/>
          <ac:spMkLst>
            <pc:docMk/>
            <pc:sldMk cId="4187816140" sldId="1002"/>
            <ac:spMk id="28" creationId="{FB941360-6332-C194-DE11-2B74580C20B6}"/>
          </ac:spMkLst>
        </pc:spChg>
        <pc:grpChg chg="add mod">
          <ac:chgData name="Ismael Peña-López" userId="ad50cde2fbdf5e5c" providerId="LiveId" clId="{3DE42B17-4F12-42A7-9C00-DB1921462E0E}" dt="2026-02-19T15:08:47.802" v="5045"/>
          <ac:grpSpMkLst>
            <pc:docMk/>
            <pc:sldMk cId="4187816140" sldId="1002"/>
            <ac:grpSpMk id="2" creationId="{EDAA2AA0-64A5-80E7-649A-55E4F034F9F2}"/>
          </ac:grpSpMkLst>
        </pc:grpChg>
        <pc:grpChg chg="del mod">
          <ac:chgData name="Ismael Peña-López" userId="ad50cde2fbdf5e5c" providerId="LiveId" clId="{3DE42B17-4F12-42A7-9C00-DB1921462E0E}" dt="2026-02-19T15:41:55.123" v="5159" actId="21"/>
          <ac:grpSpMkLst>
            <pc:docMk/>
            <pc:sldMk cId="4187816140" sldId="1002"/>
            <ac:grpSpMk id="3" creationId="{530BB8BA-8481-146D-746C-1C18B8551F57}"/>
          </ac:grpSpMkLst>
        </pc:grpChg>
        <pc:grpChg chg="del mod">
          <ac:chgData name="Ismael Peña-López" userId="ad50cde2fbdf5e5c" providerId="LiveId" clId="{3DE42B17-4F12-42A7-9C00-DB1921462E0E}" dt="2026-02-19T15:41:55.123" v="5159" actId="21"/>
          <ac:grpSpMkLst>
            <pc:docMk/>
            <pc:sldMk cId="4187816140" sldId="1002"/>
            <ac:grpSpMk id="6" creationId="{FCCE961B-D4C1-8526-8F73-1CB4C76E0871}"/>
          </ac:grpSpMkLst>
        </pc:grpChg>
        <pc:grpChg chg="del mod">
          <ac:chgData name="Ismael Peña-López" userId="ad50cde2fbdf5e5c" providerId="LiveId" clId="{3DE42B17-4F12-42A7-9C00-DB1921462E0E}" dt="2026-02-19T15:41:55.123" v="5159" actId="21"/>
          <ac:grpSpMkLst>
            <pc:docMk/>
            <pc:sldMk cId="4187816140" sldId="1002"/>
            <ac:grpSpMk id="9" creationId="{51096504-9B02-970F-82B2-F19FDCE9EA96}"/>
          </ac:grpSpMkLst>
        </pc:grpChg>
        <pc:grpChg chg="del mod">
          <ac:chgData name="Ismael Peña-López" userId="ad50cde2fbdf5e5c" providerId="LiveId" clId="{3DE42B17-4F12-42A7-9C00-DB1921462E0E}" dt="2026-02-19T15:41:55.123" v="5159" actId="21"/>
          <ac:grpSpMkLst>
            <pc:docMk/>
            <pc:sldMk cId="4187816140" sldId="1002"/>
            <ac:grpSpMk id="12" creationId="{5F01615D-22AE-109B-D5A8-15EA1A31745E}"/>
          </ac:grpSpMkLst>
        </pc:grpChg>
        <pc:grpChg chg="add mod">
          <ac:chgData name="Ismael Peña-López" userId="ad50cde2fbdf5e5c" providerId="LiveId" clId="{3DE42B17-4F12-42A7-9C00-DB1921462E0E}" dt="2026-02-19T15:41:27.960" v="5147" actId="552"/>
          <ac:grpSpMkLst>
            <pc:docMk/>
            <pc:sldMk cId="4187816140" sldId="1002"/>
            <ac:grpSpMk id="17" creationId="{BB9258E3-40B6-8F12-6DDB-23D237A4B5BD}"/>
          </ac:grpSpMkLst>
        </pc:grpChg>
        <pc:grpChg chg="add mod">
          <ac:chgData name="Ismael Peña-López" userId="ad50cde2fbdf5e5c" providerId="LiveId" clId="{3DE42B17-4F12-42A7-9C00-DB1921462E0E}" dt="2026-02-19T15:09:09.397" v="5052"/>
          <ac:grpSpMkLst>
            <pc:docMk/>
            <pc:sldMk cId="4187816140" sldId="1002"/>
            <ac:grpSpMk id="20" creationId="{769ADD1D-9B85-CEAB-012E-11167A9F19FB}"/>
          </ac:grpSpMkLst>
        </pc:grpChg>
      </pc:sldChg>
      <pc:sldChg chg="addSp delSp modSp add del mod">
        <pc:chgData name="Ismael Peña-López" userId="ad50cde2fbdf5e5c" providerId="LiveId" clId="{3DE42B17-4F12-42A7-9C00-DB1921462E0E}" dt="2026-02-19T15:42:49.815" v="5181" actId="47"/>
        <pc:sldMkLst>
          <pc:docMk/>
          <pc:sldMk cId="380451168" sldId="1003"/>
        </pc:sldMkLst>
        <pc:spChg chg="mod">
          <ac:chgData name="Ismael Peña-López" userId="ad50cde2fbdf5e5c" providerId="LiveId" clId="{3DE42B17-4F12-42A7-9C00-DB1921462E0E}" dt="2026-02-19T15:38:25.411" v="5098" actId="404"/>
          <ac:spMkLst>
            <pc:docMk/>
            <pc:sldMk cId="380451168" sldId="1003"/>
            <ac:spMk id="3" creationId="{B9A23113-85F5-E70D-D135-5C451B795755}"/>
          </ac:spMkLst>
        </pc:spChg>
        <pc:spChg chg="mod">
          <ac:chgData name="Ismael Peña-López" userId="ad50cde2fbdf5e5c" providerId="LiveId" clId="{3DE42B17-4F12-42A7-9C00-DB1921462E0E}" dt="2026-02-19T15:38:25.411" v="5098" actId="404"/>
          <ac:spMkLst>
            <pc:docMk/>
            <pc:sldMk cId="380451168" sldId="1003"/>
            <ac:spMk id="4" creationId="{0A3ED31A-9F7E-1A23-CF6A-A5C99AEE75FC}"/>
          </ac:spMkLst>
        </pc:spChg>
        <pc:spChg chg="mod">
          <ac:chgData name="Ismael Peña-López" userId="ad50cde2fbdf5e5c" providerId="LiveId" clId="{3DE42B17-4F12-42A7-9C00-DB1921462E0E}" dt="2026-02-19T15:38:25.411" v="5098" actId="404"/>
          <ac:spMkLst>
            <pc:docMk/>
            <pc:sldMk cId="380451168" sldId="1003"/>
            <ac:spMk id="6" creationId="{1B8EFBEB-6178-6B69-8BC5-2C664F1B1E93}"/>
          </ac:spMkLst>
        </pc:spChg>
        <pc:spChg chg="mod">
          <ac:chgData name="Ismael Peña-López" userId="ad50cde2fbdf5e5c" providerId="LiveId" clId="{3DE42B17-4F12-42A7-9C00-DB1921462E0E}" dt="2026-02-19T15:38:25.411" v="5098" actId="404"/>
          <ac:spMkLst>
            <pc:docMk/>
            <pc:sldMk cId="380451168" sldId="1003"/>
            <ac:spMk id="7" creationId="{AA61556F-42B6-B46B-BA44-3F82B1A2ED28}"/>
          </ac:spMkLst>
        </pc:spChg>
        <pc:spChg chg="mod">
          <ac:chgData name="Ismael Peña-López" userId="ad50cde2fbdf5e5c" providerId="LiveId" clId="{3DE42B17-4F12-42A7-9C00-DB1921462E0E}" dt="2026-02-19T15:38:25.411" v="5098" actId="404"/>
          <ac:spMkLst>
            <pc:docMk/>
            <pc:sldMk cId="380451168" sldId="1003"/>
            <ac:spMk id="9" creationId="{E4339ECB-5C78-E45D-A520-CA03079742ED}"/>
          </ac:spMkLst>
        </pc:spChg>
        <pc:spChg chg="mod">
          <ac:chgData name="Ismael Peña-López" userId="ad50cde2fbdf5e5c" providerId="LiveId" clId="{3DE42B17-4F12-42A7-9C00-DB1921462E0E}" dt="2026-02-19T15:38:25.411" v="5098" actId="404"/>
          <ac:spMkLst>
            <pc:docMk/>
            <pc:sldMk cId="380451168" sldId="1003"/>
            <ac:spMk id="10" creationId="{AA15B1E3-2F54-6F27-F17A-37F832348C47}"/>
          </ac:spMkLst>
        </pc:spChg>
        <pc:spChg chg="mod">
          <ac:chgData name="Ismael Peña-López" userId="ad50cde2fbdf5e5c" providerId="LiveId" clId="{3DE42B17-4F12-42A7-9C00-DB1921462E0E}" dt="2026-02-19T15:38:25.411" v="5098" actId="404"/>
          <ac:spMkLst>
            <pc:docMk/>
            <pc:sldMk cId="380451168" sldId="1003"/>
            <ac:spMk id="12" creationId="{E222E8CC-F03F-F14E-343C-B60249C25587}"/>
          </ac:spMkLst>
        </pc:spChg>
        <pc:spChg chg="mod">
          <ac:chgData name="Ismael Peña-López" userId="ad50cde2fbdf5e5c" providerId="LiveId" clId="{3DE42B17-4F12-42A7-9C00-DB1921462E0E}" dt="2026-02-19T15:38:25.411" v="5098" actId="404"/>
          <ac:spMkLst>
            <pc:docMk/>
            <pc:sldMk cId="380451168" sldId="1003"/>
            <ac:spMk id="13" creationId="{C78AFDBD-F58F-CAC1-7CF6-B2388312AD47}"/>
          </ac:spMkLst>
        </pc:spChg>
        <pc:spChg chg="mod">
          <ac:chgData name="Ismael Peña-López" userId="ad50cde2fbdf5e5c" providerId="LiveId" clId="{3DE42B17-4F12-42A7-9C00-DB1921462E0E}" dt="2026-02-19T15:08:49.292" v="5046"/>
          <ac:spMkLst>
            <pc:docMk/>
            <pc:sldMk cId="380451168" sldId="1003"/>
            <ac:spMk id="15" creationId="{317A13C8-93B5-4CDC-BB01-81E0D97D2825}"/>
          </ac:spMkLst>
        </pc:spChg>
        <pc:spChg chg="mod">
          <ac:chgData name="Ismael Peña-López" userId="ad50cde2fbdf5e5c" providerId="LiveId" clId="{3DE42B17-4F12-42A7-9C00-DB1921462E0E}" dt="2026-02-19T15:08:49.292" v="5046"/>
          <ac:spMkLst>
            <pc:docMk/>
            <pc:sldMk cId="380451168" sldId="1003"/>
            <ac:spMk id="16" creationId="{680E3561-5B0D-BEF5-1AA9-C1A671227C4E}"/>
          </ac:spMkLst>
        </pc:spChg>
        <pc:spChg chg="mod">
          <ac:chgData name="Ismael Peña-López" userId="ad50cde2fbdf5e5c" providerId="LiveId" clId="{3DE42B17-4F12-42A7-9C00-DB1921462E0E}" dt="2026-02-19T15:09:10.488" v="5053"/>
          <ac:spMkLst>
            <pc:docMk/>
            <pc:sldMk cId="380451168" sldId="1003"/>
            <ac:spMk id="18" creationId="{FDD99496-9FBC-327E-2CF1-FC24F61E7F6B}"/>
          </ac:spMkLst>
        </pc:spChg>
        <pc:spChg chg="mod">
          <ac:chgData name="Ismael Peña-López" userId="ad50cde2fbdf5e5c" providerId="LiveId" clId="{3DE42B17-4F12-42A7-9C00-DB1921462E0E}" dt="2026-02-19T15:09:10.488" v="5053"/>
          <ac:spMkLst>
            <pc:docMk/>
            <pc:sldMk cId="380451168" sldId="1003"/>
            <ac:spMk id="19" creationId="{F21F656C-6B2A-36B6-A95F-636761BA265D}"/>
          </ac:spMkLst>
        </pc:spChg>
        <pc:spChg chg="mod">
          <ac:chgData name="Ismael Peña-López" userId="ad50cde2fbdf5e5c" providerId="LiveId" clId="{3DE42B17-4F12-42A7-9C00-DB1921462E0E}" dt="2026-02-19T15:09:10.488" v="5053"/>
          <ac:spMkLst>
            <pc:docMk/>
            <pc:sldMk cId="380451168" sldId="1003"/>
            <ac:spMk id="21" creationId="{4D4E5051-BCBD-F008-27DD-45CD75136DD8}"/>
          </ac:spMkLst>
        </pc:spChg>
        <pc:spChg chg="mod">
          <ac:chgData name="Ismael Peña-López" userId="ad50cde2fbdf5e5c" providerId="LiveId" clId="{3DE42B17-4F12-42A7-9C00-DB1921462E0E}" dt="2026-02-19T15:09:10.488" v="5053"/>
          <ac:spMkLst>
            <pc:docMk/>
            <pc:sldMk cId="380451168" sldId="1003"/>
            <ac:spMk id="22" creationId="{5FEDE308-EB7D-E0B7-412E-F5986784AE58}"/>
          </ac:spMkLst>
        </pc:spChg>
        <pc:spChg chg="mod">
          <ac:chgData name="Ismael Peña-López" userId="ad50cde2fbdf5e5c" providerId="LiveId" clId="{3DE42B17-4F12-42A7-9C00-DB1921462E0E}" dt="2026-02-19T15:09:10.488" v="5053"/>
          <ac:spMkLst>
            <pc:docMk/>
            <pc:sldMk cId="380451168" sldId="1003"/>
            <ac:spMk id="24" creationId="{46017506-C986-7481-94FC-D2A39A9E8CD8}"/>
          </ac:spMkLst>
        </pc:spChg>
        <pc:spChg chg="mod">
          <ac:chgData name="Ismael Peña-López" userId="ad50cde2fbdf5e5c" providerId="LiveId" clId="{3DE42B17-4F12-42A7-9C00-DB1921462E0E}" dt="2026-02-19T15:09:10.488" v="5053"/>
          <ac:spMkLst>
            <pc:docMk/>
            <pc:sldMk cId="380451168" sldId="1003"/>
            <ac:spMk id="25" creationId="{371F23DA-E166-F6E6-0A97-654FC1EE389A}"/>
          </ac:spMkLst>
        </pc:spChg>
        <pc:spChg chg="mod">
          <ac:chgData name="Ismael Peña-López" userId="ad50cde2fbdf5e5c" providerId="LiveId" clId="{3DE42B17-4F12-42A7-9C00-DB1921462E0E}" dt="2026-02-19T15:09:10.488" v="5053"/>
          <ac:spMkLst>
            <pc:docMk/>
            <pc:sldMk cId="380451168" sldId="1003"/>
            <ac:spMk id="27" creationId="{3F8CBDA6-36B6-777F-06A0-5DEADD2A2715}"/>
          </ac:spMkLst>
        </pc:spChg>
        <pc:spChg chg="mod">
          <ac:chgData name="Ismael Peña-López" userId="ad50cde2fbdf5e5c" providerId="LiveId" clId="{3DE42B17-4F12-42A7-9C00-DB1921462E0E}" dt="2026-02-19T15:09:10.488" v="5053"/>
          <ac:spMkLst>
            <pc:docMk/>
            <pc:sldMk cId="380451168" sldId="1003"/>
            <ac:spMk id="28" creationId="{748FEC14-7709-6C9D-E596-5DEBECC9944A}"/>
          </ac:spMkLst>
        </pc:spChg>
        <pc:grpChg chg="del mod">
          <ac:chgData name="Ismael Peña-López" userId="ad50cde2fbdf5e5c" providerId="LiveId" clId="{3DE42B17-4F12-42A7-9C00-DB1921462E0E}" dt="2026-02-19T15:42:42.131" v="5178" actId="21"/>
          <ac:grpSpMkLst>
            <pc:docMk/>
            <pc:sldMk cId="380451168" sldId="1003"/>
            <ac:grpSpMk id="2" creationId="{A260480B-DB97-4416-9914-19D81E57ED51}"/>
          </ac:grpSpMkLst>
        </pc:grpChg>
        <pc:grpChg chg="del mod">
          <ac:chgData name="Ismael Peña-López" userId="ad50cde2fbdf5e5c" providerId="LiveId" clId="{3DE42B17-4F12-42A7-9C00-DB1921462E0E}" dt="2026-02-19T15:42:42.131" v="5178" actId="21"/>
          <ac:grpSpMkLst>
            <pc:docMk/>
            <pc:sldMk cId="380451168" sldId="1003"/>
            <ac:grpSpMk id="5" creationId="{27AEB3CC-D216-A37C-478F-957F18997678}"/>
          </ac:grpSpMkLst>
        </pc:grpChg>
        <pc:grpChg chg="del mod">
          <ac:chgData name="Ismael Peña-López" userId="ad50cde2fbdf5e5c" providerId="LiveId" clId="{3DE42B17-4F12-42A7-9C00-DB1921462E0E}" dt="2026-02-19T15:42:42.131" v="5178" actId="21"/>
          <ac:grpSpMkLst>
            <pc:docMk/>
            <pc:sldMk cId="380451168" sldId="1003"/>
            <ac:grpSpMk id="8" creationId="{96969DE1-B174-2D8A-0D16-BA8C4038A22B}"/>
          </ac:grpSpMkLst>
        </pc:grpChg>
        <pc:grpChg chg="del mod">
          <ac:chgData name="Ismael Peña-López" userId="ad50cde2fbdf5e5c" providerId="LiveId" clId="{3DE42B17-4F12-42A7-9C00-DB1921462E0E}" dt="2026-02-19T15:42:42.131" v="5178" actId="21"/>
          <ac:grpSpMkLst>
            <pc:docMk/>
            <pc:sldMk cId="380451168" sldId="1003"/>
            <ac:grpSpMk id="11" creationId="{663B9E93-86F4-44CA-573B-073AA14B72CB}"/>
          </ac:grpSpMkLst>
        </pc:grpChg>
        <pc:grpChg chg="add mod">
          <ac:chgData name="Ismael Peña-López" userId="ad50cde2fbdf5e5c" providerId="LiveId" clId="{3DE42B17-4F12-42A7-9C00-DB1921462E0E}" dt="2026-02-19T15:08:49.292" v="5046"/>
          <ac:grpSpMkLst>
            <pc:docMk/>
            <pc:sldMk cId="380451168" sldId="1003"/>
            <ac:grpSpMk id="14" creationId="{DCDAC1E9-EFFC-FA08-7B4C-88CE6A02B1FA}"/>
          </ac:grpSpMkLst>
        </pc:grpChg>
        <pc:grpChg chg="mod">
          <ac:chgData name="Ismael Peña-López" userId="ad50cde2fbdf5e5c" providerId="LiveId" clId="{3DE42B17-4F12-42A7-9C00-DB1921462E0E}" dt="2026-02-19T15:42:09.576" v="5163" actId="552"/>
          <ac:grpSpMkLst>
            <pc:docMk/>
            <pc:sldMk cId="380451168" sldId="1003"/>
            <ac:grpSpMk id="17" creationId="{A54940E6-3901-09BD-6726-3839D654705B}"/>
          </ac:grpSpMkLst>
        </pc:grpChg>
        <pc:grpChg chg="add mod">
          <ac:chgData name="Ismael Peña-López" userId="ad50cde2fbdf5e5c" providerId="LiveId" clId="{3DE42B17-4F12-42A7-9C00-DB1921462E0E}" dt="2026-02-19T15:42:37.877" v="5175" actId="553"/>
          <ac:grpSpMkLst>
            <pc:docMk/>
            <pc:sldMk cId="380451168" sldId="1003"/>
            <ac:grpSpMk id="23" creationId="{BA5EAF33-ABC2-E0C6-3FDC-B1E3E3C084AF}"/>
          </ac:grpSpMkLst>
        </pc:grpChg>
        <pc:grpChg chg="add mod">
          <ac:chgData name="Ismael Peña-López" userId="ad50cde2fbdf5e5c" providerId="LiveId" clId="{3DE42B17-4F12-42A7-9C00-DB1921462E0E}" dt="2026-02-19T15:09:10.488" v="5053"/>
          <ac:grpSpMkLst>
            <pc:docMk/>
            <pc:sldMk cId="380451168" sldId="1003"/>
            <ac:grpSpMk id="26" creationId="{40D5A9EE-CCBF-844C-91A2-7EF5E735C8B2}"/>
          </ac:grpSpMkLst>
        </pc:grpChg>
      </pc:sldChg>
      <pc:sldChg chg="add">
        <pc:chgData name="Ismael Peña-López" userId="ad50cde2fbdf5e5c" providerId="LiveId" clId="{3DE42B17-4F12-42A7-9C00-DB1921462E0E}" dt="2026-02-19T15:51:01.023" v="5182"/>
        <pc:sldMkLst>
          <pc:docMk/>
          <pc:sldMk cId="4203406726" sldId="1003"/>
        </pc:sldMkLst>
      </pc:sldChg>
      <pc:sldChg chg="add del">
        <pc:chgData name="Ismael Peña-López" userId="ad50cde2fbdf5e5c" providerId="LiveId" clId="{3DE42B17-4F12-42A7-9C00-DB1921462E0E}" dt="2026-02-19T15:51:27.446" v="5185" actId="47"/>
        <pc:sldMkLst>
          <pc:docMk/>
          <pc:sldMk cId="159052023" sldId="1004"/>
        </pc:sldMkLst>
      </pc:sldChg>
      <pc:sldChg chg="add del ord">
        <pc:chgData name="Ismael Peña-López" userId="ad50cde2fbdf5e5c" providerId="LiveId" clId="{3DE42B17-4F12-42A7-9C00-DB1921462E0E}" dt="2026-02-19T15:05:42.166" v="4994" actId="47"/>
        <pc:sldMkLst>
          <pc:docMk/>
          <pc:sldMk cId="4152613590" sldId="1004"/>
        </pc:sldMkLst>
      </pc:sldChg>
      <pc:sldChg chg="add del">
        <pc:chgData name="Ismael Peña-López" userId="ad50cde2fbdf5e5c" providerId="LiveId" clId="{3DE42B17-4F12-42A7-9C00-DB1921462E0E}" dt="2026-02-19T15:52:21.877" v="5195" actId="47"/>
        <pc:sldMkLst>
          <pc:docMk/>
          <pc:sldMk cId="1173526472" sldId="1005"/>
        </pc:sldMkLst>
      </pc:sldChg>
      <pc:sldChg chg="add">
        <pc:chgData name="Ismael Peña-López" userId="ad50cde2fbdf5e5c" providerId="LiveId" clId="{3DE42B17-4F12-42A7-9C00-DB1921462E0E}" dt="2026-02-19T15:52:00.535" v="5191"/>
        <pc:sldMkLst>
          <pc:docMk/>
          <pc:sldMk cId="159052023" sldId="1006"/>
        </pc:sldMkLst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1928920597" sldId="1009"/>
        </pc:sldMkLst>
      </pc:sldChg>
      <pc:sldChg chg="modSp add del ord">
        <pc:chgData name="Ismael Peña-López" userId="ad50cde2fbdf5e5c" providerId="LiveId" clId="{3DE42B17-4F12-42A7-9C00-DB1921462E0E}" dt="2026-02-19T14:55:59.976" v="4933" actId="47"/>
        <pc:sldMkLst>
          <pc:docMk/>
          <pc:sldMk cId="3205853868" sldId="1017"/>
        </pc:sldMkLst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4242770843" sldId="1041"/>
        </pc:sldMkLst>
      </pc:sldChg>
      <pc:sldChg chg="modSp add del mod modNotes">
        <pc:chgData name="Ismael Peña-López" userId="ad50cde2fbdf5e5c" providerId="LiveId" clId="{3DE42B17-4F12-42A7-9C00-DB1921462E0E}" dt="2026-02-19T14:55:59.976" v="4933" actId="47"/>
        <pc:sldMkLst>
          <pc:docMk/>
          <pc:sldMk cId="1815111553" sldId="1073"/>
        </pc:sldMkLst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4279935128" sldId="1078"/>
        </pc:sldMkLst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4122020884" sldId="1081"/>
        </pc:sldMkLst>
      </pc:sldChg>
      <pc:sldChg chg="delSp modSp add del mod ord">
        <pc:chgData name="Ismael Peña-López" userId="ad50cde2fbdf5e5c" providerId="LiveId" clId="{3DE42B17-4F12-42A7-9C00-DB1921462E0E}" dt="2026-02-19T14:55:59.976" v="4933" actId="47"/>
        <pc:sldMkLst>
          <pc:docMk/>
          <pc:sldMk cId="3799421501" sldId="1082"/>
        </pc:sldMkLst>
      </pc:sldChg>
      <pc:sldChg chg="modSp add del mod ord">
        <pc:chgData name="Ismael Peña-López" userId="ad50cde2fbdf5e5c" providerId="LiveId" clId="{3DE42B17-4F12-42A7-9C00-DB1921462E0E}" dt="2026-02-19T14:55:59.976" v="4933" actId="47"/>
        <pc:sldMkLst>
          <pc:docMk/>
          <pc:sldMk cId="2057332800" sldId="1083"/>
        </pc:sldMkLst>
      </pc:sldChg>
      <pc:sldChg chg="addSp delSp modSp add del mod">
        <pc:chgData name="Ismael Peña-López" userId="ad50cde2fbdf5e5c" providerId="LiveId" clId="{3DE42B17-4F12-42A7-9C00-DB1921462E0E}" dt="2026-02-19T14:55:59.976" v="4933" actId="47"/>
        <pc:sldMkLst>
          <pc:docMk/>
          <pc:sldMk cId="1676359991" sldId="1084"/>
        </pc:sldMkLst>
      </pc:sldChg>
      <pc:sldChg chg="addSp delSp modSp add del mod">
        <pc:chgData name="Ismael Peña-López" userId="ad50cde2fbdf5e5c" providerId="LiveId" clId="{3DE42B17-4F12-42A7-9C00-DB1921462E0E}" dt="2026-02-19T14:55:59.976" v="4933" actId="47"/>
        <pc:sldMkLst>
          <pc:docMk/>
          <pc:sldMk cId="406861363" sldId="1085"/>
        </pc:sldMkLst>
      </pc:sldChg>
      <pc:sldChg chg="addSp delSp modSp add del mod">
        <pc:chgData name="Ismael Peña-López" userId="ad50cde2fbdf5e5c" providerId="LiveId" clId="{3DE42B17-4F12-42A7-9C00-DB1921462E0E}" dt="2026-02-19T14:55:59.976" v="4933" actId="47"/>
        <pc:sldMkLst>
          <pc:docMk/>
          <pc:sldMk cId="2068504416" sldId="1086"/>
        </pc:sldMkLst>
      </pc:sldChg>
      <pc:sldChg chg="modSp add del mod">
        <pc:chgData name="Ismael Peña-López" userId="ad50cde2fbdf5e5c" providerId="LiveId" clId="{3DE42B17-4F12-42A7-9C00-DB1921462E0E}" dt="2026-02-19T14:55:59.976" v="4933" actId="47"/>
        <pc:sldMkLst>
          <pc:docMk/>
          <pc:sldMk cId="381231857" sldId="1087"/>
        </pc:sldMkLst>
      </pc:sldChg>
      <pc:sldChg chg="delSp modSp add del mod">
        <pc:chgData name="Ismael Peña-López" userId="ad50cde2fbdf5e5c" providerId="LiveId" clId="{3DE42B17-4F12-42A7-9C00-DB1921462E0E}" dt="2026-02-19T14:55:40.259" v="4932" actId="47"/>
        <pc:sldMkLst>
          <pc:docMk/>
          <pc:sldMk cId="2072867618" sldId="1088"/>
        </pc:sldMkLst>
      </pc:sldChg>
      <pc:sldMasterChg chg="delSldLayout">
        <pc:chgData name="Ismael Peña-López" userId="ad50cde2fbdf5e5c" providerId="LiveId" clId="{3DE42B17-4F12-42A7-9C00-DB1921462E0E}" dt="2026-02-19T14:55:59.976" v="4933" actId="47"/>
        <pc:sldMasterMkLst>
          <pc:docMk/>
          <pc:sldMasterMk cId="0" sldId="2147483648"/>
        </pc:sldMasterMkLst>
        <pc:sldLayoutChg chg="del">
          <pc:chgData name="Ismael Peña-López" userId="ad50cde2fbdf5e5c" providerId="LiveId" clId="{3DE42B17-4F12-42A7-9C00-DB1921462E0E}" dt="2026-02-19T14:55:59.976" v="4933" actId="47"/>
          <pc:sldLayoutMkLst>
            <pc:docMk/>
            <pc:sldMasterMk cId="0" sldId="2147483648"/>
            <pc:sldLayoutMk cId="3819239285" sldId="214748382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50563A82-0B5D-4531-BE26-557D3DED7A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862" cy="495793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9D424FA9-613D-4560-9CBB-0260529B297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294" y="0"/>
            <a:ext cx="2945862" cy="495793"/>
          </a:xfrm>
          <a:prstGeom prst="rect">
            <a:avLst/>
          </a:prstGeom>
        </p:spPr>
        <p:txBody>
          <a:bodyPr vert="horz" wrap="square" lIns="95558" tIns="47779" rIns="95558" bIns="477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C67C535-4DBE-448D-AC3F-48C6F140E88A}" type="datetimeFigureOut">
              <a:rPr lang="es-ES"/>
              <a:pPr>
                <a:defRPr/>
              </a:pPr>
              <a:t>19/02/2026</a:t>
            </a:fld>
            <a:endParaRPr lang="es-ES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F189BFAD-B6DB-4E88-AFCC-B3ACD59654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0A7DA2E0-737D-4E76-9163-5C0D391DDA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64" y="4714653"/>
            <a:ext cx="5438748" cy="4466756"/>
          </a:xfrm>
          <a:prstGeom prst="rect">
            <a:avLst/>
          </a:prstGeom>
        </p:spPr>
        <p:txBody>
          <a:bodyPr vert="horz" wrap="square" lIns="95558" tIns="47779" rIns="95558" bIns="4777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AA058777-82EA-44D8-A85C-F9EC6C191C9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9305"/>
            <a:ext cx="2945862" cy="495793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F024E7D8-A2E8-4449-B5C1-CED0641032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294" y="9429305"/>
            <a:ext cx="2945862" cy="495793"/>
          </a:xfrm>
          <a:prstGeom prst="rect">
            <a:avLst/>
          </a:prstGeom>
        </p:spPr>
        <p:txBody>
          <a:bodyPr vert="horz" wrap="square" lIns="95558" tIns="47779" rIns="95558" bIns="477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35FB977-CD47-4994-A1D1-FACD069003D9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12665-7F5D-906A-A89D-F87055A8B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A6790BE5-FBF2-B6C4-46DB-EF9300B884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3</a:t>
            </a:fld>
            <a:endParaRPr lang="es-ES" altLang="ca-ES" dirty="0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2D04F74C-9716-B191-1014-15BBF437FF7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s-ES" altLang="ca-ES" sz="1100" dirty="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88F2CA13-7B11-0563-85BC-8A36B1852F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587700DE-5CB8-7D81-0D1C-BEFAE6C4F0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 dirty="0"/>
          </a:p>
        </p:txBody>
      </p:sp>
    </p:spTree>
    <p:extLst>
      <p:ext uri="{BB962C8B-B14F-4D97-AF65-F5344CB8AC3E}">
        <p14:creationId xmlns:p14="http://schemas.microsoft.com/office/powerpoint/2010/main" val="231722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F50BF-E5DE-5A90-0281-54B3060A0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10EA2B2F-D1EA-0265-5AB7-FEBA8815BC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13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0EFFC719-255E-0AAE-98BA-F3FEFCD12BF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3741ECB4-AF28-1D9F-1486-2EE06A0AE3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98493BF3-E5BA-350F-FB24-7C5F7BB2CD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20735671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F4CFA-9AA1-3FF8-AA5A-AA3CF83FF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F88AD7FE-8BE4-7D8E-DE49-0702F2E0DE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23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DF6E1C47-FF3C-B42A-5A56-E4CA2C5298F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23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D95C6841-45BA-BB45-3297-AAA7C0ED56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DD389092-493F-B013-78CE-50B1126B0B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13262067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9C9D3-BF4E-7339-EBF6-39FBBA87E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E3219C35-159C-64FC-2A39-B464D00BB1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24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2ECEB632-8BDF-F704-7E80-EF9A4FF68B2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24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6CA93288-BC53-D911-C4A5-7383829097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BD004756-C0AE-291C-4FE5-ACEEB5F640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17041771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025DD-5BEE-CB8A-F17D-6A0297481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E5E9F4CE-6AF9-8D9F-5317-EA3BC87163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345ECFD-A21B-44BB-B18F-96A257AD7BBF}" type="slidenum">
              <a:rPr lang="es-ES" altLang="ca-ES" smtClean="0"/>
              <a:pPr>
                <a:spcBef>
                  <a:spcPct val="0"/>
                </a:spcBef>
              </a:pPr>
              <a:t>25</a:t>
            </a:fld>
            <a:endParaRPr lang="es-ES" altLang="ca-ES"/>
          </a:p>
        </p:txBody>
      </p:sp>
      <p:sp>
        <p:nvSpPr>
          <p:cNvPr id="54275" name="Rectangle 7">
            <a:extLst>
              <a:ext uri="{FF2B5EF4-FFF2-40B4-BE49-F238E27FC236}">
                <a16:creationId xmlns:a16="http://schemas.microsoft.com/office/drawing/2014/main" id="{565C7AC5-09EA-D2EA-4BB5-E4A16076C31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0D89D59-2E0A-422B-AF77-EC2126FFAF6B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25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54276" name="6 Marcador de imagen de diapositiva">
            <a:extLst>
              <a:ext uri="{FF2B5EF4-FFF2-40B4-BE49-F238E27FC236}">
                <a16:creationId xmlns:a16="http://schemas.microsoft.com/office/drawing/2014/main" id="{0BBE8B21-9A11-1B56-A74A-BEE9727C0D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7" name="7 Marcador de notas">
            <a:extLst>
              <a:ext uri="{FF2B5EF4-FFF2-40B4-BE49-F238E27FC236}">
                <a16:creationId xmlns:a16="http://schemas.microsoft.com/office/drawing/2014/main" id="{6D8880F8-792B-C392-C0ED-FAE7E3973C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36389727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48FD9-EC00-CBAC-B09E-1C7499059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73AEBE00-D67E-7B1E-9443-22C3DF5B16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26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94672101-9438-E59F-EA30-F1C4E47ECE8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26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6D776426-5D28-C9F4-869F-011F9B0D95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7350130A-2236-F3FC-D4D0-A4FCC8151E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36047719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B1AE3-759A-870B-0BC6-2A987E9B6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DEFA14A3-0171-8900-4314-1B6B88FC9C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27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4237329D-95A6-F0D2-0EA9-FBCAC8202FB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27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C8BED50C-C1E4-4251-B38D-E2B0B3B084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146A0F7C-558F-6BE4-EFE7-C2A6A4B51C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8162859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093298A9-E2BB-4D03-829A-27AFCB134A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345ECFD-A21B-44BB-B18F-96A257AD7BBF}" type="slidenum">
              <a:rPr lang="es-ES" altLang="ca-ES" smtClean="0"/>
              <a:pPr>
                <a:spcBef>
                  <a:spcPct val="0"/>
                </a:spcBef>
              </a:pPr>
              <a:t>28</a:t>
            </a:fld>
            <a:endParaRPr lang="es-ES" altLang="ca-ES"/>
          </a:p>
        </p:txBody>
      </p:sp>
      <p:sp>
        <p:nvSpPr>
          <p:cNvPr id="54275" name="Rectangle 7">
            <a:extLst>
              <a:ext uri="{FF2B5EF4-FFF2-40B4-BE49-F238E27FC236}">
                <a16:creationId xmlns:a16="http://schemas.microsoft.com/office/drawing/2014/main" id="{38ACCEC0-6F79-4FF5-98AC-1A8EED1EDCA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0D89D59-2E0A-422B-AF77-EC2126FFAF6B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28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54276" name="6 Marcador de imagen de diapositiva">
            <a:extLst>
              <a:ext uri="{FF2B5EF4-FFF2-40B4-BE49-F238E27FC236}">
                <a16:creationId xmlns:a16="http://schemas.microsoft.com/office/drawing/2014/main" id="{3299B86D-021A-44A6-B8BE-067669920D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7" name="7 Marcador de notas">
            <a:extLst>
              <a:ext uri="{FF2B5EF4-FFF2-40B4-BE49-F238E27FC236}">
                <a16:creationId xmlns:a16="http://schemas.microsoft.com/office/drawing/2014/main" id="{A261AF8E-DE13-4886-9362-E9AC3832B4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AB7EE-FB62-9238-22ED-49532AA2F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575738D9-7746-8E68-EB5A-8C1207C6FB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4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2209CC04-4AF5-F1E5-AA8E-9DD96BC770F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02ED3A34-BD86-160F-CA76-1673C0CFA4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8C191BD5-C301-3283-2ACA-B154ACC23F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1801365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5602A-EE76-170E-A229-F6E3954D7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061C21BF-9760-DB8C-D936-FE3A0B1C84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5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73991746-904D-728A-C58A-3DBBF140C34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DBEFA637-158A-5E48-900A-C4EC41B4A5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2065B59E-0391-E8A8-F87E-AFEA237DAC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3092217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3CFEB-3D89-C914-BF41-FA0CDDA58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6813CD6A-44FC-8381-910D-AF03B8D32F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7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069A3EE7-C377-6250-AA95-1706FADC54A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B315B41D-35DE-E35D-9E97-7E966C865A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0E5D8ACD-ACD3-D055-9B35-083DD7264F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2738827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51BF8-CCC5-3FE6-4A74-27DDFD55C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A5D6A8A-2073-8E1D-6959-D1608AF893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8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E3280712-0FBB-FB8F-C22C-8F0D18A125B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CA4E016B-F719-2A82-A834-4B031637F0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0FD683EE-87DB-F8FD-5B84-3990F57CAB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3993645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776F8-1831-59E3-508E-CB8C19656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5B0358AF-0DAB-74FD-3F93-63D567F6E7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9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0804FCCC-9265-0A01-74AF-31E9025699C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02B68FD2-A82F-3480-6B81-87F278759E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CD2915D2-AD6D-6B6A-C354-732AB22E50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2668845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23805-00FA-9B7A-9E41-154155854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0844B77C-EB80-1A22-707B-4CBB043E4A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10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59824F94-5224-DD2F-311A-E6366E3500C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658092FB-4BCA-1AFC-7F33-49436CC226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7628CF1F-6AEC-FF31-1954-9A072A82A3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2244222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B5113-67D8-C03F-F6EB-D2672D1CA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B17C4DB2-0551-E56A-1C4C-FDC7FD638B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11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F36655D3-0EE8-9A17-BE6D-982CB4B3C5F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A9DDD00A-5C39-8AEA-9629-26274370CB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F7641E3A-B83C-3CC6-F8D2-0ADF2AB87C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19362183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3DD5B-3BEA-FD17-07C5-D5E88C87E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8AB05A08-130B-3C80-A030-7110696377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16798" indent="-275692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02766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43873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1984980" indent="-220553" defTabSz="91437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42608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867193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308299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749406" indent="-220553" defTabSz="91437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F5DD6E-DB6B-4CF5-965C-F069D1D5F799}" type="slidenum">
              <a:rPr lang="es-ES" altLang="ca-ES" smtClean="0"/>
              <a:pPr>
                <a:spcBef>
                  <a:spcPct val="0"/>
                </a:spcBef>
              </a:pPr>
              <a:t>12</a:t>
            </a:fld>
            <a:endParaRPr lang="es-ES" altLang="ca-ES"/>
          </a:p>
        </p:txBody>
      </p:sp>
      <p:sp>
        <p:nvSpPr>
          <p:cNvPr id="10243" name="Rectangle 7">
            <a:extLst>
              <a:ext uri="{FF2B5EF4-FFF2-40B4-BE49-F238E27FC236}">
                <a16:creationId xmlns:a16="http://schemas.microsoft.com/office/drawing/2014/main" id="{5A5B97AE-6B07-B5E4-7E78-C27A2C08884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1814" y="9432384"/>
            <a:ext cx="2945862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78" tIns="46291" rIns="92578" bIns="46291" anchor="b"/>
          <a:lstStyle>
            <a:lvl1pPr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556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19A0F3-0AA5-45C1-ADEA-31340E2AEDCF}" type="slidenum">
              <a:rPr lang="es-ES" altLang="ca-ES" sz="11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es-ES" altLang="ca-ES" sz="1100">
              <a:latin typeface="Times New Roman" panose="02020603050405020304" pitchFamily="18" charset="0"/>
            </a:endParaRPr>
          </a:p>
        </p:txBody>
      </p:sp>
      <p:sp>
        <p:nvSpPr>
          <p:cNvPr id="10244" name="6 Marcador de imagen de diapositiva">
            <a:extLst>
              <a:ext uri="{FF2B5EF4-FFF2-40B4-BE49-F238E27FC236}">
                <a16:creationId xmlns:a16="http://schemas.microsoft.com/office/drawing/2014/main" id="{D15E882D-BEBC-BAB8-E00D-2BB878EF60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7 Marcador de notas">
            <a:extLst>
              <a:ext uri="{FF2B5EF4-FFF2-40B4-BE49-F238E27FC236}">
                <a16:creationId xmlns:a16="http://schemas.microsoft.com/office/drawing/2014/main" id="{36BAC0BA-2BD0-189A-887E-F67198DE8E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a-ES"/>
          </a:p>
        </p:txBody>
      </p:sp>
    </p:spTree>
    <p:extLst>
      <p:ext uri="{BB962C8B-B14F-4D97-AF65-F5344CB8AC3E}">
        <p14:creationId xmlns:p14="http://schemas.microsoft.com/office/powerpoint/2010/main" val="351899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umeroDePagina">
            <a:extLst>
              <a:ext uri="{FF2B5EF4-FFF2-40B4-BE49-F238E27FC236}">
                <a16:creationId xmlns:a16="http://schemas.microsoft.com/office/drawing/2014/main" id="{22BE5B0E-E077-2299-211D-49051B1B8C2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388424" y="6525344"/>
            <a:ext cx="576063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ES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 2" panose="05020102010507070707" pitchFamily="18" charset="2"/>
              <a:buChar char="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F5EB33D9-94E8-4690-9CEF-E7E0E3BAA150}" type="slidenum">
              <a:rPr lang="ca-ES" altLang="ca-ES" sz="1000" b="0" smtClean="0">
                <a:solidFill>
                  <a:srgbClr val="898989"/>
                </a:solidFill>
              </a:rPr>
              <a:pPr algn="r">
                <a:spcBef>
                  <a:spcPct val="0"/>
                </a:spcBef>
                <a:buClrTx/>
                <a:buFontTx/>
                <a:buNone/>
              </a:pPr>
              <a:t>‹Nº›</a:t>
            </a:fld>
            <a:endParaRPr lang="ca-ES" altLang="ca-ES" sz="1000" b="0" dirty="0">
              <a:solidFill>
                <a:srgbClr val="898989"/>
              </a:solidFill>
            </a:endParaRPr>
          </a:p>
        </p:txBody>
      </p:sp>
      <p:sp>
        <p:nvSpPr>
          <p:cNvPr id="3" name="CosDelText"/>
          <p:cNvSpPr>
            <a:spLocks noGrp="1"/>
          </p:cNvSpPr>
          <p:nvPr>
            <p:ph type="subTitle" idx="1" hasCustomPrompt="1"/>
          </p:nvPr>
        </p:nvSpPr>
        <p:spPr>
          <a:xfrm>
            <a:off x="336197" y="1277204"/>
            <a:ext cx="8424863" cy="5175983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7200" algn="l"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algn="l">
              <a:buFont typeface="Wingdings" panose="05000000000000000000" pitchFamily="2" charset="2"/>
              <a:buChar char="§"/>
              <a:defRPr baseline="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Text</a:t>
            </a:r>
          </a:p>
          <a:p>
            <a:pPr lvl="1"/>
            <a:r>
              <a:rPr lang="es-ES" dirty="0"/>
              <a:t>Text</a:t>
            </a:r>
          </a:p>
          <a:p>
            <a:pPr lvl="2"/>
            <a:r>
              <a:rPr lang="es-ES" dirty="0"/>
              <a:t>Text</a:t>
            </a:r>
          </a:p>
          <a:p>
            <a:pPr lvl="1"/>
            <a:endParaRPr lang="es-ES" dirty="0"/>
          </a:p>
        </p:txBody>
      </p:sp>
      <p:sp>
        <p:nvSpPr>
          <p:cNvPr id="2" name="Titol"/>
          <p:cNvSpPr>
            <a:spLocks noGrp="1"/>
          </p:cNvSpPr>
          <p:nvPr>
            <p:ph type="ctrTitle" hasCustomPrompt="1"/>
          </p:nvPr>
        </p:nvSpPr>
        <p:spPr>
          <a:xfrm>
            <a:off x="323849" y="416293"/>
            <a:ext cx="8424863" cy="56478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s-ES" sz="2800" b="1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/>
            <a:r>
              <a:rPr lang="es-ES" dirty="0" err="1"/>
              <a:t>Títol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427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18" userDrawn="1">
          <p15:clr>
            <a:srgbClr val="FBAE40"/>
          </p15:clr>
        </p15:guide>
        <p15:guide id="2" pos="204" userDrawn="1">
          <p15:clr>
            <a:srgbClr val="FBAE40"/>
          </p15:clr>
        </p15:guide>
        <p15:guide id="3" orient="horz" pos="255" userDrawn="1">
          <p15:clr>
            <a:srgbClr val="FBAE40"/>
          </p15:clr>
        </p15:guide>
        <p15:guide id="4" pos="5511" userDrawn="1">
          <p15:clr>
            <a:srgbClr val="FBAE40"/>
          </p15:clr>
        </p15:guide>
        <p15:guide id="5" orient="horz" pos="799" userDrawn="1">
          <p15:clr>
            <a:srgbClr val="FBAE40"/>
          </p15:clr>
        </p15:guide>
        <p15:guide id="6" orient="horz" pos="406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xt (títol dob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umeroDePagina">
            <a:extLst>
              <a:ext uri="{FF2B5EF4-FFF2-40B4-BE49-F238E27FC236}">
                <a16:creationId xmlns:a16="http://schemas.microsoft.com/office/drawing/2014/main" id="{22BE5B0E-E077-2299-211D-49051B1B8C2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388424" y="6525344"/>
            <a:ext cx="576063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ES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 2" panose="05020102010507070707" pitchFamily="18" charset="2"/>
              <a:buChar char="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F5EB33D9-94E8-4690-9CEF-E7E0E3BAA150}" type="slidenum">
              <a:rPr lang="ca-ES" altLang="ca-ES" sz="1000" b="0" smtClean="0">
                <a:solidFill>
                  <a:srgbClr val="898989"/>
                </a:solidFill>
              </a:rPr>
              <a:pPr algn="r">
                <a:spcBef>
                  <a:spcPct val="0"/>
                </a:spcBef>
                <a:buClrTx/>
                <a:buFontTx/>
                <a:buNone/>
              </a:pPr>
              <a:t>‹Nº›</a:t>
            </a:fld>
            <a:endParaRPr lang="ca-ES" altLang="ca-ES" sz="1000" b="0" dirty="0">
              <a:solidFill>
                <a:srgbClr val="898989"/>
              </a:solidFill>
            </a:endParaRPr>
          </a:p>
        </p:txBody>
      </p:sp>
      <p:sp>
        <p:nvSpPr>
          <p:cNvPr id="3" name="CosDelText"/>
          <p:cNvSpPr>
            <a:spLocks noGrp="1"/>
          </p:cNvSpPr>
          <p:nvPr>
            <p:ph type="subTitle" idx="1" hasCustomPrompt="1"/>
          </p:nvPr>
        </p:nvSpPr>
        <p:spPr>
          <a:xfrm>
            <a:off x="336197" y="1628775"/>
            <a:ext cx="8424863" cy="4824411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7200" algn="l">
              <a:buFont typeface="Wingdings" panose="05000000000000000000" pitchFamily="2" charset="2"/>
              <a:buChar char="§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algn="l"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Text</a:t>
            </a:r>
          </a:p>
          <a:p>
            <a:pPr lvl="1"/>
            <a:r>
              <a:rPr lang="es-ES" dirty="0"/>
              <a:t>Text</a:t>
            </a:r>
          </a:p>
          <a:p>
            <a:pPr lvl="2"/>
            <a:r>
              <a:rPr lang="es-ES" dirty="0"/>
              <a:t>Text</a:t>
            </a:r>
          </a:p>
        </p:txBody>
      </p:sp>
      <p:sp>
        <p:nvSpPr>
          <p:cNvPr id="2" name="Titol"/>
          <p:cNvSpPr>
            <a:spLocks noGrp="1"/>
          </p:cNvSpPr>
          <p:nvPr>
            <p:ph type="ctrTitle" hasCustomPrompt="1"/>
          </p:nvPr>
        </p:nvSpPr>
        <p:spPr>
          <a:xfrm>
            <a:off x="323849" y="416292"/>
            <a:ext cx="8424863" cy="92447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s-ES" sz="2800" b="1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/>
            <a:r>
              <a:rPr lang="es-ES" dirty="0" err="1"/>
              <a:t>Títol</a:t>
            </a:r>
            <a:br>
              <a:rPr lang="es-ES" dirty="0"/>
            </a:br>
            <a:r>
              <a:rPr lang="es-ES" dirty="0" err="1"/>
              <a:t>Títol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41796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18">
          <p15:clr>
            <a:srgbClr val="FBAE40"/>
          </p15:clr>
        </p15:guide>
        <p15:guide id="2" pos="204">
          <p15:clr>
            <a:srgbClr val="FBAE40"/>
          </p15:clr>
        </p15:guide>
        <p15:guide id="3" orient="horz" pos="255">
          <p15:clr>
            <a:srgbClr val="FBAE40"/>
          </p15:clr>
        </p15:guide>
        <p15:guide id="4" pos="5511">
          <p15:clr>
            <a:srgbClr val="FBAE40"/>
          </p15:clr>
        </p15:guide>
        <p15:guide id="5" orient="horz" pos="799">
          <p15:clr>
            <a:srgbClr val="FBAE40"/>
          </p15:clr>
        </p15:guide>
        <p15:guide id="6" orient="horz" pos="4065">
          <p15:clr>
            <a:srgbClr val="FBAE40"/>
          </p15:clr>
        </p15:guide>
        <p15:guide id="7" orient="horz" pos="102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umeroDePagina">
            <a:extLst>
              <a:ext uri="{FF2B5EF4-FFF2-40B4-BE49-F238E27FC236}">
                <a16:creationId xmlns:a16="http://schemas.microsoft.com/office/drawing/2014/main" id="{8EA2B07B-EBD1-C5D8-6371-B0DE1F84423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388424" y="6525344"/>
            <a:ext cx="576063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ES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 2" panose="05020102010507070707" pitchFamily="18" charset="2"/>
              <a:buChar char="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FontTx/>
              <a:buNone/>
            </a:pPr>
            <a:fld id="{F5EB33D9-94E8-4690-9CEF-E7E0E3BAA150}" type="slidenum">
              <a:rPr lang="ca-ES" altLang="ca-ES" sz="1000" b="0" smtClean="0">
                <a:solidFill>
                  <a:srgbClr val="898989"/>
                </a:solidFill>
              </a:rPr>
              <a:pPr algn="r">
                <a:spcBef>
                  <a:spcPct val="0"/>
                </a:spcBef>
                <a:buClrTx/>
                <a:buFontTx/>
                <a:buNone/>
              </a:pPr>
              <a:t>‹Nº›</a:t>
            </a:fld>
            <a:endParaRPr lang="ca-ES" altLang="ca-ES" sz="1000" b="0" dirty="0">
              <a:solidFill>
                <a:srgbClr val="898989"/>
              </a:solidFill>
            </a:endParaRPr>
          </a:p>
        </p:txBody>
      </p:sp>
      <p:sp>
        <p:nvSpPr>
          <p:cNvPr id="9" name="Titol">
            <a:extLst>
              <a:ext uri="{FF2B5EF4-FFF2-40B4-BE49-F238E27FC236}">
                <a16:creationId xmlns:a16="http://schemas.microsoft.com/office/drawing/2014/main" id="{7379878A-275C-7743-8CFA-67C2C6AD37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1560" y="1268413"/>
            <a:ext cx="7920880" cy="358877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lang="es-ES" sz="3600" b="1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>
              <a:spcBef>
                <a:spcPct val="20000"/>
              </a:spcBef>
            </a:pPr>
            <a:r>
              <a:rPr lang="es-ES" dirty="0" err="1"/>
              <a:t>Títol</a:t>
            </a:r>
            <a:r>
              <a:rPr lang="es-ES" dirty="0"/>
              <a:t> de la </a:t>
            </a:r>
            <a:r>
              <a:rPr lang="es-ES" dirty="0" err="1"/>
              <a:t>secció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596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u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6064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8428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B8F98D5E-FD4D-4D1A-836B-078BC9B5028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9F8DFF66-0134-451E-B193-BF29327B07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/>
              <a:t>Haga clic para modificar el estilo de texto del patrón</a:t>
            </a:r>
          </a:p>
          <a:p>
            <a:pPr lvl="1"/>
            <a:r>
              <a:rPr lang="es-ES" altLang="ca-ES"/>
              <a:t>Segundo nivel</a:t>
            </a:r>
          </a:p>
          <a:p>
            <a:pPr lvl="2"/>
            <a:r>
              <a:rPr lang="es-ES" altLang="ca-ES"/>
              <a:t>Tercer nivel</a:t>
            </a:r>
          </a:p>
          <a:p>
            <a:pPr lvl="3"/>
            <a:r>
              <a:rPr lang="es-ES" altLang="ca-ES"/>
              <a:t>Cuarto nivel</a:t>
            </a:r>
          </a:p>
          <a:p>
            <a:pPr lvl="4"/>
            <a:r>
              <a:rPr lang="es-ES" altLang="ca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AFD35564-D33D-4FC3-8175-DF7844341B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F242026-5D3C-4704-818B-610FA74B9F9B}" type="datetimeFigureOut">
              <a:rPr lang="es-ES"/>
              <a:pPr>
                <a:defRPr/>
              </a:pPr>
              <a:t>19/02/2026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4BD470E7-3910-449F-AF3E-B7C82CBC8E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47380AE9-0A8A-4141-9C4A-227993BA31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A3FEB04-E60F-4DE2-9A20-9DBAF1977499}" type="slidenum">
              <a:rPr lang="es-ES" altLang="ca-ES"/>
              <a:pPr>
                <a:defRPr/>
              </a:pPr>
              <a:t>‹Nº›</a:t>
            </a:fld>
            <a:endParaRPr lang="es-ES" altLang="ca-ES"/>
          </a:p>
        </p:txBody>
      </p:sp>
      <p:pic>
        <p:nvPicPr>
          <p:cNvPr id="7" name="0 Imagen">
            <a:extLst>
              <a:ext uri="{FF2B5EF4-FFF2-40B4-BE49-F238E27FC236}">
                <a16:creationId xmlns:a16="http://schemas.microsoft.com/office/drawing/2014/main" id="{4DF0CDA4-A235-496E-8553-71D3710E7E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/>
          <a:srcRect l="12201" t="53880" b="28780"/>
          <a:stretch>
            <a:fillRect/>
          </a:stretch>
        </p:blipFill>
        <p:spPr bwMode="auto">
          <a:xfrm>
            <a:off x="0" y="0"/>
            <a:ext cx="8027988" cy="1150938"/>
          </a:xfrm>
          <a:prstGeom prst="rect">
            <a:avLst/>
          </a:prstGeom>
          <a:noFill/>
          <a:ln>
            <a:noFill/>
          </a:ln>
          <a:effectLst>
            <a:outerShdw blurRad="63500" dist="50800" sx="999" sy="999" algn="ctr" rotWithShape="0">
              <a:srgbClr val="000000">
                <a:alpha val="74998"/>
              </a:srgbClr>
            </a:outerShdw>
          </a:effectLst>
        </p:spPr>
      </p:pic>
      <p:sp>
        <p:nvSpPr>
          <p:cNvPr id="1032" name="2 Subtítulo">
            <a:extLst>
              <a:ext uri="{FF2B5EF4-FFF2-40B4-BE49-F238E27FC236}">
                <a16:creationId xmlns:a16="http://schemas.microsoft.com/office/drawing/2014/main" id="{76C16DD1-CEEF-44F2-B939-5ED33A036E3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0"/>
            <a:ext cx="9144000" cy="1152525"/>
          </a:xfrm>
          <a:prstGeom prst="rect">
            <a:avLst/>
          </a:prstGeom>
          <a:gradFill rotWithShape="0">
            <a:gsLst>
              <a:gs pos="0">
                <a:schemeClr val="bg1">
                  <a:alpha val="0"/>
                </a:schemeClr>
              </a:gs>
              <a:gs pos="100000">
                <a:schemeClr val="tx1"/>
              </a:gs>
            </a:gsLst>
            <a:lin ang="0"/>
          </a:gra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endParaRPr lang="es-ES_tradnl" altLang="ca-ES" sz="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F0031AB4-C81B-A9D6-4A27-3F0AA238A1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-1587"/>
            <a:ext cx="9144000" cy="1371600"/>
          </a:xfrm>
          <a:prstGeom prst="rect">
            <a:avLst/>
          </a:prstGeom>
          <a:gradFill rotWithShape="1">
            <a:gsLst>
              <a:gs pos="0">
                <a:schemeClr val="bg1">
                  <a:alpha val="47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endParaRPr lang="es-ES_tradnl" altLang="ca-ES" sz="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7" r:id="rId2"/>
    <p:sldLayoutId id="2147483824" r:id="rId3"/>
    <p:sldLayoutId id="2147483825" r:id="rId4"/>
    <p:sldLayoutId id="2147483828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D95C27FE-415D-4B41-B4A1-A2FE419EF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52963"/>
            <a:ext cx="9144000" cy="86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2400" noProof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Ismael Peña</a:t>
            </a:r>
            <a:r>
              <a:rPr lang="es-ES" altLang="ca-E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" altLang="ca-ES" sz="2400" noProof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López</a:t>
            </a: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B5B0996B-DA9B-C983-4183-BDC7BABAD9D8}"/>
              </a:ext>
            </a:extLst>
          </p:cNvPr>
          <p:cNvSpPr txBox="1">
            <a:spLocks/>
          </p:cNvSpPr>
          <p:nvPr/>
        </p:nvSpPr>
        <p:spPr bwMode="auto">
          <a:xfrm>
            <a:off x="107950" y="1209675"/>
            <a:ext cx="8424863" cy="344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ca-ES" altLang="ca-ES" sz="4800" b="1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L’inajornable canvi de model a l’Administració</a:t>
            </a:r>
            <a:endParaRPr lang="ca-ES" altLang="ca-ES" b="1" dirty="0">
              <a:solidFill>
                <a:srgbClr val="0067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6D9CEEC-6D72-83B8-6EC5-5043FF1F9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5553411"/>
            <a:ext cx="8424863" cy="86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ca-ES" sz="2400" noProof="1">
                <a:latin typeface="Arial" panose="020B0604020202020204" pitchFamily="34" charset="0"/>
              </a:rPr>
              <a:t>C</a:t>
            </a:r>
            <a:r>
              <a:rPr lang="es-ES" altLang="ca-ES" sz="2400" dirty="0" err="1">
                <a:latin typeface="Arial" panose="020B0604020202020204" pitchFamily="34" charset="0"/>
                <a:cs typeface="Arial" panose="020B0604020202020204" pitchFamily="34" charset="0"/>
              </a:rPr>
              <a:t>icle</a:t>
            </a:r>
            <a:r>
              <a:rPr lang="es-ES" altLang="ca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ca-ES" sz="2400" dirty="0" err="1">
                <a:latin typeface="Arial" panose="020B0604020202020204" pitchFamily="34" charset="0"/>
                <a:cs typeface="Arial" panose="020B0604020202020204" pitchFamily="34" charset="0"/>
              </a:rPr>
              <a:t>Dincat</a:t>
            </a:r>
            <a:r>
              <a:rPr lang="es-ES" altLang="ca-ES" sz="2400" dirty="0">
                <a:latin typeface="Arial" panose="020B0604020202020204" pitchFamily="34" charset="0"/>
                <a:cs typeface="Arial" panose="020B0604020202020204" pitchFamily="34" charset="0"/>
              </a:rPr>
              <a:t> 2030</a:t>
            </a:r>
            <a:r>
              <a:rPr lang="pt-BR" altLang="ca-ES" sz="2400" noProof="1">
                <a:latin typeface="Arial" panose="020B0604020202020204" pitchFamily="34" charset="0"/>
              </a:rPr>
              <a:t>, </a:t>
            </a:r>
            <a:r>
              <a:rPr lang="ca-ES" sz="2400" noProof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03/03/2026</a:t>
            </a:r>
            <a:br>
              <a:rPr lang="ca-ES" sz="2400" noProof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a-ES" sz="2400" noProof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Barcelona: Dincat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88BA818B-E9D5-BC58-7F45-8C668657C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14F5E95-E290-FCDD-CD9D-76F0B5EFC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</p:spPr>
        <p:txBody>
          <a:bodyPr/>
          <a:lstStyle/>
          <a:p>
            <a:pPr algn="l">
              <a:defRPr/>
            </a:pPr>
            <a:r>
              <a:rPr lang="ca-ES" sz="2800" b="1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De la jerarquia a la plataforma</a:t>
            </a:r>
            <a:endParaRPr lang="ca-ES" sz="2800" b="1" dirty="0">
              <a:solidFill>
                <a:srgbClr val="00676C"/>
              </a:solidFill>
              <a:latin typeface="Arial" panose="020B0604020202020204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5" name="Taula 3">
            <a:extLst>
              <a:ext uri="{FF2B5EF4-FFF2-40B4-BE49-F238E27FC236}">
                <a16:creationId xmlns:a16="http://schemas.microsoft.com/office/drawing/2014/main" id="{AAB5CF67-8AE3-DB0B-0E60-1303A4779D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148184"/>
              </p:ext>
            </p:extLst>
          </p:nvPr>
        </p:nvGraphicFramePr>
        <p:xfrm>
          <a:off x="331020" y="1224000"/>
          <a:ext cx="8494994" cy="5578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1638">
                  <a:extLst>
                    <a:ext uri="{9D8B030D-6E8A-4147-A177-3AD203B41FA5}">
                      <a16:colId xmlns:a16="http://schemas.microsoft.com/office/drawing/2014/main" val="3738732606"/>
                    </a:ext>
                  </a:extLst>
                </a:gridCol>
                <a:gridCol w="3186678">
                  <a:extLst>
                    <a:ext uri="{9D8B030D-6E8A-4147-A177-3AD203B41FA5}">
                      <a16:colId xmlns:a16="http://schemas.microsoft.com/office/drawing/2014/main" val="1838068521"/>
                    </a:ext>
                  </a:extLst>
                </a:gridCol>
                <a:gridCol w="3186678">
                  <a:extLst>
                    <a:ext uri="{9D8B030D-6E8A-4147-A177-3AD203B41FA5}">
                      <a16:colId xmlns:a16="http://schemas.microsoft.com/office/drawing/2014/main" val="3009398669"/>
                    </a:ext>
                  </a:extLst>
                </a:gridCol>
              </a:tblGrid>
              <a:tr h="30894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Model: jerarquia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0889681"/>
                  </a:ext>
                </a:extLst>
              </a:tr>
              <a:tr h="28444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Objecte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El procediment administratiu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Servei i política pública, </a:t>
                      </a:r>
                      <a:r>
                        <a:rPr lang="ca-ES" sz="14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impacte</a:t>
                      </a:r>
                      <a:endParaRPr lang="ca-ES" sz="1800" b="1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69602"/>
                  </a:ext>
                </a:extLst>
              </a:tr>
              <a:tr h="44367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del treballador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Aplicar el procediment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Dissenyar i implantar un servei o política pública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71819"/>
                  </a:ext>
                </a:extLst>
              </a:tr>
              <a:tr h="68116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Selecció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Basada en el coneixement de la norma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Basada en les competències i habilitats del treballador per a l’acompliment de les funcions que haurà de desenvolupar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33494"/>
                  </a:ext>
                </a:extLst>
              </a:tr>
              <a:tr h="67163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Formació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Actualitzar els coneixements del  treballador quan canvia el procediment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Fomentar el </a:t>
                      </a:r>
                      <a:r>
                        <a:rPr lang="ca-ES" sz="14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desenvolupament</a:t>
                      </a: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 del treballador perquè adquireixi noves competències i habilitats per millorar el seu acompliment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017992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50" dirty="0" err="1">
                          <a:effectLst/>
                          <a:latin typeface="Arial" panose="020B0604020202020204" pitchFamily="34" charset="0"/>
                          <a:ea typeface="DejaVu Sans" panose="020B0603030804020204" pitchFamily="34" charset="0"/>
                          <a:cs typeface="Arial" panose="020B0604020202020204" pitchFamily="34" charset="0"/>
                        </a:rPr>
                        <a:t>R+D+i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Sobretot externalitzada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Equip propi,</a:t>
                      </a:r>
                      <a:r>
                        <a:rPr lang="ca-ES" sz="1400" kern="1200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 comunitats de pràctica i aprenentatge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539894"/>
                  </a:ext>
                </a:extLst>
              </a:tr>
              <a:tr h="28580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Organització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Jeràrquica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Per </a:t>
                      </a:r>
                      <a:r>
                        <a:rPr lang="ca-ES" sz="14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projectes</a:t>
                      </a:r>
                      <a:endParaRPr lang="ca-ES" sz="1800" b="1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187813"/>
                  </a:ext>
                </a:extLst>
              </a:tr>
              <a:tr h="28580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Funcionament lògic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Expedient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Interoperabilitat i ciència de dades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63739"/>
                  </a:ext>
                </a:extLst>
              </a:tr>
              <a:tr h="472937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Relacions entre unitats i administracions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Competencials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De col·laboració i </a:t>
                      </a:r>
                      <a:r>
                        <a:rPr lang="ca-ES" sz="1400" b="1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complementarietat</a:t>
                      </a:r>
                      <a:endParaRPr lang="ca-ES" sz="1800" b="1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478051"/>
                  </a:ext>
                </a:extLst>
              </a:tr>
              <a:tr h="8866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Mobilitat vertical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En base a l’antiguitat i la formació generalista. Sovint va acompanyada de mobilitat horitzontal.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En base a la capacitat. Requereix adquirir competències específiques. Generalment es progressa dins el mateix àmbit funcional.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744332"/>
                  </a:ext>
                </a:extLst>
              </a:tr>
              <a:tr h="47633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Mobilitat horitzontal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Fàcil i relativament ràpida: el procediment és genèric.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Difícil i lenta: requereix adquirir competències específiques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690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991296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9682B0AD-6EF4-46FB-1CAB-AA1FBEA4D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BFB003A-17B2-62EC-2BC2-AA151ABBB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</p:spPr>
        <p:txBody>
          <a:bodyPr/>
          <a:lstStyle/>
          <a:p>
            <a:pPr algn="l">
              <a:defRPr/>
            </a:pPr>
            <a:r>
              <a:rPr lang="ca-ES" sz="2800" b="1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De la jerarquia a la plataforma</a:t>
            </a:r>
            <a:endParaRPr lang="ca-ES" sz="2800" b="1" dirty="0">
              <a:solidFill>
                <a:srgbClr val="00676C"/>
              </a:solidFill>
              <a:latin typeface="Arial" panose="020B0604020202020204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5" name="Taula 3">
            <a:extLst>
              <a:ext uri="{FF2B5EF4-FFF2-40B4-BE49-F238E27FC236}">
                <a16:creationId xmlns:a16="http://schemas.microsoft.com/office/drawing/2014/main" id="{8CC3BDEE-C907-8777-70D5-D666E90A9160}"/>
              </a:ext>
            </a:extLst>
          </p:cNvPr>
          <p:cNvGraphicFramePr>
            <a:graphicFrameLocks noGrp="1"/>
          </p:cNvGraphicFramePr>
          <p:nvPr/>
        </p:nvGraphicFramePr>
        <p:xfrm>
          <a:off x="331020" y="1223877"/>
          <a:ext cx="8494994" cy="5578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1638">
                  <a:extLst>
                    <a:ext uri="{9D8B030D-6E8A-4147-A177-3AD203B41FA5}">
                      <a16:colId xmlns:a16="http://schemas.microsoft.com/office/drawing/2014/main" val="3738732606"/>
                    </a:ext>
                  </a:extLst>
                </a:gridCol>
                <a:gridCol w="3186678">
                  <a:extLst>
                    <a:ext uri="{9D8B030D-6E8A-4147-A177-3AD203B41FA5}">
                      <a16:colId xmlns:a16="http://schemas.microsoft.com/office/drawing/2014/main" val="1838068521"/>
                    </a:ext>
                  </a:extLst>
                </a:gridCol>
                <a:gridCol w="3186678">
                  <a:extLst>
                    <a:ext uri="{9D8B030D-6E8A-4147-A177-3AD203B41FA5}">
                      <a16:colId xmlns:a16="http://schemas.microsoft.com/office/drawing/2014/main" val="3009398669"/>
                    </a:ext>
                  </a:extLst>
                </a:gridCol>
              </a:tblGrid>
              <a:tr h="30894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Model: jerarquia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Model: plataforma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889681"/>
                  </a:ext>
                </a:extLst>
              </a:tr>
              <a:tr h="28444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Objecte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El procediment administratiu</a:t>
                      </a:r>
                      <a:endParaRPr lang="ca-ES" sz="1800" kern="5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Servei i política pública, </a:t>
                      </a:r>
                      <a:r>
                        <a:rPr lang="ca-ES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impacte</a:t>
                      </a:r>
                      <a:endParaRPr lang="ca-ES" sz="1800" b="1" kern="5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69602"/>
                  </a:ext>
                </a:extLst>
              </a:tr>
              <a:tr h="44367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del treballador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Aplicar el procediment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Dissenyar i implantar un servei o política pública</a:t>
                      </a:r>
                      <a:endParaRPr lang="ca-ES" sz="1800" kern="5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71819"/>
                  </a:ext>
                </a:extLst>
              </a:tr>
              <a:tr h="68116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Selecció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Basada en el coneixement de la norma</a:t>
                      </a:r>
                      <a:endParaRPr lang="ca-ES" sz="1800" kern="5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Basada en les competències i habilitats del treballador per a l’acompliment de les funcions que haurà de desenvolupar</a:t>
                      </a:r>
                      <a:endParaRPr lang="ca-ES" sz="1800" kern="5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33494"/>
                  </a:ext>
                </a:extLst>
              </a:tr>
              <a:tr h="67163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Formació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Actualitzar els coneixements del  treballador quan canvia el procediment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Fomentar el </a:t>
                      </a:r>
                      <a:r>
                        <a:rPr lang="ca-ES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desenvolupament</a:t>
                      </a: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 del treballador perquè adquireixi noves competències i habilitats per millorar el seu acompliment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017992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50" dirty="0" err="1">
                          <a:effectLst/>
                          <a:latin typeface="Arial" panose="020B0604020202020204" pitchFamily="34" charset="0"/>
                          <a:ea typeface="DejaVu Sans" panose="020B0603030804020204" pitchFamily="34" charset="0"/>
                          <a:cs typeface="Arial" panose="020B0604020202020204" pitchFamily="34" charset="0"/>
                        </a:rPr>
                        <a:t>R+D+i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Sobretot externalitzada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Equip propi,</a:t>
                      </a:r>
                      <a:r>
                        <a:rPr lang="ca-ES" sz="1400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 comunitats de pràctica i aprenentatge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539894"/>
                  </a:ext>
                </a:extLst>
              </a:tr>
              <a:tr h="28580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Organització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Jeràrquica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Per </a:t>
                      </a:r>
                      <a:r>
                        <a:rPr lang="ca-ES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projectes</a:t>
                      </a:r>
                      <a:endParaRPr lang="ca-ES" sz="1800" b="1" kern="5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187813"/>
                  </a:ext>
                </a:extLst>
              </a:tr>
              <a:tr h="28580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Funcionament lògic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Expedient</a:t>
                      </a:r>
                      <a:endParaRPr lang="ca-ES" sz="1800" kern="5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Interoperabilitat i ciència de dades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63739"/>
                  </a:ext>
                </a:extLst>
              </a:tr>
              <a:tr h="472937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Relacions entre unitats i administracions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Competencials</a:t>
                      </a:r>
                      <a:endParaRPr lang="ca-ES" sz="1800" kern="5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De col·laboració i </a:t>
                      </a:r>
                      <a:r>
                        <a:rPr lang="ca-ES" sz="1400" b="1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complementarietat</a:t>
                      </a:r>
                      <a:endParaRPr lang="ca-ES" sz="1800" b="1" kern="5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478051"/>
                  </a:ext>
                </a:extLst>
              </a:tr>
              <a:tr h="8866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Mobilitat vertical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En base a l’antiguitat i la formació generalista. </a:t>
                      </a: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Sovint va acompanyada de mobilitat horitzontal.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En base a la capacitat. Requereix adquirir competències específiques. Generalment es progressa dins el mateix àmbit funcional.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744332"/>
                  </a:ext>
                </a:extLst>
              </a:tr>
              <a:tr h="47633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Mobilitat horitzontal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Fàcil i relativament ràpida: el procediment és genèric.</a:t>
                      </a:r>
                      <a:endParaRPr lang="ca-ES" sz="1800" kern="5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Difícil i lenta: requereix adquirir competències específiques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690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447665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0C875ED0-E413-5388-965B-4159A91CF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52C028B-728D-46C2-9B7C-633F19F37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sz="2800" b="1" noProof="0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Governar sistemes</a:t>
            </a:r>
            <a:endParaRPr lang="ca-ES" sz="2800" b="1" noProof="0" dirty="0">
              <a:solidFill>
                <a:srgbClr val="00676C"/>
              </a:solidFill>
              <a:latin typeface="Arial" panose="020B0604020202020204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5" name="Taula 3">
            <a:extLst>
              <a:ext uri="{FF2B5EF4-FFF2-40B4-BE49-F238E27FC236}">
                <a16:creationId xmlns:a16="http://schemas.microsoft.com/office/drawing/2014/main" id="{94A90B53-BEAE-13F2-9C90-C9BC8583C8C9}"/>
              </a:ext>
            </a:extLst>
          </p:cNvPr>
          <p:cNvGraphicFramePr>
            <a:graphicFrameLocks noGrp="1"/>
          </p:cNvGraphicFramePr>
          <p:nvPr/>
        </p:nvGraphicFramePr>
        <p:xfrm>
          <a:off x="331020" y="1223877"/>
          <a:ext cx="5177084" cy="5136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740">
                  <a:extLst>
                    <a:ext uri="{9D8B030D-6E8A-4147-A177-3AD203B41FA5}">
                      <a16:colId xmlns:a16="http://schemas.microsoft.com/office/drawing/2014/main" val="3553225093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1838068521"/>
                    </a:ext>
                  </a:extLst>
                </a:gridCol>
              </a:tblGrid>
              <a:tr h="3089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Àmbit</a:t>
                      </a:r>
                      <a:endParaRPr lang="es-ES" sz="160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36000" marB="3600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Sistema</a:t>
                      </a:r>
                      <a:endParaRPr lang="es-ES" sz="160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36000" marB="36000"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889681"/>
                  </a:ext>
                </a:extLst>
              </a:tr>
              <a:tr h="284442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Governança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Estàtica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Vertical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Avui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69602"/>
                  </a:ext>
                </a:extLst>
              </a:tr>
              <a:tr h="44367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Organització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Jerarquia, dins/fora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Unitat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Professionals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71819"/>
                  </a:ext>
                </a:extLst>
              </a:tr>
              <a:tr h="681164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Talent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Coneixement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Formació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Àmbit formal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33494"/>
                  </a:ext>
                </a:extLst>
              </a:tr>
              <a:tr h="671638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Processos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Expedient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Procediment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Tancat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017992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Qualitat en la gestió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Competencial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Procediment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Pressupost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539894"/>
                  </a:ext>
                </a:extLst>
              </a:tr>
              <a:tr h="285803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Qualitat democràtica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Norma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Execució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Resultat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18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133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78549180-3323-D30E-F3CD-CD340A808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2DE6BBE-1A73-D9C0-477B-88DF6AD4A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622487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sz="2800" b="1" noProof="0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Governar sistemes o </a:t>
            </a:r>
            <a:r>
              <a:rPr lang="ca-ES" sz="2800" b="1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Governança de l’ecosistema</a:t>
            </a:r>
            <a:endParaRPr lang="ca-ES" sz="2800" b="1" dirty="0">
              <a:solidFill>
                <a:srgbClr val="00676C"/>
              </a:solidFill>
              <a:latin typeface="Arial" panose="020B0604020202020204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5" name="Taula 3">
            <a:extLst>
              <a:ext uri="{FF2B5EF4-FFF2-40B4-BE49-F238E27FC236}">
                <a16:creationId xmlns:a16="http://schemas.microsoft.com/office/drawing/2014/main" id="{A9A10E63-275D-F07D-92DE-D4B5C45DDA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944622"/>
              </p:ext>
            </p:extLst>
          </p:nvPr>
        </p:nvGraphicFramePr>
        <p:xfrm>
          <a:off x="331020" y="1223877"/>
          <a:ext cx="8417694" cy="5136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740">
                  <a:extLst>
                    <a:ext uri="{9D8B030D-6E8A-4147-A177-3AD203B41FA5}">
                      <a16:colId xmlns:a16="http://schemas.microsoft.com/office/drawing/2014/main" val="3553225093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1838068521"/>
                    </a:ext>
                  </a:extLst>
                </a:gridCol>
                <a:gridCol w="3240610">
                  <a:extLst>
                    <a:ext uri="{9D8B030D-6E8A-4147-A177-3AD203B41FA5}">
                      <a16:colId xmlns:a16="http://schemas.microsoft.com/office/drawing/2014/main" val="3009398669"/>
                    </a:ext>
                  </a:extLst>
                </a:gridCol>
              </a:tblGrid>
              <a:tr h="3089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Àmbit</a:t>
                      </a:r>
                      <a:endParaRPr lang="es-ES" sz="160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36000" marB="3600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Sistema</a:t>
                      </a:r>
                      <a:endParaRPr lang="es-ES" sz="160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36000" marB="36000"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Ecosistema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889681"/>
                  </a:ext>
                </a:extLst>
              </a:tr>
              <a:tr h="284442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Governança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Estàtica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Vertical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Avui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Dinàmica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Horitzontal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Demà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69602"/>
                  </a:ext>
                </a:extLst>
              </a:tr>
              <a:tr h="44367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Organització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Jerarquia, dins/fora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Unitat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Professionals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Xarxa, connectat/desconnectat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Instància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Ciutadans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71819"/>
                  </a:ext>
                </a:extLst>
              </a:tr>
              <a:tr h="681164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Talent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Coneixement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Formació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Àmbit formal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Planificació, competència</a:t>
                      </a:r>
                      <a:endParaRPr lang="es-E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Desenvolupament</a:t>
                      </a:r>
                      <a:endParaRPr lang="es-E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Àmbit informal, </a:t>
                      </a:r>
                      <a:r>
                        <a:rPr lang="ca-ES" sz="1600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 time</a:t>
                      </a:r>
                      <a:endParaRPr lang="es-ES" sz="16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33494"/>
                  </a:ext>
                </a:extLst>
              </a:tr>
              <a:tr h="671638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Processos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Expedient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Procediment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Tancat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Dada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Interoperabilitat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Obert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017992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Qualitat en la gestió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Competencial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Procediment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Pressupost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Concurrència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Objectius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Projectes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539894"/>
                  </a:ext>
                </a:extLst>
              </a:tr>
              <a:tr h="285803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Qualitat democràtica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Norma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Execució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Resultat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Missió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Plataforma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Impacte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18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835213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A50B0-ACDC-8BAE-A1C1-31EAFDE70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EEE0744D-B51B-A475-1085-A2BE925FC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268413"/>
            <a:ext cx="9144000" cy="3588771"/>
          </a:xfrm>
        </p:spPr>
        <p:txBody>
          <a:bodyPr/>
          <a:lstStyle/>
          <a:p>
            <a:r>
              <a:rPr lang="ca-ES" sz="4000" dirty="0"/>
              <a:t>La resposta conceptual als reptes</a:t>
            </a:r>
            <a:br>
              <a:rPr lang="ca-ES" sz="4000" dirty="0"/>
            </a:br>
            <a:br>
              <a:rPr lang="ca-ES" sz="4000" dirty="0"/>
            </a:br>
            <a:r>
              <a:rPr lang="ca-ES" sz="4000" dirty="0"/>
              <a:t>I com afecta al Tercer Sector</a:t>
            </a:r>
          </a:p>
        </p:txBody>
      </p:sp>
    </p:spTree>
    <p:extLst>
      <p:ext uri="{BB962C8B-B14F-4D97-AF65-F5344CB8AC3E}">
        <p14:creationId xmlns:p14="http://schemas.microsoft.com/office/powerpoint/2010/main" val="3747172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1DB5B-446C-2E2F-70FB-6AF3A2C58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E0E4601C-D3C8-0FDA-2FEA-A98FF22EA0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49" y="416292"/>
            <a:ext cx="8424863" cy="56478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s-ES" dirty="0" err="1">
                <a:ea typeface="+mj-ea"/>
              </a:rPr>
              <a:t>Partenariats</a:t>
            </a:r>
            <a:r>
              <a:rPr lang="es-ES" dirty="0">
                <a:ea typeface="+mj-ea"/>
              </a:rPr>
              <a:t> público-social-</a:t>
            </a:r>
            <a:r>
              <a:rPr lang="es-ES" dirty="0" err="1">
                <a:ea typeface="+mj-ea"/>
              </a:rPr>
              <a:t>privats</a:t>
            </a:r>
            <a:r>
              <a:rPr lang="es-ES" dirty="0">
                <a:ea typeface="+mj-ea"/>
              </a:rPr>
              <a:t> </a:t>
            </a:r>
            <a:endParaRPr lang="ca-ES" dirty="0">
              <a:ea typeface="+mj-ea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061136B-02D3-3443-9BDD-1787CE9ED4B9}"/>
              </a:ext>
            </a:extLst>
          </p:cNvPr>
          <p:cNvSpPr txBox="1"/>
          <p:nvPr/>
        </p:nvSpPr>
        <p:spPr>
          <a:xfrm>
            <a:off x="6444208" y="6454715"/>
            <a:ext cx="208860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a-ES" sz="10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Fernández </a:t>
            </a:r>
            <a:r>
              <a:rPr lang="ca-ES" sz="1000" b="0" i="0" dirty="0" err="1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Sirera</a:t>
            </a:r>
            <a:r>
              <a:rPr lang="ca-ES" sz="1000" b="0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, T. (2018)</a:t>
            </a:r>
            <a:endParaRPr lang="ca-ES" sz="1000" dirty="0">
              <a:cs typeface="Arial" panose="020B0604020202020204" pitchFamily="34" charset="0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CFEA2D9F-8B46-36A9-4EA7-3B46391E7CED}"/>
              </a:ext>
            </a:extLst>
          </p:cNvPr>
          <p:cNvGrpSpPr/>
          <p:nvPr/>
        </p:nvGrpSpPr>
        <p:grpSpPr>
          <a:xfrm>
            <a:off x="1651182" y="1177917"/>
            <a:ext cx="5303532" cy="5332996"/>
            <a:chOff x="1651182" y="1177917"/>
            <a:chExt cx="5303532" cy="5332996"/>
          </a:xfrm>
        </p:grpSpPr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B191F14A-3DDE-24D2-CAF2-D1386ABFD6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1182" y="1177917"/>
              <a:ext cx="5303532" cy="5332996"/>
            </a:xfrm>
            <a:prstGeom prst="rect">
              <a:avLst/>
            </a:prstGeom>
          </p:spPr>
        </p:pic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B63300A-4653-F407-A079-F148B547737D}"/>
                </a:ext>
              </a:extLst>
            </p:cNvPr>
            <p:cNvSpPr txBox="1"/>
            <p:nvPr/>
          </p:nvSpPr>
          <p:spPr>
            <a:xfrm>
              <a:off x="2403072" y="2060848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a-ES" sz="1200" noProof="0" dirty="0">
                  <a:solidFill>
                    <a:schemeClr val="bg1"/>
                  </a:solidFill>
                </a:rPr>
                <a:t>Govern</a:t>
              </a:r>
            </a:p>
            <a:p>
              <a:pPr algn="ctr"/>
              <a:r>
                <a:rPr lang="ca-ES" sz="1200" noProof="0" dirty="0">
                  <a:solidFill>
                    <a:schemeClr val="bg1"/>
                  </a:solidFill>
                </a:rPr>
                <a:t>obert</a:t>
              </a:r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B286775C-F3E0-0AF7-D9CC-2381F5A5BD4E}"/>
                </a:ext>
              </a:extLst>
            </p:cNvPr>
            <p:cNvSpPr txBox="1"/>
            <p:nvPr/>
          </p:nvSpPr>
          <p:spPr>
            <a:xfrm>
              <a:off x="3578230" y="2153180"/>
              <a:ext cx="144943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a-ES" sz="1400" noProof="0" dirty="0">
                  <a:solidFill>
                    <a:schemeClr val="bg1"/>
                  </a:solidFill>
                </a:rPr>
                <a:t>Administracions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8B99D023-AFF6-4267-5C18-ED20062FC58D}"/>
                </a:ext>
              </a:extLst>
            </p:cNvPr>
            <p:cNvSpPr txBox="1"/>
            <p:nvPr/>
          </p:nvSpPr>
          <p:spPr>
            <a:xfrm>
              <a:off x="4876533" y="1676708"/>
              <a:ext cx="1351651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1100" noProof="0" dirty="0" err="1">
                  <a:solidFill>
                    <a:schemeClr val="bg1"/>
                  </a:solidFill>
                </a:rPr>
                <a:t>Articulación</a:t>
              </a:r>
              <a:r>
                <a:rPr lang="ca-ES" sz="1100" noProof="0" dirty="0">
                  <a:solidFill>
                    <a:schemeClr val="bg1"/>
                  </a:solidFill>
                </a:rPr>
                <a:t> de demanda de </a:t>
              </a:r>
              <a:r>
                <a:rPr lang="ca-ES" sz="1100" noProof="0" dirty="0" err="1">
                  <a:solidFill>
                    <a:schemeClr val="bg1"/>
                  </a:solidFill>
                </a:rPr>
                <a:t>innovación</a:t>
              </a:r>
              <a:endParaRPr lang="ca-ES" sz="1100" noProof="0" dirty="0">
                <a:solidFill>
                  <a:schemeClr val="bg1"/>
                </a:solidFill>
              </a:endParaRP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6B42BD7E-E0F1-C8BD-DDA4-434B67D76FC8}"/>
                </a:ext>
              </a:extLst>
            </p:cNvPr>
            <p:cNvSpPr txBox="1"/>
            <p:nvPr/>
          </p:nvSpPr>
          <p:spPr>
            <a:xfrm>
              <a:off x="5335354" y="2365253"/>
              <a:ext cx="1474445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1100" noProof="0" dirty="0">
                  <a:solidFill>
                    <a:schemeClr val="bg1"/>
                  </a:solidFill>
                </a:rPr>
                <a:t>Articulació del coneixement </a:t>
              </a:r>
            </a:p>
            <a:p>
              <a:pPr algn="ctr"/>
              <a:r>
                <a:rPr lang="ca-ES" sz="1100" noProof="0" dirty="0">
                  <a:solidFill>
                    <a:schemeClr val="bg1"/>
                  </a:solidFill>
                </a:rPr>
                <a:t>el </a:t>
              </a:r>
              <a:r>
                <a:rPr lang="ca-ES" sz="1100" noProof="0" dirty="0" err="1">
                  <a:solidFill>
                    <a:schemeClr val="bg1"/>
                  </a:solidFill>
                </a:rPr>
                <a:t>territorio</a:t>
              </a:r>
              <a:endParaRPr lang="ca-ES" sz="1100" noProof="0" dirty="0">
                <a:solidFill>
                  <a:schemeClr val="bg1"/>
                </a:solidFill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9A1422AD-0D77-0E7C-7B95-4331A36E8D95}"/>
                </a:ext>
              </a:extLst>
            </p:cNvPr>
            <p:cNvSpPr txBox="1"/>
            <p:nvPr/>
          </p:nvSpPr>
          <p:spPr>
            <a:xfrm rot="5400000">
              <a:off x="5210050" y="3582805"/>
              <a:ext cx="94128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a-ES" sz="1400" noProof="0" dirty="0">
                  <a:solidFill>
                    <a:schemeClr val="bg1"/>
                  </a:solidFill>
                </a:rPr>
                <a:t>Agents</a:t>
              </a:r>
            </a:p>
            <a:p>
              <a:pPr algn="ctr"/>
              <a:r>
                <a:rPr lang="ca-ES" sz="1400" noProof="0" dirty="0">
                  <a:solidFill>
                    <a:schemeClr val="bg1"/>
                  </a:solidFill>
                </a:rPr>
                <a:t>de </a:t>
              </a:r>
              <a:r>
                <a:rPr lang="ca-ES" sz="1400" noProof="0" dirty="0" err="1">
                  <a:solidFill>
                    <a:schemeClr val="bg1"/>
                  </a:solidFill>
                </a:rPr>
                <a:t>R+D+i</a:t>
              </a:r>
              <a:endParaRPr lang="ca-ES" sz="1400" noProof="0" dirty="0">
                <a:solidFill>
                  <a:schemeClr val="bg1"/>
                </a:solidFill>
              </a:endParaRP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9B3E5C7D-E065-E5CB-EEBF-0D57CEB717BF}"/>
                </a:ext>
              </a:extLst>
            </p:cNvPr>
            <p:cNvSpPr txBox="1"/>
            <p:nvPr/>
          </p:nvSpPr>
          <p:spPr>
            <a:xfrm rot="16200000">
              <a:off x="2509066" y="3582805"/>
              <a:ext cx="83227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a-ES" sz="1400" noProof="0" dirty="0">
                  <a:solidFill>
                    <a:schemeClr val="bg1"/>
                  </a:solidFill>
                </a:rPr>
                <a:t>Societat</a:t>
              </a:r>
            </a:p>
            <a:p>
              <a:pPr algn="ctr"/>
              <a:r>
                <a:rPr lang="ca-ES" sz="1400" noProof="0" dirty="0">
                  <a:solidFill>
                    <a:schemeClr val="bg1"/>
                  </a:solidFill>
                </a:rPr>
                <a:t>civil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C5F5C145-265E-EBB4-1A8D-03A975C0E758}"/>
                </a:ext>
              </a:extLst>
            </p:cNvPr>
            <p:cNvSpPr txBox="1"/>
            <p:nvPr/>
          </p:nvSpPr>
          <p:spPr>
            <a:xfrm>
              <a:off x="3807460" y="5090725"/>
              <a:ext cx="9909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a-ES" sz="1400" noProof="0" dirty="0">
                  <a:solidFill>
                    <a:schemeClr val="bg1"/>
                  </a:solidFill>
                </a:rPr>
                <a:t>Empreses</a:t>
              </a: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0BF560C2-0BC4-3FB5-62A8-B3BE19B96D31}"/>
                </a:ext>
              </a:extLst>
            </p:cNvPr>
            <p:cNvSpPr txBox="1"/>
            <p:nvPr/>
          </p:nvSpPr>
          <p:spPr>
            <a:xfrm>
              <a:off x="2123728" y="5022461"/>
              <a:ext cx="13516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1200" noProof="0" dirty="0">
                  <a:solidFill>
                    <a:schemeClr val="bg1"/>
                  </a:solidFill>
                </a:rPr>
                <a:t>Articulació de demanda d’innovació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D121E10B-914A-F1E7-60E9-171A23E3D48D}"/>
                </a:ext>
              </a:extLst>
            </p:cNvPr>
            <p:cNvSpPr txBox="1"/>
            <p:nvPr/>
          </p:nvSpPr>
          <p:spPr>
            <a:xfrm>
              <a:off x="5449859" y="4654297"/>
              <a:ext cx="135165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1100" noProof="0" dirty="0">
                  <a:solidFill>
                    <a:schemeClr val="bg1"/>
                  </a:solidFill>
                </a:rPr>
                <a:t>Nous models d’innovació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A931D2E5-92B0-BE69-C07A-5887CC0E53C1}"/>
                </a:ext>
              </a:extLst>
            </p:cNvPr>
            <p:cNvSpPr txBox="1"/>
            <p:nvPr/>
          </p:nvSpPr>
          <p:spPr>
            <a:xfrm>
              <a:off x="5164565" y="5137378"/>
              <a:ext cx="135165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1100" noProof="0" dirty="0">
                  <a:solidFill>
                    <a:schemeClr val="bg1"/>
                  </a:solidFill>
                </a:rPr>
                <a:t>Modernització del teixit productiu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78A9CB4E-C084-6A18-7545-EA57E930037F}"/>
                </a:ext>
              </a:extLst>
            </p:cNvPr>
            <p:cNvSpPr txBox="1"/>
            <p:nvPr/>
          </p:nvSpPr>
          <p:spPr>
            <a:xfrm>
              <a:off x="4843695" y="5620458"/>
              <a:ext cx="135165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1100" noProof="0" dirty="0">
                  <a:solidFill>
                    <a:schemeClr val="bg1"/>
                  </a:solidFill>
                </a:rPr>
                <a:t>Activitats emergents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38599CCD-B8AA-3ED0-DBDF-A0FD746C3017}"/>
                </a:ext>
              </a:extLst>
            </p:cNvPr>
            <p:cNvSpPr txBox="1"/>
            <p:nvPr/>
          </p:nvSpPr>
          <p:spPr>
            <a:xfrm>
              <a:off x="3467861" y="3421449"/>
              <a:ext cx="16701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1200" b="1" noProof="0" dirty="0"/>
                <a:t>Innovació territorial:</a:t>
              </a:r>
            </a:p>
            <a:p>
              <a:pPr algn="ctr"/>
              <a:r>
                <a:rPr lang="ca-ES" sz="1200" noProof="0" dirty="0"/>
                <a:t>codisseny </a:t>
              </a:r>
              <a:r>
                <a:rPr lang="ca-ES" sz="1200" dirty="0"/>
                <a:t>i</a:t>
              </a:r>
              <a:r>
                <a:rPr lang="ca-ES" sz="1200" noProof="0" dirty="0"/>
                <a:t> cocreació</a:t>
              </a:r>
            </a:p>
            <a:p>
              <a:pPr algn="ctr"/>
              <a:r>
                <a:rPr lang="ca-ES" sz="1200" noProof="0" dirty="0"/>
                <a:t>de noves solucions per als reptes de la societat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3406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7401B-B40D-A97C-12C5-3B40AADDA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71813589-BAC3-0B76-05A7-2F00155FE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49" y="416292"/>
            <a:ext cx="8424863" cy="56478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s-ES" dirty="0">
                <a:ea typeface="+mj-ea"/>
              </a:rPr>
              <a:t>Polítiques orientades a </a:t>
            </a:r>
            <a:r>
              <a:rPr lang="es-ES" dirty="0" err="1">
                <a:ea typeface="+mj-ea"/>
              </a:rPr>
              <a:t>missions</a:t>
            </a:r>
            <a:r>
              <a:rPr lang="es-ES" dirty="0">
                <a:ea typeface="+mj-ea"/>
              </a:rPr>
              <a:t> (i)</a:t>
            </a:r>
            <a:endParaRPr lang="ca-ES" dirty="0">
              <a:ea typeface="+mj-ea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14EC117-A54C-5AB7-51BA-6CC98EBAD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1268413"/>
            <a:ext cx="6505589" cy="5309663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F15E8E1-2B34-2164-805B-0F42402E85E8}"/>
              </a:ext>
            </a:extLst>
          </p:cNvPr>
          <p:cNvSpPr txBox="1"/>
          <p:nvPr/>
        </p:nvSpPr>
        <p:spPr>
          <a:xfrm>
            <a:off x="5088490" y="6525344"/>
            <a:ext cx="345638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1200" b="0" i="0">
                <a:solidFill>
                  <a:srgbClr val="000000"/>
                </a:solidFill>
                <a:effectLst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1000" dirty="0"/>
              <a:t>European Commission &amp; Mazzucato, M. (2018)</a:t>
            </a:r>
            <a:endParaRPr lang="ca-ES" sz="1000" dirty="0"/>
          </a:p>
        </p:txBody>
      </p:sp>
    </p:spTree>
    <p:extLst>
      <p:ext uri="{BB962C8B-B14F-4D97-AF65-F5344CB8AC3E}">
        <p14:creationId xmlns:p14="http://schemas.microsoft.com/office/powerpoint/2010/main" val="1590520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47630-8E27-634D-1513-9A11D14F0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60C6C926-CDB9-7C08-6043-2845678605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49" y="416292"/>
            <a:ext cx="8424863" cy="56478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s-ES" dirty="0">
                <a:ea typeface="+mj-ea"/>
              </a:rPr>
              <a:t>Polítiques orientades a </a:t>
            </a:r>
            <a:r>
              <a:rPr lang="es-ES" dirty="0" err="1">
                <a:ea typeface="+mj-ea"/>
              </a:rPr>
              <a:t>missions</a:t>
            </a:r>
            <a:r>
              <a:rPr lang="es-ES" dirty="0">
                <a:ea typeface="+mj-ea"/>
              </a:rPr>
              <a:t> (</a:t>
            </a:r>
            <a:r>
              <a:rPr lang="es-ES" dirty="0" err="1">
                <a:ea typeface="+mj-ea"/>
              </a:rPr>
              <a:t>ii</a:t>
            </a:r>
            <a:r>
              <a:rPr lang="es-ES" dirty="0">
                <a:ea typeface="+mj-ea"/>
              </a:rPr>
              <a:t>)</a:t>
            </a:r>
            <a:endParaRPr lang="ca-ES" dirty="0">
              <a:ea typeface="+mj-ea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29F4584-F14E-8970-1660-F244D8F4F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04" y="1071073"/>
            <a:ext cx="5458168" cy="5675095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F60728E5-78C7-BD18-1994-DB4938B7388E}"/>
              </a:ext>
            </a:extLst>
          </p:cNvPr>
          <p:cNvSpPr txBox="1"/>
          <p:nvPr/>
        </p:nvSpPr>
        <p:spPr>
          <a:xfrm>
            <a:off x="5088490" y="6525344"/>
            <a:ext cx="345638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1200" b="0" i="0">
                <a:solidFill>
                  <a:srgbClr val="000000"/>
                </a:solidFill>
                <a:effectLst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1000" dirty="0"/>
              <a:t>European Commission &amp; Mazzucato, M. (2018)</a:t>
            </a:r>
            <a:endParaRPr lang="ca-ES" sz="1000" dirty="0"/>
          </a:p>
        </p:txBody>
      </p:sp>
    </p:spTree>
    <p:extLst>
      <p:ext uri="{BB962C8B-B14F-4D97-AF65-F5344CB8AC3E}">
        <p14:creationId xmlns:p14="http://schemas.microsoft.com/office/powerpoint/2010/main" val="3080478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4BEEF-8DCC-6533-BAD6-377B8815C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0A9CE3A0-358F-212E-6D02-7F02276633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49" y="416292"/>
            <a:ext cx="8424863" cy="56478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s-ES" dirty="0">
                <a:ea typeface="+mj-ea"/>
              </a:rPr>
              <a:t>Polítiques orientades a </a:t>
            </a:r>
            <a:r>
              <a:rPr lang="es-ES" dirty="0" err="1">
                <a:ea typeface="+mj-ea"/>
              </a:rPr>
              <a:t>missions</a:t>
            </a:r>
            <a:r>
              <a:rPr lang="es-ES" dirty="0">
                <a:ea typeface="+mj-ea"/>
              </a:rPr>
              <a:t> (</a:t>
            </a:r>
            <a:r>
              <a:rPr lang="es-ES" dirty="0" err="1">
                <a:ea typeface="+mj-ea"/>
              </a:rPr>
              <a:t>iii</a:t>
            </a:r>
            <a:r>
              <a:rPr lang="es-ES" dirty="0">
                <a:ea typeface="+mj-ea"/>
              </a:rPr>
              <a:t>)</a:t>
            </a:r>
            <a:endParaRPr lang="ca-ES" dirty="0">
              <a:ea typeface="+mj-ea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4C89DFA-A64E-9A2A-3B37-8A0325C89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776" y="1041294"/>
            <a:ext cx="4911738" cy="5816705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1BC6CBB-6D63-C0AB-72A5-B30D986F0E94}"/>
              </a:ext>
            </a:extLst>
          </p:cNvPr>
          <p:cNvSpPr txBox="1"/>
          <p:nvPr/>
        </p:nvSpPr>
        <p:spPr>
          <a:xfrm>
            <a:off x="5796135" y="6453188"/>
            <a:ext cx="273667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1200" b="0" i="0">
                <a:solidFill>
                  <a:srgbClr val="000000"/>
                </a:solidFill>
                <a:effectLst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1000" dirty="0"/>
              <a:t>Hill, D. (2022)</a:t>
            </a:r>
          </a:p>
        </p:txBody>
      </p:sp>
    </p:spTree>
    <p:extLst>
      <p:ext uri="{BB962C8B-B14F-4D97-AF65-F5344CB8AC3E}">
        <p14:creationId xmlns:p14="http://schemas.microsoft.com/office/powerpoint/2010/main" val="930161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FF16B-2F80-DDB6-3A01-03C678784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11ECBFCA-B727-1A59-A1A0-2FAC71648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49" y="416292"/>
            <a:ext cx="8424863" cy="56478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s-ES" dirty="0">
                <a:ea typeface="+mj-ea"/>
              </a:rPr>
              <a:t>Polítiques orientades a </a:t>
            </a:r>
            <a:r>
              <a:rPr lang="es-ES" dirty="0" err="1">
                <a:ea typeface="+mj-ea"/>
              </a:rPr>
              <a:t>missions</a:t>
            </a:r>
            <a:r>
              <a:rPr lang="es-ES" dirty="0">
                <a:ea typeface="+mj-ea"/>
              </a:rPr>
              <a:t> (</a:t>
            </a:r>
            <a:r>
              <a:rPr lang="es-ES" dirty="0" err="1">
                <a:ea typeface="+mj-ea"/>
              </a:rPr>
              <a:t>iv</a:t>
            </a:r>
            <a:r>
              <a:rPr lang="es-ES" dirty="0">
                <a:ea typeface="+mj-ea"/>
              </a:rPr>
              <a:t>)</a:t>
            </a:r>
            <a:endParaRPr lang="ca-ES" dirty="0">
              <a:ea typeface="+mj-ea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372DEB1-5E65-AF99-6081-28229DA7FB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60" b="1987"/>
          <a:stretch/>
        </p:blipFill>
        <p:spPr>
          <a:xfrm>
            <a:off x="1691680" y="1166703"/>
            <a:ext cx="5914057" cy="557466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8AF0FA-C2EC-6739-66F0-960022A0436B}"/>
              </a:ext>
            </a:extLst>
          </p:cNvPr>
          <p:cNvSpPr txBox="1"/>
          <p:nvPr/>
        </p:nvSpPr>
        <p:spPr>
          <a:xfrm>
            <a:off x="5796135" y="6453188"/>
            <a:ext cx="273667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1200" b="0" i="0">
                <a:solidFill>
                  <a:srgbClr val="000000"/>
                </a:solidFill>
                <a:effectLst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1000" dirty="0"/>
              <a:t>Hill, D. (2022)</a:t>
            </a:r>
          </a:p>
        </p:txBody>
      </p:sp>
    </p:spTree>
    <p:extLst>
      <p:ext uri="{BB962C8B-B14F-4D97-AF65-F5344CB8AC3E}">
        <p14:creationId xmlns:p14="http://schemas.microsoft.com/office/powerpoint/2010/main" val="1615825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1CA67905-8140-6155-17D7-42BB337B3A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/>
              <a:t>D’on venim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6DA43-FF6C-824F-AD52-A3F78558E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2EF2F25F-457F-4C5F-E006-B3C93307E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49" y="416292"/>
            <a:ext cx="8424863" cy="56478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s-ES" dirty="0">
                <a:ea typeface="+mj-ea"/>
              </a:rPr>
              <a:t>Polítiques orientades a </a:t>
            </a:r>
            <a:r>
              <a:rPr lang="es-ES" dirty="0" err="1">
                <a:ea typeface="+mj-ea"/>
              </a:rPr>
              <a:t>missions</a:t>
            </a:r>
            <a:r>
              <a:rPr lang="es-ES" dirty="0">
                <a:ea typeface="+mj-ea"/>
              </a:rPr>
              <a:t> (v)</a:t>
            </a:r>
            <a:endParaRPr lang="ca-ES" dirty="0">
              <a:ea typeface="+mj-ea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EC1C0B6-27B7-6178-3E42-E0C6041050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76"/>
          <a:stretch/>
        </p:blipFill>
        <p:spPr>
          <a:xfrm>
            <a:off x="35496" y="1262832"/>
            <a:ext cx="9036496" cy="5046488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D0D7DD3-6FDA-76C5-1ECD-39A75B1043F5}"/>
              </a:ext>
            </a:extLst>
          </p:cNvPr>
          <p:cNvSpPr txBox="1"/>
          <p:nvPr/>
        </p:nvSpPr>
        <p:spPr>
          <a:xfrm>
            <a:off x="6516215" y="6453188"/>
            <a:ext cx="201659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1200" b="0" i="0">
                <a:solidFill>
                  <a:srgbClr val="000000"/>
                </a:solidFill>
                <a:effectLst/>
                <a:cs typeface="Arial" panose="020B0604020202020204" pitchFamily="34" charset="0"/>
              </a:defRPr>
            </a:lvl1pPr>
          </a:lstStyle>
          <a:p>
            <a:pPr algn="r"/>
            <a:r>
              <a:rPr lang="en-US" sz="1000" dirty="0"/>
              <a:t>OECD (2025)</a:t>
            </a:r>
            <a:endParaRPr lang="ca-ES" sz="1000" dirty="0"/>
          </a:p>
        </p:txBody>
      </p:sp>
    </p:spTree>
    <p:extLst>
      <p:ext uri="{BB962C8B-B14F-4D97-AF65-F5344CB8AC3E}">
        <p14:creationId xmlns:p14="http://schemas.microsoft.com/office/powerpoint/2010/main" val="2741812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F1553-CA9E-AB3A-1DBA-4D3BF8D97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41D9FEDE-E070-D824-E11B-2C908CD233D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88235A38-79CE-461C-8AFD-0B5AAB887726}" type="slidenum">
              <a:rPr lang="ca-ES" smtClean="0">
                <a:latin typeface="Arial" panose="020B0604020202020204" pitchFamily="34" charset="0"/>
              </a:rPr>
              <a:pPr/>
              <a:t>21</a:t>
            </a:fld>
            <a:endParaRPr lang="ca-ES" dirty="0">
              <a:latin typeface="Arial" panose="020B0604020202020204" pitchFamily="34" charset="0"/>
            </a:endParaRP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22849210-69F3-BAC0-6582-A39EFAB2A8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849" y="1268413"/>
            <a:ext cx="8424863" cy="3588771"/>
          </a:xfrm>
        </p:spPr>
        <p:txBody>
          <a:bodyPr/>
          <a:lstStyle/>
          <a:p>
            <a:r>
              <a:rPr lang="pt-BR" dirty="0" err="1"/>
              <a:t>L’impacte</a:t>
            </a:r>
            <a:r>
              <a:rPr lang="pt-BR" dirty="0"/>
              <a:t> </a:t>
            </a:r>
            <a:r>
              <a:rPr lang="pt-BR" dirty="0" err="1"/>
              <a:t>intern</a:t>
            </a:r>
            <a:r>
              <a:rPr lang="pt-BR" dirty="0"/>
              <a:t>:</a:t>
            </a:r>
            <a:br>
              <a:rPr lang="pt-BR" dirty="0"/>
            </a:br>
            <a:r>
              <a:rPr lang="pt-BR" dirty="0"/>
              <a:t>Palanques de </a:t>
            </a:r>
            <a:r>
              <a:rPr lang="pt-BR" dirty="0" err="1"/>
              <a:t>canvi</a:t>
            </a:r>
            <a:r>
              <a:rPr lang="pt-BR" dirty="0"/>
              <a:t> per </a:t>
            </a:r>
            <a:br>
              <a:rPr lang="pt-BR" dirty="0"/>
            </a:br>
            <a:r>
              <a:rPr lang="pt-BR" dirty="0"/>
              <a:t>una governança </a:t>
            </a:r>
            <a:r>
              <a:rPr lang="pt-BR" dirty="0" err="1"/>
              <a:t>distribuïda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932082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C59FF-B2CF-3A85-EB90-751FA3E95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5B02C769-D2F2-22FC-07E7-8B4AD4DE3C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ca-ES" dirty="0"/>
              <a:t>Palanques de canvi</a:t>
            </a:r>
            <a:endParaRPr lang="es-ES" dirty="0"/>
          </a:p>
        </p:txBody>
      </p:sp>
      <p:grpSp>
        <p:nvGrpSpPr>
          <p:cNvPr id="28" name="Grupo 27">
            <a:extLst>
              <a:ext uri="{FF2B5EF4-FFF2-40B4-BE49-F238E27FC236}">
                <a16:creationId xmlns:a16="http://schemas.microsoft.com/office/drawing/2014/main" id="{5B0A3E33-D3F7-659D-556A-A366CA791CCD}"/>
              </a:ext>
            </a:extLst>
          </p:cNvPr>
          <p:cNvGrpSpPr/>
          <p:nvPr/>
        </p:nvGrpSpPr>
        <p:grpSpPr>
          <a:xfrm>
            <a:off x="5076056" y="4954337"/>
            <a:ext cx="2931295" cy="1487370"/>
            <a:chOff x="1792754" y="5685067"/>
            <a:chExt cx="1606107" cy="1013631"/>
          </a:xfrm>
        </p:grpSpPr>
        <p:sp>
          <p:nvSpPr>
            <p:cNvPr id="29" name="Oval 12">
              <a:extLst>
                <a:ext uri="{FF2B5EF4-FFF2-40B4-BE49-F238E27FC236}">
                  <a16:creationId xmlns:a16="http://schemas.microsoft.com/office/drawing/2014/main" id="{8311C7B9-00A4-E11B-35B5-CD4A050C4A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54" y="5865333"/>
              <a:ext cx="1606107" cy="833365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lIns="72000" rIns="72000" anchor="ctr"/>
            <a:lstStyle/>
            <a:p>
              <a:r>
                <a:rPr lang="ca-ES" sz="1400" dirty="0"/>
                <a:t>Tecnologia, digitalització</a:t>
              </a:r>
            </a:p>
            <a:p>
              <a:r>
                <a:rPr lang="ca-ES" sz="1400" dirty="0"/>
                <a:t>Dada, interoperabilitat, obert</a:t>
              </a:r>
            </a:p>
            <a:p>
              <a:r>
                <a:rPr lang="ca-ES" sz="1400" dirty="0"/>
                <a:t>Laboratoris, experimentació</a:t>
              </a:r>
            </a:p>
            <a:p>
              <a:r>
                <a:rPr lang="ca-ES" sz="1400" dirty="0"/>
                <a:t>Enginyeria de processos</a:t>
              </a:r>
            </a:p>
          </p:txBody>
        </p:sp>
        <p:sp>
          <p:nvSpPr>
            <p:cNvPr id="30" name="Oval 26">
              <a:extLst>
                <a:ext uri="{FF2B5EF4-FFF2-40B4-BE49-F238E27FC236}">
                  <a16:creationId xmlns:a16="http://schemas.microsoft.com/office/drawing/2014/main" id="{6DC63507-A180-298C-0405-A272FF0F7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54" y="568506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rgbClr val="00676C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400" b="1" cap="all" dirty="0">
                  <a:solidFill>
                    <a:schemeClr val="bg1"/>
                  </a:solidFill>
                </a:rPr>
                <a:t>PROCESSOS</a:t>
              </a:r>
            </a:p>
          </p:txBody>
        </p:sp>
      </p:grpSp>
      <p:grpSp>
        <p:nvGrpSpPr>
          <p:cNvPr id="31" name="Grupo 30">
            <a:extLst>
              <a:ext uri="{FF2B5EF4-FFF2-40B4-BE49-F238E27FC236}">
                <a16:creationId xmlns:a16="http://schemas.microsoft.com/office/drawing/2014/main" id="{585FFFEB-7CB4-6419-018F-E40576CE471C}"/>
              </a:ext>
            </a:extLst>
          </p:cNvPr>
          <p:cNvGrpSpPr/>
          <p:nvPr/>
        </p:nvGrpSpPr>
        <p:grpSpPr>
          <a:xfrm>
            <a:off x="1958679" y="4954334"/>
            <a:ext cx="2931295" cy="1487376"/>
            <a:chOff x="1792754" y="994460"/>
            <a:chExt cx="1606107" cy="1013635"/>
          </a:xfrm>
        </p:grpSpPr>
        <p:sp>
          <p:nvSpPr>
            <p:cNvPr id="32" name="Oval 12">
              <a:extLst>
                <a:ext uri="{FF2B5EF4-FFF2-40B4-BE49-F238E27FC236}">
                  <a16:creationId xmlns:a16="http://schemas.microsoft.com/office/drawing/2014/main" id="{B02E82EC-A782-7E3D-FC6C-932C1798AB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54" y="1174730"/>
              <a:ext cx="1606107" cy="833365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lIns="72000" rIns="72000" anchor="ctr"/>
            <a:lstStyle/>
            <a:p>
              <a:endParaRPr lang="ca-ES" sz="1400" dirty="0"/>
            </a:p>
            <a:p>
              <a:r>
                <a:rPr lang="ca-ES" sz="1400" dirty="0"/>
                <a:t>Planificació, gestió integral</a:t>
              </a:r>
            </a:p>
            <a:p>
              <a:r>
                <a:rPr lang="ca-ES" sz="1400" dirty="0"/>
                <a:t>Competències, funcions</a:t>
              </a:r>
            </a:p>
            <a:p>
              <a:r>
                <a:rPr lang="ca-ES" sz="1400" dirty="0"/>
                <a:t>Desenvolupament, direcció</a:t>
              </a:r>
            </a:p>
            <a:p>
              <a:r>
                <a:rPr lang="ca-ES" sz="1400" dirty="0"/>
                <a:t>Incentius, avaluació</a:t>
              </a:r>
            </a:p>
            <a:p>
              <a:r>
                <a:rPr lang="ca-ES" sz="1400" dirty="0"/>
                <a:t>Àmbit informal, on </a:t>
              </a:r>
              <a:r>
                <a:rPr lang="ca-ES" sz="1400" dirty="0" err="1"/>
                <a:t>time</a:t>
              </a:r>
              <a:endParaRPr lang="ca-ES" sz="1400" dirty="0"/>
            </a:p>
            <a:p>
              <a:endParaRPr lang="ca-ES" sz="1400" dirty="0"/>
            </a:p>
          </p:txBody>
        </p:sp>
        <p:sp>
          <p:nvSpPr>
            <p:cNvPr id="33" name="Oval 26">
              <a:extLst>
                <a:ext uri="{FF2B5EF4-FFF2-40B4-BE49-F238E27FC236}">
                  <a16:creationId xmlns:a16="http://schemas.microsoft.com/office/drawing/2014/main" id="{78C074C1-EB30-CBE1-EB77-BBE737774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54" y="994460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rgbClr val="00676C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400" b="1" cap="all" dirty="0">
                  <a:solidFill>
                    <a:schemeClr val="bg1"/>
                  </a:solidFill>
                </a:rPr>
                <a:t>Talent</a:t>
              </a:r>
            </a:p>
          </p:txBody>
        </p:sp>
      </p:grpSp>
      <p:grpSp>
        <p:nvGrpSpPr>
          <p:cNvPr id="34" name="Grupo 33">
            <a:extLst>
              <a:ext uri="{FF2B5EF4-FFF2-40B4-BE49-F238E27FC236}">
                <a16:creationId xmlns:a16="http://schemas.microsoft.com/office/drawing/2014/main" id="{666D67B4-7E84-EC47-5D23-44697091BC47}"/>
              </a:ext>
            </a:extLst>
          </p:cNvPr>
          <p:cNvGrpSpPr/>
          <p:nvPr/>
        </p:nvGrpSpPr>
        <p:grpSpPr>
          <a:xfrm>
            <a:off x="5076054" y="1518796"/>
            <a:ext cx="2931295" cy="1487376"/>
            <a:chOff x="1792754" y="3336316"/>
            <a:chExt cx="1606107" cy="1013635"/>
          </a:xfrm>
        </p:grpSpPr>
        <p:sp>
          <p:nvSpPr>
            <p:cNvPr id="35" name="Oval 12">
              <a:extLst>
                <a:ext uri="{FF2B5EF4-FFF2-40B4-BE49-F238E27FC236}">
                  <a16:creationId xmlns:a16="http://schemas.microsoft.com/office/drawing/2014/main" id="{6BCA125A-A85A-6874-BAD5-0929E5A61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54" y="3516586"/>
              <a:ext cx="1606107" cy="833365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lIns="36000" rIns="36000" anchor="ctr"/>
            <a:lstStyle/>
            <a:p>
              <a:r>
                <a:rPr lang="ca-ES" sz="1400" dirty="0"/>
                <a:t>Concurrència, actors</a:t>
              </a:r>
            </a:p>
            <a:p>
              <a:r>
                <a:rPr lang="ca-ES" sz="1400" dirty="0"/>
                <a:t>Sistemes, reptes, sentit</a:t>
              </a:r>
            </a:p>
            <a:p>
              <a:r>
                <a:rPr lang="ca-ES" sz="1400" dirty="0"/>
                <a:t>Escenaris, Teoria del Canvi</a:t>
              </a:r>
            </a:p>
            <a:p>
              <a:r>
                <a:rPr lang="ca-ES" sz="1400" dirty="0"/>
                <a:t>Recerca, innovació, evidència</a:t>
              </a:r>
            </a:p>
            <a:p>
              <a:r>
                <a:rPr lang="ca-ES" sz="1400" dirty="0"/>
                <a:t>Objectius, projectes, impacte</a:t>
              </a:r>
            </a:p>
          </p:txBody>
        </p:sp>
        <p:sp>
          <p:nvSpPr>
            <p:cNvPr id="36" name="Oval 26">
              <a:extLst>
                <a:ext uri="{FF2B5EF4-FFF2-40B4-BE49-F238E27FC236}">
                  <a16:creationId xmlns:a16="http://schemas.microsoft.com/office/drawing/2014/main" id="{4B44478E-F8A6-12E1-9DB1-421531900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54" y="3336316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rgbClr val="00676C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400" b="1" cap="all" dirty="0">
                  <a:solidFill>
                    <a:schemeClr val="bg1"/>
                  </a:solidFill>
                </a:rPr>
                <a:t>Qualitat en LA gestió</a:t>
              </a:r>
            </a:p>
          </p:txBody>
        </p:sp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056DE03A-2A07-08C0-BE93-503F585B1168}"/>
              </a:ext>
            </a:extLst>
          </p:cNvPr>
          <p:cNvGrpSpPr/>
          <p:nvPr/>
        </p:nvGrpSpPr>
        <p:grpSpPr>
          <a:xfrm>
            <a:off x="1958679" y="3233806"/>
            <a:ext cx="2931295" cy="1493502"/>
            <a:chOff x="1792754" y="2161213"/>
            <a:chExt cx="1606107" cy="1017810"/>
          </a:xfrm>
        </p:grpSpPr>
        <p:sp>
          <p:nvSpPr>
            <p:cNvPr id="38" name="Oval 12">
              <a:extLst>
                <a:ext uri="{FF2B5EF4-FFF2-40B4-BE49-F238E27FC236}">
                  <a16:creationId xmlns:a16="http://schemas.microsoft.com/office/drawing/2014/main" id="{EB3FF8EA-B3C5-BD26-08D7-D1EF27DBC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54" y="2345658"/>
              <a:ext cx="1606107" cy="833365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a-ES" sz="1400" dirty="0"/>
                <a:t>Xarxa, connectat</a:t>
              </a:r>
            </a:p>
            <a:p>
              <a:r>
                <a:rPr lang="ca-ES" sz="1400" dirty="0"/>
                <a:t>Intel·ligència col·lectiva</a:t>
              </a:r>
            </a:p>
            <a:p>
              <a:r>
                <a:rPr lang="ca-ES" sz="1400" dirty="0"/>
                <a:t>Instància, col·laboració</a:t>
              </a:r>
            </a:p>
            <a:p>
              <a:r>
                <a:rPr lang="ca-ES" sz="1400" dirty="0"/>
                <a:t>Ciutadans, resposta</a:t>
              </a:r>
            </a:p>
          </p:txBody>
        </p:sp>
        <p:sp>
          <p:nvSpPr>
            <p:cNvPr id="39" name="Oval 26">
              <a:extLst>
                <a:ext uri="{FF2B5EF4-FFF2-40B4-BE49-F238E27FC236}">
                  <a16:creationId xmlns:a16="http://schemas.microsoft.com/office/drawing/2014/main" id="{164BDE13-89FD-6C1C-E132-C623AAC5B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54" y="2161213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rgbClr val="00676C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400" b="1" cap="all" dirty="0">
                  <a:solidFill>
                    <a:schemeClr val="bg1"/>
                  </a:solidFill>
                </a:rPr>
                <a:t>Organització</a:t>
              </a:r>
            </a:p>
          </p:txBody>
        </p:sp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B6E75AD6-6344-F186-707D-1C6E4C1E8D76}"/>
              </a:ext>
            </a:extLst>
          </p:cNvPr>
          <p:cNvGrpSpPr/>
          <p:nvPr/>
        </p:nvGrpSpPr>
        <p:grpSpPr>
          <a:xfrm>
            <a:off x="1958679" y="1518796"/>
            <a:ext cx="2931295" cy="1487376"/>
            <a:chOff x="1792754" y="4507243"/>
            <a:chExt cx="1606107" cy="1013635"/>
          </a:xfrm>
        </p:grpSpPr>
        <p:sp>
          <p:nvSpPr>
            <p:cNvPr id="41" name="Oval 12">
              <a:extLst>
                <a:ext uri="{FF2B5EF4-FFF2-40B4-BE49-F238E27FC236}">
                  <a16:creationId xmlns:a16="http://schemas.microsoft.com/office/drawing/2014/main" id="{242AC80E-C47A-EB12-3A08-389589B200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54" y="4687513"/>
              <a:ext cx="1606107" cy="833365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a-ES" sz="1400" dirty="0"/>
                <a:t>Missió, bon govern</a:t>
              </a:r>
            </a:p>
            <a:p>
              <a:r>
                <a:rPr lang="ca-ES" sz="1400" dirty="0"/>
                <a:t>Governança comunitària</a:t>
              </a:r>
            </a:p>
            <a:p>
              <a:r>
                <a:rPr lang="ca-ES" sz="1400" dirty="0"/>
                <a:t>Disseny democràtic</a:t>
              </a:r>
            </a:p>
            <a:p>
              <a:r>
                <a:rPr lang="ca-ES" sz="1400" dirty="0"/>
                <a:t>Interseccionalitat</a:t>
              </a:r>
              <a:endParaRPr lang="ca-ES" sz="1400" i="1" dirty="0"/>
            </a:p>
          </p:txBody>
        </p:sp>
        <p:sp>
          <p:nvSpPr>
            <p:cNvPr id="42" name="Oval 26">
              <a:extLst>
                <a:ext uri="{FF2B5EF4-FFF2-40B4-BE49-F238E27FC236}">
                  <a16:creationId xmlns:a16="http://schemas.microsoft.com/office/drawing/2014/main" id="{C0D4C3DF-AA66-C195-FFC7-7CAE28EAD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2754" y="4507243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rgbClr val="00676C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400" b="1" cap="all" dirty="0">
                  <a:solidFill>
                    <a:schemeClr val="bg1"/>
                  </a:solidFill>
                </a:rPr>
                <a:t>QUALITAT en les decisions</a:t>
              </a:r>
            </a:p>
          </p:txBody>
        </p:sp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2520B017-0A40-A818-EF15-52F462957AA0}"/>
              </a:ext>
            </a:extLst>
          </p:cNvPr>
          <p:cNvGrpSpPr/>
          <p:nvPr/>
        </p:nvGrpSpPr>
        <p:grpSpPr>
          <a:xfrm>
            <a:off x="5076055" y="3233806"/>
            <a:ext cx="2931295" cy="1493502"/>
            <a:chOff x="3743570" y="997177"/>
            <a:chExt cx="1606107" cy="1017810"/>
          </a:xfrm>
        </p:grpSpPr>
        <p:sp>
          <p:nvSpPr>
            <p:cNvPr id="44" name="Oval 12">
              <a:extLst>
                <a:ext uri="{FF2B5EF4-FFF2-40B4-BE49-F238E27FC236}">
                  <a16:creationId xmlns:a16="http://schemas.microsoft.com/office/drawing/2014/main" id="{CEF595CA-523B-7C1E-D10C-85CB78053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833365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a-ES" sz="1400" dirty="0"/>
                <a:t>Dinàmica, demà</a:t>
              </a:r>
            </a:p>
            <a:p>
              <a:r>
                <a:rPr lang="ca-ES" sz="1400" dirty="0"/>
                <a:t>Horitzontal, </a:t>
              </a:r>
              <a:r>
                <a:rPr lang="ca-ES" sz="1400" dirty="0" err="1"/>
                <a:t>co</a:t>
              </a:r>
              <a:r>
                <a:rPr lang="ca-ES" sz="1400" dirty="0"/>
                <a:t>-gestió</a:t>
              </a:r>
            </a:p>
            <a:p>
              <a:r>
                <a:rPr lang="ca-ES" sz="1400" dirty="0"/>
                <a:t>Estat com a plataforma</a:t>
              </a:r>
            </a:p>
            <a:p>
              <a:r>
                <a:rPr lang="ca-ES" sz="1400" dirty="0"/>
                <a:t>Portafolis</a:t>
              </a:r>
            </a:p>
            <a:p>
              <a:r>
                <a:rPr lang="ca-ES" sz="1400" dirty="0"/>
                <a:t>Eficàcia, eficiència</a:t>
              </a:r>
            </a:p>
          </p:txBody>
        </p:sp>
        <p:sp>
          <p:nvSpPr>
            <p:cNvPr id="45" name="Oval 26">
              <a:extLst>
                <a:ext uri="{FF2B5EF4-FFF2-40B4-BE49-F238E27FC236}">
                  <a16:creationId xmlns:a16="http://schemas.microsoft.com/office/drawing/2014/main" id="{A29D955E-A98F-B77A-A1D8-28DDD9D48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rgbClr val="00676C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400" b="1" cap="all" dirty="0">
                  <a:solidFill>
                    <a:schemeClr val="bg1"/>
                  </a:solidFill>
                </a:rPr>
                <a:t>Operacions</a:t>
              </a:r>
            </a:p>
          </p:txBody>
        </p:sp>
      </p:grpSp>
      <p:sp>
        <p:nvSpPr>
          <p:cNvPr id="46" name="CuadroTexto 45">
            <a:extLst>
              <a:ext uri="{FF2B5EF4-FFF2-40B4-BE49-F238E27FC236}">
                <a16:creationId xmlns:a16="http://schemas.microsoft.com/office/drawing/2014/main" id="{9B2A0BC5-0E48-E8C3-67D4-7782D935ED5C}"/>
              </a:ext>
            </a:extLst>
          </p:cNvPr>
          <p:cNvSpPr txBox="1"/>
          <p:nvPr/>
        </p:nvSpPr>
        <p:spPr>
          <a:xfrm>
            <a:off x="624128" y="2031653"/>
            <a:ext cx="1118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2400" b="1" dirty="0">
                <a:solidFill>
                  <a:srgbClr val="00676C"/>
                </a:solidFill>
                <a:latin typeface="Poppins" panose="020B0604020202020204" charset="0"/>
                <a:cs typeface="Arial" panose="020B0604020202020204" pitchFamily="34" charset="0"/>
              </a:rPr>
              <a:t>Macro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50DAB7-9812-2A24-4C45-C739327EBAC1}"/>
              </a:ext>
            </a:extLst>
          </p:cNvPr>
          <p:cNvSpPr txBox="1"/>
          <p:nvPr/>
        </p:nvSpPr>
        <p:spPr>
          <a:xfrm>
            <a:off x="624128" y="3749726"/>
            <a:ext cx="1118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2400" b="1" dirty="0">
                <a:solidFill>
                  <a:srgbClr val="00676C"/>
                </a:solidFill>
                <a:latin typeface="Poppins" panose="020B0604020202020204" charset="0"/>
                <a:cs typeface="Arial" panose="020B0604020202020204" pitchFamily="34" charset="0"/>
              </a:rPr>
              <a:t>Meso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070803C7-39BA-266D-2645-52FE5245FC78}"/>
              </a:ext>
            </a:extLst>
          </p:cNvPr>
          <p:cNvSpPr txBox="1"/>
          <p:nvPr/>
        </p:nvSpPr>
        <p:spPr>
          <a:xfrm>
            <a:off x="624128" y="5467191"/>
            <a:ext cx="1118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2400" b="1" dirty="0">
                <a:solidFill>
                  <a:srgbClr val="00676C"/>
                </a:solidFill>
                <a:latin typeface="Poppins" panose="020B0604020202020204" charset="0"/>
                <a:cs typeface="Arial" panose="020B0604020202020204" pitchFamily="34" charset="0"/>
              </a:rPr>
              <a:t>Micro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F7290EEE-6A97-66EC-986E-FEFBE452AE8A}"/>
              </a:ext>
            </a:extLst>
          </p:cNvPr>
          <p:cNvSpPr txBox="1"/>
          <p:nvPr/>
        </p:nvSpPr>
        <p:spPr>
          <a:xfrm>
            <a:off x="1958679" y="977466"/>
            <a:ext cx="2931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r">
              <a:defRPr sz="2400" b="1">
                <a:solidFill>
                  <a:srgbClr val="00676C"/>
                </a:solidFill>
                <a:cs typeface="Arial" panose="020B0604020202020204" pitchFamily="34" charset="0"/>
              </a:defRPr>
            </a:lvl1pPr>
          </a:lstStyle>
          <a:p>
            <a:pPr algn="ctr"/>
            <a:r>
              <a:rPr lang="ca-ES" dirty="0">
                <a:latin typeface="Poppins" panose="020B0604020202020204" charset="0"/>
              </a:rPr>
              <a:t>Persones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E4A72EA4-52F8-8010-8628-DCE4D34C2F4C}"/>
              </a:ext>
            </a:extLst>
          </p:cNvPr>
          <p:cNvSpPr txBox="1"/>
          <p:nvPr/>
        </p:nvSpPr>
        <p:spPr>
          <a:xfrm>
            <a:off x="5076054" y="985124"/>
            <a:ext cx="2931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 b="1">
                <a:solidFill>
                  <a:srgbClr val="00676C"/>
                </a:solidFill>
                <a:cs typeface="Arial" panose="020B0604020202020204" pitchFamily="34" charset="0"/>
              </a:defRPr>
            </a:lvl1pPr>
          </a:lstStyle>
          <a:p>
            <a:r>
              <a:rPr lang="ca-ES" dirty="0">
                <a:latin typeface="Poppins" panose="020B0604020202020204" charset="0"/>
              </a:rPr>
              <a:t>Tasques</a:t>
            </a:r>
          </a:p>
        </p:txBody>
      </p:sp>
    </p:spTree>
    <p:extLst>
      <p:ext uri="{BB962C8B-B14F-4D97-AF65-F5344CB8AC3E}">
        <p14:creationId xmlns:p14="http://schemas.microsoft.com/office/powerpoint/2010/main" val="13344645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D49A3F9-D9F4-9148-A97E-EBFE53756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0B3BDDE-60CB-BB40-76E4-BF58D370E5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dirty="0"/>
              <a:t>Palanca</a:t>
            </a:r>
            <a:r>
              <a:rPr lang="ca-ES" sz="2800" b="1" dirty="0">
                <a:solidFill>
                  <a:srgbClr val="00676C"/>
                </a:solidFill>
                <a:latin typeface="Arial" pitchFamily="34" charset="0"/>
                <a:ea typeface="+mj-ea"/>
                <a:cs typeface="Arial" pitchFamily="34" charset="0"/>
              </a:rPr>
              <a:t>: Qualitat en les decisions</a:t>
            </a:r>
            <a:endParaRPr lang="ca-ES" sz="2800" b="1" dirty="0">
              <a:solidFill>
                <a:srgbClr val="00676C"/>
              </a:solidFill>
              <a:latin typeface="Arial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9AE61708-86DE-35C6-B7C7-54C445F28C7A}"/>
              </a:ext>
            </a:extLst>
          </p:cNvPr>
          <p:cNvSpPr txBox="1">
            <a:spLocks/>
          </p:cNvSpPr>
          <p:nvPr/>
        </p:nvSpPr>
        <p:spPr bwMode="auto">
          <a:xfrm>
            <a:off x="339964" y="1261479"/>
            <a:ext cx="8464072" cy="5263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deliberació com a espai de creació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 àgores, donar veu, facilitar la </a:t>
            </a:r>
            <a:r>
              <a:rPr lang="ca-ES" sz="2600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interacció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Donar legitimitat a tots els espais, ordenar la conversa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Crear </a:t>
            </a:r>
            <a:r>
              <a:rPr lang="ca-ES" sz="2600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comunitat</a:t>
            </a:r>
            <a:r>
              <a:rPr 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facilitar, dinamitzar, articular, vertebrar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Co-dissenyar, prototipar, pilotar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ca-ES" altLang="ca-ES" sz="2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F4DE6193-2BB0-2CFF-8BFD-45BCFFCF44EC}"/>
              </a:ext>
            </a:extLst>
          </p:cNvPr>
          <p:cNvGrpSpPr/>
          <p:nvPr/>
        </p:nvGrpSpPr>
        <p:grpSpPr>
          <a:xfrm>
            <a:off x="323850" y="4870607"/>
            <a:ext cx="2143481" cy="1512727"/>
            <a:chOff x="3743570" y="997177"/>
            <a:chExt cx="1606107" cy="1164015"/>
          </a:xfrm>
        </p:grpSpPr>
        <p:sp>
          <p:nvSpPr>
            <p:cNvPr id="4" name="Oval 12">
              <a:extLst>
                <a:ext uri="{FF2B5EF4-FFF2-40B4-BE49-F238E27FC236}">
                  <a16:creationId xmlns:a16="http://schemas.microsoft.com/office/drawing/2014/main" id="{E0F0B310-BEA2-4965-7D80-DD0A1E1272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74941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Deliberació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Espai de creació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Ordenar la conversa</a:t>
              </a:r>
            </a:p>
            <a:p>
              <a:pPr algn="ctr"/>
              <a:r>
                <a:rPr lang="ca-ES" sz="1200" dirty="0"/>
                <a:t>Governança comunitària</a:t>
              </a:r>
              <a:endParaRPr lang="ca-ES" sz="1200" noProof="0" dirty="0">
                <a:latin typeface="Arial" panose="020B0604020202020204" pitchFamily="34" charset="0"/>
              </a:endParaRPr>
            </a:p>
          </p:txBody>
        </p:sp>
        <p:sp>
          <p:nvSpPr>
            <p:cNvPr id="5" name="Oval 26">
              <a:extLst>
                <a:ext uri="{FF2B5EF4-FFF2-40B4-BE49-F238E27FC236}">
                  <a16:creationId xmlns:a16="http://schemas.microsoft.com/office/drawing/2014/main" id="{E176CF66-3562-A66B-BFAE-E4BF5F0CFB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>
                  <a:solidFill>
                    <a:schemeClr val="bg1"/>
                  </a:solidFill>
                </a:rPr>
                <a:t>Q</a:t>
              </a:r>
              <a:r>
                <a:rPr lang="ca-ES" sz="1200" b="1" cap="all" dirty="0" err="1">
                  <a:solidFill>
                    <a:schemeClr val="bg1"/>
                  </a:solidFill>
                </a:rPr>
                <a:t>ualitat</a:t>
              </a:r>
              <a:r>
                <a:rPr lang="ca-ES" sz="1200" b="1" cap="all" dirty="0">
                  <a:solidFill>
                    <a:schemeClr val="bg1"/>
                  </a:solidFill>
                </a:rPr>
                <a:t> democràtica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BAE46594-63F3-CFFD-4A07-8BE36E364E40}"/>
              </a:ext>
            </a:extLst>
          </p:cNvPr>
          <p:cNvGrpSpPr/>
          <p:nvPr/>
        </p:nvGrpSpPr>
        <p:grpSpPr>
          <a:xfrm>
            <a:off x="2513571" y="4868638"/>
            <a:ext cx="2143481" cy="1514696"/>
            <a:chOff x="3743570" y="1002342"/>
            <a:chExt cx="1606107" cy="1165531"/>
          </a:xfrm>
        </p:grpSpPr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67A35449-83DE-FD88-E50E-34BAE2D1D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Comunitat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Facilitar, dinamitzar,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articular, vertebrar</a:t>
              </a:r>
            </a:p>
            <a:p>
              <a:pPr algn="ctr"/>
              <a:r>
                <a:rPr lang="ca-ES" sz="1200" dirty="0"/>
                <a:t>Transparència, col·laboració</a:t>
              </a:r>
              <a:endParaRPr lang="ca-ES" sz="1200" noProof="0" dirty="0">
                <a:latin typeface="Arial" panose="020B0604020202020204" pitchFamily="34" charset="0"/>
              </a:endParaRPr>
            </a:p>
          </p:txBody>
        </p:sp>
        <p:sp>
          <p:nvSpPr>
            <p:cNvPr id="8" name="Oval 26">
              <a:extLst>
                <a:ext uri="{FF2B5EF4-FFF2-40B4-BE49-F238E27FC236}">
                  <a16:creationId xmlns:a16="http://schemas.microsoft.com/office/drawing/2014/main" id="{BFE9D7EF-5434-FD9F-F5BD-3A81DEEDD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>
                  <a:solidFill>
                    <a:schemeClr val="bg1"/>
                  </a:solidFill>
                </a:rPr>
                <a:t>Q</a:t>
              </a:r>
              <a:r>
                <a:rPr lang="ca-ES" sz="1200" b="1" cap="all" dirty="0" err="1">
                  <a:solidFill>
                    <a:schemeClr val="bg1"/>
                  </a:solidFill>
                </a:rPr>
                <a:t>ualitat</a:t>
              </a:r>
              <a:r>
                <a:rPr lang="ca-ES" sz="1200" b="1" cap="all" dirty="0">
                  <a:solidFill>
                    <a:schemeClr val="bg1"/>
                  </a:solidFill>
                </a:rPr>
                <a:t> democràtica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A5251C41-0869-76AD-721C-14ADB7952C79}"/>
              </a:ext>
            </a:extLst>
          </p:cNvPr>
          <p:cNvGrpSpPr/>
          <p:nvPr/>
        </p:nvGrpSpPr>
        <p:grpSpPr>
          <a:xfrm>
            <a:off x="6893015" y="4869160"/>
            <a:ext cx="2143481" cy="1514174"/>
            <a:chOff x="3743570" y="997177"/>
            <a:chExt cx="1606107" cy="1165128"/>
          </a:xfrm>
        </p:grpSpPr>
        <p:sp>
          <p:nvSpPr>
            <p:cNvPr id="10" name="Oval 12">
              <a:extLst>
                <a:ext uri="{FF2B5EF4-FFF2-40B4-BE49-F238E27FC236}">
                  <a16:creationId xmlns:a16="http://schemas.microsoft.com/office/drawing/2014/main" id="{ABA86FE4-1905-280F-3870-456BF8CBE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76054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Àgores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Amplificar veus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Participació, facilitar interacció</a:t>
              </a:r>
            </a:p>
            <a:p>
              <a:pPr algn="ctr"/>
              <a:r>
                <a:rPr lang="ca-ES" sz="1200" dirty="0"/>
                <a:t>Legitimar tots els actors</a:t>
              </a:r>
            </a:p>
          </p:txBody>
        </p:sp>
        <p:sp>
          <p:nvSpPr>
            <p:cNvPr id="11" name="Oval 26">
              <a:extLst>
                <a:ext uri="{FF2B5EF4-FFF2-40B4-BE49-F238E27FC236}">
                  <a16:creationId xmlns:a16="http://schemas.microsoft.com/office/drawing/2014/main" id="{40EEC4D0-CDEA-B421-0BE0-9E0CB59C2B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>
                  <a:solidFill>
                    <a:schemeClr val="bg1"/>
                  </a:solidFill>
                </a:rPr>
                <a:t>Q</a:t>
              </a:r>
              <a:r>
                <a:rPr lang="ca-ES" sz="1200" b="1" cap="all" dirty="0" err="1">
                  <a:solidFill>
                    <a:schemeClr val="bg1"/>
                  </a:solidFill>
                </a:rPr>
                <a:t>ualitat</a:t>
              </a:r>
              <a:r>
                <a:rPr lang="ca-ES" sz="1200" b="1" cap="all" dirty="0">
                  <a:solidFill>
                    <a:schemeClr val="bg1"/>
                  </a:solidFill>
                </a:rPr>
                <a:t> democràtica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C4002537-D7E4-27A5-4D31-88FA76F4B1F6}"/>
              </a:ext>
            </a:extLst>
          </p:cNvPr>
          <p:cNvGrpSpPr/>
          <p:nvPr/>
        </p:nvGrpSpPr>
        <p:grpSpPr>
          <a:xfrm>
            <a:off x="4703292" y="4868638"/>
            <a:ext cx="2143483" cy="1514696"/>
            <a:chOff x="3743570" y="1002342"/>
            <a:chExt cx="1606108" cy="116553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5CCF56A-B894-F12F-C2AB-AD9CC496E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Co-producció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Disseny democràtic</a:t>
              </a:r>
            </a:p>
            <a:p>
              <a:pPr algn="ctr"/>
              <a:r>
                <a:rPr lang="ca-ES" sz="1200" dirty="0"/>
                <a:t>Interseccionalitat</a:t>
              </a:r>
            </a:p>
          </p:txBody>
        </p:sp>
        <p:sp>
          <p:nvSpPr>
            <p:cNvPr id="14" name="Oval 26">
              <a:extLst>
                <a:ext uri="{FF2B5EF4-FFF2-40B4-BE49-F238E27FC236}">
                  <a16:creationId xmlns:a16="http://schemas.microsoft.com/office/drawing/2014/main" id="{5319B146-2970-C5B6-9600-3CB18D1A7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1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>
                  <a:solidFill>
                    <a:schemeClr val="bg1"/>
                  </a:solidFill>
                </a:rPr>
                <a:t>Q</a:t>
              </a:r>
              <a:r>
                <a:rPr lang="ca-ES" sz="1200" b="1" cap="all" dirty="0" err="1">
                  <a:solidFill>
                    <a:schemeClr val="bg1"/>
                  </a:solidFill>
                </a:rPr>
                <a:t>ualitat</a:t>
              </a:r>
              <a:r>
                <a:rPr lang="ca-ES" sz="1200" b="1" cap="all" dirty="0">
                  <a:solidFill>
                    <a:schemeClr val="bg1"/>
                  </a:solidFill>
                </a:rPr>
                <a:t> democràtica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4705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89C8A3A-D092-511A-64A3-52B9B0BE6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3185A76-EAE7-B965-C5F4-76E1430AF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dirty="0"/>
              <a:t>Palanca</a:t>
            </a:r>
            <a:r>
              <a:rPr lang="ca-ES" sz="2800" b="1" dirty="0">
                <a:solidFill>
                  <a:srgbClr val="00676C"/>
                </a:solidFill>
                <a:latin typeface="Arial" pitchFamily="34" charset="0"/>
                <a:ea typeface="+mj-ea"/>
                <a:cs typeface="Arial" pitchFamily="34" charset="0"/>
              </a:rPr>
              <a:t>: Qualitat en la gestió</a:t>
            </a:r>
            <a:endParaRPr lang="ca-ES" sz="2800" b="1" dirty="0">
              <a:solidFill>
                <a:srgbClr val="00676C"/>
              </a:solidFill>
              <a:latin typeface="Arial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3A702CC5-C614-2702-2B96-B5BA100BDC8E}"/>
              </a:ext>
            </a:extLst>
          </p:cNvPr>
          <p:cNvSpPr txBox="1">
            <a:spLocks/>
          </p:cNvSpPr>
          <p:nvPr/>
        </p:nvSpPr>
        <p:spPr bwMode="auto">
          <a:xfrm>
            <a:off x="339964" y="1261479"/>
            <a:ext cx="8552516" cy="5263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itchFamily="34" charset="0"/>
                <a:sym typeface="Symbol" panose="05050102010706020507" pitchFamily="18" charset="2"/>
              </a:rPr>
              <a:t>La informació com infraestructura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Aportar dades, informació, coneixement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 actors i relacions, mapar els sistemes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Avançar escenaris possibles i fer-los probables</a:t>
            </a:r>
          </a:p>
          <a:p>
            <a:pPr marL="342900" lvl="1" indent="-342900" algn="l">
              <a:buFont typeface="Wingdings" panose="05000000000000000000" pitchFamily="2" charset="2"/>
              <a:buChar char="§"/>
            </a:pPr>
            <a:r>
              <a:rPr lang="ca-ES" sz="26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Diferenciar resultats, efectes i impactes </a:t>
            </a:r>
          </a:p>
          <a:p>
            <a:pPr marL="342900" lvl="1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Fomentar diagnosis de consens: anomenat, emmarcat </a:t>
            </a:r>
          </a:p>
          <a:p>
            <a:pPr marL="342900" lvl="1" indent="-342900" algn="l">
              <a:buFont typeface="Wingdings" panose="05000000000000000000" pitchFamily="2" charset="2"/>
              <a:buChar char="§"/>
            </a:pPr>
            <a:r>
              <a:rPr lang="ca-ES" sz="26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Projectes orientats a missions i portafolis</a:t>
            </a:r>
          </a:p>
          <a:p>
            <a:pPr marL="342900" lvl="1" indent="-342900" algn="l">
              <a:buFont typeface="Wingdings" panose="05000000000000000000" pitchFamily="2" charset="2"/>
              <a:buChar char="§"/>
            </a:pPr>
            <a:endParaRPr lang="ca-ES" sz="26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CC61DB14-F220-8D46-F43E-E5B45AE12AF9}"/>
              </a:ext>
            </a:extLst>
          </p:cNvPr>
          <p:cNvGrpSpPr/>
          <p:nvPr/>
        </p:nvGrpSpPr>
        <p:grpSpPr>
          <a:xfrm>
            <a:off x="323850" y="4868638"/>
            <a:ext cx="2143481" cy="1513112"/>
            <a:chOff x="3743570" y="997177"/>
            <a:chExt cx="1606107" cy="1164015"/>
          </a:xfrm>
        </p:grpSpPr>
        <p:sp>
          <p:nvSpPr>
            <p:cNvPr id="4" name="Oval 12">
              <a:extLst>
                <a:ext uri="{FF2B5EF4-FFF2-40B4-BE49-F238E27FC236}">
                  <a16:creationId xmlns:a16="http://schemas.microsoft.com/office/drawing/2014/main" id="{781CD25D-1635-9E90-90C8-D600D05380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74941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Centrats en la dada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Com a infraestructura</a:t>
              </a:r>
            </a:p>
            <a:p>
              <a:pPr algn="ctr"/>
              <a:r>
                <a:rPr lang="ca-ES" sz="1200" dirty="0"/>
                <a:t>Informació, coneixement</a:t>
              </a:r>
            </a:p>
          </p:txBody>
        </p:sp>
        <p:sp>
          <p:nvSpPr>
            <p:cNvPr id="5" name="Oval 26">
              <a:extLst>
                <a:ext uri="{FF2B5EF4-FFF2-40B4-BE49-F238E27FC236}">
                  <a16:creationId xmlns:a16="http://schemas.microsoft.com/office/drawing/2014/main" id="{0D649C8D-6A83-A619-6CF0-8C09F874E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>
                  <a:solidFill>
                    <a:schemeClr val="bg1"/>
                  </a:solidFill>
                </a:rPr>
                <a:t>Q</a:t>
              </a:r>
              <a:r>
                <a:rPr lang="ca-ES" sz="1200" b="1" cap="all" dirty="0" err="1">
                  <a:solidFill>
                    <a:schemeClr val="bg1"/>
                  </a:solidFill>
                </a:rPr>
                <a:t>ualitat</a:t>
              </a:r>
              <a:r>
                <a:rPr lang="ca-ES" sz="1200" b="1" cap="all" dirty="0">
                  <a:solidFill>
                    <a:schemeClr val="bg1"/>
                  </a:solidFill>
                </a:rPr>
                <a:t> en la gestió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26C5E310-BF1C-3382-F8C3-12165BC809FC}"/>
              </a:ext>
            </a:extLst>
          </p:cNvPr>
          <p:cNvGrpSpPr/>
          <p:nvPr/>
        </p:nvGrpSpPr>
        <p:grpSpPr>
          <a:xfrm>
            <a:off x="2516450" y="4868638"/>
            <a:ext cx="2143481" cy="1515082"/>
            <a:chOff x="3743570" y="1002342"/>
            <a:chExt cx="1606107" cy="1165531"/>
          </a:xfrm>
        </p:grpSpPr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3681BFBA-5511-D758-60ED-FB1BE7538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Prospectiva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Avançar escenaris possibles</a:t>
              </a:r>
            </a:p>
            <a:p>
              <a:pPr algn="ctr"/>
              <a:r>
                <a:rPr lang="ca-ES" sz="1200" dirty="0"/>
                <a:t>Anomenat i emmarcat</a:t>
              </a:r>
            </a:p>
            <a:p>
              <a:pPr algn="ctr"/>
              <a:r>
                <a:rPr lang="ca-ES" altLang="ca-ES" sz="12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Diagnosis de consens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Teoria del canvi</a:t>
              </a:r>
            </a:p>
          </p:txBody>
        </p:sp>
        <p:sp>
          <p:nvSpPr>
            <p:cNvPr id="8" name="Oval 26">
              <a:extLst>
                <a:ext uri="{FF2B5EF4-FFF2-40B4-BE49-F238E27FC236}">
                  <a16:creationId xmlns:a16="http://schemas.microsoft.com/office/drawing/2014/main" id="{1F00C11E-E744-4C0F-E429-DDF0E97BA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>
                  <a:solidFill>
                    <a:schemeClr val="bg1"/>
                  </a:solidFill>
                </a:rPr>
                <a:t>Q</a:t>
              </a:r>
              <a:r>
                <a:rPr lang="ca-ES" sz="1200" b="1" cap="all" dirty="0" err="1">
                  <a:solidFill>
                    <a:schemeClr val="bg1"/>
                  </a:solidFill>
                </a:rPr>
                <a:t>ualitat</a:t>
              </a:r>
              <a:r>
                <a:rPr lang="ca-ES" sz="1200" b="1" cap="all" dirty="0">
                  <a:solidFill>
                    <a:schemeClr val="bg1"/>
                  </a:solidFill>
                </a:rPr>
                <a:t> en la gestió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539FF85F-3430-8612-012C-BD6D53CCC143}"/>
              </a:ext>
            </a:extLst>
          </p:cNvPr>
          <p:cNvGrpSpPr/>
          <p:nvPr/>
        </p:nvGrpSpPr>
        <p:grpSpPr>
          <a:xfrm>
            <a:off x="4709050" y="4868638"/>
            <a:ext cx="2143481" cy="1513112"/>
            <a:chOff x="3743570" y="997177"/>
            <a:chExt cx="1606107" cy="1164015"/>
          </a:xfrm>
        </p:grpSpPr>
        <p:sp>
          <p:nvSpPr>
            <p:cNvPr id="10" name="Oval 12">
              <a:extLst>
                <a:ext uri="{FF2B5EF4-FFF2-40B4-BE49-F238E27FC236}">
                  <a16:creationId xmlns:a16="http://schemas.microsoft.com/office/drawing/2014/main" id="{2BD4A8BC-F4E7-290D-27B4-AD286CC5C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74941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Mapa d’actors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Identificar actors i les seves relacions</a:t>
              </a:r>
            </a:p>
            <a:p>
              <a:pPr algn="ctr"/>
              <a:r>
                <a:rPr lang="ca-ES" sz="1200" dirty="0"/>
                <a:t>M</a:t>
              </a:r>
              <a:r>
                <a:rPr lang="ca-ES" sz="1200" noProof="0" dirty="0">
                  <a:latin typeface="Arial" panose="020B0604020202020204" pitchFamily="34" charset="0"/>
                </a:rPr>
                <a:t>apar els sistemes</a:t>
              </a:r>
            </a:p>
          </p:txBody>
        </p:sp>
        <p:sp>
          <p:nvSpPr>
            <p:cNvPr id="11" name="Oval 26">
              <a:extLst>
                <a:ext uri="{FF2B5EF4-FFF2-40B4-BE49-F238E27FC236}">
                  <a16:creationId xmlns:a16="http://schemas.microsoft.com/office/drawing/2014/main" id="{FEB96892-3DFB-DA68-8C7A-C2D53EA94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>
                  <a:solidFill>
                    <a:schemeClr val="bg1"/>
                  </a:solidFill>
                </a:rPr>
                <a:t>Q</a:t>
              </a:r>
              <a:r>
                <a:rPr lang="ca-ES" sz="1200" b="1" cap="all" dirty="0" err="1">
                  <a:solidFill>
                    <a:schemeClr val="bg1"/>
                  </a:solidFill>
                </a:rPr>
                <a:t>ualitat</a:t>
              </a:r>
              <a:r>
                <a:rPr lang="ca-ES" sz="1200" b="1" cap="all" dirty="0">
                  <a:solidFill>
                    <a:schemeClr val="bg1"/>
                  </a:solidFill>
                </a:rPr>
                <a:t> en la gestió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71E7BE8E-E851-7384-52F6-D6C5C5A1D0FA}"/>
              </a:ext>
            </a:extLst>
          </p:cNvPr>
          <p:cNvGrpSpPr/>
          <p:nvPr/>
        </p:nvGrpSpPr>
        <p:grpSpPr>
          <a:xfrm>
            <a:off x="6901650" y="4868638"/>
            <a:ext cx="2143481" cy="1515082"/>
            <a:chOff x="3743570" y="1002342"/>
            <a:chExt cx="1606107" cy="116553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AAEA1F5-5BA8-7779-CBE3-C773E04ED0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lIns="36000" rIns="36000"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Orientats a l’impacte</a:t>
              </a:r>
            </a:p>
            <a:p>
              <a:pPr marL="0" lvl="1" algn="ctr"/>
              <a:r>
                <a:rPr lang="ca-ES" sz="1200" noProof="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Mapa d’efectes i impactes</a:t>
              </a:r>
            </a:p>
            <a:p>
              <a:pPr marL="0" lvl="1" algn="ctr"/>
              <a:r>
                <a:rPr lang="ca-ES" sz="1200" dirty="0">
                  <a:solidFill>
                    <a:srgbClr val="000000"/>
                  </a:solidFill>
                  <a:cs typeface="Arial" panose="020B0604020202020204" pitchFamily="34" charset="0"/>
                </a:rPr>
                <a:t>Projectes orientats a missions, disseny per portafolis</a:t>
              </a:r>
              <a:endParaRPr lang="ca-ES" sz="1200" dirty="0"/>
            </a:p>
          </p:txBody>
        </p:sp>
        <p:sp>
          <p:nvSpPr>
            <p:cNvPr id="14" name="Oval 26">
              <a:extLst>
                <a:ext uri="{FF2B5EF4-FFF2-40B4-BE49-F238E27FC236}">
                  <a16:creationId xmlns:a16="http://schemas.microsoft.com/office/drawing/2014/main" id="{917A58A0-F141-561C-D89B-5C0BAB427C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>
                  <a:solidFill>
                    <a:schemeClr val="bg1"/>
                  </a:solidFill>
                </a:rPr>
                <a:t>Q</a:t>
              </a:r>
              <a:r>
                <a:rPr lang="ca-ES" sz="1200" b="1" cap="all" dirty="0" err="1">
                  <a:solidFill>
                    <a:schemeClr val="bg1"/>
                  </a:solidFill>
                </a:rPr>
                <a:t>ualitat</a:t>
              </a:r>
              <a:r>
                <a:rPr lang="ca-ES" sz="1200" b="1" cap="all" dirty="0">
                  <a:solidFill>
                    <a:schemeClr val="bg1"/>
                  </a:solidFill>
                </a:rPr>
                <a:t> en la gestió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8684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13080E64-C471-706C-E538-825C9B943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Subtítulo 2">
            <a:extLst>
              <a:ext uri="{FF2B5EF4-FFF2-40B4-BE49-F238E27FC236}">
                <a16:creationId xmlns:a16="http://schemas.microsoft.com/office/drawing/2014/main" id="{710B9C23-C4F4-5070-E7B7-77A7CF29FF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676C"/>
                </a:solidFill>
              </a:rPr>
              <a:t>Construir xarxa</a:t>
            </a:r>
            <a:r>
              <a:rPr lang="ca-ES" sz="2400" dirty="0">
                <a:solidFill>
                  <a:srgbClr val="000000"/>
                </a:solidFill>
              </a:rPr>
              <a:t>, determinant codis, canals, protocols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0000"/>
                </a:solidFill>
              </a:rPr>
              <a:t>Aportar-hi recursos, equitat, neutralitat, garanties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0000"/>
                </a:solidFill>
              </a:rPr>
              <a:t>Disseny centralitzat, execució distribuïda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0000"/>
                </a:solidFill>
              </a:rPr>
              <a:t>Donar </a:t>
            </a:r>
            <a:r>
              <a:rPr lang="ca-ES" sz="2400" dirty="0">
                <a:solidFill>
                  <a:srgbClr val="00676C"/>
                </a:solidFill>
              </a:rPr>
              <a:t>context</a:t>
            </a:r>
            <a:r>
              <a:rPr lang="ca-ES" sz="2400" dirty="0">
                <a:solidFill>
                  <a:srgbClr val="000000"/>
                </a:solidFill>
              </a:rPr>
              <a:t>, crear infraestructura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0000"/>
                </a:solidFill>
              </a:rPr>
              <a:t>Infraestructures obertes: dades, informació, tecnologia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0000"/>
                </a:solidFill>
              </a:rPr>
              <a:t>Coneixement obert: metodologia, processos, protocols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0000"/>
                </a:solidFill>
              </a:rPr>
              <a:t>Eines de coordinació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0000"/>
                </a:solidFill>
              </a:rPr>
              <a:t>Eines de seguiment i avaluació</a:t>
            </a:r>
          </a:p>
          <a:p>
            <a:pPr marL="0" lvl="1" indent="0">
              <a:buClr>
                <a:schemeClr val="tx1"/>
              </a:buClr>
              <a:buNone/>
              <a:defRPr/>
            </a:pPr>
            <a:endParaRPr lang="ca-ES" sz="2400" dirty="0">
              <a:solidFill>
                <a:srgbClr val="000000"/>
              </a:solidFill>
            </a:endParaRPr>
          </a:p>
          <a:p>
            <a:pPr marL="342900" lvl="1" indent="-342900">
              <a:buClr>
                <a:schemeClr val="tx1"/>
              </a:buClr>
              <a:defRPr/>
            </a:pPr>
            <a:endParaRPr lang="ca-ES" sz="2400" dirty="0">
              <a:solidFill>
                <a:srgbClr val="000000"/>
              </a:solidFill>
            </a:endParaRPr>
          </a:p>
          <a:p>
            <a:pPr algn="just">
              <a:buFont typeface="Wingdings" panose="05000000000000000000" pitchFamily="2" charset="2"/>
              <a:buChar char="§"/>
              <a:defRPr/>
            </a:pPr>
            <a:endParaRPr lang="ca-E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D89EBD76-D7AC-BDFB-6C66-E16A58C362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ca-ES" dirty="0"/>
              <a:t>Palanca</a:t>
            </a:r>
            <a:r>
              <a:rPr lang="ca-ES" sz="2800" b="1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Organització</a:t>
            </a:r>
            <a:endParaRPr lang="ca-ES" sz="2800" b="1" dirty="0">
              <a:solidFill>
                <a:srgbClr val="00676C"/>
              </a:solidFill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54785957-67C7-24C6-4B37-84D24AC1DC41}"/>
              </a:ext>
            </a:extLst>
          </p:cNvPr>
          <p:cNvGrpSpPr/>
          <p:nvPr/>
        </p:nvGrpSpPr>
        <p:grpSpPr>
          <a:xfrm>
            <a:off x="323850" y="4867054"/>
            <a:ext cx="2143481" cy="1514696"/>
            <a:chOff x="3743570" y="997177"/>
            <a:chExt cx="1606107" cy="1164015"/>
          </a:xfrm>
        </p:grpSpPr>
        <p:sp>
          <p:nvSpPr>
            <p:cNvPr id="3" name="Oval 12">
              <a:extLst>
                <a:ext uri="{FF2B5EF4-FFF2-40B4-BE49-F238E27FC236}">
                  <a16:creationId xmlns:a16="http://schemas.microsoft.com/office/drawing/2014/main" id="{B5C36CFA-0A7A-506B-39CF-B8C981030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74941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Construir xarxa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Disseny centralitzat,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execució distribuïda</a:t>
              </a:r>
            </a:p>
            <a:p>
              <a:pPr algn="ctr"/>
              <a:r>
                <a:rPr lang="ca-ES" sz="1200" dirty="0">
                  <a:solidFill>
                    <a:srgbClr val="000000"/>
                  </a:solidFill>
                </a:rPr>
                <a:t>Codis, canals, protocols E</a:t>
              </a:r>
              <a:r>
                <a:rPr lang="ca-ES" sz="1200" noProof="0" dirty="0">
                  <a:latin typeface="Arial" panose="020B0604020202020204" pitchFamily="34" charset="0"/>
                </a:rPr>
                <a:t>quitat, neutralitat, garanties</a:t>
              </a:r>
            </a:p>
          </p:txBody>
        </p:sp>
        <p:sp>
          <p:nvSpPr>
            <p:cNvPr id="4" name="Oval 26">
              <a:extLst>
                <a:ext uri="{FF2B5EF4-FFF2-40B4-BE49-F238E27FC236}">
                  <a16:creationId xmlns:a16="http://schemas.microsoft.com/office/drawing/2014/main" id="{0C58A600-0F5C-0713-AE36-0DB03FB580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200" b="1" cap="all" noProof="0" dirty="0">
                  <a:solidFill>
                    <a:schemeClr val="bg1"/>
                  </a:solidFill>
                  <a:latin typeface="Arial" panose="020B0604020202020204" pitchFamily="34" charset="0"/>
                </a:rPr>
                <a:t>Organització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62FB95ED-D1B2-4DAD-1CB9-C38ACC57B4A1}"/>
              </a:ext>
            </a:extLst>
          </p:cNvPr>
          <p:cNvGrpSpPr/>
          <p:nvPr/>
        </p:nvGrpSpPr>
        <p:grpSpPr>
          <a:xfrm>
            <a:off x="2513017" y="4867054"/>
            <a:ext cx="2143481" cy="1516668"/>
            <a:chOff x="3743570" y="1002342"/>
            <a:chExt cx="1606107" cy="1165531"/>
          </a:xfrm>
        </p:grpSpPr>
        <p:sp>
          <p:nvSpPr>
            <p:cNvPr id="6" name="Oval 12">
              <a:extLst>
                <a:ext uri="{FF2B5EF4-FFF2-40B4-BE49-F238E27FC236}">
                  <a16:creationId xmlns:a16="http://schemas.microsoft.com/office/drawing/2014/main" id="{1AB693D8-A1C5-AC54-2A7F-E73E8DA214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Infraestructures obertes </a:t>
              </a:r>
            </a:p>
            <a:p>
              <a:pPr algn="ctr"/>
              <a:r>
                <a:rPr lang="ca-ES" sz="1200" dirty="0">
                  <a:solidFill>
                    <a:srgbClr val="000000"/>
                  </a:solidFill>
                </a:rPr>
                <a:t>Dades, informació, tecnologia</a:t>
              </a:r>
              <a:endParaRPr lang="ca-ES" sz="2000" b="1" dirty="0">
                <a:solidFill>
                  <a:srgbClr val="00676C"/>
                </a:solidFill>
              </a:endParaRPr>
            </a:p>
          </p:txBody>
        </p:sp>
        <p:sp>
          <p:nvSpPr>
            <p:cNvPr id="7" name="Oval 26">
              <a:extLst>
                <a:ext uri="{FF2B5EF4-FFF2-40B4-BE49-F238E27FC236}">
                  <a16:creationId xmlns:a16="http://schemas.microsoft.com/office/drawing/2014/main" id="{D1528297-7905-991E-3EF9-DE19971AD5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200" b="1" cap="all" noProof="0" dirty="0">
                  <a:solidFill>
                    <a:schemeClr val="bg1"/>
                  </a:solidFill>
                  <a:latin typeface="Arial" panose="020B0604020202020204" pitchFamily="34" charset="0"/>
                </a:rPr>
                <a:t>Organització</a:t>
              </a: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BCF1C29F-DB31-1A0F-4FC0-6AF4EC454BAC}"/>
              </a:ext>
            </a:extLst>
          </p:cNvPr>
          <p:cNvGrpSpPr/>
          <p:nvPr/>
        </p:nvGrpSpPr>
        <p:grpSpPr>
          <a:xfrm>
            <a:off x="6891352" y="4867054"/>
            <a:ext cx="2143481" cy="1516146"/>
            <a:chOff x="3743570" y="997177"/>
            <a:chExt cx="1606107" cy="1165128"/>
          </a:xfrm>
        </p:grpSpPr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CCF6370E-A104-3352-5319-9A537862C1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76054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Gestió del coneixement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Donar context, 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Aportar-hi recursos</a:t>
              </a:r>
            </a:p>
          </p:txBody>
        </p:sp>
        <p:sp>
          <p:nvSpPr>
            <p:cNvPr id="10" name="Oval 26">
              <a:extLst>
                <a:ext uri="{FF2B5EF4-FFF2-40B4-BE49-F238E27FC236}">
                  <a16:creationId xmlns:a16="http://schemas.microsoft.com/office/drawing/2014/main" id="{AAB8F8CE-F5D3-60C3-B730-8E9E4FD43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200" b="1" cap="all" noProof="0" dirty="0">
                  <a:solidFill>
                    <a:schemeClr val="bg1"/>
                  </a:solidFill>
                  <a:latin typeface="Arial" panose="020B0604020202020204" pitchFamily="34" charset="0"/>
                </a:rPr>
                <a:t>Organització</a:t>
              </a: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C38FD8EF-0982-B194-08A2-ADE7D71C1F55}"/>
              </a:ext>
            </a:extLst>
          </p:cNvPr>
          <p:cNvGrpSpPr/>
          <p:nvPr/>
        </p:nvGrpSpPr>
        <p:grpSpPr>
          <a:xfrm>
            <a:off x="4702184" y="4867054"/>
            <a:ext cx="2143481" cy="1516668"/>
            <a:chOff x="3743570" y="1002342"/>
            <a:chExt cx="1606107" cy="1165531"/>
          </a:xfrm>
        </p:grpSpPr>
        <p:sp>
          <p:nvSpPr>
            <p:cNvPr id="12" name="Oval 12">
              <a:extLst>
                <a:ext uri="{FF2B5EF4-FFF2-40B4-BE49-F238E27FC236}">
                  <a16:creationId xmlns:a16="http://schemas.microsoft.com/office/drawing/2014/main" id="{A89D3C83-76F5-3672-D2D0-0382EF7DC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lIns="36000" rIns="36000"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Eines de coordinació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Metodologia, processos, protocols, seguiment avaluació</a:t>
              </a:r>
              <a:endParaRPr lang="ca-ES" sz="1200" dirty="0"/>
            </a:p>
          </p:txBody>
        </p:sp>
        <p:sp>
          <p:nvSpPr>
            <p:cNvPr id="13" name="Oval 26">
              <a:extLst>
                <a:ext uri="{FF2B5EF4-FFF2-40B4-BE49-F238E27FC236}">
                  <a16:creationId xmlns:a16="http://schemas.microsoft.com/office/drawing/2014/main" id="{F6964A3F-17A0-7161-3D7F-5EE66F3D7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200" b="1" cap="all" noProof="0" dirty="0">
                  <a:solidFill>
                    <a:schemeClr val="bg1"/>
                  </a:solidFill>
                  <a:latin typeface="Arial" panose="020B0604020202020204" pitchFamily="34" charset="0"/>
                </a:rPr>
                <a:t>Organització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313376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B6601EA-CFFB-2FD9-6D14-574C00F09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06482BB-DA00-E2FD-8397-273438C41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sz="2800" b="1" dirty="0">
                <a:solidFill>
                  <a:srgbClr val="00676C"/>
                </a:solidFill>
                <a:latin typeface="Arial" pitchFamily="34" charset="0"/>
                <a:ea typeface="+mj-ea"/>
                <a:cs typeface="Arial" pitchFamily="34" charset="0"/>
              </a:rPr>
              <a:t>Palanca: Operacions</a:t>
            </a:r>
            <a:endParaRPr lang="ca-ES" sz="2800" b="1" dirty="0">
              <a:solidFill>
                <a:srgbClr val="00676C"/>
              </a:solidFill>
              <a:latin typeface="Arial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AB5915BF-2BE2-631B-D6DB-29D39640BF00}"/>
              </a:ext>
            </a:extLst>
          </p:cNvPr>
          <p:cNvSpPr txBox="1">
            <a:spLocks/>
          </p:cNvSpPr>
          <p:nvPr/>
        </p:nvSpPr>
        <p:spPr bwMode="auto">
          <a:xfrm>
            <a:off x="339964" y="1261479"/>
            <a:ext cx="8624524" cy="5263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600" noProof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itchFamily="34" charset="0"/>
                <a:sym typeface="Symbol" panose="05050102010706020507" pitchFamily="18" charset="2"/>
              </a:rPr>
              <a:t>Construir internament la tasca i l’espai de “pensar”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6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Diferenciar </a:t>
            </a:r>
            <a:r>
              <a:rPr lang="ca-ES" sz="2600" noProof="0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estratègia</a:t>
            </a:r>
            <a:r>
              <a:rPr lang="ca-ES" sz="26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operativa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6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Persones pel </a:t>
            </a:r>
            <a:r>
              <a:rPr lang="ca-ES" sz="2600" noProof="0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canvi</a:t>
            </a:r>
            <a:r>
              <a:rPr lang="ca-ES" sz="26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Unitat de gestió del canvi: reflexiona, planifica i impulsa canvi, n’és </a:t>
            </a:r>
            <a:r>
              <a:rPr lang="ca-ES" sz="2600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responsable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6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 pel canvi: espais, pressupost</a:t>
            </a:r>
            <a:endParaRPr lang="ca-ES" sz="2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Temps pel canvi: planificació, calendari, fases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sz="26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 llindars clau per a aconseguir punts d'inflexió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ca-ES" sz="26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475D263-47EF-FAF3-1247-6D6F01DE5EB1}"/>
              </a:ext>
            </a:extLst>
          </p:cNvPr>
          <p:cNvGrpSpPr/>
          <p:nvPr/>
        </p:nvGrpSpPr>
        <p:grpSpPr>
          <a:xfrm>
            <a:off x="323528" y="4867054"/>
            <a:ext cx="2143481" cy="1514696"/>
            <a:chOff x="3743570" y="997177"/>
            <a:chExt cx="1606107" cy="1170695"/>
          </a:xfrm>
        </p:grpSpPr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BFCB688C-3105-EBE3-5282-105A93B7C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1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Unitat d’estratègia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Diferenciar estratègia</a:t>
              </a:r>
              <a:endParaRPr lang="ca-ES" sz="1200" dirty="0"/>
            </a:p>
            <a:p>
              <a:pPr algn="ctr"/>
              <a:r>
                <a:rPr lang="ca-ES" sz="1200" dirty="0"/>
                <a:t>i operativa</a:t>
              </a:r>
              <a:endParaRPr lang="ca-ES" sz="1200" noProof="0" dirty="0">
                <a:latin typeface="Arial" panose="020B0604020202020204" pitchFamily="34" charset="0"/>
              </a:endParaRPr>
            </a:p>
          </p:txBody>
        </p:sp>
        <p:sp>
          <p:nvSpPr>
            <p:cNvPr id="8" name="Oval 26">
              <a:extLst>
                <a:ext uri="{FF2B5EF4-FFF2-40B4-BE49-F238E27FC236}">
                  <a16:creationId xmlns:a16="http://schemas.microsoft.com/office/drawing/2014/main" id="{34493D75-76EA-F077-ACA3-AF5E819F1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200" b="1" cap="all" noProof="0" dirty="0">
                  <a:solidFill>
                    <a:schemeClr val="bg1"/>
                  </a:solidFill>
                  <a:latin typeface="Arial" panose="020B0604020202020204" pitchFamily="34" charset="0"/>
                </a:rPr>
                <a:t>GOVERNANÇA</a:t>
              </a:r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EE5074D0-0D81-9D55-7DBB-22025C05B5C7}"/>
              </a:ext>
            </a:extLst>
          </p:cNvPr>
          <p:cNvGrpSpPr/>
          <p:nvPr/>
        </p:nvGrpSpPr>
        <p:grpSpPr>
          <a:xfrm>
            <a:off x="2513101" y="4867054"/>
            <a:ext cx="2143481" cy="1508014"/>
            <a:chOff x="3743570" y="1002342"/>
            <a:chExt cx="1606107" cy="1165531"/>
          </a:xfrm>
        </p:grpSpPr>
        <p:sp>
          <p:nvSpPr>
            <p:cNvPr id="11" name="Oval 12">
              <a:extLst>
                <a:ext uri="{FF2B5EF4-FFF2-40B4-BE49-F238E27FC236}">
                  <a16:creationId xmlns:a16="http://schemas.microsoft.com/office/drawing/2014/main" id="{63A125DF-CDEF-83D5-C199-9D6CF4DB4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Unitat d’anàlisi</a:t>
              </a:r>
            </a:p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i prospectiva</a:t>
              </a:r>
              <a:r>
                <a:rPr lang="ca-ES" sz="2000" noProof="0" dirty="0">
                  <a:latin typeface="Arial" panose="020B0604020202020204" pitchFamily="34" charset="0"/>
                </a:rPr>
                <a:t> </a:t>
              </a:r>
              <a:r>
                <a:rPr lang="ca-ES" sz="1200" noProof="0" dirty="0">
                  <a:latin typeface="Arial" panose="020B0604020202020204" pitchFamily="34" charset="0"/>
                </a:rPr>
                <a:t>Assignar responsabilitats en la reflexió, el “pensar”</a:t>
              </a:r>
              <a:endParaRPr lang="ca-ES" sz="2000" b="1" dirty="0">
                <a:solidFill>
                  <a:srgbClr val="00676C"/>
                </a:solidFill>
              </a:endParaRPr>
            </a:p>
          </p:txBody>
        </p:sp>
        <p:sp>
          <p:nvSpPr>
            <p:cNvPr id="12" name="Oval 26">
              <a:extLst>
                <a:ext uri="{FF2B5EF4-FFF2-40B4-BE49-F238E27FC236}">
                  <a16:creationId xmlns:a16="http://schemas.microsoft.com/office/drawing/2014/main" id="{DE771A53-46A0-C9A9-DE0B-0ACF1FD7F8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200" b="1" cap="all" noProof="0" dirty="0">
                  <a:solidFill>
                    <a:schemeClr val="bg1"/>
                  </a:solidFill>
                  <a:latin typeface="Arial" panose="020B0604020202020204" pitchFamily="34" charset="0"/>
                </a:rPr>
                <a:t>GOVERNANÇA</a:t>
              </a:r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C6B33E8B-2978-A4C0-D553-B0EA0F118123}"/>
              </a:ext>
            </a:extLst>
          </p:cNvPr>
          <p:cNvGrpSpPr/>
          <p:nvPr/>
        </p:nvGrpSpPr>
        <p:grpSpPr>
          <a:xfrm>
            <a:off x="4702674" y="4867054"/>
            <a:ext cx="2143481" cy="1514696"/>
            <a:chOff x="3743570" y="997177"/>
            <a:chExt cx="1606107" cy="1170695"/>
          </a:xfrm>
        </p:grpSpPr>
        <p:sp>
          <p:nvSpPr>
            <p:cNvPr id="14" name="Oval 12">
              <a:extLst>
                <a:ext uri="{FF2B5EF4-FFF2-40B4-BE49-F238E27FC236}">
                  <a16:creationId xmlns:a16="http://schemas.microsoft.com/office/drawing/2014/main" id="{AF3355BE-DEFD-B70B-FD91-4A473C289D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1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Unitat de gestió del canvi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Assignar recursos pel canvi: equips, calendari, pressupost</a:t>
              </a:r>
            </a:p>
          </p:txBody>
        </p:sp>
        <p:sp>
          <p:nvSpPr>
            <p:cNvPr id="15" name="Oval 26">
              <a:extLst>
                <a:ext uri="{FF2B5EF4-FFF2-40B4-BE49-F238E27FC236}">
                  <a16:creationId xmlns:a16="http://schemas.microsoft.com/office/drawing/2014/main" id="{024B1CB5-309D-971E-DFD4-D03DE91BB6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200" b="1" cap="all" noProof="0" dirty="0">
                  <a:solidFill>
                    <a:schemeClr val="bg1"/>
                  </a:solidFill>
                  <a:latin typeface="Arial" panose="020B0604020202020204" pitchFamily="34" charset="0"/>
                </a:rPr>
                <a:t>GOVERNANÇA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367BCA1F-BF99-EA8B-3ACD-BA01A580E59D}"/>
              </a:ext>
            </a:extLst>
          </p:cNvPr>
          <p:cNvGrpSpPr/>
          <p:nvPr/>
        </p:nvGrpSpPr>
        <p:grpSpPr>
          <a:xfrm>
            <a:off x="6892247" y="4867054"/>
            <a:ext cx="2143481" cy="1508014"/>
            <a:chOff x="3743570" y="1002342"/>
            <a:chExt cx="1606107" cy="1165531"/>
          </a:xfrm>
        </p:grpSpPr>
        <p:sp>
          <p:nvSpPr>
            <p:cNvPr id="17" name="Oval 12">
              <a:extLst>
                <a:ext uri="{FF2B5EF4-FFF2-40B4-BE49-F238E27FC236}">
                  <a16:creationId xmlns:a16="http://schemas.microsoft.com/office/drawing/2014/main" id="{9F1F8354-EF40-0F6E-EA56-E08C36B61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Planificació</a:t>
              </a:r>
            </a:p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del canvi</a:t>
              </a:r>
            </a:p>
            <a:p>
              <a:pPr algn="ctr"/>
              <a:r>
                <a:rPr lang="ca-ES" sz="1200" dirty="0"/>
                <a:t>Calendari, fases, llindars, KPI</a:t>
              </a:r>
            </a:p>
          </p:txBody>
        </p:sp>
        <p:sp>
          <p:nvSpPr>
            <p:cNvPr id="18" name="Oval 26">
              <a:extLst>
                <a:ext uri="{FF2B5EF4-FFF2-40B4-BE49-F238E27FC236}">
                  <a16:creationId xmlns:a16="http://schemas.microsoft.com/office/drawing/2014/main" id="{E2698918-E697-E9A4-2B8F-1A5A9C9ED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1200" b="1" cap="all" noProof="0" dirty="0">
                  <a:solidFill>
                    <a:schemeClr val="bg1"/>
                  </a:solidFill>
                  <a:latin typeface="Arial" panose="020B0604020202020204" pitchFamily="34" charset="0"/>
                </a:rPr>
                <a:t>GOVERNANÇA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48599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314293C-1824-36A6-459A-0E737A2EB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563B24A-8E6D-F610-4341-A01C589D6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dirty="0"/>
              <a:t>Palanca</a:t>
            </a:r>
            <a:r>
              <a:rPr lang="ca-ES" sz="2800" b="1" dirty="0">
                <a:solidFill>
                  <a:srgbClr val="00676C"/>
                </a:solidFill>
                <a:latin typeface="Arial" pitchFamily="34" charset="0"/>
                <a:ea typeface="+mj-ea"/>
                <a:cs typeface="Arial" pitchFamily="34" charset="0"/>
              </a:rPr>
              <a:t>: Processos</a:t>
            </a:r>
            <a:endParaRPr lang="ca-ES" sz="2800" b="1" dirty="0">
              <a:solidFill>
                <a:srgbClr val="00676C"/>
              </a:solidFill>
              <a:latin typeface="Arial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sp>
        <p:nvSpPr>
          <p:cNvPr id="2" name="Subtítulo 2">
            <a:extLst>
              <a:ext uri="{FF2B5EF4-FFF2-40B4-BE49-F238E27FC236}">
                <a16:creationId xmlns:a16="http://schemas.microsoft.com/office/drawing/2014/main" id="{238CD914-1D6E-D062-3EE9-7ED3A6ACBB7D}"/>
              </a:ext>
            </a:extLst>
          </p:cNvPr>
          <p:cNvSpPr txBox="1">
            <a:spLocks/>
          </p:cNvSpPr>
          <p:nvPr/>
        </p:nvSpPr>
        <p:spPr bwMode="auto">
          <a:xfrm>
            <a:off x="284641" y="1265773"/>
            <a:ext cx="8464072" cy="5263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Infraestructures de col·laboració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Basades en dades, projectes, objectius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dissenyar sistemes a proveir plataformes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Reconèixer els recursos desaprofitats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a-ES" altLang="ca-ES" sz="2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Co-dissenyar, prototipar, pilotar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ca-ES" altLang="ca-ES" sz="2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530BB8BA-8481-146D-746C-1C18B8551F57}"/>
              </a:ext>
            </a:extLst>
          </p:cNvPr>
          <p:cNvGrpSpPr/>
          <p:nvPr/>
        </p:nvGrpSpPr>
        <p:grpSpPr>
          <a:xfrm>
            <a:off x="317203" y="4880921"/>
            <a:ext cx="2143481" cy="1511501"/>
            <a:chOff x="3743570" y="997177"/>
            <a:chExt cx="1606107" cy="1170695"/>
          </a:xfrm>
        </p:grpSpPr>
        <p:sp>
          <p:nvSpPr>
            <p:cNvPr id="4" name="Oval 12">
              <a:extLst>
                <a:ext uri="{FF2B5EF4-FFF2-40B4-BE49-F238E27FC236}">
                  <a16:creationId xmlns:a16="http://schemas.microsoft.com/office/drawing/2014/main" id="{E52EC6AC-48BA-5BEF-4CEE-33FE5F05D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1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Infraestructures de col·laboració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Basades en dades, projectes, objectius</a:t>
              </a:r>
              <a:endParaRPr lang="ca-ES" sz="2000" b="1" dirty="0">
                <a:solidFill>
                  <a:srgbClr val="00676C"/>
                </a:solidFill>
              </a:endParaRPr>
            </a:p>
          </p:txBody>
        </p:sp>
        <p:sp>
          <p:nvSpPr>
            <p:cNvPr id="5" name="Oval 26">
              <a:extLst>
                <a:ext uri="{FF2B5EF4-FFF2-40B4-BE49-F238E27FC236}">
                  <a16:creationId xmlns:a16="http://schemas.microsoft.com/office/drawing/2014/main" id="{23F7FBAF-A034-0AEA-7E92-8C7D1E4B5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 err="1">
                  <a:solidFill>
                    <a:schemeClr val="bg1"/>
                  </a:solidFill>
                </a:rPr>
                <a:t>Processos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FCCE961B-D4C1-8526-8F73-1CB4C76E0871}"/>
              </a:ext>
            </a:extLst>
          </p:cNvPr>
          <p:cNvGrpSpPr/>
          <p:nvPr/>
        </p:nvGrpSpPr>
        <p:grpSpPr>
          <a:xfrm>
            <a:off x="6868217" y="4880921"/>
            <a:ext cx="2143481" cy="1504833"/>
            <a:chOff x="3743570" y="1002342"/>
            <a:chExt cx="1606107" cy="1165531"/>
          </a:xfrm>
        </p:grpSpPr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637748F4-C6CF-EB38-6F66-3FDC497F3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D3R</a:t>
              </a:r>
            </a:p>
            <a:p>
              <a:pPr algn="ctr"/>
              <a:r>
                <a:rPr lang="ca-ES" sz="1200" dirty="0"/>
                <a:t>D</a:t>
              </a:r>
              <a:r>
                <a:rPr lang="ca-ES" sz="1200" noProof="0" dirty="0" err="1">
                  <a:latin typeface="Arial" panose="020B0604020202020204" pitchFamily="34" charset="0"/>
                </a:rPr>
                <a:t>igitalització</a:t>
              </a:r>
              <a:endParaRPr lang="ca-ES" sz="1200" noProof="0" dirty="0">
                <a:latin typeface="Arial" panose="020B0604020202020204" pitchFamily="34" charset="0"/>
              </a:endParaRP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Reduir, reutilitzar, reciclar recursos</a:t>
              </a:r>
              <a:endParaRPr lang="ca-ES" sz="2000" b="1" dirty="0">
                <a:solidFill>
                  <a:srgbClr val="00676C"/>
                </a:solidFill>
              </a:endParaRPr>
            </a:p>
          </p:txBody>
        </p:sp>
        <p:sp>
          <p:nvSpPr>
            <p:cNvPr id="8" name="Oval 26">
              <a:extLst>
                <a:ext uri="{FF2B5EF4-FFF2-40B4-BE49-F238E27FC236}">
                  <a16:creationId xmlns:a16="http://schemas.microsoft.com/office/drawing/2014/main" id="{F46EE0B0-350C-B5EB-D885-EFB7117C4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 err="1">
                  <a:solidFill>
                    <a:schemeClr val="bg1"/>
                  </a:solidFill>
                </a:rPr>
                <a:t>Processos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51096504-9B02-970F-82B2-F19FDCE9EA96}"/>
              </a:ext>
            </a:extLst>
          </p:cNvPr>
          <p:cNvGrpSpPr/>
          <p:nvPr/>
        </p:nvGrpSpPr>
        <p:grpSpPr>
          <a:xfrm>
            <a:off x="4684545" y="4880921"/>
            <a:ext cx="2143481" cy="1511500"/>
            <a:chOff x="3743570" y="997177"/>
            <a:chExt cx="1606107" cy="1170695"/>
          </a:xfrm>
        </p:grpSpPr>
        <p:sp>
          <p:nvSpPr>
            <p:cNvPr id="10" name="Oval 12">
              <a:extLst>
                <a:ext uri="{FF2B5EF4-FFF2-40B4-BE49-F238E27FC236}">
                  <a16:creationId xmlns:a16="http://schemas.microsoft.com/office/drawing/2014/main" id="{C81E17F3-462C-A092-7382-C21D84DECB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1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Proveir plataformes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Enlloc de dissenyar sistemes</a:t>
              </a:r>
            </a:p>
            <a:p>
              <a:pPr algn="ctr"/>
              <a:r>
                <a:rPr lang="ca-ES" sz="1200" dirty="0"/>
                <a:t>Laboratoris, experimentació</a:t>
              </a:r>
              <a:endParaRPr lang="ca-ES" sz="1200" noProof="0" dirty="0">
                <a:latin typeface="Arial" panose="020B0604020202020204" pitchFamily="34" charset="0"/>
              </a:endParaRPr>
            </a:p>
          </p:txBody>
        </p:sp>
        <p:sp>
          <p:nvSpPr>
            <p:cNvPr id="11" name="Oval 26">
              <a:extLst>
                <a:ext uri="{FF2B5EF4-FFF2-40B4-BE49-F238E27FC236}">
                  <a16:creationId xmlns:a16="http://schemas.microsoft.com/office/drawing/2014/main" id="{75CA84A0-67E4-13AB-BF8D-D0156179E0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 err="1">
                  <a:solidFill>
                    <a:schemeClr val="bg1"/>
                  </a:solidFill>
                </a:rPr>
                <a:t>Processos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5F01615D-22AE-109B-D5A8-15EA1A31745E}"/>
              </a:ext>
            </a:extLst>
          </p:cNvPr>
          <p:cNvGrpSpPr/>
          <p:nvPr/>
        </p:nvGrpSpPr>
        <p:grpSpPr>
          <a:xfrm>
            <a:off x="2500874" y="4880921"/>
            <a:ext cx="2143481" cy="1504833"/>
            <a:chOff x="3743570" y="1002342"/>
            <a:chExt cx="1606107" cy="1165531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0E7EFAF-89AA-1F9F-B6AB-C71E69BFA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986251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 err="1">
                  <a:solidFill>
                    <a:srgbClr val="00676C"/>
                  </a:solidFill>
                </a:rPr>
                <a:t>Modul·laritat</a:t>
              </a:r>
              <a:endParaRPr lang="ca-ES" sz="2000" b="1" dirty="0">
                <a:solidFill>
                  <a:srgbClr val="00676C"/>
                </a:solidFill>
              </a:endParaRPr>
            </a:p>
            <a:p>
              <a:pPr algn="ctr"/>
              <a:r>
                <a:rPr lang="ca-ES" sz="1200" dirty="0"/>
                <a:t>Flexibilitat, agilitat</a:t>
              </a:r>
              <a:endParaRPr lang="ca-ES" sz="1200" noProof="0" dirty="0">
                <a:latin typeface="Arial" panose="020B0604020202020204" pitchFamily="34" charset="0"/>
              </a:endParaRP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Co-dissenyar, prototipar, pilotar</a:t>
              </a:r>
            </a:p>
            <a:p>
              <a:pPr algn="ctr"/>
              <a:r>
                <a:rPr lang="ca-ES" sz="1200" dirty="0"/>
                <a:t>Itinerari ciutadà</a:t>
              </a:r>
            </a:p>
          </p:txBody>
        </p:sp>
        <p:sp>
          <p:nvSpPr>
            <p:cNvPr id="14" name="Oval 26">
              <a:extLst>
                <a:ext uri="{FF2B5EF4-FFF2-40B4-BE49-F238E27FC236}">
                  <a16:creationId xmlns:a16="http://schemas.microsoft.com/office/drawing/2014/main" id="{805F1971-CAF5-42AD-7280-79D66D5E7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 err="1">
                  <a:solidFill>
                    <a:schemeClr val="bg1"/>
                  </a:solidFill>
                </a:rPr>
                <a:t>Processos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65089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Subtítulo 2">
            <a:extLst>
              <a:ext uri="{FF2B5EF4-FFF2-40B4-BE49-F238E27FC236}">
                <a16:creationId xmlns:a16="http://schemas.microsoft.com/office/drawing/2014/main" id="{7AB64DD9-428A-4375-993C-2BB8138A2F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0000"/>
                </a:solidFill>
              </a:rPr>
              <a:t>Convertir el coneixement present en patrimoni històric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0000"/>
                </a:solidFill>
              </a:rPr>
              <a:t>Donar suport a identitats participatives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ca-ES" sz="2400" dirty="0">
                <a:solidFill>
                  <a:srgbClr val="000000"/>
                </a:solidFill>
              </a:rPr>
              <a:t>Ecosistema multinivell que tingui eines que actuïn des de la «atenció primària» fins als més alts nivells d'especialització.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endParaRPr lang="ca-E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74941080-BE40-4D6B-95D9-91136C62BD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ca-ES" dirty="0"/>
              <a:t>Palanca</a:t>
            </a:r>
            <a:r>
              <a:rPr lang="ca-ES" sz="2800" b="1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Talent</a:t>
            </a:r>
            <a:endParaRPr lang="ca-ES" sz="2800" b="1" dirty="0">
              <a:solidFill>
                <a:srgbClr val="00676C"/>
              </a:solidFill>
              <a:latin typeface="Arial" panose="020B0604020202020204" pitchFamily="34" charset="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A260480B-DB97-4416-9914-19D81E57ED51}"/>
              </a:ext>
            </a:extLst>
          </p:cNvPr>
          <p:cNvGrpSpPr/>
          <p:nvPr/>
        </p:nvGrpSpPr>
        <p:grpSpPr>
          <a:xfrm>
            <a:off x="2512972" y="4868638"/>
            <a:ext cx="2143481" cy="1520830"/>
            <a:chOff x="3743570" y="997177"/>
            <a:chExt cx="1606107" cy="1017810"/>
          </a:xfrm>
        </p:grpSpPr>
        <p:sp>
          <p:nvSpPr>
            <p:cNvPr id="3" name="Oval 12">
              <a:extLst>
                <a:ext uri="{FF2B5EF4-FFF2-40B4-BE49-F238E27FC236}">
                  <a16:creationId xmlns:a16="http://schemas.microsoft.com/office/drawing/2014/main" id="{B9A23113-85F5-E70D-D135-5C451B795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833365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Competències </a:t>
              </a:r>
              <a:r>
                <a:rPr lang="ca-ES" sz="2000" b="1" i="1" dirty="0" err="1">
                  <a:solidFill>
                    <a:srgbClr val="00676C"/>
                  </a:solidFill>
                </a:rPr>
                <a:t>soft</a:t>
              </a:r>
              <a:endParaRPr lang="ca-ES" sz="2000" b="1" dirty="0">
                <a:solidFill>
                  <a:srgbClr val="00676C"/>
                </a:solidFill>
              </a:endParaRP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Planificació, direcció</a:t>
              </a:r>
            </a:p>
            <a:p>
              <a:pPr algn="ctr"/>
              <a:r>
                <a:rPr lang="ca-ES" sz="1200" dirty="0"/>
                <a:t>Carrera vertical</a:t>
              </a:r>
            </a:p>
          </p:txBody>
        </p:sp>
        <p:sp>
          <p:nvSpPr>
            <p:cNvPr id="4" name="Oval 26">
              <a:extLst>
                <a:ext uri="{FF2B5EF4-FFF2-40B4-BE49-F238E27FC236}">
                  <a16:creationId xmlns:a16="http://schemas.microsoft.com/office/drawing/2014/main" id="{0A3ED31A-9F7E-1A23-CF6A-A5C99AEE7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 err="1">
                  <a:solidFill>
                    <a:schemeClr val="bg1"/>
                  </a:solidFill>
                </a:rPr>
                <a:t>Talent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27AEB3CC-D216-A37C-478F-957F18997678}"/>
              </a:ext>
            </a:extLst>
          </p:cNvPr>
          <p:cNvGrpSpPr/>
          <p:nvPr/>
        </p:nvGrpSpPr>
        <p:grpSpPr>
          <a:xfrm>
            <a:off x="323250" y="4868638"/>
            <a:ext cx="2143481" cy="1513112"/>
            <a:chOff x="3743570" y="1002342"/>
            <a:chExt cx="1606107" cy="1012645"/>
          </a:xfrm>
        </p:grpSpPr>
        <p:sp>
          <p:nvSpPr>
            <p:cNvPr id="6" name="Oval 12">
              <a:extLst>
                <a:ext uri="{FF2B5EF4-FFF2-40B4-BE49-F238E27FC236}">
                  <a16:creationId xmlns:a16="http://schemas.microsoft.com/office/drawing/2014/main" id="{1B8EFBEB-6178-6B69-8BC5-2C664F1B1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833365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Estratègia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Funcions, perfils, competències</a:t>
              </a:r>
              <a:endParaRPr lang="ca-ES" sz="2000" b="1" dirty="0">
                <a:solidFill>
                  <a:srgbClr val="00676C"/>
                </a:solidFill>
              </a:endParaRPr>
            </a:p>
          </p:txBody>
        </p:sp>
        <p:sp>
          <p:nvSpPr>
            <p:cNvPr id="7" name="Oval 26">
              <a:extLst>
                <a:ext uri="{FF2B5EF4-FFF2-40B4-BE49-F238E27FC236}">
                  <a16:creationId xmlns:a16="http://schemas.microsoft.com/office/drawing/2014/main" id="{AA61556F-42B6-B46B-BA44-3F82B1A2E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 err="1">
                  <a:solidFill>
                    <a:schemeClr val="bg1"/>
                  </a:solidFill>
                </a:rPr>
                <a:t>Talent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upo 7">
            <a:extLst>
              <a:ext uri="{FF2B5EF4-FFF2-40B4-BE49-F238E27FC236}">
                <a16:creationId xmlns:a16="http://schemas.microsoft.com/office/drawing/2014/main" id="{96969DE1-B174-2D8A-0D16-BA8C4038A22B}"/>
              </a:ext>
            </a:extLst>
          </p:cNvPr>
          <p:cNvGrpSpPr/>
          <p:nvPr/>
        </p:nvGrpSpPr>
        <p:grpSpPr>
          <a:xfrm>
            <a:off x="4702694" y="4868638"/>
            <a:ext cx="2143481" cy="1520830"/>
            <a:chOff x="3743570" y="997177"/>
            <a:chExt cx="1606107" cy="1017810"/>
          </a:xfrm>
        </p:grpSpPr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E4339ECB-5C78-E45D-A520-CA03079742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833365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Visió integral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Reclutament, selecció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Desenvolupament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Aprenentatge</a:t>
              </a:r>
            </a:p>
          </p:txBody>
        </p:sp>
        <p:sp>
          <p:nvSpPr>
            <p:cNvPr id="10" name="Oval 26">
              <a:extLst>
                <a:ext uri="{FF2B5EF4-FFF2-40B4-BE49-F238E27FC236}">
                  <a16:creationId xmlns:a16="http://schemas.microsoft.com/office/drawing/2014/main" id="{AA15B1E3-2F54-6F27-F17A-37F832348C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997177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 err="1">
                  <a:solidFill>
                    <a:schemeClr val="bg1"/>
                  </a:solidFill>
                </a:rPr>
                <a:t>Talent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663B9E93-86F4-44CA-573B-073AA14B72CB}"/>
              </a:ext>
            </a:extLst>
          </p:cNvPr>
          <p:cNvGrpSpPr/>
          <p:nvPr/>
        </p:nvGrpSpPr>
        <p:grpSpPr>
          <a:xfrm>
            <a:off x="6892416" y="4868638"/>
            <a:ext cx="2143481" cy="1513112"/>
            <a:chOff x="3743570" y="1002342"/>
            <a:chExt cx="1606107" cy="1012645"/>
          </a:xfrm>
        </p:grpSpPr>
        <p:sp>
          <p:nvSpPr>
            <p:cNvPr id="12" name="Oval 12">
              <a:extLst>
                <a:ext uri="{FF2B5EF4-FFF2-40B4-BE49-F238E27FC236}">
                  <a16:creationId xmlns:a16="http://schemas.microsoft.com/office/drawing/2014/main" id="{E222E8CC-F03F-F14E-343C-B60249C25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181622"/>
              <a:ext cx="1606107" cy="833365"/>
            </a:xfrm>
            <a:prstGeom prst="rect">
              <a:avLst/>
            </a:prstGeom>
            <a:solidFill>
              <a:schemeClr val="bg1"/>
            </a:solidFill>
            <a:ln w="0">
              <a:solidFill>
                <a:srgbClr val="7F7F7F"/>
              </a:solidFill>
              <a:miter lim="800000"/>
              <a:headEnd/>
              <a:tailEnd/>
            </a:ln>
          </p:spPr>
          <p:txBody>
            <a:bodyPr lIns="72000" rIns="72000" anchor="ctr"/>
            <a:lstStyle/>
            <a:p>
              <a:pPr algn="ctr"/>
              <a:r>
                <a:rPr lang="ca-ES" sz="2000" b="1" dirty="0">
                  <a:solidFill>
                    <a:srgbClr val="00676C"/>
                  </a:solidFill>
                </a:rPr>
                <a:t>Incentius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Identitat participativa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Treball per objectius, projectes</a:t>
              </a:r>
            </a:p>
            <a:p>
              <a:pPr algn="ctr"/>
              <a:r>
                <a:rPr lang="ca-ES" sz="1200" noProof="0" dirty="0">
                  <a:latin typeface="Arial" panose="020B0604020202020204" pitchFamily="34" charset="0"/>
                </a:rPr>
                <a:t>Avaluació d’acompliment</a:t>
              </a:r>
              <a:endParaRPr lang="ca-ES" sz="1200" dirty="0"/>
            </a:p>
          </p:txBody>
        </p:sp>
        <p:sp>
          <p:nvSpPr>
            <p:cNvPr id="13" name="Oval 26">
              <a:extLst>
                <a:ext uri="{FF2B5EF4-FFF2-40B4-BE49-F238E27FC236}">
                  <a16:creationId xmlns:a16="http://schemas.microsoft.com/office/drawing/2014/main" id="{C78AFDBD-F58F-CAC1-7CF6-B2388312A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570" y="1002342"/>
              <a:ext cx="1606107" cy="177455"/>
            </a:xfrm>
            <a:prstGeom prst="rect">
              <a:avLst/>
            </a:prstGeom>
            <a:solidFill>
              <a:srgbClr val="00676C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ES" sz="1200" b="1" cap="all" dirty="0" err="1">
                  <a:solidFill>
                    <a:schemeClr val="bg1"/>
                  </a:solidFill>
                </a:rPr>
                <a:t>Talent</a:t>
              </a:r>
              <a:endParaRPr lang="ca-ES" sz="1200" b="1" cap="all" noProof="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E549F2-7D1B-4CDF-62E6-7CD04BDC9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dirty="0"/>
              <a:t>Gràcies!</a:t>
            </a:r>
            <a:endParaRPr lang="ca-ES" sz="2800" b="1" dirty="0">
              <a:solidFill>
                <a:srgbClr val="00676C"/>
              </a:solidFill>
              <a:latin typeface="Arial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47B237C-F2D6-5FCA-3CCA-E54760C16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1" y="1989138"/>
            <a:ext cx="5184253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635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635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635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a-ES" altLang="ca-ES" sz="2000" b="1" noProof="1">
                <a:latin typeface="Arial" panose="020B0604020202020204" pitchFamily="34" charset="0"/>
                <a:cs typeface="Arial" panose="020B0604020202020204" pitchFamily="34" charset="0"/>
              </a:rPr>
              <a:t>Per citar aquesta obra: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a-ES" altLang="ca-ES" sz="20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ca-ES" altLang="ca-ES" sz="2000" noProof="1">
                <a:latin typeface="Arial" panose="020B0604020202020204" pitchFamily="34" charset="0"/>
                <a:cs typeface="Arial" panose="020B0604020202020204" pitchFamily="34" charset="0"/>
              </a:rPr>
              <a:t>Peña-López, I. (2026). </a:t>
            </a:r>
            <a:r>
              <a:rPr lang="es-ES" altLang="ca-ES" sz="2000" i="1" noProof="1">
                <a:latin typeface="Arial" panose="020B0604020202020204" pitchFamily="34" charset="0"/>
                <a:cs typeface="Arial" panose="020B0604020202020204" pitchFamily="34" charset="0"/>
              </a:rPr>
              <a:t>L’inajornable canvi de model a l’Administració</a:t>
            </a:r>
            <a:r>
              <a:rPr lang="es-ES" altLang="ca-ES" sz="2000" noProof="1">
                <a:latin typeface="Arial" panose="020B0604020202020204" pitchFamily="34" charset="0"/>
              </a:rPr>
              <a:t>. C</a:t>
            </a:r>
            <a:r>
              <a:rPr lang="es-ES" altLang="ca-ES" sz="2000" dirty="0" err="1">
                <a:latin typeface="Arial" panose="020B0604020202020204" pitchFamily="34" charset="0"/>
                <a:cs typeface="Arial" panose="020B0604020202020204" pitchFamily="34" charset="0"/>
              </a:rPr>
              <a:t>icle</a:t>
            </a:r>
            <a:r>
              <a:rPr lang="es-ES" altLang="ca-E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altLang="ca-ES" sz="2000" dirty="0" err="1">
                <a:latin typeface="Arial" panose="020B0604020202020204" pitchFamily="34" charset="0"/>
                <a:cs typeface="Arial" panose="020B0604020202020204" pitchFamily="34" charset="0"/>
              </a:rPr>
              <a:t>Dincat</a:t>
            </a:r>
            <a:r>
              <a:rPr lang="es-ES" altLang="ca-ES" sz="2000" dirty="0">
                <a:latin typeface="Arial" panose="020B0604020202020204" pitchFamily="34" charset="0"/>
                <a:cs typeface="Arial" panose="020B0604020202020204" pitchFamily="34" charset="0"/>
              </a:rPr>
              <a:t> 2030</a:t>
            </a:r>
            <a:r>
              <a:rPr lang="pt-BR" altLang="ca-ES" sz="2000" noProof="1">
                <a:latin typeface="Arial" panose="020B0604020202020204" pitchFamily="34" charset="0"/>
              </a:rPr>
              <a:t>, </a:t>
            </a:r>
            <a:r>
              <a:rPr lang="fr-FR" altLang="ca-ES" sz="2000" noProof="1">
                <a:latin typeface="Arial" panose="020B0604020202020204" pitchFamily="34" charset="0"/>
              </a:rPr>
              <a:t>3 de març de 2026. </a:t>
            </a:r>
            <a:r>
              <a:rPr lang="es-ES" altLang="ca-ES" sz="2000" noProof="1">
                <a:latin typeface="Arial" panose="020B0604020202020204" pitchFamily="34" charset="0"/>
              </a:rPr>
              <a:t>Barcelona: </a:t>
            </a:r>
            <a:r>
              <a:rPr lang="pt-BR" altLang="ca-ES" sz="2000" noProof="1">
                <a:latin typeface="Arial" panose="020B0604020202020204" pitchFamily="34" charset="0"/>
              </a:rPr>
              <a:t>Dincat</a:t>
            </a:r>
            <a:endParaRPr lang="es-ES" altLang="ca-ES" sz="2000" noProof="1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ca-ES" sz="20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ca-ES" sz="2000" noProof="1">
                <a:latin typeface="Arial" panose="020B0604020202020204" pitchFamily="34" charset="0"/>
                <a:cs typeface="Arial" panose="020B0604020202020204" pitchFamily="34" charset="0"/>
              </a:rPr>
              <a:t>https://w.ictlogy.net/6085</a:t>
            </a:r>
            <a:br>
              <a:rPr lang="es-ES" altLang="ca-ES" sz="2000" noProof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altLang="ca-ES" sz="20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ca-ES" sz="20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ca-ES" sz="2000" b="1" noProof="1">
                <a:latin typeface="Arial" panose="020B0604020202020204" pitchFamily="34" charset="0"/>
                <a:cs typeface="Arial" panose="020B0604020202020204" pitchFamily="34" charset="0"/>
              </a:rPr>
              <a:t>Per a contactar amb l'autor: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ca-ES" sz="2000" noProof="1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es-ES" altLang="ca-ES" sz="2000" dirty="0" err="1">
                <a:latin typeface="Arial" panose="020B0604020202020204" pitchFamily="34" charset="0"/>
                <a:cs typeface="Arial" panose="020B0604020202020204" pitchFamily="34" charset="0"/>
              </a:rPr>
              <a:t>contacte.i</a:t>
            </a:r>
            <a:r>
              <a:rPr lang="es-ES" altLang="ca-ES" sz="2000" noProof="1">
                <a:latin typeface="Arial" panose="020B0604020202020204" pitchFamily="34" charset="0"/>
                <a:cs typeface="Arial" panose="020B0604020202020204" pitchFamily="34" charset="0"/>
              </a:rPr>
              <a:t>ctlogy.net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ca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ca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ca-ES" sz="20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ca-ES" sz="20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F5381E73-4B75-9C1F-32AC-7C111C083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3021" y="5805488"/>
            <a:ext cx="36734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ca-ES" sz="800" dirty="0"/>
              <a:t>Tota la </a:t>
            </a:r>
            <a:r>
              <a:rPr lang="es-ES" altLang="ca-ES" sz="800" dirty="0" err="1"/>
              <a:t>informació</a:t>
            </a:r>
            <a:r>
              <a:rPr lang="es-ES" altLang="ca-ES" sz="800" dirty="0"/>
              <a:t> presentada en </a:t>
            </a:r>
            <a:r>
              <a:rPr lang="es-ES" altLang="ca-ES" sz="800" dirty="0" err="1"/>
              <a:t>aquest</a:t>
            </a:r>
            <a:r>
              <a:rPr lang="es-ES" altLang="ca-ES" sz="800" dirty="0"/>
              <a:t> </a:t>
            </a:r>
            <a:r>
              <a:rPr lang="es-ES" altLang="ca-ES" sz="800" dirty="0" err="1"/>
              <a:t>document</a:t>
            </a:r>
            <a:r>
              <a:rPr lang="es-ES" altLang="ca-ES" sz="800" dirty="0"/>
              <a:t> es </a:t>
            </a:r>
            <a:r>
              <a:rPr lang="es-ES" altLang="ca-ES" sz="800" dirty="0" err="1"/>
              <a:t>troba</a:t>
            </a:r>
            <a:r>
              <a:rPr lang="es-ES" altLang="ca-ES" sz="800" dirty="0"/>
              <a:t> sota una </a:t>
            </a:r>
            <a:r>
              <a:rPr lang="es-ES" altLang="ca-ES" sz="800" dirty="0" err="1"/>
              <a:t>Llicència</a:t>
            </a:r>
            <a:r>
              <a:rPr lang="es-ES" altLang="ca-ES" sz="800" dirty="0"/>
              <a:t> </a:t>
            </a:r>
            <a:r>
              <a:rPr lang="es-ES" altLang="ca-ES" sz="800" dirty="0" err="1"/>
              <a:t>Creative</a:t>
            </a:r>
            <a:r>
              <a:rPr lang="es-ES" altLang="ca-ES" sz="800" dirty="0"/>
              <a:t> </a:t>
            </a:r>
            <a:r>
              <a:rPr lang="es-ES" altLang="ca-ES" sz="800" dirty="0" err="1"/>
              <a:t>Commons</a:t>
            </a:r>
            <a:r>
              <a:rPr lang="es-ES" altLang="ca-ES" sz="800" dirty="0"/>
              <a:t> del </a:t>
            </a:r>
            <a:r>
              <a:rPr lang="es-ES" altLang="ca-ES" sz="800" dirty="0" err="1"/>
              <a:t>tipus</a:t>
            </a:r>
            <a:endParaRPr lang="es-ES" altLang="ca-ES" sz="800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ca-ES" sz="800" dirty="0" err="1"/>
              <a:t>Reconeixement</a:t>
            </a:r>
            <a:r>
              <a:rPr lang="es-ES" altLang="ca-ES" sz="800" dirty="0"/>
              <a:t> – No Comercial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ca-ES" sz="800" dirty="0"/>
              <a:t>Per a </a:t>
            </a:r>
            <a:r>
              <a:rPr lang="es-ES" altLang="ca-ES" sz="800" dirty="0" err="1"/>
              <a:t>més</a:t>
            </a:r>
            <a:r>
              <a:rPr lang="es-ES" altLang="ca-ES" sz="800" dirty="0"/>
              <a:t> </a:t>
            </a:r>
            <a:r>
              <a:rPr lang="es-ES" altLang="ca-ES" sz="800" dirty="0" err="1"/>
              <a:t>informació</a:t>
            </a:r>
            <a:r>
              <a:rPr lang="es-ES" altLang="ca-ES" sz="800" dirty="0"/>
              <a:t> </a:t>
            </a:r>
            <a:r>
              <a:rPr lang="es-ES" altLang="ca-ES" sz="800" dirty="0" err="1"/>
              <a:t>visiteu</a:t>
            </a:r>
            <a:endParaRPr lang="es-ES" altLang="ca-ES" sz="800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s-ES" sz="800" dirty="0">
                <a:ea typeface="MS PGothic" panose="020B0600070205080204" pitchFamily="34" charset="-128"/>
              </a:rPr>
              <a:t>http://creativecommons.org/licenses/by-nc/4.0/ </a:t>
            </a:r>
          </a:p>
          <a:p>
            <a:pPr algn="ctr" eaLnBrk="1" hangingPunct="1">
              <a:lnSpc>
                <a:spcPct val="80000"/>
              </a:lnSpc>
              <a:buClrTx/>
              <a:buFontTx/>
              <a:buNone/>
            </a:pPr>
            <a:endParaRPr lang="en-US" altLang="es-ES" sz="800" dirty="0">
              <a:ea typeface="MS PGothic" panose="020B0600070205080204" pitchFamily="34" charset="-128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A42A892F-0F65-076D-DE54-64203C5A4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734050"/>
            <a:ext cx="49434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s-ES_tradnl" altLang="es-ES" sz="1400">
              <a:ea typeface="MS PGothic" panose="020B0600070205080204" pitchFamily="34" charset="-128"/>
            </a:endParaRPr>
          </a:p>
        </p:txBody>
      </p:sp>
      <p:pic>
        <p:nvPicPr>
          <p:cNvPr id="10" name="Picture 14" descr="cc-by-nc">
            <a:extLst>
              <a:ext uri="{FF2B5EF4-FFF2-40B4-BE49-F238E27FC236}">
                <a16:creationId xmlns:a16="http://schemas.microsoft.com/office/drawing/2014/main" id="{5D3B33A6-85B3-3E3F-863F-49C360C88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133" y="5949950"/>
            <a:ext cx="122713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n 11" descr="Código QR&#10;&#10;El contenido generado por IA puede ser incorrecto.">
            <a:extLst>
              <a:ext uri="{FF2B5EF4-FFF2-40B4-BE49-F238E27FC236}">
                <a16:creationId xmlns:a16="http://schemas.microsoft.com/office/drawing/2014/main" id="{33819851-52FC-6EAE-A39B-3E34CD5D48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95" t="6295" r="5689" b="5683"/>
          <a:stretch>
            <a:fillRect/>
          </a:stretch>
        </p:blipFill>
        <p:spPr>
          <a:xfrm>
            <a:off x="5796137" y="2275443"/>
            <a:ext cx="2988726" cy="298894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A151DECC-22E3-6323-6B7B-274ABD4B3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58C24F7C-246C-907F-8A16-957A6E538B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sz="2800" b="1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Resultats</a:t>
            </a:r>
            <a:endParaRPr lang="ca-ES" sz="2800" b="1" dirty="0">
              <a:solidFill>
                <a:srgbClr val="00676C"/>
              </a:solidFill>
              <a:latin typeface="Arial" panose="020B0604020202020204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2" name="Tabla 45">
            <a:extLst>
              <a:ext uri="{FF2B5EF4-FFF2-40B4-BE49-F238E27FC236}">
                <a16:creationId xmlns:a16="http://schemas.microsoft.com/office/drawing/2014/main" id="{98934F24-2470-7901-8E4D-253AAF5A6C0E}"/>
              </a:ext>
            </a:extLst>
          </p:cNvPr>
          <p:cNvGraphicFramePr>
            <a:graphicFrameLocks noGrp="1"/>
          </p:cNvGraphicFramePr>
          <p:nvPr/>
        </p:nvGraphicFramePr>
        <p:xfrm>
          <a:off x="323850" y="1303338"/>
          <a:ext cx="2808287" cy="5074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08287">
                  <a:extLst>
                    <a:ext uri="{9D8B030D-6E8A-4147-A177-3AD203B41FA5}">
                      <a16:colId xmlns:a16="http://schemas.microsoft.com/office/drawing/2014/main" val="5444725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Resultats (</a:t>
                      </a:r>
                      <a:r>
                        <a:rPr lang="ca-ES" i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outputs</a:t>
                      </a:r>
                      <a:r>
                        <a:rPr lang="ca-ES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0067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408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Canvis materials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92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Curt termini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55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Sota el nostre control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00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Incidència directa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026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Mesurables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445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Canvis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Variació de factors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tendència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Normatius (legals)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a-ES" noProof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a-ES" noProof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16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p.ex</a:t>
                      </a: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473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Cursos d’ofimàtica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328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Beques menjador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444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250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772C73DC-54A7-108B-9833-8ADB9F0FB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825BB1F-5044-BE9F-5C4A-54405BDB1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</p:spPr>
        <p:txBody>
          <a:bodyPr/>
          <a:lstStyle/>
          <a:p>
            <a:pPr algn="l">
              <a:defRPr/>
            </a:pPr>
            <a:r>
              <a:rPr lang="ca-ES" sz="2800" b="1" noProof="0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De la funció pública</a:t>
            </a:r>
            <a:endParaRPr lang="ca-ES" sz="2800" b="1" noProof="0" dirty="0">
              <a:solidFill>
                <a:srgbClr val="00676C"/>
              </a:solidFill>
              <a:latin typeface="Arial" panose="020B0604020202020204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5" name="Taula 3">
            <a:extLst>
              <a:ext uri="{FF2B5EF4-FFF2-40B4-BE49-F238E27FC236}">
                <a16:creationId xmlns:a16="http://schemas.microsoft.com/office/drawing/2014/main" id="{49DB2748-4311-B080-CF9E-1CCB20600080}"/>
              </a:ext>
            </a:extLst>
          </p:cNvPr>
          <p:cNvGraphicFramePr>
            <a:graphicFrameLocks noGrp="1"/>
          </p:cNvGraphicFramePr>
          <p:nvPr/>
        </p:nvGraphicFramePr>
        <p:xfrm>
          <a:off x="331020" y="1223877"/>
          <a:ext cx="8494994" cy="5578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1638">
                  <a:extLst>
                    <a:ext uri="{9D8B030D-6E8A-4147-A177-3AD203B41FA5}">
                      <a16:colId xmlns:a16="http://schemas.microsoft.com/office/drawing/2014/main" val="3738732606"/>
                    </a:ext>
                  </a:extLst>
                </a:gridCol>
                <a:gridCol w="3186678">
                  <a:extLst>
                    <a:ext uri="{9D8B030D-6E8A-4147-A177-3AD203B41FA5}">
                      <a16:colId xmlns:a16="http://schemas.microsoft.com/office/drawing/2014/main" val="1838068521"/>
                    </a:ext>
                  </a:extLst>
                </a:gridCol>
                <a:gridCol w="3186678">
                  <a:extLst>
                    <a:ext uri="{9D8B030D-6E8A-4147-A177-3AD203B41FA5}">
                      <a16:colId xmlns:a16="http://schemas.microsoft.com/office/drawing/2014/main" val="3009398669"/>
                    </a:ext>
                  </a:extLst>
                </a:gridCol>
              </a:tblGrid>
              <a:tr h="30894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Model: funció pública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Model: servei i política pública</a:t>
                      </a:r>
                      <a:endParaRPr lang="ca-ES" sz="16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889681"/>
                  </a:ext>
                </a:extLst>
              </a:tr>
              <a:tr h="28444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Objecte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El procediment administratiu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El servei i la política pública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69602"/>
                  </a:ext>
                </a:extLst>
              </a:tr>
              <a:tr h="44367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del treballador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Aplicar el procediment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Dissenyar i implantar un servei o política pública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71819"/>
                  </a:ext>
                </a:extLst>
              </a:tr>
              <a:tr h="681164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Selecció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Basada en el coneixement de la norma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Basada en les competències i habilitats del treballador per a l’acompliment de les funcions que haurà de desenvolupar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33494"/>
                  </a:ext>
                </a:extLst>
              </a:tr>
              <a:tr h="67163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Formació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Actualitzar els coneixements del  treballador quan canvia el procediment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Fomentar el desenvolupament del treballador perquè adquireixi noves competències i habilitats per millorar el seu acompliment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017992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50" dirty="0" err="1">
                          <a:effectLst/>
                          <a:latin typeface="Arial" panose="020B0604020202020204" pitchFamily="34" charset="0"/>
                          <a:ea typeface="DejaVu Sans" panose="020B0603030804020204" pitchFamily="34" charset="0"/>
                          <a:cs typeface="Arial" panose="020B0604020202020204" pitchFamily="34" charset="0"/>
                        </a:rPr>
                        <a:t>R+D+i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Sobretot externalitzada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Equip propi,</a:t>
                      </a:r>
                      <a:r>
                        <a:rPr lang="ca-ES" sz="1400" kern="1200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 comunitats de pràctica i aprenentatge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539894"/>
                  </a:ext>
                </a:extLst>
              </a:tr>
              <a:tr h="28580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Organització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Jeràrquica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Per projectes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187813"/>
                  </a:ext>
                </a:extLst>
              </a:tr>
              <a:tr h="285803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Funcionament lògic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Expedient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Interoperabilitat i ciència de dades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63739"/>
                  </a:ext>
                </a:extLst>
              </a:tr>
              <a:tr h="472937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Relacions entre unitats i administracions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Competencials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De col·laboració i complementarietat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478051"/>
                  </a:ext>
                </a:extLst>
              </a:tr>
              <a:tr h="886670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Mobilitat vertical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En base a l’antiguitat i la formació generalista. Sovint va acompanyada de mobilitat horitzontal.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En base a la capacitat. Requereix adquirir competències específiques. Generalment es progressa dins el mateix àmbit funcional.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744332"/>
                  </a:ext>
                </a:extLst>
              </a:tr>
              <a:tr h="476338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Mobilitat horitzontal</a:t>
                      </a:r>
                      <a:endParaRPr lang="ca-ES" sz="1600" kern="50" dirty="0">
                        <a:effectLst/>
                        <a:latin typeface="Arial" panose="020B0604020202020204" pitchFamily="34" charset="0"/>
                        <a:ea typeface="DejaVu Sans" panose="020B0603030804020204" pitchFamily="34" charset="0"/>
                        <a:cs typeface="Arial" panose="020B0604020202020204" pitchFamily="34" charset="0"/>
                      </a:endParaRPr>
                    </a:p>
                  </a:txBody>
                  <a:tcPr marL="46850" marR="46850" marT="0" marB="0" anchor="ctr"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Fàcil i relativament ràpida: el procediment és genèric.</a:t>
                      </a:r>
                      <a:endParaRPr lang="ca-ES" sz="1800" kern="50" dirty="0"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ca-ES" sz="1400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DejaVu Sans" panose="020B0603030804020204"/>
                          <a:cs typeface="Arial" panose="020B0604020202020204" pitchFamily="34" charset="0"/>
                        </a:rPr>
                        <a:t>Difícil i lenta: requereix adquirir competències específiques</a:t>
                      </a:r>
                      <a:endParaRPr lang="ca-ES" sz="1800" kern="5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DejaVu Sans" panose="020B0603030804020204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lnL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690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68268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66C20352-8713-D355-30D7-0D2B7C46C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7E64B15-21A0-1359-056A-D79A927DF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sz="2800" b="1" noProof="0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Governar sistemes</a:t>
            </a:r>
            <a:endParaRPr lang="ca-ES" sz="2800" b="1" noProof="0" dirty="0">
              <a:solidFill>
                <a:srgbClr val="00676C"/>
              </a:solidFill>
              <a:latin typeface="Arial" panose="020B0604020202020204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5" name="Taula 3">
            <a:extLst>
              <a:ext uri="{FF2B5EF4-FFF2-40B4-BE49-F238E27FC236}">
                <a16:creationId xmlns:a16="http://schemas.microsoft.com/office/drawing/2014/main" id="{152366A9-D554-479E-1F29-368AAD466F5E}"/>
              </a:ext>
            </a:extLst>
          </p:cNvPr>
          <p:cNvGraphicFramePr>
            <a:graphicFrameLocks noGrp="1"/>
          </p:cNvGraphicFramePr>
          <p:nvPr/>
        </p:nvGraphicFramePr>
        <p:xfrm>
          <a:off x="331020" y="1223877"/>
          <a:ext cx="5177084" cy="5136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740">
                  <a:extLst>
                    <a:ext uri="{9D8B030D-6E8A-4147-A177-3AD203B41FA5}">
                      <a16:colId xmlns:a16="http://schemas.microsoft.com/office/drawing/2014/main" val="3553225093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1838068521"/>
                    </a:ext>
                  </a:extLst>
                </a:gridCol>
              </a:tblGrid>
              <a:tr h="3089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Àmbit</a:t>
                      </a:r>
                      <a:endParaRPr lang="es-ES" sz="160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36000" marB="3600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b="1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Sistema</a:t>
                      </a:r>
                      <a:endParaRPr lang="es-ES" sz="1600" b="1" kern="120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2000" marT="36000" marB="36000"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889681"/>
                  </a:ext>
                </a:extLst>
              </a:tr>
              <a:tr h="284442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Governança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Estàtica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Vertical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Avui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69602"/>
                  </a:ext>
                </a:extLst>
              </a:tr>
              <a:tr h="44367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Organització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Jerarquia, dins/fora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Unitat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Professionals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71819"/>
                  </a:ext>
                </a:extLst>
              </a:tr>
              <a:tr h="681164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Talent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Coneixement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Formació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Àmbit formal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333494"/>
                  </a:ext>
                </a:extLst>
              </a:tr>
              <a:tr h="671638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Processos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Expedient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Procediment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Tancat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017992"/>
                  </a:ext>
                </a:extLst>
              </a:tr>
              <a:tr h="337625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Qualitat en la gestió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Competencial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Procediment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Pressupost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539894"/>
                  </a:ext>
                </a:extLst>
              </a:tr>
              <a:tr h="285803"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Qualitat democràtica</a:t>
                      </a:r>
                      <a:endParaRPr lang="es-ES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Norma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Execució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Resultat</a:t>
                      </a:r>
                      <a:endParaRPr lang="es-ES" sz="16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8000" marR="72000" marT="36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7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18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333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E3FB1-CF12-61CF-4A2B-E0D38C3A8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5B1D74DF-4BD8-3F6E-19CE-110E20CDDE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/>
              <a:t>L’imparable canvi de paradigma</a:t>
            </a:r>
            <a:br>
              <a:rPr lang="ca-ES" dirty="0"/>
            </a:br>
            <a:r>
              <a:rPr lang="ca-ES" dirty="0"/>
              <a:t>a les organitzacions</a:t>
            </a:r>
          </a:p>
        </p:txBody>
      </p:sp>
    </p:spTree>
    <p:extLst>
      <p:ext uri="{BB962C8B-B14F-4D97-AF65-F5344CB8AC3E}">
        <p14:creationId xmlns:p14="http://schemas.microsoft.com/office/powerpoint/2010/main" val="101650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80D30FF1-4FFF-8298-DABF-8D764B810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D62AB84-D994-4448-809D-22CC56A5F7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>
              <a:defRPr/>
            </a:pPr>
            <a:r>
              <a:rPr lang="ca-ES" sz="2800" b="1" noProof="0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  <a:sym typeface="Symbol" panose="05050102010706020507" pitchFamily="18" charset="2"/>
              </a:rPr>
              <a:t>Canvis a l’entorn</a:t>
            </a:r>
          </a:p>
        </p:txBody>
      </p:sp>
      <p:sp>
        <p:nvSpPr>
          <p:cNvPr id="4" name="Caixa 1">
            <a:extLst>
              <a:ext uri="{FF2B5EF4-FFF2-40B4-BE49-F238E27FC236}">
                <a16:creationId xmlns:a16="http://schemas.microsoft.com/office/drawing/2014/main" id="{D3A4ECEB-C827-C888-0FD0-4273C6BAF90B}"/>
              </a:ext>
            </a:extLst>
          </p:cNvPr>
          <p:cNvSpPr/>
          <p:nvPr/>
        </p:nvSpPr>
        <p:spPr bwMode="auto">
          <a:xfrm>
            <a:off x="5076056" y="1556793"/>
            <a:ext cx="3003922" cy="1258888"/>
          </a:xfrm>
          <a:prstGeom prst="rect">
            <a:avLst/>
          </a:prstGeom>
          <a:solidFill>
            <a:srgbClr val="00676C"/>
          </a:solidFill>
          <a:ln>
            <a:solidFill>
              <a:srgbClr val="0067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Complexitat</a:t>
            </a:r>
            <a:endParaRPr lang="ca-E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2DB4114-DB55-0D84-7B75-C95B427B3C4F}"/>
              </a:ext>
            </a:extLst>
          </p:cNvPr>
          <p:cNvSpPr/>
          <p:nvPr/>
        </p:nvSpPr>
        <p:spPr bwMode="auto">
          <a:xfrm>
            <a:off x="5076056" y="2979043"/>
            <a:ext cx="3003922" cy="1258888"/>
          </a:xfrm>
          <a:prstGeom prst="rect">
            <a:avLst/>
          </a:prstGeom>
          <a:solidFill>
            <a:srgbClr val="00676C"/>
          </a:solidFill>
          <a:ln>
            <a:solidFill>
              <a:srgbClr val="0067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Incertesa</a:t>
            </a:r>
            <a:endParaRPr lang="ca-E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978E6E7-B741-6D3B-D4BF-72C0D19EB202}"/>
              </a:ext>
            </a:extLst>
          </p:cNvPr>
          <p:cNvSpPr/>
          <p:nvPr/>
        </p:nvSpPr>
        <p:spPr bwMode="auto">
          <a:xfrm>
            <a:off x="5076056" y="4401294"/>
            <a:ext cx="3003922" cy="1258888"/>
          </a:xfrm>
          <a:prstGeom prst="rect">
            <a:avLst/>
          </a:prstGeom>
          <a:solidFill>
            <a:srgbClr val="00676C"/>
          </a:solidFill>
          <a:ln>
            <a:solidFill>
              <a:srgbClr val="0067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Impacte</a:t>
            </a:r>
            <a:endParaRPr lang="ca-E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BAF661E-BFA2-0074-34C7-54B96AD2E2B3}"/>
              </a:ext>
            </a:extLst>
          </p:cNvPr>
          <p:cNvSpPr/>
          <p:nvPr/>
        </p:nvSpPr>
        <p:spPr bwMode="auto">
          <a:xfrm>
            <a:off x="1403648" y="1556792"/>
            <a:ext cx="3003922" cy="1258888"/>
          </a:xfrm>
          <a:prstGeom prst="rect">
            <a:avLst/>
          </a:prstGeom>
          <a:solidFill>
            <a:srgbClr val="DAF6EB"/>
          </a:solidFill>
          <a:ln>
            <a:solidFill>
              <a:srgbClr val="0067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a-ES" sz="3200" b="1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Mesurable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919F2C0-FDCC-FFCB-2C61-AAB6C373923C}"/>
              </a:ext>
            </a:extLst>
          </p:cNvPr>
          <p:cNvSpPr/>
          <p:nvPr/>
        </p:nvSpPr>
        <p:spPr bwMode="auto">
          <a:xfrm>
            <a:off x="1403648" y="2979043"/>
            <a:ext cx="3003922" cy="1258888"/>
          </a:xfrm>
          <a:prstGeom prst="rect">
            <a:avLst/>
          </a:prstGeom>
          <a:solidFill>
            <a:srgbClr val="DAF6EB"/>
          </a:solidFill>
          <a:ln>
            <a:solidFill>
              <a:srgbClr val="0067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a-ES" sz="3200" b="1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</a:t>
            </a:r>
            <a:endParaRPr lang="ca-ES" sz="3200" b="1" dirty="0">
              <a:solidFill>
                <a:srgbClr val="0067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0FE4507-D1E2-871A-D60B-0A068282CA0F}"/>
              </a:ext>
            </a:extLst>
          </p:cNvPr>
          <p:cNvSpPr/>
          <p:nvPr/>
        </p:nvSpPr>
        <p:spPr bwMode="auto">
          <a:xfrm>
            <a:off x="1403648" y="4401294"/>
            <a:ext cx="3003922" cy="1258888"/>
          </a:xfrm>
          <a:prstGeom prst="rect">
            <a:avLst/>
          </a:prstGeom>
          <a:solidFill>
            <a:srgbClr val="DAF6EB"/>
          </a:solidFill>
          <a:ln>
            <a:solidFill>
              <a:srgbClr val="0067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3200" b="1" dirty="0">
                <a:solidFill>
                  <a:srgbClr val="0067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Resultats</a:t>
            </a:r>
            <a:endParaRPr lang="ca-ES" sz="3200" dirty="0">
              <a:solidFill>
                <a:srgbClr val="0067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8FE51851-B285-9DA0-6058-0A269980F1DB}"/>
              </a:ext>
            </a:extLst>
          </p:cNvPr>
          <p:cNvCxnSpPr>
            <a:cxnSpLocks/>
            <a:stCxn id="9" idx="3"/>
            <a:endCxn id="6" idx="1"/>
          </p:cNvCxnSpPr>
          <p:nvPr/>
        </p:nvCxnSpPr>
        <p:spPr bwMode="auto">
          <a:xfrm>
            <a:off x="4407570" y="5030738"/>
            <a:ext cx="668486" cy="0"/>
          </a:xfrm>
          <a:prstGeom prst="straightConnector1">
            <a:avLst/>
          </a:prstGeom>
          <a:ln w="127000">
            <a:solidFill>
              <a:srgbClr val="00676C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15DDC922-5E66-C94C-DAD4-1746B41F8E84}"/>
              </a:ext>
            </a:extLst>
          </p:cNvPr>
          <p:cNvCxnSpPr>
            <a:cxnSpLocks/>
            <a:stCxn id="7" idx="3"/>
            <a:endCxn id="4" idx="1"/>
          </p:cNvCxnSpPr>
          <p:nvPr/>
        </p:nvCxnSpPr>
        <p:spPr bwMode="auto">
          <a:xfrm>
            <a:off x="4407570" y="2186236"/>
            <a:ext cx="668486" cy="1"/>
          </a:xfrm>
          <a:prstGeom prst="straightConnector1">
            <a:avLst/>
          </a:prstGeom>
          <a:ln w="127000">
            <a:solidFill>
              <a:srgbClr val="00676C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E9B5C581-5768-1AC8-8BD4-C22CF5CE31B0}"/>
              </a:ext>
            </a:extLst>
          </p:cNvPr>
          <p:cNvCxnSpPr>
            <a:cxnSpLocks/>
            <a:stCxn id="8" idx="3"/>
            <a:endCxn id="5" idx="1"/>
          </p:cNvCxnSpPr>
          <p:nvPr/>
        </p:nvCxnSpPr>
        <p:spPr bwMode="auto">
          <a:xfrm>
            <a:off x="4407570" y="3608487"/>
            <a:ext cx="668486" cy="0"/>
          </a:xfrm>
          <a:prstGeom prst="straightConnector1">
            <a:avLst/>
          </a:prstGeom>
          <a:ln w="127000">
            <a:solidFill>
              <a:srgbClr val="00676C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0436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2461747E-28F2-CB71-2516-887A4B259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7F8A882-84D9-D873-A741-44998EC63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sz="2800" b="1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Resultats, efectes, impactes</a:t>
            </a:r>
            <a:endParaRPr lang="ca-ES" sz="2800" b="1" dirty="0">
              <a:solidFill>
                <a:srgbClr val="00676C"/>
              </a:solidFill>
              <a:latin typeface="Arial" panose="020B0604020202020204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2" name="Tabla 45">
            <a:extLst>
              <a:ext uri="{FF2B5EF4-FFF2-40B4-BE49-F238E27FC236}">
                <a16:creationId xmlns:a16="http://schemas.microsoft.com/office/drawing/2014/main" id="{1A19CE2B-C682-BB7D-E90C-7F7C29B69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621776"/>
              </p:ext>
            </p:extLst>
          </p:nvPr>
        </p:nvGraphicFramePr>
        <p:xfrm>
          <a:off x="323850" y="1303338"/>
          <a:ext cx="2808287" cy="50887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08287">
                  <a:extLst>
                    <a:ext uri="{9D8B030D-6E8A-4147-A177-3AD203B41FA5}">
                      <a16:colId xmlns:a16="http://schemas.microsoft.com/office/drawing/2014/main" val="5444725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Resultats (</a:t>
                      </a:r>
                      <a:r>
                        <a:rPr lang="ca-ES" i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outputs</a:t>
                      </a:r>
                      <a:r>
                        <a:rPr lang="ca-ES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0067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408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Canvis materials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92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Curt termini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55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Sota el nostre control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00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Incidència directa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026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Mesurables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445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Canvis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Variació de factors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tendència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Normatius (legals)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a-ES" noProof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a-ES" noProof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16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p.ex</a:t>
                      </a: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129674"/>
                  </a:ext>
                </a:extLst>
              </a:tr>
              <a:tr h="38471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Cursos d’ofimàtica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992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Beques menjador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74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749596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ABEF1BDA-4055-3DEC-DC99-F93EA331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77E7806-0137-5706-38C6-FC66B86031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001" y="410401"/>
            <a:ext cx="8409613" cy="57960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ca-ES" sz="2800" b="1" dirty="0">
                <a:solidFill>
                  <a:srgbClr val="00676C"/>
                </a:solidFill>
                <a:latin typeface="Arial" panose="020B0604020202020204" pitchFamily="34" charset="0"/>
                <a:ea typeface="+mj-ea"/>
                <a:cs typeface="Arial" pitchFamily="34" charset="0"/>
              </a:rPr>
              <a:t>Resultats, efectes, impactes</a:t>
            </a:r>
            <a:endParaRPr lang="ca-ES" sz="2800" b="1" dirty="0">
              <a:solidFill>
                <a:srgbClr val="00676C"/>
              </a:solidFill>
              <a:latin typeface="Arial" panose="020B0604020202020204" pitchFamily="34" charset="0"/>
              <a:ea typeface="+mj-ea"/>
              <a:cs typeface="Arial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2" name="Tabla 45">
            <a:extLst>
              <a:ext uri="{FF2B5EF4-FFF2-40B4-BE49-F238E27FC236}">
                <a16:creationId xmlns:a16="http://schemas.microsoft.com/office/drawing/2014/main" id="{6D30611A-D542-C9BE-BCBC-9E3FB0A21A9A}"/>
              </a:ext>
            </a:extLst>
          </p:cNvPr>
          <p:cNvGraphicFramePr>
            <a:graphicFrameLocks noGrp="1"/>
          </p:cNvGraphicFramePr>
          <p:nvPr/>
        </p:nvGraphicFramePr>
        <p:xfrm>
          <a:off x="323850" y="1303338"/>
          <a:ext cx="8424861" cy="50887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08287">
                  <a:extLst>
                    <a:ext uri="{9D8B030D-6E8A-4147-A177-3AD203B41FA5}">
                      <a16:colId xmlns:a16="http://schemas.microsoft.com/office/drawing/2014/main" val="544472524"/>
                    </a:ext>
                  </a:extLst>
                </a:gridCol>
                <a:gridCol w="2808287">
                  <a:extLst>
                    <a:ext uri="{9D8B030D-6E8A-4147-A177-3AD203B41FA5}">
                      <a16:colId xmlns:a16="http://schemas.microsoft.com/office/drawing/2014/main" val="703586479"/>
                    </a:ext>
                  </a:extLst>
                </a:gridCol>
                <a:gridCol w="2808287">
                  <a:extLst>
                    <a:ext uri="{9D8B030D-6E8A-4147-A177-3AD203B41FA5}">
                      <a16:colId xmlns:a16="http://schemas.microsoft.com/office/drawing/2014/main" val="26616043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Resultats (</a:t>
                      </a:r>
                      <a:r>
                        <a:rPr lang="ca-ES" i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outputs</a:t>
                      </a:r>
                      <a:r>
                        <a:rPr lang="ca-ES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Efectes (</a:t>
                      </a:r>
                      <a:r>
                        <a:rPr lang="ca-ES" i="1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outcomes</a:t>
                      </a:r>
                      <a:r>
                        <a:rPr lang="ca-ES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00676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Impactes (</a:t>
                      </a:r>
                      <a:r>
                        <a:rPr lang="ca-ES" i="1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impacts</a:t>
                      </a:r>
                      <a:r>
                        <a:rPr lang="ca-ES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0067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408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Canvis materials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Canvis intermedis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Canvis estructurals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92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Curt termini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Mitjà/curt termini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Llarg termini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55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Sota el nostre control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b="1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Fora del nostre control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b="1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Fora del nostre control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00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Incidència directa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Incidència directa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Incidència indirecta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026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Mesurables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Mesurables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b="1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mesurables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445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Canvis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Variació de factors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tendència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Normatius (legals)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Canvis en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Capacitats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Aptituds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Potencialitats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Possibilitats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a-ES" noProof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Canvis en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visió del món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Comportaments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Significats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Normes socials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Relacions de poder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16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 err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p.ex</a:t>
                      </a: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a-ES" noProof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a-ES" noProof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129674"/>
                  </a:ext>
                </a:extLst>
              </a:tr>
              <a:tr h="38471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Cursos d’ofimàtica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Superar els cursos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Millorar l’ocupabilitat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992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Beques menjador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Millor rendiment escolar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ca-ES" noProof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Reduir la pobresa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749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779355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2348</TotalTime>
  <Words>1883</Words>
  <Application>Microsoft Office PowerPoint</Application>
  <PresentationFormat>Presentación en pantalla (4:3)</PresentationFormat>
  <Paragraphs>542</Paragraphs>
  <Slides>29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6" baseType="lpstr">
      <vt:lpstr>MS PGothic</vt:lpstr>
      <vt:lpstr>Arial</vt:lpstr>
      <vt:lpstr>Calibri</vt:lpstr>
      <vt:lpstr>Poppins</vt:lpstr>
      <vt:lpstr>Times New Roman</vt:lpstr>
      <vt:lpstr>Wingdings</vt:lpstr>
      <vt:lpstr>Tema de Office</vt:lpstr>
      <vt:lpstr>Presentación de PowerPoint</vt:lpstr>
      <vt:lpstr>D’on venim</vt:lpstr>
      <vt:lpstr>Resultats</vt:lpstr>
      <vt:lpstr>De la funció pública</vt:lpstr>
      <vt:lpstr>Governar sistemes</vt:lpstr>
      <vt:lpstr>L’imparable canvi de paradigma a les organitzacions</vt:lpstr>
      <vt:lpstr>Canvis a l’entorn</vt:lpstr>
      <vt:lpstr>Resultats, efectes, impactes</vt:lpstr>
      <vt:lpstr>Resultats, efectes, impactes</vt:lpstr>
      <vt:lpstr>De la jerarquia a la plataforma</vt:lpstr>
      <vt:lpstr>De la jerarquia a la plataforma</vt:lpstr>
      <vt:lpstr>Governar sistemes</vt:lpstr>
      <vt:lpstr>Governar sistemes o Governança de l’ecosistema</vt:lpstr>
      <vt:lpstr>La resposta conceptual als reptes  I com afecta al Tercer Sector</vt:lpstr>
      <vt:lpstr>Partenariats público-social-privats </vt:lpstr>
      <vt:lpstr>Polítiques orientades a missions (i)</vt:lpstr>
      <vt:lpstr>Polítiques orientades a missions (ii)</vt:lpstr>
      <vt:lpstr>Polítiques orientades a missions (iii)</vt:lpstr>
      <vt:lpstr>Polítiques orientades a missions (iv)</vt:lpstr>
      <vt:lpstr>Polítiques orientades a missions (v)</vt:lpstr>
      <vt:lpstr>L’impacte intern: Palanques de canvi per  una governança distribuïda</vt:lpstr>
      <vt:lpstr>Palanques de canvi</vt:lpstr>
      <vt:lpstr>Palanca: Qualitat en les decisions</vt:lpstr>
      <vt:lpstr>Palanca: Qualitat en la gestió</vt:lpstr>
      <vt:lpstr>Palanca: Organització</vt:lpstr>
      <vt:lpstr>Palanca: Operacions</vt:lpstr>
      <vt:lpstr>Palanca: Processos</vt:lpstr>
      <vt:lpstr>Palanca: Talent</vt:lpstr>
      <vt:lpstr>Gràcies!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L’inajornable canvi de model a l’Administració</dc:title>
  <dc:creator>Ismael Peña-López</dc:creator>
  <cp:keywords>ecosistemes, nova governança pública, interès general, impacte, política pública</cp:keywords>
  <cp:lastModifiedBy>Ismael Peña-López</cp:lastModifiedBy>
  <cp:revision>210</cp:revision>
  <dcterms:created xsi:type="dcterms:W3CDTF">2013-06-21T06:16:10Z</dcterms:created>
  <dcterms:modified xsi:type="dcterms:W3CDTF">2026-02-19T15:59:12Z</dcterms:modified>
</cp:coreProperties>
</file>