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media/image7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989" r:id="rId3"/>
    <p:sldId id="1068" r:id="rId4"/>
    <p:sldId id="1041" r:id="rId5"/>
    <p:sldId id="1123" r:id="rId6"/>
    <p:sldId id="858" r:id="rId7"/>
    <p:sldId id="1118" r:id="rId8"/>
    <p:sldId id="1121" r:id="rId9"/>
    <p:sldId id="1115" r:id="rId10"/>
    <p:sldId id="1126" r:id="rId11"/>
    <p:sldId id="1120" r:id="rId12"/>
    <p:sldId id="1119" r:id="rId13"/>
    <p:sldId id="1125" r:id="rId14"/>
    <p:sldId id="1114" r:id="rId15"/>
    <p:sldId id="1116" r:id="rId16"/>
    <p:sldId id="1095" r:id="rId17"/>
    <p:sldId id="1073" r:id="rId18"/>
    <p:sldId id="1096" r:id="rId19"/>
    <p:sldId id="1139" r:id="rId20"/>
    <p:sldId id="1097" r:id="rId21"/>
    <p:sldId id="1072" r:id="rId22"/>
    <p:sldId id="1141" r:id="rId23"/>
    <p:sldId id="1143" r:id="rId24"/>
    <p:sldId id="1144" r:id="rId25"/>
    <p:sldId id="1138" r:id="rId26"/>
    <p:sldId id="1142" r:id="rId27"/>
    <p:sldId id="1043" r:id="rId28"/>
    <p:sldId id="1044" r:id="rId29"/>
    <p:sldId id="1039" r:id="rId30"/>
    <p:sldId id="1037" r:id="rId31"/>
    <p:sldId id="263" r:id="rId32"/>
  </p:sldIdLst>
  <p:sldSz cx="12192000" cy="6858000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117" userDrawn="1">
          <p15:clr>
            <a:srgbClr val="A4A3A4"/>
          </p15:clr>
        </p15:guide>
        <p15:guide id="3" orient="horz" pos="1207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257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7333" userDrawn="1">
          <p15:clr>
            <a:srgbClr val="A4A3A4"/>
          </p15:clr>
        </p15:guide>
        <p15:guide id="10" pos="2691" userDrawn="1">
          <p15:clr>
            <a:srgbClr val="A4A3A4"/>
          </p15:clr>
        </p15:guide>
        <p15:guide id="11" orient="horz" pos="3929" userDrawn="1">
          <p15:clr>
            <a:srgbClr val="A4A3A4"/>
          </p15:clr>
        </p15:guide>
        <p15:guide id="12" pos="7167" userDrawn="1">
          <p15:clr>
            <a:srgbClr val="A4A3A4"/>
          </p15:clr>
        </p15:guide>
        <p15:guide id="14" orient="horz" pos="1434" userDrawn="1">
          <p15:clr>
            <a:srgbClr val="A4A3A4"/>
          </p15:clr>
        </p15:guide>
        <p15:guide id="15" pos="756" userDrawn="1">
          <p15:clr>
            <a:srgbClr val="A4A3A4"/>
          </p15:clr>
        </p15:guide>
        <p15:guide id="16" orient="horz" pos="3294" userDrawn="1">
          <p15:clr>
            <a:srgbClr val="A4A3A4"/>
          </p15:clr>
        </p15:guide>
        <p15:guide id="17" pos="6139" userDrawn="1">
          <p15:clr>
            <a:srgbClr val="A4A3A4"/>
          </p15:clr>
        </p15:guide>
        <p15:guide id="18" orient="horz" pos="255" userDrawn="1">
          <p15:clr>
            <a:srgbClr val="A4A3A4"/>
          </p15:clr>
        </p15:guide>
        <p15:guide id="19" pos="7589" userDrawn="1">
          <p15:clr>
            <a:srgbClr val="A4A3A4"/>
          </p15:clr>
        </p15:guide>
        <p15:guide id="20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89"/>
    <a:srgbClr val="00676C"/>
    <a:srgbClr val="DAF6EB"/>
    <a:srgbClr val="00D3DE"/>
    <a:srgbClr val="D1FDFF"/>
    <a:srgbClr val="0027EA"/>
    <a:srgbClr val="00007A"/>
    <a:srgbClr val="547EBB"/>
    <a:srgbClr val="0000C0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61A7E-F412-4F45-A648-26C8E1D2EE7A}" v="585" dt="2026-02-21T15:02:41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4664" autoAdjust="0"/>
  </p:normalViewPr>
  <p:slideViewPr>
    <p:cSldViewPr showGuides="1">
      <p:cViewPr varScale="1">
        <p:scale>
          <a:sx n="102" d="100"/>
          <a:sy n="102" d="100"/>
        </p:scale>
        <p:origin x="1206" y="114"/>
      </p:cViewPr>
      <p:guideLst>
        <p:guide orient="horz" pos="2160"/>
        <p:guide orient="horz" pos="1117"/>
        <p:guide orient="horz" pos="1207"/>
        <p:guide orient="horz" pos="4065"/>
        <p:guide orient="horz" pos="4020"/>
        <p:guide pos="3840"/>
        <p:guide pos="257"/>
        <p:guide pos="1300"/>
        <p:guide pos="7333"/>
        <p:guide pos="2691"/>
        <p:guide orient="horz" pos="3929"/>
        <p:guide pos="7167"/>
        <p:guide orient="horz" pos="1434"/>
        <p:guide pos="756"/>
        <p:guide orient="horz" pos="3294"/>
        <p:guide pos="6139"/>
        <p:guide orient="horz" pos="255"/>
        <p:guide pos="7589"/>
        <p:guide orient="horz" pos="374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9.xml"/><Relationship Id="rId2" Type="http://schemas.openxmlformats.org/officeDocument/2006/relationships/slide" Target="slides/slide18.xml"/><Relationship Id="rId1" Type="http://schemas.openxmlformats.org/officeDocument/2006/relationships/slide" Target="slides/slide16.xml"/><Relationship Id="rId4" Type="http://schemas.openxmlformats.org/officeDocument/2006/relationships/slide" Target="slides/slide2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3DE42B17-4F12-42A7-9C00-DB1921462E0E}"/>
    <pc:docChg chg="undo redo custSel addSld delSld modSld sldOrd modMainMaster">
      <pc:chgData name="Ismael Peña-López" userId="ad50cde2fbdf5e5c" providerId="LiveId" clId="{3DE42B17-4F12-42A7-9C00-DB1921462E0E}" dt="2026-02-21T15:18:36.148" v="7151" actId="1037"/>
      <pc:docMkLst>
        <pc:docMk/>
      </pc:docMkLst>
      <pc:sldChg chg="modSp mod">
        <pc:chgData name="Ismael Peña-López" userId="ad50cde2fbdf5e5c" providerId="LiveId" clId="{3DE42B17-4F12-42A7-9C00-DB1921462E0E}" dt="2026-02-21T14:47:09.653" v="7128"/>
        <pc:sldMkLst>
          <pc:docMk/>
          <pc:sldMk cId="0" sldId="256"/>
        </pc:sldMkLst>
        <pc:spChg chg="mod">
          <ac:chgData name="Ismael Peña-López" userId="ad50cde2fbdf5e5c" providerId="LiveId" clId="{3DE42B17-4F12-42A7-9C00-DB1921462E0E}" dt="2026-02-09T09:56:42.837" v="3368" actId="6549"/>
          <ac:spMkLst>
            <pc:docMk/>
            <pc:sldMk cId="0" sldId="256"/>
            <ac:spMk id="2" creationId="{B5B0996B-DA9B-C983-4183-BDC7BABAD9D8}"/>
          </ac:spMkLst>
        </pc:spChg>
        <pc:spChg chg="mod">
          <ac:chgData name="Ismael Peña-López" userId="ad50cde2fbdf5e5c" providerId="LiveId" clId="{3DE42B17-4F12-42A7-9C00-DB1921462E0E}" dt="2026-02-21T14:47:09.653" v="7128"/>
          <ac:spMkLst>
            <pc:docMk/>
            <pc:sldMk cId="0" sldId="256"/>
            <ac:spMk id="3" creationId="{F6D9CEEC-6D72-83B8-6EC5-5043FF1F984D}"/>
          </ac:spMkLst>
        </pc:spChg>
      </pc:sldChg>
      <pc:sldChg chg="addSp delSp modSp mod ord">
        <pc:chgData name="Ismael Peña-López" userId="ad50cde2fbdf5e5c" providerId="LiveId" clId="{3DE42B17-4F12-42A7-9C00-DB1921462E0E}" dt="2026-02-21T15:18:36.148" v="7151" actId="1037"/>
        <pc:sldMkLst>
          <pc:docMk/>
          <pc:sldMk cId="0" sldId="263"/>
        </pc:sldMkLst>
        <pc:spChg chg="mod">
          <ac:chgData name="Ismael Peña-López" userId="ad50cde2fbdf5e5c" providerId="LiveId" clId="{3DE42B17-4F12-42A7-9C00-DB1921462E0E}" dt="2026-02-21T15:05:38.613" v="7137" actId="20577"/>
          <ac:spMkLst>
            <pc:docMk/>
            <pc:sldMk cId="0" sldId="263"/>
            <ac:spMk id="2" creationId="{AC6ADE5C-AF57-DF6E-EABC-9A3FF46E5994}"/>
          </ac:spMkLst>
        </pc:spChg>
        <pc:picChg chg="del">
          <ac:chgData name="Ismael Peña-López" userId="ad50cde2fbdf5e5c" providerId="LiveId" clId="{3DE42B17-4F12-42A7-9C00-DB1921462E0E}" dt="2026-02-21T15:18:29.236" v="7147" actId="478"/>
          <ac:picMkLst>
            <pc:docMk/>
            <pc:sldMk cId="0" sldId="263"/>
            <ac:picMk id="5" creationId="{93D21AC2-8D1E-0508-5899-17354EECB53D}"/>
          </ac:picMkLst>
        </pc:picChg>
        <pc:picChg chg="add mod modCrop">
          <ac:chgData name="Ismael Peña-López" userId="ad50cde2fbdf5e5c" providerId="LiveId" clId="{3DE42B17-4F12-42A7-9C00-DB1921462E0E}" dt="2026-02-21T15:18:36.148" v="7151" actId="1037"/>
          <ac:picMkLst>
            <pc:docMk/>
            <pc:sldMk cId="0" sldId="263"/>
            <ac:picMk id="6" creationId="{020F8FBA-A2A0-6A7C-13B5-C95856C0EB49}"/>
          </ac:picMkLst>
        </pc:picChg>
      </pc:sldChg>
      <pc:sldChg chg="addSp delSp modSp add mod modClrScheme chgLayout">
        <pc:chgData name="Ismael Peña-López" userId="ad50cde2fbdf5e5c" providerId="LiveId" clId="{3DE42B17-4F12-42A7-9C00-DB1921462E0E}" dt="2026-02-09T14:54:08.159" v="4216" actId="20577"/>
        <pc:sldMkLst>
          <pc:docMk/>
          <pc:sldMk cId="2926247603" sldId="858"/>
        </pc:sldMkLst>
        <pc:spChg chg="mod ord">
          <ac:chgData name="Ismael Peña-López" userId="ad50cde2fbdf5e5c" providerId="LiveId" clId="{3DE42B17-4F12-42A7-9C00-DB1921462E0E}" dt="2026-02-09T14:54:08.159" v="4216" actId="20577"/>
          <ac:spMkLst>
            <pc:docMk/>
            <pc:sldMk cId="2926247603" sldId="858"/>
            <ac:spMk id="8194" creationId="{9022B72A-DE87-43FE-B57D-F9BD567497C1}"/>
          </ac:spMkLst>
        </pc:spChg>
        <pc:graphicFrameChg chg="add mod modGraphic">
          <ac:chgData name="Ismael Peña-López" userId="ad50cde2fbdf5e5c" providerId="LiveId" clId="{3DE42B17-4F12-42A7-9C00-DB1921462E0E}" dt="2026-02-09T14:41:36.684" v="3953" actId="208"/>
          <ac:graphicFrameMkLst>
            <pc:docMk/>
            <pc:sldMk cId="2926247603" sldId="858"/>
            <ac:graphicFrameMk id="4" creationId="{D80025B3-66F3-01E2-CA54-27BB0A437C3F}"/>
          </ac:graphicFrameMkLst>
        </pc:graphicFrameChg>
      </pc:sldChg>
      <pc:sldChg chg="addSp delSp modSp add mod ord chgLayout">
        <pc:chgData name="Ismael Peña-López" userId="ad50cde2fbdf5e5c" providerId="LiveId" clId="{3DE42B17-4F12-42A7-9C00-DB1921462E0E}" dt="2026-02-09T10:09:08.901" v="3681" actId="6549"/>
        <pc:sldMkLst>
          <pc:docMk/>
          <pc:sldMk cId="4055577082" sldId="989"/>
        </pc:sldMkLst>
        <pc:spChg chg="mod">
          <ac:chgData name="Ismael Peña-López" userId="ad50cde2fbdf5e5c" providerId="LiveId" clId="{3DE42B17-4F12-42A7-9C00-DB1921462E0E}" dt="2026-02-09T10:09:08.901" v="3681" actId="6549"/>
          <ac:spMkLst>
            <pc:docMk/>
            <pc:sldMk cId="4055577082" sldId="989"/>
            <ac:spMk id="2" creationId="{E81AF581-70D4-2859-B2DE-20E3D11B22AF}"/>
          </ac:spMkLst>
        </pc:spChg>
        <pc:spChg chg="mod ord">
          <ac:chgData name="Ismael Peña-López" userId="ad50cde2fbdf5e5c" providerId="LiveId" clId="{3DE42B17-4F12-42A7-9C00-DB1921462E0E}" dt="2026-02-09T10:08:30.883" v="3667" actId="20577"/>
          <ac:spMkLst>
            <pc:docMk/>
            <pc:sldMk cId="4055577082" sldId="989"/>
            <ac:spMk id="8194" creationId="{AECE7872-8033-5FD5-6DCA-78CE596B7A72}"/>
          </ac:spMkLst>
        </pc:spChg>
      </pc:sldChg>
      <pc:sldChg chg="modSp ord">
        <pc:chgData name="Ismael Peña-López" userId="ad50cde2fbdf5e5c" providerId="LiveId" clId="{3DE42B17-4F12-42A7-9C00-DB1921462E0E}" dt="2026-02-12T17:13:00.728" v="5839" actId="14100"/>
        <pc:sldMkLst>
          <pc:docMk/>
          <pc:sldMk cId="2280481699" sldId="1037"/>
        </pc:sldMkLst>
        <pc:spChg chg="mod">
          <ac:chgData name="Ismael Peña-López" userId="ad50cde2fbdf5e5c" providerId="LiveId" clId="{3DE42B17-4F12-42A7-9C00-DB1921462E0E}" dt="2026-02-12T17:13:00.728" v="5839" actId="14100"/>
          <ac:spMkLst>
            <pc:docMk/>
            <pc:sldMk cId="2280481699" sldId="1037"/>
            <ac:spMk id="8194" creationId="{A234F10E-A468-0420-3851-3B016FED5873}"/>
          </ac:spMkLst>
        </pc:spChg>
      </pc:sldChg>
      <pc:sldChg chg="modSp ord">
        <pc:chgData name="Ismael Peña-López" userId="ad50cde2fbdf5e5c" providerId="LiveId" clId="{3DE42B17-4F12-42A7-9C00-DB1921462E0E}" dt="2026-02-12T17:13:05.255" v="5840" actId="14100"/>
        <pc:sldMkLst>
          <pc:docMk/>
          <pc:sldMk cId="1408972012" sldId="1039"/>
        </pc:sldMkLst>
        <pc:spChg chg="mod">
          <ac:chgData name="Ismael Peña-López" userId="ad50cde2fbdf5e5c" providerId="LiveId" clId="{3DE42B17-4F12-42A7-9C00-DB1921462E0E}" dt="2026-02-12T17:13:05.255" v="5840" actId="14100"/>
          <ac:spMkLst>
            <pc:docMk/>
            <pc:sldMk cId="1408972012" sldId="1039"/>
            <ac:spMk id="8194" creationId="{790C65EF-04C7-16FA-48AE-E80B4CC23AA5}"/>
          </ac:spMkLst>
        </pc:spChg>
      </pc:sldChg>
      <pc:sldChg chg="add ord">
        <pc:chgData name="Ismael Peña-López" userId="ad50cde2fbdf5e5c" providerId="LiveId" clId="{3DE42B17-4F12-42A7-9C00-DB1921462E0E}" dt="2026-02-09T10:28:55.577" v="3743"/>
        <pc:sldMkLst>
          <pc:docMk/>
          <pc:sldMk cId="4242770843" sldId="1041"/>
        </pc:sldMkLst>
      </pc:sldChg>
      <pc:sldChg chg="ord">
        <pc:chgData name="Ismael Peña-López" userId="ad50cde2fbdf5e5c" providerId="LiveId" clId="{3DE42B17-4F12-42A7-9C00-DB1921462E0E}" dt="2026-02-02T19:21:47.530" v="3352"/>
        <pc:sldMkLst>
          <pc:docMk/>
          <pc:sldMk cId="3671502664" sldId="1043"/>
        </pc:sldMkLst>
      </pc:sldChg>
      <pc:sldChg chg="modSp mod ord">
        <pc:chgData name="Ismael Peña-López" userId="ad50cde2fbdf5e5c" providerId="LiveId" clId="{3DE42B17-4F12-42A7-9C00-DB1921462E0E}" dt="2026-02-12T18:15:43.654" v="5911" actId="207"/>
        <pc:sldMkLst>
          <pc:docMk/>
          <pc:sldMk cId="95313975" sldId="1044"/>
        </pc:sldMkLst>
        <pc:spChg chg="mod">
          <ac:chgData name="Ismael Peña-López" userId="ad50cde2fbdf5e5c" providerId="LiveId" clId="{3DE42B17-4F12-42A7-9C00-DB1921462E0E}" dt="2026-02-12T18:15:43.654" v="5911" actId="207"/>
          <ac:spMkLst>
            <pc:docMk/>
            <pc:sldMk cId="95313975" sldId="1044"/>
            <ac:spMk id="3" creationId="{6D542DA6-357C-0770-DF0E-058839A8E1FE}"/>
          </ac:spMkLst>
        </pc:spChg>
      </pc:sldChg>
      <pc:sldChg chg="modSp add mod ord">
        <pc:chgData name="Ismael Peña-López" userId="ad50cde2fbdf5e5c" providerId="LiveId" clId="{3DE42B17-4F12-42A7-9C00-DB1921462E0E}" dt="2026-02-09T10:07:36.755" v="3526" actId="6549"/>
        <pc:sldMkLst>
          <pc:docMk/>
          <pc:sldMk cId="991454906" sldId="1068"/>
        </pc:sldMkLst>
        <pc:spChg chg="mod">
          <ac:chgData name="Ismael Peña-López" userId="ad50cde2fbdf5e5c" providerId="LiveId" clId="{3DE42B17-4F12-42A7-9C00-DB1921462E0E}" dt="2026-02-09T10:07:36.755" v="3526" actId="6549"/>
          <ac:spMkLst>
            <pc:docMk/>
            <pc:sldMk cId="991454906" sldId="1068"/>
            <ac:spMk id="2" creationId="{696DBD5E-2249-B166-121C-C05AF6457BC4}"/>
          </ac:spMkLst>
        </pc:spChg>
      </pc:sldChg>
      <pc:sldChg chg="modSp add mod modClrScheme chgLayout">
        <pc:chgData name="Ismael Peña-López" userId="ad50cde2fbdf5e5c" providerId="LiveId" clId="{3DE42B17-4F12-42A7-9C00-DB1921462E0E}" dt="2026-02-09T17:45:39.354" v="5784" actId="20577"/>
        <pc:sldMkLst>
          <pc:docMk/>
          <pc:sldMk cId="1537196802" sldId="1072"/>
        </pc:sldMkLst>
        <pc:spChg chg="mod ord">
          <ac:chgData name="Ismael Peña-López" userId="ad50cde2fbdf5e5c" providerId="LiveId" clId="{3DE42B17-4F12-42A7-9C00-DB1921462E0E}" dt="2026-02-09T17:45:39.354" v="5784" actId="20577"/>
          <ac:spMkLst>
            <pc:docMk/>
            <pc:sldMk cId="1537196802" sldId="1072"/>
            <ac:spMk id="2" creationId="{D50930B0-6FDC-F0E1-3DE9-491926CC641C}"/>
          </ac:spMkLst>
        </pc:spChg>
      </pc:sldChg>
      <pc:sldChg chg="addSp delSp modSp add mod ord modNotes">
        <pc:chgData name="Ismael Peña-López" userId="ad50cde2fbdf5e5c" providerId="LiveId" clId="{3DE42B17-4F12-42A7-9C00-DB1921462E0E}" dt="2026-02-09T17:20:33.635" v="5705"/>
        <pc:sldMkLst>
          <pc:docMk/>
          <pc:sldMk cId="1815111553" sldId="1073"/>
        </pc:sldMkLst>
        <pc:spChg chg="add mod">
          <ac:chgData name="Ismael Peña-López" userId="ad50cde2fbdf5e5c" providerId="LiveId" clId="{3DE42B17-4F12-42A7-9C00-DB1921462E0E}" dt="2026-02-09T16:37:16.037" v="5406" actId="20577"/>
          <ac:spMkLst>
            <pc:docMk/>
            <pc:sldMk cId="1815111553" sldId="1073"/>
            <ac:spMk id="2" creationId="{CB3F07ED-10C1-F1F7-539B-27BB6D497FF8}"/>
          </ac:spMkLst>
        </pc:spChg>
        <pc:spChg chg="add mod">
          <ac:chgData name="Ismael Peña-López" userId="ad50cde2fbdf5e5c" providerId="LiveId" clId="{3DE42B17-4F12-42A7-9C00-DB1921462E0E}" dt="2026-02-09T16:58:59.852" v="5525"/>
          <ac:spMkLst>
            <pc:docMk/>
            <pc:sldMk cId="1815111553" sldId="1073"/>
            <ac:spMk id="24" creationId="{3C9134C2-4EE5-4394-D04C-D5E53AC593BF}"/>
          </ac:spMkLst>
        </pc:spChg>
        <pc:picChg chg="add mod">
          <ac:chgData name="Ismael Peña-López" userId="ad50cde2fbdf5e5c" providerId="LiveId" clId="{3DE42B17-4F12-42A7-9C00-DB1921462E0E}" dt="2026-02-09T16:58:55.759" v="5524" actId="1076"/>
          <ac:picMkLst>
            <pc:docMk/>
            <pc:sldMk cId="1815111553" sldId="1073"/>
            <ac:picMk id="23" creationId="{5A5CBA08-2830-18A7-6E12-FD77EFFEFE45}"/>
          </ac:picMkLst>
        </pc:picChg>
      </pc:sldChg>
      <pc:sldChg chg="addSp delSp modSp add mod">
        <pc:chgData name="Ismael Peña-López" userId="ad50cde2fbdf5e5c" providerId="LiveId" clId="{3DE42B17-4F12-42A7-9C00-DB1921462E0E}" dt="2026-02-02T19:15:21.941" v="3221" actId="20577"/>
        <pc:sldMkLst>
          <pc:docMk/>
          <pc:sldMk cId="1941403612" sldId="1095"/>
        </pc:sldMkLst>
        <pc:spChg chg="mod">
          <ac:chgData name="Ismael Peña-López" userId="ad50cde2fbdf5e5c" providerId="LiveId" clId="{3DE42B17-4F12-42A7-9C00-DB1921462E0E}" dt="2026-02-02T19:15:21.941" v="3221" actId="20577"/>
          <ac:spMkLst>
            <pc:docMk/>
            <pc:sldMk cId="1941403612" sldId="1095"/>
            <ac:spMk id="4" creationId="{28F19251-5908-9A64-BABA-7C36D333DE9E}"/>
          </ac:spMkLst>
        </pc:spChg>
        <pc:spChg chg="add mod">
          <ac:chgData name="Ismael Peña-López" userId="ad50cde2fbdf5e5c" providerId="LiveId" clId="{3DE42B17-4F12-42A7-9C00-DB1921462E0E}" dt="2026-02-02T19:05:15.546" v="3110" actId="1076"/>
          <ac:spMkLst>
            <pc:docMk/>
            <pc:sldMk cId="1941403612" sldId="1095"/>
            <ac:spMk id="6" creationId="{D9BF17AB-D8A3-FB22-C20E-C67C9745EB24}"/>
          </ac:spMkLst>
        </pc:spChg>
        <pc:picChg chg="add mod">
          <ac:chgData name="Ismael Peña-López" userId="ad50cde2fbdf5e5c" providerId="LiveId" clId="{3DE42B17-4F12-42A7-9C00-DB1921462E0E}" dt="2026-02-02T19:04:57.498" v="3102" actId="1076"/>
          <ac:picMkLst>
            <pc:docMk/>
            <pc:sldMk cId="1941403612" sldId="1095"/>
            <ac:picMk id="3" creationId="{A9FD07B4-1812-91F2-1E52-36AF1B953BA8}"/>
          </ac:picMkLst>
        </pc:picChg>
      </pc:sldChg>
      <pc:sldChg chg="addSp delSp modSp add mod">
        <pc:chgData name="Ismael Peña-López" userId="ad50cde2fbdf5e5c" providerId="LiveId" clId="{3DE42B17-4F12-42A7-9C00-DB1921462E0E}" dt="2026-02-02T19:15:14.421" v="3197" actId="20577"/>
        <pc:sldMkLst>
          <pc:docMk/>
          <pc:sldMk cId="435004573" sldId="1096"/>
        </pc:sldMkLst>
        <pc:spChg chg="mod">
          <ac:chgData name="Ismael Peña-López" userId="ad50cde2fbdf5e5c" providerId="LiveId" clId="{3DE42B17-4F12-42A7-9C00-DB1921462E0E}" dt="2026-02-02T19:15:14.421" v="3197" actId="20577"/>
          <ac:spMkLst>
            <pc:docMk/>
            <pc:sldMk cId="435004573" sldId="1096"/>
            <ac:spMk id="4" creationId="{64FAC661-E230-35AC-86F7-743EB2A0A580}"/>
          </ac:spMkLst>
        </pc:spChg>
        <pc:spChg chg="mod">
          <ac:chgData name="Ismael Peña-López" userId="ad50cde2fbdf5e5c" providerId="LiveId" clId="{3DE42B17-4F12-42A7-9C00-DB1921462E0E}" dt="2026-02-02T19:14:23.740" v="3134" actId="14100"/>
          <ac:spMkLst>
            <pc:docMk/>
            <pc:sldMk cId="435004573" sldId="1096"/>
            <ac:spMk id="6" creationId="{8A946C7A-8AB9-D6D6-6E35-7E090571731C}"/>
          </ac:spMkLst>
        </pc:spChg>
        <pc:picChg chg="add mod">
          <ac:chgData name="Ismael Peña-López" userId="ad50cde2fbdf5e5c" providerId="LiveId" clId="{3DE42B17-4F12-42A7-9C00-DB1921462E0E}" dt="2026-02-02T19:14:12.488" v="3132" actId="962"/>
          <ac:picMkLst>
            <pc:docMk/>
            <pc:sldMk cId="435004573" sldId="1096"/>
            <ac:picMk id="8" creationId="{1420E520-3998-4AEA-8AF0-AF0608732BD9}"/>
          </ac:picMkLst>
        </pc:picChg>
      </pc:sldChg>
      <pc:sldChg chg="modSp add mod">
        <pc:chgData name="Ismael Peña-López" userId="ad50cde2fbdf5e5c" providerId="LiveId" clId="{3DE42B17-4F12-42A7-9C00-DB1921462E0E}" dt="2026-02-02T19:14:59.715" v="3164" actId="20577"/>
        <pc:sldMkLst>
          <pc:docMk/>
          <pc:sldMk cId="1828553436" sldId="1097"/>
        </pc:sldMkLst>
        <pc:spChg chg="mod">
          <ac:chgData name="Ismael Peña-López" userId="ad50cde2fbdf5e5c" providerId="LiveId" clId="{3DE42B17-4F12-42A7-9C00-DB1921462E0E}" dt="2026-02-02T19:14:59.715" v="3164" actId="20577"/>
          <ac:spMkLst>
            <pc:docMk/>
            <pc:sldMk cId="1828553436" sldId="1097"/>
            <ac:spMk id="4" creationId="{936013E3-68A2-15F2-1633-85B0064C3C31}"/>
          </ac:spMkLst>
        </pc:spChg>
      </pc:sldChg>
      <pc:sldChg chg="addSp delSp modSp add mod">
        <pc:chgData name="Ismael Peña-López" userId="ad50cde2fbdf5e5c" providerId="LiveId" clId="{3DE42B17-4F12-42A7-9C00-DB1921462E0E}" dt="2026-02-12T18:42:34.271" v="6941" actId="20577"/>
        <pc:sldMkLst>
          <pc:docMk/>
          <pc:sldMk cId="680916077" sldId="1114"/>
        </pc:sldMkLst>
        <pc:spChg chg="mod">
          <ac:chgData name="Ismael Peña-López" userId="ad50cde2fbdf5e5c" providerId="LiveId" clId="{3DE42B17-4F12-42A7-9C00-DB1921462E0E}" dt="2026-02-12T18:39:57.324" v="6810" actId="20577"/>
          <ac:spMkLst>
            <pc:docMk/>
            <pc:sldMk cId="680916077" sldId="1114"/>
            <ac:spMk id="2" creationId="{CB4FC3FA-8F77-644B-7234-73F030D36CDC}"/>
          </ac:spMkLst>
        </pc:spChg>
        <pc:spChg chg="mod">
          <ac:chgData name="Ismael Peña-López" userId="ad50cde2fbdf5e5c" providerId="LiveId" clId="{3DE42B17-4F12-42A7-9C00-DB1921462E0E}" dt="2026-02-12T18:30:11.792" v="6792" actId="12789"/>
          <ac:spMkLst>
            <pc:docMk/>
            <pc:sldMk cId="680916077" sldId="1114"/>
            <ac:spMk id="4" creationId="{382C32BC-EDFB-B46A-4610-D63851A1DCA2}"/>
          </ac:spMkLst>
        </pc:spChg>
        <pc:spChg chg="mod">
          <ac:chgData name="Ismael Peña-López" userId="ad50cde2fbdf5e5c" providerId="LiveId" clId="{3DE42B17-4F12-42A7-9C00-DB1921462E0E}" dt="2026-02-12T18:27:42.481" v="6744" actId="164"/>
          <ac:spMkLst>
            <pc:docMk/>
            <pc:sldMk cId="680916077" sldId="1114"/>
            <ac:spMk id="5" creationId="{C1F0F804-978F-5496-9A00-3295EAF318A2}"/>
          </ac:spMkLst>
        </pc:spChg>
        <pc:spChg chg="mod">
          <ac:chgData name="Ismael Peña-López" userId="ad50cde2fbdf5e5c" providerId="LiveId" clId="{3DE42B17-4F12-42A7-9C00-DB1921462E0E}" dt="2026-02-12T18:30:59.603" v="6806" actId="165"/>
          <ac:spMkLst>
            <pc:docMk/>
            <pc:sldMk cId="680916077" sldId="1114"/>
            <ac:spMk id="6" creationId="{7D376030-E179-92E7-171B-1C193C3CF976}"/>
          </ac:spMkLst>
        </pc:spChg>
        <pc:spChg chg="add mod">
          <ac:chgData name="Ismael Peña-López" userId="ad50cde2fbdf5e5c" providerId="LiveId" clId="{3DE42B17-4F12-42A7-9C00-DB1921462E0E}" dt="2026-02-12T18:30:11.792" v="6792" actId="12789"/>
          <ac:spMkLst>
            <pc:docMk/>
            <pc:sldMk cId="680916077" sldId="1114"/>
            <ac:spMk id="7" creationId="{DA4F904E-B35F-2BE1-5C7A-78563464AC5D}"/>
          </ac:spMkLst>
        </pc:spChg>
        <pc:spChg chg="mod">
          <ac:chgData name="Ismael Peña-López" userId="ad50cde2fbdf5e5c" providerId="LiveId" clId="{3DE42B17-4F12-42A7-9C00-DB1921462E0E}" dt="2026-02-12T18:28:16.102" v="6753" actId="164"/>
          <ac:spMkLst>
            <pc:docMk/>
            <pc:sldMk cId="680916077" sldId="1114"/>
            <ac:spMk id="10" creationId="{C9536B39-F23D-F28B-1CC9-BAABB1D205AF}"/>
          </ac:spMkLst>
        </pc:spChg>
        <pc:spChg chg="mod">
          <ac:chgData name="Ismael Peña-López" userId="ad50cde2fbdf5e5c" providerId="LiveId" clId="{3DE42B17-4F12-42A7-9C00-DB1921462E0E}" dt="2026-02-12T18:28:16.102" v="6753" actId="164"/>
          <ac:spMkLst>
            <pc:docMk/>
            <pc:sldMk cId="680916077" sldId="1114"/>
            <ac:spMk id="11" creationId="{0DA3EAC0-C63D-9325-488A-B35B51255FC5}"/>
          </ac:spMkLst>
        </pc:spChg>
        <pc:spChg chg="mod">
          <ac:chgData name="Ismael Peña-López" userId="ad50cde2fbdf5e5c" providerId="LiveId" clId="{3DE42B17-4F12-42A7-9C00-DB1921462E0E}" dt="2026-02-12T18:41:24.158" v="6861" actId="1035"/>
          <ac:spMkLst>
            <pc:docMk/>
            <pc:sldMk cId="680916077" sldId="1114"/>
            <ac:spMk id="13" creationId="{FB1DF2C4-9D8B-9B10-62E7-34F7CCA16E3F}"/>
          </ac:spMkLst>
        </pc:spChg>
        <pc:spChg chg="mod">
          <ac:chgData name="Ismael Peña-López" userId="ad50cde2fbdf5e5c" providerId="LiveId" clId="{3DE42B17-4F12-42A7-9C00-DB1921462E0E}" dt="2026-02-12T18:41:24.158" v="6861" actId="1035"/>
          <ac:spMkLst>
            <pc:docMk/>
            <pc:sldMk cId="680916077" sldId="1114"/>
            <ac:spMk id="16" creationId="{299F5D08-9E49-3622-5E70-F1CF9BC758D4}"/>
          </ac:spMkLst>
        </pc:spChg>
        <pc:spChg chg="mod">
          <ac:chgData name="Ismael Peña-López" userId="ad50cde2fbdf5e5c" providerId="LiveId" clId="{3DE42B17-4F12-42A7-9C00-DB1921462E0E}" dt="2026-02-12T18:28:18.208" v="6754" actId="164"/>
          <ac:spMkLst>
            <pc:docMk/>
            <pc:sldMk cId="680916077" sldId="1114"/>
            <ac:spMk id="21" creationId="{80F5C7CF-FCB7-3DD8-F9D3-792C46DD777A}"/>
          </ac:spMkLst>
        </pc:spChg>
        <pc:spChg chg="mod">
          <ac:chgData name="Ismael Peña-López" userId="ad50cde2fbdf5e5c" providerId="LiveId" clId="{3DE42B17-4F12-42A7-9C00-DB1921462E0E}" dt="2026-02-12T18:30:59.603" v="6806" actId="165"/>
          <ac:spMkLst>
            <pc:docMk/>
            <pc:sldMk cId="680916077" sldId="1114"/>
            <ac:spMk id="22" creationId="{96210FEC-3D0D-BD92-1DCF-ECD44F481B82}"/>
          </ac:spMkLst>
        </pc:spChg>
        <pc:spChg chg="mod">
          <ac:chgData name="Ismael Peña-López" userId="ad50cde2fbdf5e5c" providerId="LiveId" clId="{3DE42B17-4F12-42A7-9C00-DB1921462E0E}" dt="2026-02-12T18:41:24.158" v="6861" actId="1035"/>
          <ac:spMkLst>
            <pc:docMk/>
            <pc:sldMk cId="680916077" sldId="1114"/>
            <ac:spMk id="24" creationId="{343919F0-80D7-AFA8-B287-649C1BE58F49}"/>
          </ac:spMkLst>
        </pc:spChg>
        <pc:spChg chg="mod">
          <ac:chgData name="Ismael Peña-López" userId="ad50cde2fbdf5e5c" providerId="LiveId" clId="{3DE42B17-4F12-42A7-9C00-DB1921462E0E}" dt="2026-02-12T18:41:24.158" v="6861" actId="1035"/>
          <ac:spMkLst>
            <pc:docMk/>
            <pc:sldMk cId="680916077" sldId="1114"/>
            <ac:spMk id="27" creationId="{67850B43-88EF-0B2F-E586-6DEF7EF5EC67}"/>
          </ac:spMkLst>
        </pc:spChg>
        <pc:spChg chg="mod">
          <ac:chgData name="Ismael Peña-López" userId="ad50cde2fbdf5e5c" providerId="LiveId" clId="{3DE42B17-4F12-42A7-9C00-DB1921462E0E}" dt="2026-02-12T18:28:20.208" v="6755" actId="164"/>
          <ac:spMkLst>
            <pc:docMk/>
            <pc:sldMk cId="680916077" sldId="1114"/>
            <ac:spMk id="32" creationId="{FC9BF701-46FE-85CB-72B2-70A2F894C9B4}"/>
          </ac:spMkLst>
        </pc:spChg>
        <pc:spChg chg="mod">
          <ac:chgData name="Ismael Peña-López" userId="ad50cde2fbdf5e5c" providerId="LiveId" clId="{3DE42B17-4F12-42A7-9C00-DB1921462E0E}" dt="2026-02-12T18:28:20.208" v="6755" actId="164"/>
          <ac:spMkLst>
            <pc:docMk/>
            <pc:sldMk cId="680916077" sldId="1114"/>
            <ac:spMk id="33" creationId="{58E47DC0-67D8-45A2-FC7D-6D8B0473033C}"/>
          </ac:spMkLst>
        </pc:spChg>
        <pc:spChg chg="mod topLvl">
          <ac:chgData name="Ismael Peña-López" userId="ad50cde2fbdf5e5c" providerId="LiveId" clId="{3DE42B17-4F12-42A7-9C00-DB1921462E0E}" dt="2026-02-12T18:41:24.158" v="6861" actId="1035"/>
          <ac:spMkLst>
            <pc:docMk/>
            <pc:sldMk cId="680916077" sldId="1114"/>
            <ac:spMk id="35" creationId="{6E46ACD5-FE0A-A774-F665-6B92B80806C5}"/>
          </ac:spMkLst>
        </pc:spChg>
        <pc:spChg chg="mod topLvl">
          <ac:chgData name="Ismael Peña-López" userId="ad50cde2fbdf5e5c" providerId="LiveId" clId="{3DE42B17-4F12-42A7-9C00-DB1921462E0E}" dt="2026-02-12T18:41:24.158" v="6861" actId="1035"/>
          <ac:spMkLst>
            <pc:docMk/>
            <pc:sldMk cId="680916077" sldId="1114"/>
            <ac:spMk id="38" creationId="{0E505DF3-DD57-9D41-703E-BD2795732DB9}"/>
          </ac:spMkLst>
        </pc:spChg>
        <pc:spChg chg="mod">
          <ac:chgData name="Ismael Peña-López" userId="ad50cde2fbdf5e5c" providerId="LiveId" clId="{3DE42B17-4F12-42A7-9C00-DB1921462E0E}" dt="2026-02-12T18:30:59.603" v="6806" actId="165"/>
          <ac:spMkLst>
            <pc:docMk/>
            <pc:sldMk cId="680916077" sldId="1114"/>
            <ac:spMk id="43" creationId="{E799256D-18EB-483F-3B56-534EAF9238BC}"/>
          </ac:spMkLst>
        </pc:spChg>
        <pc:spChg chg="add mod">
          <ac:chgData name="Ismael Peña-López" userId="ad50cde2fbdf5e5c" providerId="LiveId" clId="{3DE42B17-4F12-42A7-9C00-DB1921462E0E}" dt="2026-02-12T18:28:22.449" v="6756" actId="164"/>
          <ac:spMkLst>
            <pc:docMk/>
            <pc:sldMk cId="680916077" sldId="1114"/>
            <ac:spMk id="44" creationId="{5FB7C404-7ADA-4A4C-D169-35B097FA46AA}"/>
          </ac:spMkLst>
        </pc:spChg>
        <pc:spChg chg="mod">
          <ac:chgData name="Ismael Peña-López" userId="ad50cde2fbdf5e5c" providerId="LiveId" clId="{3DE42B17-4F12-42A7-9C00-DB1921462E0E}" dt="2026-02-12T18:40:56.023" v="6849" actId="164"/>
          <ac:spMkLst>
            <pc:docMk/>
            <pc:sldMk cId="680916077" sldId="1114"/>
            <ac:spMk id="46" creationId="{DE637AF6-A974-4CDA-16F9-F4D60D92D995}"/>
          </ac:spMkLst>
        </pc:spChg>
        <pc:spChg chg="add mod">
          <ac:chgData name="Ismael Peña-López" userId="ad50cde2fbdf5e5c" providerId="LiveId" clId="{3DE42B17-4F12-42A7-9C00-DB1921462E0E}" dt="2026-02-12T18:40:56.023" v="6849" actId="164"/>
          <ac:spMkLst>
            <pc:docMk/>
            <pc:sldMk cId="680916077" sldId="1114"/>
            <ac:spMk id="49" creationId="{CC5A2855-9C85-9E25-178A-5F75979D491C}"/>
          </ac:spMkLst>
        </pc:spChg>
        <pc:spChg chg="mod">
          <ac:chgData name="Ismael Peña-López" userId="ad50cde2fbdf5e5c" providerId="LiveId" clId="{3DE42B17-4F12-42A7-9C00-DB1921462E0E}" dt="2026-02-12T18:30:59.603" v="6806" actId="165"/>
          <ac:spMkLst>
            <pc:docMk/>
            <pc:sldMk cId="680916077" sldId="1114"/>
            <ac:spMk id="54" creationId="{FE0142E1-B295-7716-555C-49FC3DE7CB92}"/>
          </ac:spMkLst>
        </pc:spChg>
        <pc:spChg chg="mod">
          <ac:chgData name="Ismael Peña-López" userId="ad50cde2fbdf5e5c" providerId="LiveId" clId="{3DE42B17-4F12-42A7-9C00-DB1921462E0E}" dt="2026-02-12T18:28:24.963" v="6757" actId="164"/>
          <ac:spMkLst>
            <pc:docMk/>
            <pc:sldMk cId="680916077" sldId="1114"/>
            <ac:spMk id="55" creationId="{BCFB29FD-E7F7-347B-37A9-D12E523DFA08}"/>
          </ac:spMkLst>
        </pc:spChg>
        <pc:spChg chg="mod">
          <ac:chgData name="Ismael Peña-López" userId="ad50cde2fbdf5e5c" providerId="LiveId" clId="{3DE42B17-4F12-42A7-9C00-DB1921462E0E}" dt="2026-02-12T18:40:31.486" v="6823" actId="164"/>
          <ac:spMkLst>
            <pc:docMk/>
            <pc:sldMk cId="680916077" sldId="1114"/>
            <ac:spMk id="57" creationId="{BE9F21F9-41AC-93D2-B5FE-48C56A45353D}"/>
          </ac:spMkLst>
        </pc:spChg>
        <pc:spChg chg="mod">
          <ac:chgData name="Ismael Peña-López" userId="ad50cde2fbdf5e5c" providerId="LiveId" clId="{3DE42B17-4F12-42A7-9C00-DB1921462E0E}" dt="2026-02-12T18:40:31.486" v="6823" actId="164"/>
          <ac:spMkLst>
            <pc:docMk/>
            <pc:sldMk cId="680916077" sldId="1114"/>
            <ac:spMk id="60" creationId="{11F88358-CA2B-2414-74C4-A3A75CC7398D}"/>
          </ac:spMkLst>
        </pc:spChg>
        <pc:spChg chg="mod">
          <ac:chgData name="Ismael Peña-López" userId="ad50cde2fbdf5e5c" providerId="LiveId" clId="{3DE42B17-4F12-42A7-9C00-DB1921462E0E}" dt="2026-02-12T18:28:28" v="6758" actId="164"/>
          <ac:spMkLst>
            <pc:docMk/>
            <pc:sldMk cId="680916077" sldId="1114"/>
            <ac:spMk id="65" creationId="{251120CB-A27F-3E6E-C5AA-91ACB26DFA86}"/>
          </ac:spMkLst>
        </pc:spChg>
        <pc:spChg chg="mod">
          <ac:chgData name="Ismael Peña-López" userId="ad50cde2fbdf5e5c" providerId="LiveId" clId="{3DE42B17-4F12-42A7-9C00-DB1921462E0E}" dt="2026-02-12T18:28:28" v="6758" actId="164"/>
          <ac:spMkLst>
            <pc:docMk/>
            <pc:sldMk cId="680916077" sldId="1114"/>
            <ac:spMk id="66" creationId="{EB67CA78-F958-B683-0A7F-F553CCD3F29A}"/>
          </ac:spMkLst>
        </pc:spChg>
        <pc:spChg chg="mod">
          <ac:chgData name="Ismael Peña-López" userId="ad50cde2fbdf5e5c" providerId="LiveId" clId="{3DE42B17-4F12-42A7-9C00-DB1921462E0E}" dt="2026-02-12T18:40:33.817" v="6824" actId="164"/>
          <ac:spMkLst>
            <pc:docMk/>
            <pc:sldMk cId="680916077" sldId="1114"/>
            <ac:spMk id="68" creationId="{8B6DE181-6C98-62BA-6D3C-7C6C80F5C2D7}"/>
          </ac:spMkLst>
        </pc:spChg>
        <pc:spChg chg="mod topLvl">
          <ac:chgData name="Ismael Peña-López" userId="ad50cde2fbdf5e5c" providerId="LiveId" clId="{3DE42B17-4F12-42A7-9C00-DB1921462E0E}" dt="2026-02-12T18:40:33.817" v="6824" actId="164"/>
          <ac:spMkLst>
            <pc:docMk/>
            <pc:sldMk cId="680916077" sldId="1114"/>
            <ac:spMk id="71" creationId="{73BBA026-56A7-B3DE-2067-7FA33F3EF904}"/>
          </ac:spMkLst>
        </pc:spChg>
        <pc:spChg chg="add mod topLvl">
          <ac:chgData name="Ismael Peña-López" userId="ad50cde2fbdf5e5c" providerId="LiveId" clId="{3DE42B17-4F12-42A7-9C00-DB1921462E0E}" dt="2026-02-12T18:41:24.158" v="6861" actId="1035"/>
          <ac:spMkLst>
            <pc:docMk/>
            <pc:sldMk cId="680916077" sldId="1114"/>
            <ac:spMk id="76" creationId="{5B8F5C5D-CC83-84C7-C1C2-575AE9654890}"/>
          </ac:spMkLst>
        </pc:spChg>
        <pc:spChg chg="add mod">
          <ac:chgData name="Ismael Peña-López" userId="ad50cde2fbdf5e5c" providerId="LiveId" clId="{3DE42B17-4F12-42A7-9C00-DB1921462E0E}" dt="2026-02-12T18:40:33.817" v="6824" actId="164"/>
          <ac:spMkLst>
            <pc:docMk/>
            <pc:sldMk cId="680916077" sldId="1114"/>
            <ac:spMk id="77" creationId="{51873005-1EFF-93A6-44A3-1FD8CC862784}"/>
          </ac:spMkLst>
        </pc:spChg>
        <pc:spChg chg="add mod">
          <ac:chgData name="Ismael Peña-López" userId="ad50cde2fbdf5e5c" providerId="LiveId" clId="{3DE42B17-4F12-42A7-9C00-DB1921462E0E}" dt="2026-02-12T18:41:24.158" v="6861" actId="1035"/>
          <ac:spMkLst>
            <pc:docMk/>
            <pc:sldMk cId="680916077" sldId="1114"/>
            <ac:spMk id="79" creationId="{239E2FFC-02CD-36C4-ECE6-11B9534B2D9F}"/>
          </ac:spMkLst>
        </pc:spChg>
        <pc:spChg chg="add mod">
          <ac:chgData name="Ismael Peña-López" userId="ad50cde2fbdf5e5c" providerId="LiveId" clId="{3DE42B17-4F12-42A7-9C00-DB1921462E0E}" dt="2026-02-12T18:41:24.158" v="6861" actId="1035"/>
          <ac:spMkLst>
            <pc:docMk/>
            <pc:sldMk cId="680916077" sldId="1114"/>
            <ac:spMk id="80" creationId="{FBAF7ED3-2D9E-1DDD-699D-008285E8C6DB}"/>
          </ac:spMkLst>
        </pc:spChg>
        <pc:spChg chg="add mod topLvl">
          <ac:chgData name="Ismael Peña-López" userId="ad50cde2fbdf5e5c" providerId="LiveId" clId="{3DE42B17-4F12-42A7-9C00-DB1921462E0E}" dt="2026-02-12T18:40:56.023" v="6849" actId="164"/>
          <ac:spMkLst>
            <pc:docMk/>
            <pc:sldMk cId="680916077" sldId="1114"/>
            <ac:spMk id="81" creationId="{0E20895C-BD51-AFC5-599C-35D68F4EF9D6}"/>
          </ac:spMkLst>
        </pc:spChg>
        <pc:spChg chg="add mod topLvl">
          <ac:chgData name="Ismael Peña-López" userId="ad50cde2fbdf5e5c" providerId="LiveId" clId="{3DE42B17-4F12-42A7-9C00-DB1921462E0E}" dt="2026-02-12T18:40:31.486" v="6823" actId="164"/>
          <ac:spMkLst>
            <pc:docMk/>
            <pc:sldMk cId="680916077" sldId="1114"/>
            <ac:spMk id="82" creationId="{AF2F1FE0-6152-E408-F136-EDE7E49548B7}"/>
          </ac:spMkLst>
        </pc:spChg>
        <pc:spChg chg="mod">
          <ac:chgData name="Ismael Peña-López" userId="ad50cde2fbdf5e5c" providerId="LiveId" clId="{3DE42B17-4F12-42A7-9C00-DB1921462E0E}" dt="2026-02-12T18:41:13.785" v="6856"/>
          <ac:spMkLst>
            <pc:docMk/>
            <pc:sldMk cId="680916077" sldId="1114"/>
            <ac:spMk id="104" creationId="{9A66A142-48E4-2133-EB03-EAF2ADD43967}"/>
          </ac:spMkLst>
        </pc:spChg>
        <pc:spChg chg="mod">
          <ac:chgData name="Ismael Peña-López" userId="ad50cde2fbdf5e5c" providerId="LiveId" clId="{3DE42B17-4F12-42A7-9C00-DB1921462E0E}" dt="2026-02-12T18:41:13.785" v="6856"/>
          <ac:spMkLst>
            <pc:docMk/>
            <pc:sldMk cId="680916077" sldId="1114"/>
            <ac:spMk id="105" creationId="{CC39081F-6F65-340D-A866-5E3D7ED0900D}"/>
          </ac:spMkLst>
        </pc:spChg>
        <pc:spChg chg="mod">
          <ac:chgData name="Ismael Peña-López" userId="ad50cde2fbdf5e5c" providerId="LiveId" clId="{3DE42B17-4F12-42A7-9C00-DB1921462E0E}" dt="2026-02-12T18:42:17.725" v="6940" actId="20577"/>
          <ac:spMkLst>
            <pc:docMk/>
            <pc:sldMk cId="680916077" sldId="1114"/>
            <ac:spMk id="106" creationId="{92AA3AF4-858D-E7E8-D07E-C4BA3A0A5B51}"/>
          </ac:spMkLst>
        </pc:spChg>
        <pc:spChg chg="mod">
          <ac:chgData name="Ismael Peña-López" userId="ad50cde2fbdf5e5c" providerId="LiveId" clId="{3DE42B17-4F12-42A7-9C00-DB1921462E0E}" dt="2026-02-12T18:41:13.785" v="6856"/>
          <ac:spMkLst>
            <pc:docMk/>
            <pc:sldMk cId="680916077" sldId="1114"/>
            <ac:spMk id="107" creationId="{32DCB45D-19F8-5EE7-11CC-D6CABB92C7F3}"/>
          </ac:spMkLst>
        </pc:spChg>
        <pc:spChg chg="mod">
          <ac:chgData name="Ismael Peña-López" userId="ad50cde2fbdf5e5c" providerId="LiveId" clId="{3DE42B17-4F12-42A7-9C00-DB1921462E0E}" dt="2026-02-12T18:42:34.271" v="6941" actId="20577"/>
          <ac:spMkLst>
            <pc:docMk/>
            <pc:sldMk cId="680916077" sldId="1114"/>
            <ac:spMk id="108" creationId="{5F0C251E-F6EF-EC0F-B6FF-140618E120B1}"/>
          </ac:spMkLst>
        </pc:spChg>
        <pc:grpChg chg="add mod">
          <ac:chgData name="Ismael Peña-López" userId="ad50cde2fbdf5e5c" providerId="LiveId" clId="{3DE42B17-4F12-42A7-9C00-DB1921462E0E}" dt="2026-02-12T18:29:59.820" v="6789" actId="164"/>
          <ac:grpSpMkLst>
            <pc:docMk/>
            <pc:sldMk cId="680916077" sldId="1114"/>
            <ac:grpSpMk id="83" creationId="{E0A9C104-8599-B9ED-3814-FBDA0E1F9876}"/>
          </ac:grpSpMkLst>
        </pc:grpChg>
        <pc:grpChg chg="add mod">
          <ac:chgData name="Ismael Peña-López" userId="ad50cde2fbdf5e5c" providerId="LiveId" clId="{3DE42B17-4F12-42A7-9C00-DB1921462E0E}" dt="2026-02-12T18:29:59.820" v="6789" actId="164"/>
          <ac:grpSpMkLst>
            <pc:docMk/>
            <pc:sldMk cId="680916077" sldId="1114"/>
            <ac:grpSpMk id="84" creationId="{27A1F2DF-7D5C-1812-A62D-8E4F99E21D76}"/>
          </ac:grpSpMkLst>
        </pc:grpChg>
        <pc:grpChg chg="add mod">
          <ac:chgData name="Ismael Peña-López" userId="ad50cde2fbdf5e5c" providerId="LiveId" clId="{3DE42B17-4F12-42A7-9C00-DB1921462E0E}" dt="2026-02-12T18:41:24.158" v="6861" actId="1035"/>
          <ac:grpSpMkLst>
            <pc:docMk/>
            <pc:sldMk cId="680916077" sldId="1114"/>
            <ac:grpSpMk id="86" creationId="{4E7C3D81-9A90-0C16-CFD6-2FFC9695175C}"/>
          </ac:grpSpMkLst>
        </pc:grpChg>
        <pc:grpChg chg="add mod">
          <ac:chgData name="Ismael Peña-López" userId="ad50cde2fbdf5e5c" providerId="LiveId" clId="{3DE42B17-4F12-42A7-9C00-DB1921462E0E}" dt="2026-02-12T18:30:17.745" v="6794" actId="164"/>
          <ac:grpSpMkLst>
            <pc:docMk/>
            <pc:sldMk cId="680916077" sldId="1114"/>
            <ac:grpSpMk id="87" creationId="{DE455BBD-187A-649D-91D8-6BDB109C42E3}"/>
          </ac:grpSpMkLst>
        </pc:grpChg>
        <pc:grpChg chg="add mod">
          <ac:chgData name="Ismael Peña-López" userId="ad50cde2fbdf5e5c" providerId="LiveId" clId="{3DE42B17-4F12-42A7-9C00-DB1921462E0E}" dt="2026-02-12T18:30:22.896" v="6798" actId="164"/>
          <ac:grpSpMkLst>
            <pc:docMk/>
            <pc:sldMk cId="680916077" sldId="1114"/>
            <ac:grpSpMk id="88" creationId="{BB736930-DD54-8CA9-3710-4A1D90C6663F}"/>
          </ac:grpSpMkLst>
        </pc:grpChg>
        <pc:grpChg chg="add mod">
          <ac:chgData name="Ismael Peña-López" userId="ad50cde2fbdf5e5c" providerId="LiveId" clId="{3DE42B17-4F12-42A7-9C00-DB1921462E0E}" dt="2026-02-12T18:40:56.023" v="6849" actId="164"/>
          <ac:grpSpMkLst>
            <pc:docMk/>
            <pc:sldMk cId="680916077" sldId="1114"/>
            <ac:grpSpMk id="89" creationId="{4555278F-B4C4-06CB-C406-3F8AFBE41A2A}"/>
          </ac:grpSpMkLst>
        </pc:grpChg>
        <pc:grpChg chg="add mod">
          <ac:chgData name="Ismael Peña-López" userId="ad50cde2fbdf5e5c" providerId="LiveId" clId="{3DE42B17-4F12-42A7-9C00-DB1921462E0E}" dt="2026-02-12T18:40:31.486" v="6823" actId="164"/>
          <ac:grpSpMkLst>
            <pc:docMk/>
            <pc:sldMk cId="680916077" sldId="1114"/>
            <ac:grpSpMk id="90" creationId="{B5D1F5E7-BAFC-877A-DD44-2A7E9B6C7A2E}"/>
          </ac:grpSpMkLst>
        </pc:grpChg>
        <pc:grpChg chg="add mod">
          <ac:chgData name="Ismael Peña-López" userId="ad50cde2fbdf5e5c" providerId="LiveId" clId="{3DE42B17-4F12-42A7-9C00-DB1921462E0E}" dt="2026-02-12T18:40:33.817" v="6824" actId="164"/>
          <ac:grpSpMkLst>
            <pc:docMk/>
            <pc:sldMk cId="680916077" sldId="1114"/>
            <ac:grpSpMk id="91" creationId="{E5287205-F25A-95AC-5F1F-A934D88B9340}"/>
          </ac:grpSpMkLst>
        </pc:grpChg>
        <pc:grpChg chg="add mod">
          <ac:chgData name="Ismael Peña-López" userId="ad50cde2fbdf5e5c" providerId="LiveId" clId="{3DE42B17-4F12-42A7-9C00-DB1921462E0E}" dt="2026-02-12T18:40:37.965" v="6844" actId="555"/>
          <ac:grpSpMkLst>
            <pc:docMk/>
            <pc:sldMk cId="680916077" sldId="1114"/>
            <ac:grpSpMk id="99" creationId="{10F82284-5018-DA05-7DF2-6F7C2F8CE80C}"/>
          </ac:grpSpMkLst>
        </pc:grpChg>
        <pc:grpChg chg="add mod">
          <ac:chgData name="Ismael Peña-López" userId="ad50cde2fbdf5e5c" providerId="LiveId" clId="{3DE42B17-4F12-42A7-9C00-DB1921462E0E}" dt="2026-02-12T18:40:59.938" v="6850" actId="465"/>
          <ac:grpSpMkLst>
            <pc:docMk/>
            <pc:sldMk cId="680916077" sldId="1114"/>
            <ac:grpSpMk id="100" creationId="{716AB0E1-4231-CD3A-6A48-A345817236D2}"/>
          </ac:grpSpMkLst>
        </pc:grpChg>
        <pc:grpChg chg="add mod">
          <ac:chgData name="Ismael Peña-López" userId="ad50cde2fbdf5e5c" providerId="LiveId" clId="{3DE42B17-4F12-42A7-9C00-DB1921462E0E}" dt="2026-02-12T18:40:56.023" v="6849" actId="164"/>
          <ac:grpSpMkLst>
            <pc:docMk/>
            <pc:sldMk cId="680916077" sldId="1114"/>
            <ac:grpSpMk id="101" creationId="{A0AFE852-E3C8-796D-5DE6-F8E26C06570E}"/>
          </ac:grpSpMkLst>
        </pc:grpChg>
        <pc:grpChg chg="add mod">
          <ac:chgData name="Ismael Peña-López" userId="ad50cde2fbdf5e5c" providerId="LiveId" clId="{3DE42B17-4F12-42A7-9C00-DB1921462E0E}" dt="2026-02-12T18:41:19.248" v="6857" actId="1076"/>
          <ac:grpSpMkLst>
            <pc:docMk/>
            <pc:sldMk cId="680916077" sldId="1114"/>
            <ac:grpSpMk id="102" creationId="{9FE3AC52-7ADA-5652-8630-6F34FD3D9B2D}"/>
          </ac:grpSpMkLst>
        </pc:grpChg>
        <pc:grpChg chg="mod">
          <ac:chgData name="Ismael Peña-López" userId="ad50cde2fbdf5e5c" providerId="LiveId" clId="{3DE42B17-4F12-42A7-9C00-DB1921462E0E}" dt="2026-02-12T18:41:13.785" v="6856"/>
          <ac:grpSpMkLst>
            <pc:docMk/>
            <pc:sldMk cId="680916077" sldId="1114"/>
            <ac:grpSpMk id="103" creationId="{91DCEF3C-C859-5AB6-9644-BE16E3018CC8}"/>
          </ac:grpSpMkLst>
        </pc:grpChg>
      </pc:sldChg>
      <pc:sldChg chg="addSp delSp modSp add mod modClrScheme chgLayout">
        <pc:chgData name="Ismael Peña-López" userId="ad50cde2fbdf5e5c" providerId="LiveId" clId="{3DE42B17-4F12-42A7-9C00-DB1921462E0E}" dt="2026-02-09T10:13:12.794" v="3741" actId="208"/>
        <pc:sldMkLst>
          <pc:docMk/>
          <pc:sldMk cId="557609939" sldId="1115"/>
        </pc:sldMkLst>
        <pc:spChg chg="mod ord">
          <ac:chgData name="Ismael Peña-López" userId="ad50cde2fbdf5e5c" providerId="LiveId" clId="{3DE42B17-4F12-42A7-9C00-DB1921462E0E}" dt="2026-02-09T10:12:23.760" v="3736" actId="208"/>
          <ac:spMkLst>
            <pc:docMk/>
            <pc:sldMk cId="557609939" sldId="1115"/>
            <ac:spMk id="8194" creationId="{9022B72A-DE87-43FE-B57D-F9BD567497C1}"/>
          </ac:spMkLst>
        </pc:spChg>
        <pc:graphicFrameChg chg="mod modGraphic">
          <ac:chgData name="Ismael Peña-López" userId="ad50cde2fbdf5e5c" providerId="LiveId" clId="{3DE42B17-4F12-42A7-9C00-DB1921462E0E}" dt="2026-02-09T10:13:12.794" v="3741" actId="208"/>
          <ac:graphicFrameMkLst>
            <pc:docMk/>
            <pc:sldMk cId="557609939" sldId="1115"/>
            <ac:graphicFrameMk id="3" creationId="{43416448-E0BB-D426-5C0B-EBB75E0D9459}"/>
          </ac:graphicFrameMkLst>
        </pc:graphicFrameChg>
      </pc:sldChg>
      <pc:sldChg chg="add">
        <pc:chgData name="Ismael Peña-López" userId="ad50cde2fbdf5e5c" providerId="LiveId" clId="{3DE42B17-4F12-42A7-9C00-DB1921462E0E}" dt="2026-02-09T10:07:26.371" v="3487"/>
        <pc:sldMkLst>
          <pc:docMk/>
          <pc:sldMk cId="1290981564" sldId="1116"/>
        </pc:sldMkLst>
      </pc:sldChg>
      <pc:sldChg chg="modSp add del mod">
        <pc:chgData name="Ismael Peña-López" userId="ad50cde2fbdf5e5c" providerId="LiveId" clId="{3DE42B17-4F12-42A7-9C00-DB1921462E0E}" dt="2026-02-09T14:41:57.534" v="4003" actId="20577"/>
        <pc:sldMkLst>
          <pc:docMk/>
          <pc:sldMk cId="2600649034" sldId="1118"/>
        </pc:sldMkLst>
        <pc:spChg chg="mod">
          <ac:chgData name="Ismael Peña-López" userId="ad50cde2fbdf5e5c" providerId="LiveId" clId="{3DE42B17-4F12-42A7-9C00-DB1921462E0E}" dt="2026-02-09T14:41:57.534" v="4003" actId="20577"/>
          <ac:spMkLst>
            <pc:docMk/>
            <pc:sldMk cId="2600649034" sldId="1118"/>
            <ac:spMk id="8194" creationId="{EDD3950F-7389-D7F8-C7D9-2EB4B1A75A77}"/>
          </ac:spMkLst>
        </pc:spChg>
      </pc:sldChg>
      <pc:sldChg chg="addSp delSp modSp add mod">
        <pc:chgData name="Ismael Peña-López" userId="ad50cde2fbdf5e5c" providerId="LiveId" clId="{3DE42B17-4F12-42A7-9C00-DB1921462E0E}" dt="2026-02-12T18:50:55.070" v="7026" actId="20577"/>
        <pc:sldMkLst>
          <pc:docMk/>
          <pc:sldMk cId="2021306205" sldId="1119"/>
        </pc:sldMkLst>
        <pc:spChg chg="add mod">
          <ac:chgData name="Ismael Peña-López" userId="ad50cde2fbdf5e5c" providerId="LiveId" clId="{3DE42B17-4F12-42A7-9C00-DB1921462E0E}" dt="2026-02-12T18:50:37.700" v="6994" actId="1076"/>
          <ac:spMkLst>
            <pc:docMk/>
            <pc:sldMk cId="2021306205" sldId="1119"/>
            <ac:spMk id="6" creationId="{CF367A16-648C-B86F-DDB6-7EEB4FCA38C3}"/>
          </ac:spMkLst>
        </pc:spChg>
        <pc:spChg chg="mod">
          <ac:chgData name="Ismael Peña-López" userId="ad50cde2fbdf5e5c" providerId="LiveId" clId="{3DE42B17-4F12-42A7-9C00-DB1921462E0E}" dt="2026-02-12T18:50:55.070" v="7026" actId="20577"/>
          <ac:spMkLst>
            <pc:docMk/>
            <pc:sldMk cId="2021306205" sldId="1119"/>
            <ac:spMk id="8194" creationId="{B808D8FF-803A-CE04-2A75-DD36D0E2FEFA}"/>
          </ac:spMkLst>
        </pc:spChg>
        <pc:picChg chg="add mod">
          <ac:chgData name="Ismael Peña-López" userId="ad50cde2fbdf5e5c" providerId="LiveId" clId="{3DE42B17-4F12-42A7-9C00-DB1921462E0E}" dt="2026-02-12T18:49:09.979" v="6947" actId="1076"/>
          <ac:picMkLst>
            <pc:docMk/>
            <pc:sldMk cId="2021306205" sldId="1119"/>
            <ac:picMk id="1026" creationId="{20670F8A-D424-C9C2-B0EF-63FFA0103277}"/>
          </ac:picMkLst>
        </pc:picChg>
      </pc:sldChg>
      <pc:sldChg chg="addSp delSp modSp add mod ord">
        <pc:chgData name="Ismael Peña-López" userId="ad50cde2fbdf5e5c" providerId="LiveId" clId="{3DE42B17-4F12-42A7-9C00-DB1921462E0E}" dt="2026-02-12T18:53:43.723" v="7122" actId="404"/>
        <pc:sldMkLst>
          <pc:docMk/>
          <pc:sldMk cId="3558321603" sldId="1120"/>
        </pc:sldMkLst>
        <pc:spChg chg="add mod">
          <ac:chgData name="Ismael Peña-López" userId="ad50cde2fbdf5e5c" providerId="LiveId" clId="{3DE42B17-4F12-42A7-9C00-DB1921462E0E}" dt="2026-02-12T18:53:43.723" v="7122" actId="404"/>
          <ac:spMkLst>
            <pc:docMk/>
            <pc:sldMk cId="3558321603" sldId="1120"/>
            <ac:spMk id="32" creationId="{1E5043E9-8673-4128-86E3-7432BCC17B2C}"/>
          </ac:spMkLst>
        </pc:spChg>
        <pc:spChg chg="mod">
          <ac:chgData name="Ismael Peña-López" userId="ad50cde2fbdf5e5c" providerId="LiveId" clId="{3DE42B17-4F12-42A7-9C00-DB1921462E0E}" dt="2026-02-12T18:51:55.820" v="7069" actId="20577"/>
          <ac:spMkLst>
            <pc:docMk/>
            <pc:sldMk cId="3558321603" sldId="1120"/>
            <ac:spMk id="8194" creationId="{3817B062-E77F-8448-BD55-7DB97AC7A74B}"/>
          </ac:spMkLst>
        </pc:spChg>
        <pc:picChg chg="add mod">
          <ac:chgData name="Ismael Peña-López" userId="ad50cde2fbdf5e5c" providerId="LiveId" clId="{3DE42B17-4F12-42A7-9C00-DB1921462E0E}" dt="2026-02-12T18:51:45.828" v="7030" actId="1076"/>
          <ac:picMkLst>
            <pc:docMk/>
            <pc:sldMk cId="3558321603" sldId="1120"/>
            <ac:picMk id="2050" creationId="{B28C835C-6DD4-799A-D35C-5237BAEBBDAB}"/>
          </ac:picMkLst>
        </pc:picChg>
      </pc:sldChg>
      <pc:sldChg chg="modSp add mod ord">
        <pc:chgData name="Ismael Peña-López" userId="ad50cde2fbdf5e5c" providerId="LiveId" clId="{3DE42B17-4F12-42A7-9C00-DB1921462E0E}" dt="2026-02-09T15:29:16.082" v="5111" actId="20577"/>
        <pc:sldMkLst>
          <pc:docMk/>
          <pc:sldMk cId="697551720" sldId="1121"/>
        </pc:sldMkLst>
        <pc:spChg chg="mod">
          <ac:chgData name="Ismael Peña-López" userId="ad50cde2fbdf5e5c" providerId="LiveId" clId="{3DE42B17-4F12-42A7-9C00-DB1921462E0E}" dt="2026-02-09T15:29:16.082" v="5111" actId="20577"/>
          <ac:spMkLst>
            <pc:docMk/>
            <pc:sldMk cId="697551720" sldId="1121"/>
            <ac:spMk id="2" creationId="{003D00C2-FE73-DC31-A3D3-B809273EAA8A}"/>
          </ac:spMkLst>
        </pc:spChg>
      </pc:sldChg>
      <pc:sldChg chg="modSp add mod ord">
        <pc:chgData name="Ismael Peña-López" userId="ad50cde2fbdf5e5c" providerId="LiveId" clId="{3DE42B17-4F12-42A7-9C00-DB1921462E0E}" dt="2026-02-09T15:30:41.826" v="5158" actId="20577"/>
        <pc:sldMkLst>
          <pc:docMk/>
          <pc:sldMk cId="14497546" sldId="1123"/>
        </pc:sldMkLst>
        <pc:spChg chg="mod">
          <ac:chgData name="Ismael Peña-López" userId="ad50cde2fbdf5e5c" providerId="LiveId" clId="{3DE42B17-4F12-42A7-9C00-DB1921462E0E}" dt="2026-02-09T15:30:41.826" v="5158" actId="20577"/>
          <ac:spMkLst>
            <pc:docMk/>
            <pc:sldMk cId="14497546" sldId="1123"/>
            <ac:spMk id="2" creationId="{ACCAF57E-FE23-6E0F-B509-C122FF6BD4C5}"/>
          </ac:spMkLst>
        </pc:spChg>
      </pc:sldChg>
      <pc:sldChg chg="modSp add mod">
        <pc:chgData name="Ismael Peña-López" userId="ad50cde2fbdf5e5c" providerId="LiveId" clId="{3DE42B17-4F12-42A7-9C00-DB1921462E0E}" dt="2026-02-12T18:42:42.990" v="6943" actId="20577"/>
        <pc:sldMkLst>
          <pc:docMk/>
          <pc:sldMk cId="2999944976" sldId="1125"/>
        </pc:sldMkLst>
        <pc:spChg chg="mod">
          <ac:chgData name="Ismael Peña-López" userId="ad50cde2fbdf5e5c" providerId="LiveId" clId="{3DE42B17-4F12-42A7-9C00-DB1921462E0E}" dt="2026-02-12T18:42:42.990" v="6943" actId="20577"/>
          <ac:spMkLst>
            <pc:docMk/>
            <pc:sldMk cId="2999944976" sldId="1125"/>
            <ac:spMk id="2" creationId="{CCFFFA94-A659-828C-1289-C1EE68763613}"/>
          </ac:spMkLst>
        </pc:spChg>
      </pc:sldChg>
      <pc:sldChg chg="modSp add mod ord">
        <pc:chgData name="Ismael Peña-López" userId="ad50cde2fbdf5e5c" providerId="LiveId" clId="{3DE42B17-4F12-42A7-9C00-DB1921462E0E}" dt="2026-02-12T18:40:10.332" v="6818" actId="20577"/>
        <pc:sldMkLst>
          <pc:docMk/>
          <pc:sldMk cId="964111700" sldId="1126"/>
        </pc:sldMkLst>
        <pc:spChg chg="mod">
          <ac:chgData name="Ismael Peña-López" userId="ad50cde2fbdf5e5c" providerId="LiveId" clId="{3DE42B17-4F12-42A7-9C00-DB1921462E0E}" dt="2026-02-12T18:40:10.332" v="6818" actId="20577"/>
          <ac:spMkLst>
            <pc:docMk/>
            <pc:sldMk cId="964111700" sldId="1126"/>
            <ac:spMk id="2" creationId="{170DC3BB-6F13-F800-BFD8-B93FEC725A75}"/>
          </ac:spMkLst>
        </pc:spChg>
      </pc:sldChg>
      <pc:sldChg chg="modSp add mod ord">
        <pc:chgData name="Ismael Peña-López" userId="ad50cde2fbdf5e5c" providerId="LiveId" clId="{3DE42B17-4F12-42A7-9C00-DB1921462E0E}" dt="2026-02-09T16:38:50.437" v="5466" actId="20577"/>
        <pc:sldMkLst>
          <pc:docMk/>
          <pc:sldMk cId="2759607859" sldId="1138"/>
        </pc:sldMkLst>
        <pc:spChg chg="mod">
          <ac:chgData name="Ismael Peña-López" userId="ad50cde2fbdf5e5c" providerId="LiveId" clId="{3DE42B17-4F12-42A7-9C00-DB1921462E0E}" dt="2026-02-09T16:38:50.437" v="5466" actId="20577"/>
          <ac:spMkLst>
            <pc:docMk/>
            <pc:sldMk cId="2759607859" sldId="1138"/>
            <ac:spMk id="2" creationId="{BC79BA9A-9234-45E4-2B55-875FF6013DDE}"/>
          </ac:spMkLst>
        </pc:spChg>
      </pc:sldChg>
      <pc:sldChg chg="addSp delSp modSp add mod ord">
        <pc:chgData name="Ismael Peña-López" userId="ad50cde2fbdf5e5c" providerId="LiveId" clId="{3DE42B17-4F12-42A7-9C00-DB1921462E0E}" dt="2026-02-09T16:57:50.955" v="5518" actId="14100"/>
        <pc:sldMkLst>
          <pc:docMk/>
          <pc:sldMk cId="2945344762" sldId="1139"/>
        </pc:sldMkLst>
        <pc:spChg chg="mod">
          <ac:chgData name="Ismael Peña-López" userId="ad50cde2fbdf5e5c" providerId="LiveId" clId="{3DE42B17-4F12-42A7-9C00-DB1921462E0E}" dt="2026-02-09T16:57:23.321" v="5512" actId="20577"/>
          <ac:spMkLst>
            <pc:docMk/>
            <pc:sldMk cId="2945344762" sldId="1139"/>
            <ac:spMk id="4" creationId="{2EBDDC50-DF84-88BE-49D1-8857169CC491}"/>
          </ac:spMkLst>
        </pc:spChg>
        <pc:spChg chg="mod">
          <ac:chgData name="Ismael Peña-López" userId="ad50cde2fbdf5e5c" providerId="LiveId" clId="{3DE42B17-4F12-42A7-9C00-DB1921462E0E}" dt="2026-02-09T16:57:50.955" v="5518" actId="14100"/>
          <ac:spMkLst>
            <pc:docMk/>
            <pc:sldMk cId="2945344762" sldId="1139"/>
            <ac:spMk id="6" creationId="{D37AEC3E-A37C-B8F3-0337-9D7136CC4AB3}"/>
          </ac:spMkLst>
        </pc:spChg>
        <pc:picChg chg="add mod">
          <ac:chgData name="Ismael Peña-López" userId="ad50cde2fbdf5e5c" providerId="LiveId" clId="{3DE42B17-4F12-42A7-9C00-DB1921462E0E}" dt="2026-02-09T16:57:30.789" v="5516" actId="1076"/>
          <ac:picMkLst>
            <pc:docMk/>
            <pc:sldMk cId="2945344762" sldId="1139"/>
            <ac:picMk id="3" creationId="{3289B361-27FB-0E21-0176-3BD3FFCCA758}"/>
          </ac:picMkLst>
        </pc:picChg>
      </pc:sldChg>
      <pc:sldChg chg="addSp delSp modSp add mod ord">
        <pc:chgData name="Ismael Peña-López" userId="ad50cde2fbdf5e5c" providerId="LiveId" clId="{3DE42B17-4F12-42A7-9C00-DB1921462E0E}" dt="2026-02-09T17:53:22.710" v="5807" actId="20577"/>
        <pc:sldMkLst>
          <pc:docMk/>
          <pc:sldMk cId="3809505188" sldId="1141"/>
        </pc:sldMkLst>
        <pc:spChg chg="mod">
          <ac:chgData name="Ismael Peña-López" userId="ad50cde2fbdf5e5c" providerId="LiveId" clId="{3DE42B17-4F12-42A7-9C00-DB1921462E0E}" dt="2026-02-09T17:53:22.710" v="5807" actId="20577"/>
          <ac:spMkLst>
            <pc:docMk/>
            <pc:sldMk cId="3809505188" sldId="1141"/>
            <ac:spMk id="2" creationId="{08C08401-5C6D-0008-ADC1-4BFAA89F7C76}"/>
          </ac:spMkLst>
        </pc:spChg>
        <pc:spChg chg="add mod">
          <ac:chgData name="Ismael Peña-López" userId="ad50cde2fbdf5e5c" providerId="LiveId" clId="{3DE42B17-4F12-42A7-9C00-DB1921462E0E}" dt="2026-02-09T17:19:44.855" v="5691" actId="1076"/>
          <ac:spMkLst>
            <pc:docMk/>
            <pc:sldMk cId="3809505188" sldId="1141"/>
            <ac:spMk id="45" creationId="{12A5E1FF-0EFA-7CF5-357C-93558873E29C}"/>
          </ac:spMkLst>
        </pc:spChg>
        <pc:spChg chg="mod">
          <ac:chgData name="Ismael Peña-López" userId="ad50cde2fbdf5e5c" providerId="LiveId" clId="{3DE42B17-4F12-42A7-9C00-DB1921462E0E}" dt="2026-02-09T17:19:44.855" v="5691" actId="1076"/>
          <ac:spMkLst>
            <pc:docMk/>
            <pc:sldMk cId="3809505188" sldId="1141"/>
            <ac:spMk id="89" creationId="{4B0A9A1D-E9CD-2F31-2CD7-95AA2F299C5A}"/>
          </ac:spMkLst>
        </pc:spChg>
        <pc:spChg chg="mod">
          <ac:chgData name="Ismael Peña-López" userId="ad50cde2fbdf5e5c" providerId="LiveId" clId="{3DE42B17-4F12-42A7-9C00-DB1921462E0E}" dt="2026-02-09T17:19:44.855" v="5691" actId="1076"/>
          <ac:spMkLst>
            <pc:docMk/>
            <pc:sldMk cId="3809505188" sldId="1141"/>
            <ac:spMk id="105" creationId="{5E91D592-14F8-F59F-55BF-E4254E2C66F5}"/>
          </ac:spMkLst>
        </pc:spChg>
        <pc:cxnChg chg="mod">
          <ac:chgData name="Ismael Peña-López" userId="ad50cde2fbdf5e5c" providerId="LiveId" clId="{3DE42B17-4F12-42A7-9C00-DB1921462E0E}" dt="2026-02-09T17:19:44.855" v="5691" actId="1076"/>
          <ac:cxnSpMkLst>
            <pc:docMk/>
            <pc:sldMk cId="3809505188" sldId="1141"/>
            <ac:cxnSpMk id="142" creationId="{89FD0837-AD61-4667-8304-F1329012537E}"/>
          </ac:cxnSpMkLst>
        </pc:cxnChg>
        <pc:cxnChg chg="add del mod">
          <ac:chgData name="Ismael Peña-López" userId="ad50cde2fbdf5e5c" providerId="LiveId" clId="{3DE42B17-4F12-42A7-9C00-DB1921462E0E}" dt="2026-02-09T17:53:14.872" v="5791" actId="478"/>
          <ac:cxnSpMkLst>
            <pc:docMk/>
            <pc:sldMk cId="3809505188" sldId="1141"/>
            <ac:cxnSpMk id="358" creationId="{DB897D03-59A6-69EE-7FC7-7180BB5D3468}"/>
          </ac:cxnSpMkLst>
        </pc:cxnChg>
      </pc:sldChg>
      <pc:sldChg chg="addSp modSp add mod">
        <pc:chgData name="Ismael Peña-López" userId="ad50cde2fbdf5e5c" providerId="LiveId" clId="{3DE42B17-4F12-42A7-9C00-DB1921462E0E}" dt="2026-02-09T17:27:47.799" v="5738" actId="14100"/>
        <pc:sldMkLst>
          <pc:docMk/>
          <pc:sldMk cId="2312074298" sldId="1142"/>
        </pc:sldMkLst>
        <pc:spChg chg="add mod">
          <ac:chgData name="Ismael Peña-López" userId="ad50cde2fbdf5e5c" providerId="LiveId" clId="{3DE42B17-4F12-42A7-9C00-DB1921462E0E}" dt="2026-02-09T17:20:57.600" v="5716" actId="1076"/>
          <ac:spMkLst>
            <pc:docMk/>
            <pc:sldMk cId="2312074298" sldId="1142"/>
            <ac:spMk id="4" creationId="{3357BAA7-E3D6-C71B-722E-FA048E0DDDAE}"/>
          </ac:spMkLst>
        </pc:spChg>
        <pc:spChg chg="add mod">
          <ac:chgData name="Ismael Peña-López" userId="ad50cde2fbdf5e5c" providerId="LiveId" clId="{3DE42B17-4F12-42A7-9C00-DB1921462E0E}" dt="2026-02-09T17:27:10.845" v="5722" actId="1076"/>
          <ac:spMkLst>
            <pc:docMk/>
            <pc:sldMk cId="2312074298" sldId="1142"/>
            <ac:spMk id="7" creationId="{17AA802D-07BC-493D-9447-B28B6A2098FF}"/>
          </ac:spMkLst>
        </pc:spChg>
        <pc:spChg chg="add mod">
          <ac:chgData name="Ismael Peña-López" userId="ad50cde2fbdf5e5c" providerId="LiveId" clId="{3DE42B17-4F12-42A7-9C00-DB1921462E0E}" dt="2026-02-09T17:27:10.845" v="5722" actId="1076"/>
          <ac:spMkLst>
            <pc:docMk/>
            <pc:sldMk cId="2312074298" sldId="1142"/>
            <ac:spMk id="8" creationId="{FB9339CB-2D9D-B42E-80E1-7C327DDFBEA2}"/>
          </ac:spMkLst>
        </pc:spChg>
        <pc:spChg chg="add mod">
          <ac:chgData name="Ismael Peña-López" userId="ad50cde2fbdf5e5c" providerId="LiveId" clId="{3DE42B17-4F12-42A7-9C00-DB1921462E0E}" dt="2026-02-09T17:27:10.845" v="5722" actId="1076"/>
          <ac:spMkLst>
            <pc:docMk/>
            <pc:sldMk cId="2312074298" sldId="1142"/>
            <ac:spMk id="11" creationId="{469251B3-08A1-6113-8CE9-4434DA9DC51A}"/>
          </ac:spMkLst>
        </pc:spChg>
        <pc:spChg chg="add mod">
          <ac:chgData name="Ismael Peña-López" userId="ad50cde2fbdf5e5c" providerId="LiveId" clId="{3DE42B17-4F12-42A7-9C00-DB1921462E0E}" dt="2026-02-09T17:27:35.678" v="5734" actId="14100"/>
          <ac:spMkLst>
            <pc:docMk/>
            <pc:sldMk cId="2312074298" sldId="1142"/>
            <ac:spMk id="36" creationId="{5D7D80D3-B76D-02FC-B912-C2A618CE9328}"/>
          </ac:spMkLst>
        </pc:spChg>
        <pc:cxnChg chg="add mod">
          <ac:chgData name="Ismael Peña-López" userId="ad50cde2fbdf5e5c" providerId="LiveId" clId="{3DE42B17-4F12-42A7-9C00-DB1921462E0E}" dt="2026-02-09T17:27:10.845" v="5722" actId="1076"/>
          <ac:cxnSpMkLst>
            <pc:docMk/>
            <pc:sldMk cId="2312074298" sldId="1142"/>
            <ac:cxnSpMk id="9" creationId="{2B62093B-E92D-02AE-3D2C-F443DBE54538}"/>
          </ac:cxnSpMkLst>
        </pc:cxnChg>
        <pc:cxnChg chg="add mod">
          <ac:chgData name="Ismael Peña-López" userId="ad50cde2fbdf5e5c" providerId="LiveId" clId="{3DE42B17-4F12-42A7-9C00-DB1921462E0E}" dt="2026-02-09T17:27:10.845" v="5722" actId="1076"/>
          <ac:cxnSpMkLst>
            <pc:docMk/>
            <pc:sldMk cId="2312074298" sldId="1142"/>
            <ac:cxnSpMk id="13" creationId="{CFBADC25-AA32-5F81-D1F0-B9E4BC22ED12}"/>
          </ac:cxnSpMkLst>
        </pc:cxnChg>
        <pc:cxnChg chg="add mod">
          <ac:chgData name="Ismael Peña-López" userId="ad50cde2fbdf5e5c" providerId="LiveId" clId="{3DE42B17-4F12-42A7-9C00-DB1921462E0E}" dt="2026-02-09T17:27:16.158" v="5725" actId="14100"/>
          <ac:cxnSpMkLst>
            <pc:docMk/>
            <pc:sldMk cId="2312074298" sldId="1142"/>
            <ac:cxnSpMk id="27" creationId="{F28118E4-9AF1-E822-10A0-7AADE4C7FFF0}"/>
          </ac:cxnSpMkLst>
        </pc:cxnChg>
        <pc:cxnChg chg="add mod">
          <ac:chgData name="Ismael Peña-López" userId="ad50cde2fbdf5e5c" providerId="LiveId" clId="{3DE42B17-4F12-42A7-9C00-DB1921462E0E}" dt="2026-02-09T17:27:22.560" v="5729" actId="14100"/>
          <ac:cxnSpMkLst>
            <pc:docMk/>
            <pc:sldMk cId="2312074298" sldId="1142"/>
            <ac:cxnSpMk id="32" creationId="{B7B73682-0A74-BDF3-C302-A397FD51E867}"/>
          </ac:cxnSpMkLst>
        </pc:cxnChg>
        <pc:cxnChg chg="add mod">
          <ac:chgData name="Ismael Peña-López" userId="ad50cde2fbdf5e5c" providerId="LiveId" clId="{3DE42B17-4F12-42A7-9C00-DB1921462E0E}" dt="2026-02-09T17:27:35.678" v="5734" actId="14100"/>
          <ac:cxnSpMkLst>
            <pc:docMk/>
            <pc:sldMk cId="2312074298" sldId="1142"/>
            <ac:cxnSpMk id="37" creationId="{CA9E3390-E136-04D4-5D21-7F0EFA0EDB95}"/>
          </ac:cxnSpMkLst>
        </pc:cxnChg>
        <pc:cxnChg chg="add mod">
          <ac:chgData name="Ismael Peña-López" userId="ad50cde2fbdf5e5c" providerId="LiveId" clId="{3DE42B17-4F12-42A7-9C00-DB1921462E0E}" dt="2026-02-09T17:27:47.799" v="5738" actId="14100"/>
          <ac:cxnSpMkLst>
            <pc:docMk/>
            <pc:sldMk cId="2312074298" sldId="1142"/>
            <ac:cxnSpMk id="40" creationId="{E48212FA-4335-49F3-E416-34F686A41E0E}"/>
          </ac:cxnSpMkLst>
        </pc:cxnChg>
      </pc:sldChg>
      <pc:sldChg chg="modSp add mod">
        <pc:chgData name="Ismael Peña-López" userId="ad50cde2fbdf5e5c" providerId="LiveId" clId="{3DE42B17-4F12-42A7-9C00-DB1921462E0E}" dt="2026-02-09T17:45:34.666" v="5779" actId="6549"/>
        <pc:sldMkLst>
          <pc:docMk/>
          <pc:sldMk cId="1246810404" sldId="1143"/>
        </pc:sldMkLst>
        <pc:spChg chg="mod">
          <ac:chgData name="Ismael Peña-López" userId="ad50cde2fbdf5e5c" providerId="LiveId" clId="{3DE42B17-4F12-42A7-9C00-DB1921462E0E}" dt="2026-02-09T17:45:34.666" v="5779" actId="6549"/>
          <ac:spMkLst>
            <pc:docMk/>
            <pc:sldMk cId="1246810404" sldId="1143"/>
            <ac:spMk id="2" creationId="{1371F4EC-47F1-F272-6FA9-6EC29611F94A}"/>
          </ac:spMkLst>
        </pc:spChg>
      </pc:sldChg>
      <pc:sldChg chg="modSp add mod">
        <pc:chgData name="Ismael Peña-López" userId="ad50cde2fbdf5e5c" providerId="LiveId" clId="{3DE42B17-4F12-42A7-9C00-DB1921462E0E}" dt="2026-02-09T17:53:30.838" v="5823" actId="20577"/>
        <pc:sldMkLst>
          <pc:docMk/>
          <pc:sldMk cId="3514883515" sldId="1144"/>
        </pc:sldMkLst>
        <pc:spChg chg="mod">
          <ac:chgData name="Ismael Peña-López" userId="ad50cde2fbdf5e5c" providerId="LiveId" clId="{3DE42B17-4F12-42A7-9C00-DB1921462E0E}" dt="2026-02-09T17:53:30.838" v="5823" actId="20577"/>
          <ac:spMkLst>
            <pc:docMk/>
            <pc:sldMk cId="3514883515" sldId="1144"/>
            <ac:spMk id="2" creationId="{9071B090-8635-D4CB-1EF0-677FD466EFEA}"/>
          </ac:spMkLst>
        </pc:spChg>
      </pc:sldChg>
      <pc:sldMasterChg chg="addSldLayout modSldLayout">
        <pc:chgData name="Ismael Peña-López" userId="ad50cde2fbdf5e5c" providerId="LiveId" clId="{3DE42B17-4F12-42A7-9C00-DB1921462E0E}" dt="2026-02-02T17:39:30.641" v="1919" actId="207"/>
        <pc:sldMasterMkLst>
          <pc:docMk/>
          <pc:sldMasterMk cId="0" sldId="2147483648"/>
        </pc:sldMasterMkLst>
        <pc:sldLayoutChg chg="addSp delSp modSp mod">
          <pc:chgData name="Ismael Peña-López" userId="ad50cde2fbdf5e5c" providerId="LiveId" clId="{3DE42B17-4F12-42A7-9C00-DB1921462E0E}" dt="2026-02-02T17:37:18.556" v="1901" actId="14100"/>
          <pc:sldLayoutMkLst>
            <pc:docMk/>
            <pc:sldMasterMk cId="0" sldId="2147483648"/>
            <pc:sldLayoutMk cId="1754427606" sldId="2147483823"/>
          </pc:sldLayoutMkLst>
          <pc:spChg chg="mod">
            <ac:chgData name="Ismael Peña-López" userId="ad50cde2fbdf5e5c" providerId="LiveId" clId="{3DE42B17-4F12-42A7-9C00-DB1921462E0E}" dt="2026-02-02T17:37:14.011" v="1900" actId="553"/>
            <ac:spMkLst>
              <pc:docMk/>
              <pc:sldMasterMk cId="0" sldId="2147483648"/>
              <pc:sldLayoutMk cId="1754427606" sldId="2147483823"/>
              <ac:spMk id="2" creationId="{00000000-0000-0000-0000-000000000000}"/>
            </ac:spMkLst>
          </pc:spChg>
          <pc:spChg chg="mod">
            <ac:chgData name="Ismael Peña-López" userId="ad50cde2fbdf5e5c" providerId="LiveId" clId="{3DE42B17-4F12-42A7-9C00-DB1921462E0E}" dt="2026-02-02T17:37:18.556" v="1901" actId="14100"/>
            <ac:spMkLst>
              <pc:docMk/>
              <pc:sldMasterMk cId="0" sldId="2147483648"/>
              <pc:sldLayoutMk cId="1754427606" sldId="2147483823"/>
              <ac:spMk id="3" creationId="{00000000-0000-0000-0000-000000000000}"/>
            </ac:spMkLst>
          </pc:spChg>
          <pc:spChg chg="mod">
            <ac:chgData name="Ismael Peña-López" userId="ad50cde2fbdf5e5c" providerId="LiveId" clId="{3DE42B17-4F12-42A7-9C00-DB1921462E0E}" dt="2026-02-02T16:53:11.681" v="912" actId="1037"/>
            <ac:spMkLst>
              <pc:docMk/>
              <pc:sldMasterMk cId="0" sldId="2147483648"/>
              <pc:sldLayoutMk cId="1754427606" sldId="2147483823"/>
              <ac:spMk id="8" creationId="{22BE5B0E-E077-2299-211D-49051B1B8C2E}"/>
            </ac:spMkLst>
          </pc:spChg>
          <pc:spChg chg="add del mod">
            <ac:chgData name="Ismael Peña-López" userId="ad50cde2fbdf5e5c" providerId="LiveId" clId="{3DE42B17-4F12-42A7-9C00-DB1921462E0E}" dt="2026-02-02T17:36:52.537" v="1894" actId="164"/>
            <ac:spMkLst>
              <pc:docMk/>
              <pc:sldMasterMk cId="0" sldId="2147483648"/>
              <pc:sldLayoutMk cId="1754427606" sldId="2147483823"/>
              <ac:spMk id="9" creationId="{95A98DD1-A54B-A379-5EB3-2728C6FD7E1A}"/>
            </ac:spMkLst>
          </pc:spChg>
          <pc:grpChg chg="add mod ord">
            <ac:chgData name="Ismael Peña-López" userId="ad50cde2fbdf5e5c" providerId="LiveId" clId="{3DE42B17-4F12-42A7-9C00-DB1921462E0E}" dt="2026-02-02T17:36:57.805" v="1895" actId="167"/>
            <ac:grpSpMkLst>
              <pc:docMk/>
              <pc:sldMasterMk cId="0" sldId="2147483648"/>
              <pc:sldLayoutMk cId="1754427606" sldId="2147483823"/>
              <ac:grpSpMk id="10" creationId="{99608801-27B5-883F-43C7-2328D68DB747}"/>
            </ac:grpSpMkLst>
          </pc:grpChg>
          <pc:picChg chg="add del mod">
            <ac:chgData name="Ismael Peña-López" userId="ad50cde2fbdf5e5c" providerId="LiveId" clId="{3DE42B17-4F12-42A7-9C00-DB1921462E0E}" dt="2026-02-02T17:36:52.537" v="1894" actId="164"/>
            <ac:picMkLst>
              <pc:docMk/>
              <pc:sldMasterMk cId="0" sldId="2147483648"/>
              <pc:sldLayoutMk cId="1754427606" sldId="2147483823"/>
              <ac:picMk id="6" creationId="{920BB46D-C4FB-2C0E-E446-6CD2E5B8684C}"/>
            </ac:picMkLst>
          </pc:picChg>
          <pc:picChg chg="mod">
            <ac:chgData name="Ismael Peña-López" userId="ad50cde2fbdf5e5c" providerId="LiveId" clId="{3DE42B17-4F12-42A7-9C00-DB1921462E0E}" dt="2026-02-02T17:36:52.537" v="1894" actId="164"/>
            <ac:picMkLst>
              <pc:docMk/>
              <pc:sldMasterMk cId="0" sldId="2147483648"/>
              <pc:sldLayoutMk cId="1754427606" sldId="2147483823"/>
              <ac:picMk id="7" creationId="{66F6B199-2331-22D4-E796-77F2D796C8E9}"/>
            </ac:picMkLst>
          </pc:picChg>
        </pc:sldLayoutChg>
        <pc:sldLayoutChg chg="addSp delSp modSp add mod modTransition">
          <pc:chgData name="Ismael Peña-López" userId="ad50cde2fbdf5e5c" providerId="LiveId" clId="{3DE42B17-4F12-42A7-9C00-DB1921462E0E}" dt="2026-02-02T17:39:30.641" v="1919" actId="207"/>
          <pc:sldLayoutMkLst>
            <pc:docMk/>
            <pc:sldMasterMk cId="0" sldId="2147483648"/>
            <pc:sldLayoutMk cId="2113058771" sldId="2147483836"/>
          </pc:sldLayoutMkLst>
          <pc:spChg chg="mod">
            <ac:chgData name="Ismael Peña-López" userId="ad50cde2fbdf5e5c" providerId="LiveId" clId="{3DE42B17-4F12-42A7-9C00-DB1921462E0E}" dt="2026-02-02T17:39:30.641" v="1919" actId="207"/>
            <ac:spMkLst>
              <pc:docMk/>
              <pc:sldMasterMk cId="0" sldId="2147483648"/>
              <pc:sldLayoutMk cId="2113058771" sldId="2147483836"/>
              <ac:spMk id="2" creationId="{FD7C917A-BCC9-0365-3622-A10C04196545}"/>
            </ac:spMkLst>
          </pc:spChg>
          <pc:spChg chg="mod">
            <ac:chgData name="Ismael Peña-López" userId="ad50cde2fbdf5e5c" providerId="LiveId" clId="{3DE42B17-4F12-42A7-9C00-DB1921462E0E}" dt="2026-02-02T11:32:44.629" v="337" actId="6549"/>
            <ac:spMkLst>
              <pc:docMk/>
              <pc:sldMasterMk cId="0" sldId="2147483648"/>
              <pc:sldLayoutMk cId="2113058771" sldId="2147483836"/>
              <ac:spMk id="9" creationId="{7379878A-275C-7743-8CFA-67C2C6AD37B1}"/>
            </ac:spMkLst>
          </pc:spChg>
        </pc:sldLayoutChg>
        <pc:sldLayoutChg chg="modSp mod">
          <pc:chgData name="Ismael Peña-López" userId="ad50cde2fbdf5e5c" providerId="LiveId" clId="{3DE42B17-4F12-42A7-9C00-DB1921462E0E}" dt="2026-02-02T17:38:12.530" v="1910" actId="20577"/>
          <pc:sldLayoutMkLst>
            <pc:docMk/>
            <pc:sldMasterMk cId="0" sldId="2147483648"/>
            <pc:sldLayoutMk cId="3953803024" sldId="2147483837"/>
          </pc:sldLayoutMkLst>
          <pc:spChg chg="mod">
            <ac:chgData name="Ismael Peña-López" userId="ad50cde2fbdf5e5c" providerId="LiveId" clId="{3DE42B17-4F12-42A7-9C00-DB1921462E0E}" dt="2026-02-02T17:38:12.530" v="1910" actId="20577"/>
            <ac:spMkLst>
              <pc:docMk/>
              <pc:sldMasterMk cId="0" sldId="2147483648"/>
              <pc:sldLayoutMk cId="3953803024" sldId="2147483837"/>
              <ac:spMk id="2" creationId="{00000000-0000-0000-0000-000000000000}"/>
            </ac:spMkLst>
          </pc:spChg>
          <pc:spChg chg="mod">
            <ac:chgData name="Ismael Peña-López" userId="ad50cde2fbdf5e5c" providerId="LiveId" clId="{3DE42B17-4F12-42A7-9C00-DB1921462E0E}" dt="2026-02-02T17:37:46.178" v="1902" actId="14100"/>
            <ac:spMkLst>
              <pc:docMk/>
              <pc:sldMasterMk cId="0" sldId="2147483648"/>
              <pc:sldLayoutMk cId="3953803024" sldId="2147483837"/>
              <ac:spMk id="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CDBE4-D9E0-4C53-B4E4-1DA50325E104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06C360FC-8E64-431A-9966-05B0409BCE8E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latin typeface="Arial Narrow" panose="020B0606020202030204" pitchFamily="34" charset="0"/>
            </a:rPr>
            <a:t>Identificar i assignar el lideratge del projecte</a:t>
          </a:r>
        </a:p>
      </dgm:t>
    </dgm:pt>
    <dgm:pt modelId="{A00621CD-B816-46D7-A987-58FA6B4099AF}" type="parTrans" cxnId="{37A4A6A1-927D-4C92-BB9F-38BB3792DCA5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38BDE584-DD4B-47CA-953D-504CD61BA50E}" type="sibTrans" cxnId="{37A4A6A1-927D-4C92-BB9F-38BB3792DCA5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FEAE09D1-8039-4335-9C14-B6DE00A26053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 dirty="0">
              <a:latin typeface="Arial Narrow" panose="020B0606020202030204" pitchFamily="34" charset="0"/>
            </a:rPr>
            <a:t>Manca d'acord polític</a:t>
          </a:r>
        </a:p>
      </dgm:t>
    </dgm:pt>
    <dgm:pt modelId="{E72E9CF0-FA98-495D-8374-D2B3E33BD9B9}" type="parTrans" cxnId="{10B27D0B-3E92-462A-9FD1-B92744CB1124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1B1B08CB-4DA0-4E87-AAD4-A0A688A06DE1}" type="sibTrans" cxnId="{10B27D0B-3E92-462A-9FD1-B92744CB1124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F985A99A-4E50-448D-9845-033839AD64D6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latin typeface="Arial Narrow" panose="020B0606020202030204" pitchFamily="34" charset="0"/>
            </a:rPr>
            <a:t>Finançament del projecte</a:t>
          </a:r>
        </a:p>
      </dgm:t>
    </dgm:pt>
    <dgm:pt modelId="{2F07DCE9-C2EC-46F6-8A6A-682E1AA09666}" type="parTrans" cxnId="{33C1D0B8-BFA5-45B7-82F9-65283173B98D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48145DE8-A3FB-4F05-9D19-5B397B3EB8C8}" type="sibTrans" cxnId="{33C1D0B8-BFA5-45B7-82F9-65283173B98D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89E5691A-E758-4E49-B9F2-3793C956FC03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latin typeface="Arial Narrow" panose="020B0606020202030204" pitchFamily="34" charset="0"/>
            </a:rPr>
            <a:t>Limitacions de la normativa sobre protecció de dades</a:t>
          </a:r>
        </a:p>
      </dgm:t>
    </dgm:pt>
    <dgm:pt modelId="{EF696F76-46AA-45DF-9D67-85513C9D76FE}" type="parTrans" cxnId="{1315C6A0-4202-43D1-BC13-426400197041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EFA0842B-1BF7-4D53-94BF-9E7D952987E9}" type="sibTrans" cxnId="{1315C6A0-4202-43D1-BC13-426400197041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3BDD850B-0274-42B6-961C-3930D09E5626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solidFill>
                <a:srgbClr val="001689"/>
              </a:solidFill>
              <a:latin typeface="Arial Narrow" panose="020B0606020202030204" pitchFamily="34" charset="0"/>
            </a:rPr>
            <a:t>El sistema haurà de garantir la protecció de dades</a:t>
          </a:r>
        </a:p>
      </dgm:t>
    </dgm:pt>
    <dgm:pt modelId="{AB1F1718-FC50-4F41-A554-EB86114B9837}" type="parTrans" cxnId="{B80DE413-563C-4014-AF6B-039C901CEA9C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5664A71C-F0E2-48EE-A307-B273C3ABA356}" type="sibTrans" cxnId="{B80DE413-563C-4014-AF6B-039C901CEA9C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F12DFE08-A64D-443D-B6DD-24328EFDA833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solidFill>
                <a:srgbClr val="001689"/>
              </a:solidFill>
              <a:latin typeface="Arial Narrow" panose="020B0606020202030204" pitchFamily="34" charset="0"/>
            </a:rPr>
            <a:t>Sensibilitzar sobre la necessitat de generar un canvi de model i de generar eines/solucions comuns per tot el territori.</a:t>
          </a:r>
        </a:p>
      </dgm:t>
    </dgm:pt>
    <dgm:pt modelId="{C2850A26-9C2E-4DA3-AC04-21D046FFEB5C}" type="parTrans" cxnId="{F759A49A-0F7A-4B2B-8C6F-D701BB571DC5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F6AFDCD5-634D-4559-A59E-C71FBDC817F6}" type="sibTrans" cxnId="{F759A49A-0F7A-4B2B-8C6F-D701BB571DC5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BB7A4C8D-7DD6-4924-96AE-00B814851F19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solidFill>
                <a:srgbClr val="001689"/>
              </a:solidFill>
              <a:latin typeface="Arial Narrow" panose="020B0606020202030204" pitchFamily="34" charset="0"/>
            </a:rPr>
            <a:t>Caldrà disposar d'aliats potents i compromesos.</a:t>
          </a:r>
        </a:p>
      </dgm:t>
    </dgm:pt>
    <dgm:pt modelId="{C7963F1F-B0E0-48D8-95BC-B4C7CB013D2B}" type="parTrans" cxnId="{E28A0AFD-7133-4A17-B299-76BE6AACEB0B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64E9F3DE-A593-4A48-8809-22669C2CFCE6}" type="sibTrans" cxnId="{E28A0AFD-7133-4A17-B299-76BE6AACEB0B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8EAB9BC0-7B7C-4DD6-B329-2FC55108909D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pPr algn="ctr"/>
          <a:r>
            <a:rPr lang="ca-ES" sz="1200" b="0">
              <a:solidFill>
                <a:srgbClr val="001689"/>
              </a:solidFill>
              <a:latin typeface="Arial Narrow" panose="020B0606020202030204" pitchFamily="34" charset="0"/>
            </a:rPr>
            <a:t>El lideratge ha de ser identificat i percebut com a neutral, no polititzat.</a:t>
          </a:r>
        </a:p>
      </dgm:t>
    </dgm:pt>
    <dgm:pt modelId="{6328D8DC-B888-420A-B42F-305D31C10AD8}" type="parTrans" cxnId="{54DDB3D1-DB8F-48C7-9918-C7A26A5ECE13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210D3E15-6541-4625-B584-7C70445F3814}" type="sibTrans" cxnId="{54DDB3D1-DB8F-48C7-9918-C7A26A5ECE13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BFBD2E91-E4AE-4321-B740-7E02B0D8CA02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solidFill>
                <a:srgbClr val="001689"/>
              </a:solidFill>
              <a:latin typeface="Arial Narrow" panose="020B0606020202030204" pitchFamily="34" charset="0"/>
            </a:rPr>
            <a:t>El lideratge ha d'estar en mans de persones reconegudes per la seva innovació real, és a dir, que ho hagin fet i sigui incuestionable. Innovar no és només tindre ideas que generin nou valor, sinó també executar-h</a:t>
          </a:r>
        </a:p>
      </dgm:t>
    </dgm:pt>
    <dgm:pt modelId="{93D66962-8930-4D2C-8425-CB40A2754E53}" type="parTrans" cxnId="{8243DE4B-CE67-43F1-A2CA-3534EB39C31A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217FBE86-E345-4EFC-9648-2B0AF9E176DF}" type="sibTrans" cxnId="{8243DE4B-CE67-43F1-A2CA-3534EB39C31A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4875D970-AA97-4B2B-9870-171B53EC1E72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solidFill>
                <a:srgbClr val="001689"/>
              </a:solidFill>
              <a:latin typeface="Arial Narrow" panose="020B0606020202030204" pitchFamily="34" charset="0"/>
            </a:rPr>
            <a:t>Buscar un grup inicial disposat a confinançar i ser pilots.</a:t>
          </a:r>
        </a:p>
      </dgm:t>
    </dgm:pt>
    <dgm:pt modelId="{A9AA7F81-F364-47F0-88A5-584587010E29}" type="parTrans" cxnId="{57DCC4C7-8F50-4DDB-A859-34C11B77C859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8FC5C27F-40F4-4579-9A16-31DD791398ED}" type="sibTrans" cxnId="{57DCC4C7-8F50-4DDB-A859-34C11B77C859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4000ECA5-0921-4AEB-B1E0-6AC701558538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solidFill>
                <a:srgbClr val="001689"/>
              </a:solidFill>
              <a:latin typeface="Arial Narrow" panose="020B0606020202030204" pitchFamily="34" charset="0"/>
            </a:rPr>
            <a:t>Trobar l'equilibri entre flexibilitat i facilitat de gestió de les dades i protecció de les mateixes.</a:t>
          </a:r>
        </a:p>
      </dgm:t>
    </dgm:pt>
    <dgm:pt modelId="{D788C692-4B08-4237-92AF-1600915B0C94}" type="parTrans" cxnId="{24F782AD-505B-4EFE-B9E0-27002D2A2E08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/>
        </a:p>
      </dgm:t>
    </dgm:pt>
    <dgm:pt modelId="{FF943F82-A166-4ED4-BE29-C73A82EDAF73}" type="sibTrans" cxnId="{24F782AD-505B-4EFE-B9E0-27002D2A2E08}">
      <dgm:prSet/>
      <dgm:spPr/>
      <dgm:t>
        <a:bodyPr/>
        <a:lstStyle/>
        <a:p>
          <a:endParaRPr lang="ca-ES"/>
        </a:p>
      </dgm:t>
    </dgm:pt>
    <dgm:pt modelId="{1724F9A9-FCFB-4A42-841A-04A1C0F47C06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solidFill>
                <a:srgbClr val="001689"/>
              </a:solidFill>
              <a:latin typeface="Arial Narrow" panose="020B0606020202030204" pitchFamily="34" charset="0"/>
            </a:rPr>
            <a:t>Aconseguir compromís polític, especialment a nivell de la Generalitat.</a:t>
          </a:r>
        </a:p>
      </dgm:t>
    </dgm:pt>
    <dgm:pt modelId="{73C7F543-2606-4C20-A5A7-B590E2C77D9A}" type="sibTrans" cxnId="{A753F71F-D5E6-4E7A-8222-41AE8C84B821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037B2003-8246-47DB-B24B-4892FCB91D1A}" type="parTrans" cxnId="{A753F71F-D5E6-4E7A-8222-41AE8C84B821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CDA9CF94-21A0-461D-92F3-46E1B815E68C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solidFill>
                <a:srgbClr val="001689"/>
              </a:solidFill>
              <a:latin typeface="Arial Narrow" panose="020B0606020202030204" pitchFamily="34" charset="0"/>
            </a:rPr>
            <a:t>Risc de quedar "difuminat" si partim d'un projecte molt més modest, ningú li donarà una importancia real d'acord al objectiu final i per tant tampoc a nivel d'inversió econòmica.</a:t>
          </a:r>
        </a:p>
      </dgm:t>
    </dgm:pt>
    <dgm:pt modelId="{8A22FD36-7211-4FF7-98F6-6213EDDB2053}" type="sibTrans" cxnId="{03A963DE-EC8E-4C81-84EE-41DE0EB58591}">
      <dgm:prSet/>
      <dgm:spPr/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F7C1FABE-954A-419A-9B3D-34FA85D42019}" type="parTrans" cxnId="{03A963DE-EC8E-4C81-84EE-41DE0EB58591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latin typeface="Arial Narrow" panose="020B0606020202030204" pitchFamily="34" charset="0"/>
          </a:endParaRPr>
        </a:p>
      </dgm:t>
    </dgm:pt>
    <dgm:pt modelId="{6F2D86DC-E4C3-4942-A584-D156EF6530D0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solidFill>
                <a:srgbClr val="001689"/>
              </a:solidFill>
              <a:latin typeface="Arial Narrow" panose="020B0606020202030204" pitchFamily="34" charset="0"/>
            </a:rPr>
            <a:t>Aconseguir acord global i un impuls ferm multicolor municipalista</a:t>
          </a:r>
        </a:p>
      </dgm:t>
    </dgm:pt>
    <dgm:pt modelId="{0F867BFC-A85D-45DF-B27A-C7DBB6402B7F}" type="parTrans" cxnId="{2AB2EC12-E763-4B03-AA73-DE3946DF9D8B}">
      <dgm:prSet/>
      <dgm:spPr>
        <a:ln>
          <a:solidFill>
            <a:srgbClr val="001689"/>
          </a:solidFill>
        </a:ln>
      </dgm:spPr>
      <dgm:t>
        <a:bodyPr/>
        <a:lstStyle/>
        <a:p>
          <a:endParaRPr lang="ca-ES"/>
        </a:p>
      </dgm:t>
    </dgm:pt>
    <dgm:pt modelId="{856D7921-B9C2-4408-98B7-C9558CFD2C85}" type="sibTrans" cxnId="{2AB2EC12-E763-4B03-AA73-DE3946DF9D8B}">
      <dgm:prSet/>
      <dgm:spPr/>
      <dgm:t>
        <a:bodyPr/>
        <a:lstStyle/>
        <a:p>
          <a:endParaRPr lang="ca-ES"/>
        </a:p>
      </dgm:t>
    </dgm:pt>
    <dgm:pt modelId="{59809CD0-469E-4DA7-8D5A-4704973DB3E0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ca-ES" sz="1200" b="0">
              <a:solidFill>
                <a:srgbClr val="001689"/>
              </a:solidFill>
              <a:latin typeface="Arial Narrow" panose="020B0606020202030204" pitchFamily="34" charset="0"/>
            </a:rPr>
            <a:t>Justificar que el control i gestió de les dades és un espai públic. </a:t>
          </a:r>
        </a:p>
      </dgm:t>
    </dgm:pt>
    <dgm:pt modelId="{7EDEBD81-588D-4AEE-A2C4-4D9B3DE17402}" type="parTrans" cxnId="{17AF0521-AACC-42C7-A3F5-922CD4A2A7DB}">
      <dgm:prSet/>
      <dgm:spPr>
        <a:ln>
          <a:solidFill>
            <a:srgbClr val="001689"/>
          </a:solidFill>
        </a:ln>
      </dgm:spPr>
      <dgm:t>
        <a:bodyPr/>
        <a:lstStyle/>
        <a:p>
          <a:endParaRPr lang="ca-ES"/>
        </a:p>
      </dgm:t>
    </dgm:pt>
    <dgm:pt modelId="{8603B58D-99D3-4C01-BB55-9142370820FA}" type="sibTrans" cxnId="{17AF0521-AACC-42C7-A3F5-922CD4A2A7DB}">
      <dgm:prSet/>
      <dgm:spPr/>
      <dgm:t>
        <a:bodyPr/>
        <a:lstStyle/>
        <a:p>
          <a:endParaRPr lang="ca-ES"/>
        </a:p>
      </dgm:t>
    </dgm:pt>
    <dgm:pt modelId="{8E9CF992-C609-4613-9155-552D0A7D9DD6}" type="pres">
      <dgm:prSet presAssocID="{4E3CDBE4-D9E0-4C53-B4E4-1DA50325E1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258FC4-44FD-484C-830F-980DE7B0BBCB}" type="pres">
      <dgm:prSet presAssocID="{FEAE09D1-8039-4335-9C14-B6DE00A26053}" presName="root" presStyleCnt="0"/>
      <dgm:spPr/>
    </dgm:pt>
    <dgm:pt modelId="{E72EFA9F-C2D3-42FA-A55A-60E4C376324E}" type="pres">
      <dgm:prSet presAssocID="{FEAE09D1-8039-4335-9C14-B6DE00A26053}" presName="rootComposite" presStyleCnt="0"/>
      <dgm:spPr/>
    </dgm:pt>
    <dgm:pt modelId="{8DFECDAD-B783-4DC4-8D8F-B5AD2BF9D847}" type="pres">
      <dgm:prSet presAssocID="{FEAE09D1-8039-4335-9C14-B6DE00A26053}" presName="rootText" presStyleLbl="node1" presStyleIdx="0" presStyleCnt="4" custScaleX="195172"/>
      <dgm:spPr/>
    </dgm:pt>
    <dgm:pt modelId="{3534409C-59A3-4904-A804-189615AAA9A8}" type="pres">
      <dgm:prSet presAssocID="{FEAE09D1-8039-4335-9C14-B6DE00A26053}" presName="rootConnector" presStyleLbl="node1" presStyleIdx="0" presStyleCnt="4"/>
      <dgm:spPr/>
    </dgm:pt>
    <dgm:pt modelId="{703EC085-1D9E-4F05-8F12-92604CEED93F}" type="pres">
      <dgm:prSet presAssocID="{FEAE09D1-8039-4335-9C14-B6DE00A26053}" presName="childShape" presStyleCnt="0"/>
      <dgm:spPr/>
    </dgm:pt>
    <dgm:pt modelId="{42E55CC2-CCC2-410E-97D8-AB5C732114C1}" type="pres">
      <dgm:prSet presAssocID="{C2850A26-9C2E-4DA3-AC04-21D046FFEB5C}" presName="Name13" presStyleLbl="parChTrans1D2" presStyleIdx="0" presStyleCnt="11"/>
      <dgm:spPr/>
    </dgm:pt>
    <dgm:pt modelId="{9DA8BB31-DD7E-47AA-B19B-877E664ADB01}" type="pres">
      <dgm:prSet presAssocID="{F12DFE08-A64D-443D-B6DD-24328EFDA833}" presName="childText" presStyleLbl="bgAcc1" presStyleIdx="0" presStyleCnt="11" custScaleX="231449" custScaleY="280973">
        <dgm:presLayoutVars>
          <dgm:bulletEnabled val="1"/>
        </dgm:presLayoutVars>
      </dgm:prSet>
      <dgm:spPr/>
    </dgm:pt>
    <dgm:pt modelId="{5134576B-C143-4246-B1A6-3815037BE0C8}" type="pres">
      <dgm:prSet presAssocID="{0F867BFC-A85D-45DF-B27A-C7DBB6402B7F}" presName="Name13" presStyleLbl="parChTrans1D2" presStyleIdx="1" presStyleCnt="11"/>
      <dgm:spPr/>
    </dgm:pt>
    <dgm:pt modelId="{BE9B33CE-7B07-4A3C-A619-DE7CBB5AA6A2}" type="pres">
      <dgm:prSet presAssocID="{6F2D86DC-E4C3-4942-A584-D156EF6530D0}" presName="childText" presStyleLbl="bgAcc1" presStyleIdx="1" presStyleCnt="11" custScaleX="231449" custScaleY="201737">
        <dgm:presLayoutVars>
          <dgm:bulletEnabled val="1"/>
        </dgm:presLayoutVars>
      </dgm:prSet>
      <dgm:spPr/>
    </dgm:pt>
    <dgm:pt modelId="{D7A850D1-FE08-4D24-AC20-59A782CADAA0}" type="pres">
      <dgm:prSet presAssocID="{C7963F1F-B0E0-48D8-95BC-B4C7CB013D2B}" presName="Name13" presStyleLbl="parChTrans1D2" presStyleIdx="2" presStyleCnt="11"/>
      <dgm:spPr/>
    </dgm:pt>
    <dgm:pt modelId="{5BDBCAE7-457A-4FA8-B6DB-22C07BB3ACF2}" type="pres">
      <dgm:prSet presAssocID="{BB7A4C8D-7DD6-4924-96AE-00B814851F19}" presName="childText" presStyleLbl="bgAcc1" presStyleIdx="2" presStyleCnt="11" custScaleX="231449">
        <dgm:presLayoutVars>
          <dgm:bulletEnabled val="1"/>
        </dgm:presLayoutVars>
      </dgm:prSet>
      <dgm:spPr/>
    </dgm:pt>
    <dgm:pt modelId="{82F2A203-EBA2-453E-99AE-E0E2F958A65B}" type="pres">
      <dgm:prSet presAssocID="{06C360FC-8E64-431A-9966-05B0409BCE8E}" presName="root" presStyleCnt="0"/>
      <dgm:spPr/>
    </dgm:pt>
    <dgm:pt modelId="{D226B27F-4168-4466-AC7C-FE0BB02FBD46}" type="pres">
      <dgm:prSet presAssocID="{06C360FC-8E64-431A-9966-05B0409BCE8E}" presName="rootComposite" presStyleCnt="0"/>
      <dgm:spPr/>
    </dgm:pt>
    <dgm:pt modelId="{63E0A60F-19FD-4944-8708-90426584CC4C}" type="pres">
      <dgm:prSet presAssocID="{06C360FC-8E64-431A-9966-05B0409BCE8E}" presName="rootText" presStyleLbl="node1" presStyleIdx="1" presStyleCnt="4" custScaleX="195172"/>
      <dgm:spPr/>
    </dgm:pt>
    <dgm:pt modelId="{CA43419F-82CB-48E2-A065-102E8DB48E71}" type="pres">
      <dgm:prSet presAssocID="{06C360FC-8E64-431A-9966-05B0409BCE8E}" presName="rootConnector" presStyleLbl="node1" presStyleIdx="1" presStyleCnt="4"/>
      <dgm:spPr/>
    </dgm:pt>
    <dgm:pt modelId="{9F876383-0EC3-4A82-BC56-C78ABD53A294}" type="pres">
      <dgm:prSet presAssocID="{06C360FC-8E64-431A-9966-05B0409BCE8E}" presName="childShape" presStyleCnt="0"/>
      <dgm:spPr/>
    </dgm:pt>
    <dgm:pt modelId="{6C96E581-3A73-402F-886B-B68601FEB325}" type="pres">
      <dgm:prSet presAssocID="{6328D8DC-B888-420A-B42F-305D31C10AD8}" presName="Name13" presStyleLbl="parChTrans1D2" presStyleIdx="3" presStyleCnt="11"/>
      <dgm:spPr/>
    </dgm:pt>
    <dgm:pt modelId="{09013330-AFA4-42D8-98D1-7041F1187FF1}" type="pres">
      <dgm:prSet presAssocID="{8EAB9BC0-7B7C-4DD6-B329-2FC55108909D}" presName="childText" presStyleLbl="bgAcc1" presStyleIdx="3" presStyleCnt="11" custScaleX="231449" custScaleY="180320">
        <dgm:presLayoutVars>
          <dgm:bulletEnabled val="1"/>
        </dgm:presLayoutVars>
      </dgm:prSet>
      <dgm:spPr/>
    </dgm:pt>
    <dgm:pt modelId="{D52CE9C8-52D7-45B4-8E11-2AAD61C3476C}" type="pres">
      <dgm:prSet presAssocID="{93D66962-8930-4D2C-8425-CB40A2754E53}" presName="Name13" presStyleLbl="parChTrans1D2" presStyleIdx="4" presStyleCnt="11"/>
      <dgm:spPr/>
    </dgm:pt>
    <dgm:pt modelId="{4EB8DE83-805F-4311-B740-5D8FEC4931C8}" type="pres">
      <dgm:prSet presAssocID="{BFBD2E91-E4AE-4321-B740-7E02B0D8CA02}" presName="childText" presStyleLbl="bgAcc1" presStyleIdx="4" presStyleCnt="11" custScaleX="231449" custScaleY="353833">
        <dgm:presLayoutVars>
          <dgm:bulletEnabled val="1"/>
        </dgm:presLayoutVars>
      </dgm:prSet>
      <dgm:spPr/>
    </dgm:pt>
    <dgm:pt modelId="{4C7727D6-41E4-442A-A098-CB6785384B76}" type="pres">
      <dgm:prSet presAssocID="{F985A99A-4E50-448D-9845-033839AD64D6}" presName="root" presStyleCnt="0"/>
      <dgm:spPr/>
    </dgm:pt>
    <dgm:pt modelId="{38E9A5B0-4D63-4958-B882-A5069C1637C0}" type="pres">
      <dgm:prSet presAssocID="{F985A99A-4E50-448D-9845-033839AD64D6}" presName="rootComposite" presStyleCnt="0"/>
      <dgm:spPr/>
    </dgm:pt>
    <dgm:pt modelId="{4002FBC9-BB82-49A0-AD3D-463DC7F12D3C}" type="pres">
      <dgm:prSet presAssocID="{F985A99A-4E50-448D-9845-033839AD64D6}" presName="rootText" presStyleLbl="node1" presStyleIdx="2" presStyleCnt="4" custScaleX="195172"/>
      <dgm:spPr/>
    </dgm:pt>
    <dgm:pt modelId="{279B0567-EF2E-44DC-8016-B488E7F13419}" type="pres">
      <dgm:prSet presAssocID="{F985A99A-4E50-448D-9845-033839AD64D6}" presName="rootConnector" presStyleLbl="node1" presStyleIdx="2" presStyleCnt="4"/>
      <dgm:spPr/>
    </dgm:pt>
    <dgm:pt modelId="{FCCADA7D-7877-4ABF-92FD-0884225BB8DB}" type="pres">
      <dgm:prSet presAssocID="{F985A99A-4E50-448D-9845-033839AD64D6}" presName="childShape" presStyleCnt="0"/>
      <dgm:spPr/>
    </dgm:pt>
    <dgm:pt modelId="{BC3AFA2F-CC3E-4FA2-B7B6-A49DE07F6A9A}" type="pres">
      <dgm:prSet presAssocID="{A9AA7F81-F364-47F0-88A5-584587010E29}" presName="Name13" presStyleLbl="parChTrans1D2" presStyleIdx="5" presStyleCnt="11"/>
      <dgm:spPr/>
    </dgm:pt>
    <dgm:pt modelId="{D0F24F94-C971-44BD-80A0-613D552F9AF8}" type="pres">
      <dgm:prSet presAssocID="{4875D970-AA97-4B2B-9870-171B53EC1E72}" presName="childText" presStyleLbl="bgAcc1" presStyleIdx="5" presStyleCnt="11" custScaleX="231449" custScaleY="122825">
        <dgm:presLayoutVars>
          <dgm:bulletEnabled val="1"/>
        </dgm:presLayoutVars>
      </dgm:prSet>
      <dgm:spPr/>
    </dgm:pt>
    <dgm:pt modelId="{432F442C-B72B-4184-9EC3-551DED0E779C}" type="pres">
      <dgm:prSet presAssocID="{037B2003-8246-47DB-B24B-4892FCB91D1A}" presName="Name13" presStyleLbl="parChTrans1D2" presStyleIdx="6" presStyleCnt="11"/>
      <dgm:spPr/>
    </dgm:pt>
    <dgm:pt modelId="{90082EBF-F990-4818-9A38-3D19FB4DBB1B}" type="pres">
      <dgm:prSet presAssocID="{1724F9A9-FCFB-4A42-841A-04A1C0F47C06}" presName="childText" presStyleLbl="bgAcc1" presStyleIdx="6" presStyleCnt="11" custScaleX="231449" custScaleY="162778">
        <dgm:presLayoutVars>
          <dgm:bulletEnabled val="1"/>
        </dgm:presLayoutVars>
      </dgm:prSet>
      <dgm:spPr/>
    </dgm:pt>
    <dgm:pt modelId="{9094147A-8017-4CAC-AD37-803DEE4C96A8}" type="pres">
      <dgm:prSet presAssocID="{F7C1FABE-954A-419A-9B3D-34FA85D42019}" presName="Name13" presStyleLbl="parChTrans1D2" presStyleIdx="7" presStyleCnt="11"/>
      <dgm:spPr/>
    </dgm:pt>
    <dgm:pt modelId="{7D3DA874-DAA7-41B9-9D8F-E8FCDFC09013}" type="pres">
      <dgm:prSet presAssocID="{CDA9CF94-21A0-461D-92F3-46E1B815E68C}" presName="childText" presStyleLbl="bgAcc1" presStyleIdx="7" presStyleCnt="11" custScaleX="231449" custScaleY="275431">
        <dgm:presLayoutVars>
          <dgm:bulletEnabled val="1"/>
        </dgm:presLayoutVars>
      </dgm:prSet>
      <dgm:spPr/>
    </dgm:pt>
    <dgm:pt modelId="{B7287B91-621E-4507-8059-03409F8C40B8}" type="pres">
      <dgm:prSet presAssocID="{89E5691A-E758-4E49-B9F2-3793C956FC03}" presName="root" presStyleCnt="0"/>
      <dgm:spPr/>
    </dgm:pt>
    <dgm:pt modelId="{4C4BE2A8-3206-47F2-B475-3D9B533B461A}" type="pres">
      <dgm:prSet presAssocID="{89E5691A-E758-4E49-B9F2-3793C956FC03}" presName="rootComposite" presStyleCnt="0"/>
      <dgm:spPr/>
    </dgm:pt>
    <dgm:pt modelId="{0BA8D40C-DF81-4FC3-B3ED-1E8558DE71D3}" type="pres">
      <dgm:prSet presAssocID="{89E5691A-E758-4E49-B9F2-3793C956FC03}" presName="rootText" presStyleLbl="node1" presStyleIdx="3" presStyleCnt="4" custScaleX="195172"/>
      <dgm:spPr/>
    </dgm:pt>
    <dgm:pt modelId="{86F6FAB5-474C-4365-BD4E-FE8FD6BA36ED}" type="pres">
      <dgm:prSet presAssocID="{89E5691A-E758-4E49-B9F2-3793C956FC03}" presName="rootConnector" presStyleLbl="node1" presStyleIdx="3" presStyleCnt="4"/>
      <dgm:spPr/>
    </dgm:pt>
    <dgm:pt modelId="{5FDB8F11-1075-4EC8-9B02-488B5C4504E9}" type="pres">
      <dgm:prSet presAssocID="{89E5691A-E758-4E49-B9F2-3793C956FC03}" presName="childShape" presStyleCnt="0"/>
      <dgm:spPr/>
    </dgm:pt>
    <dgm:pt modelId="{7D1E2843-AC7E-4C37-BB3A-0DEE994389C4}" type="pres">
      <dgm:prSet presAssocID="{AB1F1718-FC50-4F41-A554-EB86114B9837}" presName="Name13" presStyleLbl="parChTrans1D2" presStyleIdx="8" presStyleCnt="11"/>
      <dgm:spPr/>
    </dgm:pt>
    <dgm:pt modelId="{9A5D808A-1746-4547-AF3E-0B49FC894F22}" type="pres">
      <dgm:prSet presAssocID="{3BDD850B-0274-42B6-961C-3930D09E5626}" presName="childText" presStyleLbl="bgAcc1" presStyleIdx="8" presStyleCnt="11" custScaleX="231449" custScaleY="146985">
        <dgm:presLayoutVars>
          <dgm:bulletEnabled val="1"/>
        </dgm:presLayoutVars>
      </dgm:prSet>
      <dgm:spPr/>
    </dgm:pt>
    <dgm:pt modelId="{C9B91562-A882-4B9A-9D31-DCF3983E374F}" type="pres">
      <dgm:prSet presAssocID="{7EDEBD81-588D-4AEE-A2C4-4D9B3DE17402}" presName="Name13" presStyleLbl="parChTrans1D2" presStyleIdx="9" presStyleCnt="11"/>
      <dgm:spPr/>
    </dgm:pt>
    <dgm:pt modelId="{10758090-B563-4AE7-B870-240DEA454DB7}" type="pres">
      <dgm:prSet presAssocID="{59809CD0-469E-4DA7-8D5A-4704973DB3E0}" presName="childText" presStyleLbl="bgAcc1" presStyleIdx="9" presStyleCnt="11" custScaleX="231449" custScaleY="160826">
        <dgm:presLayoutVars>
          <dgm:bulletEnabled val="1"/>
        </dgm:presLayoutVars>
      </dgm:prSet>
      <dgm:spPr/>
    </dgm:pt>
    <dgm:pt modelId="{34D6E014-50CB-4BDD-A462-E5F339F74691}" type="pres">
      <dgm:prSet presAssocID="{D788C692-4B08-4237-92AF-1600915B0C94}" presName="Name13" presStyleLbl="parChTrans1D2" presStyleIdx="10" presStyleCnt="11"/>
      <dgm:spPr/>
    </dgm:pt>
    <dgm:pt modelId="{C231F2D2-91C7-4D58-B1E6-6892B0F39264}" type="pres">
      <dgm:prSet presAssocID="{4000ECA5-0921-4AEB-B1E0-6AC701558538}" presName="childText" presStyleLbl="bgAcc1" presStyleIdx="10" presStyleCnt="11" custScaleX="231449" custScaleY="199291">
        <dgm:presLayoutVars>
          <dgm:bulletEnabled val="1"/>
        </dgm:presLayoutVars>
      </dgm:prSet>
      <dgm:spPr/>
    </dgm:pt>
  </dgm:ptLst>
  <dgm:cxnLst>
    <dgm:cxn modelId="{10034A01-2BDF-4FF3-96DB-3D0BBEF93889}" type="presOf" srcId="{06C360FC-8E64-431A-9966-05B0409BCE8E}" destId="{CA43419F-82CB-48E2-A065-102E8DB48E71}" srcOrd="1" destOrd="0" presId="urn:microsoft.com/office/officeart/2005/8/layout/hierarchy3"/>
    <dgm:cxn modelId="{FD74500A-A0EB-4C8A-9312-A7682D7874B3}" type="presOf" srcId="{CDA9CF94-21A0-461D-92F3-46E1B815E68C}" destId="{7D3DA874-DAA7-41B9-9D8F-E8FCDFC09013}" srcOrd="0" destOrd="0" presId="urn:microsoft.com/office/officeart/2005/8/layout/hierarchy3"/>
    <dgm:cxn modelId="{546F300B-2FD3-4A6D-9224-678701AFE8EB}" type="presOf" srcId="{0F867BFC-A85D-45DF-B27A-C7DBB6402B7F}" destId="{5134576B-C143-4246-B1A6-3815037BE0C8}" srcOrd="0" destOrd="0" presId="urn:microsoft.com/office/officeart/2005/8/layout/hierarchy3"/>
    <dgm:cxn modelId="{10B27D0B-3E92-462A-9FD1-B92744CB1124}" srcId="{4E3CDBE4-D9E0-4C53-B4E4-1DA50325E104}" destId="{FEAE09D1-8039-4335-9C14-B6DE00A26053}" srcOrd="0" destOrd="0" parTransId="{E72E9CF0-FA98-495D-8374-D2B3E33BD9B9}" sibTransId="{1B1B08CB-4DA0-4E87-AAD4-A0A688A06DE1}"/>
    <dgm:cxn modelId="{AEACC10C-BA77-4BD3-A710-A56E4ED971D9}" type="presOf" srcId="{037B2003-8246-47DB-B24B-4892FCB91D1A}" destId="{432F442C-B72B-4184-9EC3-551DED0E779C}" srcOrd="0" destOrd="0" presId="urn:microsoft.com/office/officeart/2005/8/layout/hierarchy3"/>
    <dgm:cxn modelId="{9540B011-86CB-4D02-AF51-E7933E9057C1}" type="presOf" srcId="{F985A99A-4E50-448D-9845-033839AD64D6}" destId="{4002FBC9-BB82-49A0-AD3D-463DC7F12D3C}" srcOrd="0" destOrd="0" presId="urn:microsoft.com/office/officeart/2005/8/layout/hierarchy3"/>
    <dgm:cxn modelId="{E1C7D611-1776-4EFB-BFD7-612EAAF76B4C}" type="presOf" srcId="{89E5691A-E758-4E49-B9F2-3793C956FC03}" destId="{86F6FAB5-474C-4365-BD4E-FE8FD6BA36ED}" srcOrd="1" destOrd="0" presId="urn:microsoft.com/office/officeart/2005/8/layout/hierarchy3"/>
    <dgm:cxn modelId="{2AB2EC12-E763-4B03-AA73-DE3946DF9D8B}" srcId="{FEAE09D1-8039-4335-9C14-B6DE00A26053}" destId="{6F2D86DC-E4C3-4942-A584-D156EF6530D0}" srcOrd="1" destOrd="0" parTransId="{0F867BFC-A85D-45DF-B27A-C7DBB6402B7F}" sibTransId="{856D7921-B9C2-4408-98B7-C9558CFD2C85}"/>
    <dgm:cxn modelId="{62EF3513-5FF1-4CDE-A2DB-10337B3A4DB1}" type="presOf" srcId="{6F2D86DC-E4C3-4942-A584-D156EF6530D0}" destId="{BE9B33CE-7B07-4A3C-A619-DE7CBB5AA6A2}" srcOrd="0" destOrd="0" presId="urn:microsoft.com/office/officeart/2005/8/layout/hierarchy3"/>
    <dgm:cxn modelId="{B80DE413-563C-4014-AF6B-039C901CEA9C}" srcId="{89E5691A-E758-4E49-B9F2-3793C956FC03}" destId="{3BDD850B-0274-42B6-961C-3930D09E5626}" srcOrd="0" destOrd="0" parTransId="{AB1F1718-FC50-4F41-A554-EB86114B9837}" sibTransId="{5664A71C-F0E2-48EE-A307-B273C3ABA356}"/>
    <dgm:cxn modelId="{A753F71F-D5E6-4E7A-8222-41AE8C84B821}" srcId="{F985A99A-4E50-448D-9845-033839AD64D6}" destId="{1724F9A9-FCFB-4A42-841A-04A1C0F47C06}" srcOrd="1" destOrd="0" parTransId="{037B2003-8246-47DB-B24B-4892FCB91D1A}" sibTransId="{73C7F543-2606-4C20-A5A7-B590E2C77D9A}"/>
    <dgm:cxn modelId="{17AF0521-AACC-42C7-A3F5-922CD4A2A7DB}" srcId="{89E5691A-E758-4E49-B9F2-3793C956FC03}" destId="{59809CD0-469E-4DA7-8D5A-4704973DB3E0}" srcOrd="1" destOrd="0" parTransId="{7EDEBD81-588D-4AEE-A2C4-4D9B3DE17402}" sibTransId="{8603B58D-99D3-4C01-BB55-9142370820FA}"/>
    <dgm:cxn modelId="{2A49313B-DEFC-47C8-B829-63FED59DD513}" type="presOf" srcId="{59809CD0-469E-4DA7-8D5A-4704973DB3E0}" destId="{10758090-B563-4AE7-B870-240DEA454DB7}" srcOrd="0" destOrd="0" presId="urn:microsoft.com/office/officeart/2005/8/layout/hierarchy3"/>
    <dgm:cxn modelId="{041C5262-140C-46C4-963F-01AB3A0A62DB}" type="presOf" srcId="{D788C692-4B08-4237-92AF-1600915B0C94}" destId="{34D6E014-50CB-4BDD-A462-E5F339F74691}" srcOrd="0" destOrd="0" presId="urn:microsoft.com/office/officeart/2005/8/layout/hierarchy3"/>
    <dgm:cxn modelId="{3E98F262-01FC-4243-BCEE-6AAD676F11BA}" type="presOf" srcId="{4875D970-AA97-4B2B-9870-171B53EC1E72}" destId="{D0F24F94-C971-44BD-80A0-613D552F9AF8}" srcOrd="0" destOrd="0" presId="urn:microsoft.com/office/officeart/2005/8/layout/hierarchy3"/>
    <dgm:cxn modelId="{7681C34A-2B46-4460-BA2E-B9F19031F431}" type="presOf" srcId="{BB7A4C8D-7DD6-4924-96AE-00B814851F19}" destId="{5BDBCAE7-457A-4FA8-B6DB-22C07BB3ACF2}" srcOrd="0" destOrd="0" presId="urn:microsoft.com/office/officeart/2005/8/layout/hierarchy3"/>
    <dgm:cxn modelId="{8243DE4B-CE67-43F1-A2CA-3534EB39C31A}" srcId="{06C360FC-8E64-431A-9966-05B0409BCE8E}" destId="{BFBD2E91-E4AE-4321-B740-7E02B0D8CA02}" srcOrd="1" destOrd="0" parTransId="{93D66962-8930-4D2C-8425-CB40A2754E53}" sibTransId="{217FBE86-E345-4EFC-9648-2B0AF9E176DF}"/>
    <dgm:cxn modelId="{5FF0276C-344B-40EC-BEA3-95D5B81DB818}" type="presOf" srcId="{C2850A26-9C2E-4DA3-AC04-21D046FFEB5C}" destId="{42E55CC2-CCC2-410E-97D8-AB5C732114C1}" srcOrd="0" destOrd="0" presId="urn:microsoft.com/office/officeart/2005/8/layout/hierarchy3"/>
    <dgm:cxn modelId="{98C7B650-2DB3-4352-BE89-675748C70667}" type="presOf" srcId="{6328D8DC-B888-420A-B42F-305D31C10AD8}" destId="{6C96E581-3A73-402F-886B-B68601FEB325}" srcOrd="0" destOrd="0" presId="urn:microsoft.com/office/officeart/2005/8/layout/hierarchy3"/>
    <dgm:cxn modelId="{EC829853-2801-4DC3-8935-F79719D6E550}" type="presOf" srcId="{4000ECA5-0921-4AEB-B1E0-6AC701558538}" destId="{C231F2D2-91C7-4D58-B1E6-6892B0F39264}" srcOrd="0" destOrd="0" presId="urn:microsoft.com/office/officeart/2005/8/layout/hierarchy3"/>
    <dgm:cxn modelId="{4CD4CC56-762D-44E2-88FC-CCC712287702}" type="presOf" srcId="{BFBD2E91-E4AE-4321-B740-7E02B0D8CA02}" destId="{4EB8DE83-805F-4311-B740-5D8FEC4931C8}" srcOrd="0" destOrd="0" presId="urn:microsoft.com/office/officeart/2005/8/layout/hierarchy3"/>
    <dgm:cxn modelId="{39D3A277-1F18-4533-832F-EBFC20241D98}" type="presOf" srcId="{1724F9A9-FCFB-4A42-841A-04A1C0F47C06}" destId="{90082EBF-F990-4818-9A38-3D19FB4DBB1B}" srcOrd="0" destOrd="0" presId="urn:microsoft.com/office/officeart/2005/8/layout/hierarchy3"/>
    <dgm:cxn modelId="{024E4678-F583-455A-98A9-D19A7CBCD142}" type="presOf" srcId="{F985A99A-4E50-448D-9845-033839AD64D6}" destId="{279B0567-EF2E-44DC-8016-B488E7F13419}" srcOrd="1" destOrd="0" presId="urn:microsoft.com/office/officeart/2005/8/layout/hierarchy3"/>
    <dgm:cxn modelId="{2CC5407A-E79F-4952-B2A5-F742F947FB88}" type="presOf" srcId="{06C360FC-8E64-431A-9966-05B0409BCE8E}" destId="{63E0A60F-19FD-4944-8708-90426584CC4C}" srcOrd="0" destOrd="0" presId="urn:microsoft.com/office/officeart/2005/8/layout/hierarchy3"/>
    <dgm:cxn modelId="{C4CFBA89-540C-4631-BF4D-B75DB4CF19E5}" type="presOf" srcId="{8EAB9BC0-7B7C-4DD6-B329-2FC55108909D}" destId="{09013330-AFA4-42D8-98D1-7041F1187FF1}" srcOrd="0" destOrd="0" presId="urn:microsoft.com/office/officeart/2005/8/layout/hierarchy3"/>
    <dgm:cxn modelId="{50A6DC8C-5F91-47BE-89C5-76C29EDC8277}" type="presOf" srcId="{3BDD850B-0274-42B6-961C-3930D09E5626}" destId="{9A5D808A-1746-4547-AF3E-0B49FC894F22}" srcOrd="0" destOrd="0" presId="urn:microsoft.com/office/officeart/2005/8/layout/hierarchy3"/>
    <dgm:cxn modelId="{D6E84E8D-7BF7-4419-B654-E4DED9786706}" type="presOf" srcId="{89E5691A-E758-4E49-B9F2-3793C956FC03}" destId="{0BA8D40C-DF81-4FC3-B3ED-1E8558DE71D3}" srcOrd="0" destOrd="0" presId="urn:microsoft.com/office/officeart/2005/8/layout/hierarchy3"/>
    <dgm:cxn modelId="{F759A49A-0F7A-4B2B-8C6F-D701BB571DC5}" srcId="{FEAE09D1-8039-4335-9C14-B6DE00A26053}" destId="{F12DFE08-A64D-443D-B6DD-24328EFDA833}" srcOrd="0" destOrd="0" parTransId="{C2850A26-9C2E-4DA3-AC04-21D046FFEB5C}" sibTransId="{F6AFDCD5-634D-4559-A59E-C71FBDC817F6}"/>
    <dgm:cxn modelId="{1315C6A0-4202-43D1-BC13-426400197041}" srcId="{4E3CDBE4-D9E0-4C53-B4E4-1DA50325E104}" destId="{89E5691A-E758-4E49-B9F2-3793C956FC03}" srcOrd="3" destOrd="0" parTransId="{EF696F76-46AA-45DF-9D67-85513C9D76FE}" sibTransId="{EFA0842B-1BF7-4D53-94BF-9E7D952987E9}"/>
    <dgm:cxn modelId="{B08989A1-957C-4DD2-AD31-B12AF0F584A9}" type="presOf" srcId="{C7963F1F-B0E0-48D8-95BC-B4C7CB013D2B}" destId="{D7A850D1-FE08-4D24-AC20-59A782CADAA0}" srcOrd="0" destOrd="0" presId="urn:microsoft.com/office/officeart/2005/8/layout/hierarchy3"/>
    <dgm:cxn modelId="{37A4A6A1-927D-4C92-BB9F-38BB3792DCA5}" srcId="{4E3CDBE4-D9E0-4C53-B4E4-1DA50325E104}" destId="{06C360FC-8E64-431A-9966-05B0409BCE8E}" srcOrd="1" destOrd="0" parTransId="{A00621CD-B816-46D7-A987-58FA6B4099AF}" sibTransId="{38BDE584-DD4B-47CA-953D-504CD61BA50E}"/>
    <dgm:cxn modelId="{24F782AD-505B-4EFE-B9E0-27002D2A2E08}" srcId="{89E5691A-E758-4E49-B9F2-3793C956FC03}" destId="{4000ECA5-0921-4AEB-B1E0-6AC701558538}" srcOrd="2" destOrd="0" parTransId="{D788C692-4B08-4237-92AF-1600915B0C94}" sibTransId="{FF943F82-A166-4ED4-BE29-C73A82EDAF73}"/>
    <dgm:cxn modelId="{33C1D0B8-BFA5-45B7-82F9-65283173B98D}" srcId="{4E3CDBE4-D9E0-4C53-B4E4-1DA50325E104}" destId="{F985A99A-4E50-448D-9845-033839AD64D6}" srcOrd="2" destOrd="0" parTransId="{2F07DCE9-C2EC-46F6-8A6A-682E1AA09666}" sibTransId="{48145DE8-A3FB-4F05-9D19-5B397B3EB8C8}"/>
    <dgm:cxn modelId="{57DCC4C7-8F50-4DDB-A859-34C11B77C859}" srcId="{F985A99A-4E50-448D-9845-033839AD64D6}" destId="{4875D970-AA97-4B2B-9870-171B53EC1E72}" srcOrd="0" destOrd="0" parTransId="{A9AA7F81-F364-47F0-88A5-584587010E29}" sibTransId="{8FC5C27F-40F4-4579-9A16-31DD791398ED}"/>
    <dgm:cxn modelId="{1527C7CD-94C4-4DDC-9C12-469E7DD04FC9}" type="presOf" srcId="{AB1F1718-FC50-4F41-A554-EB86114B9837}" destId="{7D1E2843-AC7E-4C37-BB3A-0DEE994389C4}" srcOrd="0" destOrd="0" presId="urn:microsoft.com/office/officeart/2005/8/layout/hierarchy3"/>
    <dgm:cxn modelId="{54DDB3D1-DB8F-48C7-9918-C7A26A5ECE13}" srcId="{06C360FC-8E64-431A-9966-05B0409BCE8E}" destId="{8EAB9BC0-7B7C-4DD6-B329-2FC55108909D}" srcOrd="0" destOrd="0" parTransId="{6328D8DC-B888-420A-B42F-305D31C10AD8}" sibTransId="{210D3E15-6541-4625-B584-7C70445F3814}"/>
    <dgm:cxn modelId="{E4BF81D4-9490-4A04-8C54-99B116ADA712}" type="presOf" srcId="{FEAE09D1-8039-4335-9C14-B6DE00A26053}" destId="{3534409C-59A3-4904-A804-189615AAA9A8}" srcOrd="1" destOrd="0" presId="urn:microsoft.com/office/officeart/2005/8/layout/hierarchy3"/>
    <dgm:cxn modelId="{03A963DE-EC8E-4C81-84EE-41DE0EB58591}" srcId="{F985A99A-4E50-448D-9845-033839AD64D6}" destId="{CDA9CF94-21A0-461D-92F3-46E1B815E68C}" srcOrd="2" destOrd="0" parTransId="{F7C1FABE-954A-419A-9B3D-34FA85D42019}" sibTransId="{8A22FD36-7211-4FF7-98F6-6213EDDB2053}"/>
    <dgm:cxn modelId="{F5CAFDE9-6582-48D8-B128-7D782B423360}" type="presOf" srcId="{A9AA7F81-F364-47F0-88A5-584587010E29}" destId="{BC3AFA2F-CC3E-4FA2-B7B6-A49DE07F6A9A}" srcOrd="0" destOrd="0" presId="urn:microsoft.com/office/officeart/2005/8/layout/hierarchy3"/>
    <dgm:cxn modelId="{8E5867EC-0CB2-49BE-B258-68F368FAE501}" type="presOf" srcId="{7EDEBD81-588D-4AEE-A2C4-4D9B3DE17402}" destId="{C9B91562-A882-4B9A-9D31-DCF3983E374F}" srcOrd="0" destOrd="0" presId="urn:microsoft.com/office/officeart/2005/8/layout/hierarchy3"/>
    <dgm:cxn modelId="{4CFEDAEC-5974-478F-8F36-A7258EBCA664}" type="presOf" srcId="{FEAE09D1-8039-4335-9C14-B6DE00A26053}" destId="{8DFECDAD-B783-4DC4-8D8F-B5AD2BF9D847}" srcOrd="0" destOrd="0" presId="urn:microsoft.com/office/officeart/2005/8/layout/hierarchy3"/>
    <dgm:cxn modelId="{DBC08BF0-799C-41C8-BC38-B9DD986EFA59}" type="presOf" srcId="{93D66962-8930-4D2C-8425-CB40A2754E53}" destId="{D52CE9C8-52D7-45B4-8E11-2AAD61C3476C}" srcOrd="0" destOrd="0" presId="urn:microsoft.com/office/officeart/2005/8/layout/hierarchy3"/>
    <dgm:cxn modelId="{E8FF33F2-263E-4593-AC73-37F889011A6E}" type="presOf" srcId="{F12DFE08-A64D-443D-B6DD-24328EFDA833}" destId="{9DA8BB31-DD7E-47AA-B19B-877E664ADB01}" srcOrd="0" destOrd="0" presId="urn:microsoft.com/office/officeart/2005/8/layout/hierarchy3"/>
    <dgm:cxn modelId="{E8B48EFC-932C-4278-9AE9-623DA8AB8580}" type="presOf" srcId="{F7C1FABE-954A-419A-9B3D-34FA85D42019}" destId="{9094147A-8017-4CAC-AD37-803DEE4C96A8}" srcOrd="0" destOrd="0" presId="urn:microsoft.com/office/officeart/2005/8/layout/hierarchy3"/>
    <dgm:cxn modelId="{E28A0AFD-7133-4A17-B299-76BE6AACEB0B}" srcId="{FEAE09D1-8039-4335-9C14-B6DE00A26053}" destId="{BB7A4C8D-7DD6-4924-96AE-00B814851F19}" srcOrd="2" destOrd="0" parTransId="{C7963F1F-B0E0-48D8-95BC-B4C7CB013D2B}" sibTransId="{64E9F3DE-A593-4A48-8809-22669C2CFCE6}"/>
    <dgm:cxn modelId="{1EE8E3FD-D936-4AE9-90D6-B496316192EA}" type="presOf" srcId="{4E3CDBE4-D9E0-4C53-B4E4-1DA50325E104}" destId="{8E9CF992-C609-4613-9155-552D0A7D9DD6}" srcOrd="0" destOrd="0" presId="urn:microsoft.com/office/officeart/2005/8/layout/hierarchy3"/>
    <dgm:cxn modelId="{E9F26405-6A09-4623-A0B1-584E4C8B8365}" type="presParOf" srcId="{8E9CF992-C609-4613-9155-552D0A7D9DD6}" destId="{17258FC4-44FD-484C-830F-980DE7B0BBCB}" srcOrd="0" destOrd="0" presId="urn:microsoft.com/office/officeart/2005/8/layout/hierarchy3"/>
    <dgm:cxn modelId="{E6B4DFA6-2D6F-4A69-B6CE-0099AD43FFB5}" type="presParOf" srcId="{17258FC4-44FD-484C-830F-980DE7B0BBCB}" destId="{E72EFA9F-C2D3-42FA-A55A-60E4C376324E}" srcOrd="0" destOrd="0" presId="urn:microsoft.com/office/officeart/2005/8/layout/hierarchy3"/>
    <dgm:cxn modelId="{0D000A45-FB74-4D8D-BA95-A8AF1AA34125}" type="presParOf" srcId="{E72EFA9F-C2D3-42FA-A55A-60E4C376324E}" destId="{8DFECDAD-B783-4DC4-8D8F-B5AD2BF9D847}" srcOrd="0" destOrd="0" presId="urn:microsoft.com/office/officeart/2005/8/layout/hierarchy3"/>
    <dgm:cxn modelId="{F52DFAC9-F2A7-4018-8592-22B07641742A}" type="presParOf" srcId="{E72EFA9F-C2D3-42FA-A55A-60E4C376324E}" destId="{3534409C-59A3-4904-A804-189615AAA9A8}" srcOrd="1" destOrd="0" presId="urn:microsoft.com/office/officeart/2005/8/layout/hierarchy3"/>
    <dgm:cxn modelId="{D8F29274-DA2B-41DF-A944-22603A2C4E4E}" type="presParOf" srcId="{17258FC4-44FD-484C-830F-980DE7B0BBCB}" destId="{703EC085-1D9E-4F05-8F12-92604CEED93F}" srcOrd="1" destOrd="0" presId="urn:microsoft.com/office/officeart/2005/8/layout/hierarchy3"/>
    <dgm:cxn modelId="{66B464E1-B246-4DAE-A6D4-EDA86D903402}" type="presParOf" srcId="{703EC085-1D9E-4F05-8F12-92604CEED93F}" destId="{42E55CC2-CCC2-410E-97D8-AB5C732114C1}" srcOrd="0" destOrd="0" presId="urn:microsoft.com/office/officeart/2005/8/layout/hierarchy3"/>
    <dgm:cxn modelId="{7E8F0231-118E-49C8-BB65-A38F003701CE}" type="presParOf" srcId="{703EC085-1D9E-4F05-8F12-92604CEED93F}" destId="{9DA8BB31-DD7E-47AA-B19B-877E664ADB01}" srcOrd="1" destOrd="0" presId="urn:microsoft.com/office/officeart/2005/8/layout/hierarchy3"/>
    <dgm:cxn modelId="{925D2852-0CAC-4A48-A775-BD3BB7ED1786}" type="presParOf" srcId="{703EC085-1D9E-4F05-8F12-92604CEED93F}" destId="{5134576B-C143-4246-B1A6-3815037BE0C8}" srcOrd="2" destOrd="0" presId="urn:microsoft.com/office/officeart/2005/8/layout/hierarchy3"/>
    <dgm:cxn modelId="{CE655BB9-9FF3-4C4D-87A9-57DA2C2EA516}" type="presParOf" srcId="{703EC085-1D9E-4F05-8F12-92604CEED93F}" destId="{BE9B33CE-7B07-4A3C-A619-DE7CBB5AA6A2}" srcOrd="3" destOrd="0" presId="urn:microsoft.com/office/officeart/2005/8/layout/hierarchy3"/>
    <dgm:cxn modelId="{FD61BD5D-9960-4DD9-851B-EBFB282901BC}" type="presParOf" srcId="{703EC085-1D9E-4F05-8F12-92604CEED93F}" destId="{D7A850D1-FE08-4D24-AC20-59A782CADAA0}" srcOrd="4" destOrd="0" presId="urn:microsoft.com/office/officeart/2005/8/layout/hierarchy3"/>
    <dgm:cxn modelId="{C300E90F-D95B-4E0B-AC45-6A617AA60031}" type="presParOf" srcId="{703EC085-1D9E-4F05-8F12-92604CEED93F}" destId="{5BDBCAE7-457A-4FA8-B6DB-22C07BB3ACF2}" srcOrd="5" destOrd="0" presId="urn:microsoft.com/office/officeart/2005/8/layout/hierarchy3"/>
    <dgm:cxn modelId="{635F4B05-0B9C-416F-A954-55B908D93415}" type="presParOf" srcId="{8E9CF992-C609-4613-9155-552D0A7D9DD6}" destId="{82F2A203-EBA2-453E-99AE-E0E2F958A65B}" srcOrd="1" destOrd="0" presId="urn:microsoft.com/office/officeart/2005/8/layout/hierarchy3"/>
    <dgm:cxn modelId="{DB54BBC5-8C7F-49C6-B7BA-A0F23581CB10}" type="presParOf" srcId="{82F2A203-EBA2-453E-99AE-E0E2F958A65B}" destId="{D226B27F-4168-4466-AC7C-FE0BB02FBD46}" srcOrd="0" destOrd="0" presId="urn:microsoft.com/office/officeart/2005/8/layout/hierarchy3"/>
    <dgm:cxn modelId="{591052E8-9645-48F1-940D-075938602D46}" type="presParOf" srcId="{D226B27F-4168-4466-AC7C-FE0BB02FBD46}" destId="{63E0A60F-19FD-4944-8708-90426584CC4C}" srcOrd="0" destOrd="0" presId="urn:microsoft.com/office/officeart/2005/8/layout/hierarchy3"/>
    <dgm:cxn modelId="{27F33EAB-30D5-4E3C-8D5A-769B5783EB83}" type="presParOf" srcId="{D226B27F-4168-4466-AC7C-FE0BB02FBD46}" destId="{CA43419F-82CB-48E2-A065-102E8DB48E71}" srcOrd="1" destOrd="0" presId="urn:microsoft.com/office/officeart/2005/8/layout/hierarchy3"/>
    <dgm:cxn modelId="{779C7BC1-A805-4848-B5BA-1620A11493A2}" type="presParOf" srcId="{82F2A203-EBA2-453E-99AE-E0E2F958A65B}" destId="{9F876383-0EC3-4A82-BC56-C78ABD53A294}" srcOrd="1" destOrd="0" presId="urn:microsoft.com/office/officeart/2005/8/layout/hierarchy3"/>
    <dgm:cxn modelId="{657D9694-3D4F-4B93-8F01-99D282AC9DD4}" type="presParOf" srcId="{9F876383-0EC3-4A82-BC56-C78ABD53A294}" destId="{6C96E581-3A73-402F-886B-B68601FEB325}" srcOrd="0" destOrd="0" presId="urn:microsoft.com/office/officeart/2005/8/layout/hierarchy3"/>
    <dgm:cxn modelId="{A0C52F2E-2769-4D0B-B08C-F1B45269FFF3}" type="presParOf" srcId="{9F876383-0EC3-4A82-BC56-C78ABD53A294}" destId="{09013330-AFA4-42D8-98D1-7041F1187FF1}" srcOrd="1" destOrd="0" presId="urn:microsoft.com/office/officeart/2005/8/layout/hierarchy3"/>
    <dgm:cxn modelId="{384E80C8-7308-4A23-B345-B770EEBDAB03}" type="presParOf" srcId="{9F876383-0EC3-4A82-BC56-C78ABD53A294}" destId="{D52CE9C8-52D7-45B4-8E11-2AAD61C3476C}" srcOrd="2" destOrd="0" presId="urn:microsoft.com/office/officeart/2005/8/layout/hierarchy3"/>
    <dgm:cxn modelId="{DED4E3B7-8B25-4C7C-9148-928CBC051F89}" type="presParOf" srcId="{9F876383-0EC3-4A82-BC56-C78ABD53A294}" destId="{4EB8DE83-805F-4311-B740-5D8FEC4931C8}" srcOrd="3" destOrd="0" presId="urn:microsoft.com/office/officeart/2005/8/layout/hierarchy3"/>
    <dgm:cxn modelId="{3D4275BA-C2A7-4DFE-968F-7E7B026EBD30}" type="presParOf" srcId="{8E9CF992-C609-4613-9155-552D0A7D9DD6}" destId="{4C7727D6-41E4-442A-A098-CB6785384B76}" srcOrd="2" destOrd="0" presId="urn:microsoft.com/office/officeart/2005/8/layout/hierarchy3"/>
    <dgm:cxn modelId="{6B7B61E4-E01F-400B-9B91-2EA3C8442DF4}" type="presParOf" srcId="{4C7727D6-41E4-442A-A098-CB6785384B76}" destId="{38E9A5B0-4D63-4958-B882-A5069C1637C0}" srcOrd="0" destOrd="0" presId="urn:microsoft.com/office/officeart/2005/8/layout/hierarchy3"/>
    <dgm:cxn modelId="{CC40E138-3DC0-4808-90B8-AE01882AD77E}" type="presParOf" srcId="{38E9A5B0-4D63-4958-B882-A5069C1637C0}" destId="{4002FBC9-BB82-49A0-AD3D-463DC7F12D3C}" srcOrd="0" destOrd="0" presId="urn:microsoft.com/office/officeart/2005/8/layout/hierarchy3"/>
    <dgm:cxn modelId="{456C06B2-E331-4E66-A823-27776AE1D862}" type="presParOf" srcId="{38E9A5B0-4D63-4958-B882-A5069C1637C0}" destId="{279B0567-EF2E-44DC-8016-B488E7F13419}" srcOrd="1" destOrd="0" presId="urn:microsoft.com/office/officeart/2005/8/layout/hierarchy3"/>
    <dgm:cxn modelId="{D23066FF-E160-42DF-B109-DD855B1B2273}" type="presParOf" srcId="{4C7727D6-41E4-442A-A098-CB6785384B76}" destId="{FCCADA7D-7877-4ABF-92FD-0884225BB8DB}" srcOrd="1" destOrd="0" presId="urn:microsoft.com/office/officeart/2005/8/layout/hierarchy3"/>
    <dgm:cxn modelId="{AC402537-A546-4F3F-B2DF-13D2FD9E9E0E}" type="presParOf" srcId="{FCCADA7D-7877-4ABF-92FD-0884225BB8DB}" destId="{BC3AFA2F-CC3E-4FA2-B7B6-A49DE07F6A9A}" srcOrd="0" destOrd="0" presId="urn:microsoft.com/office/officeart/2005/8/layout/hierarchy3"/>
    <dgm:cxn modelId="{3A6992F7-706A-4295-865B-038EAE629AB1}" type="presParOf" srcId="{FCCADA7D-7877-4ABF-92FD-0884225BB8DB}" destId="{D0F24F94-C971-44BD-80A0-613D552F9AF8}" srcOrd="1" destOrd="0" presId="urn:microsoft.com/office/officeart/2005/8/layout/hierarchy3"/>
    <dgm:cxn modelId="{1020A1AC-D027-4F80-A260-687E2562EA0B}" type="presParOf" srcId="{FCCADA7D-7877-4ABF-92FD-0884225BB8DB}" destId="{432F442C-B72B-4184-9EC3-551DED0E779C}" srcOrd="2" destOrd="0" presId="urn:microsoft.com/office/officeart/2005/8/layout/hierarchy3"/>
    <dgm:cxn modelId="{6BB90BC7-D338-487A-9FE5-2E85312A4B8A}" type="presParOf" srcId="{FCCADA7D-7877-4ABF-92FD-0884225BB8DB}" destId="{90082EBF-F990-4818-9A38-3D19FB4DBB1B}" srcOrd="3" destOrd="0" presId="urn:microsoft.com/office/officeart/2005/8/layout/hierarchy3"/>
    <dgm:cxn modelId="{F630178B-400D-4D5F-8C5A-EC31A8645DCC}" type="presParOf" srcId="{FCCADA7D-7877-4ABF-92FD-0884225BB8DB}" destId="{9094147A-8017-4CAC-AD37-803DEE4C96A8}" srcOrd="4" destOrd="0" presId="urn:microsoft.com/office/officeart/2005/8/layout/hierarchy3"/>
    <dgm:cxn modelId="{CBA6529B-E8B7-4F17-A879-087A62456367}" type="presParOf" srcId="{FCCADA7D-7877-4ABF-92FD-0884225BB8DB}" destId="{7D3DA874-DAA7-41B9-9D8F-E8FCDFC09013}" srcOrd="5" destOrd="0" presId="urn:microsoft.com/office/officeart/2005/8/layout/hierarchy3"/>
    <dgm:cxn modelId="{F492EB76-ECE8-4B3F-88AA-9C657B296B7B}" type="presParOf" srcId="{8E9CF992-C609-4613-9155-552D0A7D9DD6}" destId="{B7287B91-621E-4507-8059-03409F8C40B8}" srcOrd="3" destOrd="0" presId="urn:microsoft.com/office/officeart/2005/8/layout/hierarchy3"/>
    <dgm:cxn modelId="{6346747D-2177-4E4F-85DF-734DAADE2AD0}" type="presParOf" srcId="{B7287B91-621E-4507-8059-03409F8C40B8}" destId="{4C4BE2A8-3206-47F2-B475-3D9B533B461A}" srcOrd="0" destOrd="0" presId="urn:microsoft.com/office/officeart/2005/8/layout/hierarchy3"/>
    <dgm:cxn modelId="{4E22ACE7-CEA9-4106-98D8-2F3570D7B8FC}" type="presParOf" srcId="{4C4BE2A8-3206-47F2-B475-3D9B533B461A}" destId="{0BA8D40C-DF81-4FC3-B3ED-1E8558DE71D3}" srcOrd="0" destOrd="0" presId="urn:microsoft.com/office/officeart/2005/8/layout/hierarchy3"/>
    <dgm:cxn modelId="{39EC401A-D811-4129-9E57-A0630488205D}" type="presParOf" srcId="{4C4BE2A8-3206-47F2-B475-3D9B533B461A}" destId="{86F6FAB5-474C-4365-BD4E-FE8FD6BA36ED}" srcOrd="1" destOrd="0" presId="urn:microsoft.com/office/officeart/2005/8/layout/hierarchy3"/>
    <dgm:cxn modelId="{EFC8CE58-DAAF-45A6-97FA-6D4ED2B14369}" type="presParOf" srcId="{B7287B91-621E-4507-8059-03409F8C40B8}" destId="{5FDB8F11-1075-4EC8-9B02-488B5C4504E9}" srcOrd="1" destOrd="0" presId="urn:microsoft.com/office/officeart/2005/8/layout/hierarchy3"/>
    <dgm:cxn modelId="{C02522B2-BFB8-475D-9BDB-76A4753117DF}" type="presParOf" srcId="{5FDB8F11-1075-4EC8-9B02-488B5C4504E9}" destId="{7D1E2843-AC7E-4C37-BB3A-0DEE994389C4}" srcOrd="0" destOrd="0" presId="urn:microsoft.com/office/officeart/2005/8/layout/hierarchy3"/>
    <dgm:cxn modelId="{B8189425-7127-496E-8958-E61AF999D89F}" type="presParOf" srcId="{5FDB8F11-1075-4EC8-9B02-488B5C4504E9}" destId="{9A5D808A-1746-4547-AF3E-0B49FC894F22}" srcOrd="1" destOrd="0" presId="urn:microsoft.com/office/officeart/2005/8/layout/hierarchy3"/>
    <dgm:cxn modelId="{31041550-EA11-4EDC-9DBC-E403B6D8E7A9}" type="presParOf" srcId="{5FDB8F11-1075-4EC8-9B02-488B5C4504E9}" destId="{C9B91562-A882-4B9A-9D31-DCF3983E374F}" srcOrd="2" destOrd="0" presId="urn:microsoft.com/office/officeart/2005/8/layout/hierarchy3"/>
    <dgm:cxn modelId="{8F5A92E5-70A0-4D37-BC07-35C513B1308F}" type="presParOf" srcId="{5FDB8F11-1075-4EC8-9B02-488B5C4504E9}" destId="{10758090-B563-4AE7-B870-240DEA454DB7}" srcOrd="3" destOrd="0" presId="urn:microsoft.com/office/officeart/2005/8/layout/hierarchy3"/>
    <dgm:cxn modelId="{E70C2CE4-F0E7-4A71-BD5D-CD72D7F96733}" type="presParOf" srcId="{5FDB8F11-1075-4EC8-9B02-488B5C4504E9}" destId="{34D6E014-50CB-4BDD-A462-E5F339F74691}" srcOrd="4" destOrd="0" presId="urn:microsoft.com/office/officeart/2005/8/layout/hierarchy3"/>
    <dgm:cxn modelId="{F25B0127-4F9B-4813-9CD5-9E6EC293F947}" type="presParOf" srcId="{5FDB8F11-1075-4EC8-9B02-488B5C4504E9}" destId="{C231F2D2-91C7-4D58-B1E6-6892B0F39264}" srcOrd="5" destOrd="0" presId="urn:microsoft.com/office/officeart/2005/8/layout/hierarchy3"/>
  </dgm:cxnLst>
  <dgm:bg>
    <a:noFill/>
  </dgm:bg>
  <dgm:whole>
    <a:ln w="952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3CDBE4-D9E0-4C53-B4E4-1DA50325E104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06C360FC-8E64-431A-9966-05B0409BCE8E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chemeClr val="bg1"/>
              </a:solidFill>
              <a:latin typeface="Arial Narrow" panose="020B0606020202030204" pitchFamily="34" charset="0"/>
            </a:rPr>
            <a:t>Underdeveloped Talent Development and Mentorship Practices</a:t>
          </a:r>
        </a:p>
      </dgm:t>
    </dgm:pt>
    <dgm:pt modelId="{A00621CD-B816-46D7-A987-58FA6B4099AF}" type="parTrans" cxnId="{37A4A6A1-927D-4C92-BB9F-38BB3792DCA5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38BDE584-DD4B-47CA-953D-504CD61BA50E}" type="sibTrans" cxnId="{37A4A6A1-927D-4C92-BB9F-38BB3792DCA5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FEAE09D1-8039-4335-9C14-B6DE00A26053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pPr algn="ctr"/>
          <a:r>
            <a:rPr lang="en-GB" sz="1200" b="0" kern="1200" noProof="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Lack of Formal Strategic and Legal Frameworks</a:t>
          </a:r>
        </a:p>
      </dgm:t>
    </dgm:pt>
    <dgm:pt modelId="{E72E9CF0-FA98-495D-8374-D2B3E33BD9B9}" type="parTrans" cxnId="{10B27D0B-3E92-462A-9FD1-B92744CB1124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1B1B08CB-4DA0-4E87-AAD4-A0A688A06DE1}" type="sibTrans" cxnId="{10B27D0B-3E92-462A-9FD1-B92744CB1124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F985A99A-4E50-448D-9845-033839AD64D6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chemeClr val="bg1"/>
              </a:solidFill>
              <a:latin typeface="Arial Narrow" panose="020B0606020202030204" pitchFamily="34" charset="0"/>
            </a:rPr>
            <a:t>Organizational Culture Not Focused on Continuity</a:t>
          </a:r>
        </a:p>
      </dgm:t>
    </dgm:pt>
    <dgm:pt modelId="{2F07DCE9-C2EC-46F6-8A6A-682E1AA09666}" type="parTrans" cxnId="{33C1D0B8-BFA5-45B7-82F9-65283173B98D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48145DE8-A3FB-4F05-9D19-5B397B3EB8C8}" type="sibTrans" cxnId="{33C1D0B8-BFA5-45B7-82F9-65283173B98D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89E5691A-E758-4E49-B9F2-3793C956FC03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chemeClr val="bg1"/>
              </a:solidFill>
              <a:latin typeface="Arial Narrow" panose="020B0606020202030204" pitchFamily="34" charset="0"/>
            </a:rPr>
            <a:t>Fragmented or Non-Mandatory HR Planning</a:t>
          </a:r>
        </a:p>
      </dgm:t>
    </dgm:pt>
    <dgm:pt modelId="{EF696F76-46AA-45DF-9D67-85513C9D76FE}" type="parTrans" cxnId="{1315C6A0-4202-43D1-BC13-426400197041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EFA0842B-1BF7-4D53-94BF-9E7D952987E9}" type="sibTrans" cxnId="{1315C6A0-4202-43D1-BC13-426400197041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3BDD850B-0274-42B6-961C-3930D09E5626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rgbClr val="001689"/>
              </a:solidFill>
              <a:latin typeface="Arial Narrow" panose="020B0606020202030204" pitchFamily="34" charset="0"/>
            </a:rPr>
            <a:t>Lack of coordinated planning</a:t>
          </a:r>
        </a:p>
      </dgm:t>
    </dgm:pt>
    <dgm:pt modelId="{AB1F1718-FC50-4F41-A554-EB86114B9837}" type="parTrans" cxnId="{B80DE413-563C-4014-AF6B-039C901CEA9C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5664A71C-F0E2-48EE-A307-B273C3ABA356}" type="sibTrans" cxnId="{B80DE413-563C-4014-AF6B-039C901CEA9C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F12DFE08-A64D-443D-B6DD-24328EFDA833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rgbClr val="001689"/>
              </a:solidFill>
              <a:latin typeface="Arial Narrow" panose="020B0606020202030204" pitchFamily="34" charset="0"/>
            </a:rPr>
            <a:t>Lack of formal HRM processes</a:t>
          </a:r>
        </a:p>
      </dgm:t>
    </dgm:pt>
    <dgm:pt modelId="{C2850A26-9C2E-4DA3-AC04-21D046FFEB5C}" type="parTrans" cxnId="{F759A49A-0F7A-4B2B-8C6F-D701BB571DC5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F6AFDCD5-634D-4559-A59E-C71FBDC817F6}" type="sibTrans" cxnId="{F759A49A-0F7A-4B2B-8C6F-D701BB571DC5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8EAB9BC0-7B7C-4DD6-B329-2FC55108909D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pPr algn="ctr"/>
          <a:r>
            <a:rPr lang="en-GB" sz="1200" b="0" noProof="0" dirty="0">
              <a:solidFill>
                <a:srgbClr val="001689"/>
              </a:solidFill>
              <a:latin typeface="Arial Narrow" panose="020B0606020202030204" pitchFamily="34" charset="0"/>
            </a:rPr>
            <a:t>Lack of consensus on what is talent</a:t>
          </a:r>
        </a:p>
      </dgm:t>
    </dgm:pt>
    <dgm:pt modelId="{6328D8DC-B888-420A-B42F-305D31C10AD8}" type="parTrans" cxnId="{54DDB3D1-DB8F-48C7-9918-C7A26A5ECE13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210D3E15-6541-4625-B584-7C70445F3814}" type="sibTrans" cxnId="{54DDB3D1-DB8F-48C7-9918-C7A26A5ECE13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BFBD2E91-E4AE-4321-B740-7E02B0D8CA02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rgbClr val="001689"/>
              </a:solidFill>
              <a:latin typeface="Arial Narrow" panose="020B0606020202030204" pitchFamily="34" charset="0"/>
            </a:rPr>
            <a:t>Lack of clear definition of leadership</a:t>
          </a:r>
        </a:p>
      </dgm:t>
    </dgm:pt>
    <dgm:pt modelId="{93D66962-8930-4D2C-8425-CB40A2754E53}" type="parTrans" cxnId="{8243DE4B-CE67-43F1-A2CA-3534EB39C31A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217FBE86-E345-4EFC-9648-2B0AF9E176DF}" type="sibTrans" cxnId="{8243DE4B-CE67-43F1-A2CA-3534EB39C31A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4875D970-AA97-4B2B-9870-171B53EC1E72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rgbClr val="001689"/>
              </a:solidFill>
              <a:latin typeface="Arial Narrow" panose="020B0606020202030204" pitchFamily="34" charset="0"/>
            </a:rPr>
            <a:t>Traditional selection process based on positions not profiles</a:t>
          </a:r>
        </a:p>
      </dgm:t>
    </dgm:pt>
    <dgm:pt modelId="{A9AA7F81-F364-47F0-88A5-584587010E29}" type="parTrans" cxnId="{57DCC4C7-8F50-4DDB-A859-34C11B77C859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8FC5C27F-40F4-4579-9A16-31DD791398ED}" type="sibTrans" cxnId="{57DCC4C7-8F50-4DDB-A859-34C11B77C859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4000ECA5-0921-4AEB-B1E0-6AC701558538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rgbClr val="001689"/>
              </a:solidFill>
              <a:latin typeface="Arial Narrow" panose="020B0606020202030204" pitchFamily="34" charset="0"/>
            </a:rPr>
            <a:t>Lack of coordinated operations</a:t>
          </a:r>
        </a:p>
      </dgm:t>
    </dgm:pt>
    <dgm:pt modelId="{D788C692-4B08-4237-92AF-1600915B0C94}" type="parTrans" cxnId="{24F782AD-505B-4EFE-B9E0-27002D2A2E08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>
            <a:solidFill>
              <a:srgbClr val="00676C"/>
            </a:solidFill>
          </a:endParaRPr>
        </a:p>
      </dgm:t>
    </dgm:pt>
    <dgm:pt modelId="{FF943F82-A166-4ED4-BE29-C73A82EDAF73}" type="sibTrans" cxnId="{24F782AD-505B-4EFE-B9E0-27002D2A2E08}">
      <dgm:prSet/>
      <dgm:spPr/>
      <dgm:t>
        <a:bodyPr/>
        <a:lstStyle/>
        <a:p>
          <a:endParaRPr lang="ca-ES">
            <a:solidFill>
              <a:srgbClr val="00676C"/>
            </a:solidFill>
          </a:endParaRPr>
        </a:p>
      </dgm:t>
    </dgm:pt>
    <dgm:pt modelId="{1724F9A9-FCFB-4A42-841A-04A1C0F47C06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rgbClr val="001689"/>
              </a:solidFill>
              <a:latin typeface="Arial Narrow" panose="020B0606020202030204" pitchFamily="34" charset="0"/>
            </a:rPr>
            <a:t>Succession based on mere replacement of persons for same position</a:t>
          </a:r>
        </a:p>
      </dgm:t>
    </dgm:pt>
    <dgm:pt modelId="{73C7F543-2606-4C20-A5A7-B590E2C77D9A}" type="sibTrans" cxnId="{A753F71F-D5E6-4E7A-8222-41AE8C84B821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037B2003-8246-47DB-B24B-4892FCB91D1A}" type="parTrans" cxnId="{A753F71F-D5E6-4E7A-8222-41AE8C84B821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A94784AF-2A45-405A-AA4D-83084039EC9C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rgbClr val="001689"/>
              </a:solidFill>
              <a:latin typeface="Arial Narrow" panose="020B0606020202030204" pitchFamily="34" charset="0"/>
            </a:rPr>
            <a:t>Lack of clear definition of capacity building</a:t>
          </a:r>
        </a:p>
      </dgm:t>
    </dgm:pt>
    <dgm:pt modelId="{6F1FBE93-F3B0-40B6-9674-E13F82855703}" type="sibTrans" cxnId="{3E42ED36-CF2F-438B-B054-8B96A252188B}">
      <dgm:prSet/>
      <dgm:spPr/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73AC3C35-FDE3-4019-BEF3-FEFC6157664F}" type="parTrans" cxnId="{3E42ED36-CF2F-438B-B054-8B96A252188B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FC1F89DD-A072-491E-94EE-821ADC516A29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chemeClr val="bg1"/>
              </a:solidFill>
              <a:latin typeface="Arial Narrow" panose="020B0606020202030204" pitchFamily="34" charset="0"/>
            </a:rPr>
            <a:t>No Clear Institutional Responsibilities or Coordination Mechanisms</a:t>
          </a:r>
        </a:p>
      </dgm:t>
    </dgm:pt>
    <dgm:pt modelId="{DCC3F338-22F4-4BC4-803C-9FDC63F2A967}" type="parTrans" cxnId="{BA4C9B6E-BF77-4CD9-BAA4-05388521ECFE}">
      <dgm:prSet/>
      <dgm:spPr/>
      <dgm:t>
        <a:bodyPr/>
        <a:lstStyle/>
        <a:p>
          <a:endParaRPr lang="ca-ES"/>
        </a:p>
      </dgm:t>
    </dgm:pt>
    <dgm:pt modelId="{B4B84CFC-90A8-4FB3-8D67-61FB249B27C9}" type="sibTrans" cxnId="{BA4C9B6E-BF77-4CD9-BAA4-05388521ECFE}">
      <dgm:prSet/>
      <dgm:spPr/>
      <dgm:t>
        <a:bodyPr/>
        <a:lstStyle/>
        <a:p>
          <a:endParaRPr lang="ca-ES"/>
        </a:p>
      </dgm:t>
    </dgm:pt>
    <dgm:pt modelId="{91DFFDD0-BC4B-4811-A856-C3D8BCADA017}">
      <dgm:prSet phldrT="[Texto]" custT="1"/>
      <dgm:spPr>
        <a:solidFill>
          <a:prstClr val="white"/>
        </a:solidFill>
        <a:ln w="12700" cap="flat" cmpd="sng" algn="ctr">
          <a:solidFill>
            <a:srgbClr val="001689"/>
          </a:solidFill>
          <a:prstDash val="solid"/>
        </a:ln>
        <a:effectLst/>
      </dgm:spPr>
      <dgm:t>
        <a:bodyPr spcFirstLastPara="0" vert="horz" wrap="square" lIns="22860" tIns="15240" rIns="2286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  <a:ea typeface="+mn-ea"/>
              <a:cs typeface="+mn-cs"/>
            </a:rPr>
            <a:t>Lack of regulation</a:t>
          </a:r>
        </a:p>
      </dgm:t>
    </dgm:pt>
    <dgm:pt modelId="{534D421C-1EEF-4BF8-A880-7CA04C57F619}" type="parTrans" cxnId="{6A91674B-A5E5-4EEB-8939-143874D30801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/>
        </a:p>
      </dgm:t>
    </dgm:pt>
    <dgm:pt modelId="{79A554A0-D43A-47F4-B809-4350405F2E2D}" type="sibTrans" cxnId="{6A91674B-A5E5-4EEB-8939-143874D30801}">
      <dgm:prSet/>
      <dgm:spPr/>
      <dgm:t>
        <a:bodyPr/>
        <a:lstStyle/>
        <a:p>
          <a:endParaRPr lang="ca-ES"/>
        </a:p>
      </dgm:t>
    </dgm:pt>
    <dgm:pt modelId="{087BBEAB-C99F-4B96-B0EB-6DDB24D36249}">
      <dgm:prSet phldrT="[Texto]" custT="1"/>
      <dgm:spPr>
        <a:solidFill>
          <a:prstClr val="white"/>
        </a:solidFill>
        <a:ln w="12700" cap="flat" cmpd="sng" algn="ctr">
          <a:solidFill>
            <a:srgbClr val="001689"/>
          </a:solidFill>
          <a:prstDash val="solid"/>
        </a:ln>
        <a:effectLst/>
      </dgm:spPr>
      <dgm:t>
        <a:bodyPr spcFirstLastPara="0" vert="horz" wrap="square" lIns="22860" tIns="15240" rIns="2286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  <a:ea typeface="+mn-ea"/>
              <a:cs typeface="+mn-cs"/>
            </a:rPr>
            <a:t>Lack of incentives</a:t>
          </a:r>
        </a:p>
      </dgm:t>
    </dgm:pt>
    <dgm:pt modelId="{35E96847-2EC5-47F9-9AC4-AC63F13CBBA8}" type="parTrans" cxnId="{FAD534F5-AF38-42A8-A7B4-6F1D1D8C940E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/>
        </a:p>
      </dgm:t>
    </dgm:pt>
    <dgm:pt modelId="{19667BF8-C232-4686-835B-FD2ED22F658D}" type="sibTrans" cxnId="{FAD534F5-AF38-42A8-A7B4-6F1D1D8C940E}">
      <dgm:prSet/>
      <dgm:spPr/>
      <dgm:t>
        <a:bodyPr/>
        <a:lstStyle/>
        <a:p>
          <a:endParaRPr lang="ca-ES"/>
        </a:p>
      </dgm:t>
    </dgm:pt>
    <dgm:pt modelId="{7EABE2A8-308F-4C98-9373-2FE7995A58FD}">
      <dgm:prSet phldrT="[Texto]" custT="1"/>
      <dgm:spPr>
        <a:solidFill>
          <a:prstClr val="white"/>
        </a:solidFill>
        <a:ln w="12700" cap="flat" cmpd="sng" algn="ctr">
          <a:solidFill>
            <a:srgbClr val="001689"/>
          </a:solidFill>
          <a:prstDash val="solid"/>
        </a:ln>
        <a:effectLst/>
      </dgm:spPr>
      <dgm:t>
        <a:bodyPr spcFirstLastPara="0" vert="horz" wrap="square" lIns="22860" tIns="15240" rIns="2286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  <a:ea typeface="+mn-ea"/>
              <a:cs typeface="+mn-cs"/>
            </a:rPr>
            <a:t>Lack of human and economic resources</a:t>
          </a:r>
        </a:p>
      </dgm:t>
    </dgm:pt>
    <dgm:pt modelId="{B939E759-5B24-4D61-B6B6-F4A731451DFD}" type="parTrans" cxnId="{C5E506B3-F3B7-42A2-A16C-99AE30ED082A}">
      <dgm:prSet/>
      <dgm:spPr>
        <a:noFill/>
        <a:ln w="12700" cap="flat" cmpd="sng" algn="ctr">
          <a:solidFill>
            <a:srgbClr val="001689"/>
          </a:solidFill>
          <a:prstDash val="solid"/>
        </a:ln>
        <a:effectLst/>
      </dgm:spPr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790E1EE4-0A1A-4B0E-993D-C892CE51EBBF}" type="sibTrans" cxnId="{C5E506B3-F3B7-42A2-A16C-99AE30ED082A}">
      <dgm:prSet/>
      <dgm:spPr/>
      <dgm:t>
        <a:bodyPr/>
        <a:lstStyle/>
        <a:p>
          <a:endParaRPr lang="ca-ES"/>
        </a:p>
      </dgm:t>
    </dgm:pt>
    <dgm:pt modelId="{2558A192-4B96-4B2A-9CBD-6354388F210E}">
      <dgm:prSet phldrT="[Texto]" custT="1"/>
      <dgm:spPr>
        <a:solidFill>
          <a:prstClr val="white"/>
        </a:solidFill>
        <a:ln w="12700" cap="flat" cmpd="sng" algn="ctr">
          <a:solidFill>
            <a:srgbClr val="001689"/>
          </a:solidFill>
          <a:prstDash val="solid"/>
        </a:ln>
        <a:effectLst/>
      </dgm:spPr>
      <dgm:t>
        <a:bodyPr spcFirstLastPara="0" vert="horz" wrap="square" lIns="22860" tIns="15240" rIns="2286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  <a:ea typeface="+mn-ea"/>
              <a:cs typeface="+mn-cs"/>
            </a:rPr>
            <a:t>Succession too new to be regulated itself</a:t>
          </a:r>
        </a:p>
      </dgm:t>
    </dgm:pt>
    <dgm:pt modelId="{D9917456-1CCA-4BF9-BC2E-4C4FBB9CD364}" type="parTrans" cxnId="{547501A0-91F8-451C-869D-2A3FED9080D5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/>
        </a:p>
      </dgm:t>
    </dgm:pt>
    <dgm:pt modelId="{C86A2083-DA3E-4348-9013-A3E52132C131}" type="sibTrans" cxnId="{547501A0-91F8-451C-869D-2A3FED9080D5}">
      <dgm:prSet/>
      <dgm:spPr/>
      <dgm:t>
        <a:bodyPr/>
        <a:lstStyle/>
        <a:p>
          <a:endParaRPr lang="ca-ES"/>
        </a:p>
      </dgm:t>
    </dgm:pt>
    <dgm:pt modelId="{2FA396F3-7977-4499-9FC5-2D3444B1AB07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rgbClr val="001689"/>
              </a:solidFill>
              <a:latin typeface="Arial Narrow" panose="020B0606020202030204" pitchFamily="34" charset="0"/>
            </a:rPr>
            <a:t>Lack of a thorough HRM design</a:t>
          </a:r>
        </a:p>
      </dgm:t>
    </dgm:pt>
    <dgm:pt modelId="{8EFF6C81-D371-4D87-9DC5-292EED55EB5F}" type="parTrans" cxnId="{D762F18D-9D4B-4D02-8331-8B7881DD7072}">
      <dgm:prSet/>
      <dgm:spPr>
        <a:noFill/>
        <a:ln w="12700" cap="flat" cmpd="sng" algn="ctr">
          <a:solidFill>
            <a:srgbClr val="001689"/>
          </a:solidFill>
          <a:prstDash val="solid"/>
        </a:ln>
        <a:effectLst/>
      </dgm:spPr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62A1F7E5-CB85-4798-AC1B-9DC9FA6EDB39}" type="sibTrans" cxnId="{D762F18D-9D4B-4D02-8331-8B7881DD7072}">
      <dgm:prSet/>
      <dgm:spPr/>
      <dgm:t>
        <a:bodyPr/>
        <a:lstStyle/>
        <a:p>
          <a:endParaRPr lang="ca-ES"/>
        </a:p>
      </dgm:t>
    </dgm:pt>
    <dgm:pt modelId="{8DE20AB0-AB2E-4712-8945-572E53701C6B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rgbClr val="001689"/>
              </a:solidFill>
              <a:latin typeface="Arial Narrow" panose="020B0606020202030204" pitchFamily="34" charset="0"/>
            </a:rPr>
            <a:t>Work </a:t>
          </a:r>
        </a:p>
      </dgm:t>
    </dgm:pt>
    <dgm:pt modelId="{E3AE5149-B7BE-4057-99B7-68AFB4E6F14A}" type="parTrans" cxnId="{F86A0D24-B73B-4D74-A350-045D272A3035}">
      <dgm:prSet/>
      <dgm:spPr>
        <a:noFill/>
        <a:ln w="12700" cap="flat" cmpd="sng" algn="ctr">
          <a:solidFill>
            <a:srgbClr val="001689"/>
          </a:solidFill>
          <a:prstDash val="solid"/>
        </a:ln>
        <a:effectLst/>
      </dgm:spPr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5B35DCF6-F264-406A-A0DE-B469B3FA7956}" type="sibTrans" cxnId="{F86A0D24-B73B-4D74-A350-045D272A3035}">
      <dgm:prSet/>
      <dgm:spPr/>
      <dgm:t>
        <a:bodyPr/>
        <a:lstStyle/>
        <a:p>
          <a:endParaRPr lang="ca-ES"/>
        </a:p>
      </dgm:t>
    </dgm:pt>
    <dgm:pt modelId="{6B01F40B-501A-4042-B1E9-747F39F0D7DE}">
      <dgm:prSet phldrT="[Texto]" custT="1"/>
      <dgm:spPr>
        <a:solidFill>
          <a:prstClr val="white"/>
        </a:solidFill>
        <a:ln w="12700" cap="flat" cmpd="sng" algn="ctr">
          <a:solidFill>
            <a:srgbClr val="001689"/>
          </a:solidFill>
          <a:prstDash val="solid"/>
        </a:ln>
        <a:effectLst/>
      </dgm:spPr>
      <dgm:t>
        <a:bodyPr spcFirstLastPara="0" vert="horz" wrap="square" lIns="22860" tIns="15240" rIns="2286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  <a:ea typeface="+mn-ea"/>
              <a:cs typeface="+mn-cs"/>
            </a:rPr>
            <a:t>Lack of political commitment</a:t>
          </a:r>
        </a:p>
      </dgm:t>
    </dgm:pt>
    <dgm:pt modelId="{191F5D92-F6D2-4BA6-93DB-0E9E8175CFAD}" type="parTrans" cxnId="{36142AAA-43E8-41A7-81B3-9A4B0D7B0169}">
      <dgm:prSet/>
      <dgm:spPr>
        <a:noFill/>
        <a:ln w="12700" cap="flat" cmpd="sng" algn="ctr">
          <a:solidFill>
            <a:srgbClr val="001689"/>
          </a:solidFill>
          <a:prstDash val="solid"/>
        </a:ln>
        <a:effectLst/>
      </dgm:spPr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DD607AA1-EEF7-440C-928E-4C93211DA1FC}" type="sibTrans" cxnId="{36142AAA-43E8-41A7-81B3-9A4B0D7B0169}">
      <dgm:prSet/>
      <dgm:spPr/>
      <dgm:t>
        <a:bodyPr/>
        <a:lstStyle/>
        <a:p>
          <a:endParaRPr lang="ca-ES"/>
        </a:p>
      </dgm:t>
    </dgm:pt>
    <dgm:pt modelId="{E83AAF99-37A7-4A78-AF9A-B2A3161A6DFF}">
      <dgm:prSet phldrT="[Texto]" custT="1"/>
      <dgm:spPr>
        <a:solidFill>
          <a:prstClr val="white"/>
        </a:solidFill>
        <a:ln w="12700" cap="flat" cmpd="sng" algn="ctr">
          <a:solidFill>
            <a:srgbClr val="001689"/>
          </a:solidFill>
          <a:prstDash val="solid"/>
        </a:ln>
        <a:effectLst/>
      </dgm:spPr>
      <dgm:t>
        <a:bodyPr spcFirstLastPara="0" vert="horz" wrap="square" lIns="22860" tIns="15240" rIns="2286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  <a:ea typeface="+mn-ea"/>
              <a:cs typeface="+mn-cs"/>
            </a:rPr>
            <a:t>Lack of culture to work transversally across departments or areas</a:t>
          </a:r>
        </a:p>
      </dgm:t>
    </dgm:pt>
    <dgm:pt modelId="{BE36510E-6DAE-4BBC-87E2-42C6902F32A4}" type="parTrans" cxnId="{487F29D3-853C-4EFB-B8C0-7C7B1FD4F208}">
      <dgm:prSet/>
      <dgm:spPr>
        <a:noFill/>
        <a:ln w="12700" cap="flat" cmpd="sng" algn="ctr">
          <a:solidFill>
            <a:srgbClr val="001689"/>
          </a:solidFill>
          <a:prstDash val="solid"/>
        </a:ln>
        <a:effectLst/>
      </dgm:spPr>
      <dgm:t>
        <a:bodyPr/>
        <a:lstStyle/>
        <a:p>
          <a:endParaRPr lang="ca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6732B222-9EC9-4077-8B28-D9A45A78CC58}" type="sibTrans" cxnId="{487F29D3-853C-4EFB-B8C0-7C7B1FD4F208}">
      <dgm:prSet/>
      <dgm:spPr/>
      <dgm:t>
        <a:bodyPr/>
        <a:lstStyle/>
        <a:p>
          <a:endParaRPr lang="ca-ES"/>
        </a:p>
      </dgm:t>
    </dgm:pt>
    <dgm:pt modelId="{6BAFAEE5-EAAA-409B-AFD6-4A77BD3C873A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rgbClr val="001689"/>
              </a:solidFill>
              <a:latin typeface="Arial Narrow" panose="020B0606020202030204" pitchFamily="34" charset="0"/>
            </a:rPr>
            <a:t>No thorough knowledge management, content outdated</a:t>
          </a:r>
        </a:p>
      </dgm:t>
    </dgm:pt>
    <dgm:pt modelId="{DB3ED8C4-FDE2-441A-AD64-4ACDA68C3190}" type="parTrans" cxnId="{27C0838A-2E88-4ED9-B1AC-487F67DD5E42}">
      <dgm:prSet/>
      <dgm:spPr>
        <a:noFill/>
        <a:ln w="12700" cap="flat" cmpd="sng" algn="ctr">
          <a:solidFill>
            <a:srgbClr val="001689"/>
          </a:solidFill>
          <a:prstDash val="solid"/>
        </a:ln>
        <a:effectLst/>
      </dgm:spPr>
      <dgm:t>
        <a:bodyPr/>
        <a:lstStyle/>
        <a:p>
          <a:endParaRPr lang="es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B4E8541D-7877-4D35-8BEA-9EB0BF826090}" type="sibTrans" cxnId="{27C0838A-2E88-4ED9-B1AC-487F67DD5E42}">
      <dgm:prSet/>
      <dgm:spPr/>
      <dgm:t>
        <a:bodyPr/>
        <a:lstStyle/>
        <a:p>
          <a:endParaRPr lang="es-ES"/>
        </a:p>
      </dgm:t>
    </dgm:pt>
    <dgm:pt modelId="{49F95232-AAC3-4617-9B6F-36AE93C7AED8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-GB" sz="1200" b="0" noProof="0" dirty="0">
              <a:solidFill>
                <a:srgbClr val="001689"/>
              </a:solidFill>
              <a:latin typeface="Arial Narrow" panose="020B0606020202030204" pitchFamily="34" charset="0"/>
            </a:rPr>
            <a:t>Too much mobility </a:t>
          </a:r>
        </a:p>
      </dgm:t>
    </dgm:pt>
    <dgm:pt modelId="{F93574A7-FBB7-4C85-ABED-F420A61E813D}" type="parTrans" cxnId="{5842DFA0-152C-4837-95DA-019BBD617807}">
      <dgm:prSet/>
      <dgm:spPr>
        <a:noFill/>
        <a:ln w="12700" cap="flat" cmpd="sng" algn="ctr">
          <a:solidFill>
            <a:srgbClr val="001689"/>
          </a:solidFill>
          <a:prstDash val="solid"/>
        </a:ln>
        <a:effectLst/>
      </dgm:spPr>
      <dgm:t>
        <a:bodyPr/>
        <a:lstStyle/>
        <a:p>
          <a:endParaRPr lang="es-ES" sz="1200" b="0">
            <a:solidFill>
              <a:srgbClr val="00676C"/>
            </a:solidFill>
            <a:latin typeface="Arial Narrow" panose="020B0606020202030204" pitchFamily="34" charset="0"/>
          </a:endParaRPr>
        </a:p>
      </dgm:t>
    </dgm:pt>
    <dgm:pt modelId="{15E1ADD3-F5C1-4C4E-BF71-81D98CCDB013}" type="sibTrans" cxnId="{5842DFA0-152C-4837-95DA-019BBD617807}">
      <dgm:prSet/>
      <dgm:spPr/>
      <dgm:t>
        <a:bodyPr/>
        <a:lstStyle/>
        <a:p>
          <a:endParaRPr lang="es-ES"/>
        </a:p>
      </dgm:t>
    </dgm:pt>
    <dgm:pt modelId="{8E9CF992-C609-4613-9155-552D0A7D9DD6}" type="pres">
      <dgm:prSet presAssocID="{4E3CDBE4-D9E0-4C53-B4E4-1DA50325E1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258FC4-44FD-484C-830F-980DE7B0BBCB}" type="pres">
      <dgm:prSet presAssocID="{FEAE09D1-8039-4335-9C14-B6DE00A26053}" presName="root" presStyleCnt="0"/>
      <dgm:spPr/>
    </dgm:pt>
    <dgm:pt modelId="{E72EFA9F-C2D3-42FA-A55A-60E4C376324E}" type="pres">
      <dgm:prSet presAssocID="{FEAE09D1-8039-4335-9C14-B6DE00A26053}" presName="rootComposite" presStyleCnt="0"/>
      <dgm:spPr/>
    </dgm:pt>
    <dgm:pt modelId="{8DFECDAD-B783-4DC4-8D8F-B5AD2BF9D847}" type="pres">
      <dgm:prSet presAssocID="{FEAE09D1-8039-4335-9C14-B6DE00A26053}" presName="rootText" presStyleLbl="node1" presStyleIdx="0" presStyleCnt="5"/>
      <dgm:spPr/>
    </dgm:pt>
    <dgm:pt modelId="{3534409C-59A3-4904-A804-189615AAA9A8}" type="pres">
      <dgm:prSet presAssocID="{FEAE09D1-8039-4335-9C14-B6DE00A26053}" presName="rootConnector" presStyleLbl="node1" presStyleIdx="0" presStyleCnt="5"/>
      <dgm:spPr/>
    </dgm:pt>
    <dgm:pt modelId="{703EC085-1D9E-4F05-8F12-92604CEED93F}" type="pres">
      <dgm:prSet presAssocID="{FEAE09D1-8039-4335-9C14-B6DE00A26053}" presName="childShape" presStyleCnt="0"/>
      <dgm:spPr/>
    </dgm:pt>
    <dgm:pt modelId="{A845D04B-086A-4230-8916-BBFC42F08939}" type="pres">
      <dgm:prSet presAssocID="{534D421C-1EEF-4BF8-A880-7CA04C57F619}" presName="Name13" presStyleLbl="parChTrans1D2" presStyleIdx="0" presStyleCnt="18"/>
      <dgm:spPr/>
    </dgm:pt>
    <dgm:pt modelId="{0251BD90-1949-44E5-A5B7-4F5D2CA83A62}" type="pres">
      <dgm:prSet presAssocID="{91DFFDD0-BC4B-4811-A856-C3D8BCADA017}" presName="childText" presStyleLbl="bgAcc1" presStyleIdx="0" presStyleCnt="18">
        <dgm:presLayoutVars>
          <dgm:bulletEnabled val="1"/>
        </dgm:presLayoutVars>
      </dgm:prSet>
      <dgm:spPr>
        <a:xfrm>
          <a:off x="277371" y="1688042"/>
          <a:ext cx="1093452" cy="683407"/>
        </a:xfrm>
        <a:prstGeom prst="roundRect">
          <a:avLst>
            <a:gd name="adj" fmla="val 10000"/>
          </a:avLst>
        </a:prstGeom>
      </dgm:spPr>
    </dgm:pt>
    <dgm:pt modelId="{751102A5-8E0F-4949-A4F8-75BB7CEB9F02}" type="pres">
      <dgm:prSet presAssocID="{35E96847-2EC5-47F9-9AC4-AC63F13CBBA8}" presName="Name13" presStyleLbl="parChTrans1D2" presStyleIdx="1" presStyleCnt="18"/>
      <dgm:spPr/>
    </dgm:pt>
    <dgm:pt modelId="{22634B42-E3AA-4DF0-B7EC-5F4E7A085CA5}" type="pres">
      <dgm:prSet presAssocID="{087BBEAB-C99F-4B96-B0EB-6DDB24D36249}" presName="childText" presStyleLbl="bgAcc1" presStyleIdx="1" presStyleCnt="18">
        <dgm:presLayoutVars>
          <dgm:bulletEnabled val="1"/>
        </dgm:presLayoutVars>
      </dgm:prSet>
      <dgm:spPr>
        <a:xfrm>
          <a:off x="277371" y="2542302"/>
          <a:ext cx="1093452" cy="683407"/>
        </a:xfrm>
        <a:prstGeom prst="roundRect">
          <a:avLst>
            <a:gd name="adj" fmla="val 10000"/>
          </a:avLst>
        </a:prstGeom>
      </dgm:spPr>
    </dgm:pt>
    <dgm:pt modelId="{A09E8204-C1BC-4FCA-9440-4BC8A2BCD412}" type="pres">
      <dgm:prSet presAssocID="{B939E759-5B24-4D61-B6B6-F4A731451DFD}" presName="Name13" presStyleLbl="parChTrans1D2" presStyleIdx="2" presStyleCnt="18"/>
      <dgm:spPr>
        <a:xfrm>
          <a:off x="140689" y="1517190"/>
          <a:ext cx="136681" cy="2221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075"/>
              </a:lnTo>
              <a:lnTo>
                <a:pt x="136681" y="2221075"/>
              </a:lnTo>
            </a:path>
          </a:pathLst>
        </a:custGeom>
      </dgm:spPr>
    </dgm:pt>
    <dgm:pt modelId="{94C22582-28BC-47FA-994D-6B4625C251F0}" type="pres">
      <dgm:prSet presAssocID="{7EABE2A8-308F-4C98-9373-2FE7995A58FD}" presName="childText" presStyleLbl="bgAcc1" presStyleIdx="2" presStyleCnt="18">
        <dgm:presLayoutVars>
          <dgm:bulletEnabled val="1"/>
        </dgm:presLayoutVars>
      </dgm:prSet>
      <dgm:spPr>
        <a:xfrm>
          <a:off x="277371" y="3396562"/>
          <a:ext cx="1093452" cy="683407"/>
        </a:xfrm>
        <a:prstGeom prst="roundRect">
          <a:avLst>
            <a:gd name="adj" fmla="val 10000"/>
          </a:avLst>
        </a:prstGeom>
      </dgm:spPr>
    </dgm:pt>
    <dgm:pt modelId="{CF8A8910-2107-43CA-A67E-1C9FAB4EC6CF}" type="pres">
      <dgm:prSet presAssocID="{191F5D92-F6D2-4BA6-93DB-0E9E8175CFAD}" presName="Name13" presStyleLbl="parChTrans1D2" presStyleIdx="3" presStyleCnt="18"/>
      <dgm:spPr>
        <a:xfrm>
          <a:off x="175561" y="678713"/>
          <a:ext cx="135479" cy="304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8280"/>
              </a:lnTo>
              <a:lnTo>
                <a:pt x="135479" y="3048280"/>
              </a:lnTo>
            </a:path>
          </a:pathLst>
        </a:custGeom>
      </dgm:spPr>
    </dgm:pt>
    <dgm:pt modelId="{E964F079-3855-45DF-8C9A-E2F111C105D1}" type="pres">
      <dgm:prSet presAssocID="{6B01F40B-501A-4042-B1E9-747F39F0D7DE}" presName="childText" presStyleLbl="bgAcc1" presStyleIdx="3" presStyleCnt="18">
        <dgm:presLayoutVars>
          <dgm:bulletEnabled val="1"/>
        </dgm:presLayoutVars>
      </dgm:prSet>
      <dgm:spPr/>
    </dgm:pt>
    <dgm:pt modelId="{AF338997-4E73-4E5D-B320-2C16F3F26D7F}" type="pres">
      <dgm:prSet presAssocID="{D9917456-1CCA-4BF9-BC2E-4C4FBB9CD364}" presName="Name13" presStyleLbl="parChTrans1D2" presStyleIdx="4" presStyleCnt="18"/>
      <dgm:spPr/>
    </dgm:pt>
    <dgm:pt modelId="{68BF4ADD-6050-4D35-B147-E5D9A8EE4135}" type="pres">
      <dgm:prSet presAssocID="{2558A192-4B96-4B2A-9CBD-6354388F210E}" presName="childText" presStyleLbl="bgAcc1" presStyleIdx="4" presStyleCnt="18">
        <dgm:presLayoutVars>
          <dgm:bulletEnabled val="1"/>
        </dgm:presLayoutVars>
      </dgm:prSet>
      <dgm:spPr/>
    </dgm:pt>
    <dgm:pt modelId="{A4859C4E-4A07-4449-94C5-6DFFC7022A69}" type="pres">
      <dgm:prSet presAssocID="{FC1F89DD-A072-491E-94EE-821ADC516A29}" presName="root" presStyleCnt="0"/>
      <dgm:spPr/>
    </dgm:pt>
    <dgm:pt modelId="{D0494BAE-E1D0-4D8B-885D-D513447ACE6C}" type="pres">
      <dgm:prSet presAssocID="{FC1F89DD-A072-491E-94EE-821ADC516A29}" presName="rootComposite" presStyleCnt="0"/>
      <dgm:spPr/>
    </dgm:pt>
    <dgm:pt modelId="{AFD21C9F-77A1-458E-91CD-6E2FA3CC86F0}" type="pres">
      <dgm:prSet presAssocID="{FC1F89DD-A072-491E-94EE-821ADC516A29}" presName="rootText" presStyleLbl="node1" presStyleIdx="1" presStyleCnt="5"/>
      <dgm:spPr/>
    </dgm:pt>
    <dgm:pt modelId="{D59CEEEC-59BF-448D-B0D1-EAC64EADB8F2}" type="pres">
      <dgm:prSet presAssocID="{FC1F89DD-A072-491E-94EE-821ADC516A29}" presName="rootConnector" presStyleLbl="node1" presStyleIdx="1" presStyleCnt="5"/>
      <dgm:spPr/>
    </dgm:pt>
    <dgm:pt modelId="{E6992562-E3FA-40F2-BA73-0B50E68AE4D0}" type="pres">
      <dgm:prSet presAssocID="{FC1F89DD-A072-491E-94EE-821ADC516A29}" presName="childShape" presStyleCnt="0"/>
      <dgm:spPr/>
    </dgm:pt>
    <dgm:pt modelId="{A8DF764C-2739-4EB5-99A4-FAA58D47936B}" type="pres">
      <dgm:prSet presAssocID="{8EFF6C81-D371-4D87-9DC5-292EED55EB5F}" presName="Name13" presStyleLbl="parChTrans1D2" presStyleIdx="5" presStyleCnt="18"/>
      <dgm:spPr>
        <a:xfrm>
          <a:off x="1849209" y="1090060"/>
          <a:ext cx="136681" cy="512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555"/>
              </a:lnTo>
              <a:lnTo>
                <a:pt x="136681" y="512555"/>
              </a:lnTo>
            </a:path>
          </a:pathLst>
        </a:custGeom>
      </dgm:spPr>
    </dgm:pt>
    <dgm:pt modelId="{70549E40-95AB-4850-AEFA-763E3A624EAE}" type="pres">
      <dgm:prSet presAssocID="{2FA396F3-7977-4499-9FC5-2D3444B1AB07}" presName="childText" presStyleLbl="bgAcc1" presStyleIdx="5" presStyleCnt="18">
        <dgm:presLayoutVars>
          <dgm:bulletEnabled val="1"/>
        </dgm:presLayoutVars>
      </dgm:prSet>
      <dgm:spPr/>
    </dgm:pt>
    <dgm:pt modelId="{42E55CC2-CCC2-410E-97D8-AB5C732114C1}" type="pres">
      <dgm:prSet presAssocID="{C2850A26-9C2E-4DA3-AC04-21D046FFEB5C}" presName="Name13" presStyleLbl="parChTrans1D2" presStyleIdx="6" presStyleCnt="18"/>
      <dgm:spPr/>
    </dgm:pt>
    <dgm:pt modelId="{9DA8BB31-DD7E-47AA-B19B-877E664ADB01}" type="pres">
      <dgm:prSet presAssocID="{F12DFE08-A64D-443D-B6DD-24328EFDA833}" presName="childText" presStyleLbl="bgAcc1" presStyleIdx="6" presStyleCnt="18">
        <dgm:presLayoutVars>
          <dgm:bulletEnabled val="1"/>
        </dgm:presLayoutVars>
      </dgm:prSet>
      <dgm:spPr/>
    </dgm:pt>
    <dgm:pt modelId="{E9DBB48B-597B-4B2D-896C-2E41DF579955}" type="pres">
      <dgm:prSet presAssocID="{BE36510E-6DAE-4BBC-87E2-42C6902F32A4}" presName="Name13" presStyleLbl="parChTrans1D2" presStyleIdx="7" presStyleCnt="18"/>
      <dgm:spPr>
        <a:xfrm>
          <a:off x="1869050" y="678713"/>
          <a:ext cx="135479" cy="220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535"/>
              </a:lnTo>
              <a:lnTo>
                <a:pt x="135479" y="2201535"/>
              </a:lnTo>
            </a:path>
          </a:pathLst>
        </a:custGeom>
      </dgm:spPr>
    </dgm:pt>
    <dgm:pt modelId="{D29F0932-0FEF-49AC-96C0-5AEC2A809FE6}" type="pres">
      <dgm:prSet presAssocID="{E83AAF99-37A7-4A78-AF9A-B2A3161A6DFF}" presName="childText" presStyleLbl="bgAcc1" presStyleIdx="7" presStyleCnt="18" custScaleY="171540">
        <dgm:presLayoutVars>
          <dgm:bulletEnabled val="1"/>
        </dgm:presLayoutVars>
      </dgm:prSet>
      <dgm:spPr>
        <a:xfrm>
          <a:off x="2004529" y="2541550"/>
          <a:ext cx="1083832" cy="677395"/>
        </a:xfrm>
        <a:prstGeom prst="roundRect">
          <a:avLst>
            <a:gd name="adj" fmla="val 10000"/>
          </a:avLst>
        </a:prstGeom>
      </dgm:spPr>
    </dgm:pt>
    <dgm:pt modelId="{82F2A203-EBA2-453E-99AE-E0E2F958A65B}" type="pres">
      <dgm:prSet presAssocID="{06C360FC-8E64-431A-9966-05B0409BCE8E}" presName="root" presStyleCnt="0"/>
      <dgm:spPr/>
    </dgm:pt>
    <dgm:pt modelId="{D226B27F-4168-4466-AC7C-FE0BB02FBD46}" type="pres">
      <dgm:prSet presAssocID="{06C360FC-8E64-431A-9966-05B0409BCE8E}" presName="rootComposite" presStyleCnt="0"/>
      <dgm:spPr/>
    </dgm:pt>
    <dgm:pt modelId="{63E0A60F-19FD-4944-8708-90426584CC4C}" type="pres">
      <dgm:prSet presAssocID="{06C360FC-8E64-431A-9966-05B0409BCE8E}" presName="rootText" presStyleLbl="node1" presStyleIdx="2" presStyleCnt="5"/>
      <dgm:spPr/>
    </dgm:pt>
    <dgm:pt modelId="{CA43419F-82CB-48E2-A065-102E8DB48E71}" type="pres">
      <dgm:prSet presAssocID="{06C360FC-8E64-431A-9966-05B0409BCE8E}" presName="rootConnector" presStyleLbl="node1" presStyleIdx="2" presStyleCnt="5"/>
      <dgm:spPr/>
    </dgm:pt>
    <dgm:pt modelId="{9F876383-0EC3-4A82-BC56-C78ABD53A294}" type="pres">
      <dgm:prSet presAssocID="{06C360FC-8E64-431A-9966-05B0409BCE8E}" presName="childShape" presStyleCnt="0"/>
      <dgm:spPr/>
    </dgm:pt>
    <dgm:pt modelId="{6C96E581-3A73-402F-886B-B68601FEB325}" type="pres">
      <dgm:prSet presAssocID="{6328D8DC-B888-420A-B42F-305D31C10AD8}" presName="Name13" presStyleLbl="parChTrans1D2" presStyleIdx="8" presStyleCnt="18"/>
      <dgm:spPr/>
    </dgm:pt>
    <dgm:pt modelId="{09013330-AFA4-42D8-98D1-7041F1187FF1}" type="pres">
      <dgm:prSet presAssocID="{8EAB9BC0-7B7C-4DD6-B329-2FC55108909D}" presName="childText" presStyleLbl="bgAcc1" presStyleIdx="8" presStyleCnt="18">
        <dgm:presLayoutVars>
          <dgm:bulletEnabled val="1"/>
        </dgm:presLayoutVars>
      </dgm:prSet>
      <dgm:spPr/>
    </dgm:pt>
    <dgm:pt modelId="{D52CE9C8-52D7-45B4-8E11-2AAD61C3476C}" type="pres">
      <dgm:prSet presAssocID="{93D66962-8930-4D2C-8425-CB40A2754E53}" presName="Name13" presStyleLbl="parChTrans1D2" presStyleIdx="9" presStyleCnt="18"/>
      <dgm:spPr/>
    </dgm:pt>
    <dgm:pt modelId="{4EB8DE83-805F-4311-B740-5D8FEC4931C8}" type="pres">
      <dgm:prSet presAssocID="{BFBD2E91-E4AE-4321-B740-7E02B0D8CA02}" presName="childText" presStyleLbl="bgAcc1" presStyleIdx="9" presStyleCnt="18">
        <dgm:presLayoutVars>
          <dgm:bulletEnabled val="1"/>
        </dgm:presLayoutVars>
      </dgm:prSet>
      <dgm:spPr/>
    </dgm:pt>
    <dgm:pt modelId="{8938A1D2-2066-4F14-A294-4CB049A10BC5}" type="pres">
      <dgm:prSet presAssocID="{73AC3C35-FDE3-4019-BEF3-FEFC6157664F}" presName="Name13" presStyleLbl="parChTrans1D2" presStyleIdx="10" presStyleCnt="18"/>
      <dgm:spPr/>
    </dgm:pt>
    <dgm:pt modelId="{544B5CA1-AEC0-4F9D-A967-492BCFC4A51A}" type="pres">
      <dgm:prSet presAssocID="{A94784AF-2A45-405A-AA4D-83084039EC9C}" presName="childText" presStyleLbl="bgAcc1" presStyleIdx="10" presStyleCnt="18">
        <dgm:presLayoutVars>
          <dgm:bulletEnabled val="1"/>
        </dgm:presLayoutVars>
      </dgm:prSet>
      <dgm:spPr/>
    </dgm:pt>
    <dgm:pt modelId="{4C7727D6-41E4-442A-A098-CB6785384B76}" type="pres">
      <dgm:prSet presAssocID="{F985A99A-4E50-448D-9845-033839AD64D6}" presName="root" presStyleCnt="0"/>
      <dgm:spPr/>
    </dgm:pt>
    <dgm:pt modelId="{38E9A5B0-4D63-4958-B882-A5069C1637C0}" type="pres">
      <dgm:prSet presAssocID="{F985A99A-4E50-448D-9845-033839AD64D6}" presName="rootComposite" presStyleCnt="0"/>
      <dgm:spPr/>
    </dgm:pt>
    <dgm:pt modelId="{4002FBC9-BB82-49A0-AD3D-463DC7F12D3C}" type="pres">
      <dgm:prSet presAssocID="{F985A99A-4E50-448D-9845-033839AD64D6}" presName="rootText" presStyleLbl="node1" presStyleIdx="3" presStyleCnt="5"/>
      <dgm:spPr/>
    </dgm:pt>
    <dgm:pt modelId="{279B0567-EF2E-44DC-8016-B488E7F13419}" type="pres">
      <dgm:prSet presAssocID="{F985A99A-4E50-448D-9845-033839AD64D6}" presName="rootConnector" presStyleLbl="node1" presStyleIdx="3" presStyleCnt="5"/>
      <dgm:spPr/>
    </dgm:pt>
    <dgm:pt modelId="{FCCADA7D-7877-4ABF-92FD-0884225BB8DB}" type="pres">
      <dgm:prSet presAssocID="{F985A99A-4E50-448D-9845-033839AD64D6}" presName="childShape" presStyleCnt="0"/>
      <dgm:spPr/>
    </dgm:pt>
    <dgm:pt modelId="{BC3AFA2F-CC3E-4FA2-B7B6-A49DE07F6A9A}" type="pres">
      <dgm:prSet presAssocID="{A9AA7F81-F364-47F0-88A5-584587010E29}" presName="Name13" presStyleLbl="parChTrans1D2" presStyleIdx="11" presStyleCnt="18"/>
      <dgm:spPr/>
    </dgm:pt>
    <dgm:pt modelId="{D0F24F94-C971-44BD-80A0-613D552F9AF8}" type="pres">
      <dgm:prSet presAssocID="{4875D970-AA97-4B2B-9870-171B53EC1E72}" presName="childText" presStyleLbl="bgAcc1" presStyleIdx="11" presStyleCnt="18" custScaleY="143540">
        <dgm:presLayoutVars>
          <dgm:bulletEnabled val="1"/>
        </dgm:presLayoutVars>
      </dgm:prSet>
      <dgm:spPr/>
    </dgm:pt>
    <dgm:pt modelId="{432F442C-B72B-4184-9EC3-551DED0E779C}" type="pres">
      <dgm:prSet presAssocID="{037B2003-8246-47DB-B24B-4892FCB91D1A}" presName="Name13" presStyleLbl="parChTrans1D2" presStyleIdx="12" presStyleCnt="18"/>
      <dgm:spPr/>
    </dgm:pt>
    <dgm:pt modelId="{90082EBF-F990-4818-9A38-3D19FB4DBB1B}" type="pres">
      <dgm:prSet presAssocID="{1724F9A9-FCFB-4A42-841A-04A1C0F47C06}" presName="childText" presStyleLbl="bgAcc1" presStyleIdx="12" presStyleCnt="18" custScaleY="143632">
        <dgm:presLayoutVars>
          <dgm:bulletEnabled val="1"/>
        </dgm:presLayoutVars>
      </dgm:prSet>
      <dgm:spPr/>
    </dgm:pt>
    <dgm:pt modelId="{482839B6-CA72-4960-B3F9-8E6FF8FEE722}" type="pres">
      <dgm:prSet presAssocID="{E3AE5149-B7BE-4057-99B7-68AFB4E6F14A}" presName="Name13" presStyleLbl="parChTrans1D2" presStyleIdx="13" presStyleCnt="18"/>
      <dgm:spPr>
        <a:xfrm>
          <a:off x="5266249" y="1090060"/>
          <a:ext cx="136681" cy="2816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816"/>
              </a:lnTo>
              <a:lnTo>
                <a:pt x="136681" y="2816816"/>
              </a:lnTo>
            </a:path>
          </a:pathLst>
        </a:custGeom>
      </dgm:spPr>
    </dgm:pt>
    <dgm:pt modelId="{34897514-07BB-4FFC-AAEE-03D947FFBE38}" type="pres">
      <dgm:prSet presAssocID="{8DE20AB0-AB2E-4712-8945-572E53701C6B}" presName="childText" presStyleLbl="bgAcc1" presStyleIdx="13" presStyleCnt="18">
        <dgm:presLayoutVars>
          <dgm:bulletEnabled val="1"/>
        </dgm:presLayoutVars>
      </dgm:prSet>
      <dgm:spPr/>
    </dgm:pt>
    <dgm:pt modelId="{B7287B91-621E-4507-8059-03409F8C40B8}" type="pres">
      <dgm:prSet presAssocID="{89E5691A-E758-4E49-B9F2-3793C956FC03}" presName="root" presStyleCnt="0"/>
      <dgm:spPr/>
    </dgm:pt>
    <dgm:pt modelId="{4C4BE2A8-3206-47F2-B475-3D9B533B461A}" type="pres">
      <dgm:prSet presAssocID="{89E5691A-E758-4E49-B9F2-3793C956FC03}" presName="rootComposite" presStyleCnt="0"/>
      <dgm:spPr/>
    </dgm:pt>
    <dgm:pt modelId="{0BA8D40C-DF81-4FC3-B3ED-1E8558DE71D3}" type="pres">
      <dgm:prSet presAssocID="{89E5691A-E758-4E49-B9F2-3793C956FC03}" presName="rootText" presStyleLbl="node1" presStyleIdx="4" presStyleCnt="5"/>
      <dgm:spPr/>
    </dgm:pt>
    <dgm:pt modelId="{86F6FAB5-474C-4365-BD4E-FE8FD6BA36ED}" type="pres">
      <dgm:prSet presAssocID="{89E5691A-E758-4E49-B9F2-3793C956FC03}" presName="rootConnector" presStyleLbl="node1" presStyleIdx="4" presStyleCnt="5"/>
      <dgm:spPr/>
    </dgm:pt>
    <dgm:pt modelId="{5FDB8F11-1075-4EC8-9B02-488B5C4504E9}" type="pres">
      <dgm:prSet presAssocID="{89E5691A-E758-4E49-B9F2-3793C956FC03}" presName="childShape" presStyleCnt="0"/>
      <dgm:spPr/>
    </dgm:pt>
    <dgm:pt modelId="{7D1E2843-AC7E-4C37-BB3A-0DEE994389C4}" type="pres">
      <dgm:prSet presAssocID="{AB1F1718-FC50-4F41-A554-EB86114B9837}" presName="Name13" presStyleLbl="parChTrans1D2" presStyleIdx="14" presStyleCnt="18"/>
      <dgm:spPr/>
    </dgm:pt>
    <dgm:pt modelId="{9A5D808A-1746-4547-AF3E-0B49FC894F22}" type="pres">
      <dgm:prSet presAssocID="{3BDD850B-0274-42B6-961C-3930D09E5626}" presName="childText" presStyleLbl="bgAcc1" presStyleIdx="14" presStyleCnt="18">
        <dgm:presLayoutVars>
          <dgm:bulletEnabled val="1"/>
        </dgm:presLayoutVars>
      </dgm:prSet>
      <dgm:spPr/>
    </dgm:pt>
    <dgm:pt modelId="{34D6E014-50CB-4BDD-A462-E5F339F74691}" type="pres">
      <dgm:prSet presAssocID="{D788C692-4B08-4237-92AF-1600915B0C94}" presName="Name13" presStyleLbl="parChTrans1D2" presStyleIdx="15" presStyleCnt="18"/>
      <dgm:spPr/>
    </dgm:pt>
    <dgm:pt modelId="{C231F2D2-91C7-4D58-B1E6-6892B0F39264}" type="pres">
      <dgm:prSet presAssocID="{4000ECA5-0921-4AEB-B1E0-6AC701558538}" presName="childText" presStyleLbl="bgAcc1" presStyleIdx="15" presStyleCnt="18">
        <dgm:presLayoutVars>
          <dgm:bulletEnabled val="1"/>
        </dgm:presLayoutVars>
      </dgm:prSet>
      <dgm:spPr/>
    </dgm:pt>
    <dgm:pt modelId="{687F9FFC-4AAE-4272-A296-ED3F3D66165D}" type="pres">
      <dgm:prSet presAssocID="{DB3ED8C4-FDE2-441A-AD64-4ACDA68C3190}" presName="Name13" presStyleLbl="parChTrans1D2" presStyleIdx="16" presStyleCnt="18"/>
      <dgm:spPr>
        <a:xfrm>
          <a:off x="6949517" y="678713"/>
          <a:ext cx="135479" cy="220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535"/>
              </a:lnTo>
              <a:lnTo>
                <a:pt x="135479" y="2201535"/>
              </a:lnTo>
            </a:path>
          </a:pathLst>
        </a:custGeom>
      </dgm:spPr>
    </dgm:pt>
    <dgm:pt modelId="{FB985526-96BE-4200-8D74-4E7239684EF9}" type="pres">
      <dgm:prSet presAssocID="{6BAFAEE5-EAAA-409B-AFD6-4A77BD3C873A}" presName="childText" presStyleLbl="bgAcc1" presStyleIdx="16" presStyleCnt="18">
        <dgm:presLayoutVars>
          <dgm:bulletEnabled val="1"/>
        </dgm:presLayoutVars>
      </dgm:prSet>
      <dgm:spPr/>
    </dgm:pt>
    <dgm:pt modelId="{8A79373E-1AFD-4E6B-BF91-F246B0B2BCE1}" type="pres">
      <dgm:prSet presAssocID="{F93574A7-FBB7-4C85-ABED-F420A61E813D}" presName="Name13" presStyleLbl="parChTrans1D2" presStyleIdx="17" presStyleCnt="18"/>
      <dgm:spPr>
        <a:xfrm>
          <a:off x="6949517" y="678713"/>
          <a:ext cx="135479" cy="304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8280"/>
              </a:lnTo>
              <a:lnTo>
                <a:pt x="135479" y="3048280"/>
              </a:lnTo>
            </a:path>
          </a:pathLst>
        </a:custGeom>
      </dgm:spPr>
    </dgm:pt>
    <dgm:pt modelId="{81109EBD-45BD-46A3-BB0E-4F474E1B6733}" type="pres">
      <dgm:prSet presAssocID="{49F95232-AAC3-4617-9B6F-36AE93C7AED8}" presName="childText" presStyleLbl="bgAcc1" presStyleIdx="17" presStyleCnt="18">
        <dgm:presLayoutVars>
          <dgm:bulletEnabled val="1"/>
        </dgm:presLayoutVars>
      </dgm:prSet>
      <dgm:spPr/>
    </dgm:pt>
  </dgm:ptLst>
  <dgm:cxnLst>
    <dgm:cxn modelId="{10034A01-2BDF-4FF3-96DB-3D0BBEF93889}" type="presOf" srcId="{06C360FC-8E64-431A-9966-05B0409BCE8E}" destId="{CA43419F-82CB-48E2-A065-102E8DB48E71}" srcOrd="1" destOrd="0" presId="urn:microsoft.com/office/officeart/2005/8/layout/hierarchy3"/>
    <dgm:cxn modelId="{1312F801-B596-4B01-91B7-5961048A427F}" type="presOf" srcId="{2FA396F3-7977-4499-9FC5-2D3444B1AB07}" destId="{70549E40-95AB-4850-AEFA-763E3A624EAE}" srcOrd="0" destOrd="0" presId="urn:microsoft.com/office/officeart/2005/8/layout/hierarchy3"/>
    <dgm:cxn modelId="{40C61006-FB68-4927-A5F1-41CB4B226452}" type="presOf" srcId="{DB3ED8C4-FDE2-441A-AD64-4ACDA68C3190}" destId="{687F9FFC-4AAE-4272-A296-ED3F3D66165D}" srcOrd="0" destOrd="0" presId="urn:microsoft.com/office/officeart/2005/8/layout/hierarchy3"/>
    <dgm:cxn modelId="{E26F2107-CEAB-4C6E-BD2E-C8F97927BB3C}" type="presOf" srcId="{B939E759-5B24-4D61-B6B6-F4A731451DFD}" destId="{A09E8204-C1BC-4FCA-9440-4BC8A2BCD412}" srcOrd="0" destOrd="0" presId="urn:microsoft.com/office/officeart/2005/8/layout/hierarchy3"/>
    <dgm:cxn modelId="{10B27D0B-3E92-462A-9FD1-B92744CB1124}" srcId="{4E3CDBE4-D9E0-4C53-B4E4-1DA50325E104}" destId="{FEAE09D1-8039-4335-9C14-B6DE00A26053}" srcOrd="0" destOrd="0" parTransId="{E72E9CF0-FA98-495D-8374-D2B3E33BD9B9}" sibTransId="{1B1B08CB-4DA0-4E87-AAD4-A0A688A06DE1}"/>
    <dgm:cxn modelId="{AEACC10C-BA77-4BD3-A710-A56E4ED971D9}" type="presOf" srcId="{037B2003-8246-47DB-B24B-4892FCB91D1A}" destId="{432F442C-B72B-4184-9EC3-551DED0E779C}" srcOrd="0" destOrd="0" presId="urn:microsoft.com/office/officeart/2005/8/layout/hierarchy3"/>
    <dgm:cxn modelId="{9540B011-86CB-4D02-AF51-E7933E9057C1}" type="presOf" srcId="{F985A99A-4E50-448D-9845-033839AD64D6}" destId="{4002FBC9-BB82-49A0-AD3D-463DC7F12D3C}" srcOrd="0" destOrd="0" presId="urn:microsoft.com/office/officeart/2005/8/layout/hierarchy3"/>
    <dgm:cxn modelId="{E1C7D611-1776-4EFB-BFD7-612EAAF76B4C}" type="presOf" srcId="{89E5691A-E758-4E49-B9F2-3793C956FC03}" destId="{86F6FAB5-474C-4365-BD4E-FE8FD6BA36ED}" srcOrd="1" destOrd="0" presId="urn:microsoft.com/office/officeart/2005/8/layout/hierarchy3"/>
    <dgm:cxn modelId="{B80DE413-563C-4014-AF6B-039C901CEA9C}" srcId="{89E5691A-E758-4E49-B9F2-3793C956FC03}" destId="{3BDD850B-0274-42B6-961C-3930D09E5626}" srcOrd="0" destOrd="0" parTransId="{AB1F1718-FC50-4F41-A554-EB86114B9837}" sibTransId="{5664A71C-F0E2-48EE-A307-B273C3ABA356}"/>
    <dgm:cxn modelId="{FBA9681E-300B-4024-BFAE-3949F1D99BB5}" type="presOf" srcId="{F12DFE08-A64D-443D-B6DD-24328EFDA833}" destId="{9DA8BB31-DD7E-47AA-B19B-877E664ADB01}" srcOrd="0" destOrd="0" presId="urn:microsoft.com/office/officeart/2005/8/layout/hierarchy3"/>
    <dgm:cxn modelId="{A753F71F-D5E6-4E7A-8222-41AE8C84B821}" srcId="{F985A99A-4E50-448D-9845-033839AD64D6}" destId="{1724F9A9-FCFB-4A42-841A-04A1C0F47C06}" srcOrd="1" destOrd="0" parTransId="{037B2003-8246-47DB-B24B-4892FCB91D1A}" sibTransId="{73C7F543-2606-4C20-A5A7-B590E2C77D9A}"/>
    <dgm:cxn modelId="{7F441421-9C74-4826-B1B2-F7B6B39AD61D}" type="presOf" srcId="{7EABE2A8-308F-4C98-9373-2FE7995A58FD}" destId="{94C22582-28BC-47FA-994D-6B4625C251F0}" srcOrd="0" destOrd="0" presId="urn:microsoft.com/office/officeart/2005/8/layout/hierarchy3"/>
    <dgm:cxn modelId="{F86A0D24-B73B-4D74-A350-045D272A3035}" srcId="{F985A99A-4E50-448D-9845-033839AD64D6}" destId="{8DE20AB0-AB2E-4712-8945-572E53701C6B}" srcOrd="2" destOrd="0" parTransId="{E3AE5149-B7BE-4057-99B7-68AFB4E6F14A}" sibTransId="{5B35DCF6-F264-406A-A0DE-B469B3FA7956}"/>
    <dgm:cxn modelId="{7BD48029-CA16-4114-B203-9EF0E78111A7}" type="presOf" srcId="{8EFF6C81-D371-4D87-9DC5-292EED55EB5F}" destId="{A8DF764C-2739-4EB5-99A4-FAA58D47936B}" srcOrd="0" destOrd="0" presId="urn:microsoft.com/office/officeart/2005/8/layout/hierarchy3"/>
    <dgm:cxn modelId="{B84C1F32-F1F9-4FA5-94C7-BA42A880D6A7}" type="presOf" srcId="{2558A192-4B96-4B2A-9CBD-6354388F210E}" destId="{68BF4ADD-6050-4D35-B147-E5D9A8EE4135}" srcOrd="0" destOrd="0" presId="urn:microsoft.com/office/officeart/2005/8/layout/hierarchy3"/>
    <dgm:cxn modelId="{3E42ED36-CF2F-438B-B054-8B96A252188B}" srcId="{06C360FC-8E64-431A-9966-05B0409BCE8E}" destId="{A94784AF-2A45-405A-AA4D-83084039EC9C}" srcOrd="2" destOrd="0" parTransId="{73AC3C35-FDE3-4019-BEF3-FEFC6157664F}" sibTransId="{6F1FBE93-F3B0-40B6-9674-E13F82855703}"/>
    <dgm:cxn modelId="{041C5262-140C-46C4-963F-01AB3A0A62DB}" type="presOf" srcId="{D788C692-4B08-4237-92AF-1600915B0C94}" destId="{34D6E014-50CB-4BDD-A462-E5F339F74691}" srcOrd="0" destOrd="0" presId="urn:microsoft.com/office/officeart/2005/8/layout/hierarchy3"/>
    <dgm:cxn modelId="{3E98F262-01FC-4243-BCEE-6AAD676F11BA}" type="presOf" srcId="{4875D970-AA97-4B2B-9870-171B53EC1E72}" destId="{D0F24F94-C971-44BD-80A0-613D552F9AF8}" srcOrd="0" destOrd="0" presId="urn:microsoft.com/office/officeart/2005/8/layout/hierarchy3"/>
    <dgm:cxn modelId="{817DE848-61D6-4045-AF21-3EC0330EFD9B}" type="presOf" srcId="{6B01F40B-501A-4042-B1E9-747F39F0D7DE}" destId="{E964F079-3855-45DF-8C9A-E2F111C105D1}" srcOrd="0" destOrd="0" presId="urn:microsoft.com/office/officeart/2005/8/layout/hierarchy3"/>
    <dgm:cxn modelId="{6A91674B-A5E5-4EEB-8939-143874D30801}" srcId="{FEAE09D1-8039-4335-9C14-B6DE00A26053}" destId="{91DFFDD0-BC4B-4811-A856-C3D8BCADA017}" srcOrd="0" destOrd="0" parTransId="{534D421C-1EEF-4BF8-A880-7CA04C57F619}" sibTransId="{79A554A0-D43A-47F4-B809-4350405F2E2D}"/>
    <dgm:cxn modelId="{8243DE4B-CE67-43F1-A2CA-3534EB39C31A}" srcId="{06C360FC-8E64-431A-9966-05B0409BCE8E}" destId="{BFBD2E91-E4AE-4321-B740-7E02B0D8CA02}" srcOrd="1" destOrd="0" parTransId="{93D66962-8930-4D2C-8425-CB40A2754E53}" sibTransId="{217FBE86-E345-4EFC-9648-2B0AF9E176DF}"/>
    <dgm:cxn modelId="{BA4C9B6E-BF77-4CD9-BAA4-05388521ECFE}" srcId="{4E3CDBE4-D9E0-4C53-B4E4-1DA50325E104}" destId="{FC1F89DD-A072-491E-94EE-821ADC516A29}" srcOrd="1" destOrd="0" parTransId="{DCC3F338-22F4-4BC4-803C-9FDC63F2A967}" sibTransId="{B4B84CFC-90A8-4FB3-8D67-61FB249B27C9}"/>
    <dgm:cxn modelId="{B869096F-ACC1-4F9D-876A-9AB2E0742AEC}" type="presOf" srcId="{A94784AF-2A45-405A-AA4D-83084039EC9C}" destId="{544B5CA1-AEC0-4F9D-A967-492BCFC4A51A}" srcOrd="0" destOrd="0" presId="urn:microsoft.com/office/officeart/2005/8/layout/hierarchy3"/>
    <dgm:cxn modelId="{98C7B650-2DB3-4352-BE89-675748C70667}" type="presOf" srcId="{6328D8DC-B888-420A-B42F-305D31C10AD8}" destId="{6C96E581-3A73-402F-886B-B68601FEB325}" srcOrd="0" destOrd="0" presId="urn:microsoft.com/office/officeart/2005/8/layout/hierarchy3"/>
    <dgm:cxn modelId="{1015F671-E3FA-4CB7-81E0-07ECA6D1AE64}" type="presOf" srcId="{FC1F89DD-A072-491E-94EE-821ADC516A29}" destId="{AFD21C9F-77A1-458E-91CD-6E2FA3CC86F0}" srcOrd="0" destOrd="0" presId="urn:microsoft.com/office/officeart/2005/8/layout/hierarchy3"/>
    <dgm:cxn modelId="{6DCA9972-B934-4227-BBB1-40840C58CA4B}" type="presOf" srcId="{91DFFDD0-BC4B-4811-A856-C3D8BCADA017}" destId="{0251BD90-1949-44E5-A5B7-4F5D2CA83A62}" srcOrd="0" destOrd="0" presId="urn:microsoft.com/office/officeart/2005/8/layout/hierarchy3"/>
    <dgm:cxn modelId="{EC829853-2801-4DC3-8935-F79719D6E550}" type="presOf" srcId="{4000ECA5-0921-4AEB-B1E0-6AC701558538}" destId="{C231F2D2-91C7-4D58-B1E6-6892B0F39264}" srcOrd="0" destOrd="0" presId="urn:microsoft.com/office/officeart/2005/8/layout/hierarchy3"/>
    <dgm:cxn modelId="{C27EF373-51A9-4445-A730-294AD543E0D6}" type="presOf" srcId="{6BAFAEE5-EAAA-409B-AFD6-4A77BD3C873A}" destId="{FB985526-96BE-4200-8D74-4E7239684EF9}" srcOrd="0" destOrd="0" presId="urn:microsoft.com/office/officeart/2005/8/layout/hierarchy3"/>
    <dgm:cxn modelId="{4CD4CC56-762D-44E2-88FC-CCC712287702}" type="presOf" srcId="{BFBD2E91-E4AE-4321-B740-7E02B0D8CA02}" destId="{4EB8DE83-805F-4311-B740-5D8FEC4931C8}" srcOrd="0" destOrd="0" presId="urn:microsoft.com/office/officeart/2005/8/layout/hierarchy3"/>
    <dgm:cxn modelId="{39D3A277-1F18-4533-832F-EBFC20241D98}" type="presOf" srcId="{1724F9A9-FCFB-4A42-841A-04A1C0F47C06}" destId="{90082EBF-F990-4818-9A38-3D19FB4DBB1B}" srcOrd="0" destOrd="0" presId="urn:microsoft.com/office/officeart/2005/8/layout/hierarchy3"/>
    <dgm:cxn modelId="{024E4678-F583-455A-98A9-D19A7CBCD142}" type="presOf" srcId="{F985A99A-4E50-448D-9845-033839AD64D6}" destId="{279B0567-EF2E-44DC-8016-B488E7F13419}" srcOrd="1" destOrd="0" presId="urn:microsoft.com/office/officeart/2005/8/layout/hierarchy3"/>
    <dgm:cxn modelId="{2CC5407A-E79F-4952-B2A5-F742F947FB88}" type="presOf" srcId="{06C360FC-8E64-431A-9966-05B0409BCE8E}" destId="{63E0A60F-19FD-4944-8708-90426584CC4C}" srcOrd="0" destOrd="0" presId="urn:microsoft.com/office/officeart/2005/8/layout/hierarchy3"/>
    <dgm:cxn modelId="{EAB48289-7D08-47B2-949E-8404F223D5C4}" type="presOf" srcId="{F93574A7-FBB7-4C85-ABED-F420A61E813D}" destId="{8A79373E-1AFD-4E6B-BF91-F246B0B2BCE1}" srcOrd="0" destOrd="0" presId="urn:microsoft.com/office/officeart/2005/8/layout/hierarchy3"/>
    <dgm:cxn modelId="{C4CFBA89-540C-4631-BF4D-B75DB4CF19E5}" type="presOf" srcId="{8EAB9BC0-7B7C-4DD6-B329-2FC55108909D}" destId="{09013330-AFA4-42D8-98D1-7041F1187FF1}" srcOrd="0" destOrd="0" presId="urn:microsoft.com/office/officeart/2005/8/layout/hierarchy3"/>
    <dgm:cxn modelId="{789F518A-A38B-4DEF-9CFC-E7917D06B7A0}" type="presOf" srcId="{E3AE5149-B7BE-4057-99B7-68AFB4E6F14A}" destId="{482839B6-CA72-4960-B3F9-8E6FF8FEE722}" srcOrd="0" destOrd="0" presId="urn:microsoft.com/office/officeart/2005/8/layout/hierarchy3"/>
    <dgm:cxn modelId="{27C0838A-2E88-4ED9-B1AC-487F67DD5E42}" srcId="{89E5691A-E758-4E49-B9F2-3793C956FC03}" destId="{6BAFAEE5-EAAA-409B-AFD6-4A77BD3C873A}" srcOrd="2" destOrd="0" parTransId="{DB3ED8C4-FDE2-441A-AD64-4ACDA68C3190}" sibTransId="{B4E8541D-7877-4D35-8BEA-9EB0BF826090}"/>
    <dgm:cxn modelId="{50A6DC8C-5F91-47BE-89C5-76C29EDC8277}" type="presOf" srcId="{3BDD850B-0274-42B6-961C-3930D09E5626}" destId="{9A5D808A-1746-4547-AF3E-0B49FC894F22}" srcOrd="0" destOrd="0" presId="urn:microsoft.com/office/officeart/2005/8/layout/hierarchy3"/>
    <dgm:cxn modelId="{D6E84E8D-7BF7-4419-B654-E4DED9786706}" type="presOf" srcId="{89E5691A-E758-4E49-B9F2-3793C956FC03}" destId="{0BA8D40C-DF81-4FC3-B3ED-1E8558DE71D3}" srcOrd="0" destOrd="0" presId="urn:microsoft.com/office/officeart/2005/8/layout/hierarchy3"/>
    <dgm:cxn modelId="{D762F18D-9D4B-4D02-8331-8B7881DD7072}" srcId="{FC1F89DD-A072-491E-94EE-821ADC516A29}" destId="{2FA396F3-7977-4499-9FC5-2D3444B1AB07}" srcOrd="0" destOrd="0" parTransId="{8EFF6C81-D371-4D87-9DC5-292EED55EB5F}" sibTransId="{62A1F7E5-CB85-4798-AC1B-9DC9FA6EDB39}"/>
    <dgm:cxn modelId="{30046F90-79DD-47BD-9140-17E8AE53E5C5}" type="presOf" srcId="{C2850A26-9C2E-4DA3-AC04-21D046FFEB5C}" destId="{42E55CC2-CCC2-410E-97D8-AB5C732114C1}" srcOrd="0" destOrd="0" presId="urn:microsoft.com/office/officeart/2005/8/layout/hierarchy3"/>
    <dgm:cxn modelId="{052EC295-3031-416B-8ED2-678E252D8ACC}" type="presOf" srcId="{FC1F89DD-A072-491E-94EE-821ADC516A29}" destId="{D59CEEEC-59BF-448D-B0D1-EAC64EADB8F2}" srcOrd="1" destOrd="0" presId="urn:microsoft.com/office/officeart/2005/8/layout/hierarchy3"/>
    <dgm:cxn modelId="{68398997-5E0D-4C42-9DC5-ABE0A61F532B}" type="presOf" srcId="{E83AAF99-37A7-4A78-AF9A-B2A3161A6DFF}" destId="{D29F0932-0FEF-49AC-96C0-5AEC2A809FE6}" srcOrd="0" destOrd="0" presId="urn:microsoft.com/office/officeart/2005/8/layout/hierarchy3"/>
    <dgm:cxn modelId="{F759A49A-0F7A-4B2B-8C6F-D701BB571DC5}" srcId="{FC1F89DD-A072-491E-94EE-821ADC516A29}" destId="{F12DFE08-A64D-443D-B6DD-24328EFDA833}" srcOrd="1" destOrd="0" parTransId="{C2850A26-9C2E-4DA3-AC04-21D046FFEB5C}" sibTransId="{F6AFDCD5-634D-4559-A59E-C71FBDC817F6}"/>
    <dgm:cxn modelId="{547501A0-91F8-451C-869D-2A3FED9080D5}" srcId="{FEAE09D1-8039-4335-9C14-B6DE00A26053}" destId="{2558A192-4B96-4B2A-9CBD-6354388F210E}" srcOrd="4" destOrd="0" parTransId="{D9917456-1CCA-4BF9-BC2E-4C4FBB9CD364}" sibTransId="{C86A2083-DA3E-4348-9013-A3E52132C131}"/>
    <dgm:cxn modelId="{1315C6A0-4202-43D1-BC13-426400197041}" srcId="{4E3CDBE4-D9E0-4C53-B4E4-1DA50325E104}" destId="{89E5691A-E758-4E49-B9F2-3793C956FC03}" srcOrd="4" destOrd="0" parTransId="{EF696F76-46AA-45DF-9D67-85513C9D76FE}" sibTransId="{EFA0842B-1BF7-4D53-94BF-9E7D952987E9}"/>
    <dgm:cxn modelId="{5842DFA0-152C-4837-95DA-019BBD617807}" srcId="{89E5691A-E758-4E49-B9F2-3793C956FC03}" destId="{49F95232-AAC3-4617-9B6F-36AE93C7AED8}" srcOrd="3" destOrd="0" parTransId="{F93574A7-FBB7-4C85-ABED-F420A61E813D}" sibTransId="{15E1ADD3-F5C1-4C4E-BF71-81D98CCDB013}"/>
    <dgm:cxn modelId="{37A4A6A1-927D-4C92-BB9F-38BB3792DCA5}" srcId="{4E3CDBE4-D9E0-4C53-B4E4-1DA50325E104}" destId="{06C360FC-8E64-431A-9966-05B0409BCE8E}" srcOrd="2" destOrd="0" parTransId="{A00621CD-B816-46D7-A987-58FA6B4099AF}" sibTransId="{38BDE584-DD4B-47CA-953D-504CD61BA50E}"/>
    <dgm:cxn modelId="{17449CA5-D939-46AA-9FAB-9D93900A30D3}" type="presOf" srcId="{D9917456-1CCA-4BF9-BC2E-4C4FBB9CD364}" destId="{AF338997-4E73-4E5D-B320-2C16F3F26D7F}" srcOrd="0" destOrd="0" presId="urn:microsoft.com/office/officeart/2005/8/layout/hierarchy3"/>
    <dgm:cxn modelId="{36142AAA-43E8-41A7-81B3-9A4B0D7B0169}" srcId="{FEAE09D1-8039-4335-9C14-B6DE00A26053}" destId="{6B01F40B-501A-4042-B1E9-747F39F0D7DE}" srcOrd="3" destOrd="0" parTransId="{191F5D92-F6D2-4BA6-93DB-0E9E8175CFAD}" sibTransId="{DD607AA1-EEF7-440C-928E-4C93211DA1FC}"/>
    <dgm:cxn modelId="{24F782AD-505B-4EFE-B9E0-27002D2A2E08}" srcId="{89E5691A-E758-4E49-B9F2-3793C956FC03}" destId="{4000ECA5-0921-4AEB-B1E0-6AC701558538}" srcOrd="1" destOrd="0" parTransId="{D788C692-4B08-4237-92AF-1600915B0C94}" sibTransId="{FF943F82-A166-4ED4-BE29-C73A82EDAF73}"/>
    <dgm:cxn modelId="{4C6D4EAE-D5EB-41D2-A79D-19BFBD012E25}" type="presOf" srcId="{35E96847-2EC5-47F9-9AC4-AC63F13CBBA8}" destId="{751102A5-8E0F-4949-A4F8-75BB7CEB9F02}" srcOrd="0" destOrd="0" presId="urn:microsoft.com/office/officeart/2005/8/layout/hierarchy3"/>
    <dgm:cxn modelId="{C5E506B3-F3B7-42A2-A16C-99AE30ED082A}" srcId="{FEAE09D1-8039-4335-9C14-B6DE00A26053}" destId="{7EABE2A8-308F-4C98-9373-2FE7995A58FD}" srcOrd="2" destOrd="0" parTransId="{B939E759-5B24-4D61-B6B6-F4A731451DFD}" sibTransId="{790E1EE4-0A1A-4B0E-993D-C892CE51EBBF}"/>
    <dgm:cxn modelId="{511487B3-E1F6-4D9A-AE5E-0F28C741BB2E}" type="presOf" srcId="{8DE20AB0-AB2E-4712-8945-572E53701C6B}" destId="{34897514-07BB-4FFC-AAEE-03D947FFBE38}" srcOrd="0" destOrd="0" presId="urn:microsoft.com/office/officeart/2005/8/layout/hierarchy3"/>
    <dgm:cxn modelId="{645EE7B5-2C49-4862-9633-EFD8F76EC907}" type="presOf" srcId="{73AC3C35-FDE3-4019-BEF3-FEFC6157664F}" destId="{8938A1D2-2066-4F14-A294-4CB049A10BC5}" srcOrd="0" destOrd="0" presId="urn:microsoft.com/office/officeart/2005/8/layout/hierarchy3"/>
    <dgm:cxn modelId="{33C1D0B8-BFA5-45B7-82F9-65283173B98D}" srcId="{4E3CDBE4-D9E0-4C53-B4E4-1DA50325E104}" destId="{F985A99A-4E50-448D-9845-033839AD64D6}" srcOrd="3" destOrd="0" parTransId="{2F07DCE9-C2EC-46F6-8A6A-682E1AA09666}" sibTransId="{48145DE8-A3FB-4F05-9D19-5B397B3EB8C8}"/>
    <dgm:cxn modelId="{866264C0-16E0-47E6-AE26-96A1F07013B0}" type="presOf" srcId="{087BBEAB-C99F-4B96-B0EB-6DDB24D36249}" destId="{22634B42-E3AA-4DF0-B7EC-5F4E7A085CA5}" srcOrd="0" destOrd="0" presId="urn:microsoft.com/office/officeart/2005/8/layout/hierarchy3"/>
    <dgm:cxn modelId="{57DCC4C7-8F50-4DDB-A859-34C11B77C859}" srcId="{F985A99A-4E50-448D-9845-033839AD64D6}" destId="{4875D970-AA97-4B2B-9870-171B53EC1E72}" srcOrd="0" destOrd="0" parTransId="{A9AA7F81-F364-47F0-88A5-584587010E29}" sibTransId="{8FC5C27F-40F4-4579-9A16-31DD791398ED}"/>
    <dgm:cxn modelId="{1527C7CD-94C4-4DDC-9C12-469E7DD04FC9}" type="presOf" srcId="{AB1F1718-FC50-4F41-A554-EB86114B9837}" destId="{7D1E2843-AC7E-4C37-BB3A-0DEE994389C4}" srcOrd="0" destOrd="0" presId="urn:microsoft.com/office/officeart/2005/8/layout/hierarchy3"/>
    <dgm:cxn modelId="{54DDB3D1-DB8F-48C7-9918-C7A26A5ECE13}" srcId="{06C360FC-8E64-431A-9966-05B0409BCE8E}" destId="{8EAB9BC0-7B7C-4DD6-B329-2FC55108909D}" srcOrd="0" destOrd="0" parTransId="{6328D8DC-B888-420A-B42F-305D31C10AD8}" sibTransId="{210D3E15-6541-4625-B584-7C70445F3814}"/>
    <dgm:cxn modelId="{487F29D3-853C-4EFB-B8C0-7C7B1FD4F208}" srcId="{FC1F89DD-A072-491E-94EE-821ADC516A29}" destId="{E83AAF99-37A7-4A78-AF9A-B2A3161A6DFF}" srcOrd="2" destOrd="0" parTransId="{BE36510E-6DAE-4BBC-87E2-42C6902F32A4}" sibTransId="{6732B222-9EC9-4077-8B28-D9A45A78CC58}"/>
    <dgm:cxn modelId="{E4BF81D4-9490-4A04-8C54-99B116ADA712}" type="presOf" srcId="{FEAE09D1-8039-4335-9C14-B6DE00A26053}" destId="{3534409C-59A3-4904-A804-189615AAA9A8}" srcOrd="1" destOrd="0" presId="urn:microsoft.com/office/officeart/2005/8/layout/hierarchy3"/>
    <dgm:cxn modelId="{A4FDB7D4-CFE6-41B7-8BC1-F59A935D07B8}" type="presOf" srcId="{BE36510E-6DAE-4BBC-87E2-42C6902F32A4}" destId="{E9DBB48B-597B-4B2D-896C-2E41DF579955}" srcOrd="0" destOrd="0" presId="urn:microsoft.com/office/officeart/2005/8/layout/hierarchy3"/>
    <dgm:cxn modelId="{367AAEE3-37FC-4163-A7A6-2888FAD7C462}" type="presOf" srcId="{191F5D92-F6D2-4BA6-93DB-0E9E8175CFAD}" destId="{CF8A8910-2107-43CA-A67E-1C9FAB4EC6CF}" srcOrd="0" destOrd="0" presId="urn:microsoft.com/office/officeart/2005/8/layout/hierarchy3"/>
    <dgm:cxn modelId="{DC01F8E6-31D0-4A09-AD68-5FA9035B0762}" type="presOf" srcId="{49F95232-AAC3-4617-9B6F-36AE93C7AED8}" destId="{81109EBD-45BD-46A3-BB0E-4F474E1B6733}" srcOrd="0" destOrd="0" presId="urn:microsoft.com/office/officeart/2005/8/layout/hierarchy3"/>
    <dgm:cxn modelId="{F5CAFDE9-6582-48D8-B128-7D782B423360}" type="presOf" srcId="{A9AA7F81-F364-47F0-88A5-584587010E29}" destId="{BC3AFA2F-CC3E-4FA2-B7B6-A49DE07F6A9A}" srcOrd="0" destOrd="0" presId="urn:microsoft.com/office/officeart/2005/8/layout/hierarchy3"/>
    <dgm:cxn modelId="{4CFEDAEC-5974-478F-8F36-A7258EBCA664}" type="presOf" srcId="{FEAE09D1-8039-4335-9C14-B6DE00A26053}" destId="{8DFECDAD-B783-4DC4-8D8F-B5AD2BF9D847}" srcOrd="0" destOrd="0" presId="urn:microsoft.com/office/officeart/2005/8/layout/hierarchy3"/>
    <dgm:cxn modelId="{DBC08BF0-799C-41C8-BC38-B9DD986EFA59}" type="presOf" srcId="{93D66962-8930-4D2C-8425-CB40A2754E53}" destId="{D52CE9C8-52D7-45B4-8E11-2AAD61C3476C}" srcOrd="0" destOrd="0" presId="urn:microsoft.com/office/officeart/2005/8/layout/hierarchy3"/>
    <dgm:cxn modelId="{C3720CF1-DDDF-42CD-AA33-F4B7C835C615}" type="presOf" srcId="{534D421C-1EEF-4BF8-A880-7CA04C57F619}" destId="{A845D04B-086A-4230-8916-BBFC42F08939}" srcOrd="0" destOrd="0" presId="urn:microsoft.com/office/officeart/2005/8/layout/hierarchy3"/>
    <dgm:cxn modelId="{FAD534F5-AF38-42A8-A7B4-6F1D1D8C940E}" srcId="{FEAE09D1-8039-4335-9C14-B6DE00A26053}" destId="{087BBEAB-C99F-4B96-B0EB-6DDB24D36249}" srcOrd="1" destOrd="0" parTransId="{35E96847-2EC5-47F9-9AC4-AC63F13CBBA8}" sibTransId="{19667BF8-C232-4686-835B-FD2ED22F658D}"/>
    <dgm:cxn modelId="{1EE8E3FD-D936-4AE9-90D6-B496316192EA}" type="presOf" srcId="{4E3CDBE4-D9E0-4C53-B4E4-1DA50325E104}" destId="{8E9CF992-C609-4613-9155-552D0A7D9DD6}" srcOrd="0" destOrd="0" presId="urn:microsoft.com/office/officeart/2005/8/layout/hierarchy3"/>
    <dgm:cxn modelId="{E9F26405-6A09-4623-A0B1-584E4C8B8365}" type="presParOf" srcId="{8E9CF992-C609-4613-9155-552D0A7D9DD6}" destId="{17258FC4-44FD-484C-830F-980DE7B0BBCB}" srcOrd="0" destOrd="0" presId="urn:microsoft.com/office/officeart/2005/8/layout/hierarchy3"/>
    <dgm:cxn modelId="{E6B4DFA6-2D6F-4A69-B6CE-0099AD43FFB5}" type="presParOf" srcId="{17258FC4-44FD-484C-830F-980DE7B0BBCB}" destId="{E72EFA9F-C2D3-42FA-A55A-60E4C376324E}" srcOrd="0" destOrd="0" presId="urn:microsoft.com/office/officeart/2005/8/layout/hierarchy3"/>
    <dgm:cxn modelId="{0D000A45-FB74-4D8D-BA95-A8AF1AA34125}" type="presParOf" srcId="{E72EFA9F-C2D3-42FA-A55A-60E4C376324E}" destId="{8DFECDAD-B783-4DC4-8D8F-B5AD2BF9D847}" srcOrd="0" destOrd="0" presId="urn:microsoft.com/office/officeart/2005/8/layout/hierarchy3"/>
    <dgm:cxn modelId="{F52DFAC9-F2A7-4018-8592-22B07641742A}" type="presParOf" srcId="{E72EFA9F-C2D3-42FA-A55A-60E4C376324E}" destId="{3534409C-59A3-4904-A804-189615AAA9A8}" srcOrd="1" destOrd="0" presId="urn:microsoft.com/office/officeart/2005/8/layout/hierarchy3"/>
    <dgm:cxn modelId="{D8F29274-DA2B-41DF-A944-22603A2C4E4E}" type="presParOf" srcId="{17258FC4-44FD-484C-830F-980DE7B0BBCB}" destId="{703EC085-1D9E-4F05-8F12-92604CEED93F}" srcOrd="1" destOrd="0" presId="urn:microsoft.com/office/officeart/2005/8/layout/hierarchy3"/>
    <dgm:cxn modelId="{D6274474-CF4A-48FD-BDBC-42F8234A2167}" type="presParOf" srcId="{703EC085-1D9E-4F05-8F12-92604CEED93F}" destId="{A845D04B-086A-4230-8916-BBFC42F08939}" srcOrd="0" destOrd="0" presId="urn:microsoft.com/office/officeart/2005/8/layout/hierarchy3"/>
    <dgm:cxn modelId="{024A4D44-5D5D-477A-AD03-57885FFB0836}" type="presParOf" srcId="{703EC085-1D9E-4F05-8F12-92604CEED93F}" destId="{0251BD90-1949-44E5-A5B7-4F5D2CA83A62}" srcOrd="1" destOrd="0" presId="urn:microsoft.com/office/officeart/2005/8/layout/hierarchy3"/>
    <dgm:cxn modelId="{B20AD3CB-18C1-4197-8839-5A6B741603D2}" type="presParOf" srcId="{703EC085-1D9E-4F05-8F12-92604CEED93F}" destId="{751102A5-8E0F-4949-A4F8-75BB7CEB9F02}" srcOrd="2" destOrd="0" presId="urn:microsoft.com/office/officeart/2005/8/layout/hierarchy3"/>
    <dgm:cxn modelId="{8DEA7342-232C-4318-BC02-C7E9AAE2E1E9}" type="presParOf" srcId="{703EC085-1D9E-4F05-8F12-92604CEED93F}" destId="{22634B42-E3AA-4DF0-B7EC-5F4E7A085CA5}" srcOrd="3" destOrd="0" presId="urn:microsoft.com/office/officeart/2005/8/layout/hierarchy3"/>
    <dgm:cxn modelId="{FF21C92A-0594-4A89-99E2-5BB2D0F5BA6A}" type="presParOf" srcId="{703EC085-1D9E-4F05-8F12-92604CEED93F}" destId="{A09E8204-C1BC-4FCA-9440-4BC8A2BCD412}" srcOrd="4" destOrd="0" presId="urn:microsoft.com/office/officeart/2005/8/layout/hierarchy3"/>
    <dgm:cxn modelId="{9ABA5045-1EC0-4253-9039-80C42126A0D0}" type="presParOf" srcId="{703EC085-1D9E-4F05-8F12-92604CEED93F}" destId="{94C22582-28BC-47FA-994D-6B4625C251F0}" srcOrd="5" destOrd="0" presId="urn:microsoft.com/office/officeart/2005/8/layout/hierarchy3"/>
    <dgm:cxn modelId="{A635F1BA-19EF-4D3B-9A07-BD60F8ACB068}" type="presParOf" srcId="{703EC085-1D9E-4F05-8F12-92604CEED93F}" destId="{CF8A8910-2107-43CA-A67E-1C9FAB4EC6CF}" srcOrd="6" destOrd="0" presId="urn:microsoft.com/office/officeart/2005/8/layout/hierarchy3"/>
    <dgm:cxn modelId="{83A9D7BB-F85D-4C80-8F76-62FFEB09026D}" type="presParOf" srcId="{703EC085-1D9E-4F05-8F12-92604CEED93F}" destId="{E964F079-3855-45DF-8C9A-E2F111C105D1}" srcOrd="7" destOrd="0" presId="urn:microsoft.com/office/officeart/2005/8/layout/hierarchy3"/>
    <dgm:cxn modelId="{6BA734F8-2192-4F31-8946-EF11C6F1A0BA}" type="presParOf" srcId="{703EC085-1D9E-4F05-8F12-92604CEED93F}" destId="{AF338997-4E73-4E5D-B320-2C16F3F26D7F}" srcOrd="8" destOrd="0" presId="urn:microsoft.com/office/officeart/2005/8/layout/hierarchy3"/>
    <dgm:cxn modelId="{52F58824-F161-4AAF-B550-81508ED32069}" type="presParOf" srcId="{703EC085-1D9E-4F05-8F12-92604CEED93F}" destId="{68BF4ADD-6050-4D35-B147-E5D9A8EE4135}" srcOrd="9" destOrd="0" presId="urn:microsoft.com/office/officeart/2005/8/layout/hierarchy3"/>
    <dgm:cxn modelId="{C29A9CE8-5BB5-484B-8355-1AED78C3F2B1}" type="presParOf" srcId="{8E9CF992-C609-4613-9155-552D0A7D9DD6}" destId="{A4859C4E-4A07-4449-94C5-6DFFC7022A69}" srcOrd="1" destOrd="0" presId="urn:microsoft.com/office/officeart/2005/8/layout/hierarchy3"/>
    <dgm:cxn modelId="{D2A2F93A-3ED4-4A12-8F1B-3240AE823F02}" type="presParOf" srcId="{A4859C4E-4A07-4449-94C5-6DFFC7022A69}" destId="{D0494BAE-E1D0-4D8B-885D-D513447ACE6C}" srcOrd="0" destOrd="0" presId="urn:microsoft.com/office/officeart/2005/8/layout/hierarchy3"/>
    <dgm:cxn modelId="{87BEF165-8DC6-4BC2-B7CD-E9E92ACEB779}" type="presParOf" srcId="{D0494BAE-E1D0-4D8B-885D-D513447ACE6C}" destId="{AFD21C9F-77A1-458E-91CD-6E2FA3CC86F0}" srcOrd="0" destOrd="0" presId="urn:microsoft.com/office/officeart/2005/8/layout/hierarchy3"/>
    <dgm:cxn modelId="{1D52F607-AC87-4AA1-8712-A09D03641C21}" type="presParOf" srcId="{D0494BAE-E1D0-4D8B-885D-D513447ACE6C}" destId="{D59CEEEC-59BF-448D-B0D1-EAC64EADB8F2}" srcOrd="1" destOrd="0" presId="urn:microsoft.com/office/officeart/2005/8/layout/hierarchy3"/>
    <dgm:cxn modelId="{6B7005E9-1573-4F90-8C39-59A75CE7CD2B}" type="presParOf" srcId="{A4859C4E-4A07-4449-94C5-6DFFC7022A69}" destId="{E6992562-E3FA-40F2-BA73-0B50E68AE4D0}" srcOrd="1" destOrd="0" presId="urn:microsoft.com/office/officeart/2005/8/layout/hierarchy3"/>
    <dgm:cxn modelId="{0E2FF4DD-99C7-4884-9CB5-C001A47AC4BD}" type="presParOf" srcId="{E6992562-E3FA-40F2-BA73-0B50E68AE4D0}" destId="{A8DF764C-2739-4EB5-99A4-FAA58D47936B}" srcOrd="0" destOrd="0" presId="urn:microsoft.com/office/officeart/2005/8/layout/hierarchy3"/>
    <dgm:cxn modelId="{3B0915A2-D2DE-4547-B63E-0BA34DBD3705}" type="presParOf" srcId="{E6992562-E3FA-40F2-BA73-0B50E68AE4D0}" destId="{70549E40-95AB-4850-AEFA-763E3A624EAE}" srcOrd="1" destOrd="0" presId="urn:microsoft.com/office/officeart/2005/8/layout/hierarchy3"/>
    <dgm:cxn modelId="{5A295B8E-8CE6-4F3E-A768-26F06FD8CA7D}" type="presParOf" srcId="{E6992562-E3FA-40F2-BA73-0B50E68AE4D0}" destId="{42E55CC2-CCC2-410E-97D8-AB5C732114C1}" srcOrd="2" destOrd="0" presId="urn:microsoft.com/office/officeart/2005/8/layout/hierarchy3"/>
    <dgm:cxn modelId="{4E1F1863-8CF8-4041-97D1-60B31EF41F47}" type="presParOf" srcId="{E6992562-E3FA-40F2-BA73-0B50E68AE4D0}" destId="{9DA8BB31-DD7E-47AA-B19B-877E664ADB01}" srcOrd="3" destOrd="0" presId="urn:microsoft.com/office/officeart/2005/8/layout/hierarchy3"/>
    <dgm:cxn modelId="{BE891F6A-9B76-428E-B6F9-5E53E613FAC4}" type="presParOf" srcId="{E6992562-E3FA-40F2-BA73-0B50E68AE4D0}" destId="{E9DBB48B-597B-4B2D-896C-2E41DF579955}" srcOrd="4" destOrd="0" presId="urn:microsoft.com/office/officeart/2005/8/layout/hierarchy3"/>
    <dgm:cxn modelId="{CD19BB78-A7DB-4D83-A35B-DAC67C4DA5A0}" type="presParOf" srcId="{E6992562-E3FA-40F2-BA73-0B50E68AE4D0}" destId="{D29F0932-0FEF-49AC-96C0-5AEC2A809FE6}" srcOrd="5" destOrd="0" presId="urn:microsoft.com/office/officeart/2005/8/layout/hierarchy3"/>
    <dgm:cxn modelId="{635F4B05-0B9C-416F-A954-55B908D93415}" type="presParOf" srcId="{8E9CF992-C609-4613-9155-552D0A7D9DD6}" destId="{82F2A203-EBA2-453E-99AE-E0E2F958A65B}" srcOrd="2" destOrd="0" presId="urn:microsoft.com/office/officeart/2005/8/layout/hierarchy3"/>
    <dgm:cxn modelId="{DB54BBC5-8C7F-49C6-B7BA-A0F23581CB10}" type="presParOf" srcId="{82F2A203-EBA2-453E-99AE-E0E2F958A65B}" destId="{D226B27F-4168-4466-AC7C-FE0BB02FBD46}" srcOrd="0" destOrd="0" presId="urn:microsoft.com/office/officeart/2005/8/layout/hierarchy3"/>
    <dgm:cxn modelId="{591052E8-9645-48F1-940D-075938602D46}" type="presParOf" srcId="{D226B27F-4168-4466-AC7C-FE0BB02FBD46}" destId="{63E0A60F-19FD-4944-8708-90426584CC4C}" srcOrd="0" destOrd="0" presId="urn:microsoft.com/office/officeart/2005/8/layout/hierarchy3"/>
    <dgm:cxn modelId="{27F33EAB-30D5-4E3C-8D5A-769B5783EB83}" type="presParOf" srcId="{D226B27F-4168-4466-AC7C-FE0BB02FBD46}" destId="{CA43419F-82CB-48E2-A065-102E8DB48E71}" srcOrd="1" destOrd="0" presId="urn:microsoft.com/office/officeart/2005/8/layout/hierarchy3"/>
    <dgm:cxn modelId="{779C7BC1-A805-4848-B5BA-1620A11493A2}" type="presParOf" srcId="{82F2A203-EBA2-453E-99AE-E0E2F958A65B}" destId="{9F876383-0EC3-4A82-BC56-C78ABD53A294}" srcOrd="1" destOrd="0" presId="urn:microsoft.com/office/officeart/2005/8/layout/hierarchy3"/>
    <dgm:cxn modelId="{657D9694-3D4F-4B93-8F01-99D282AC9DD4}" type="presParOf" srcId="{9F876383-0EC3-4A82-BC56-C78ABD53A294}" destId="{6C96E581-3A73-402F-886B-B68601FEB325}" srcOrd="0" destOrd="0" presId="urn:microsoft.com/office/officeart/2005/8/layout/hierarchy3"/>
    <dgm:cxn modelId="{A0C52F2E-2769-4D0B-B08C-F1B45269FFF3}" type="presParOf" srcId="{9F876383-0EC3-4A82-BC56-C78ABD53A294}" destId="{09013330-AFA4-42D8-98D1-7041F1187FF1}" srcOrd="1" destOrd="0" presId="urn:microsoft.com/office/officeart/2005/8/layout/hierarchy3"/>
    <dgm:cxn modelId="{384E80C8-7308-4A23-B345-B770EEBDAB03}" type="presParOf" srcId="{9F876383-0EC3-4A82-BC56-C78ABD53A294}" destId="{D52CE9C8-52D7-45B4-8E11-2AAD61C3476C}" srcOrd="2" destOrd="0" presId="urn:microsoft.com/office/officeart/2005/8/layout/hierarchy3"/>
    <dgm:cxn modelId="{DED4E3B7-8B25-4C7C-9148-928CBC051F89}" type="presParOf" srcId="{9F876383-0EC3-4A82-BC56-C78ABD53A294}" destId="{4EB8DE83-805F-4311-B740-5D8FEC4931C8}" srcOrd="3" destOrd="0" presId="urn:microsoft.com/office/officeart/2005/8/layout/hierarchy3"/>
    <dgm:cxn modelId="{6C366CED-9884-4193-A47B-E4414CAC0532}" type="presParOf" srcId="{9F876383-0EC3-4A82-BC56-C78ABD53A294}" destId="{8938A1D2-2066-4F14-A294-4CB049A10BC5}" srcOrd="4" destOrd="0" presId="urn:microsoft.com/office/officeart/2005/8/layout/hierarchy3"/>
    <dgm:cxn modelId="{A280C83F-6854-41FC-BF3A-E259425F5B4F}" type="presParOf" srcId="{9F876383-0EC3-4A82-BC56-C78ABD53A294}" destId="{544B5CA1-AEC0-4F9D-A967-492BCFC4A51A}" srcOrd="5" destOrd="0" presId="urn:microsoft.com/office/officeart/2005/8/layout/hierarchy3"/>
    <dgm:cxn modelId="{3D4275BA-C2A7-4DFE-968F-7E7B026EBD30}" type="presParOf" srcId="{8E9CF992-C609-4613-9155-552D0A7D9DD6}" destId="{4C7727D6-41E4-442A-A098-CB6785384B76}" srcOrd="3" destOrd="0" presId="urn:microsoft.com/office/officeart/2005/8/layout/hierarchy3"/>
    <dgm:cxn modelId="{6B7B61E4-E01F-400B-9B91-2EA3C8442DF4}" type="presParOf" srcId="{4C7727D6-41E4-442A-A098-CB6785384B76}" destId="{38E9A5B0-4D63-4958-B882-A5069C1637C0}" srcOrd="0" destOrd="0" presId="urn:microsoft.com/office/officeart/2005/8/layout/hierarchy3"/>
    <dgm:cxn modelId="{CC40E138-3DC0-4808-90B8-AE01882AD77E}" type="presParOf" srcId="{38E9A5B0-4D63-4958-B882-A5069C1637C0}" destId="{4002FBC9-BB82-49A0-AD3D-463DC7F12D3C}" srcOrd="0" destOrd="0" presId="urn:microsoft.com/office/officeart/2005/8/layout/hierarchy3"/>
    <dgm:cxn modelId="{456C06B2-E331-4E66-A823-27776AE1D862}" type="presParOf" srcId="{38E9A5B0-4D63-4958-B882-A5069C1637C0}" destId="{279B0567-EF2E-44DC-8016-B488E7F13419}" srcOrd="1" destOrd="0" presId="urn:microsoft.com/office/officeart/2005/8/layout/hierarchy3"/>
    <dgm:cxn modelId="{D23066FF-E160-42DF-B109-DD855B1B2273}" type="presParOf" srcId="{4C7727D6-41E4-442A-A098-CB6785384B76}" destId="{FCCADA7D-7877-4ABF-92FD-0884225BB8DB}" srcOrd="1" destOrd="0" presId="urn:microsoft.com/office/officeart/2005/8/layout/hierarchy3"/>
    <dgm:cxn modelId="{AC402537-A546-4F3F-B2DF-13D2FD9E9E0E}" type="presParOf" srcId="{FCCADA7D-7877-4ABF-92FD-0884225BB8DB}" destId="{BC3AFA2F-CC3E-4FA2-B7B6-A49DE07F6A9A}" srcOrd="0" destOrd="0" presId="urn:microsoft.com/office/officeart/2005/8/layout/hierarchy3"/>
    <dgm:cxn modelId="{3A6992F7-706A-4295-865B-038EAE629AB1}" type="presParOf" srcId="{FCCADA7D-7877-4ABF-92FD-0884225BB8DB}" destId="{D0F24F94-C971-44BD-80A0-613D552F9AF8}" srcOrd="1" destOrd="0" presId="urn:microsoft.com/office/officeart/2005/8/layout/hierarchy3"/>
    <dgm:cxn modelId="{1020A1AC-D027-4F80-A260-687E2562EA0B}" type="presParOf" srcId="{FCCADA7D-7877-4ABF-92FD-0884225BB8DB}" destId="{432F442C-B72B-4184-9EC3-551DED0E779C}" srcOrd="2" destOrd="0" presId="urn:microsoft.com/office/officeart/2005/8/layout/hierarchy3"/>
    <dgm:cxn modelId="{6BB90BC7-D338-487A-9FE5-2E85312A4B8A}" type="presParOf" srcId="{FCCADA7D-7877-4ABF-92FD-0884225BB8DB}" destId="{90082EBF-F990-4818-9A38-3D19FB4DBB1B}" srcOrd="3" destOrd="0" presId="urn:microsoft.com/office/officeart/2005/8/layout/hierarchy3"/>
    <dgm:cxn modelId="{033375A1-1049-47BA-8AC6-70170E3E326D}" type="presParOf" srcId="{FCCADA7D-7877-4ABF-92FD-0884225BB8DB}" destId="{482839B6-CA72-4960-B3F9-8E6FF8FEE722}" srcOrd="4" destOrd="0" presId="urn:microsoft.com/office/officeart/2005/8/layout/hierarchy3"/>
    <dgm:cxn modelId="{80F0B2BD-43CB-4416-A0B6-EF6323F8ED92}" type="presParOf" srcId="{FCCADA7D-7877-4ABF-92FD-0884225BB8DB}" destId="{34897514-07BB-4FFC-AAEE-03D947FFBE38}" srcOrd="5" destOrd="0" presId="urn:microsoft.com/office/officeart/2005/8/layout/hierarchy3"/>
    <dgm:cxn modelId="{F492EB76-ECE8-4B3F-88AA-9C657B296B7B}" type="presParOf" srcId="{8E9CF992-C609-4613-9155-552D0A7D9DD6}" destId="{B7287B91-621E-4507-8059-03409F8C40B8}" srcOrd="4" destOrd="0" presId="urn:microsoft.com/office/officeart/2005/8/layout/hierarchy3"/>
    <dgm:cxn modelId="{6346747D-2177-4E4F-85DF-734DAADE2AD0}" type="presParOf" srcId="{B7287B91-621E-4507-8059-03409F8C40B8}" destId="{4C4BE2A8-3206-47F2-B475-3D9B533B461A}" srcOrd="0" destOrd="0" presId="urn:microsoft.com/office/officeart/2005/8/layout/hierarchy3"/>
    <dgm:cxn modelId="{4E22ACE7-CEA9-4106-98D8-2F3570D7B8FC}" type="presParOf" srcId="{4C4BE2A8-3206-47F2-B475-3D9B533B461A}" destId="{0BA8D40C-DF81-4FC3-B3ED-1E8558DE71D3}" srcOrd="0" destOrd="0" presId="urn:microsoft.com/office/officeart/2005/8/layout/hierarchy3"/>
    <dgm:cxn modelId="{39EC401A-D811-4129-9E57-A0630488205D}" type="presParOf" srcId="{4C4BE2A8-3206-47F2-B475-3D9B533B461A}" destId="{86F6FAB5-474C-4365-BD4E-FE8FD6BA36ED}" srcOrd="1" destOrd="0" presId="urn:microsoft.com/office/officeart/2005/8/layout/hierarchy3"/>
    <dgm:cxn modelId="{EFC8CE58-DAAF-45A6-97FA-6D4ED2B14369}" type="presParOf" srcId="{B7287B91-621E-4507-8059-03409F8C40B8}" destId="{5FDB8F11-1075-4EC8-9B02-488B5C4504E9}" srcOrd="1" destOrd="0" presId="urn:microsoft.com/office/officeart/2005/8/layout/hierarchy3"/>
    <dgm:cxn modelId="{C02522B2-BFB8-475D-9BDB-76A4753117DF}" type="presParOf" srcId="{5FDB8F11-1075-4EC8-9B02-488B5C4504E9}" destId="{7D1E2843-AC7E-4C37-BB3A-0DEE994389C4}" srcOrd="0" destOrd="0" presId="urn:microsoft.com/office/officeart/2005/8/layout/hierarchy3"/>
    <dgm:cxn modelId="{B8189425-7127-496E-8958-E61AF999D89F}" type="presParOf" srcId="{5FDB8F11-1075-4EC8-9B02-488B5C4504E9}" destId="{9A5D808A-1746-4547-AF3E-0B49FC894F22}" srcOrd="1" destOrd="0" presId="urn:microsoft.com/office/officeart/2005/8/layout/hierarchy3"/>
    <dgm:cxn modelId="{E70C2CE4-F0E7-4A71-BD5D-CD72D7F96733}" type="presParOf" srcId="{5FDB8F11-1075-4EC8-9B02-488B5C4504E9}" destId="{34D6E014-50CB-4BDD-A462-E5F339F74691}" srcOrd="2" destOrd="0" presId="urn:microsoft.com/office/officeart/2005/8/layout/hierarchy3"/>
    <dgm:cxn modelId="{F25B0127-4F9B-4813-9CD5-9E6EC293F947}" type="presParOf" srcId="{5FDB8F11-1075-4EC8-9B02-488B5C4504E9}" destId="{C231F2D2-91C7-4D58-B1E6-6892B0F39264}" srcOrd="3" destOrd="0" presId="urn:microsoft.com/office/officeart/2005/8/layout/hierarchy3"/>
    <dgm:cxn modelId="{4654E73D-4194-496A-8E72-686F3BFF673E}" type="presParOf" srcId="{5FDB8F11-1075-4EC8-9B02-488B5C4504E9}" destId="{687F9FFC-4AAE-4272-A296-ED3F3D66165D}" srcOrd="4" destOrd="0" presId="urn:microsoft.com/office/officeart/2005/8/layout/hierarchy3"/>
    <dgm:cxn modelId="{C2D32988-2197-4677-AFA0-9A80625D9CD0}" type="presParOf" srcId="{5FDB8F11-1075-4EC8-9B02-488B5C4504E9}" destId="{FB985526-96BE-4200-8D74-4E7239684EF9}" srcOrd="5" destOrd="0" presId="urn:microsoft.com/office/officeart/2005/8/layout/hierarchy3"/>
    <dgm:cxn modelId="{80258FE9-A145-4C99-9787-2C3233F888A5}" type="presParOf" srcId="{5FDB8F11-1075-4EC8-9B02-488B5C4504E9}" destId="{8A79373E-1AFD-4E6B-BF91-F246B0B2BCE1}" srcOrd="6" destOrd="0" presId="urn:microsoft.com/office/officeart/2005/8/layout/hierarchy3"/>
    <dgm:cxn modelId="{33573611-98A7-4FEC-85EC-06E9E0881D9D}" type="presParOf" srcId="{5FDB8F11-1075-4EC8-9B02-488B5C4504E9}" destId="{81109EBD-45BD-46A3-BB0E-4F474E1B6733}" srcOrd="7" destOrd="0" presId="urn:microsoft.com/office/officeart/2005/8/layout/hierarchy3"/>
  </dgm:cxnLst>
  <dgm:bg>
    <a:noFill/>
  </dgm:bg>
  <dgm:whole>
    <a:ln w="952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CDBE4-D9E0-4C53-B4E4-1DA50325E104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06C360FC-8E64-431A-9966-05B0409BCE8E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Problema</a:t>
          </a:r>
        </a:p>
      </dgm:t>
    </dgm:pt>
    <dgm:pt modelId="{A00621CD-B816-46D7-A987-58FA6B4099AF}" type="parTrans" cxnId="{37A4A6A1-927D-4C92-BB9F-38BB3792DCA5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BDE584-DD4B-47CA-953D-504CD61BA50E}" type="sibTrans" cxnId="{37A4A6A1-927D-4C92-BB9F-38BB3792DCA5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E09D1-8039-4335-9C14-B6DE00A26053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Problema</a:t>
          </a:r>
        </a:p>
      </dgm:t>
    </dgm:pt>
    <dgm:pt modelId="{E72E9CF0-FA98-495D-8374-D2B3E33BD9B9}" type="parTrans" cxnId="{10B27D0B-3E92-462A-9FD1-B92744CB1124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B08CB-4DA0-4E87-AAD4-A0A688A06DE1}" type="sibTrans" cxnId="{10B27D0B-3E92-462A-9FD1-B92744CB1124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5A99A-4E50-448D-9845-033839AD64D6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Problema</a:t>
          </a:r>
        </a:p>
      </dgm:t>
    </dgm:pt>
    <dgm:pt modelId="{2F07DCE9-C2EC-46F6-8A6A-682E1AA09666}" type="parTrans" cxnId="{33C1D0B8-BFA5-45B7-82F9-65283173B98D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45DE8-A3FB-4F05-9D19-5B397B3EB8C8}" type="sibTrans" cxnId="{33C1D0B8-BFA5-45B7-82F9-65283173B98D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5691A-E758-4E49-B9F2-3793C956FC03}">
      <dgm:prSet phldrT="[Texto]" custT="1"/>
      <dgm:spPr>
        <a:solidFill>
          <a:srgbClr val="001689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Problema</a:t>
          </a:r>
        </a:p>
      </dgm:t>
    </dgm:pt>
    <dgm:pt modelId="{EF696F76-46AA-45DF-9D67-85513C9D76FE}" type="parTrans" cxnId="{1315C6A0-4202-43D1-BC13-426400197041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0842B-1BF7-4D53-94BF-9E7D952987E9}" type="sibTrans" cxnId="{1315C6A0-4202-43D1-BC13-426400197041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D850B-0274-42B6-961C-3930D09E5626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gm:t>
    </dgm:pt>
    <dgm:pt modelId="{AB1F1718-FC50-4F41-A554-EB86114B9837}" type="parTrans" cxnId="{B80DE413-563C-4014-AF6B-039C901CEA9C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4A71C-F0E2-48EE-A307-B273C3ABA356}" type="sibTrans" cxnId="{B80DE413-563C-4014-AF6B-039C901CEA9C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2DFE08-A64D-443D-B6DD-24328EFDA833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gm:t>
    </dgm:pt>
    <dgm:pt modelId="{C2850A26-9C2E-4DA3-AC04-21D046FFEB5C}" type="parTrans" cxnId="{F759A49A-0F7A-4B2B-8C6F-D701BB571DC5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AFDCD5-634D-4559-A59E-C71FBDC817F6}" type="sibTrans" cxnId="{F759A49A-0F7A-4B2B-8C6F-D701BB571DC5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A4C8D-7DD6-4924-96AE-00B814851F19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gm:t>
    </dgm:pt>
    <dgm:pt modelId="{C7963F1F-B0E0-48D8-95BC-B4C7CB013D2B}" type="parTrans" cxnId="{E28A0AFD-7133-4A17-B299-76BE6AACEB0B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9F3DE-A593-4A48-8809-22669C2CFCE6}" type="sibTrans" cxnId="{E28A0AFD-7133-4A17-B299-76BE6AACEB0B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B9BC0-7B7C-4DD6-B329-2FC55108909D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pPr algn="ctr"/>
          <a:r>
            <a:rPr lang="en" sz="1800" b="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gm:t>
    </dgm:pt>
    <dgm:pt modelId="{6328D8DC-B888-420A-B42F-305D31C10AD8}" type="parTrans" cxnId="{54DDB3D1-DB8F-48C7-9918-C7A26A5ECE13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0D3E15-6541-4625-B584-7C70445F3814}" type="sibTrans" cxnId="{54DDB3D1-DB8F-48C7-9918-C7A26A5ECE13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D2E91-E4AE-4321-B740-7E02B0D8CA02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gm:t>
    </dgm:pt>
    <dgm:pt modelId="{93D66962-8930-4D2C-8425-CB40A2754E53}" type="parTrans" cxnId="{8243DE4B-CE67-43F1-A2CA-3534EB39C31A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FBE86-E345-4EFC-9648-2B0AF9E176DF}" type="sibTrans" cxnId="{8243DE4B-CE67-43F1-A2CA-3534EB39C31A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75D970-AA97-4B2B-9870-171B53EC1E72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gm:t>
    </dgm:pt>
    <dgm:pt modelId="{A9AA7F81-F364-47F0-88A5-584587010E29}" type="parTrans" cxnId="{57DCC4C7-8F50-4DDB-A859-34C11B77C859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5C27F-40F4-4579-9A16-31DD791398ED}" type="sibTrans" cxnId="{57DCC4C7-8F50-4DDB-A859-34C11B77C859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00ECA5-0921-4AEB-B1E0-6AC701558538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gm:t>
    </dgm:pt>
    <dgm:pt modelId="{D788C692-4B08-4237-92AF-1600915B0C94}" type="parTrans" cxnId="{24F782AD-505B-4EFE-B9E0-27002D2A2E08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280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43F82-A166-4ED4-BE29-C73A82EDAF73}" type="sibTrans" cxnId="{24F782AD-505B-4EFE-B9E0-27002D2A2E08}">
      <dgm:prSet/>
      <dgm:spPr/>
      <dgm:t>
        <a:bodyPr/>
        <a:lstStyle/>
        <a:p>
          <a:endParaRPr lang="ca-ES" sz="280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24F9A9-FCFB-4A42-841A-04A1C0F47C06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gm:t>
    </dgm:pt>
    <dgm:pt modelId="{73C7F543-2606-4C20-A5A7-B590E2C77D9A}" type="sibTrans" cxnId="{A753F71F-D5E6-4E7A-8222-41AE8C84B821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7B2003-8246-47DB-B24B-4892FCB91D1A}" type="parTrans" cxnId="{A753F71F-D5E6-4E7A-8222-41AE8C84B821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9CF94-21A0-461D-92F3-46E1B815E68C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gm:t>
    </dgm:pt>
    <dgm:pt modelId="{8A22FD36-7211-4FF7-98F6-6213EDDB2053}" type="sibTrans" cxnId="{03A963DE-EC8E-4C81-84EE-41DE0EB58591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1FABE-954A-419A-9B3D-34FA85D42019}" type="parTrans" cxnId="{03A963DE-EC8E-4C81-84EE-41DE0EB58591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4784AF-2A45-405A-AA4D-83084039EC9C}">
      <dgm:prSet phldrT="[Texto]" custT="1"/>
      <dgm:spPr>
        <a:solidFill>
          <a:schemeClr val="bg1"/>
        </a:solidFill>
        <a:ln w="12700">
          <a:solidFill>
            <a:srgbClr val="001689"/>
          </a:solidFill>
        </a:ln>
      </dgm:spPr>
      <dgm:t>
        <a:bodyPr/>
        <a:lstStyle/>
        <a:p>
          <a:r>
            <a:rPr lang="en" sz="1800" b="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gm:t>
    </dgm:pt>
    <dgm:pt modelId="{6F1FBE93-F3B0-40B6-9674-E13F82855703}" type="sibTrans" cxnId="{3E42ED36-CF2F-438B-B054-8B96A252188B}">
      <dgm:prSet/>
      <dgm:spPr/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C3C35-FDE3-4019-BEF3-FEFC6157664F}" type="parTrans" cxnId="{3E42ED36-CF2F-438B-B054-8B96A252188B}">
      <dgm:prSet/>
      <dgm:spPr>
        <a:ln w="12700">
          <a:solidFill>
            <a:srgbClr val="001689"/>
          </a:solidFill>
        </a:ln>
      </dgm:spPr>
      <dgm:t>
        <a:bodyPr/>
        <a:lstStyle/>
        <a:p>
          <a:endParaRPr lang="ca-ES" sz="1800" b="0">
            <a:solidFill>
              <a:srgbClr val="00168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CF992-C609-4613-9155-552D0A7D9DD6}" type="pres">
      <dgm:prSet presAssocID="{4E3CDBE4-D9E0-4C53-B4E4-1DA50325E1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258FC4-44FD-484C-830F-980DE7B0BBCB}" type="pres">
      <dgm:prSet presAssocID="{FEAE09D1-8039-4335-9C14-B6DE00A26053}" presName="root" presStyleCnt="0"/>
      <dgm:spPr/>
    </dgm:pt>
    <dgm:pt modelId="{E72EFA9F-C2D3-42FA-A55A-60E4C376324E}" type="pres">
      <dgm:prSet presAssocID="{FEAE09D1-8039-4335-9C14-B6DE00A26053}" presName="rootComposite" presStyleCnt="0"/>
      <dgm:spPr/>
    </dgm:pt>
    <dgm:pt modelId="{8DFECDAD-B783-4DC4-8D8F-B5AD2BF9D847}" type="pres">
      <dgm:prSet presAssocID="{FEAE09D1-8039-4335-9C14-B6DE00A26053}" presName="rootText" presStyleLbl="node1" presStyleIdx="0" presStyleCnt="4"/>
      <dgm:spPr/>
    </dgm:pt>
    <dgm:pt modelId="{3534409C-59A3-4904-A804-189615AAA9A8}" type="pres">
      <dgm:prSet presAssocID="{FEAE09D1-8039-4335-9C14-B6DE00A26053}" presName="rootConnector" presStyleLbl="node1" presStyleIdx="0" presStyleCnt="4"/>
      <dgm:spPr/>
    </dgm:pt>
    <dgm:pt modelId="{703EC085-1D9E-4F05-8F12-92604CEED93F}" type="pres">
      <dgm:prSet presAssocID="{FEAE09D1-8039-4335-9C14-B6DE00A26053}" presName="childShape" presStyleCnt="0"/>
      <dgm:spPr/>
    </dgm:pt>
    <dgm:pt modelId="{42E55CC2-CCC2-410E-97D8-AB5C732114C1}" type="pres">
      <dgm:prSet presAssocID="{C2850A26-9C2E-4DA3-AC04-21D046FFEB5C}" presName="Name13" presStyleLbl="parChTrans1D2" presStyleIdx="0" presStyleCnt="10"/>
      <dgm:spPr/>
    </dgm:pt>
    <dgm:pt modelId="{9DA8BB31-DD7E-47AA-B19B-877E664ADB01}" type="pres">
      <dgm:prSet presAssocID="{F12DFE08-A64D-443D-B6DD-24328EFDA833}" presName="childText" presStyleLbl="bgAcc1" presStyleIdx="0" presStyleCnt="10">
        <dgm:presLayoutVars>
          <dgm:bulletEnabled val="1"/>
        </dgm:presLayoutVars>
      </dgm:prSet>
      <dgm:spPr/>
    </dgm:pt>
    <dgm:pt modelId="{D7A850D1-FE08-4D24-AC20-59A782CADAA0}" type="pres">
      <dgm:prSet presAssocID="{C7963F1F-B0E0-48D8-95BC-B4C7CB013D2B}" presName="Name13" presStyleLbl="parChTrans1D2" presStyleIdx="1" presStyleCnt="10"/>
      <dgm:spPr/>
    </dgm:pt>
    <dgm:pt modelId="{5BDBCAE7-457A-4FA8-B6DB-22C07BB3ACF2}" type="pres">
      <dgm:prSet presAssocID="{BB7A4C8D-7DD6-4924-96AE-00B814851F19}" presName="childText" presStyleLbl="bgAcc1" presStyleIdx="1" presStyleCnt="10">
        <dgm:presLayoutVars>
          <dgm:bulletEnabled val="1"/>
        </dgm:presLayoutVars>
      </dgm:prSet>
      <dgm:spPr/>
    </dgm:pt>
    <dgm:pt modelId="{82F2A203-EBA2-453E-99AE-E0E2F958A65B}" type="pres">
      <dgm:prSet presAssocID="{06C360FC-8E64-431A-9966-05B0409BCE8E}" presName="root" presStyleCnt="0"/>
      <dgm:spPr/>
    </dgm:pt>
    <dgm:pt modelId="{D226B27F-4168-4466-AC7C-FE0BB02FBD46}" type="pres">
      <dgm:prSet presAssocID="{06C360FC-8E64-431A-9966-05B0409BCE8E}" presName="rootComposite" presStyleCnt="0"/>
      <dgm:spPr/>
    </dgm:pt>
    <dgm:pt modelId="{63E0A60F-19FD-4944-8708-90426584CC4C}" type="pres">
      <dgm:prSet presAssocID="{06C360FC-8E64-431A-9966-05B0409BCE8E}" presName="rootText" presStyleLbl="node1" presStyleIdx="1" presStyleCnt="4"/>
      <dgm:spPr/>
    </dgm:pt>
    <dgm:pt modelId="{CA43419F-82CB-48E2-A065-102E8DB48E71}" type="pres">
      <dgm:prSet presAssocID="{06C360FC-8E64-431A-9966-05B0409BCE8E}" presName="rootConnector" presStyleLbl="node1" presStyleIdx="1" presStyleCnt="4"/>
      <dgm:spPr/>
    </dgm:pt>
    <dgm:pt modelId="{9F876383-0EC3-4A82-BC56-C78ABD53A294}" type="pres">
      <dgm:prSet presAssocID="{06C360FC-8E64-431A-9966-05B0409BCE8E}" presName="childShape" presStyleCnt="0"/>
      <dgm:spPr/>
    </dgm:pt>
    <dgm:pt modelId="{6C96E581-3A73-402F-886B-B68601FEB325}" type="pres">
      <dgm:prSet presAssocID="{6328D8DC-B888-420A-B42F-305D31C10AD8}" presName="Name13" presStyleLbl="parChTrans1D2" presStyleIdx="2" presStyleCnt="10"/>
      <dgm:spPr/>
    </dgm:pt>
    <dgm:pt modelId="{09013330-AFA4-42D8-98D1-7041F1187FF1}" type="pres">
      <dgm:prSet presAssocID="{8EAB9BC0-7B7C-4DD6-B329-2FC55108909D}" presName="childText" presStyleLbl="bgAcc1" presStyleIdx="2" presStyleCnt="10">
        <dgm:presLayoutVars>
          <dgm:bulletEnabled val="1"/>
        </dgm:presLayoutVars>
      </dgm:prSet>
      <dgm:spPr/>
    </dgm:pt>
    <dgm:pt modelId="{D52CE9C8-52D7-45B4-8E11-2AAD61C3476C}" type="pres">
      <dgm:prSet presAssocID="{93D66962-8930-4D2C-8425-CB40A2754E53}" presName="Name13" presStyleLbl="parChTrans1D2" presStyleIdx="3" presStyleCnt="10"/>
      <dgm:spPr/>
    </dgm:pt>
    <dgm:pt modelId="{4EB8DE83-805F-4311-B740-5D8FEC4931C8}" type="pres">
      <dgm:prSet presAssocID="{BFBD2E91-E4AE-4321-B740-7E02B0D8CA02}" presName="childText" presStyleLbl="bgAcc1" presStyleIdx="3" presStyleCnt="10">
        <dgm:presLayoutVars>
          <dgm:bulletEnabled val="1"/>
        </dgm:presLayoutVars>
      </dgm:prSet>
      <dgm:spPr/>
    </dgm:pt>
    <dgm:pt modelId="{8938A1D2-2066-4F14-A294-4CB049A10BC5}" type="pres">
      <dgm:prSet presAssocID="{73AC3C35-FDE3-4019-BEF3-FEFC6157664F}" presName="Name13" presStyleLbl="parChTrans1D2" presStyleIdx="4" presStyleCnt="10"/>
      <dgm:spPr/>
    </dgm:pt>
    <dgm:pt modelId="{544B5CA1-AEC0-4F9D-A967-492BCFC4A51A}" type="pres">
      <dgm:prSet presAssocID="{A94784AF-2A45-405A-AA4D-83084039EC9C}" presName="childText" presStyleLbl="bgAcc1" presStyleIdx="4" presStyleCnt="10">
        <dgm:presLayoutVars>
          <dgm:bulletEnabled val="1"/>
        </dgm:presLayoutVars>
      </dgm:prSet>
      <dgm:spPr/>
    </dgm:pt>
    <dgm:pt modelId="{4C7727D6-41E4-442A-A098-CB6785384B76}" type="pres">
      <dgm:prSet presAssocID="{F985A99A-4E50-448D-9845-033839AD64D6}" presName="root" presStyleCnt="0"/>
      <dgm:spPr/>
    </dgm:pt>
    <dgm:pt modelId="{38E9A5B0-4D63-4958-B882-A5069C1637C0}" type="pres">
      <dgm:prSet presAssocID="{F985A99A-4E50-448D-9845-033839AD64D6}" presName="rootComposite" presStyleCnt="0"/>
      <dgm:spPr/>
    </dgm:pt>
    <dgm:pt modelId="{4002FBC9-BB82-49A0-AD3D-463DC7F12D3C}" type="pres">
      <dgm:prSet presAssocID="{F985A99A-4E50-448D-9845-033839AD64D6}" presName="rootText" presStyleLbl="node1" presStyleIdx="2" presStyleCnt="4"/>
      <dgm:spPr/>
    </dgm:pt>
    <dgm:pt modelId="{279B0567-EF2E-44DC-8016-B488E7F13419}" type="pres">
      <dgm:prSet presAssocID="{F985A99A-4E50-448D-9845-033839AD64D6}" presName="rootConnector" presStyleLbl="node1" presStyleIdx="2" presStyleCnt="4"/>
      <dgm:spPr/>
    </dgm:pt>
    <dgm:pt modelId="{FCCADA7D-7877-4ABF-92FD-0884225BB8DB}" type="pres">
      <dgm:prSet presAssocID="{F985A99A-4E50-448D-9845-033839AD64D6}" presName="childShape" presStyleCnt="0"/>
      <dgm:spPr/>
    </dgm:pt>
    <dgm:pt modelId="{BC3AFA2F-CC3E-4FA2-B7B6-A49DE07F6A9A}" type="pres">
      <dgm:prSet presAssocID="{A9AA7F81-F364-47F0-88A5-584587010E29}" presName="Name13" presStyleLbl="parChTrans1D2" presStyleIdx="5" presStyleCnt="10"/>
      <dgm:spPr/>
    </dgm:pt>
    <dgm:pt modelId="{D0F24F94-C971-44BD-80A0-613D552F9AF8}" type="pres">
      <dgm:prSet presAssocID="{4875D970-AA97-4B2B-9870-171B53EC1E72}" presName="childText" presStyleLbl="bgAcc1" presStyleIdx="5" presStyleCnt="10">
        <dgm:presLayoutVars>
          <dgm:bulletEnabled val="1"/>
        </dgm:presLayoutVars>
      </dgm:prSet>
      <dgm:spPr/>
    </dgm:pt>
    <dgm:pt modelId="{432F442C-B72B-4184-9EC3-551DED0E779C}" type="pres">
      <dgm:prSet presAssocID="{037B2003-8246-47DB-B24B-4892FCB91D1A}" presName="Name13" presStyleLbl="parChTrans1D2" presStyleIdx="6" presStyleCnt="10"/>
      <dgm:spPr/>
    </dgm:pt>
    <dgm:pt modelId="{90082EBF-F990-4818-9A38-3D19FB4DBB1B}" type="pres">
      <dgm:prSet presAssocID="{1724F9A9-FCFB-4A42-841A-04A1C0F47C06}" presName="childText" presStyleLbl="bgAcc1" presStyleIdx="6" presStyleCnt="10">
        <dgm:presLayoutVars>
          <dgm:bulletEnabled val="1"/>
        </dgm:presLayoutVars>
      </dgm:prSet>
      <dgm:spPr/>
    </dgm:pt>
    <dgm:pt modelId="{9094147A-8017-4CAC-AD37-803DEE4C96A8}" type="pres">
      <dgm:prSet presAssocID="{F7C1FABE-954A-419A-9B3D-34FA85D42019}" presName="Name13" presStyleLbl="parChTrans1D2" presStyleIdx="7" presStyleCnt="10"/>
      <dgm:spPr/>
    </dgm:pt>
    <dgm:pt modelId="{7D3DA874-DAA7-41B9-9D8F-E8FCDFC09013}" type="pres">
      <dgm:prSet presAssocID="{CDA9CF94-21A0-461D-92F3-46E1B815E68C}" presName="childText" presStyleLbl="bgAcc1" presStyleIdx="7" presStyleCnt="10">
        <dgm:presLayoutVars>
          <dgm:bulletEnabled val="1"/>
        </dgm:presLayoutVars>
      </dgm:prSet>
      <dgm:spPr/>
    </dgm:pt>
    <dgm:pt modelId="{B7287B91-621E-4507-8059-03409F8C40B8}" type="pres">
      <dgm:prSet presAssocID="{89E5691A-E758-4E49-B9F2-3793C956FC03}" presName="root" presStyleCnt="0"/>
      <dgm:spPr/>
    </dgm:pt>
    <dgm:pt modelId="{4C4BE2A8-3206-47F2-B475-3D9B533B461A}" type="pres">
      <dgm:prSet presAssocID="{89E5691A-E758-4E49-B9F2-3793C956FC03}" presName="rootComposite" presStyleCnt="0"/>
      <dgm:spPr/>
    </dgm:pt>
    <dgm:pt modelId="{0BA8D40C-DF81-4FC3-B3ED-1E8558DE71D3}" type="pres">
      <dgm:prSet presAssocID="{89E5691A-E758-4E49-B9F2-3793C956FC03}" presName="rootText" presStyleLbl="node1" presStyleIdx="3" presStyleCnt="4"/>
      <dgm:spPr/>
    </dgm:pt>
    <dgm:pt modelId="{86F6FAB5-474C-4365-BD4E-FE8FD6BA36ED}" type="pres">
      <dgm:prSet presAssocID="{89E5691A-E758-4E49-B9F2-3793C956FC03}" presName="rootConnector" presStyleLbl="node1" presStyleIdx="3" presStyleCnt="4"/>
      <dgm:spPr/>
    </dgm:pt>
    <dgm:pt modelId="{5FDB8F11-1075-4EC8-9B02-488B5C4504E9}" type="pres">
      <dgm:prSet presAssocID="{89E5691A-E758-4E49-B9F2-3793C956FC03}" presName="childShape" presStyleCnt="0"/>
      <dgm:spPr/>
    </dgm:pt>
    <dgm:pt modelId="{7D1E2843-AC7E-4C37-BB3A-0DEE994389C4}" type="pres">
      <dgm:prSet presAssocID="{AB1F1718-FC50-4F41-A554-EB86114B9837}" presName="Name13" presStyleLbl="parChTrans1D2" presStyleIdx="8" presStyleCnt="10"/>
      <dgm:spPr/>
    </dgm:pt>
    <dgm:pt modelId="{9A5D808A-1746-4547-AF3E-0B49FC894F22}" type="pres">
      <dgm:prSet presAssocID="{3BDD850B-0274-42B6-961C-3930D09E5626}" presName="childText" presStyleLbl="bgAcc1" presStyleIdx="8" presStyleCnt="10">
        <dgm:presLayoutVars>
          <dgm:bulletEnabled val="1"/>
        </dgm:presLayoutVars>
      </dgm:prSet>
      <dgm:spPr/>
    </dgm:pt>
    <dgm:pt modelId="{34D6E014-50CB-4BDD-A462-E5F339F74691}" type="pres">
      <dgm:prSet presAssocID="{D788C692-4B08-4237-92AF-1600915B0C94}" presName="Name13" presStyleLbl="parChTrans1D2" presStyleIdx="9" presStyleCnt="10"/>
      <dgm:spPr/>
    </dgm:pt>
    <dgm:pt modelId="{C231F2D2-91C7-4D58-B1E6-6892B0F39264}" type="pres">
      <dgm:prSet presAssocID="{4000ECA5-0921-4AEB-B1E0-6AC701558538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10034A01-2BDF-4FF3-96DB-3D0BBEF93889}" type="presOf" srcId="{06C360FC-8E64-431A-9966-05B0409BCE8E}" destId="{CA43419F-82CB-48E2-A065-102E8DB48E71}" srcOrd="1" destOrd="0" presId="urn:microsoft.com/office/officeart/2005/8/layout/hierarchy3"/>
    <dgm:cxn modelId="{FD74500A-A0EB-4C8A-9312-A7682D7874B3}" type="presOf" srcId="{CDA9CF94-21A0-461D-92F3-46E1B815E68C}" destId="{7D3DA874-DAA7-41B9-9D8F-E8FCDFC09013}" srcOrd="0" destOrd="0" presId="urn:microsoft.com/office/officeart/2005/8/layout/hierarchy3"/>
    <dgm:cxn modelId="{10B27D0B-3E92-462A-9FD1-B92744CB1124}" srcId="{4E3CDBE4-D9E0-4C53-B4E4-1DA50325E104}" destId="{FEAE09D1-8039-4335-9C14-B6DE00A26053}" srcOrd="0" destOrd="0" parTransId="{E72E9CF0-FA98-495D-8374-D2B3E33BD9B9}" sibTransId="{1B1B08CB-4DA0-4E87-AAD4-A0A688A06DE1}"/>
    <dgm:cxn modelId="{AEACC10C-BA77-4BD3-A710-A56E4ED971D9}" type="presOf" srcId="{037B2003-8246-47DB-B24B-4892FCB91D1A}" destId="{432F442C-B72B-4184-9EC3-551DED0E779C}" srcOrd="0" destOrd="0" presId="urn:microsoft.com/office/officeart/2005/8/layout/hierarchy3"/>
    <dgm:cxn modelId="{9540B011-86CB-4D02-AF51-E7933E9057C1}" type="presOf" srcId="{F985A99A-4E50-448D-9845-033839AD64D6}" destId="{4002FBC9-BB82-49A0-AD3D-463DC7F12D3C}" srcOrd="0" destOrd="0" presId="urn:microsoft.com/office/officeart/2005/8/layout/hierarchy3"/>
    <dgm:cxn modelId="{E1C7D611-1776-4EFB-BFD7-612EAAF76B4C}" type="presOf" srcId="{89E5691A-E758-4E49-B9F2-3793C956FC03}" destId="{86F6FAB5-474C-4365-BD4E-FE8FD6BA36ED}" srcOrd="1" destOrd="0" presId="urn:microsoft.com/office/officeart/2005/8/layout/hierarchy3"/>
    <dgm:cxn modelId="{B80DE413-563C-4014-AF6B-039C901CEA9C}" srcId="{89E5691A-E758-4E49-B9F2-3793C956FC03}" destId="{3BDD850B-0274-42B6-961C-3930D09E5626}" srcOrd="0" destOrd="0" parTransId="{AB1F1718-FC50-4F41-A554-EB86114B9837}" sibTransId="{5664A71C-F0E2-48EE-A307-B273C3ABA356}"/>
    <dgm:cxn modelId="{A753F71F-D5E6-4E7A-8222-41AE8C84B821}" srcId="{F985A99A-4E50-448D-9845-033839AD64D6}" destId="{1724F9A9-FCFB-4A42-841A-04A1C0F47C06}" srcOrd="1" destOrd="0" parTransId="{037B2003-8246-47DB-B24B-4892FCB91D1A}" sibTransId="{73C7F543-2606-4C20-A5A7-B590E2C77D9A}"/>
    <dgm:cxn modelId="{3E42ED36-CF2F-438B-B054-8B96A252188B}" srcId="{06C360FC-8E64-431A-9966-05B0409BCE8E}" destId="{A94784AF-2A45-405A-AA4D-83084039EC9C}" srcOrd="2" destOrd="0" parTransId="{73AC3C35-FDE3-4019-BEF3-FEFC6157664F}" sibTransId="{6F1FBE93-F3B0-40B6-9674-E13F82855703}"/>
    <dgm:cxn modelId="{041C5262-140C-46C4-963F-01AB3A0A62DB}" type="presOf" srcId="{D788C692-4B08-4237-92AF-1600915B0C94}" destId="{34D6E014-50CB-4BDD-A462-E5F339F74691}" srcOrd="0" destOrd="0" presId="urn:microsoft.com/office/officeart/2005/8/layout/hierarchy3"/>
    <dgm:cxn modelId="{3E98F262-01FC-4243-BCEE-6AAD676F11BA}" type="presOf" srcId="{4875D970-AA97-4B2B-9870-171B53EC1E72}" destId="{D0F24F94-C971-44BD-80A0-613D552F9AF8}" srcOrd="0" destOrd="0" presId="urn:microsoft.com/office/officeart/2005/8/layout/hierarchy3"/>
    <dgm:cxn modelId="{7681C34A-2B46-4460-BA2E-B9F19031F431}" type="presOf" srcId="{BB7A4C8D-7DD6-4924-96AE-00B814851F19}" destId="{5BDBCAE7-457A-4FA8-B6DB-22C07BB3ACF2}" srcOrd="0" destOrd="0" presId="urn:microsoft.com/office/officeart/2005/8/layout/hierarchy3"/>
    <dgm:cxn modelId="{8243DE4B-CE67-43F1-A2CA-3534EB39C31A}" srcId="{06C360FC-8E64-431A-9966-05B0409BCE8E}" destId="{BFBD2E91-E4AE-4321-B740-7E02B0D8CA02}" srcOrd="1" destOrd="0" parTransId="{93D66962-8930-4D2C-8425-CB40A2754E53}" sibTransId="{217FBE86-E345-4EFC-9648-2B0AF9E176DF}"/>
    <dgm:cxn modelId="{5FF0276C-344B-40EC-BEA3-95D5B81DB818}" type="presOf" srcId="{C2850A26-9C2E-4DA3-AC04-21D046FFEB5C}" destId="{42E55CC2-CCC2-410E-97D8-AB5C732114C1}" srcOrd="0" destOrd="0" presId="urn:microsoft.com/office/officeart/2005/8/layout/hierarchy3"/>
    <dgm:cxn modelId="{B869096F-ACC1-4F9D-876A-9AB2E0742AEC}" type="presOf" srcId="{A94784AF-2A45-405A-AA4D-83084039EC9C}" destId="{544B5CA1-AEC0-4F9D-A967-492BCFC4A51A}" srcOrd="0" destOrd="0" presId="urn:microsoft.com/office/officeart/2005/8/layout/hierarchy3"/>
    <dgm:cxn modelId="{98C7B650-2DB3-4352-BE89-675748C70667}" type="presOf" srcId="{6328D8DC-B888-420A-B42F-305D31C10AD8}" destId="{6C96E581-3A73-402F-886B-B68601FEB325}" srcOrd="0" destOrd="0" presId="urn:microsoft.com/office/officeart/2005/8/layout/hierarchy3"/>
    <dgm:cxn modelId="{EC829853-2801-4DC3-8935-F79719D6E550}" type="presOf" srcId="{4000ECA5-0921-4AEB-B1E0-6AC701558538}" destId="{C231F2D2-91C7-4D58-B1E6-6892B0F39264}" srcOrd="0" destOrd="0" presId="urn:microsoft.com/office/officeart/2005/8/layout/hierarchy3"/>
    <dgm:cxn modelId="{4CD4CC56-762D-44E2-88FC-CCC712287702}" type="presOf" srcId="{BFBD2E91-E4AE-4321-B740-7E02B0D8CA02}" destId="{4EB8DE83-805F-4311-B740-5D8FEC4931C8}" srcOrd="0" destOrd="0" presId="urn:microsoft.com/office/officeart/2005/8/layout/hierarchy3"/>
    <dgm:cxn modelId="{39D3A277-1F18-4533-832F-EBFC20241D98}" type="presOf" srcId="{1724F9A9-FCFB-4A42-841A-04A1C0F47C06}" destId="{90082EBF-F990-4818-9A38-3D19FB4DBB1B}" srcOrd="0" destOrd="0" presId="urn:microsoft.com/office/officeart/2005/8/layout/hierarchy3"/>
    <dgm:cxn modelId="{024E4678-F583-455A-98A9-D19A7CBCD142}" type="presOf" srcId="{F985A99A-4E50-448D-9845-033839AD64D6}" destId="{279B0567-EF2E-44DC-8016-B488E7F13419}" srcOrd="1" destOrd="0" presId="urn:microsoft.com/office/officeart/2005/8/layout/hierarchy3"/>
    <dgm:cxn modelId="{2CC5407A-E79F-4952-B2A5-F742F947FB88}" type="presOf" srcId="{06C360FC-8E64-431A-9966-05B0409BCE8E}" destId="{63E0A60F-19FD-4944-8708-90426584CC4C}" srcOrd="0" destOrd="0" presId="urn:microsoft.com/office/officeart/2005/8/layout/hierarchy3"/>
    <dgm:cxn modelId="{C4CFBA89-540C-4631-BF4D-B75DB4CF19E5}" type="presOf" srcId="{8EAB9BC0-7B7C-4DD6-B329-2FC55108909D}" destId="{09013330-AFA4-42D8-98D1-7041F1187FF1}" srcOrd="0" destOrd="0" presId="urn:microsoft.com/office/officeart/2005/8/layout/hierarchy3"/>
    <dgm:cxn modelId="{50A6DC8C-5F91-47BE-89C5-76C29EDC8277}" type="presOf" srcId="{3BDD850B-0274-42B6-961C-3930D09E5626}" destId="{9A5D808A-1746-4547-AF3E-0B49FC894F22}" srcOrd="0" destOrd="0" presId="urn:microsoft.com/office/officeart/2005/8/layout/hierarchy3"/>
    <dgm:cxn modelId="{D6E84E8D-7BF7-4419-B654-E4DED9786706}" type="presOf" srcId="{89E5691A-E758-4E49-B9F2-3793C956FC03}" destId="{0BA8D40C-DF81-4FC3-B3ED-1E8558DE71D3}" srcOrd="0" destOrd="0" presId="urn:microsoft.com/office/officeart/2005/8/layout/hierarchy3"/>
    <dgm:cxn modelId="{F759A49A-0F7A-4B2B-8C6F-D701BB571DC5}" srcId="{FEAE09D1-8039-4335-9C14-B6DE00A26053}" destId="{F12DFE08-A64D-443D-B6DD-24328EFDA833}" srcOrd="0" destOrd="0" parTransId="{C2850A26-9C2E-4DA3-AC04-21D046FFEB5C}" sibTransId="{F6AFDCD5-634D-4559-A59E-C71FBDC817F6}"/>
    <dgm:cxn modelId="{1315C6A0-4202-43D1-BC13-426400197041}" srcId="{4E3CDBE4-D9E0-4C53-B4E4-1DA50325E104}" destId="{89E5691A-E758-4E49-B9F2-3793C956FC03}" srcOrd="3" destOrd="0" parTransId="{EF696F76-46AA-45DF-9D67-85513C9D76FE}" sibTransId="{EFA0842B-1BF7-4D53-94BF-9E7D952987E9}"/>
    <dgm:cxn modelId="{B08989A1-957C-4DD2-AD31-B12AF0F584A9}" type="presOf" srcId="{C7963F1F-B0E0-48D8-95BC-B4C7CB013D2B}" destId="{D7A850D1-FE08-4D24-AC20-59A782CADAA0}" srcOrd="0" destOrd="0" presId="urn:microsoft.com/office/officeart/2005/8/layout/hierarchy3"/>
    <dgm:cxn modelId="{37A4A6A1-927D-4C92-BB9F-38BB3792DCA5}" srcId="{4E3CDBE4-D9E0-4C53-B4E4-1DA50325E104}" destId="{06C360FC-8E64-431A-9966-05B0409BCE8E}" srcOrd="1" destOrd="0" parTransId="{A00621CD-B816-46D7-A987-58FA6B4099AF}" sibTransId="{38BDE584-DD4B-47CA-953D-504CD61BA50E}"/>
    <dgm:cxn modelId="{24F782AD-505B-4EFE-B9E0-27002D2A2E08}" srcId="{89E5691A-E758-4E49-B9F2-3793C956FC03}" destId="{4000ECA5-0921-4AEB-B1E0-6AC701558538}" srcOrd="1" destOrd="0" parTransId="{D788C692-4B08-4237-92AF-1600915B0C94}" sibTransId="{FF943F82-A166-4ED4-BE29-C73A82EDAF73}"/>
    <dgm:cxn modelId="{645EE7B5-2C49-4862-9633-EFD8F76EC907}" type="presOf" srcId="{73AC3C35-FDE3-4019-BEF3-FEFC6157664F}" destId="{8938A1D2-2066-4F14-A294-4CB049A10BC5}" srcOrd="0" destOrd="0" presId="urn:microsoft.com/office/officeart/2005/8/layout/hierarchy3"/>
    <dgm:cxn modelId="{33C1D0B8-BFA5-45B7-82F9-65283173B98D}" srcId="{4E3CDBE4-D9E0-4C53-B4E4-1DA50325E104}" destId="{F985A99A-4E50-448D-9845-033839AD64D6}" srcOrd="2" destOrd="0" parTransId="{2F07DCE9-C2EC-46F6-8A6A-682E1AA09666}" sibTransId="{48145DE8-A3FB-4F05-9D19-5B397B3EB8C8}"/>
    <dgm:cxn modelId="{57DCC4C7-8F50-4DDB-A859-34C11B77C859}" srcId="{F985A99A-4E50-448D-9845-033839AD64D6}" destId="{4875D970-AA97-4B2B-9870-171B53EC1E72}" srcOrd="0" destOrd="0" parTransId="{A9AA7F81-F364-47F0-88A5-584587010E29}" sibTransId="{8FC5C27F-40F4-4579-9A16-31DD791398ED}"/>
    <dgm:cxn modelId="{1527C7CD-94C4-4DDC-9C12-469E7DD04FC9}" type="presOf" srcId="{AB1F1718-FC50-4F41-A554-EB86114B9837}" destId="{7D1E2843-AC7E-4C37-BB3A-0DEE994389C4}" srcOrd="0" destOrd="0" presId="urn:microsoft.com/office/officeart/2005/8/layout/hierarchy3"/>
    <dgm:cxn modelId="{54DDB3D1-DB8F-48C7-9918-C7A26A5ECE13}" srcId="{06C360FC-8E64-431A-9966-05B0409BCE8E}" destId="{8EAB9BC0-7B7C-4DD6-B329-2FC55108909D}" srcOrd="0" destOrd="0" parTransId="{6328D8DC-B888-420A-B42F-305D31C10AD8}" sibTransId="{210D3E15-6541-4625-B584-7C70445F3814}"/>
    <dgm:cxn modelId="{E4BF81D4-9490-4A04-8C54-99B116ADA712}" type="presOf" srcId="{FEAE09D1-8039-4335-9C14-B6DE00A26053}" destId="{3534409C-59A3-4904-A804-189615AAA9A8}" srcOrd="1" destOrd="0" presId="urn:microsoft.com/office/officeart/2005/8/layout/hierarchy3"/>
    <dgm:cxn modelId="{03A963DE-EC8E-4C81-84EE-41DE0EB58591}" srcId="{F985A99A-4E50-448D-9845-033839AD64D6}" destId="{CDA9CF94-21A0-461D-92F3-46E1B815E68C}" srcOrd="2" destOrd="0" parTransId="{F7C1FABE-954A-419A-9B3D-34FA85D42019}" sibTransId="{8A22FD36-7211-4FF7-98F6-6213EDDB2053}"/>
    <dgm:cxn modelId="{F5CAFDE9-6582-48D8-B128-7D782B423360}" type="presOf" srcId="{A9AA7F81-F364-47F0-88A5-584587010E29}" destId="{BC3AFA2F-CC3E-4FA2-B7B6-A49DE07F6A9A}" srcOrd="0" destOrd="0" presId="urn:microsoft.com/office/officeart/2005/8/layout/hierarchy3"/>
    <dgm:cxn modelId="{4CFEDAEC-5974-478F-8F36-A7258EBCA664}" type="presOf" srcId="{FEAE09D1-8039-4335-9C14-B6DE00A26053}" destId="{8DFECDAD-B783-4DC4-8D8F-B5AD2BF9D847}" srcOrd="0" destOrd="0" presId="urn:microsoft.com/office/officeart/2005/8/layout/hierarchy3"/>
    <dgm:cxn modelId="{DBC08BF0-799C-41C8-BC38-B9DD986EFA59}" type="presOf" srcId="{93D66962-8930-4D2C-8425-CB40A2754E53}" destId="{D52CE9C8-52D7-45B4-8E11-2AAD61C3476C}" srcOrd="0" destOrd="0" presId="urn:microsoft.com/office/officeart/2005/8/layout/hierarchy3"/>
    <dgm:cxn modelId="{E8FF33F2-263E-4593-AC73-37F889011A6E}" type="presOf" srcId="{F12DFE08-A64D-443D-B6DD-24328EFDA833}" destId="{9DA8BB31-DD7E-47AA-B19B-877E664ADB01}" srcOrd="0" destOrd="0" presId="urn:microsoft.com/office/officeart/2005/8/layout/hierarchy3"/>
    <dgm:cxn modelId="{E8B48EFC-932C-4278-9AE9-623DA8AB8580}" type="presOf" srcId="{F7C1FABE-954A-419A-9B3D-34FA85D42019}" destId="{9094147A-8017-4CAC-AD37-803DEE4C96A8}" srcOrd="0" destOrd="0" presId="urn:microsoft.com/office/officeart/2005/8/layout/hierarchy3"/>
    <dgm:cxn modelId="{E28A0AFD-7133-4A17-B299-76BE6AACEB0B}" srcId="{FEAE09D1-8039-4335-9C14-B6DE00A26053}" destId="{BB7A4C8D-7DD6-4924-96AE-00B814851F19}" srcOrd="1" destOrd="0" parTransId="{C7963F1F-B0E0-48D8-95BC-B4C7CB013D2B}" sibTransId="{64E9F3DE-A593-4A48-8809-22669C2CFCE6}"/>
    <dgm:cxn modelId="{1EE8E3FD-D936-4AE9-90D6-B496316192EA}" type="presOf" srcId="{4E3CDBE4-D9E0-4C53-B4E4-1DA50325E104}" destId="{8E9CF992-C609-4613-9155-552D0A7D9DD6}" srcOrd="0" destOrd="0" presId="urn:microsoft.com/office/officeart/2005/8/layout/hierarchy3"/>
    <dgm:cxn modelId="{E9F26405-6A09-4623-A0B1-584E4C8B8365}" type="presParOf" srcId="{8E9CF992-C609-4613-9155-552D0A7D9DD6}" destId="{17258FC4-44FD-484C-830F-980DE7B0BBCB}" srcOrd="0" destOrd="0" presId="urn:microsoft.com/office/officeart/2005/8/layout/hierarchy3"/>
    <dgm:cxn modelId="{E6B4DFA6-2D6F-4A69-B6CE-0099AD43FFB5}" type="presParOf" srcId="{17258FC4-44FD-484C-830F-980DE7B0BBCB}" destId="{E72EFA9F-C2D3-42FA-A55A-60E4C376324E}" srcOrd="0" destOrd="0" presId="urn:microsoft.com/office/officeart/2005/8/layout/hierarchy3"/>
    <dgm:cxn modelId="{0D000A45-FB74-4D8D-BA95-A8AF1AA34125}" type="presParOf" srcId="{E72EFA9F-C2D3-42FA-A55A-60E4C376324E}" destId="{8DFECDAD-B783-4DC4-8D8F-B5AD2BF9D847}" srcOrd="0" destOrd="0" presId="urn:microsoft.com/office/officeart/2005/8/layout/hierarchy3"/>
    <dgm:cxn modelId="{F52DFAC9-F2A7-4018-8592-22B07641742A}" type="presParOf" srcId="{E72EFA9F-C2D3-42FA-A55A-60E4C376324E}" destId="{3534409C-59A3-4904-A804-189615AAA9A8}" srcOrd="1" destOrd="0" presId="urn:microsoft.com/office/officeart/2005/8/layout/hierarchy3"/>
    <dgm:cxn modelId="{D8F29274-DA2B-41DF-A944-22603A2C4E4E}" type="presParOf" srcId="{17258FC4-44FD-484C-830F-980DE7B0BBCB}" destId="{703EC085-1D9E-4F05-8F12-92604CEED93F}" srcOrd="1" destOrd="0" presId="urn:microsoft.com/office/officeart/2005/8/layout/hierarchy3"/>
    <dgm:cxn modelId="{66B464E1-B246-4DAE-A6D4-EDA86D903402}" type="presParOf" srcId="{703EC085-1D9E-4F05-8F12-92604CEED93F}" destId="{42E55CC2-CCC2-410E-97D8-AB5C732114C1}" srcOrd="0" destOrd="0" presId="urn:microsoft.com/office/officeart/2005/8/layout/hierarchy3"/>
    <dgm:cxn modelId="{7E8F0231-118E-49C8-BB65-A38F003701CE}" type="presParOf" srcId="{703EC085-1D9E-4F05-8F12-92604CEED93F}" destId="{9DA8BB31-DD7E-47AA-B19B-877E664ADB01}" srcOrd="1" destOrd="0" presId="urn:microsoft.com/office/officeart/2005/8/layout/hierarchy3"/>
    <dgm:cxn modelId="{FD61BD5D-9960-4DD9-851B-EBFB282901BC}" type="presParOf" srcId="{703EC085-1D9E-4F05-8F12-92604CEED93F}" destId="{D7A850D1-FE08-4D24-AC20-59A782CADAA0}" srcOrd="2" destOrd="0" presId="urn:microsoft.com/office/officeart/2005/8/layout/hierarchy3"/>
    <dgm:cxn modelId="{C300E90F-D95B-4E0B-AC45-6A617AA60031}" type="presParOf" srcId="{703EC085-1D9E-4F05-8F12-92604CEED93F}" destId="{5BDBCAE7-457A-4FA8-B6DB-22C07BB3ACF2}" srcOrd="3" destOrd="0" presId="urn:microsoft.com/office/officeart/2005/8/layout/hierarchy3"/>
    <dgm:cxn modelId="{635F4B05-0B9C-416F-A954-55B908D93415}" type="presParOf" srcId="{8E9CF992-C609-4613-9155-552D0A7D9DD6}" destId="{82F2A203-EBA2-453E-99AE-E0E2F958A65B}" srcOrd="1" destOrd="0" presId="urn:microsoft.com/office/officeart/2005/8/layout/hierarchy3"/>
    <dgm:cxn modelId="{DB54BBC5-8C7F-49C6-B7BA-A0F23581CB10}" type="presParOf" srcId="{82F2A203-EBA2-453E-99AE-E0E2F958A65B}" destId="{D226B27F-4168-4466-AC7C-FE0BB02FBD46}" srcOrd="0" destOrd="0" presId="urn:microsoft.com/office/officeart/2005/8/layout/hierarchy3"/>
    <dgm:cxn modelId="{591052E8-9645-48F1-940D-075938602D46}" type="presParOf" srcId="{D226B27F-4168-4466-AC7C-FE0BB02FBD46}" destId="{63E0A60F-19FD-4944-8708-90426584CC4C}" srcOrd="0" destOrd="0" presId="urn:microsoft.com/office/officeart/2005/8/layout/hierarchy3"/>
    <dgm:cxn modelId="{27F33EAB-30D5-4E3C-8D5A-769B5783EB83}" type="presParOf" srcId="{D226B27F-4168-4466-AC7C-FE0BB02FBD46}" destId="{CA43419F-82CB-48E2-A065-102E8DB48E71}" srcOrd="1" destOrd="0" presId="urn:microsoft.com/office/officeart/2005/8/layout/hierarchy3"/>
    <dgm:cxn modelId="{779C7BC1-A805-4848-B5BA-1620A11493A2}" type="presParOf" srcId="{82F2A203-EBA2-453E-99AE-E0E2F958A65B}" destId="{9F876383-0EC3-4A82-BC56-C78ABD53A294}" srcOrd="1" destOrd="0" presId="urn:microsoft.com/office/officeart/2005/8/layout/hierarchy3"/>
    <dgm:cxn modelId="{657D9694-3D4F-4B93-8F01-99D282AC9DD4}" type="presParOf" srcId="{9F876383-0EC3-4A82-BC56-C78ABD53A294}" destId="{6C96E581-3A73-402F-886B-B68601FEB325}" srcOrd="0" destOrd="0" presId="urn:microsoft.com/office/officeart/2005/8/layout/hierarchy3"/>
    <dgm:cxn modelId="{A0C52F2E-2769-4D0B-B08C-F1B45269FFF3}" type="presParOf" srcId="{9F876383-0EC3-4A82-BC56-C78ABD53A294}" destId="{09013330-AFA4-42D8-98D1-7041F1187FF1}" srcOrd="1" destOrd="0" presId="urn:microsoft.com/office/officeart/2005/8/layout/hierarchy3"/>
    <dgm:cxn modelId="{384E80C8-7308-4A23-B345-B770EEBDAB03}" type="presParOf" srcId="{9F876383-0EC3-4A82-BC56-C78ABD53A294}" destId="{D52CE9C8-52D7-45B4-8E11-2AAD61C3476C}" srcOrd="2" destOrd="0" presId="urn:microsoft.com/office/officeart/2005/8/layout/hierarchy3"/>
    <dgm:cxn modelId="{DED4E3B7-8B25-4C7C-9148-928CBC051F89}" type="presParOf" srcId="{9F876383-0EC3-4A82-BC56-C78ABD53A294}" destId="{4EB8DE83-805F-4311-B740-5D8FEC4931C8}" srcOrd="3" destOrd="0" presId="urn:microsoft.com/office/officeart/2005/8/layout/hierarchy3"/>
    <dgm:cxn modelId="{6C366CED-9884-4193-A47B-E4414CAC0532}" type="presParOf" srcId="{9F876383-0EC3-4A82-BC56-C78ABD53A294}" destId="{8938A1D2-2066-4F14-A294-4CB049A10BC5}" srcOrd="4" destOrd="0" presId="urn:microsoft.com/office/officeart/2005/8/layout/hierarchy3"/>
    <dgm:cxn modelId="{A280C83F-6854-41FC-BF3A-E259425F5B4F}" type="presParOf" srcId="{9F876383-0EC3-4A82-BC56-C78ABD53A294}" destId="{544B5CA1-AEC0-4F9D-A967-492BCFC4A51A}" srcOrd="5" destOrd="0" presId="urn:microsoft.com/office/officeart/2005/8/layout/hierarchy3"/>
    <dgm:cxn modelId="{3D4275BA-C2A7-4DFE-968F-7E7B026EBD30}" type="presParOf" srcId="{8E9CF992-C609-4613-9155-552D0A7D9DD6}" destId="{4C7727D6-41E4-442A-A098-CB6785384B76}" srcOrd="2" destOrd="0" presId="urn:microsoft.com/office/officeart/2005/8/layout/hierarchy3"/>
    <dgm:cxn modelId="{6B7B61E4-E01F-400B-9B91-2EA3C8442DF4}" type="presParOf" srcId="{4C7727D6-41E4-442A-A098-CB6785384B76}" destId="{38E9A5B0-4D63-4958-B882-A5069C1637C0}" srcOrd="0" destOrd="0" presId="urn:microsoft.com/office/officeart/2005/8/layout/hierarchy3"/>
    <dgm:cxn modelId="{CC40E138-3DC0-4808-90B8-AE01882AD77E}" type="presParOf" srcId="{38E9A5B0-4D63-4958-B882-A5069C1637C0}" destId="{4002FBC9-BB82-49A0-AD3D-463DC7F12D3C}" srcOrd="0" destOrd="0" presId="urn:microsoft.com/office/officeart/2005/8/layout/hierarchy3"/>
    <dgm:cxn modelId="{456C06B2-E331-4E66-A823-27776AE1D862}" type="presParOf" srcId="{38E9A5B0-4D63-4958-B882-A5069C1637C0}" destId="{279B0567-EF2E-44DC-8016-B488E7F13419}" srcOrd="1" destOrd="0" presId="urn:microsoft.com/office/officeart/2005/8/layout/hierarchy3"/>
    <dgm:cxn modelId="{D23066FF-E160-42DF-B109-DD855B1B2273}" type="presParOf" srcId="{4C7727D6-41E4-442A-A098-CB6785384B76}" destId="{FCCADA7D-7877-4ABF-92FD-0884225BB8DB}" srcOrd="1" destOrd="0" presId="urn:microsoft.com/office/officeart/2005/8/layout/hierarchy3"/>
    <dgm:cxn modelId="{AC402537-A546-4F3F-B2DF-13D2FD9E9E0E}" type="presParOf" srcId="{FCCADA7D-7877-4ABF-92FD-0884225BB8DB}" destId="{BC3AFA2F-CC3E-4FA2-B7B6-A49DE07F6A9A}" srcOrd="0" destOrd="0" presId="urn:microsoft.com/office/officeart/2005/8/layout/hierarchy3"/>
    <dgm:cxn modelId="{3A6992F7-706A-4295-865B-038EAE629AB1}" type="presParOf" srcId="{FCCADA7D-7877-4ABF-92FD-0884225BB8DB}" destId="{D0F24F94-C971-44BD-80A0-613D552F9AF8}" srcOrd="1" destOrd="0" presId="urn:microsoft.com/office/officeart/2005/8/layout/hierarchy3"/>
    <dgm:cxn modelId="{1020A1AC-D027-4F80-A260-687E2562EA0B}" type="presParOf" srcId="{FCCADA7D-7877-4ABF-92FD-0884225BB8DB}" destId="{432F442C-B72B-4184-9EC3-551DED0E779C}" srcOrd="2" destOrd="0" presId="urn:microsoft.com/office/officeart/2005/8/layout/hierarchy3"/>
    <dgm:cxn modelId="{6BB90BC7-D338-487A-9FE5-2E85312A4B8A}" type="presParOf" srcId="{FCCADA7D-7877-4ABF-92FD-0884225BB8DB}" destId="{90082EBF-F990-4818-9A38-3D19FB4DBB1B}" srcOrd="3" destOrd="0" presId="urn:microsoft.com/office/officeart/2005/8/layout/hierarchy3"/>
    <dgm:cxn modelId="{F630178B-400D-4D5F-8C5A-EC31A8645DCC}" type="presParOf" srcId="{FCCADA7D-7877-4ABF-92FD-0884225BB8DB}" destId="{9094147A-8017-4CAC-AD37-803DEE4C96A8}" srcOrd="4" destOrd="0" presId="urn:microsoft.com/office/officeart/2005/8/layout/hierarchy3"/>
    <dgm:cxn modelId="{CBA6529B-E8B7-4F17-A879-087A62456367}" type="presParOf" srcId="{FCCADA7D-7877-4ABF-92FD-0884225BB8DB}" destId="{7D3DA874-DAA7-41B9-9D8F-E8FCDFC09013}" srcOrd="5" destOrd="0" presId="urn:microsoft.com/office/officeart/2005/8/layout/hierarchy3"/>
    <dgm:cxn modelId="{F492EB76-ECE8-4B3F-88AA-9C657B296B7B}" type="presParOf" srcId="{8E9CF992-C609-4613-9155-552D0A7D9DD6}" destId="{B7287B91-621E-4507-8059-03409F8C40B8}" srcOrd="3" destOrd="0" presId="urn:microsoft.com/office/officeart/2005/8/layout/hierarchy3"/>
    <dgm:cxn modelId="{6346747D-2177-4E4F-85DF-734DAADE2AD0}" type="presParOf" srcId="{B7287B91-621E-4507-8059-03409F8C40B8}" destId="{4C4BE2A8-3206-47F2-B475-3D9B533B461A}" srcOrd="0" destOrd="0" presId="urn:microsoft.com/office/officeart/2005/8/layout/hierarchy3"/>
    <dgm:cxn modelId="{4E22ACE7-CEA9-4106-98D8-2F3570D7B8FC}" type="presParOf" srcId="{4C4BE2A8-3206-47F2-B475-3D9B533B461A}" destId="{0BA8D40C-DF81-4FC3-B3ED-1E8558DE71D3}" srcOrd="0" destOrd="0" presId="urn:microsoft.com/office/officeart/2005/8/layout/hierarchy3"/>
    <dgm:cxn modelId="{39EC401A-D811-4129-9E57-A0630488205D}" type="presParOf" srcId="{4C4BE2A8-3206-47F2-B475-3D9B533B461A}" destId="{86F6FAB5-474C-4365-BD4E-FE8FD6BA36ED}" srcOrd="1" destOrd="0" presId="urn:microsoft.com/office/officeart/2005/8/layout/hierarchy3"/>
    <dgm:cxn modelId="{EFC8CE58-DAAF-45A6-97FA-6D4ED2B14369}" type="presParOf" srcId="{B7287B91-621E-4507-8059-03409F8C40B8}" destId="{5FDB8F11-1075-4EC8-9B02-488B5C4504E9}" srcOrd="1" destOrd="0" presId="urn:microsoft.com/office/officeart/2005/8/layout/hierarchy3"/>
    <dgm:cxn modelId="{C02522B2-BFB8-475D-9BDB-76A4753117DF}" type="presParOf" srcId="{5FDB8F11-1075-4EC8-9B02-488B5C4504E9}" destId="{7D1E2843-AC7E-4C37-BB3A-0DEE994389C4}" srcOrd="0" destOrd="0" presId="urn:microsoft.com/office/officeart/2005/8/layout/hierarchy3"/>
    <dgm:cxn modelId="{B8189425-7127-496E-8958-E61AF999D89F}" type="presParOf" srcId="{5FDB8F11-1075-4EC8-9B02-488B5C4504E9}" destId="{9A5D808A-1746-4547-AF3E-0B49FC894F22}" srcOrd="1" destOrd="0" presId="urn:microsoft.com/office/officeart/2005/8/layout/hierarchy3"/>
    <dgm:cxn modelId="{E70C2CE4-F0E7-4A71-BD5D-CD72D7F96733}" type="presParOf" srcId="{5FDB8F11-1075-4EC8-9B02-488B5C4504E9}" destId="{34D6E014-50CB-4BDD-A462-E5F339F74691}" srcOrd="2" destOrd="0" presId="urn:microsoft.com/office/officeart/2005/8/layout/hierarchy3"/>
    <dgm:cxn modelId="{F25B0127-4F9B-4813-9CD5-9E6EC293F947}" type="presParOf" srcId="{5FDB8F11-1075-4EC8-9B02-488B5C4504E9}" destId="{C231F2D2-91C7-4D58-B1E6-6892B0F39264}" srcOrd="3" destOrd="0" presId="urn:microsoft.com/office/officeart/2005/8/layout/hierarchy3"/>
  </dgm:cxnLst>
  <dgm:bg>
    <a:noFill/>
  </dgm:bg>
  <dgm:whole>
    <a:ln w="952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ECDAD-B783-4DC4-8D8F-B5AD2BF9D847}">
      <dsp:nvSpPr>
        <dsp:cNvPr id="0" name=""/>
        <dsp:cNvSpPr/>
      </dsp:nvSpPr>
      <dsp:spPr>
        <a:xfrm>
          <a:off x="4841" y="540636"/>
          <a:ext cx="2072263" cy="530881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 dirty="0">
              <a:latin typeface="Arial Narrow" panose="020B0606020202030204" pitchFamily="34" charset="0"/>
            </a:rPr>
            <a:t>Manca d'acord polític</a:t>
          </a:r>
        </a:p>
      </dsp:txBody>
      <dsp:txXfrm>
        <a:off x="20390" y="556185"/>
        <a:ext cx="2041165" cy="499783"/>
      </dsp:txXfrm>
    </dsp:sp>
    <dsp:sp modelId="{42E55CC2-CCC2-410E-97D8-AB5C732114C1}">
      <dsp:nvSpPr>
        <dsp:cNvPr id="0" name=""/>
        <dsp:cNvSpPr/>
      </dsp:nvSpPr>
      <dsp:spPr>
        <a:xfrm>
          <a:off x="212068" y="1071517"/>
          <a:ext cx="207226" cy="878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536"/>
              </a:lnTo>
              <a:lnTo>
                <a:pt x="207226" y="878536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8BB31-DD7E-47AA-B19B-877E664ADB01}">
      <dsp:nvSpPr>
        <dsp:cNvPr id="0" name=""/>
        <dsp:cNvSpPr/>
      </dsp:nvSpPr>
      <dsp:spPr>
        <a:xfrm>
          <a:off x="419294" y="1204237"/>
          <a:ext cx="1965950" cy="149163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solidFill>
                <a:srgbClr val="001689"/>
              </a:solidFill>
              <a:latin typeface="Arial Narrow" panose="020B0606020202030204" pitchFamily="34" charset="0"/>
            </a:rPr>
            <a:t>Sensibilitzar sobre la necessitat de generar un canvi de model i de generar eines/solucions comuns per tot el territori.</a:t>
          </a:r>
        </a:p>
      </dsp:txBody>
      <dsp:txXfrm>
        <a:off x="462982" y="1247925"/>
        <a:ext cx="1878574" cy="1404256"/>
      </dsp:txXfrm>
    </dsp:sp>
    <dsp:sp modelId="{5134576B-C143-4246-B1A6-3815037BE0C8}">
      <dsp:nvSpPr>
        <dsp:cNvPr id="0" name=""/>
        <dsp:cNvSpPr/>
      </dsp:nvSpPr>
      <dsp:spPr>
        <a:xfrm>
          <a:off x="212068" y="1071517"/>
          <a:ext cx="207226" cy="2292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565"/>
              </a:lnTo>
              <a:lnTo>
                <a:pt x="207226" y="2292565"/>
              </a:lnTo>
            </a:path>
          </a:pathLst>
        </a:custGeom>
        <a:noFill/>
        <a:ln w="254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B33CE-7B07-4A3C-A619-DE7CBB5AA6A2}">
      <dsp:nvSpPr>
        <dsp:cNvPr id="0" name=""/>
        <dsp:cNvSpPr/>
      </dsp:nvSpPr>
      <dsp:spPr>
        <a:xfrm>
          <a:off x="419294" y="2828591"/>
          <a:ext cx="1965950" cy="107098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solidFill>
                <a:srgbClr val="001689"/>
              </a:solidFill>
              <a:latin typeface="Arial Narrow" panose="020B0606020202030204" pitchFamily="34" charset="0"/>
            </a:rPr>
            <a:t>Aconseguir acord global i un impuls ferm multicolor municipalista</a:t>
          </a:r>
        </a:p>
      </dsp:txBody>
      <dsp:txXfrm>
        <a:off x="450662" y="2859959"/>
        <a:ext cx="1903214" cy="1008247"/>
      </dsp:txXfrm>
    </dsp:sp>
    <dsp:sp modelId="{D7A850D1-FE08-4D24-AC20-59A782CADAA0}">
      <dsp:nvSpPr>
        <dsp:cNvPr id="0" name=""/>
        <dsp:cNvSpPr/>
      </dsp:nvSpPr>
      <dsp:spPr>
        <a:xfrm>
          <a:off x="212068" y="1071517"/>
          <a:ext cx="207226" cy="3226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218"/>
              </a:lnTo>
              <a:lnTo>
                <a:pt x="207226" y="3226218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BCAE7-457A-4FA8-B6DB-22C07BB3ACF2}">
      <dsp:nvSpPr>
        <dsp:cNvPr id="0" name=""/>
        <dsp:cNvSpPr/>
      </dsp:nvSpPr>
      <dsp:spPr>
        <a:xfrm>
          <a:off x="419294" y="4032295"/>
          <a:ext cx="1965950" cy="5308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solidFill>
                <a:srgbClr val="001689"/>
              </a:solidFill>
              <a:latin typeface="Arial Narrow" panose="020B0606020202030204" pitchFamily="34" charset="0"/>
            </a:rPr>
            <a:t>Caldrà disposar d'aliats potents i compromesos.</a:t>
          </a:r>
        </a:p>
      </dsp:txBody>
      <dsp:txXfrm>
        <a:off x="434843" y="4047844"/>
        <a:ext cx="1934852" cy="499783"/>
      </dsp:txXfrm>
    </dsp:sp>
    <dsp:sp modelId="{63E0A60F-19FD-4944-8708-90426584CC4C}">
      <dsp:nvSpPr>
        <dsp:cNvPr id="0" name=""/>
        <dsp:cNvSpPr/>
      </dsp:nvSpPr>
      <dsp:spPr>
        <a:xfrm>
          <a:off x="2342545" y="540636"/>
          <a:ext cx="2072263" cy="530881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latin typeface="Arial Narrow" panose="020B0606020202030204" pitchFamily="34" charset="0"/>
            </a:rPr>
            <a:t>Identificar i assignar el lideratge del projecte</a:t>
          </a:r>
        </a:p>
      </dsp:txBody>
      <dsp:txXfrm>
        <a:off x="2358094" y="556185"/>
        <a:ext cx="2041165" cy="499783"/>
      </dsp:txXfrm>
    </dsp:sp>
    <dsp:sp modelId="{6C96E581-3A73-402F-886B-B68601FEB325}">
      <dsp:nvSpPr>
        <dsp:cNvPr id="0" name=""/>
        <dsp:cNvSpPr/>
      </dsp:nvSpPr>
      <dsp:spPr>
        <a:xfrm>
          <a:off x="2549771" y="1071517"/>
          <a:ext cx="207226" cy="611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362"/>
              </a:lnTo>
              <a:lnTo>
                <a:pt x="207226" y="611362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13330-AFA4-42D8-98D1-7041F1187FF1}">
      <dsp:nvSpPr>
        <dsp:cNvPr id="0" name=""/>
        <dsp:cNvSpPr/>
      </dsp:nvSpPr>
      <dsp:spPr>
        <a:xfrm>
          <a:off x="2756998" y="1204237"/>
          <a:ext cx="1965950" cy="95728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solidFill>
                <a:srgbClr val="001689"/>
              </a:solidFill>
              <a:latin typeface="Arial Narrow" panose="020B0606020202030204" pitchFamily="34" charset="0"/>
            </a:rPr>
            <a:t>El lideratge ha de ser identificat i percebut com a neutral, no polititzat.</a:t>
          </a:r>
        </a:p>
      </dsp:txBody>
      <dsp:txXfrm>
        <a:off x="2785036" y="1232275"/>
        <a:ext cx="1909874" cy="901209"/>
      </dsp:txXfrm>
    </dsp:sp>
    <dsp:sp modelId="{D52CE9C8-52D7-45B4-8E11-2AAD61C3476C}">
      <dsp:nvSpPr>
        <dsp:cNvPr id="0" name=""/>
        <dsp:cNvSpPr/>
      </dsp:nvSpPr>
      <dsp:spPr>
        <a:xfrm>
          <a:off x="2549771" y="1071517"/>
          <a:ext cx="207226" cy="216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942"/>
              </a:lnTo>
              <a:lnTo>
                <a:pt x="207226" y="2161942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8DE83-805F-4311-B740-5D8FEC4931C8}">
      <dsp:nvSpPr>
        <dsp:cNvPr id="0" name=""/>
        <dsp:cNvSpPr/>
      </dsp:nvSpPr>
      <dsp:spPr>
        <a:xfrm>
          <a:off x="2756998" y="2294243"/>
          <a:ext cx="1965950" cy="187843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solidFill>
                <a:srgbClr val="001689"/>
              </a:solidFill>
              <a:latin typeface="Arial Narrow" panose="020B0606020202030204" pitchFamily="34" charset="0"/>
            </a:rPr>
            <a:t>El lideratge ha d'estar en mans de persones reconegudes per la seva innovació real, és a dir, que ho hagin fet i sigui incuestionable. Innovar no és només tindre ideas que generin nou valor, sinó també executar-h</a:t>
          </a:r>
        </a:p>
      </dsp:txBody>
      <dsp:txXfrm>
        <a:off x="2812015" y="2349260"/>
        <a:ext cx="1855916" cy="1768398"/>
      </dsp:txXfrm>
    </dsp:sp>
    <dsp:sp modelId="{4002FBC9-BB82-49A0-AD3D-463DC7F12D3C}">
      <dsp:nvSpPr>
        <dsp:cNvPr id="0" name=""/>
        <dsp:cNvSpPr/>
      </dsp:nvSpPr>
      <dsp:spPr>
        <a:xfrm>
          <a:off x="4680249" y="540636"/>
          <a:ext cx="2072263" cy="530881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latin typeface="Arial Narrow" panose="020B0606020202030204" pitchFamily="34" charset="0"/>
            </a:rPr>
            <a:t>Finançament del projecte</a:t>
          </a:r>
        </a:p>
      </dsp:txBody>
      <dsp:txXfrm>
        <a:off x="4695798" y="556185"/>
        <a:ext cx="2041165" cy="499783"/>
      </dsp:txXfrm>
    </dsp:sp>
    <dsp:sp modelId="{BC3AFA2F-CC3E-4FA2-B7B6-A49DE07F6A9A}">
      <dsp:nvSpPr>
        <dsp:cNvPr id="0" name=""/>
        <dsp:cNvSpPr/>
      </dsp:nvSpPr>
      <dsp:spPr>
        <a:xfrm>
          <a:off x="4887475" y="1071517"/>
          <a:ext cx="207226" cy="458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47"/>
              </a:lnTo>
              <a:lnTo>
                <a:pt x="207226" y="458747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24F94-C971-44BD-80A0-613D552F9AF8}">
      <dsp:nvSpPr>
        <dsp:cNvPr id="0" name=""/>
        <dsp:cNvSpPr/>
      </dsp:nvSpPr>
      <dsp:spPr>
        <a:xfrm>
          <a:off x="5094701" y="1204237"/>
          <a:ext cx="1965950" cy="652054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solidFill>
                <a:srgbClr val="001689"/>
              </a:solidFill>
              <a:latin typeface="Arial Narrow" panose="020B0606020202030204" pitchFamily="34" charset="0"/>
            </a:rPr>
            <a:t>Buscar un grup inicial disposat a confinançar i ser pilots.</a:t>
          </a:r>
        </a:p>
      </dsp:txBody>
      <dsp:txXfrm>
        <a:off x="5113799" y="1223335"/>
        <a:ext cx="1927754" cy="613858"/>
      </dsp:txXfrm>
    </dsp:sp>
    <dsp:sp modelId="{432F442C-B72B-4184-9EC3-551DED0E779C}">
      <dsp:nvSpPr>
        <dsp:cNvPr id="0" name=""/>
        <dsp:cNvSpPr/>
      </dsp:nvSpPr>
      <dsp:spPr>
        <a:xfrm>
          <a:off x="4887475" y="1071517"/>
          <a:ext cx="207226" cy="1349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574"/>
              </a:lnTo>
              <a:lnTo>
                <a:pt x="207226" y="1349574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82EBF-F990-4818-9A38-3D19FB4DBB1B}">
      <dsp:nvSpPr>
        <dsp:cNvPr id="0" name=""/>
        <dsp:cNvSpPr/>
      </dsp:nvSpPr>
      <dsp:spPr>
        <a:xfrm>
          <a:off x="5094701" y="1989013"/>
          <a:ext cx="1965950" cy="86415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solidFill>
                <a:srgbClr val="001689"/>
              </a:solidFill>
              <a:latin typeface="Arial Narrow" panose="020B0606020202030204" pitchFamily="34" charset="0"/>
            </a:rPr>
            <a:t>Aconseguir compromís polític, especialment a nivell de la Generalitat.</a:t>
          </a:r>
        </a:p>
      </dsp:txBody>
      <dsp:txXfrm>
        <a:off x="5120011" y="2014323"/>
        <a:ext cx="1915330" cy="813537"/>
      </dsp:txXfrm>
    </dsp:sp>
    <dsp:sp modelId="{9094147A-8017-4CAC-AD37-803DEE4C96A8}">
      <dsp:nvSpPr>
        <dsp:cNvPr id="0" name=""/>
        <dsp:cNvSpPr/>
      </dsp:nvSpPr>
      <dsp:spPr>
        <a:xfrm>
          <a:off x="4887475" y="1071517"/>
          <a:ext cx="207226" cy="2645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479"/>
              </a:lnTo>
              <a:lnTo>
                <a:pt x="207226" y="2645479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DA874-DAA7-41B9-9D8F-E8FCDFC09013}">
      <dsp:nvSpPr>
        <dsp:cNvPr id="0" name=""/>
        <dsp:cNvSpPr/>
      </dsp:nvSpPr>
      <dsp:spPr>
        <a:xfrm>
          <a:off x="5094701" y="2985891"/>
          <a:ext cx="1965950" cy="146221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solidFill>
                <a:srgbClr val="001689"/>
              </a:solidFill>
              <a:latin typeface="Arial Narrow" panose="020B0606020202030204" pitchFamily="34" charset="0"/>
            </a:rPr>
            <a:t>Risc de quedar "difuminat" si partim d'un projecte molt més modest, ningú li donarà una importancia real d'acord al objectiu final i per tant tampoc a nivel d'inversió econòmica.</a:t>
          </a:r>
        </a:p>
      </dsp:txBody>
      <dsp:txXfrm>
        <a:off x="5137528" y="3028718"/>
        <a:ext cx="1880296" cy="1376557"/>
      </dsp:txXfrm>
    </dsp:sp>
    <dsp:sp modelId="{0BA8D40C-DF81-4FC3-B3ED-1E8558DE71D3}">
      <dsp:nvSpPr>
        <dsp:cNvPr id="0" name=""/>
        <dsp:cNvSpPr/>
      </dsp:nvSpPr>
      <dsp:spPr>
        <a:xfrm>
          <a:off x="7017952" y="540636"/>
          <a:ext cx="2072263" cy="530881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latin typeface="Arial Narrow" panose="020B0606020202030204" pitchFamily="34" charset="0"/>
            </a:rPr>
            <a:t>Limitacions de la normativa sobre protecció de dades</a:t>
          </a:r>
        </a:p>
      </dsp:txBody>
      <dsp:txXfrm>
        <a:off x="7033501" y="556185"/>
        <a:ext cx="2041165" cy="499783"/>
      </dsp:txXfrm>
    </dsp:sp>
    <dsp:sp modelId="{7D1E2843-AC7E-4C37-BB3A-0DEE994389C4}">
      <dsp:nvSpPr>
        <dsp:cNvPr id="0" name=""/>
        <dsp:cNvSpPr/>
      </dsp:nvSpPr>
      <dsp:spPr>
        <a:xfrm>
          <a:off x="7225179" y="1071517"/>
          <a:ext cx="207226" cy="52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78"/>
              </a:lnTo>
              <a:lnTo>
                <a:pt x="207226" y="522878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D808A-1746-4547-AF3E-0B49FC894F22}">
      <dsp:nvSpPr>
        <dsp:cNvPr id="0" name=""/>
        <dsp:cNvSpPr/>
      </dsp:nvSpPr>
      <dsp:spPr>
        <a:xfrm>
          <a:off x="7432405" y="1204237"/>
          <a:ext cx="1965950" cy="78031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solidFill>
                <a:srgbClr val="001689"/>
              </a:solidFill>
              <a:latin typeface="Arial Narrow" panose="020B0606020202030204" pitchFamily="34" charset="0"/>
            </a:rPr>
            <a:t>El sistema haurà de garantir la protecció de dades</a:t>
          </a:r>
        </a:p>
      </dsp:txBody>
      <dsp:txXfrm>
        <a:off x="7455260" y="1227092"/>
        <a:ext cx="1920240" cy="734605"/>
      </dsp:txXfrm>
    </dsp:sp>
    <dsp:sp modelId="{C9B91562-A882-4B9A-9D31-DCF3983E374F}">
      <dsp:nvSpPr>
        <dsp:cNvPr id="0" name=""/>
        <dsp:cNvSpPr/>
      </dsp:nvSpPr>
      <dsp:spPr>
        <a:xfrm>
          <a:off x="7225179" y="1071517"/>
          <a:ext cx="207226" cy="147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2653"/>
              </a:lnTo>
              <a:lnTo>
                <a:pt x="207226" y="1472653"/>
              </a:lnTo>
            </a:path>
          </a:pathLst>
        </a:custGeom>
        <a:noFill/>
        <a:ln w="254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58090-B563-4AE7-B870-240DEA454DB7}">
      <dsp:nvSpPr>
        <dsp:cNvPr id="0" name=""/>
        <dsp:cNvSpPr/>
      </dsp:nvSpPr>
      <dsp:spPr>
        <a:xfrm>
          <a:off x="7432405" y="2117274"/>
          <a:ext cx="1965950" cy="85379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solidFill>
                <a:srgbClr val="001689"/>
              </a:solidFill>
              <a:latin typeface="Arial Narrow" panose="020B0606020202030204" pitchFamily="34" charset="0"/>
            </a:rPr>
            <a:t>Justificar que el control i gestió de les dades és un espai públic. </a:t>
          </a:r>
        </a:p>
      </dsp:txBody>
      <dsp:txXfrm>
        <a:off x="7457412" y="2142281"/>
        <a:ext cx="1915936" cy="803781"/>
      </dsp:txXfrm>
    </dsp:sp>
    <dsp:sp modelId="{34D6E014-50CB-4BDD-A462-E5F339F74691}">
      <dsp:nvSpPr>
        <dsp:cNvPr id="0" name=""/>
        <dsp:cNvSpPr/>
      </dsp:nvSpPr>
      <dsp:spPr>
        <a:xfrm>
          <a:off x="7225179" y="1071517"/>
          <a:ext cx="207226" cy="2561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1271"/>
              </a:lnTo>
              <a:lnTo>
                <a:pt x="207226" y="2561271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1F2D2-91C7-4D58-B1E6-6892B0F39264}">
      <dsp:nvSpPr>
        <dsp:cNvPr id="0" name=""/>
        <dsp:cNvSpPr/>
      </dsp:nvSpPr>
      <dsp:spPr>
        <a:xfrm>
          <a:off x="7432405" y="3103789"/>
          <a:ext cx="1965950" cy="105799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0" kern="1200">
              <a:solidFill>
                <a:srgbClr val="001689"/>
              </a:solidFill>
              <a:latin typeface="Arial Narrow" panose="020B0606020202030204" pitchFamily="34" charset="0"/>
            </a:rPr>
            <a:t>Trobar l'equilibri entre flexibilitat i facilitat de gestió de les dades i protecció de les mateixes.</a:t>
          </a:r>
        </a:p>
      </dsp:txBody>
      <dsp:txXfrm>
        <a:off x="7463393" y="3134777"/>
        <a:ext cx="1903974" cy="996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ECDAD-B783-4DC4-8D8F-B5AD2BF9D847}">
      <dsp:nvSpPr>
        <dsp:cNvPr id="0" name=""/>
        <dsp:cNvSpPr/>
      </dsp:nvSpPr>
      <dsp:spPr>
        <a:xfrm>
          <a:off x="40082" y="1317"/>
          <a:ext cx="1354791" cy="677395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rPr>
            <a:t>Lack of Formal Strategic and Legal Frameworks</a:t>
          </a:r>
        </a:p>
      </dsp:txBody>
      <dsp:txXfrm>
        <a:off x="59922" y="21157"/>
        <a:ext cx="1315111" cy="637715"/>
      </dsp:txXfrm>
    </dsp:sp>
    <dsp:sp modelId="{A845D04B-086A-4230-8916-BBFC42F08939}">
      <dsp:nvSpPr>
        <dsp:cNvPr id="0" name=""/>
        <dsp:cNvSpPr/>
      </dsp:nvSpPr>
      <dsp:spPr>
        <a:xfrm>
          <a:off x="175561" y="678713"/>
          <a:ext cx="135479" cy="50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046"/>
              </a:lnTo>
              <a:lnTo>
                <a:pt x="135479" y="508046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1BD90-1949-44E5-A5B7-4F5D2CA83A62}">
      <dsp:nvSpPr>
        <dsp:cNvPr id="0" name=""/>
        <dsp:cNvSpPr/>
      </dsp:nvSpPr>
      <dsp:spPr>
        <a:xfrm>
          <a:off x="311040" y="848062"/>
          <a:ext cx="1083832" cy="677395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  <a:ea typeface="+mn-ea"/>
              <a:cs typeface="+mn-cs"/>
            </a:rPr>
            <a:t>Lack of regulation</a:t>
          </a:r>
        </a:p>
      </dsp:txBody>
      <dsp:txXfrm>
        <a:off x="330880" y="867902"/>
        <a:ext cx="1044152" cy="637715"/>
      </dsp:txXfrm>
    </dsp:sp>
    <dsp:sp modelId="{751102A5-8E0F-4949-A4F8-75BB7CEB9F02}">
      <dsp:nvSpPr>
        <dsp:cNvPr id="0" name=""/>
        <dsp:cNvSpPr/>
      </dsp:nvSpPr>
      <dsp:spPr>
        <a:xfrm>
          <a:off x="175561" y="678713"/>
          <a:ext cx="135479" cy="135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791"/>
              </a:lnTo>
              <a:lnTo>
                <a:pt x="135479" y="1354791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34B42-E3AA-4DF0-B7EC-5F4E7A085CA5}">
      <dsp:nvSpPr>
        <dsp:cNvPr id="0" name=""/>
        <dsp:cNvSpPr/>
      </dsp:nvSpPr>
      <dsp:spPr>
        <a:xfrm>
          <a:off x="311040" y="1694806"/>
          <a:ext cx="1083832" cy="677395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  <a:ea typeface="+mn-ea"/>
              <a:cs typeface="+mn-cs"/>
            </a:rPr>
            <a:t>Lack of incentives</a:t>
          </a:r>
        </a:p>
      </dsp:txBody>
      <dsp:txXfrm>
        <a:off x="330880" y="1714646"/>
        <a:ext cx="1044152" cy="637715"/>
      </dsp:txXfrm>
    </dsp:sp>
    <dsp:sp modelId="{A09E8204-C1BC-4FCA-9440-4BC8A2BCD412}">
      <dsp:nvSpPr>
        <dsp:cNvPr id="0" name=""/>
        <dsp:cNvSpPr/>
      </dsp:nvSpPr>
      <dsp:spPr>
        <a:xfrm>
          <a:off x="175561" y="678713"/>
          <a:ext cx="135479" cy="220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075"/>
              </a:lnTo>
              <a:lnTo>
                <a:pt x="136681" y="2221075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22582-28BC-47FA-994D-6B4625C251F0}">
      <dsp:nvSpPr>
        <dsp:cNvPr id="0" name=""/>
        <dsp:cNvSpPr/>
      </dsp:nvSpPr>
      <dsp:spPr>
        <a:xfrm>
          <a:off x="311040" y="2541550"/>
          <a:ext cx="1083832" cy="677395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  <a:ea typeface="+mn-ea"/>
              <a:cs typeface="+mn-cs"/>
            </a:rPr>
            <a:t>Lack of human and economic resources</a:t>
          </a:r>
        </a:p>
      </dsp:txBody>
      <dsp:txXfrm>
        <a:off x="330880" y="2561390"/>
        <a:ext cx="1044152" cy="637715"/>
      </dsp:txXfrm>
    </dsp:sp>
    <dsp:sp modelId="{CF8A8910-2107-43CA-A67E-1C9FAB4EC6CF}">
      <dsp:nvSpPr>
        <dsp:cNvPr id="0" name=""/>
        <dsp:cNvSpPr/>
      </dsp:nvSpPr>
      <dsp:spPr>
        <a:xfrm>
          <a:off x="175561" y="678713"/>
          <a:ext cx="135479" cy="304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8280"/>
              </a:lnTo>
              <a:lnTo>
                <a:pt x="135479" y="3048280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4F079-3855-45DF-8C9A-E2F111C105D1}">
      <dsp:nvSpPr>
        <dsp:cNvPr id="0" name=""/>
        <dsp:cNvSpPr/>
      </dsp:nvSpPr>
      <dsp:spPr>
        <a:xfrm>
          <a:off x="311040" y="3388295"/>
          <a:ext cx="1083832" cy="677395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  <a:ea typeface="+mn-ea"/>
              <a:cs typeface="+mn-cs"/>
            </a:rPr>
            <a:t>Lack of political commitment</a:t>
          </a:r>
        </a:p>
      </dsp:txBody>
      <dsp:txXfrm>
        <a:off x="330880" y="3408135"/>
        <a:ext cx="1044152" cy="637715"/>
      </dsp:txXfrm>
    </dsp:sp>
    <dsp:sp modelId="{AF338997-4E73-4E5D-B320-2C16F3F26D7F}">
      <dsp:nvSpPr>
        <dsp:cNvPr id="0" name=""/>
        <dsp:cNvSpPr/>
      </dsp:nvSpPr>
      <dsp:spPr>
        <a:xfrm>
          <a:off x="175561" y="678713"/>
          <a:ext cx="135479" cy="389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5024"/>
              </a:lnTo>
              <a:lnTo>
                <a:pt x="135479" y="3895024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F4ADD-6050-4D35-B147-E5D9A8EE4135}">
      <dsp:nvSpPr>
        <dsp:cNvPr id="0" name=""/>
        <dsp:cNvSpPr/>
      </dsp:nvSpPr>
      <dsp:spPr>
        <a:xfrm>
          <a:off x="311040" y="4235039"/>
          <a:ext cx="1083832" cy="677395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  <a:ea typeface="+mn-ea"/>
              <a:cs typeface="+mn-cs"/>
            </a:rPr>
            <a:t>Succession too new to be regulated itself</a:t>
          </a:r>
        </a:p>
      </dsp:txBody>
      <dsp:txXfrm>
        <a:off x="330880" y="4254879"/>
        <a:ext cx="1044152" cy="637715"/>
      </dsp:txXfrm>
    </dsp:sp>
    <dsp:sp modelId="{AFD21C9F-77A1-458E-91CD-6E2FA3CC86F0}">
      <dsp:nvSpPr>
        <dsp:cNvPr id="0" name=""/>
        <dsp:cNvSpPr/>
      </dsp:nvSpPr>
      <dsp:spPr>
        <a:xfrm>
          <a:off x="1733571" y="1317"/>
          <a:ext cx="1354791" cy="677395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chemeClr val="bg1"/>
              </a:solidFill>
              <a:latin typeface="Arial Narrow" panose="020B0606020202030204" pitchFamily="34" charset="0"/>
            </a:rPr>
            <a:t>No Clear Institutional Responsibilities or Coordination Mechanisms</a:t>
          </a:r>
        </a:p>
      </dsp:txBody>
      <dsp:txXfrm>
        <a:off x="1753411" y="21157"/>
        <a:ext cx="1315111" cy="637715"/>
      </dsp:txXfrm>
    </dsp:sp>
    <dsp:sp modelId="{A8DF764C-2739-4EB5-99A4-FAA58D47936B}">
      <dsp:nvSpPr>
        <dsp:cNvPr id="0" name=""/>
        <dsp:cNvSpPr/>
      </dsp:nvSpPr>
      <dsp:spPr>
        <a:xfrm>
          <a:off x="1869050" y="678713"/>
          <a:ext cx="135479" cy="50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555"/>
              </a:lnTo>
              <a:lnTo>
                <a:pt x="136681" y="512555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49E40-95AB-4850-AEFA-763E3A624EAE}">
      <dsp:nvSpPr>
        <dsp:cNvPr id="0" name=""/>
        <dsp:cNvSpPr/>
      </dsp:nvSpPr>
      <dsp:spPr>
        <a:xfrm>
          <a:off x="2004529" y="848062"/>
          <a:ext cx="1083832" cy="67739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</a:rPr>
            <a:t>Lack of a thorough HRM design</a:t>
          </a:r>
        </a:p>
      </dsp:txBody>
      <dsp:txXfrm>
        <a:off x="2024369" y="867902"/>
        <a:ext cx="1044152" cy="637715"/>
      </dsp:txXfrm>
    </dsp:sp>
    <dsp:sp modelId="{42E55CC2-CCC2-410E-97D8-AB5C732114C1}">
      <dsp:nvSpPr>
        <dsp:cNvPr id="0" name=""/>
        <dsp:cNvSpPr/>
      </dsp:nvSpPr>
      <dsp:spPr>
        <a:xfrm>
          <a:off x="1869050" y="678713"/>
          <a:ext cx="135479" cy="135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791"/>
              </a:lnTo>
              <a:lnTo>
                <a:pt x="135479" y="1354791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8BB31-DD7E-47AA-B19B-877E664ADB01}">
      <dsp:nvSpPr>
        <dsp:cNvPr id="0" name=""/>
        <dsp:cNvSpPr/>
      </dsp:nvSpPr>
      <dsp:spPr>
        <a:xfrm>
          <a:off x="2004529" y="1694806"/>
          <a:ext cx="1083832" cy="67739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</a:rPr>
            <a:t>Lack of formal HRM processes</a:t>
          </a:r>
        </a:p>
      </dsp:txBody>
      <dsp:txXfrm>
        <a:off x="2024369" y="1714646"/>
        <a:ext cx="1044152" cy="637715"/>
      </dsp:txXfrm>
    </dsp:sp>
    <dsp:sp modelId="{E9DBB48B-597B-4B2D-896C-2E41DF579955}">
      <dsp:nvSpPr>
        <dsp:cNvPr id="0" name=""/>
        <dsp:cNvSpPr/>
      </dsp:nvSpPr>
      <dsp:spPr>
        <a:xfrm>
          <a:off x="1869050" y="678713"/>
          <a:ext cx="135479" cy="2443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535"/>
              </a:lnTo>
              <a:lnTo>
                <a:pt x="135479" y="2201535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F0932-0FEF-49AC-96C0-5AEC2A809FE6}">
      <dsp:nvSpPr>
        <dsp:cNvPr id="0" name=""/>
        <dsp:cNvSpPr/>
      </dsp:nvSpPr>
      <dsp:spPr>
        <a:xfrm>
          <a:off x="2004529" y="2541550"/>
          <a:ext cx="1083832" cy="1162004"/>
        </a:xfrm>
        <a:prstGeom prst="roundRect">
          <a:avLst>
            <a:gd name="adj" fmla="val 10000"/>
          </a:avLst>
        </a:prstGeom>
        <a:solidFill>
          <a:prstClr val="white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  <a:ea typeface="+mn-ea"/>
              <a:cs typeface="+mn-cs"/>
            </a:rPr>
            <a:t>Lack of culture to work transversally across departments or areas</a:t>
          </a:r>
        </a:p>
      </dsp:txBody>
      <dsp:txXfrm>
        <a:off x="2036273" y="2573294"/>
        <a:ext cx="1020344" cy="1098516"/>
      </dsp:txXfrm>
    </dsp:sp>
    <dsp:sp modelId="{63E0A60F-19FD-4944-8708-90426584CC4C}">
      <dsp:nvSpPr>
        <dsp:cNvPr id="0" name=""/>
        <dsp:cNvSpPr/>
      </dsp:nvSpPr>
      <dsp:spPr>
        <a:xfrm>
          <a:off x="3427060" y="1317"/>
          <a:ext cx="1354791" cy="677395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chemeClr val="bg1"/>
              </a:solidFill>
              <a:latin typeface="Arial Narrow" panose="020B0606020202030204" pitchFamily="34" charset="0"/>
            </a:rPr>
            <a:t>Underdeveloped Talent Development and Mentorship Practices</a:t>
          </a:r>
        </a:p>
      </dsp:txBody>
      <dsp:txXfrm>
        <a:off x="3446900" y="21157"/>
        <a:ext cx="1315111" cy="637715"/>
      </dsp:txXfrm>
    </dsp:sp>
    <dsp:sp modelId="{6C96E581-3A73-402F-886B-B68601FEB325}">
      <dsp:nvSpPr>
        <dsp:cNvPr id="0" name=""/>
        <dsp:cNvSpPr/>
      </dsp:nvSpPr>
      <dsp:spPr>
        <a:xfrm>
          <a:off x="3562539" y="678713"/>
          <a:ext cx="135479" cy="50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046"/>
              </a:lnTo>
              <a:lnTo>
                <a:pt x="135479" y="508046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13330-AFA4-42D8-98D1-7041F1187FF1}">
      <dsp:nvSpPr>
        <dsp:cNvPr id="0" name=""/>
        <dsp:cNvSpPr/>
      </dsp:nvSpPr>
      <dsp:spPr>
        <a:xfrm>
          <a:off x="3698018" y="848062"/>
          <a:ext cx="1083832" cy="67739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</a:rPr>
            <a:t>Lack of consensus on what is talent</a:t>
          </a:r>
        </a:p>
      </dsp:txBody>
      <dsp:txXfrm>
        <a:off x="3717858" y="867902"/>
        <a:ext cx="1044152" cy="637715"/>
      </dsp:txXfrm>
    </dsp:sp>
    <dsp:sp modelId="{D52CE9C8-52D7-45B4-8E11-2AAD61C3476C}">
      <dsp:nvSpPr>
        <dsp:cNvPr id="0" name=""/>
        <dsp:cNvSpPr/>
      </dsp:nvSpPr>
      <dsp:spPr>
        <a:xfrm>
          <a:off x="3562539" y="678713"/>
          <a:ext cx="135479" cy="135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791"/>
              </a:lnTo>
              <a:lnTo>
                <a:pt x="135479" y="1354791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8DE83-805F-4311-B740-5D8FEC4931C8}">
      <dsp:nvSpPr>
        <dsp:cNvPr id="0" name=""/>
        <dsp:cNvSpPr/>
      </dsp:nvSpPr>
      <dsp:spPr>
        <a:xfrm>
          <a:off x="3698018" y="1694806"/>
          <a:ext cx="1083832" cy="67739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</a:rPr>
            <a:t>Lack of clear definition of leadership</a:t>
          </a:r>
        </a:p>
      </dsp:txBody>
      <dsp:txXfrm>
        <a:off x="3717858" y="1714646"/>
        <a:ext cx="1044152" cy="637715"/>
      </dsp:txXfrm>
    </dsp:sp>
    <dsp:sp modelId="{8938A1D2-2066-4F14-A294-4CB049A10BC5}">
      <dsp:nvSpPr>
        <dsp:cNvPr id="0" name=""/>
        <dsp:cNvSpPr/>
      </dsp:nvSpPr>
      <dsp:spPr>
        <a:xfrm>
          <a:off x="3562539" y="678713"/>
          <a:ext cx="135479" cy="220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535"/>
              </a:lnTo>
              <a:lnTo>
                <a:pt x="135479" y="2201535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B5CA1-AEC0-4F9D-A967-492BCFC4A51A}">
      <dsp:nvSpPr>
        <dsp:cNvPr id="0" name=""/>
        <dsp:cNvSpPr/>
      </dsp:nvSpPr>
      <dsp:spPr>
        <a:xfrm>
          <a:off x="3698018" y="2541550"/>
          <a:ext cx="1083832" cy="67739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</a:rPr>
            <a:t>Lack of clear definition of capacity building</a:t>
          </a:r>
        </a:p>
      </dsp:txBody>
      <dsp:txXfrm>
        <a:off x="3717858" y="2561390"/>
        <a:ext cx="1044152" cy="637715"/>
      </dsp:txXfrm>
    </dsp:sp>
    <dsp:sp modelId="{4002FBC9-BB82-49A0-AD3D-463DC7F12D3C}">
      <dsp:nvSpPr>
        <dsp:cNvPr id="0" name=""/>
        <dsp:cNvSpPr/>
      </dsp:nvSpPr>
      <dsp:spPr>
        <a:xfrm>
          <a:off x="5120549" y="1317"/>
          <a:ext cx="1354791" cy="677395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chemeClr val="bg1"/>
              </a:solidFill>
              <a:latin typeface="Arial Narrow" panose="020B0606020202030204" pitchFamily="34" charset="0"/>
            </a:rPr>
            <a:t>Organizational Culture Not Focused on Continuity</a:t>
          </a:r>
        </a:p>
      </dsp:txBody>
      <dsp:txXfrm>
        <a:off x="5140389" y="21157"/>
        <a:ext cx="1315111" cy="637715"/>
      </dsp:txXfrm>
    </dsp:sp>
    <dsp:sp modelId="{BC3AFA2F-CC3E-4FA2-B7B6-A49DE07F6A9A}">
      <dsp:nvSpPr>
        <dsp:cNvPr id="0" name=""/>
        <dsp:cNvSpPr/>
      </dsp:nvSpPr>
      <dsp:spPr>
        <a:xfrm>
          <a:off x="5256028" y="678713"/>
          <a:ext cx="135479" cy="655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515"/>
              </a:lnTo>
              <a:lnTo>
                <a:pt x="135479" y="655515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24F94-C971-44BD-80A0-613D552F9AF8}">
      <dsp:nvSpPr>
        <dsp:cNvPr id="0" name=""/>
        <dsp:cNvSpPr/>
      </dsp:nvSpPr>
      <dsp:spPr>
        <a:xfrm>
          <a:off x="5391507" y="848062"/>
          <a:ext cx="1083832" cy="972333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</a:rPr>
            <a:t>Traditional selection process based on positions not profiles</a:t>
          </a:r>
        </a:p>
      </dsp:txBody>
      <dsp:txXfrm>
        <a:off x="5419986" y="876541"/>
        <a:ext cx="1026874" cy="915375"/>
      </dsp:txXfrm>
    </dsp:sp>
    <dsp:sp modelId="{432F442C-B72B-4184-9EC3-551DED0E779C}">
      <dsp:nvSpPr>
        <dsp:cNvPr id="0" name=""/>
        <dsp:cNvSpPr/>
      </dsp:nvSpPr>
      <dsp:spPr>
        <a:xfrm>
          <a:off x="5256028" y="678713"/>
          <a:ext cx="135479" cy="1797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509"/>
              </a:lnTo>
              <a:lnTo>
                <a:pt x="135479" y="1797509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82EBF-F990-4818-9A38-3D19FB4DBB1B}">
      <dsp:nvSpPr>
        <dsp:cNvPr id="0" name=""/>
        <dsp:cNvSpPr/>
      </dsp:nvSpPr>
      <dsp:spPr>
        <a:xfrm>
          <a:off x="5391507" y="1989744"/>
          <a:ext cx="1083832" cy="97295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</a:rPr>
            <a:t>Succession based on mere replacement of persons for same position</a:t>
          </a:r>
        </a:p>
      </dsp:txBody>
      <dsp:txXfrm>
        <a:off x="5420004" y="2018241"/>
        <a:ext cx="1026838" cy="915962"/>
      </dsp:txXfrm>
    </dsp:sp>
    <dsp:sp modelId="{482839B6-CA72-4960-B3F9-8E6FF8FEE722}">
      <dsp:nvSpPr>
        <dsp:cNvPr id="0" name=""/>
        <dsp:cNvSpPr/>
      </dsp:nvSpPr>
      <dsp:spPr>
        <a:xfrm>
          <a:off x="5256028" y="678713"/>
          <a:ext cx="135479" cy="2792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816"/>
              </a:lnTo>
              <a:lnTo>
                <a:pt x="136681" y="2816816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97514-07BB-4FFC-AAEE-03D947FFBE38}">
      <dsp:nvSpPr>
        <dsp:cNvPr id="0" name=""/>
        <dsp:cNvSpPr/>
      </dsp:nvSpPr>
      <dsp:spPr>
        <a:xfrm>
          <a:off x="5391507" y="3132050"/>
          <a:ext cx="1083832" cy="67739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</a:rPr>
            <a:t>Work </a:t>
          </a:r>
        </a:p>
      </dsp:txBody>
      <dsp:txXfrm>
        <a:off x="5411347" y="3151890"/>
        <a:ext cx="1044152" cy="637715"/>
      </dsp:txXfrm>
    </dsp:sp>
    <dsp:sp modelId="{0BA8D40C-DF81-4FC3-B3ED-1E8558DE71D3}">
      <dsp:nvSpPr>
        <dsp:cNvPr id="0" name=""/>
        <dsp:cNvSpPr/>
      </dsp:nvSpPr>
      <dsp:spPr>
        <a:xfrm>
          <a:off x="6814038" y="1317"/>
          <a:ext cx="1354791" cy="677395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chemeClr val="bg1"/>
              </a:solidFill>
              <a:latin typeface="Arial Narrow" panose="020B0606020202030204" pitchFamily="34" charset="0"/>
            </a:rPr>
            <a:t>Fragmented or Non-Mandatory HR Planning</a:t>
          </a:r>
        </a:p>
      </dsp:txBody>
      <dsp:txXfrm>
        <a:off x="6833878" y="21157"/>
        <a:ext cx="1315111" cy="637715"/>
      </dsp:txXfrm>
    </dsp:sp>
    <dsp:sp modelId="{7D1E2843-AC7E-4C37-BB3A-0DEE994389C4}">
      <dsp:nvSpPr>
        <dsp:cNvPr id="0" name=""/>
        <dsp:cNvSpPr/>
      </dsp:nvSpPr>
      <dsp:spPr>
        <a:xfrm>
          <a:off x="6949517" y="678713"/>
          <a:ext cx="135479" cy="508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046"/>
              </a:lnTo>
              <a:lnTo>
                <a:pt x="135479" y="508046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D808A-1746-4547-AF3E-0B49FC894F22}">
      <dsp:nvSpPr>
        <dsp:cNvPr id="0" name=""/>
        <dsp:cNvSpPr/>
      </dsp:nvSpPr>
      <dsp:spPr>
        <a:xfrm>
          <a:off x="7084996" y="848062"/>
          <a:ext cx="1083832" cy="67739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</a:rPr>
            <a:t>Lack of coordinated planning</a:t>
          </a:r>
        </a:p>
      </dsp:txBody>
      <dsp:txXfrm>
        <a:off x="7104836" y="867902"/>
        <a:ext cx="1044152" cy="637715"/>
      </dsp:txXfrm>
    </dsp:sp>
    <dsp:sp modelId="{34D6E014-50CB-4BDD-A462-E5F339F74691}">
      <dsp:nvSpPr>
        <dsp:cNvPr id="0" name=""/>
        <dsp:cNvSpPr/>
      </dsp:nvSpPr>
      <dsp:spPr>
        <a:xfrm>
          <a:off x="6949517" y="678713"/>
          <a:ext cx="135479" cy="135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791"/>
              </a:lnTo>
              <a:lnTo>
                <a:pt x="135479" y="1354791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1F2D2-91C7-4D58-B1E6-6892B0F39264}">
      <dsp:nvSpPr>
        <dsp:cNvPr id="0" name=""/>
        <dsp:cNvSpPr/>
      </dsp:nvSpPr>
      <dsp:spPr>
        <a:xfrm>
          <a:off x="7084996" y="1694806"/>
          <a:ext cx="1083832" cy="67739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</a:rPr>
            <a:t>Lack of coordinated operations</a:t>
          </a:r>
        </a:p>
      </dsp:txBody>
      <dsp:txXfrm>
        <a:off x="7104836" y="1714646"/>
        <a:ext cx="1044152" cy="637715"/>
      </dsp:txXfrm>
    </dsp:sp>
    <dsp:sp modelId="{687F9FFC-4AAE-4272-A296-ED3F3D66165D}">
      <dsp:nvSpPr>
        <dsp:cNvPr id="0" name=""/>
        <dsp:cNvSpPr/>
      </dsp:nvSpPr>
      <dsp:spPr>
        <a:xfrm>
          <a:off x="6949517" y="678713"/>
          <a:ext cx="135479" cy="220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535"/>
              </a:lnTo>
              <a:lnTo>
                <a:pt x="135479" y="2201535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85526-96BE-4200-8D74-4E7239684EF9}">
      <dsp:nvSpPr>
        <dsp:cNvPr id="0" name=""/>
        <dsp:cNvSpPr/>
      </dsp:nvSpPr>
      <dsp:spPr>
        <a:xfrm>
          <a:off x="7084996" y="2541550"/>
          <a:ext cx="1083832" cy="67739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</a:rPr>
            <a:t>No thorough knowledge management, content outdated</a:t>
          </a:r>
        </a:p>
      </dsp:txBody>
      <dsp:txXfrm>
        <a:off x="7104836" y="2561390"/>
        <a:ext cx="1044152" cy="637715"/>
      </dsp:txXfrm>
    </dsp:sp>
    <dsp:sp modelId="{8A79373E-1AFD-4E6B-BF91-F246B0B2BCE1}">
      <dsp:nvSpPr>
        <dsp:cNvPr id="0" name=""/>
        <dsp:cNvSpPr/>
      </dsp:nvSpPr>
      <dsp:spPr>
        <a:xfrm>
          <a:off x="6949517" y="678713"/>
          <a:ext cx="135479" cy="304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8280"/>
              </a:lnTo>
              <a:lnTo>
                <a:pt x="135479" y="3048280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09EBD-45BD-46A3-BB0E-4F474E1B6733}">
      <dsp:nvSpPr>
        <dsp:cNvPr id="0" name=""/>
        <dsp:cNvSpPr/>
      </dsp:nvSpPr>
      <dsp:spPr>
        <a:xfrm>
          <a:off x="7084996" y="3388295"/>
          <a:ext cx="1083832" cy="67739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noProof="0" dirty="0">
              <a:solidFill>
                <a:srgbClr val="001689"/>
              </a:solidFill>
              <a:latin typeface="Arial Narrow" panose="020B0606020202030204" pitchFamily="34" charset="0"/>
            </a:rPr>
            <a:t>Too much mobility </a:t>
          </a:r>
        </a:p>
      </dsp:txBody>
      <dsp:txXfrm>
        <a:off x="7104836" y="3408135"/>
        <a:ext cx="1044152" cy="637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ECDAD-B783-4DC4-8D8F-B5AD2BF9D847}">
      <dsp:nvSpPr>
        <dsp:cNvPr id="0" name=""/>
        <dsp:cNvSpPr/>
      </dsp:nvSpPr>
      <dsp:spPr>
        <a:xfrm>
          <a:off x="172716" y="773"/>
          <a:ext cx="2066394" cy="1033197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Problema</a:t>
          </a:r>
        </a:p>
      </dsp:txBody>
      <dsp:txXfrm>
        <a:off x="202977" y="31034"/>
        <a:ext cx="2005872" cy="972675"/>
      </dsp:txXfrm>
    </dsp:sp>
    <dsp:sp modelId="{42E55CC2-CCC2-410E-97D8-AB5C732114C1}">
      <dsp:nvSpPr>
        <dsp:cNvPr id="0" name=""/>
        <dsp:cNvSpPr/>
      </dsp:nvSpPr>
      <dsp:spPr>
        <a:xfrm>
          <a:off x="379355" y="1033970"/>
          <a:ext cx="206639" cy="77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898"/>
              </a:lnTo>
              <a:lnTo>
                <a:pt x="206639" y="774898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8BB31-DD7E-47AA-B19B-877E664ADB01}">
      <dsp:nvSpPr>
        <dsp:cNvPr id="0" name=""/>
        <dsp:cNvSpPr/>
      </dsp:nvSpPr>
      <dsp:spPr>
        <a:xfrm>
          <a:off x="585995" y="1292270"/>
          <a:ext cx="1653115" cy="10331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sp:txBody>
      <dsp:txXfrm>
        <a:off x="616256" y="1322531"/>
        <a:ext cx="1592593" cy="972675"/>
      </dsp:txXfrm>
    </dsp:sp>
    <dsp:sp modelId="{D7A850D1-FE08-4D24-AC20-59A782CADAA0}">
      <dsp:nvSpPr>
        <dsp:cNvPr id="0" name=""/>
        <dsp:cNvSpPr/>
      </dsp:nvSpPr>
      <dsp:spPr>
        <a:xfrm>
          <a:off x="379355" y="1033970"/>
          <a:ext cx="206639" cy="206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394"/>
              </a:lnTo>
              <a:lnTo>
                <a:pt x="206639" y="2066394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BCAE7-457A-4FA8-B6DB-22C07BB3ACF2}">
      <dsp:nvSpPr>
        <dsp:cNvPr id="0" name=""/>
        <dsp:cNvSpPr/>
      </dsp:nvSpPr>
      <dsp:spPr>
        <a:xfrm>
          <a:off x="585995" y="2583767"/>
          <a:ext cx="1653115" cy="10331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sp:txBody>
      <dsp:txXfrm>
        <a:off x="616256" y="2614028"/>
        <a:ext cx="1592593" cy="972675"/>
      </dsp:txXfrm>
    </dsp:sp>
    <dsp:sp modelId="{63E0A60F-19FD-4944-8708-90426584CC4C}">
      <dsp:nvSpPr>
        <dsp:cNvPr id="0" name=""/>
        <dsp:cNvSpPr/>
      </dsp:nvSpPr>
      <dsp:spPr>
        <a:xfrm>
          <a:off x="2755710" y="773"/>
          <a:ext cx="2066394" cy="1033197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Problema</a:t>
          </a:r>
        </a:p>
      </dsp:txBody>
      <dsp:txXfrm>
        <a:off x="2785971" y="31034"/>
        <a:ext cx="2005872" cy="972675"/>
      </dsp:txXfrm>
    </dsp:sp>
    <dsp:sp modelId="{6C96E581-3A73-402F-886B-B68601FEB325}">
      <dsp:nvSpPr>
        <dsp:cNvPr id="0" name=""/>
        <dsp:cNvSpPr/>
      </dsp:nvSpPr>
      <dsp:spPr>
        <a:xfrm>
          <a:off x="2962349" y="1033970"/>
          <a:ext cx="206639" cy="77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898"/>
              </a:lnTo>
              <a:lnTo>
                <a:pt x="206639" y="774898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13330-AFA4-42D8-98D1-7041F1187FF1}">
      <dsp:nvSpPr>
        <dsp:cNvPr id="0" name=""/>
        <dsp:cNvSpPr/>
      </dsp:nvSpPr>
      <dsp:spPr>
        <a:xfrm>
          <a:off x="3168989" y="1292270"/>
          <a:ext cx="1653115" cy="10331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sp:txBody>
      <dsp:txXfrm>
        <a:off x="3199250" y="1322531"/>
        <a:ext cx="1592593" cy="972675"/>
      </dsp:txXfrm>
    </dsp:sp>
    <dsp:sp modelId="{D52CE9C8-52D7-45B4-8E11-2AAD61C3476C}">
      <dsp:nvSpPr>
        <dsp:cNvPr id="0" name=""/>
        <dsp:cNvSpPr/>
      </dsp:nvSpPr>
      <dsp:spPr>
        <a:xfrm>
          <a:off x="2962349" y="1033970"/>
          <a:ext cx="206639" cy="206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394"/>
              </a:lnTo>
              <a:lnTo>
                <a:pt x="206639" y="2066394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8DE83-805F-4311-B740-5D8FEC4931C8}">
      <dsp:nvSpPr>
        <dsp:cNvPr id="0" name=""/>
        <dsp:cNvSpPr/>
      </dsp:nvSpPr>
      <dsp:spPr>
        <a:xfrm>
          <a:off x="3168989" y="2583767"/>
          <a:ext cx="1653115" cy="10331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sp:txBody>
      <dsp:txXfrm>
        <a:off x="3199250" y="2614028"/>
        <a:ext cx="1592593" cy="972675"/>
      </dsp:txXfrm>
    </dsp:sp>
    <dsp:sp modelId="{8938A1D2-2066-4F14-A294-4CB049A10BC5}">
      <dsp:nvSpPr>
        <dsp:cNvPr id="0" name=""/>
        <dsp:cNvSpPr/>
      </dsp:nvSpPr>
      <dsp:spPr>
        <a:xfrm>
          <a:off x="2962349" y="1033970"/>
          <a:ext cx="206639" cy="335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7891"/>
              </a:lnTo>
              <a:lnTo>
                <a:pt x="206639" y="3357891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B5CA1-AEC0-4F9D-A967-492BCFC4A51A}">
      <dsp:nvSpPr>
        <dsp:cNvPr id="0" name=""/>
        <dsp:cNvSpPr/>
      </dsp:nvSpPr>
      <dsp:spPr>
        <a:xfrm>
          <a:off x="3168989" y="3875264"/>
          <a:ext cx="1653115" cy="10331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sp:txBody>
      <dsp:txXfrm>
        <a:off x="3199250" y="3905525"/>
        <a:ext cx="1592593" cy="972675"/>
      </dsp:txXfrm>
    </dsp:sp>
    <dsp:sp modelId="{4002FBC9-BB82-49A0-AD3D-463DC7F12D3C}">
      <dsp:nvSpPr>
        <dsp:cNvPr id="0" name=""/>
        <dsp:cNvSpPr/>
      </dsp:nvSpPr>
      <dsp:spPr>
        <a:xfrm>
          <a:off x="5338703" y="773"/>
          <a:ext cx="2066394" cy="1033197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Problema</a:t>
          </a:r>
        </a:p>
      </dsp:txBody>
      <dsp:txXfrm>
        <a:off x="5368964" y="31034"/>
        <a:ext cx="2005872" cy="972675"/>
      </dsp:txXfrm>
    </dsp:sp>
    <dsp:sp modelId="{BC3AFA2F-CC3E-4FA2-B7B6-A49DE07F6A9A}">
      <dsp:nvSpPr>
        <dsp:cNvPr id="0" name=""/>
        <dsp:cNvSpPr/>
      </dsp:nvSpPr>
      <dsp:spPr>
        <a:xfrm>
          <a:off x="5545343" y="1033970"/>
          <a:ext cx="206639" cy="77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898"/>
              </a:lnTo>
              <a:lnTo>
                <a:pt x="206639" y="774898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24F94-C971-44BD-80A0-613D552F9AF8}">
      <dsp:nvSpPr>
        <dsp:cNvPr id="0" name=""/>
        <dsp:cNvSpPr/>
      </dsp:nvSpPr>
      <dsp:spPr>
        <a:xfrm>
          <a:off x="5751982" y="1292270"/>
          <a:ext cx="1653115" cy="10331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sp:txBody>
      <dsp:txXfrm>
        <a:off x="5782243" y="1322531"/>
        <a:ext cx="1592593" cy="972675"/>
      </dsp:txXfrm>
    </dsp:sp>
    <dsp:sp modelId="{432F442C-B72B-4184-9EC3-551DED0E779C}">
      <dsp:nvSpPr>
        <dsp:cNvPr id="0" name=""/>
        <dsp:cNvSpPr/>
      </dsp:nvSpPr>
      <dsp:spPr>
        <a:xfrm>
          <a:off x="5545343" y="1033970"/>
          <a:ext cx="206639" cy="206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394"/>
              </a:lnTo>
              <a:lnTo>
                <a:pt x="206639" y="2066394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82EBF-F990-4818-9A38-3D19FB4DBB1B}">
      <dsp:nvSpPr>
        <dsp:cNvPr id="0" name=""/>
        <dsp:cNvSpPr/>
      </dsp:nvSpPr>
      <dsp:spPr>
        <a:xfrm>
          <a:off x="5751982" y="2583767"/>
          <a:ext cx="1653115" cy="10331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sp:txBody>
      <dsp:txXfrm>
        <a:off x="5782243" y="2614028"/>
        <a:ext cx="1592593" cy="972675"/>
      </dsp:txXfrm>
    </dsp:sp>
    <dsp:sp modelId="{9094147A-8017-4CAC-AD37-803DEE4C96A8}">
      <dsp:nvSpPr>
        <dsp:cNvPr id="0" name=""/>
        <dsp:cNvSpPr/>
      </dsp:nvSpPr>
      <dsp:spPr>
        <a:xfrm>
          <a:off x="5545343" y="1033970"/>
          <a:ext cx="206639" cy="3357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7891"/>
              </a:lnTo>
              <a:lnTo>
                <a:pt x="206639" y="3357891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DA874-DAA7-41B9-9D8F-E8FCDFC09013}">
      <dsp:nvSpPr>
        <dsp:cNvPr id="0" name=""/>
        <dsp:cNvSpPr/>
      </dsp:nvSpPr>
      <dsp:spPr>
        <a:xfrm>
          <a:off x="5751982" y="3875264"/>
          <a:ext cx="1653115" cy="10331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sp:txBody>
      <dsp:txXfrm>
        <a:off x="5782243" y="3905525"/>
        <a:ext cx="1592593" cy="972675"/>
      </dsp:txXfrm>
    </dsp:sp>
    <dsp:sp modelId="{0BA8D40C-DF81-4FC3-B3ED-1E8558DE71D3}">
      <dsp:nvSpPr>
        <dsp:cNvPr id="0" name=""/>
        <dsp:cNvSpPr/>
      </dsp:nvSpPr>
      <dsp:spPr>
        <a:xfrm>
          <a:off x="7921697" y="773"/>
          <a:ext cx="2066394" cy="1033197"/>
        </a:xfrm>
        <a:prstGeom prst="roundRect">
          <a:avLst>
            <a:gd name="adj" fmla="val 10000"/>
          </a:avLst>
        </a:prstGeom>
        <a:solidFill>
          <a:srgbClr val="001689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Problema</a:t>
          </a:r>
        </a:p>
      </dsp:txBody>
      <dsp:txXfrm>
        <a:off x="7951958" y="31034"/>
        <a:ext cx="2005872" cy="972675"/>
      </dsp:txXfrm>
    </dsp:sp>
    <dsp:sp modelId="{7D1E2843-AC7E-4C37-BB3A-0DEE994389C4}">
      <dsp:nvSpPr>
        <dsp:cNvPr id="0" name=""/>
        <dsp:cNvSpPr/>
      </dsp:nvSpPr>
      <dsp:spPr>
        <a:xfrm>
          <a:off x="8128337" y="1033970"/>
          <a:ext cx="206639" cy="774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898"/>
              </a:lnTo>
              <a:lnTo>
                <a:pt x="206639" y="774898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D808A-1746-4547-AF3E-0B49FC894F22}">
      <dsp:nvSpPr>
        <dsp:cNvPr id="0" name=""/>
        <dsp:cNvSpPr/>
      </dsp:nvSpPr>
      <dsp:spPr>
        <a:xfrm>
          <a:off x="8334976" y="1292270"/>
          <a:ext cx="1653115" cy="10331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sp:txBody>
      <dsp:txXfrm>
        <a:off x="8365237" y="1322531"/>
        <a:ext cx="1592593" cy="972675"/>
      </dsp:txXfrm>
    </dsp:sp>
    <dsp:sp modelId="{34D6E014-50CB-4BDD-A462-E5F339F74691}">
      <dsp:nvSpPr>
        <dsp:cNvPr id="0" name=""/>
        <dsp:cNvSpPr/>
      </dsp:nvSpPr>
      <dsp:spPr>
        <a:xfrm>
          <a:off x="8128337" y="1033970"/>
          <a:ext cx="206639" cy="206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394"/>
              </a:lnTo>
              <a:lnTo>
                <a:pt x="206639" y="2066394"/>
              </a:lnTo>
            </a:path>
          </a:pathLst>
        </a:custGeom>
        <a:noFill/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1F2D2-91C7-4D58-B1E6-6892B0F39264}">
      <dsp:nvSpPr>
        <dsp:cNvPr id="0" name=""/>
        <dsp:cNvSpPr/>
      </dsp:nvSpPr>
      <dsp:spPr>
        <a:xfrm>
          <a:off x="8334976" y="2583767"/>
          <a:ext cx="1653115" cy="103319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168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0" kern="1200" dirty="0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rPr>
            <a:t>Causa</a:t>
          </a:r>
        </a:p>
      </dsp:txBody>
      <dsp:txXfrm>
        <a:off x="8365237" y="2614028"/>
        <a:ext cx="1592593" cy="97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0563A82-0B5D-4531-BE26-557D3DED7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D424FA9-613D-4560-9CBB-0260529B2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67C535-4DBE-448D-AC3F-48C6F140E88A}" type="datetimeFigureOut">
              <a:rPr lang="es-ES"/>
              <a:pPr>
                <a:defRPr/>
              </a:pPr>
              <a:t>21/02/2026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F189BFAD-B6DB-4E88-AFCC-B3ACD59654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A7DA2E0-737D-4E76-9163-5C0D391DD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A058777-82EA-44D8-A85C-F9EC6C191C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024E7D8-A2E8-4449-B5C1-CED064103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5FB977-CD47-4994-A1D1-FACD069003D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99EFD-D559-0C43-25FE-3753E2744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76AD6E7-96CC-EE6B-9537-E01F424D6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42B0FD6-F33E-AADA-D8BC-C73C283BC9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B3BE42D-3E75-9A48-8353-DD23B756CD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617D3DA2-873A-94D2-710B-453B25873A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421529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E1FD336F-2B85-CEBC-2D0D-5A5EDA143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6638ff110_0_28:notes">
            <a:extLst>
              <a:ext uri="{FF2B5EF4-FFF2-40B4-BE49-F238E27FC236}">
                <a16:creationId xmlns:a16="http://schemas.microsoft.com/office/drawing/2014/main" id="{61FA14FB-25DF-FE30-658A-993A6E98AC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386638ff110_0_28:notes">
            <a:extLst>
              <a:ext uri="{FF2B5EF4-FFF2-40B4-BE49-F238E27FC236}">
                <a16:creationId xmlns:a16="http://schemas.microsoft.com/office/drawing/2014/main" id="{2F61D744-B9EB-FDC8-1266-C74F948387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651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Tipificar el perfil de cada tipus d'actor.</a:t>
            </a:r>
          </a:p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Establir les relacions entre actors.</a:t>
            </a:r>
          </a:p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Descriure les seves (diferents) aproximacions a la qüestió.</a:t>
            </a:r>
          </a:p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Llistar el rang de possibles solucions aportades per cada tipus d'actor i el seu impacte esperat.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70B2-55BC-4521-9C0F-EC6D82A6430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5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498B5-BFAB-3B83-6F80-884D1F460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407370B-DB58-68B3-91BD-141A8CC62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D717C43-0E40-1409-4648-8A0C58E66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Tipificar el perfil de cada tipus d'actor.</a:t>
            </a:r>
          </a:p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Establir les relacions entre actors.</a:t>
            </a:r>
          </a:p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Descriure les seves (diferents) aproximacions a la qüestió.</a:t>
            </a:r>
          </a:p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Llistar el rang de possibles solucions aportades per cada tipus d'actor i el seu impacte esperat.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A2BC3C-2E73-464A-DC66-3EEDB3D45F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70B2-55BC-4521-9C0F-EC6D82A6430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3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0E303-FC38-A872-B05F-3B3AFDDAC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04F9E26-D547-A91C-4428-776A231E8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993D72-073A-8B83-4DE7-1AD075FBB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Tipificar el perfil de cada tipus d'actor.</a:t>
            </a:r>
          </a:p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Establir les relacions entre actors.</a:t>
            </a:r>
          </a:p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Descriure les seves (diferents) aproximacions a la qüestió.</a:t>
            </a:r>
          </a:p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Llistar el rang de possibles solucions aportades per cada tipus d'actor i el seu impacte esperat.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AF6E94-30AC-5D7A-02DF-FDF41DF74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70B2-55BC-4521-9C0F-EC6D82A6430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1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3C104-8650-CFDB-8632-3D97FA3A5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0604D42-054E-DE4A-A6FD-31C970F4E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456EF8D-92FF-3A98-C732-78BF0F232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Tipificar el perfil de cada tipus d'actor.</a:t>
            </a:r>
          </a:p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Establir les relacions entre actors.</a:t>
            </a:r>
          </a:p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Descriure les seves (diferents) aproximacions a la qüestió.</a:t>
            </a:r>
          </a:p>
          <a:p>
            <a:pPr lvl="0"/>
            <a:r>
              <a:rPr lang="ca-E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Llistar el rang de possibles solucions aportades per cada tipus d'actor i el seu impacte esperat.</a:t>
            </a:r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E91ECD-7DBD-2913-A415-4DE224BBC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B70B2-55BC-4521-9C0F-EC6D82A6430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60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C26D8-069F-DFB2-8C2D-9515FC268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B07170D9-208E-3A4A-2E30-046732F0A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28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6D45A161-7CAB-E7C6-0F76-03B5C22C5F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5265C0EB-08F4-6674-AD56-794BA04DCC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BB49658D-338B-99F1-CB48-7379185BAC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588790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36E4E-EB28-4A20-AF3E-1644FCB9E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76CB559C-EF52-F66B-40A4-6015BD576A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29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5DE314F8-D165-96FA-8DAC-C695DC00958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E7039291-2EB6-5A8A-9C58-D4392A1112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F4F17674-92FC-B5B1-FB1F-D00C965282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48479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0B994-34AA-E2E1-CB5A-B42A6C885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1E916409-C72E-1A92-F7DB-B288731DB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30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DF6786E0-5855-A290-A0E0-7FA33229F0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C3C135C4-0F27-AF10-49DC-A0CD93726E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FE539AF1-DA17-8D4C-DC7D-F92F519824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8208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99608801-27B5-883F-43C7-2328D68DB747}"/>
              </a:ext>
            </a:extLst>
          </p:cNvPr>
          <p:cNvGrpSpPr/>
          <p:nvPr userDrawn="1"/>
        </p:nvGrpSpPr>
        <p:grpSpPr>
          <a:xfrm>
            <a:off x="15911" y="-5400"/>
            <a:ext cx="12195992" cy="6863400"/>
            <a:chOff x="15911" y="-5400"/>
            <a:chExt cx="12195992" cy="6863400"/>
          </a:xfrm>
        </p:grpSpPr>
        <p:pic>
          <p:nvPicPr>
            <p:cNvPr id="6" name="bg object 16">
              <a:extLst>
                <a:ext uri="{FF2B5EF4-FFF2-40B4-BE49-F238E27FC236}">
                  <a16:creationId xmlns:a16="http://schemas.microsoft.com/office/drawing/2014/main" id="{920BB46D-C4FB-2C0E-E446-6CD2E5B8684C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911" y="-5400"/>
              <a:ext cx="3541216" cy="2420887"/>
            </a:xfrm>
            <a:prstGeom prst="rect">
              <a:avLst/>
            </a:prstGeom>
          </p:spPr>
        </p:pic>
        <p:pic>
          <p:nvPicPr>
            <p:cNvPr id="7" name="bg object 17">
              <a:extLst>
                <a:ext uri="{FF2B5EF4-FFF2-40B4-BE49-F238E27FC236}">
                  <a16:creationId xmlns:a16="http://schemas.microsoft.com/office/drawing/2014/main" id="{66F6B199-2331-22D4-E796-77F2D796C8E9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1202952" y="3763"/>
              <a:ext cx="1008951" cy="6854237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5A98DD1-A54B-A379-5EB3-2728C6FD7E1A}"/>
                </a:ext>
              </a:extLst>
            </p:cNvPr>
            <p:cNvSpPr/>
            <p:nvPr userDrawn="1"/>
          </p:nvSpPr>
          <p:spPr>
            <a:xfrm>
              <a:off x="1199456" y="548680"/>
              <a:ext cx="2552725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92544" y="6525347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00676C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1199456" y="1277204"/>
            <a:ext cx="10402964" cy="517598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1"/>
            <a:endParaRPr lang="es-ES" dirty="0"/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1216804" y="416293"/>
            <a:ext cx="10385616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427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7348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ítol d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99608801-27B5-883F-43C7-2328D68DB747}"/>
              </a:ext>
            </a:extLst>
          </p:cNvPr>
          <p:cNvGrpSpPr/>
          <p:nvPr userDrawn="1"/>
        </p:nvGrpSpPr>
        <p:grpSpPr>
          <a:xfrm>
            <a:off x="15911" y="-5400"/>
            <a:ext cx="12195992" cy="6863400"/>
            <a:chOff x="15911" y="-5400"/>
            <a:chExt cx="12195992" cy="6863400"/>
          </a:xfrm>
        </p:grpSpPr>
        <p:pic>
          <p:nvPicPr>
            <p:cNvPr id="6" name="bg object 16">
              <a:extLst>
                <a:ext uri="{FF2B5EF4-FFF2-40B4-BE49-F238E27FC236}">
                  <a16:creationId xmlns:a16="http://schemas.microsoft.com/office/drawing/2014/main" id="{920BB46D-C4FB-2C0E-E446-6CD2E5B8684C}"/>
                </a:ext>
              </a:extLst>
            </p:cNvPr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5911" y="-5400"/>
              <a:ext cx="3541216" cy="2420887"/>
            </a:xfrm>
            <a:prstGeom prst="rect">
              <a:avLst/>
            </a:prstGeom>
          </p:spPr>
        </p:pic>
        <p:pic>
          <p:nvPicPr>
            <p:cNvPr id="7" name="bg object 17">
              <a:extLst>
                <a:ext uri="{FF2B5EF4-FFF2-40B4-BE49-F238E27FC236}">
                  <a16:creationId xmlns:a16="http://schemas.microsoft.com/office/drawing/2014/main" id="{66F6B199-2331-22D4-E796-77F2D796C8E9}"/>
                </a:ext>
              </a:extLst>
            </p:cNvPr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1202952" y="3763"/>
              <a:ext cx="1008951" cy="6854237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5A98DD1-A54B-A379-5EB3-2728C6FD7E1A}"/>
                </a:ext>
              </a:extLst>
            </p:cNvPr>
            <p:cNvSpPr/>
            <p:nvPr userDrawn="1"/>
          </p:nvSpPr>
          <p:spPr>
            <a:xfrm>
              <a:off x="1199456" y="548680"/>
              <a:ext cx="2552725" cy="1368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992544" y="6525347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00676C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1199456" y="1700808"/>
            <a:ext cx="10402964" cy="4752379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1"/>
            <a:endParaRPr lang="es-ES" dirty="0"/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1216804" y="416293"/>
            <a:ext cx="10385616" cy="9244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br>
              <a:rPr lang="es-ES" dirty="0"/>
            </a:br>
            <a:r>
              <a:rPr lang="es-ES" dirty="0"/>
              <a:t>Doble</a:t>
            </a:r>
          </a:p>
        </p:txBody>
      </p:sp>
    </p:spTree>
    <p:extLst>
      <p:ext uri="{BB962C8B-B14F-4D97-AF65-F5344CB8AC3E}">
        <p14:creationId xmlns:p14="http://schemas.microsoft.com/office/powerpoint/2010/main" val="3953803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72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734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D7C917A-BCC9-0365-3622-A10C04196545}"/>
              </a:ext>
            </a:extLst>
          </p:cNvPr>
          <p:cNvSpPr/>
          <p:nvPr userDrawn="1"/>
        </p:nvSpPr>
        <p:spPr>
          <a:xfrm>
            <a:off x="0" y="1163501"/>
            <a:ext cx="12192000" cy="5256000"/>
          </a:xfrm>
          <a:prstGeom prst="rect">
            <a:avLst/>
          </a:prstGeom>
          <a:solidFill>
            <a:srgbClr val="001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NumeroDePagina">
            <a:extLst>
              <a:ext uri="{FF2B5EF4-FFF2-40B4-BE49-F238E27FC236}">
                <a16:creationId xmlns:a16="http://schemas.microsoft.com/office/drawing/2014/main" id="{8EA2B07B-EBD1-C5D8-6371-B0DE1F8442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184567" y="6525347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00676C"/>
              </a:solidFill>
            </a:endParaRPr>
          </a:p>
        </p:txBody>
      </p:sp>
      <p:sp>
        <p:nvSpPr>
          <p:cNvPr id="9" name="Titol">
            <a:extLst>
              <a:ext uri="{FF2B5EF4-FFF2-40B4-BE49-F238E27FC236}">
                <a16:creationId xmlns:a16="http://schemas.microsoft.com/office/drawing/2014/main" id="{7379878A-275C-7743-8CFA-67C2C6AD3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415" y="1163501"/>
            <a:ext cx="10561173" cy="527820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96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D7C917A-BCC9-0365-3622-A10C04196545}"/>
              </a:ext>
            </a:extLst>
          </p:cNvPr>
          <p:cNvSpPr/>
          <p:nvPr userDrawn="1"/>
        </p:nvSpPr>
        <p:spPr>
          <a:xfrm>
            <a:off x="0" y="1163501"/>
            <a:ext cx="12192000" cy="5256000"/>
          </a:xfrm>
          <a:prstGeom prst="rect">
            <a:avLst/>
          </a:prstGeom>
          <a:solidFill>
            <a:srgbClr val="00D3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NumeroDePagina">
            <a:extLst>
              <a:ext uri="{FF2B5EF4-FFF2-40B4-BE49-F238E27FC236}">
                <a16:creationId xmlns:a16="http://schemas.microsoft.com/office/drawing/2014/main" id="{8EA2B07B-EBD1-C5D8-6371-B0DE1F8442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184567" y="6525347"/>
            <a:ext cx="768084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00676C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00676C"/>
              </a:solidFill>
            </a:endParaRPr>
          </a:p>
        </p:txBody>
      </p:sp>
      <p:sp>
        <p:nvSpPr>
          <p:cNvPr id="9" name="Titol">
            <a:extLst>
              <a:ext uri="{FF2B5EF4-FFF2-40B4-BE49-F238E27FC236}">
                <a16:creationId xmlns:a16="http://schemas.microsoft.com/office/drawing/2014/main" id="{7379878A-275C-7743-8CFA-67C2C6AD3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415" y="1163501"/>
            <a:ext cx="10561173" cy="527820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s-ES" dirty="0" err="1"/>
              <a:t>Títol</a:t>
            </a:r>
            <a:r>
              <a:rPr lang="es-ES" dirty="0"/>
              <a:t> del taller</a:t>
            </a:r>
          </a:p>
        </p:txBody>
      </p:sp>
    </p:spTree>
    <p:extLst>
      <p:ext uri="{BB962C8B-B14F-4D97-AF65-F5344CB8AC3E}">
        <p14:creationId xmlns:p14="http://schemas.microsoft.com/office/powerpoint/2010/main" val="211305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8679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B8F98D5E-FD4D-4D1A-836B-078BC9B50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9F8DFF66-0134-451E-B193-BF29327B07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FD35564-D33D-4FC3-8175-DF7844341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F242026-5D3C-4704-818B-610FA74B9F9B}" type="datetimeFigureOut">
              <a:rPr lang="es-ES"/>
              <a:pPr>
                <a:defRPr/>
              </a:pPr>
              <a:t>21/02/2026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BD470E7-3910-449F-AF3E-B7C82CBC8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7380AE9-0A8A-4141-9C4A-227993BA3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676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3FEB04-E60F-4DE2-9A20-9DBAF1977499}" type="slidenum">
              <a:rPr lang="es-ES" altLang="ca-ES" smtClean="0"/>
              <a:pPr>
                <a:defRPr/>
              </a:pPr>
              <a:t>‹Nº›</a:t>
            </a:fld>
            <a:endParaRPr lang="es-ES" altLang="ca-ES"/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EA30AB50-2434-2FF8-A3EA-4675E7B8800D}"/>
              </a:ext>
            </a:extLst>
          </p:cNvPr>
          <p:cNvGrpSpPr/>
          <p:nvPr userDrawn="1"/>
        </p:nvGrpSpPr>
        <p:grpSpPr>
          <a:xfrm>
            <a:off x="0" y="0"/>
            <a:ext cx="12191935" cy="6858000"/>
            <a:chOff x="0" y="-482"/>
            <a:chExt cx="18289807" cy="10287636"/>
          </a:xfrm>
        </p:grpSpPr>
        <p:pic>
          <p:nvPicPr>
            <p:cNvPr id="7" name="object 3">
              <a:extLst>
                <a:ext uri="{FF2B5EF4-FFF2-40B4-BE49-F238E27FC236}">
                  <a16:creationId xmlns:a16="http://schemas.microsoft.com/office/drawing/2014/main" id="{4CDF9DF0-F0EE-E397-44E8-BC45DF65378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0636392" cy="10286999"/>
            </a:xfrm>
            <a:prstGeom prst="rect">
              <a:avLst/>
            </a:prstGeom>
          </p:spPr>
        </p:pic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0FF21651-393B-B1D6-28D3-9069F4E1CED2}"/>
                </a:ext>
              </a:extLst>
            </p:cNvPr>
            <p:cNvSpPr/>
            <p:nvPr/>
          </p:nvSpPr>
          <p:spPr>
            <a:xfrm>
              <a:off x="8821322" y="-482"/>
              <a:ext cx="9468485" cy="10287000"/>
            </a:xfrm>
            <a:custGeom>
              <a:avLst/>
              <a:gdLst/>
              <a:ahLst/>
              <a:cxnLst/>
              <a:rect l="l" t="t" r="r" b="b"/>
              <a:pathLst>
                <a:path w="9468485" h="10287000">
                  <a:moveTo>
                    <a:pt x="1532058" y="10065842"/>
                  </a:moveTo>
                  <a:lnTo>
                    <a:pt x="756825" y="8988916"/>
                  </a:lnTo>
                  <a:lnTo>
                    <a:pt x="652596" y="8713695"/>
                  </a:lnTo>
                  <a:lnTo>
                    <a:pt x="646125" y="8661230"/>
                  </a:lnTo>
                  <a:lnTo>
                    <a:pt x="613166" y="8571969"/>
                  </a:lnTo>
                  <a:lnTo>
                    <a:pt x="607313" y="8520362"/>
                  </a:lnTo>
                  <a:lnTo>
                    <a:pt x="591379" y="8476489"/>
                  </a:lnTo>
                  <a:lnTo>
                    <a:pt x="585988" y="8425523"/>
                  </a:lnTo>
                  <a:lnTo>
                    <a:pt x="570536" y="8382319"/>
                  </a:lnTo>
                  <a:lnTo>
                    <a:pt x="565646" y="8332051"/>
                  </a:lnTo>
                  <a:lnTo>
                    <a:pt x="552614" y="8183518"/>
                  </a:lnTo>
                  <a:lnTo>
                    <a:pt x="545387" y="8086528"/>
                  </a:lnTo>
                  <a:lnTo>
                    <a:pt x="539424" y="7991291"/>
                  </a:lnTo>
                  <a:lnTo>
                    <a:pt x="547248" y="7936946"/>
                  </a:lnTo>
                  <a:lnTo>
                    <a:pt x="545110" y="7890500"/>
                  </a:lnTo>
                  <a:lnTo>
                    <a:pt x="543328" y="7844548"/>
                  </a:lnTo>
                  <a:lnTo>
                    <a:pt x="552219" y="7791684"/>
                  </a:lnTo>
                  <a:lnTo>
                    <a:pt x="561485" y="7739342"/>
                  </a:lnTo>
                  <a:lnTo>
                    <a:pt x="561943" y="7696502"/>
                  </a:lnTo>
                  <a:lnTo>
                    <a:pt x="573117" y="7646811"/>
                  </a:lnTo>
                  <a:lnTo>
                    <a:pt x="574380" y="7605089"/>
                  </a:lnTo>
                  <a:lnTo>
                    <a:pt x="586331" y="7556477"/>
                  </a:lnTo>
                  <a:lnTo>
                    <a:pt x="598650" y="7508375"/>
                  </a:lnTo>
                  <a:lnTo>
                    <a:pt x="611322" y="7460765"/>
                  </a:lnTo>
                  <a:lnTo>
                    <a:pt x="624333" y="7413626"/>
                  </a:lnTo>
                  <a:lnTo>
                    <a:pt x="637671" y="7366939"/>
                  </a:lnTo>
                  <a:lnTo>
                    <a:pt x="651319" y="7320685"/>
                  </a:lnTo>
                  <a:lnTo>
                    <a:pt x="665265" y="7274844"/>
                  </a:lnTo>
                  <a:lnTo>
                    <a:pt x="679495" y="7229397"/>
                  </a:lnTo>
                  <a:lnTo>
                    <a:pt x="693994" y="7184325"/>
                  </a:lnTo>
                  <a:lnTo>
                    <a:pt x="708749" y="7139608"/>
                  </a:lnTo>
                  <a:lnTo>
                    <a:pt x="723746" y="7095226"/>
                  </a:lnTo>
                  <a:lnTo>
                    <a:pt x="738970" y="7051161"/>
                  </a:lnTo>
                  <a:lnTo>
                    <a:pt x="754408" y="7007392"/>
                  </a:lnTo>
                  <a:lnTo>
                    <a:pt x="780352" y="6956482"/>
                  </a:lnTo>
                  <a:lnTo>
                    <a:pt x="796176" y="6913248"/>
                  </a:lnTo>
                  <a:lnTo>
                    <a:pt x="812171" y="6870254"/>
                  </a:lnTo>
                  <a:lnTo>
                    <a:pt x="828323" y="6827479"/>
                  </a:lnTo>
                  <a:lnTo>
                    <a:pt x="854927" y="6777483"/>
                  </a:lnTo>
                  <a:lnTo>
                    <a:pt x="871354" y="6735088"/>
                  </a:lnTo>
                  <a:lnTo>
                    <a:pt x="887896" y="6692854"/>
                  </a:lnTo>
                  <a:lnTo>
                    <a:pt x="914847" y="6643341"/>
                  </a:lnTo>
                  <a:lnTo>
                    <a:pt x="948385" y="6559502"/>
                  </a:lnTo>
                  <a:lnTo>
                    <a:pt x="975558" y="6510297"/>
                  </a:lnTo>
                  <a:lnTo>
                    <a:pt x="992469" y="6468576"/>
                  </a:lnTo>
                  <a:lnTo>
                    <a:pt x="1019720" y="6419480"/>
                  </a:lnTo>
                  <a:lnTo>
                    <a:pt x="1053648" y="6336182"/>
                  </a:lnTo>
                  <a:lnTo>
                    <a:pt x="1080911" y="6287103"/>
                  </a:lnTo>
                  <a:lnTo>
                    <a:pt x="1114736" y="6203663"/>
                  </a:lnTo>
                  <a:lnTo>
                    <a:pt x="1141885" y="6154426"/>
                  </a:lnTo>
                  <a:lnTo>
                    <a:pt x="1175358" y="6070496"/>
                  </a:lnTo>
                  <a:lnTo>
                    <a:pt x="1202267" y="6020925"/>
                  </a:lnTo>
                  <a:lnTo>
                    <a:pt x="1218762" y="5978625"/>
                  </a:lnTo>
                  <a:lnTo>
                    <a:pt x="1235135" y="5936155"/>
                  </a:lnTo>
                  <a:lnTo>
                    <a:pt x="1261679" y="5886077"/>
                  </a:lnTo>
                  <a:lnTo>
                    <a:pt x="1277766" y="5843211"/>
                  </a:lnTo>
                  <a:lnTo>
                    <a:pt x="1293690" y="5800117"/>
                  </a:lnTo>
                  <a:lnTo>
                    <a:pt x="1309436" y="5756776"/>
                  </a:lnTo>
                  <a:lnTo>
                    <a:pt x="1324990" y="5713169"/>
                  </a:lnTo>
                  <a:lnTo>
                    <a:pt x="1340338" y="5669277"/>
                  </a:lnTo>
                  <a:lnTo>
                    <a:pt x="1355467" y="5625079"/>
                  </a:lnTo>
                  <a:lnTo>
                    <a:pt x="1370362" y="5580557"/>
                  </a:lnTo>
                  <a:lnTo>
                    <a:pt x="1385010" y="5535691"/>
                  </a:lnTo>
                  <a:lnTo>
                    <a:pt x="1399396" y="5490461"/>
                  </a:lnTo>
                  <a:lnTo>
                    <a:pt x="1413507" y="5444849"/>
                  </a:lnTo>
                  <a:lnTo>
                    <a:pt x="1427328" y="5398835"/>
                  </a:lnTo>
                  <a:lnTo>
                    <a:pt x="1440846" y="5352399"/>
                  </a:lnTo>
                  <a:lnTo>
                    <a:pt x="1454046" y="5305522"/>
                  </a:lnTo>
                  <a:lnTo>
                    <a:pt x="1456607" y="5265604"/>
                  </a:lnTo>
                  <a:lnTo>
                    <a:pt x="1469131" y="5217786"/>
                  </a:lnTo>
                  <a:lnTo>
                    <a:pt x="1481294" y="5169470"/>
                  </a:lnTo>
                  <a:lnTo>
                    <a:pt x="1482778" y="5128054"/>
                  </a:lnTo>
                  <a:lnTo>
                    <a:pt x="1494181" y="5078681"/>
                  </a:lnTo>
                  <a:lnTo>
                    <a:pt x="1494875" y="5036169"/>
                  </a:lnTo>
                  <a:lnTo>
                    <a:pt x="1505462" y="4985662"/>
                  </a:lnTo>
                  <a:lnTo>
                    <a:pt x="1505312" y="4941977"/>
                  </a:lnTo>
                  <a:lnTo>
                    <a:pt x="1504718" y="4897677"/>
                  </a:lnTo>
                  <a:lnTo>
                    <a:pt x="1503668" y="4852741"/>
                  </a:lnTo>
                  <a:lnTo>
                    <a:pt x="1502146" y="4807151"/>
                  </a:lnTo>
                  <a:lnTo>
                    <a:pt x="1500139" y="4760887"/>
                  </a:lnTo>
                  <a:lnTo>
                    <a:pt x="1497633" y="4713929"/>
                  </a:lnTo>
                  <a:lnTo>
                    <a:pt x="1494614" y="4666259"/>
                  </a:lnTo>
                  <a:lnTo>
                    <a:pt x="1483574" y="4563970"/>
                  </a:lnTo>
                  <a:lnTo>
                    <a:pt x="1467305" y="4519631"/>
                  </a:lnTo>
                  <a:lnTo>
                    <a:pt x="1454561" y="4414976"/>
                  </a:lnTo>
                  <a:lnTo>
                    <a:pt x="1312125" y="4043205"/>
                  </a:lnTo>
                  <a:lnTo>
                    <a:pt x="1283216" y="4003046"/>
                  </a:lnTo>
                  <a:lnTo>
                    <a:pt x="1245626" y="3907350"/>
                  </a:lnTo>
                  <a:lnTo>
                    <a:pt x="1186991" y="3825897"/>
                  </a:lnTo>
                  <a:lnTo>
                    <a:pt x="1167853" y="3777573"/>
                  </a:lnTo>
                  <a:lnTo>
                    <a:pt x="1079160" y="3654364"/>
                  </a:lnTo>
                  <a:lnTo>
                    <a:pt x="1059828" y="3605770"/>
                  </a:lnTo>
                  <a:lnTo>
                    <a:pt x="321882" y="2580642"/>
                  </a:lnTo>
                  <a:lnTo>
                    <a:pt x="302981" y="2532648"/>
                  </a:lnTo>
                  <a:lnTo>
                    <a:pt x="273855" y="2492186"/>
                  </a:lnTo>
                  <a:lnTo>
                    <a:pt x="255125" y="2444429"/>
                  </a:lnTo>
                  <a:lnTo>
                    <a:pt x="226185" y="2404226"/>
                  </a:lnTo>
                  <a:lnTo>
                    <a:pt x="207657" y="2356751"/>
                  </a:lnTo>
                  <a:lnTo>
                    <a:pt x="178936" y="2316852"/>
                  </a:lnTo>
                  <a:lnTo>
                    <a:pt x="71268" y="2036854"/>
                  </a:lnTo>
                  <a:lnTo>
                    <a:pt x="64174" y="1983523"/>
                  </a:lnTo>
                  <a:lnTo>
                    <a:pt x="46949" y="1937857"/>
                  </a:lnTo>
                  <a:lnTo>
                    <a:pt x="32327" y="1895808"/>
                  </a:lnTo>
                  <a:lnTo>
                    <a:pt x="24396" y="1797837"/>
                  </a:lnTo>
                  <a:lnTo>
                    <a:pt x="10543" y="1756855"/>
                  </a:lnTo>
                  <a:lnTo>
                    <a:pt x="4472" y="1661469"/>
                  </a:lnTo>
                  <a:lnTo>
                    <a:pt x="2018" y="1614584"/>
                  </a:lnTo>
                  <a:lnTo>
                    <a:pt x="0" y="1568304"/>
                  </a:lnTo>
                  <a:lnTo>
                    <a:pt x="8760" y="1515260"/>
                  </a:lnTo>
                  <a:lnTo>
                    <a:pt x="7721" y="1470340"/>
                  </a:lnTo>
                  <a:lnTo>
                    <a:pt x="7226" y="1426176"/>
                  </a:lnTo>
                  <a:lnTo>
                    <a:pt x="17617" y="1375397"/>
                  </a:lnTo>
                  <a:lnTo>
                    <a:pt x="18316" y="1332892"/>
                  </a:lnTo>
                  <a:lnTo>
                    <a:pt x="29974" y="1283873"/>
                  </a:lnTo>
                  <a:lnTo>
                    <a:pt x="42319" y="1235808"/>
                  </a:lnTo>
                  <a:lnTo>
                    <a:pt x="55387" y="1188747"/>
                  </a:lnTo>
                  <a:lnTo>
                    <a:pt x="69215" y="1142741"/>
                  </a:lnTo>
                  <a:lnTo>
                    <a:pt x="83837" y="1097839"/>
                  </a:lnTo>
                  <a:lnTo>
                    <a:pt x="99290" y="1054092"/>
                  </a:lnTo>
                  <a:lnTo>
                    <a:pt x="115609" y="1011549"/>
                  </a:lnTo>
                  <a:lnTo>
                    <a:pt x="132832" y="970259"/>
                  </a:lnTo>
                  <a:lnTo>
                    <a:pt x="150993" y="930274"/>
                  </a:lnTo>
                  <a:lnTo>
                    <a:pt x="170128" y="891642"/>
                  </a:lnTo>
                  <a:lnTo>
                    <a:pt x="200582" y="846994"/>
                  </a:lnTo>
                  <a:lnTo>
                    <a:pt x="221774" y="811220"/>
                  </a:lnTo>
                  <a:lnTo>
                    <a:pt x="254356" y="769529"/>
                  </a:lnTo>
                  <a:lnTo>
                    <a:pt x="277749" y="736812"/>
                  </a:lnTo>
                  <a:lnTo>
                    <a:pt x="312604" y="698278"/>
                  </a:lnTo>
                  <a:lnTo>
                    <a:pt x="338341" y="668817"/>
                  </a:lnTo>
                  <a:lnTo>
                    <a:pt x="375611" y="633639"/>
                  </a:lnTo>
                  <a:lnTo>
                    <a:pt x="414143" y="600215"/>
                  </a:lnTo>
                  <a:lnTo>
                    <a:pt x="443666" y="576013"/>
                  </a:lnTo>
                  <a:lnTo>
                    <a:pt x="484830" y="546244"/>
                  </a:lnTo>
                  <a:lnTo>
                    <a:pt x="527364" y="518378"/>
                  </a:lnTo>
                  <a:lnTo>
                    <a:pt x="571394" y="492590"/>
                  </a:lnTo>
                  <a:lnTo>
                    <a:pt x="606450" y="476075"/>
                  </a:lnTo>
                  <a:lnTo>
                    <a:pt x="653024" y="453821"/>
                  </a:lnTo>
                  <a:lnTo>
                    <a:pt x="700683" y="433076"/>
                  </a:lnTo>
                  <a:lnTo>
                    <a:pt x="749305" y="413667"/>
                  </a:lnTo>
                  <a:lnTo>
                    <a:pt x="798765" y="395423"/>
                  </a:lnTo>
                  <a:lnTo>
                    <a:pt x="838632" y="385590"/>
                  </a:lnTo>
                  <a:lnTo>
                    <a:pt x="889397" y="369159"/>
                  </a:lnTo>
                  <a:lnTo>
                    <a:pt x="940628" y="353376"/>
                  </a:lnTo>
                  <a:lnTo>
                    <a:pt x="981896" y="345488"/>
                  </a:lnTo>
                  <a:lnTo>
                    <a:pt x="1033689" y="330486"/>
                  </a:lnTo>
                  <a:lnTo>
                    <a:pt x="1137438" y="300705"/>
                  </a:lnTo>
                  <a:lnTo>
                    <a:pt x="1178838" y="293002"/>
                  </a:lnTo>
                  <a:lnTo>
                    <a:pt x="1230269" y="277496"/>
                  </a:lnTo>
                  <a:lnTo>
                    <a:pt x="1281299" y="261434"/>
                  </a:lnTo>
                  <a:lnTo>
                    <a:pt x="1321499" y="252063"/>
                  </a:lnTo>
                  <a:lnTo>
                    <a:pt x="1371267" y="234247"/>
                  </a:lnTo>
                  <a:lnTo>
                    <a:pt x="1420408" y="215559"/>
                  </a:lnTo>
                  <a:lnTo>
                    <a:pt x="1468934" y="196017"/>
                  </a:lnTo>
                  <a:lnTo>
                    <a:pt x="1506549" y="183057"/>
                  </a:lnTo>
                  <a:lnTo>
                    <a:pt x="1553881" y="161857"/>
                  </a:lnTo>
                  <a:lnTo>
                    <a:pt x="1600634" y="139852"/>
                  </a:lnTo>
                  <a:lnTo>
                    <a:pt x="1636513" y="124480"/>
                  </a:lnTo>
                  <a:lnTo>
                    <a:pt x="1682145" y="100918"/>
                  </a:lnTo>
                  <a:lnTo>
                    <a:pt x="1727234" y="76602"/>
                  </a:lnTo>
                  <a:lnTo>
                    <a:pt x="1771793" y="51549"/>
                  </a:lnTo>
                  <a:lnTo>
                    <a:pt x="1815834" y="25777"/>
                  </a:lnTo>
                  <a:lnTo>
                    <a:pt x="1849061" y="6721"/>
                  </a:lnTo>
                  <a:lnTo>
                    <a:pt x="1859871" y="0"/>
                  </a:lnTo>
                  <a:lnTo>
                    <a:pt x="8448155" y="480"/>
                  </a:lnTo>
                  <a:lnTo>
                    <a:pt x="8457173" y="34746"/>
                  </a:lnTo>
                  <a:lnTo>
                    <a:pt x="8473356" y="78965"/>
                  </a:lnTo>
                  <a:lnTo>
                    <a:pt x="8479285" y="130678"/>
                  </a:lnTo>
                  <a:lnTo>
                    <a:pt x="8507692" y="278829"/>
                  </a:lnTo>
                  <a:lnTo>
                    <a:pt x="8520004" y="382885"/>
                  </a:lnTo>
                  <a:lnTo>
                    <a:pt x="8536537" y="427590"/>
                  </a:lnTo>
                  <a:lnTo>
                    <a:pt x="8549121" y="532025"/>
                  </a:lnTo>
                  <a:lnTo>
                    <a:pt x="8565785" y="576911"/>
                  </a:lnTo>
                  <a:lnTo>
                    <a:pt x="8578619" y="681692"/>
                  </a:lnTo>
                  <a:lnTo>
                    <a:pt x="8595402" y="726744"/>
                  </a:lnTo>
                  <a:lnTo>
                    <a:pt x="8608462" y="831840"/>
                  </a:lnTo>
                  <a:lnTo>
                    <a:pt x="8625352" y="877041"/>
                  </a:lnTo>
                  <a:lnTo>
                    <a:pt x="8631968" y="929708"/>
                  </a:lnTo>
                  <a:lnTo>
                    <a:pt x="8648923" y="974999"/>
                  </a:lnTo>
                  <a:lnTo>
                    <a:pt x="8655602" y="1027753"/>
                  </a:lnTo>
                  <a:lnTo>
                    <a:pt x="8672616" y="1073127"/>
                  </a:lnTo>
                  <a:lnTo>
                    <a:pt x="8679352" y="1125960"/>
                  </a:lnTo>
                  <a:lnTo>
                    <a:pt x="8696422" y="1171411"/>
                  </a:lnTo>
                  <a:lnTo>
                    <a:pt x="8703210" y="1224316"/>
                  </a:lnTo>
                  <a:lnTo>
                    <a:pt x="8737471" y="1315387"/>
                  </a:lnTo>
                  <a:lnTo>
                    <a:pt x="8744327" y="1368388"/>
                  </a:lnTo>
                  <a:lnTo>
                    <a:pt x="8813171" y="1550976"/>
                  </a:lnTo>
                  <a:lnTo>
                    <a:pt x="8820116" y="1604099"/>
                  </a:lnTo>
                  <a:lnTo>
                    <a:pt x="8854660" y="1695562"/>
                  </a:lnTo>
                  <a:lnTo>
                    <a:pt x="8882256" y="1733899"/>
                  </a:lnTo>
                  <a:lnTo>
                    <a:pt x="8934179" y="1871241"/>
                  </a:lnTo>
                  <a:lnTo>
                    <a:pt x="8961807" y="1909622"/>
                  </a:lnTo>
                  <a:lnTo>
                    <a:pt x="8996462" y="2001240"/>
                  </a:lnTo>
                  <a:lnTo>
                    <a:pt x="9024101" y="2039635"/>
                  </a:lnTo>
                  <a:lnTo>
                    <a:pt x="9041433" y="2085450"/>
                  </a:lnTo>
                  <a:lnTo>
                    <a:pt x="9466846" y="2676419"/>
                  </a:lnTo>
                  <a:lnTo>
                    <a:pt x="9468085" y="10286466"/>
                  </a:lnTo>
                  <a:lnTo>
                    <a:pt x="1783131" y="10284195"/>
                  </a:lnTo>
                  <a:lnTo>
                    <a:pt x="1754499" y="10266158"/>
                  </a:lnTo>
                  <a:lnTo>
                    <a:pt x="1715874" y="10234239"/>
                  </a:lnTo>
                  <a:lnTo>
                    <a:pt x="1687491" y="10194811"/>
                  </a:lnTo>
                  <a:lnTo>
                    <a:pt x="1532058" y="10065842"/>
                  </a:lnTo>
                  <a:close/>
                </a:path>
                <a:path w="9468485" h="10287000">
                  <a:moveTo>
                    <a:pt x="9466846" y="2676419"/>
                  </a:moveTo>
                  <a:lnTo>
                    <a:pt x="9290014" y="2430769"/>
                  </a:lnTo>
                  <a:lnTo>
                    <a:pt x="9327898" y="2461658"/>
                  </a:lnTo>
                  <a:lnTo>
                    <a:pt x="9355461" y="2499949"/>
                  </a:lnTo>
                  <a:lnTo>
                    <a:pt x="9394882" y="2532972"/>
                  </a:lnTo>
                  <a:lnTo>
                    <a:pt x="9423535" y="2572776"/>
                  </a:lnTo>
                  <a:lnTo>
                    <a:pt x="9462046" y="2604537"/>
                  </a:lnTo>
                  <a:lnTo>
                    <a:pt x="9466836" y="2611190"/>
                  </a:lnTo>
                  <a:lnTo>
                    <a:pt x="9466846" y="2676419"/>
                  </a:lnTo>
                  <a:close/>
                </a:path>
                <a:path w="9468485" h="10287000">
                  <a:moveTo>
                    <a:pt x="724629" y="3161861"/>
                  </a:moveTo>
                  <a:lnTo>
                    <a:pt x="399610" y="2710357"/>
                  </a:lnTo>
                  <a:lnTo>
                    <a:pt x="380512" y="2662088"/>
                  </a:lnTo>
                  <a:lnTo>
                    <a:pt x="793858" y="3236294"/>
                  </a:lnTo>
                  <a:lnTo>
                    <a:pt x="724629" y="3161861"/>
                  </a:lnTo>
                  <a:close/>
                </a:path>
                <a:path w="9468485" h="10287000">
                  <a:moveTo>
                    <a:pt x="1425052" y="9960668"/>
                  </a:moveTo>
                  <a:lnTo>
                    <a:pt x="821087" y="9121662"/>
                  </a:lnTo>
                  <a:lnTo>
                    <a:pt x="785004" y="9028061"/>
                  </a:lnTo>
                  <a:lnTo>
                    <a:pt x="1503333" y="10025938"/>
                  </a:lnTo>
                  <a:lnTo>
                    <a:pt x="1425052" y="9960668"/>
                  </a:lnTo>
                  <a:close/>
                </a:path>
                <a:path w="9468485" h="10287000">
                  <a:moveTo>
                    <a:pt x="1357364" y="9888377"/>
                  </a:moveTo>
                  <a:lnTo>
                    <a:pt x="867862" y="9208379"/>
                  </a:lnTo>
                  <a:lnTo>
                    <a:pt x="849585" y="9161250"/>
                  </a:lnTo>
                  <a:lnTo>
                    <a:pt x="1396107" y="9920460"/>
                  </a:lnTo>
                  <a:lnTo>
                    <a:pt x="1357364" y="9888377"/>
                  </a:lnTo>
                  <a:close/>
                </a:path>
                <a:path w="9468485" h="10287000">
                  <a:moveTo>
                    <a:pt x="1289917" y="9816419"/>
                  </a:moveTo>
                  <a:lnTo>
                    <a:pt x="914944" y="9295520"/>
                  </a:lnTo>
                  <a:lnTo>
                    <a:pt x="896523" y="9248193"/>
                  </a:lnTo>
                  <a:lnTo>
                    <a:pt x="1328835" y="9848746"/>
                  </a:lnTo>
                  <a:lnTo>
                    <a:pt x="1289917" y="9816419"/>
                  </a:lnTo>
                  <a:close/>
                </a:path>
                <a:path w="9468485" h="10287000">
                  <a:moveTo>
                    <a:pt x="1193376" y="9704046"/>
                  </a:moveTo>
                  <a:lnTo>
                    <a:pt x="991118" y="9423077"/>
                  </a:lnTo>
                  <a:lnTo>
                    <a:pt x="972558" y="9375556"/>
                  </a:lnTo>
                  <a:lnTo>
                    <a:pt x="1232484" y="9736636"/>
                  </a:lnTo>
                  <a:lnTo>
                    <a:pt x="1193376" y="97040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7CEAC150-F6C2-EBD2-F220-4AD3F5998D6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62161" y="8786974"/>
              <a:ext cx="3295648" cy="15001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37" r:id="rId2"/>
    <p:sldLayoutId id="2147483824" r:id="rId3"/>
    <p:sldLayoutId id="2147483836" r:id="rId4"/>
    <p:sldLayoutId id="2147483830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567" TargetMode="External"/><Relationship Id="rId3" Type="http://schemas.openxmlformats.org/officeDocument/2006/relationships/hyperlink" Target="https://ictlogy.net/bibliography/reports/projects.php?idp=5888" TargetMode="External"/><Relationship Id="rId7" Type="http://schemas.openxmlformats.org/officeDocument/2006/relationships/hyperlink" Target="https://ictlogy.net/bibliography/reports/contacts.php?idc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792" TargetMode="External"/><Relationship Id="rId5" Type="http://schemas.openxmlformats.org/officeDocument/2006/relationships/hyperlink" Target="https://ictlogy.net/bibliography/reports/projects.php?idp=5566" TargetMode="External"/><Relationship Id="rId4" Type="http://schemas.openxmlformats.org/officeDocument/2006/relationships/hyperlink" Target="https://ictlogy.net/bibliography/reports/projects.php?idp=5346" TargetMode="External"/><Relationship Id="rId9" Type="http://schemas.openxmlformats.org/officeDocument/2006/relationships/hyperlink" Target="https://ictlogy.net/bibliography/reports/projects.php?idp=5068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390" TargetMode="External"/><Relationship Id="rId3" Type="http://schemas.openxmlformats.org/officeDocument/2006/relationships/hyperlink" Target="https://ictlogy.net/bibliography/reports/projects.php?idp=5382" TargetMode="External"/><Relationship Id="rId7" Type="http://schemas.openxmlformats.org/officeDocument/2006/relationships/hyperlink" Target="https://ictlogy.net/bibliography/reports/projects.php?idp=425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489" TargetMode="External"/><Relationship Id="rId5" Type="http://schemas.openxmlformats.org/officeDocument/2006/relationships/hyperlink" Target="https://ictlogy.net/bibliography/reports/projects.php?idp=5219" TargetMode="External"/><Relationship Id="rId4" Type="http://schemas.openxmlformats.org/officeDocument/2006/relationships/hyperlink" Target="https://ictlogy.net/bibliography/reports/projects.php?idp=510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368" TargetMode="External"/><Relationship Id="rId3" Type="http://schemas.openxmlformats.org/officeDocument/2006/relationships/hyperlink" Target="https://ictlogy.net/bibliography/reports/projects.php?idp=5208" TargetMode="External"/><Relationship Id="rId7" Type="http://schemas.openxmlformats.org/officeDocument/2006/relationships/hyperlink" Target="http://economia.gencat.cat/web/.content/70_economia_catalana/arxius/publicacions_periodiques/nota_d_economia/ne-105/NE-105-c14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389" TargetMode="External"/><Relationship Id="rId5" Type="http://schemas.openxmlformats.org/officeDocument/2006/relationships/hyperlink" Target="https://ictlogy.net/bibliography/reports/projects.php?idp=5425" TargetMode="External"/><Relationship Id="rId4" Type="http://schemas.openxmlformats.org/officeDocument/2006/relationships/hyperlink" Target="https://ictlogy.net/bibliography/reports/projects.php?idp=570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.ictlogy.net/608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.ictlogy.net/570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D95C27FE-415D-4B41-B4A1-A2FE419E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4058598"/>
            <a:ext cx="11664000" cy="52228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Ismael Peña</a:t>
            </a:r>
            <a:r>
              <a:rPr lang="ca-ES" sz="2400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a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López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B5B0996B-DA9B-C983-4183-BDC7BABAD9D8}"/>
              </a:ext>
            </a:extLst>
          </p:cNvPr>
          <p:cNvSpPr txBox="1">
            <a:spLocks/>
          </p:cNvSpPr>
          <p:nvPr/>
        </p:nvSpPr>
        <p:spPr bwMode="auto">
          <a:xfrm>
            <a:off x="263352" y="602289"/>
            <a:ext cx="11665296" cy="334837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a-ES" sz="48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 estratègica de polítiques d’innovació orientades a missions (II):</a:t>
            </a:r>
            <a:br>
              <a:rPr lang="ca-ES" sz="48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800" b="1" dirty="0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Anàlisi del sistema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D9CEEC-6D72-83B8-6EC5-5043FF1F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1" y="4688816"/>
            <a:ext cx="11664000" cy="1188456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27/02/2026, </a:t>
            </a:r>
            <a:r>
              <a:rPr lang="es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 d'especialització en Promotor d'Ecosistemes Innovadors</a:t>
            </a:r>
            <a:endParaRPr lang="ca-ES" sz="2400" noProof="1">
              <a:solidFill>
                <a:srgbClr val="0016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ca-ES" sz="2400" noProof="1">
                <a:solidFill>
                  <a:srgbClr val="0016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Girona: Fundació Girona Regió del Coneixement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74C17-DBE9-D541-AF80-70F59E146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DC3BB-6F13-F800-BFD8-B93FEC725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15" y="1163501"/>
            <a:ext cx="11185241" cy="5278205"/>
          </a:xfrm>
        </p:spPr>
        <p:txBody>
          <a:bodyPr/>
          <a:lstStyle/>
          <a:p>
            <a:r>
              <a:rPr lang="ca-ES" dirty="0"/>
              <a:t>L’anàlisi PESTLE</a:t>
            </a:r>
            <a:br>
              <a:rPr lang="ca-ES" dirty="0"/>
            </a:br>
            <a:r>
              <a:rPr lang="ca-ES" sz="3800" dirty="0"/>
              <a:t>(política, economia, social, </a:t>
            </a:r>
            <a:br>
              <a:rPr lang="ca-ES" sz="3800" dirty="0"/>
            </a:br>
            <a:r>
              <a:rPr lang="ca-ES" sz="3800" dirty="0"/>
              <a:t>tecnologia, llei, entorn natural)</a:t>
            </a:r>
            <a:endParaRPr lang="es-ES" sz="3800" dirty="0"/>
          </a:p>
        </p:txBody>
      </p:sp>
    </p:spTree>
    <p:extLst>
      <p:ext uri="{BB962C8B-B14F-4D97-AF65-F5344CB8AC3E}">
        <p14:creationId xmlns:p14="http://schemas.microsoft.com/office/powerpoint/2010/main" val="96411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90E6D-6B0A-C458-4FF2-74335312D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3817B062-E77F-8448-BD55-7DB97AC7A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Anàlisi PESTLE: indústria de transport per carretera</a:t>
            </a:r>
            <a:endParaRPr lang="es-ES" altLang="ca-ES" sz="2800" b="1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Figure 4.  PESTLE Framework of factors influencing the trucking industry.">
            <a:extLst>
              <a:ext uri="{FF2B5EF4-FFF2-40B4-BE49-F238E27FC236}">
                <a16:creationId xmlns:a16="http://schemas.microsoft.com/office/drawing/2014/main" id="{B28C835C-6DD4-799A-D35C-5237BAEB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628173"/>
            <a:ext cx="7920037" cy="43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1E5043E9-8673-4128-86E3-7432BCC17B2C}"/>
              </a:ext>
            </a:extLst>
          </p:cNvPr>
          <p:cNvSpPr txBox="1"/>
          <p:nvPr/>
        </p:nvSpPr>
        <p:spPr>
          <a:xfrm>
            <a:off x="695400" y="6237744"/>
            <a:ext cx="9865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Pamela Torres-</a:t>
            </a:r>
            <a:r>
              <a:rPr lang="es-ES" sz="1000" dirty="0" err="1"/>
              <a:t>Nunez</a:t>
            </a:r>
            <a:r>
              <a:rPr lang="es-ES" sz="1000" dirty="0"/>
              <a:t>, David Güemes-Castorena, </a:t>
            </a:r>
            <a:r>
              <a:rPr lang="es-ES" sz="1000" dirty="0" err="1"/>
              <a:t>Angel</a:t>
            </a:r>
            <a:r>
              <a:rPr lang="es-ES" sz="1000" dirty="0"/>
              <a:t> Contreras-Cruz, Armando Elizondo-Noriega (2024). “A PESTLE </a:t>
            </a:r>
            <a:r>
              <a:rPr lang="es-ES" sz="1000" dirty="0" err="1"/>
              <a:t>analysis</a:t>
            </a:r>
            <a:r>
              <a:rPr lang="es-ES" sz="1000" dirty="0"/>
              <a:t> </a:t>
            </a:r>
            <a:r>
              <a:rPr lang="es-ES" sz="1000" dirty="0" err="1"/>
              <a:t>of</a:t>
            </a:r>
            <a:r>
              <a:rPr lang="es-ES" sz="1000" dirty="0"/>
              <a:t> </a:t>
            </a:r>
            <a:r>
              <a:rPr lang="es-ES" sz="1000" dirty="0" err="1"/>
              <a:t>the</a:t>
            </a:r>
            <a:r>
              <a:rPr lang="es-ES" sz="1000" dirty="0"/>
              <a:t> </a:t>
            </a:r>
            <a:r>
              <a:rPr lang="es-ES" sz="1000" dirty="0" err="1"/>
              <a:t>trucking</a:t>
            </a:r>
            <a:r>
              <a:rPr lang="es-ES" sz="1000" dirty="0"/>
              <a:t> </a:t>
            </a:r>
            <a:r>
              <a:rPr lang="es-ES" sz="1000" dirty="0" err="1"/>
              <a:t>industry</a:t>
            </a:r>
            <a:r>
              <a:rPr lang="es-ES" sz="1000" dirty="0"/>
              <a:t>: </a:t>
            </a:r>
            <a:r>
              <a:rPr lang="es-ES" sz="1000" dirty="0" err="1"/>
              <a:t>key</a:t>
            </a:r>
            <a:r>
              <a:rPr lang="es-ES" sz="1000" dirty="0"/>
              <a:t> </a:t>
            </a:r>
            <a:r>
              <a:rPr lang="es-ES" sz="1000" dirty="0" err="1"/>
              <a:t>insights</a:t>
            </a:r>
            <a:r>
              <a:rPr lang="es-ES" sz="1000" dirty="0"/>
              <a:t> and </a:t>
            </a:r>
            <a:r>
              <a:rPr lang="es-ES" sz="1000" dirty="0" err="1"/>
              <a:t>implications</a:t>
            </a:r>
            <a:r>
              <a:rPr lang="es-ES" sz="1000" dirty="0"/>
              <a:t>” In </a:t>
            </a:r>
            <a:r>
              <a:rPr lang="es-ES" sz="1000" i="1" dirty="0" err="1"/>
              <a:t>Cogent</a:t>
            </a:r>
            <a:r>
              <a:rPr lang="es-ES" sz="1000" i="1" dirty="0"/>
              <a:t> Business &amp; Management</a:t>
            </a:r>
            <a:r>
              <a:rPr lang="es-ES" sz="1000" dirty="0"/>
              <a:t>, 1, 11</a:t>
            </a:r>
          </a:p>
        </p:txBody>
      </p:sp>
    </p:spTree>
    <p:extLst>
      <p:ext uri="{BB962C8B-B14F-4D97-AF65-F5344CB8AC3E}">
        <p14:creationId xmlns:p14="http://schemas.microsoft.com/office/powerpoint/2010/main" val="355832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116C9-88DB-231D-7CF2-68E7426B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B808D8FF-803A-CE04-2A75-DD36D0E2F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Anàlisi PESTLE: eliminació de residus químics</a:t>
            </a:r>
            <a:endParaRPr lang="es-ES" altLang="ca-ES" sz="2800" b="1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670F8A-D424-C9C2-B0EF-63FFA0103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755178"/>
            <a:ext cx="8256240" cy="41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367A16-648C-B86F-DDB6-7EEB4FCA38C3}"/>
              </a:ext>
            </a:extLst>
          </p:cNvPr>
          <p:cNvSpPr txBox="1"/>
          <p:nvPr/>
        </p:nvSpPr>
        <p:spPr>
          <a:xfrm>
            <a:off x="431800" y="6333544"/>
            <a:ext cx="10656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Huyen Trang Do </a:t>
            </a:r>
            <a:r>
              <a:rPr lang="es-ES" sz="1000" dirty="0" err="1"/>
              <a:t>Thi</a:t>
            </a:r>
            <a:r>
              <a:rPr lang="es-ES" sz="1000" dirty="0"/>
              <a:t>, Daniel </a:t>
            </a:r>
            <a:r>
              <a:rPr lang="es-ES" sz="1000" dirty="0" err="1"/>
              <a:t>Fozer</a:t>
            </a:r>
            <a:r>
              <a:rPr lang="es-ES" sz="1000" dirty="0"/>
              <a:t>, Andras </a:t>
            </a:r>
            <a:r>
              <a:rPr lang="es-ES" sz="1000" dirty="0" err="1"/>
              <a:t>Jozsef</a:t>
            </a:r>
            <a:r>
              <a:rPr lang="es-ES" sz="1000" dirty="0"/>
              <a:t> </a:t>
            </a:r>
            <a:r>
              <a:rPr lang="es-ES" sz="1000" dirty="0" err="1"/>
              <a:t>Toth</a:t>
            </a:r>
            <a:r>
              <a:rPr lang="es-ES" sz="1000" dirty="0"/>
              <a:t> (2023). “Extensive </a:t>
            </a:r>
            <a:r>
              <a:rPr lang="es-ES" sz="1000" dirty="0" err="1"/>
              <a:t>comparison</a:t>
            </a:r>
            <a:r>
              <a:rPr lang="es-ES" sz="1000" dirty="0"/>
              <a:t> </a:t>
            </a:r>
            <a:r>
              <a:rPr lang="es-ES" sz="1000" dirty="0" err="1"/>
              <a:t>of</a:t>
            </a:r>
            <a:r>
              <a:rPr lang="es-ES" sz="1000" dirty="0"/>
              <a:t> </a:t>
            </a:r>
            <a:r>
              <a:rPr lang="es-ES" sz="1000" dirty="0" err="1"/>
              <a:t>methods</a:t>
            </a:r>
            <a:r>
              <a:rPr lang="es-ES" sz="1000" dirty="0"/>
              <a:t> </a:t>
            </a:r>
            <a:r>
              <a:rPr lang="es-ES" sz="1000" dirty="0" err="1"/>
              <a:t>for</a:t>
            </a:r>
            <a:r>
              <a:rPr lang="es-ES" sz="1000" dirty="0"/>
              <a:t> </a:t>
            </a:r>
            <a:r>
              <a:rPr lang="es-ES" sz="1000" dirty="0" err="1"/>
              <a:t>removal</a:t>
            </a:r>
            <a:r>
              <a:rPr lang="es-ES" sz="1000" dirty="0"/>
              <a:t> </a:t>
            </a:r>
            <a:r>
              <a:rPr lang="es-ES" sz="1000" dirty="0" err="1"/>
              <a:t>of</a:t>
            </a:r>
            <a:r>
              <a:rPr lang="es-ES" sz="1000" dirty="0"/>
              <a:t> </a:t>
            </a:r>
            <a:r>
              <a:rPr lang="es-ES" sz="1000" dirty="0" err="1"/>
              <a:t>organic</a:t>
            </a:r>
            <a:r>
              <a:rPr lang="es-ES" sz="1000" dirty="0"/>
              <a:t> </a:t>
            </a:r>
            <a:r>
              <a:rPr lang="es-ES" sz="1000" dirty="0" err="1"/>
              <a:t>halogen</a:t>
            </a:r>
            <a:r>
              <a:rPr lang="es-ES" sz="1000" dirty="0"/>
              <a:t> </a:t>
            </a:r>
            <a:r>
              <a:rPr lang="es-ES" sz="1000" dirty="0" err="1"/>
              <a:t>compounds</a:t>
            </a:r>
            <a:r>
              <a:rPr lang="es-ES" sz="1000" dirty="0"/>
              <a:t> </a:t>
            </a:r>
            <a:r>
              <a:rPr lang="es-ES" sz="1000" dirty="0" err="1"/>
              <a:t>from</a:t>
            </a:r>
            <a:r>
              <a:rPr lang="es-ES" sz="1000" dirty="0"/>
              <a:t> </a:t>
            </a:r>
            <a:r>
              <a:rPr lang="es-ES" sz="1000" dirty="0" err="1"/>
              <a:t>pharmaceutical</a:t>
            </a:r>
            <a:r>
              <a:rPr lang="es-ES" sz="1000" dirty="0"/>
              <a:t> </a:t>
            </a:r>
            <a:r>
              <a:rPr lang="es-ES" sz="1000" dirty="0" err="1"/>
              <a:t>process</a:t>
            </a:r>
            <a:r>
              <a:rPr lang="es-ES" sz="1000" dirty="0"/>
              <a:t> </a:t>
            </a:r>
            <a:r>
              <a:rPr lang="es-ES" sz="1000" dirty="0" err="1"/>
              <a:t>wastewaters</a:t>
            </a:r>
            <a:r>
              <a:rPr lang="es-ES" sz="1000" dirty="0"/>
              <a:t> </a:t>
            </a:r>
            <a:r>
              <a:rPr lang="es-ES" sz="1000" dirty="0" err="1"/>
              <a:t>with</a:t>
            </a:r>
            <a:r>
              <a:rPr lang="es-ES" sz="1000" dirty="0"/>
              <a:t> </a:t>
            </a:r>
            <a:r>
              <a:rPr lang="es-ES" sz="1000" dirty="0" err="1"/>
              <a:t>life</a:t>
            </a:r>
            <a:r>
              <a:rPr lang="es-ES" sz="1000" dirty="0"/>
              <a:t> </a:t>
            </a:r>
            <a:r>
              <a:rPr lang="es-ES" sz="1000" dirty="0" err="1"/>
              <a:t>cycle</a:t>
            </a:r>
            <a:r>
              <a:rPr lang="es-ES" sz="1000" dirty="0"/>
              <a:t>, PESTLE, and </a:t>
            </a:r>
            <a:r>
              <a:rPr lang="es-ES" sz="1000" dirty="0" err="1"/>
              <a:t>multi-criteria</a:t>
            </a:r>
            <a:r>
              <a:rPr lang="es-ES" sz="1000" dirty="0"/>
              <a:t> </a:t>
            </a:r>
            <a:r>
              <a:rPr lang="es-ES" sz="1000" dirty="0" err="1"/>
              <a:t>decision</a:t>
            </a:r>
            <a:r>
              <a:rPr lang="es-ES" sz="1000" dirty="0"/>
              <a:t> </a:t>
            </a:r>
            <a:r>
              <a:rPr lang="es-ES" sz="1000" dirty="0" err="1"/>
              <a:t>analyses</a:t>
            </a:r>
            <a:r>
              <a:rPr lang="es-ES" sz="1000" dirty="0"/>
              <a:t>” In </a:t>
            </a:r>
            <a:r>
              <a:rPr lang="es-ES" sz="1000" i="1" dirty="0" err="1"/>
              <a:t>Journal</a:t>
            </a:r>
            <a:r>
              <a:rPr lang="es-ES" sz="1000" i="1" dirty="0"/>
              <a:t> </a:t>
            </a:r>
            <a:r>
              <a:rPr lang="es-ES" sz="1000" i="1" dirty="0" err="1"/>
              <a:t>of</a:t>
            </a:r>
            <a:r>
              <a:rPr lang="es-ES" sz="1000" i="1" dirty="0"/>
              <a:t> </a:t>
            </a:r>
            <a:r>
              <a:rPr lang="es-ES" sz="1000" i="1" dirty="0" err="1"/>
              <a:t>Environmental</a:t>
            </a:r>
            <a:r>
              <a:rPr lang="es-ES" sz="1000" i="1" dirty="0"/>
              <a:t> Management, </a:t>
            </a:r>
            <a:r>
              <a:rPr lang="es-ES" sz="1000" dirty="0" err="1"/>
              <a:t>Volume</a:t>
            </a:r>
            <a:r>
              <a:rPr lang="es-ES" sz="1000" dirty="0"/>
              <a:t> 345,</a:t>
            </a:r>
          </a:p>
        </p:txBody>
      </p:sp>
    </p:spTree>
    <p:extLst>
      <p:ext uri="{BB962C8B-B14F-4D97-AF65-F5344CB8AC3E}">
        <p14:creationId xmlns:p14="http://schemas.microsoft.com/office/powerpoint/2010/main" val="2021306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89D1F-17E9-B1C5-1A98-935C44D33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FFA94-A659-828C-1289-C1EE687636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anàlisi PESTLE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994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F1AFF5B7-3B82-77A0-B686-44A7CC2EB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FC3FA-8F77-644B-7234-73F030D36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416293"/>
            <a:ext cx="9948355" cy="564782"/>
          </a:xfrm>
        </p:spPr>
        <p:txBody>
          <a:bodyPr/>
          <a:lstStyle/>
          <a:p>
            <a:r>
              <a:rPr lang="ca-ES" noProof="0" dirty="0"/>
              <a:t>Anàlisi PESTLE </a:t>
            </a:r>
          </a:p>
        </p:txBody>
      </p:sp>
      <p:grpSp>
        <p:nvGrpSpPr>
          <p:cNvPr id="83" name="Grupo 82">
            <a:extLst>
              <a:ext uri="{FF2B5EF4-FFF2-40B4-BE49-F238E27FC236}">
                <a16:creationId xmlns:a16="http://schemas.microsoft.com/office/drawing/2014/main" id="{E0A9C104-8599-B9ED-3814-FBDA0E1F9876}"/>
              </a:ext>
            </a:extLst>
          </p:cNvPr>
          <p:cNvGrpSpPr/>
          <p:nvPr/>
        </p:nvGrpSpPr>
        <p:grpSpPr>
          <a:xfrm>
            <a:off x="6390569" y="548680"/>
            <a:ext cx="2520000" cy="327030"/>
            <a:chOff x="6240016" y="1196752"/>
            <a:chExt cx="2520000" cy="327030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382C32BC-EDFB-B46A-4610-D63851A1DCA2}"/>
                </a:ext>
              </a:extLst>
            </p:cNvPr>
            <p:cNvSpPr/>
            <p:nvPr/>
          </p:nvSpPr>
          <p:spPr>
            <a:xfrm>
              <a:off x="6240016" y="1196752"/>
              <a:ext cx="2520000" cy="32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47" extrusionOk="0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rgbClr val="001689"/>
            </a:solidFill>
            <a:ln w="3175">
              <a:miter lim="400000"/>
            </a:ln>
          </p:spPr>
          <p:txBody>
            <a:bodyPr lIns="19050" tIns="19050" rIns="19050" bIns="19050" anchor="ctr"/>
            <a:lstStyle/>
            <a:p>
              <a:pPr defTabSz="764325"/>
              <a:endParaRPr lang="ca-ES" sz="1600" noProof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Stage 02">
              <a:extLst>
                <a:ext uri="{FF2B5EF4-FFF2-40B4-BE49-F238E27FC236}">
                  <a16:creationId xmlns:a16="http://schemas.microsoft.com/office/drawing/2014/main" id="{C1F0F804-978F-5496-9A00-3295EAF318A2}"/>
                </a:ext>
              </a:extLst>
            </p:cNvPr>
            <p:cNvSpPr txBox="1"/>
            <p:nvPr/>
          </p:nvSpPr>
          <p:spPr>
            <a:xfrm>
              <a:off x="7172911" y="1217921"/>
              <a:ext cx="654211" cy="284693"/>
            </a:xfrm>
            <a:prstGeom prst="rect">
              <a:avLst/>
            </a:prstGeom>
            <a:solidFill>
              <a:srgbClr val="001689"/>
            </a:solidFill>
            <a:ln w="3175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lIns="19050" tIns="19050" rIns="19050" bIns="19050">
              <a:spAutoFit/>
            </a:bodyPr>
            <a:lstStyle>
              <a:lvl1pPr defTabSz="325120">
                <a:defRPr sz="16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M Sans Bold"/>
                </a:defRPr>
              </a:lvl1pPr>
            </a:lstStyle>
            <a:p>
              <a:pPr algn="ctr"/>
              <a:r>
                <a:rPr lang="ca-ES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Entorn</a:t>
              </a:r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27A1F2DF-7D5C-1812-A62D-8E4F99E21D76}"/>
              </a:ext>
            </a:extLst>
          </p:cNvPr>
          <p:cNvGrpSpPr/>
          <p:nvPr/>
        </p:nvGrpSpPr>
        <p:grpSpPr>
          <a:xfrm>
            <a:off x="9048608" y="548680"/>
            <a:ext cx="2520000" cy="327030"/>
            <a:chOff x="8898055" y="1196752"/>
            <a:chExt cx="2520000" cy="327030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7D376030-E179-92E7-171B-1C193C3CF976}"/>
                </a:ext>
              </a:extLst>
            </p:cNvPr>
            <p:cNvSpPr/>
            <p:nvPr/>
          </p:nvSpPr>
          <p:spPr>
            <a:xfrm>
              <a:off x="8898055" y="1196752"/>
              <a:ext cx="2520000" cy="32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47" extrusionOk="0">
                  <a:moveTo>
                    <a:pt x="106" y="2385"/>
                  </a:moveTo>
                  <a:cubicBezTo>
                    <a:pt x="19" y="1981"/>
                    <a:pt x="-5" y="1412"/>
                    <a:pt x="43" y="913"/>
                  </a:cubicBezTo>
                  <a:cubicBezTo>
                    <a:pt x="97" y="361"/>
                    <a:pt x="228" y="-1"/>
                    <a:pt x="373" y="0"/>
                  </a:cubicBezTo>
                  <a:lnTo>
                    <a:pt x="19559" y="6"/>
                  </a:lnTo>
                  <a:cubicBezTo>
                    <a:pt x="19622" y="-12"/>
                    <a:pt x="19684" y="30"/>
                    <a:pt x="19742" y="129"/>
                  </a:cubicBezTo>
                  <a:cubicBezTo>
                    <a:pt x="19796" y="221"/>
                    <a:pt x="19844" y="361"/>
                    <a:pt x="19883" y="537"/>
                  </a:cubicBezTo>
                  <a:lnTo>
                    <a:pt x="21514" y="9784"/>
                  </a:lnTo>
                  <a:cubicBezTo>
                    <a:pt x="21556" y="10073"/>
                    <a:pt x="21579" y="10403"/>
                    <a:pt x="21579" y="10739"/>
                  </a:cubicBezTo>
                  <a:cubicBezTo>
                    <a:pt x="21580" y="11071"/>
                    <a:pt x="21559" y="11397"/>
                    <a:pt x="21519" y="11686"/>
                  </a:cubicBezTo>
                  <a:lnTo>
                    <a:pt x="19927" y="20744"/>
                  </a:lnTo>
                  <a:cubicBezTo>
                    <a:pt x="19889" y="20962"/>
                    <a:pt x="19840" y="21145"/>
                    <a:pt x="19783" y="21280"/>
                  </a:cubicBezTo>
                  <a:cubicBezTo>
                    <a:pt x="19721" y="21427"/>
                    <a:pt x="19652" y="21515"/>
                    <a:pt x="19581" y="21536"/>
                  </a:cubicBezTo>
                  <a:lnTo>
                    <a:pt x="365" y="21540"/>
                  </a:lnTo>
                  <a:cubicBezTo>
                    <a:pt x="246" y="21588"/>
                    <a:pt x="131" y="21374"/>
                    <a:pt x="62" y="20979"/>
                  </a:cubicBezTo>
                  <a:cubicBezTo>
                    <a:pt x="-10" y="20569"/>
                    <a:pt x="-20" y="20033"/>
                    <a:pt x="35" y="19584"/>
                  </a:cubicBezTo>
                  <a:lnTo>
                    <a:pt x="1411" y="11790"/>
                  </a:lnTo>
                  <a:cubicBezTo>
                    <a:pt x="1466" y="11487"/>
                    <a:pt x="1494" y="11118"/>
                    <a:pt x="1492" y="10741"/>
                  </a:cubicBezTo>
                  <a:cubicBezTo>
                    <a:pt x="1490" y="10437"/>
                    <a:pt x="1468" y="10140"/>
                    <a:pt x="1428" y="9884"/>
                  </a:cubicBezTo>
                  <a:lnTo>
                    <a:pt x="106" y="2385"/>
                  </a:lnTo>
                  <a:close/>
                </a:path>
              </a:pathLst>
            </a:custGeom>
            <a:solidFill>
              <a:srgbClr val="001689"/>
            </a:solidFill>
            <a:ln w="3175">
              <a:miter lim="400000"/>
            </a:ln>
          </p:spPr>
          <p:txBody>
            <a:bodyPr lIns="19050" tIns="19050" rIns="19050" bIns="19050" anchor="ctr"/>
            <a:lstStyle/>
            <a:p>
              <a:pPr defTabSz="764325"/>
              <a:endParaRPr lang="ca-ES" sz="1600" noProof="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Stage 03">
              <a:extLst>
                <a:ext uri="{FF2B5EF4-FFF2-40B4-BE49-F238E27FC236}">
                  <a16:creationId xmlns:a16="http://schemas.microsoft.com/office/drawing/2014/main" id="{DA4F904E-B35F-2BE1-5C7A-78563464AC5D}"/>
                </a:ext>
              </a:extLst>
            </p:cNvPr>
            <p:cNvSpPr txBox="1"/>
            <p:nvPr/>
          </p:nvSpPr>
          <p:spPr>
            <a:xfrm>
              <a:off x="9450181" y="1217921"/>
              <a:ext cx="1354995" cy="284693"/>
            </a:xfrm>
            <a:prstGeom prst="rect">
              <a:avLst/>
            </a:prstGeom>
            <a:solidFill>
              <a:srgbClr val="001689"/>
            </a:solidFill>
            <a:ln w="3175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19050" tIns="19050" rIns="19050" bIns="19050">
              <a:spAutoFit/>
            </a:bodyPr>
            <a:lstStyle>
              <a:lvl1pPr defTabSz="325120">
                <a:defRPr sz="16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M Sans Bold"/>
                </a:defRPr>
              </a:lvl1pPr>
            </a:lstStyle>
            <a:p>
              <a:pPr algn="ctr"/>
              <a:r>
                <a:rPr lang="ca-ES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Projecció</a:t>
              </a: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4E7C3D81-9A90-0C16-CFD6-2FFC9695175C}"/>
              </a:ext>
            </a:extLst>
          </p:cNvPr>
          <p:cNvGrpSpPr/>
          <p:nvPr/>
        </p:nvGrpSpPr>
        <p:grpSpPr>
          <a:xfrm>
            <a:off x="551384" y="1044580"/>
            <a:ext cx="1650069" cy="544712"/>
            <a:chOff x="551384" y="2017859"/>
            <a:chExt cx="1650069" cy="544712"/>
          </a:xfrm>
        </p:grpSpPr>
        <p:sp>
          <p:nvSpPr>
            <p:cNvPr id="10" name="Rounded Rectangle">
              <a:extLst>
                <a:ext uri="{FF2B5EF4-FFF2-40B4-BE49-F238E27FC236}">
                  <a16:creationId xmlns:a16="http://schemas.microsoft.com/office/drawing/2014/main" id="{C9536B39-F23D-F28B-1CC9-BAABB1D205AF}"/>
                </a:ext>
              </a:extLst>
            </p:cNvPr>
            <p:cNvSpPr/>
            <p:nvPr/>
          </p:nvSpPr>
          <p:spPr>
            <a:xfrm>
              <a:off x="551384" y="2017859"/>
              <a:ext cx="1650069" cy="544712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087078" hangingPunct="0"/>
              <a:endParaRPr lang="ca-ES" sz="1600" noProof="0" dirty="0">
                <a:solidFill>
                  <a:srgbClr val="FFFFFF"/>
                </a:solidFill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1" name="1. Type text here">
              <a:extLst>
                <a:ext uri="{FF2B5EF4-FFF2-40B4-BE49-F238E27FC236}">
                  <a16:creationId xmlns:a16="http://schemas.microsoft.com/office/drawing/2014/main" id="{0DA3EAC0-C63D-9325-488A-B35B51255FC5}"/>
                </a:ext>
              </a:extLst>
            </p:cNvPr>
            <p:cNvSpPr txBox="1"/>
            <p:nvPr/>
          </p:nvSpPr>
          <p:spPr>
            <a:xfrm>
              <a:off x="650942" y="2178646"/>
              <a:ext cx="1344386" cy="28469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 algn="l" defTabSz="325120">
                <a:defRPr sz="1600" b="0">
                  <a:solidFill>
                    <a:srgbClr val="1D1C21"/>
                  </a:solidFill>
                  <a:latin typeface="+mn-lt"/>
                  <a:ea typeface="+mn-ea"/>
                  <a:cs typeface="+mn-cs"/>
                  <a:sym typeface="DM Sans Bold"/>
                </a:defRPr>
              </a:lvl1pPr>
            </a:lstStyle>
            <a:p>
              <a:r>
                <a:rPr lang="ca-ES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Política</a:t>
              </a:r>
            </a:p>
          </p:txBody>
        </p:sp>
      </p:grpSp>
      <p:sp>
        <p:nvSpPr>
          <p:cNvPr id="13" name="Rounded Rectangle">
            <a:extLst>
              <a:ext uri="{FF2B5EF4-FFF2-40B4-BE49-F238E27FC236}">
                <a16:creationId xmlns:a16="http://schemas.microsoft.com/office/drawing/2014/main" id="{FB1DF2C4-9D8B-9B10-62E7-34F7CCA16E3F}"/>
              </a:ext>
            </a:extLst>
          </p:cNvPr>
          <p:cNvSpPr/>
          <p:nvPr/>
        </p:nvSpPr>
        <p:spPr>
          <a:xfrm>
            <a:off x="6667648" y="1044580"/>
            <a:ext cx="1965842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1087078" hangingPunct="0"/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" name="Rounded Rectangle">
            <a:extLst>
              <a:ext uri="{FF2B5EF4-FFF2-40B4-BE49-F238E27FC236}">
                <a16:creationId xmlns:a16="http://schemas.microsoft.com/office/drawing/2014/main" id="{299F5D08-9E49-3622-5E70-F1CF9BC758D4}"/>
              </a:ext>
            </a:extLst>
          </p:cNvPr>
          <p:cNvSpPr/>
          <p:nvPr/>
        </p:nvSpPr>
        <p:spPr>
          <a:xfrm>
            <a:off x="9325686" y="1044580"/>
            <a:ext cx="1965844" cy="544712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5B8F5C5D-CC83-84C7-C1C2-575AE9654890}"/>
              </a:ext>
            </a:extLst>
          </p:cNvPr>
          <p:cNvSpPr txBox="1"/>
          <p:nvPr/>
        </p:nvSpPr>
        <p:spPr>
          <a:xfrm>
            <a:off x="2277163" y="947604"/>
            <a:ext cx="3962853" cy="738664"/>
          </a:xfrm>
          <a:prstGeom prst="rect">
            <a:avLst/>
          </a:prstGeom>
          <a:noFill/>
          <a:ln>
            <a:solidFill>
              <a:srgbClr val="001689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ca-ES" sz="1400" dirty="0"/>
              <a:t>Qui pot decidir? Qui pot influir?</a:t>
            </a:r>
          </a:p>
          <a:p>
            <a:pPr>
              <a:buNone/>
            </a:pPr>
            <a:r>
              <a:rPr lang="ca-ES" sz="1400" dirty="0"/>
              <a:t>Hi ha alineació?</a:t>
            </a:r>
          </a:p>
          <a:p>
            <a:pPr>
              <a:buNone/>
            </a:pPr>
            <a:r>
              <a:rPr lang="ca-ES" sz="1400" dirty="0"/>
              <a:t>Hi ha altres actors afectats que cal incorporar?</a:t>
            </a:r>
            <a:endParaRPr lang="ca-ES" sz="1400" noProof="0" dirty="0"/>
          </a:p>
        </p:txBody>
      </p: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716AB0E1-4231-CD3A-6A48-A345817236D2}"/>
              </a:ext>
            </a:extLst>
          </p:cNvPr>
          <p:cNvGrpSpPr/>
          <p:nvPr/>
        </p:nvGrpSpPr>
        <p:grpSpPr>
          <a:xfrm>
            <a:off x="551384" y="4189838"/>
            <a:ext cx="10740146" cy="738664"/>
            <a:chOff x="551384" y="5648469"/>
            <a:chExt cx="10740146" cy="738664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E5287205-F25A-95AC-5F1F-A934D88B9340}"/>
                </a:ext>
              </a:extLst>
            </p:cNvPr>
            <p:cNvGrpSpPr/>
            <p:nvPr/>
          </p:nvGrpSpPr>
          <p:grpSpPr>
            <a:xfrm>
              <a:off x="551384" y="5745445"/>
              <a:ext cx="1650069" cy="544712"/>
              <a:chOff x="551384" y="5403992"/>
              <a:chExt cx="1650069" cy="544712"/>
            </a:xfrm>
          </p:grpSpPr>
          <p:sp>
            <p:nvSpPr>
              <p:cNvPr id="65" name="Rounded Rectangle">
                <a:extLst>
                  <a:ext uri="{FF2B5EF4-FFF2-40B4-BE49-F238E27FC236}">
                    <a16:creationId xmlns:a16="http://schemas.microsoft.com/office/drawing/2014/main" id="{251120CB-A27F-3E6E-C5AA-91ACB26DFA86}"/>
                  </a:ext>
                </a:extLst>
              </p:cNvPr>
              <p:cNvSpPr/>
              <p:nvPr/>
            </p:nvSpPr>
            <p:spPr>
              <a:xfrm>
                <a:off x="551384" y="5403992"/>
                <a:ext cx="1650069" cy="544712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764325">
                  <a:defRPr sz="3800" b="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lang="ca-ES" sz="1600" noProof="0" dirty="0">
                  <a:cs typeface="Arial" panose="020B0604020202020204" pitchFamily="34" charset="0"/>
                </a:endParaRPr>
              </a:p>
            </p:txBody>
          </p:sp>
          <p:sp>
            <p:nvSpPr>
              <p:cNvPr id="66" name="5. Type text here">
                <a:extLst>
                  <a:ext uri="{FF2B5EF4-FFF2-40B4-BE49-F238E27FC236}">
                    <a16:creationId xmlns:a16="http://schemas.microsoft.com/office/drawing/2014/main" id="{EB67CA78-F958-B683-0A7F-F553CCD3F29A}"/>
                  </a:ext>
                </a:extLst>
              </p:cNvPr>
              <p:cNvSpPr txBox="1"/>
              <p:nvPr/>
            </p:nvSpPr>
            <p:spPr>
              <a:xfrm>
                <a:off x="650942" y="5564779"/>
                <a:ext cx="1344386" cy="28469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>
                <a:lvl1pPr algn="l" defTabSz="325120">
                  <a:defRPr sz="1600" b="0">
                    <a:solidFill>
                      <a:srgbClr val="1D1C21"/>
                    </a:solidFill>
                    <a:latin typeface="+mn-lt"/>
                    <a:ea typeface="+mn-ea"/>
                    <a:cs typeface="+mn-cs"/>
                    <a:sym typeface="DM Sans Bold"/>
                  </a:defRPr>
                </a:lvl1pPr>
              </a:lstStyle>
              <a:p>
                <a:r>
                  <a:rPr lang="ca-ES" noProof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Legal</a:t>
                </a:r>
              </a:p>
            </p:txBody>
          </p:sp>
        </p:grpSp>
        <p:sp>
          <p:nvSpPr>
            <p:cNvPr id="68" name="Rounded Rectangle">
              <a:extLst>
                <a:ext uri="{FF2B5EF4-FFF2-40B4-BE49-F238E27FC236}">
                  <a16:creationId xmlns:a16="http://schemas.microsoft.com/office/drawing/2014/main" id="{8B6DE181-6C98-62BA-6D3C-7C6C80F5C2D7}"/>
                </a:ext>
              </a:extLst>
            </p:cNvPr>
            <p:cNvSpPr/>
            <p:nvPr/>
          </p:nvSpPr>
          <p:spPr>
            <a:xfrm>
              <a:off x="6667648" y="5745445"/>
              <a:ext cx="1965842" cy="544713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764325">
                <a:defRPr sz="38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ca-ES" sz="1600" noProof="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Rounded Rectangle">
              <a:extLst>
                <a:ext uri="{FF2B5EF4-FFF2-40B4-BE49-F238E27FC236}">
                  <a16:creationId xmlns:a16="http://schemas.microsoft.com/office/drawing/2014/main" id="{73BBA026-56A7-B3DE-2067-7FA33F3EF904}"/>
                </a:ext>
              </a:extLst>
            </p:cNvPr>
            <p:cNvSpPr/>
            <p:nvPr/>
          </p:nvSpPr>
          <p:spPr>
            <a:xfrm>
              <a:off x="9325686" y="5745445"/>
              <a:ext cx="1965844" cy="544713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764325">
                <a:defRPr sz="38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ca-ES" sz="1600" noProof="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51873005-1EFF-93A6-44A3-1FD8CC862784}"/>
                </a:ext>
              </a:extLst>
            </p:cNvPr>
            <p:cNvSpPr txBox="1"/>
            <p:nvPr/>
          </p:nvSpPr>
          <p:spPr>
            <a:xfrm>
              <a:off x="2279576" y="5648469"/>
              <a:ext cx="3962853" cy="738664"/>
            </a:xfrm>
            <a:prstGeom prst="rect">
              <a:avLst/>
            </a:prstGeom>
            <a:noFill/>
            <a:ln>
              <a:solidFill>
                <a:srgbClr val="001689"/>
              </a:solidFill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ca-ES" sz="1400" dirty="0"/>
                <a:t>Quin és el marc legal?</a:t>
              </a:r>
            </a:p>
            <a:p>
              <a:pPr>
                <a:buNone/>
              </a:pPr>
              <a:r>
                <a:rPr lang="ca-ES" sz="1400" dirty="0"/>
                <a:t>Quin el competencial?</a:t>
              </a:r>
            </a:p>
            <a:p>
              <a:pPr>
                <a:buNone/>
              </a:pPr>
              <a:r>
                <a:rPr lang="ca-ES" sz="1400" dirty="0"/>
                <a:t>Quines organitzacions se’n fan càrrec?</a:t>
              </a:r>
              <a:endParaRPr lang="ca-ES" sz="1400" noProof="0" dirty="0"/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DE455BBD-187A-649D-91D8-6BDB109C42E3}"/>
              </a:ext>
            </a:extLst>
          </p:cNvPr>
          <p:cNvGrpSpPr/>
          <p:nvPr/>
        </p:nvGrpSpPr>
        <p:grpSpPr>
          <a:xfrm>
            <a:off x="551384" y="1855138"/>
            <a:ext cx="1650069" cy="544712"/>
            <a:chOff x="551384" y="2695300"/>
            <a:chExt cx="1650069" cy="544712"/>
          </a:xfrm>
        </p:grpSpPr>
        <p:sp>
          <p:nvSpPr>
            <p:cNvPr id="21" name="Rounded Rectangle">
              <a:extLst>
                <a:ext uri="{FF2B5EF4-FFF2-40B4-BE49-F238E27FC236}">
                  <a16:creationId xmlns:a16="http://schemas.microsoft.com/office/drawing/2014/main" id="{80F5C7CF-FCB7-3DD8-F9D3-792C46DD777A}"/>
                </a:ext>
              </a:extLst>
            </p:cNvPr>
            <p:cNvSpPr/>
            <p:nvPr/>
          </p:nvSpPr>
          <p:spPr>
            <a:xfrm>
              <a:off x="551384" y="2695300"/>
              <a:ext cx="1650069" cy="544712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764325">
                <a:defRPr sz="38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ca-ES" sz="1600" noProof="0" dirty="0">
                <a:cs typeface="Arial" panose="020B0604020202020204" pitchFamily="34" charset="0"/>
              </a:endParaRPr>
            </a:p>
          </p:txBody>
        </p:sp>
        <p:sp>
          <p:nvSpPr>
            <p:cNvPr id="22" name="2. Type text here">
              <a:extLst>
                <a:ext uri="{FF2B5EF4-FFF2-40B4-BE49-F238E27FC236}">
                  <a16:creationId xmlns:a16="http://schemas.microsoft.com/office/drawing/2014/main" id="{96210FEC-3D0D-BD92-1DCF-ECD44F481B82}"/>
                </a:ext>
              </a:extLst>
            </p:cNvPr>
            <p:cNvSpPr txBox="1"/>
            <p:nvPr/>
          </p:nvSpPr>
          <p:spPr>
            <a:xfrm>
              <a:off x="650942" y="2856087"/>
              <a:ext cx="1344386" cy="28469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 algn="l" defTabSz="325120">
                <a:defRPr sz="1600" b="0">
                  <a:solidFill>
                    <a:srgbClr val="1D1C21"/>
                  </a:solidFill>
                  <a:latin typeface="+mn-lt"/>
                  <a:ea typeface="+mn-ea"/>
                  <a:cs typeface="+mn-cs"/>
                  <a:sym typeface="DM Sans Bold"/>
                </a:defRPr>
              </a:lvl1pPr>
            </a:lstStyle>
            <a:p>
              <a:r>
                <a:rPr lang="ca-ES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Economia</a:t>
              </a:r>
            </a:p>
          </p:txBody>
        </p:sp>
      </p:grpSp>
      <p:sp>
        <p:nvSpPr>
          <p:cNvPr id="24" name="Rounded Rectangle">
            <a:extLst>
              <a:ext uri="{FF2B5EF4-FFF2-40B4-BE49-F238E27FC236}">
                <a16:creationId xmlns:a16="http://schemas.microsoft.com/office/drawing/2014/main" id="{343919F0-80D7-AFA8-B287-649C1BE58F49}"/>
              </a:ext>
            </a:extLst>
          </p:cNvPr>
          <p:cNvSpPr/>
          <p:nvPr/>
        </p:nvSpPr>
        <p:spPr>
          <a:xfrm>
            <a:off x="6667648" y="1855138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7" name="Rounded Rectangle">
            <a:extLst>
              <a:ext uri="{FF2B5EF4-FFF2-40B4-BE49-F238E27FC236}">
                <a16:creationId xmlns:a16="http://schemas.microsoft.com/office/drawing/2014/main" id="{67850B43-88EF-0B2F-E586-6DEF7EF5EC67}"/>
              </a:ext>
            </a:extLst>
          </p:cNvPr>
          <p:cNvSpPr/>
          <p:nvPr/>
        </p:nvSpPr>
        <p:spPr>
          <a:xfrm>
            <a:off x="9325686" y="1855138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239E2FFC-02CD-36C4-ECE6-11B9534B2D9F}"/>
              </a:ext>
            </a:extLst>
          </p:cNvPr>
          <p:cNvSpPr txBox="1"/>
          <p:nvPr/>
        </p:nvSpPr>
        <p:spPr>
          <a:xfrm>
            <a:off x="2279576" y="1758162"/>
            <a:ext cx="3962853" cy="738664"/>
          </a:xfrm>
          <a:prstGeom prst="rect">
            <a:avLst/>
          </a:prstGeom>
          <a:noFill/>
          <a:ln>
            <a:solidFill>
              <a:srgbClr val="001689"/>
            </a:solidFill>
          </a:ln>
        </p:spPr>
        <p:txBody>
          <a:bodyPr wrap="square">
            <a:spAutoFit/>
          </a:bodyPr>
          <a:lstStyle/>
          <a:p>
            <a:r>
              <a:rPr lang="ca-ES" sz="1400" dirty="0"/>
              <a:t>Hi ha els recursos suficients?</a:t>
            </a:r>
          </a:p>
          <a:p>
            <a:r>
              <a:rPr lang="ca-ES" sz="1400" dirty="0"/>
              <a:t>Hi ha alternatives de finançament?</a:t>
            </a:r>
          </a:p>
          <a:p>
            <a:r>
              <a:rPr lang="ca-ES" sz="1400" dirty="0"/>
              <a:t>Quin és l’impacte econòmic del projecte?</a:t>
            </a:r>
            <a:endParaRPr lang="ca-ES" sz="1400" noProof="0" dirty="0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BB736930-DD54-8CA9-3710-4A1D90C6663F}"/>
              </a:ext>
            </a:extLst>
          </p:cNvPr>
          <p:cNvGrpSpPr/>
          <p:nvPr/>
        </p:nvGrpSpPr>
        <p:grpSpPr>
          <a:xfrm>
            <a:off x="551384" y="2665697"/>
            <a:ext cx="1650069" cy="544712"/>
            <a:chOff x="551384" y="3372741"/>
            <a:chExt cx="1650069" cy="544712"/>
          </a:xfrm>
        </p:grpSpPr>
        <p:sp>
          <p:nvSpPr>
            <p:cNvPr id="32" name="Rounded Rectangle">
              <a:extLst>
                <a:ext uri="{FF2B5EF4-FFF2-40B4-BE49-F238E27FC236}">
                  <a16:creationId xmlns:a16="http://schemas.microsoft.com/office/drawing/2014/main" id="{FC9BF701-46FE-85CB-72B2-70A2F894C9B4}"/>
                </a:ext>
              </a:extLst>
            </p:cNvPr>
            <p:cNvSpPr/>
            <p:nvPr/>
          </p:nvSpPr>
          <p:spPr>
            <a:xfrm>
              <a:off x="551384" y="3372741"/>
              <a:ext cx="1650069" cy="544712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764325">
                <a:defRPr sz="38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ca-ES" sz="1600" noProof="0" dirty="0">
                <a:cs typeface="Arial" panose="020B0604020202020204" pitchFamily="34" charset="0"/>
              </a:endParaRPr>
            </a:p>
          </p:txBody>
        </p:sp>
        <p:sp>
          <p:nvSpPr>
            <p:cNvPr id="33" name="3. Type text here">
              <a:extLst>
                <a:ext uri="{FF2B5EF4-FFF2-40B4-BE49-F238E27FC236}">
                  <a16:creationId xmlns:a16="http://schemas.microsoft.com/office/drawing/2014/main" id="{58E47DC0-67D8-45A2-FC7D-6D8B0473033C}"/>
                </a:ext>
              </a:extLst>
            </p:cNvPr>
            <p:cNvSpPr txBox="1"/>
            <p:nvPr/>
          </p:nvSpPr>
          <p:spPr>
            <a:xfrm>
              <a:off x="650942" y="3533528"/>
              <a:ext cx="1344386" cy="28469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19050" tIns="19050" rIns="19050" bIns="19050" numCol="1" anchor="t">
              <a:spAutoFit/>
            </a:bodyPr>
            <a:lstStyle>
              <a:lvl1pPr algn="l" defTabSz="325120">
                <a:defRPr sz="1600" b="0">
                  <a:solidFill>
                    <a:srgbClr val="1D1C21"/>
                  </a:solidFill>
                  <a:latin typeface="+mn-lt"/>
                  <a:ea typeface="+mn-ea"/>
                  <a:cs typeface="+mn-cs"/>
                  <a:sym typeface="DM Sans Bold"/>
                </a:defRPr>
              </a:lvl1pPr>
            </a:lstStyle>
            <a:p>
              <a:r>
                <a:rPr lang="ca-ES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Societat</a:t>
              </a:r>
            </a:p>
          </p:txBody>
        </p:sp>
      </p:grpSp>
      <p:sp>
        <p:nvSpPr>
          <p:cNvPr id="35" name="Rounded Rectangle">
            <a:extLst>
              <a:ext uri="{FF2B5EF4-FFF2-40B4-BE49-F238E27FC236}">
                <a16:creationId xmlns:a16="http://schemas.microsoft.com/office/drawing/2014/main" id="{6E46ACD5-FE0A-A774-F665-6B92B80806C5}"/>
              </a:ext>
            </a:extLst>
          </p:cNvPr>
          <p:cNvSpPr/>
          <p:nvPr/>
        </p:nvSpPr>
        <p:spPr>
          <a:xfrm>
            <a:off x="6667648" y="2665697"/>
            <a:ext cx="1965842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8" name="Rounded Rectangle">
            <a:extLst>
              <a:ext uri="{FF2B5EF4-FFF2-40B4-BE49-F238E27FC236}">
                <a16:creationId xmlns:a16="http://schemas.microsoft.com/office/drawing/2014/main" id="{0E505DF3-DD57-9D41-703E-BD2795732DB9}"/>
              </a:ext>
            </a:extLst>
          </p:cNvPr>
          <p:cNvSpPr/>
          <p:nvPr/>
        </p:nvSpPr>
        <p:spPr>
          <a:xfrm>
            <a:off x="9325686" y="2665697"/>
            <a:ext cx="1965844" cy="544713"/>
          </a:xfrm>
          <a:prstGeom prst="roundRect">
            <a:avLst>
              <a:gd name="adj" fmla="val 13115"/>
            </a:avLst>
          </a:prstGeom>
          <a:solidFill>
            <a:schemeClr val="bg1">
              <a:lumMod val="95000"/>
            </a:schemeClr>
          </a:solidFill>
          <a:ln w="25400" cap="flat">
            <a:solidFill>
              <a:srgbClr val="001689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764325">
              <a:defRPr sz="38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ca-ES" sz="160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FBAF7ED3-2D9E-1DDD-699D-008285E8C6DB}"/>
              </a:ext>
            </a:extLst>
          </p:cNvPr>
          <p:cNvSpPr txBox="1"/>
          <p:nvPr/>
        </p:nvSpPr>
        <p:spPr>
          <a:xfrm>
            <a:off x="2279576" y="2568721"/>
            <a:ext cx="3962853" cy="738664"/>
          </a:xfrm>
          <a:prstGeom prst="rect">
            <a:avLst/>
          </a:prstGeom>
          <a:noFill/>
          <a:ln>
            <a:solidFill>
              <a:srgbClr val="001689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ca-ES" sz="1400" noProof="0" dirty="0"/>
              <a:t>Quin és el sentir de la societat?</a:t>
            </a:r>
          </a:p>
          <a:p>
            <a:r>
              <a:rPr lang="ca-ES" sz="1400" dirty="0"/>
              <a:t>Quin és l’impacte social del projecte?</a:t>
            </a:r>
          </a:p>
          <a:p>
            <a:pPr>
              <a:buNone/>
            </a:pPr>
            <a:r>
              <a:rPr lang="ca-ES" sz="1400" dirty="0"/>
              <a:t>Quins riscos hi ha?</a:t>
            </a:r>
            <a:endParaRPr lang="ca-ES" sz="1400" noProof="0" dirty="0"/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A0AFE852-E3C8-796D-5DE6-F8E26C06570E}"/>
              </a:ext>
            </a:extLst>
          </p:cNvPr>
          <p:cNvGrpSpPr/>
          <p:nvPr/>
        </p:nvGrpSpPr>
        <p:grpSpPr>
          <a:xfrm>
            <a:off x="551384" y="3379280"/>
            <a:ext cx="10740146" cy="738664"/>
            <a:chOff x="551384" y="4027352"/>
            <a:chExt cx="10740146" cy="738664"/>
          </a:xfrm>
        </p:grpSpPr>
        <p:grpSp>
          <p:nvGrpSpPr>
            <p:cNvPr id="89" name="Grupo 88">
              <a:extLst>
                <a:ext uri="{FF2B5EF4-FFF2-40B4-BE49-F238E27FC236}">
                  <a16:creationId xmlns:a16="http://schemas.microsoft.com/office/drawing/2014/main" id="{4555278F-B4C4-06CB-C406-3F8AFBE41A2A}"/>
                </a:ext>
              </a:extLst>
            </p:cNvPr>
            <p:cNvGrpSpPr/>
            <p:nvPr/>
          </p:nvGrpSpPr>
          <p:grpSpPr>
            <a:xfrm>
              <a:off x="551384" y="4124328"/>
              <a:ext cx="1650069" cy="544712"/>
              <a:chOff x="551384" y="4050183"/>
              <a:chExt cx="1650069" cy="544712"/>
            </a:xfrm>
          </p:grpSpPr>
          <p:sp>
            <p:nvSpPr>
              <p:cNvPr id="43" name="Rounded Rectangle">
                <a:extLst>
                  <a:ext uri="{FF2B5EF4-FFF2-40B4-BE49-F238E27FC236}">
                    <a16:creationId xmlns:a16="http://schemas.microsoft.com/office/drawing/2014/main" id="{E799256D-18EB-483F-3B56-534EAF9238BC}"/>
                  </a:ext>
                </a:extLst>
              </p:cNvPr>
              <p:cNvSpPr/>
              <p:nvPr/>
            </p:nvSpPr>
            <p:spPr>
              <a:xfrm>
                <a:off x="551384" y="4050183"/>
                <a:ext cx="1650069" cy="544712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764325">
                  <a:defRPr sz="3800" b="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lang="ca-ES" sz="1600" noProof="0" dirty="0">
                  <a:cs typeface="Arial" panose="020B0604020202020204" pitchFamily="34" charset="0"/>
                </a:endParaRPr>
              </a:p>
            </p:txBody>
          </p:sp>
          <p:sp>
            <p:nvSpPr>
              <p:cNvPr id="44" name="4. Type text here">
                <a:extLst>
                  <a:ext uri="{FF2B5EF4-FFF2-40B4-BE49-F238E27FC236}">
                    <a16:creationId xmlns:a16="http://schemas.microsoft.com/office/drawing/2014/main" id="{5FB7C404-7ADA-4A4C-D169-35B097FA46AA}"/>
                  </a:ext>
                </a:extLst>
              </p:cNvPr>
              <p:cNvSpPr txBox="1"/>
              <p:nvPr/>
            </p:nvSpPr>
            <p:spPr>
              <a:xfrm>
                <a:off x="650942" y="4210970"/>
                <a:ext cx="1344386" cy="28469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>
                <a:lvl1pPr algn="l" defTabSz="325120">
                  <a:defRPr sz="1600" b="0">
                    <a:solidFill>
                      <a:srgbClr val="1D1C21"/>
                    </a:solidFill>
                    <a:latin typeface="+mn-lt"/>
                    <a:ea typeface="+mn-ea"/>
                    <a:cs typeface="+mn-cs"/>
                    <a:sym typeface="DM Sans Bold"/>
                  </a:defRPr>
                </a:lvl1pPr>
              </a:lstStyle>
              <a:p>
                <a:r>
                  <a:rPr lang="ca-ES" noProof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Tecnologia</a:t>
                </a:r>
              </a:p>
            </p:txBody>
          </p:sp>
        </p:grpSp>
        <p:sp>
          <p:nvSpPr>
            <p:cNvPr id="46" name="Rounded Rectangle">
              <a:extLst>
                <a:ext uri="{FF2B5EF4-FFF2-40B4-BE49-F238E27FC236}">
                  <a16:creationId xmlns:a16="http://schemas.microsoft.com/office/drawing/2014/main" id="{DE637AF6-A974-4CDA-16F9-F4D60D92D995}"/>
                </a:ext>
              </a:extLst>
            </p:cNvPr>
            <p:cNvSpPr/>
            <p:nvPr/>
          </p:nvSpPr>
          <p:spPr>
            <a:xfrm>
              <a:off x="6667648" y="4124328"/>
              <a:ext cx="1965842" cy="544712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764325">
                <a:defRPr sz="38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ca-ES" sz="1600" noProof="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Rounded Rectangle">
              <a:extLst>
                <a:ext uri="{FF2B5EF4-FFF2-40B4-BE49-F238E27FC236}">
                  <a16:creationId xmlns:a16="http://schemas.microsoft.com/office/drawing/2014/main" id="{CC5A2855-9C85-9E25-178A-5F75979D491C}"/>
                </a:ext>
              </a:extLst>
            </p:cNvPr>
            <p:cNvSpPr/>
            <p:nvPr/>
          </p:nvSpPr>
          <p:spPr>
            <a:xfrm>
              <a:off x="9325686" y="4124328"/>
              <a:ext cx="1965844" cy="544712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764325">
                <a:defRPr sz="38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ca-ES" sz="1600" noProof="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0E20895C-BD51-AFC5-599C-35D68F4EF9D6}"/>
                </a:ext>
              </a:extLst>
            </p:cNvPr>
            <p:cNvSpPr txBox="1"/>
            <p:nvPr/>
          </p:nvSpPr>
          <p:spPr>
            <a:xfrm>
              <a:off x="2279576" y="4027352"/>
              <a:ext cx="3962853" cy="738664"/>
            </a:xfrm>
            <a:prstGeom prst="rect">
              <a:avLst/>
            </a:prstGeom>
            <a:noFill/>
            <a:ln>
              <a:solidFill>
                <a:srgbClr val="001689"/>
              </a:solidFill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ca-ES" sz="1400" noProof="0" dirty="0"/>
                <a:t>Hi ha la infraestructura </a:t>
              </a:r>
              <a:r>
                <a:rPr lang="ca-ES" sz="1400" dirty="0"/>
                <a:t>adequada?</a:t>
              </a:r>
            </a:p>
            <a:p>
              <a:pPr>
                <a:buNone/>
              </a:pPr>
              <a:r>
                <a:rPr lang="ca-ES" sz="1400" noProof="0" dirty="0"/>
                <a:t>Les persones tenen les competències necessàries?</a:t>
              </a: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10F82284-5018-DA05-7DF2-6F7C2F8CE80C}"/>
              </a:ext>
            </a:extLst>
          </p:cNvPr>
          <p:cNvGrpSpPr/>
          <p:nvPr/>
        </p:nvGrpSpPr>
        <p:grpSpPr>
          <a:xfrm>
            <a:off x="551384" y="5000397"/>
            <a:ext cx="10740146" cy="738664"/>
            <a:chOff x="551384" y="4837911"/>
            <a:chExt cx="10740146" cy="738664"/>
          </a:xfrm>
        </p:grpSpPr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5D1F5E7-BAFC-877A-DD44-2A7E9B6C7A2E}"/>
                </a:ext>
              </a:extLst>
            </p:cNvPr>
            <p:cNvGrpSpPr/>
            <p:nvPr/>
          </p:nvGrpSpPr>
          <p:grpSpPr>
            <a:xfrm>
              <a:off x="551384" y="4934887"/>
              <a:ext cx="1652844" cy="544712"/>
              <a:chOff x="551384" y="4727624"/>
              <a:chExt cx="1652844" cy="544712"/>
            </a:xfrm>
          </p:grpSpPr>
          <p:sp>
            <p:nvSpPr>
              <p:cNvPr id="54" name="Rounded Rectangle">
                <a:extLst>
                  <a:ext uri="{FF2B5EF4-FFF2-40B4-BE49-F238E27FC236}">
                    <a16:creationId xmlns:a16="http://schemas.microsoft.com/office/drawing/2014/main" id="{FE0142E1-B295-7716-555C-49FC3DE7CB92}"/>
                  </a:ext>
                </a:extLst>
              </p:cNvPr>
              <p:cNvSpPr/>
              <p:nvPr/>
            </p:nvSpPr>
            <p:spPr>
              <a:xfrm>
                <a:off x="551384" y="4727624"/>
                <a:ext cx="1650069" cy="544712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764325">
                  <a:defRPr sz="3800" b="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lang="ca-ES" sz="1600" noProof="0" dirty="0">
                  <a:cs typeface="Arial" panose="020B0604020202020204" pitchFamily="34" charset="0"/>
                </a:endParaRPr>
              </a:p>
            </p:txBody>
          </p:sp>
          <p:sp>
            <p:nvSpPr>
              <p:cNvPr id="55" name="5. Type text here">
                <a:extLst>
                  <a:ext uri="{FF2B5EF4-FFF2-40B4-BE49-F238E27FC236}">
                    <a16:creationId xmlns:a16="http://schemas.microsoft.com/office/drawing/2014/main" id="{BCFB29FD-E7F7-347B-37A9-D12E523DFA08}"/>
                  </a:ext>
                </a:extLst>
              </p:cNvPr>
              <p:cNvSpPr txBox="1"/>
              <p:nvPr/>
            </p:nvSpPr>
            <p:spPr>
              <a:xfrm>
                <a:off x="650942" y="4888411"/>
                <a:ext cx="1553286" cy="28469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>
                <a:lvl1pPr algn="l" defTabSz="325120">
                  <a:defRPr sz="1600" b="0">
                    <a:solidFill>
                      <a:srgbClr val="1D1C21"/>
                    </a:solidFill>
                    <a:latin typeface="+mn-lt"/>
                    <a:ea typeface="+mn-ea"/>
                    <a:cs typeface="+mn-cs"/>
                    <a:sym typeface="DM Sans Bold"/>
                  </a:defRPr>
                </a:lvl1pPr>
              </a:lstStyle>
              <a:p>
                <a:r>
                  <a:rPr lang="ca-ES" noProof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Entorn natural</a:t>
                </a:r>
              </a:p>
            </p:txBody>
          </p:sp>
        </p:grpSp>
        <p:sp>
          <p:nvSpPr>
            <p:cNvPr id="57" name="Rounded Rectangle">
              <a:extLst>
                <a:ext uri="{FF2B5EF4-FFF2-40B4-BE49-F238E27FC236}">
                  <a16:creationId xmlns:a16="http://schemas.microsoft.com/office/drawing/2014/main" id="{BE9F21F9-41AC-93D2-B5FE-48C56A45353D}"/>
                </a:ext>
              </a:extLst>
            </p:cNvPr>
            <p:cNvSpPr/>
            <p:nvPr/>
          </p:nvSpPr>
          <p:spPr>
            <a:xfrm>
              <a:off x="6667648" y="4934887"/>
              <a:ext cx="1965842" cy="544713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764325">
                <a:defRPr sz="38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ca-ES" sz="1600" noProof="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Rounded Rectangle">
              <a:extLst>
                <a:ext uri="{FF2B5EF4-FFF2-40B4-BE49-F238E27FC236}">
                  <a16:creationId xmlns:a16="http://schemas.microsoft.com/office/drawing/2014/main" id="{11F88358-CA2B-2414-74C4-A3A75CC7398D}"/>
                </a:ext>
              </a:extLst>
            </p:cNvPr>
            <p:cNvSpPr/>
            <p:nvPr/>
          </p:nvSpPr>
          <p:spPr>
            <a:xfrm>
              <a:off x="9325686" y="4934887"/>
              <a:ext cx="1965844" cy="544713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764325">
                <a:defRPr sz="38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ca-ES" sz="1600" noProof="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AF2F1FE0-6152-E408-F136-EDE7E49548B7}"/>
                </a:ext>
              </a:extLst>
            </p:cNvPr>
            <p:cNvSpPr txBox="1"/>
            <p:nvPr/>
          </p:nvSpPr>
          <p:spPr>
            <a:xfrm>
              <a:off x="2279576" y="4837911"/>
              <a:ext cx="3962853" cy="738664"/>
            </a:xfrm>
            <a:prstGeom prst="rect">
              <a:avLst/>
            </a:prstGeom>
            <a:noFill/>
            <a:ln>
              <a:solidFill>
                <a:srgbClr val="001689"/>
              </a:solidFill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ca-ES" sz="1400" dirty="0"/>
                <a:t>És sostenible? Contribueix a la sostenibilitat?</a:t>
              </a:r>
            </a:p>
            <a:p>
              <a:pPr>
                <a:buNone/>
              </a:pPr>
              <a:r>
                <a:rPr lang="ca-ES" sz="1400" noProof="0" dirty="0"/>
                <a:t>Quines incerteses (climàtiques, energètiques...) podem preveure?</a:t>
              </a:r>
            </a:p>
          </p:txBody>
        </p:sp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9FE3AC52-7ADA-5652-8630-6F34FD3D9B2D}"/>
              </a:ext>
            </a:extLst>
          </p:cNvPr>
          <p:cNvGrpSpPr/>
          <p:nvPr/>
        </p:nvGrpSpPr>
        <p:grpSpPr>
          <a:xfrm>
            <a:off x="551384" y="5810956"/>
            <a:ext cx="10740146" cy="954107"/>
            <a:chOff x="551384" y="4837911"/>
            <a:chExt cx="10740146" cy="954107"/>
          </a:xfrm>
        </p:grpSpPr>
        <p:grpSp>
          <p:nvGrpSpPr>
            <p:cNvPr id="103" name="Grupo 102">
              <a:extLst>
                <a:ext uri="{FF2B5EF4-FFF2-40B4-BE49-F238E27FC236}">
                  <a16:creationId xmlns:a16="http://schemas.microsoft.com/office/drawing/2014/main" id="{91DCEF3C-C859-5AB6-9644-BE16E3018CC8}"/>
                </a:ext>
              </a:extLst>
            </p:cNvPr>
            <p:cNvGrpSpPr/>
            <p:nvPr/>
          </p:nvGrpSpPr>
          <p:grpSpPr>
            <a:xfrm>
              <a:off x="551384" y="4934887"/>
              <a:ext cx="1652844" cy="544712"/>
              <a:chOff x="551384" y="4727624"/>
              <a:chExt cx="1652844" cy="544712"/>
            </a:xfrm>
          </p:grpSpPr>
          <p:sp>
            <p:nvSpPr>
              <p:cNvPr id="107" name="Rounded Rectangle">
                <a:extLst>
                  <a:ext uri="{FF2B5EF4-FFF2-40B4-BE49-F238E27FC236}">
                    <a16:creationId xmlns:a16="http://schemas.microsoft.com/office/drawing/2014/main" id="{32DCB45D-19F8-5EE7-11CC-D6CABB92C7F3}"/>
                  </a:ext>
                </a:extLst>
              </p:cNvPr>
              <p:cNvSpPr/>
              <p:nvPr/>
            </p:nvSpPr>
            <p:spPr>
              <a:xfrm>
                <a:off x="551384" y="4727624"/>
                <a:ext cx="1650069" cy="544712"/>
              </a:xfrm>
              <a:prstGeom prst="roundRect">
                <a:avLst>
                  <a:gd name="adj" fmla="val 13115"/>
                </a:avLst>
              </a:prstGeom>
              <a:solidFill>
                <a:schemeClr val="bg1">
                  <a:lumMod val="95000"/>
                </a:schemeClr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764325">
                  <a:defRPr sz="3800" b="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lang="ca-ES" sz="1600" noProof="0" dirty="0">
                  <a:cs typeface="Arial" panose="020B0604020202020204" pitchFamily="34" charset="0"/>
                </a:endParaRPr>
              </a:p>
            </p:txBody>
          </p:sp>
          <p:sp>
            <p:nvSpPr>
              <p:cNvPr id="108" name="5. Type text here">
                <a:extLst>
                  <a:ext uri="{FF2B5EF4-FFF2-40B4-BE49-F238E27FC236}">
                    <a16:creationId xmlns:a16="http://schemas.microsoft.com/office/drawing/2014/main" id="{5F0C251E-F6EF-EC0F-B6FF-140618E120B1}"/>
                  </a:ext>
                </a:extLst>
              </p:cNvPr>
              <p:cNvSpPr txBox="1"/>
              <p:nvPr/>
            </p:nvSpPr>
            <p:spPr>
              <a:xfrm>
                <a:off x="650942" y="4888411"/>
                <a:ext cx="1553286" cy="284693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  </a:ext>
              </a:extLst>
            </p:spPr>
            <p:txBody>
              <a:bodyPr wrap="square" lIns="19050" tIns="19050" rIns="19050" bIns="19050" numCol="1" anchor="t">
                <a:spAutoFit/>
              </a:bodyPr>
              <a:lstStyle>
                <a:lvl1pPr algn="l" defTabSz="325120">
                  <a:defRPr sz="1600" b="0">
                    <a:solidFill>
                      <a:srgbClr val="1D1C21"/>
                    </a:solidFill>
                    <a:latin typeface="+mn-lt"/>
                    <a:ea typeface="+mn-ea"/>
                    <a:cs typeface="+mn-cs"/>
                    <a:sym typeface="DM Sans Bold"/>
                  </a:defRPr>
                </a:lvl1pPr>
              </a:lstStyle>
              <a:p>
                <a:r>
                  <a:rPr lang="ca-ES" noProof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Altres?</a:t>
                </a:r>
              </a:p>
            </p:txBody>
          </p:sp>
        </p:grpSp>
        <p:sp>
          <p:nvSpPr>
            <p:cNvPr id="104" name="Rounded Rectangle">
              <a:extLst>
                <a:ext uri="{FF2B5EF4-FFF2-40B4-BE49-F238E27FC236}">
                  <a16:creationId xmlns:a16="http://schemas.microsoft.com/office/drawing/2014/main" id="{9A66A142-48E4-2133-EB03-EAF2ADD43967}"/>
                </a:ext>
              </a:extLst>
            </p:cNvPr>
            <p:cNvSpPr/>
            <p:nvPr/>
          </p:nvSpPr>
          <p:spPr>
            <a:xfrm>
              <a:off x="6667648" y="4934887"/>
              <a:ext cx="1965842" cy="544713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764325">
                <a:defRPr sz="38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ca-ES" sz="1600" noProof="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" name="Rounded Rectangle">
              <a:extLst>
                <a:ext uri="{FF2B5EF4-FFF2-40B4-BE49-F238E27FC236}">
                  <a16:creationId xmlns:a16="http://schemas.microsoft.com/office/drawing/2014/main" id="{CC39081F-6F65-340D-A866-5E3D7ED0900D}"/>
                </a:ext>
              </a:extLst>
            </p:cNvPr>
            <p:cNvSpPr/>
            <p:nvPr/>
          </p:nvSpPr>
          <p:spPr>
            <a:xfrm>
              <a:off x="9325686" y="4934887"/>
              <a:ext cx="1965844" cy="544713"/>
            </a:xfrm>
            <a:prstGeom prst="roundRect">
              <a:avLst>
                <a:gd name="adj" fmla="val 13115"/>
              </a:avLst>
            </a:prstGeom>
            <a:solidFill>
              <a:schemeClr val="bg1">
                <a:lumMod val="95000"/>
              </a:schemeClr>
            </a:solidFill>
            <a:ln w="25400" cap="flat">
              <a:solidFill>
                <a:srgbClr val="00168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764325">
                <a:defRPr sz="38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lang="ca-ES" sz="1600" noProof="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92AA3AF4-858D-E7E8-D07E-C4BA3A0A5B51}"/>
                </a:ext>
              </a:extLst>
            </p:cNvPr>
            <p:cNvSpPr txBox="1"/>
            <p:nvPr/>
          </p:nvSpPr>
          <p:spPr>
            <a:xfrm>
              <a:off x="2279576" y="4837911"/>
              <a:ext cx="3962853" cy="954107"/>
            </a:xfrm>
            <a:prstGeom prst="rect">
              <a:avLst/>
            </a:prstGeom>
            <a:noFill/>
            <a:ln>
              <a:solidFill>
                <a:srgbClr val="001689"/>
              </a:solidFill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ca-ES" sz="1400" dirty="0"/>
                <a:t>Governança</a:t>
              </a:r>
            </a:p>
            <a:p>
              <a:pPr>
                <a:buNone/>
              </a:pPr>
              <a:r>
                <a:rPr lang="ca-ES" sz="1400" noProof="0" dirty="0"/>
                <a:t>Valors</a:t>
              </a:r>
            </a:p>
            <a:p>
              <a:pPr>
                <a:buNone/>
              </a:pPr>
              <a:r>
                <a:rPr lang="ca-ES" sz="1400" dirty="0"/>
                <a:t>Criminal/militar</a:t>
              </a:r>
            </a:p>
            <a:p>
              <a:pPr>
                <a:buNone/>
              </a:pPr>
              <a:r>
                <a:rPr lang="ca-ES" sz="1400" noProof="0" dirty="0"/>
                <a:t>Demografia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91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83BB2-8A5B-F25E-AE4C-432F8EB62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CF169-FA0D-3FEB-BBB2-320E55698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Anàlisi del sistema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098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1410C-01BA-2484-1AEC-D222686A8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8F19251-5908-9A64-BABA-7C36D333DE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Anàlisi del sistema: la </a:t>
            </a:r>
            <a:r>
              <a:rPr lang="ca-ES" dirty="0" err="1"/>
              <a:t>blogosfera</a:t>
            </a:r>
            <a:r>
              <a:rPr lang="ca-ES" dirty="0"/>
              <a:t> iraniana</a:t>
            </a:r>
            <a:endParaRPr lang="es-ES" dirty="0"/>
          </a:p>
        </p:txBody>
      </p:sp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A9FD07B4-1812-91F2-1E52-36AF1B953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2426"/>
            <a:ext cx="5981154" cy="54707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BF17AB-D8A3-FB22-C20E-C67C9745EB24}"/>
              </a:ext>
            </a:extLst>
          </p:cNvPr>
          <p:cNvSpPr txBox="1"/>
          <p:nvPr/>
        </p:nvSpPr>
        <p:spPr>
          <a:xfrm>
            <a:off x="7727621" y="6596390"/>
            <a:ext cx="38734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/>
              <a:t>Kelly, </a:t>
            </a:r>
            <a:r>
              <a:rPr lang="es-ES" sz="1100" dirty="0" err="1"/>
              <a:t>Etling</a:t>
            </a:r>
            <a:r>
              <a:rPr lang="es-ES" sz="1100" dirty="0"/>
              <a:t> (2008) - </a:t>
            </a:r>
            <a:r>
              <a:rPr lang="es-ES" sz="1100" dirty="0" err="1"/>
              <a:t>Mapping</a:t>
            </a:r>
            <a:r>
              <a:rPr lang="es-ES" sz="1100" dirty="0"/>
              <a:t> </a:t>
            </a:r>
            <a:r>
              <a:rPr lang="es-ES" sz="1100" dirty="0" err="1"/>
              <a:t>Irans</a:t>
            </a:r>
            <a:r>
              <a:rPr lang="es-ES" sz="1100" dirty="0"/>
              <a:t> Online </a:t>
            </a:r>
            <a:r>
              <a:rPr lang="es-ES" sz="1100" dirty="0" err="1"/>
              <a:t>Public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941403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CB3F07ED-10C1-F1F7-539B-27BB6D497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4" y="416293"/>
            <a:ext cx="10385616" cy="564782"/>
          </a:xfrm>
        </p:spPr>
        <p:txBody>
          <a:bodyPr/>
          <a:lstStyle/>
          <a:p>
            <a:r>
              <a:rPr lang="ca-ES" dirty="0"/>
              <a:t>Taller: anàlisi del sistema - reptes</a:t>
            </a:r>
            <a:endParaRPr lang="es-ES" dirty="0"/>
          </a:p>
        </p:txBody>
      </p:sp>
      <p:pic>
        <p:nvPicPr>
          <p:cNvPr id="23" name="Imagen 22" descr="Diagrama&#10;&#10;El contenido generado por IA puede ser incorrecto.">
            <a:extLst>
              <a:ext uri="{FF2B5EF4-FFF2-40B4-BE49-F238E27FC236}">
                <a16:creationId xmlns:a16="http://schemas.microsoft.com/office/drawing/2014/main" id="{5A5CBA08-2830-18A7-6E12-FD77EFFEF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86" y="1512888"/>
            <a:ext cx="9534525" cy="472440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C9134C2-4EE5-4394-D04C-D5E53AC593BF}"/>
              </a:ext>
            </a:extLst>
          </p:cNvPr>
          <p:cNvSpPr txBox="1"/>
          <p:nvPr/>
        </p:nvSpPr>
        <p:spPr>
          <a:xfrm>
            <a:off x="4617982" y="6596390"/>
            <a:ext cx="6983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UK Government Office for Science (2023). An introductory systems thinking toolkit for civil servants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81511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0DFD8-58DA-4236-A285-50ED9C54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4FAC661-E230-35AC-86F7-743EB2A0A5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Anàlisi del sistema: l’escalada d’armament nuclear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946C7A-8AB9-D6D6-6E35-7E090571731C}"/>
              </a:ext>
            </a:extLst>
          </p:cNvPr>
          <p:cNvSpPr txBox="1"/>
          <p:nvPr/>
        </p:nvSpPr>
        <p:spPr>
          <a:xfrm>
            <a:off x="4439816" y="6596390"/>
            <a:ext cx="71612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Kim (1992). Systems Archetypes I. Diagnosing Systemic Issues and Designing High-Leverage Interventions</a:t>
            </a:r>
            <a:endParaRPr lang="es-ES" sz="1100" dirty="0"/>
          </a:p>
        </p:txBody>
      </p:sp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1420E520-3998-4AEA-8AF0-AF0608732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309687"/>
            <a:ext cx="101441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04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9F5FB-6CC8-D7DD-8FF9-7EE200B1E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EBDDC50-DF84-88BE-49D1-8857169CC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Anàlisi del sistema: desplegament de vehicles elèctrics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37AEC3E-A37C-B8F3-0337-9D7136CC4AB3}"/>
              </a:ext>
            </a:extLst>
          </p:cNvPr>
          <p:cNvSpPr txBox="1"/>
          <p:nvPr/>
        </p:nvSpPr>
        <p:spPr>
          <a:xfrm>
            <a:off x="4617982" y="6596390"/>
            <a:ext cx="6983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UK Government Office for Science (2023). An introductory systems thinking toolkit for civil servants</a:t>
            </a:r>
            <a:endParaRPr lang="es-ES" sz="1100" dirty="0"/>
          </a:p>
        </p:txBody>
      </p:sp>
      <p:pic>
        <p:nvPicPr>
          <p:cNvPr id="3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3289B361-27FB-0E21-0176-3BD3FFCCA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931584"/>
            <a:ext cx="6983090" cy="54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4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9ED3489-BA05-10E1-65D9-68336E134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ECE7872-8033-5FD5-6DCA-78CE596B7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/>
              <a:t>Continguts de la sessió</a:t>
            </a:r>
            <a:endParaRPr lang="ca-ES" dirty="0">
              <a:solidFill>
                <a:srgbClr val="00676C"/>
              </a:solidFill>
              <a:ea typeface="+mj-ea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E81AF581-70D4-2859-B2DE-20E3D11B22AF}"/>
              </a:ext>
            </a:extLst>
          </p:cNvPr>
          <p:cNvSpPr txBox="1">
            <a:spLocks/>
          </p:cNvSpPr>
          <p:nvPr/>
        </p:nvSpPr>
        <p:spPr bwMode="auto">
          <a:xfrm>
            <a:off x="1216804" y="1265774"/>
            <a:ext cx="10160809" cy="526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els reptes a abordar per a la consecució dels impactes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Arbre de problemes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PESTEL / PESTEL dinàmic de sistema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Matriu de prioritats (factibilitat vs. efecte)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alt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com els actors es relacionen al voltant dels reptes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Anàlisi del sistema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alt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alt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alt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7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74332-B934-B7A4-4B84-CACAA4B9B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36013E3-68A2-15F2-1633-85B0064C3C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Anàlisi del sistema: desforestació a l’Amazones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D1A624-6805-6009-DB40-6F7B1DE253E0}"/>
              </a:ext>
            </a:extLst>
          </p:cNvPr>
          <p:cNvSpPr txBox="1"/>
          <p:nvPr/>
        </p:nvSpPr>
        <p:spPr>
          <a:xfrm>
            <a:off x="5375920" y="6596390"/>
            <a:ext cx="62251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Fuzzy Cognitive Map of deforestation in the Brazilian Amazon. (Kok, 2009)</a:t>
            </a:r>
            <a:endParaRPr lang="es-ES" sz="1100" dirty="0"/>
          </a:p>
        </p:txBody>
      </p:sp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7D940B37-A095-B37B-2AE5-2E406F7B4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83" y="1180980"/>
            <a:ext cx="7345263" cy="50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5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AA05A-3679-642A-440A-372A26910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930B0-6FDC-F0E1-3DE9-491926CC6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anàlisi del sistema</a:t>
            </a:r>
            <a:br>
              <a:rPr lang="ca-ES" dirty="0"/>
            </a:br>
            <a:r>
              <a:rPr lang="ca-ES" dirty="0"/>
              <a:t>El repte principal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719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03F2A-218D-8774-D9D1-F92B22721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ángulo 65">
            <a:extLst>
              <a:ext uri="{FF2B5EF4-FFF2-40B4-BE49-F238E27FC236}">
                <a16:creationId xmlns:a16="http://schemas.microsoft.com/office/drawing/2014/main" id="{4B0A9A1D-E9CD-2F31-2CD7-95AA2F299C5A}"/>
              </a:ext>
            </a:extLst>
          </p:cNvPr>
          <p:cNvSpPr/>
          <p:nvPr/>
        </p:nvSpPr>
        <p:spPr>
          <a:xfrm>
            <a:off x="5558946" y="2495793"/>
            <a:ext cx="1853218" cy="593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Rectángulo 65">
            <a:extLst>
              <a:ext uri="{FF2B5EF4-FFF2-40B4-BE49-F238E27FC236}">
                <a16:creationId xmlns:a16="http://schemas.microsoft.com/office/drawing/2014/main" id="{5E91D592-14F8-F59F-55BF-E4254E2C66F5}"/>
              </a:ext>
            </a:extLst>
          </p:cNvPr>
          <p:cNvSpPr/>
          <p:nvPr/>
        </p:nvSpPr>
        <p:spPr>
          <a:xfrm>
            <a:off x="6485066" y="3440563"/>
            <a:ext cx="1853218" cy="704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i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2" name="Conector curvado 42">
            <a:extLst>
              <a:ext uri="{FF2B5EF4-FFF2-40B4-BE49-F238E27FC236}">
                <a16:creationId xmlns:a16="http://schemas.microsoft.com/office/drawing/2014/main" id="{89FD0837-AD61-4667-8304-F1329012537E}"/>
              </a:ext>
            </a:extLst>
          </p:cNvPr>
          <p:cNvCxnSpPr>
            <a:cxnSpLocks/>
            <a:stCxn id="105" idx="3"/>
            <a:endCxn id="89" idx="3"/>
          </p:cNvCxnSpPr>
          <p:nvPr/>
        </p:nvCxnSpPr>
        <p:spPr>
          <a:xfrm flipH="1" flipV="1">
            <a:off x="7412164" y="2792745"/>
            <a:ext cx="926120" cy="1000031"/>
          </a:xfrm>
          <a:prstGeom prst="curvedConnector3">
            <a:avLst>
              <a:gd name="adj1" fmla="val -24684"/>
            </a:avLst>
          </a:prstGeom>
          <a:ln w="101600">
            <a:solidFill>
              <a:schemeClr val="accent4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curvado 42">
            <a:extLst>
              <a:ext uri="{FF2B5EF4-FFF2-40B4-BE49-F238E27FC236}">
                <a16:creationId xmlns:a16="http://schemas.microsoft.com/office/drawing/2014/main" id="{DB897D03-59A6-69EE-7FC7-7180BB5D3468}"/>
              </a:ext>
            </a:extLst>
          </p:cNvPr>
          <p:cNvCxnSpPr>
            <a:cxnSpLocks/>
            <a:stCxn id="45" idx="2"/>
            <a:endCxn id="105" idx="2"/>
          </p:cNvCxnSpPr>
          <p:nvPr/>
        </p:nvCxnSpPr>
        <p:spPr>
          <a:xfrm rot="16200000" flipH="1">
            <a:off x="6248844" y="2982158"/>
            <a:ext cx="12700" cy="2325661"/>
          </a:xfrm>
          <a:prstGeom prst="curvedConnector3">
            <a:avLst>
              <a:gd name="adj1" fmla="val 1800000"/>
            </a:avLst>
          </a:prstGeom>
          <a:ln w="101600">
            <a:solidFill>
              <a:schemeClr val="accent4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3">
            <a:extLst>
              <a:ext uri="{FF2B5EF4-FFF2-40B4-BE49-F238E27FC236}">
                <a16:creationId xmlns:a16="http://schemas.microsoft.com/office/drawing/2014/main" id="{08C08401-5C6D-0008-ADC1-4BFAA89F7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4" y="416293"/>
            <a:ext cx="10385616" cy="564782"/>
          </a:xfrm>
        </p:spPr>
        <p:txBody>
          <a:bodyPr/>
          <a:lstStyle/>
          <a:p>
            <a:r>
              <a:rPr lang="ca-ES" dirty="0"/>
              <a:t>Taller: anàlisi del sistema – el repte principal</a:t>
            </a:r>
            <a:endParaRPr lang="es-ES" dirty="0"/>
          </a:p>
        </p:txBody>
      </p:sp>
      <p:sp>
        <p:nvSpPr>
          <p:cNvPr id="45" name="Rectángulo 65">
            <a:extLst>
              <a:ext uri="{FF2B5EF4-FFF2-40B4-BE49-F238E27FC236}">
                <a16:creationId xmlns:a16="http://schemas.microsoft.com/office/drawing/2014/main" id="{12A5E1FF-0EFA-7CF5-357C-93558873E29C}"/>
              </a:ext>
            </a:extLst>
          </p:cNvPr>
          <p:cNvSpPr/>
          <p:nvPr/>
        </p:nvSpPr>
        <p:spPr>
          <a:xfrm>
            <a:off x="4159405" y="3440563"/>
            <a:ext cx="1853218" cy="704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i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05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62555-5034-63F3-F400-A69FA3754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1F4EC-47F1-F272-6FA9-6EC29611F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anàlisi del sistema </a:t>
            </a:r>
            <a:br>
              <a:rPr lang="ca-ES" dirty="0"/>
            </a:br>
            <a:r>
              <a:rPr lang="ca-ES" dirty="0"/>
              <a:t>Els reptes del sistema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6810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9A65A-5BE4-744E-7336-712176FDC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Conector curvado 84">
            <a:extLst>
              <a:ext uri="{FF2B5EF4-FFF2-40B4-BE49-F238E27FC236}">
                <a16:creationId xmlns:a16="http://schemas.microsoft.com/office/drawing/2014/main" id="{709888F5-A95B-7B80-747C-E82636E25F98}"/>
              </a:ext>
            </a:extLst>
          </p:cNvPr>
          <p:cNvCxnSpPr>
            <a:cxnSpLocks/>
            <a:stCxn id="91" idx="0"/>
            <a:endCxn id="103" idx="3"/>
          </p:cNvCxnSpPr>
          <p:nvPr/>
        </p:nvCxnSpPr>
        <p:spPr>
          <a:xfrm rot="16200000" flipV="1">
            <a:off x="6970003" y="-1562430"/>
            <a:ext cx="376525" cy="6587829"/>
          </a:xfrm>
          <a:prstGeom prst="curvedConnector2">
            <a:avLst/>
          </a:prstGeom>
          <a:ln w="101600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ángulo 65">
            <a:extLst>
              <a:ext uri="{FF2B5EF4-FFF2-40B4-BE49-F238E27FC236}">
                <a16:creationId xmlns:a16="http://schemas.microsoft.com/office/drawing/2014/main" id="{DAA9E5DD-4CDE-F771-3115-3C1DC1155BE2}"/>
              </a:ext>
            </a:extLst>
          </p:cNvPr>
          <p:cNvSpPr/>
          <p:nvPr/>
        </p:nvSpPr>
        <p:spPr>
          <a:xfrm>
            <a:off x="5558946" y="2495793"/>
            <a:ext cx="1853218" cy="593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Rectángulo 147">
            <a:extLst>
              <a:ext uri="{FF2B5EF4-FFF2-40B4-BE49-F238E27FC236}">
                <a16:creationId xmlns:a16="http://schemas.microsoft.com/office/drawing/2014/main" id="{37903400-39B1-D0C6-A1D8-8523C3F8E9F5}"/>
              </a:ext>
            </a:extLst>
          </p:cNvPr>
          <p:cNvSpPr/>
          <p:nvPr/>
        </p:nvSpPr>
        <p:spPr>
          <a:xfrm>
            <a:off x="2011132" y="1928048"/>
            <a:ext cx="1853218" cy="530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Rectángulo 18">
            <a:extLst>
              <a:ext uri="{FF2B5EF4-FFF2-40B4-BE49-F238E27FC236}">
                <a16:creationId xmlns:a16="http://schemas.microsoft.com/office/drawing/2014/main" id="{618F2F53-3D28-0E1D-757D-BA75F3E35F63}"/>
              </a:ext>
            </a:extLst>
          </p:cNvPr>
          <p:cNvSpPr/>
          <p:nvPr/>
        </p:nvSpPr>
        <p:spPr>
          <a:xfrm>
            <a:off x="9525570" y="1919747"/>
            <a:ext cx="1853218" cy="530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Rectángulo 16">
            <a:extLst>
              <a:ext uri="{FF2B5EF4-FFF2-40B4-BE49-F238E27FC236}">
                <a16:creationId xmlns:a16="http://schemas.microsoft.com/office/drawing/2014/main" id="{A087BA31-9038-F40B-737C-B5C0F24BD68C}"/>
              </a:ext>
            </a:extLst>
          </p:cNvPr>
          <p:cNvSpPr/>
          <p:nvPr/>
        </p:nvSpPr>
        <p:spPr>
          <a:xfrm>
            <a:off x="3528459" y="4976565"/>
            <a:ext cx="1853218" cy="5303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Rectángulo 147">
            <a:extLst>
              <a:ext uri="{FF2B5EF4-FFF2-40B4-BE49-F238E27FC236}">
                <a16:creationId xmlns:a16="http://schemas.microsoft.com/office/drawing/2014/main" id="{939FC898-2033-8DB9-9812-CD19C77606EA}"/>
              </a:ext>
            </a:extLst>
          </p:cNvPr>
          <p:cNvSpPr/>
          <p:nvPr/>
        </p:nvSpPr>
        <p:spPr>
          <a:xfrm>
            <a:off x="2011132" y="1278027"/>
            <a:ext cx="1853218" cy="530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Rectángulo 65">
            <a:extLst>
              <a:ext uri="{FF2B5EF4-FFF2-40B4-BE49-F238E27FC236}">
                <a16:creationId xmlns:a16="http://schemas.microsoft.com/office/drawing/2014/main" id="{DB23D873-0F69-7EAF-F5B8-8C099B8C5E93}"/>
              </a:ext>
            </a:extLst>
          </p:cNvPr>
          <p:cNvSpPr/>
          <p:nvPr/>
        </p:nvSpPr>
        <p:spPr>
          <a:xfrm>
            <a:off x="6485066" y="3440563"/>
            <a:ext cx="1853218" cy="704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i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6" name="Rectángulo 16">
            <a:extLst>
              <a:ext uri="{FF2B5EF4-FFF2-40B4-BE49-F238E27FC236}">
                <a16:creationId xmlns:a16="http://schemas.microsoft.com/office/drawing/2014/main" id="{A556E12B-75D0-32E8-2F8F-7B4EC1994EF4}"/>
              </a:ext>
            </a:extLst>
          </p:cNvPr>
          <p:cNvSpPr/>
          <p:nvPr/>
        </p:nvSpPr>
        <p:spPr>
          <a:xfrm>
            <a:off x="3528459" y="5626588"/>
            <a:ext cx="1853218" cy="704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Rectángulo 18">
            <a:extLst>
              <a:ext uri="{FF2B5EF4-FFF2-40B4-BE49-F238E27FC236}">
                <a16:creationId xmlns:a16="http://schemas.microsoft.com/office/drawing/2014/main" id="{3ABE9772-7134-57C8-4D63-FA35E514890A}"/>
              </a:ext>
            </a:extLst>
          </p:cNvPr>
          <p:cNvSpPr/>
          <p:nvPr/>
        </p:nvSpPr>
        <p:spPr>
          <a:xfrm>
            <a:off x="9524395" y="3714882"/>
            <a:ext cx="1853218" cy="530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Rectángulo 18">
            <a:extLst>
              <a:ext uri="{FF2B5EF4-FFF2-40B4-BE49-F238E27FC236}">
                <a16:creationId xmlns:a16="http://schemas.microsoft.com/office/drawing/2014/main" id="{F505D47B-6910-A720-7CE2-F861761CC691}"/>
              </a:ext>
            </a:extLst>
          </p:cNvPr>
          <p:cNvSpPr/>
          <p:nvPr/>
        </p:nvSpPr>
        <p:spPr>
          <a:xfrm>
            <a:off x="9492989" y="2786511"/>
            <a:ext cx="1853218" cy="530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2" name="Conector curvado 42">
            <a:extLst>
              <a:ext uri="{FF2B5EF4-FFF2-40B4-BE49-F238E27FC236}">
                <a16:creationId xmlns:a16="http://schemas.microsoft.com/office/drawing/2014/main" id="{78575CA0-B1F4-9BD8-6707-E86E9B82EFDA}"/>
              </a:ext>
            </a:extLst>
          </p:cNvPr>
          <p:cNvCxnSpPr>
            <a:cxnSpLocks/>
            <a:stCxn id="105" idx="3"/>
            <a:endCxn id="89" idx="3"/>
          </p:cNvCxnSpPr>
          <p:nvPr/>
        </p:nvCxnSpPr>
        <p:spPr>
          <a:xfrm flipH="1" flipV="1">
            <a:off x="7412164" y="2792745"/>
            <a:ext cx="926120" cy="1000031"/>
          </a:xfrm>
          <a:prstGeom prst="curvedConnector3">
            <a:avLst>
              <a:gd name="adj1" fmla="val -24684"/>
            </a:avLst>
          </a:prstGeom>
          <a:ln w="101600">
            <a:solidFill>
              <a:schemeClr val="accent4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curvado 84">
            <a:extLst>
              <a:ext uri="{FF2B5EF4-FFF2-40B4-BE49-F238E27FC236}">
                <a16:creationId xmlns:a16="http://schemas.microsoft.com/office/drawing/2014/main" id="{3D5E8F74-F927-A89F-E9DC-AEA3467C2587}"/>
              </a:ext>
            </a:extLst>
          </p:cNvPr>
          <p:cNvCxnSpPr>
            <a:cxnSpLocks/>
            <a:stCxn id="113" idx="3"/>
            <a:endCxn id="91" idx="3"/>
          </p:cNvCxnSpPr>
          <p:nvPr/>
        </p:nvCxnSpPr>
        <p:spPr>
          <a:xfrm flipV="1">
            <a:off x="11346207" y="2184942"/>
            <a:ext cx="32581" cy="866764"/>
          </a:xfrm>
          <a:prstGeom prst="curvedConnector3">
            <a:avLst>
              <a:gd name="adj1" fmla="val 801636"/>
            </a:avLst>
          </a:prstGeom>
          <a:ln w="101600">
            <a:solidFill>
              <a:schemeClr val="accent6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curvado 84">
            <a:extLst>
              <a:ext uri="{FF2B5EF4-FFF2-40B4-BE49-F238E27FC236}">
                <a16:creationId xmlns:a16="http://schemas.microsoft.com/office/drawing/2014/main" id="{C02837F1-41B5-8054-4871-2040BC6A4DB2}"/>
              </a:ext>
            </a:extLst>
          </p:cNvPr>
          <p:cNvCxnSpPr>
            <a:cxnSpLocks/>
            <a:stCxn id="107" idx="3"/>
            <a:endCxn id="113" idx="3"/>
          </p:cNvCxnSpPr>
          <p:nvPr/>
        </p:nvCxnSpPr>
        <p:spPr>
          <a:xfrm flipH="1" flipV="1">
            <a:off x="11346207" y="3051706"/>
            <a:ext cx="31406" cy="928371"/>
          </a:xfrm>
          <a:prstGeom prst="curvedConnector3">
            <a:avLst>
              <a:gd name="adj1" fmla="val -727886"/>
            </a:avLst>
          </a:prstGeom>
          <a:ln w="101600">
            <a:solidFill>
              <a:schemeClr val="accent6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ector curvado 42">
            <a:extLst>
              <a:ext uri="{FF2B5EF4-FFF2-40B4-BE49-F238E27FC236}">
                <a16:creationId xmlns:a16="http://schemas.microsoft.com/office/drawing/2014/main" id="{228D9325-8A48-D2F4-CC93-495CA2E05A84}"/>
              </a:ext>
            </a:extLst>
          </p:cNvPr>
          <p:cNvCxnSpPr>
            <a:cxnSpLocks/>
            <a:stCxn id="106" idx="3"/>
            <a:endCxn id="92" idx="3"/>
          </p:cNvCxnSpPr>
          <p:nvPr/>
        </p:nvCxnSpPr>
        <p:spPr>
          <a:xfrm flipV="1">
            <a:off x="5381677" y="5241760"/>
            <a:ext cx="12700" cy="737041"/>
          </a:xfrm>
          <a:prstGeom prst="curvedConnector3">
            <a:avLst>
              <a:gd name="adj1" fmla="val 1800000"/>
            </a:avLst>
          </a:prstGeom>
          <a:ln w="101600">
            <a:solidFill>
              <a:schemeClr val="accent5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curvado 42">
            <a:extLst>
              <a:ext uri="{FF2B5EF4-FFF2-40B4-BE49-F238E27FC236}">
                <a16:creationId xmlns:a16="http://schemas.microsoft.com/office/drawing/2014/main" id="{08898805-0F0C-89B6-0EE5-F0FF656A330A}"/>
              </a:ext>
            </a:extLst>
          </p:cNvPr>
          <p:cNvCxnSpPr>
            <a:cxnSpLocks/>
            <a:stCxn id="45" idx="2"/>
            <a:endCxn id="105" idx="2"/>
          </p:cNvCxnSpPr>
          <p:nvPr/>
        </p:nvCxnSpPr>
        <p:spPr>
          <a:xfrm rot="16200000" flipH="1">
            <a:off x="6248844" y="2982158"/>
            <a:ext cx="12700" cy="2325661"/>
          </a:xfrm>
          <a:prstGeom prst="curvedConnector3">
            <a:avLst>
              <a:gd name="adj1" fmla="val 1800000"/>
            </a:avLst>
          </a:prstGeom>
          <a:ln w="101600">
            <a:solidFill>
              <a:schemeClr val="accent4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Conector curvado 42">
            <a:extLst>
              <a:ext uri="{FF2B5EF4-FFF2-40B4-BE49-F238E27FC236}">
                <a16:creationId xmlns:a16="http://schemas.microsoft.com/office/drawing/2014/main" id="{FBD69940-8040-0714-AE7C-46B2F740CC9A}"/>
              </a:ext>
            </a:extLst>
          </p:cNvPr>
          <p:cNvCxnSpPr>
            <a:cxnSpLocks/>
            <a:stCxn id="103" idx="1"/>
            <a:endCxn id="90" idx="1"/>
          </p:cNvCxnSpPr>
          <p:nvPr/>
        </p:nvCxnSpPr>
        <p:spPr>
          <a:xfrm rot="10800000" flipV="1">
            <a:off x="2011132" y="1543221"/>
            <a:ext cx="12700" cy="650021"/>
          </a:xfrm>
          <a:prstGeom prst="curvedConnector3">
            <a:avLst>
              <a:gd name="adj1" fmla="val 1800000"/>
            </a:avLst>
          </a:prstGeom>
          <a:ln w="101600">
            <a:solidFill>
              <a:schemeClr val="accent2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Conector curvado 42">
            <a:extLst>
              <a:ext uri="{FF2B5EF4-FFF2-40B4-BE49-F238E27FC236}">
                <a16:creationId xmlns:a16="http://schemas.microsoft.com/office/drawing/2014/main" id="{D0539EF6-D479-82C7-3C16-BF1B5A2F1DCA}"/>
              </a:ext>
            </a:extLst>
          </p:cNvPr>
          <p:cNvCxnSpPr>
            <a:cxnSpLocks/>
            <a:stCxn id="90" idx="3"/>
            <a:endCxn id="103" idx="3"/>
          </p:cNvCxnSpPr>
          <p:nvPr/>
        </p:nvCxnSpPr>
        <p:spPr>
          <a:xfrm flipV="1">
            <a:off x="3864350" y="1543222"/>
            <a:ext cx="12700" cy="650021"/>
          </a:xfrm>
          <a:prstGeom prst="curvedConnector3">
            <a:avLst>
              <a:gd name="adj1" fmla="val 1800000"/>
            </a:avLst>
          </a:prstGeom>
          <a:ln w="101600">
            <a:solidFill>
              <a:schemeClr val="accent2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3">
            <a:extLst>
              <a:ext uri="{FF2B5EF4-FFF2-40B4-BE49-F238E27FC236}">
                <a16:creationId xmlns:a16="http://schemas.microsoft.com/office/drawing/2014/main" id="{9071B090-8635-D4CB-1EF0-677FD466E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4" y="416293"/>
            <a:ext cx="10385616" cy="564782"/>
          </a:xfrm>
        </p:spPr>
        <p:txBody>
          <a:bodyPr/>
          <a:lstStyle/>
          <a:p>
            <a:r>
              <a:rPr lang="ca-ES" dirty="0"/>
              <a:t>Taller: anàlisi del sistema – els reptes del sistema</a:t>
            </a:r>
            <a:endParaRPr lang="es-ES" dirty="0"/>
          </a:p>
        </p:txBody>
      </p:sp>
      <p:sp>
        <p:nvSpPr>
          <p:cNvPr id="45" name="Rectángulo 65">
            <a:extLst>
              <a:ext uri="{FF2B5EF4-FFF2-40B4-BE49-F238E27FC236}">
                <a16:creationId xmlns:a16="http://schemas.microsoft.com/office/drawing/2014/main" id="{DA44242A-50F9-1B91-9AF1-1777A98EC4AF}"/>
              </a:ext>
            </a:extLst>
          </p:cNvPr>
          <p:cNvSpPr/>
          <p:nvPr/>
        </p:nvSpPr>
        <p:spPr>
          <a:xfrm>
            <a:off x="4159405" y="3440563"/>
            <a:ext cx="1853218" cy="704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i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4" name="Conector curvado 84">
            <a:extLst>
              <a:ext uri="{FF2B5EF4-FFF2-40B4-BE49-F238E27FC236}">
                <a16:creationId xmlns:a16="http://schemas.microsoft.com/office/drawing/2014/main" id="{D6A4416E-49BC-72CE-0F16-E9D99ED184B6}"/>
              </a:ext>
            </a:extLst>
          </p:cNvPr>
          <p:cNvCxnSpPr>
            <a:cxnSpLocks/>
            <a:stCxn id="106" idx="1"/>
            <a:endCxn id="90" idx="2"/>
          </p:cNvCxnSpPr>
          <p:nvPr/>
        </p:nvCxnSpPr>
        <p:spPr>
          <a:xfrm rot="10800000">
            <a:off x="2937741" y="2458439"/>
            <a:ext cx="590718" cy="3520363"/>
          </a:xfrm>
          <a:prstGeom prst="curvedConnector2">
            <a:avLst/>
          </a:prstGeom>
          <a:ln w="101600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curvado 84">
            <a:extLst>
              <a:ext uri="{FF2B5EF4-FFF2-40B4-BE49-F238E27FC236}">
                <a16:creationId xmlns:a16="http://schemas.microsoft.com/office/drawing/2014/main" id="{BAB96E61-0C08-A699-7251-1FD62614B2FF}"/>
              </a:ext>
            </a:extLst>
          </p:cNvPr>
          <p:cNvCxnSpPr>
            <a:cxnSpLocks/>
            <a:stCxn id="106" idx="1"/>
            <a:endCxn id="45" idx="1"/>
          </p:cNvCxnSpPr>
          <p:nvPr/>
        </p:nvCxnSpPr>
        <p:spPr>
          <a:xfrm rot="10800000" flipH="1">
            <a:off x="3528459" y="3792777"/>
            <a:ext cx="630946" cy="2186025"/>
          </a:xfrm>
          <a:prstGeom prst="curvedConnector3">
            <a:avLst>
              <a:gd name="adj1" fmla="val -36231"/>
            </a:avLst>
          </a:prstGeom>
          <a:ln w="101600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curvado 84">
            <a:extLst>
              <a:ext uri="{FF2B5EF4-FFF2-40B4-BE49-F238E27FC236}">
                <a16:creationId xmlns:a16="http://schemas.microsoft.com/office/drawing/2014/main" id="{8C29519E-6D7E-C826-1123-BC52EAC83F40}"/>
              </a:ext>
            </a:extLst>
          </p:cNvPr>
          <p:cNvCxnSpPr>
            <a:cxnSpLocks/>
            <a:stCxn id="106" idx="1"/>
            <a:endCxn id="107" idx="2"/>
          </p:cNvCxnSpPr>
          <p:nvPr/>
        </p:nvCxnSpPr>
        <p:spPr>
          <a:xfrm rot="10800000" flipH="1">
            <a:off x="3528458" y="4245273"/>
            <a:ext cx="6922545" cy="1733529"/>
          </a:xfrm>
          <a:prstGeom prst="curvedConnector4">
            <a:avLst>
              <a:gd name="adj1" fmla="val -3302"/>
              <a:gd name="adj2" fmla="val -42618"/>
            </a:avLst>
          </a:prstGeom>
          <a:ln w="101600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883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E155-AF63-EDA4-8071-E75EB4F66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9BA9A-9234-45E4-2B55-875FF6013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anàlisi del sistema - actors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9607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C3505-A8BE-67DF-6CB9-8C0F44ABF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Conector curvado 84">
            <a:extLst>
              <a:ext uri="{FF2B5EF4-FFF2-40B4-BE49-F238E27FC236}">
                <a16:creationId xmlns:a16="http://schemas.microsoft.com/office/drawing/2014/main" id="{80346EF9-081E-ABAD-ABEA-B93D5A1CA04D}"/>
              </a:ext>
            </a:extLst>
          </p:cNvPr>
          <p:cNvCxnSpPr>
            <a:cxnSpLocks/>
            <a:stCxn id="91" idx="0"/>
            <a:endCxn id="103" idx="3"/>
          </p:cNvCxnSpPr>
          <p:nvPr/>
        </p:nvCxnSpPr>
        <p:spPr>
          <a:xfrm rot="16200000" flipV="1">
            <a:off x="6970003" y="-1562430"/>
            <a:ext cx="376525" cy="6587829"/>
          </a:xfrm>
          <a:prstGeom prst="curvedConnector2">
            <a:avLst/>
          </a:prstGeom>
          <a:ln w="101600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ángulo 65">
            <a:extLst>
              <a:ext uri="{FF2B5EF4-FFF2-40B4-BE49-F238E27FC236}">
                <a16:creationId xmlns:a16="http://schemas.microsoft.com/office/drawing/2014/main" id="{3A3C5628-BF69-251D-6C45-D74FDF9435DD}"/>
              </a:ext>
            </a:extLst>
          </p:cNvPr>
          <p:cNvSpPr/>
          <p:nvPr/>
        </p:nvSpPr>
        <p:spPr>
          <a:xfrm>
            <a:off x="5558946" y="2495793"/>
            <a:ext cx="1853218" cy="593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Rectángulo 147">
            <a:extLst>
              <a:ext uri="{FF2B5EF4-FFF2-40B4-BE49-F238E27FC236}">
                <a16:creationId xmlns:a16="http://schemas.microsoft.com/office/drawing/2014/main" id="{A61DF599-86AC-5BE8-A4B9-3E234E4AABA6}"/>
              </a:ext>
            </a:extLst>
          </p:cNvPr>
          <p:cNvSpPr/>
          <p:nvPr/>
        </p:nvSpPr>
        <p:spPr>
          <a:xfrm>
            <a:off x="2011132" y="1928048"/>
            <a:ext cx="1853218" cy="530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1" name="Rectángulo 18">
            <a:extLst>
              <a:ext uri="{FF2B5EF4-FFF2-40B4-BE49-F238E27FC236}">
                <a16:creationId xmlns:a16="http://schemas.microsoft.com/office/drawing/2014/main" id="{777EE1F6-137F-5F93-9BCA-D2F52AE63717}"/>
              </a:ext>
            </a:extLst>
          </p:cNvPr>
          <p:cNvSpPr/>
          <p:nvPr/>
        </p:nvSpPr>
        <p:spPr>
          <a:xfrm>
            <a:off x="9525570" y="1919747"/>
            <a:ext cx="1853218" cy="530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Rectángulo 16">
            <a:extLst>
              <a:ext uri="{FF2B5EF4-FFF2-40B4-BE49-F238E27FC236}">
                <a16:creationId xmlns:a16="http://schemas.microsoft.com/office/drawing/2014/main" id="{0CF807CF-A65D-6358-EB6B-89D006B5BF24}"/>
              </a:ext>
            </a:extLst>
          </p:cNvPr>
          <p:cNvSpPr/>
          <p:nvPr/>
        </p:nvSpPr>
        <p:spPr>
          <a:xfrm>
            <a:off x="3528459" y="4976565"/>
            <a:ext cx="1853218" cy="5303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Rectángulo 147">
            <a:extLst>
              <a:ext uri="{FF2B5EF4-FFF2-40B4-BE49-F238E27FC236}">
                <a16:creationId xmlns:a16="http://schemas.microsoft.com/office/drawing/2014/main" id="{F1714488-D183-E34F-C9AB-24BB2EC49B55}"/>
              </a:ext>
            </a:extLst>
          </p:cNvPr>
          <p:cNvSpPr/>
          <p:nvPr/>
        </p:nvSpPr>
        <p:spPr>
          <a:xfrm>
            <a:off x="2011132" y="1278027"/>
            <a:ext cx="1853218" cy="530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Rectángulo 65">
            <a:extLst>
              <a:ext uri="{FF2B5EF4-FFF2-40B4-BE49-F238E27FC236}">
                <a16:creationId xmlns:a16="http://schemas.microsoft.com/office/drawing/2014/main" id="{B86B8E5A-3ECA-99CA-3304-6CFF74EC4C99}"/>
              </a:ext>
            </a:extLst>
          </p:cNvPr>
          <p:cNvSpPr/>
          <p:nvPr/>
        </p:nvSpPr>
        <p:spPr>
          <a:xfrm>
            <a:off x="6485066" y="3440563"/>
            <a:ext cx="1853218" cy="704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i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6" name="Rectángulo 16">
            <a:extLst>
              <a:ext uri="{FF2B5EF4-FFF2-40B4-BE49-F238E27FC236}">
                <a16:creationId xmlns:a16="http://schemas.microsoft.com/office/drawing/2014/main" id="{B36A37E7-9E7F-D85C-07E8-FFDC8BAF3BF3}"/>
              </a:ext>
            </a:extLst>
          </p:cNvPr>
          <p:cNvSpPr/>
          <p:nvPr/>
        </p:nvSpPr>
        <p:spPr>
          <a:xfrm>
            <a:off x="3528459" y="5626588"/>
            <a:ext cx="1853218" cy="704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Rectángulo 18">
            <a:extLst>
              <a:ext uri="{FF2B5EF4-FFF2-40B4-BE49-F238E27FC236}">
                <a16:creationId xmlns:a16="http://schemas.microsoft.com/office/drawing/2014/main" id="{EE063978-E43F-E46E-4B32-A62C79A01AF0}"/>
              </a:ext>
            </a:extLst>
          </p:cNvPr>
          <p:cNvSpPr/>
          <p:nvPr/>
        </p:nvSpPr>
        <p:spPr>
          <a:xfrm>
            <a:off x="9524395" y="3714882"/>
            <a:ext cx="1853218" cy="530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Rectángulo 18">
            <a:extLst>
              <a:ext uri="{FF2B5EF4-FFF2-40B4-BE49-F238E27FC236}">
                <a16:creationId xmlns:a16="http://schemas.microsoft.com/office/drawing/2014/main" id="{6B58B71F-6E9B-AA9B-91FB-ADC73E74E3F4}"/>
              </a:ext>
            </a:extLst>
          </p:cNvPr>
          <p:cNvSpPr/>
          <p:nvPr/>
        </p:nvSpPr>
        <p:spPr>
          <a:xfrm>
            <a:off x="9492989" y="2786511"/>
            <a:ext cx="1853218" cy="530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2" name="Conector curvado 42">
            <a:extLst>
              <a:ext uri="{FF2B5EF4-FFF2-40B4-BE49-F238E27FC236}">
                <a16:creationId xmlns:a16="http://schemas.microsoft.com/office/drawing/2014/main" id="{11B3BAA1-C569-1487-8C6E-C41A156DFA64}"/>
              </a:ext>
            </a:extLst>
          </p:cNvPr>
          <p:cNvCxnSpPr>
            <a:cxnSpLocks/>
            <a:stCxn id="105" idx="3"/>
            <a:endCxn id="89" idx="3"/>
          </p:cNvCxnSpPr>
          <p:nvPr/>
        </p:nvCxnSpPr>
        <p:spPr>
          <a:xfrm flipH="1" flipV="1">
            <a:off x="7412164" y="2792745"/>
            <a:ext cx="926120" cy="1000031"/>
          </a:xfrm>
          <a:prstGeom prst="curvedConnector3">
            <a:avLst>
              <a:gd name="adj1" fmla="val -24684"/>
            </a:avLst>
          </a:prstGeom>
          <a:ln w="101600">
            <a:solidFill>
              <a:schemeClr val="accent4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ector curvado 84">
            <a:extLst>
              <a:ext uri="{FF2B5EF4-FFF2-40B4-BE49-F238E27FC236}">
                <a16:creationId xmlns:a16="http://schemas.microsoft.com/office/drawing/2014/main" id="{A425357C-3945-D37D-5274-F9196669DD30}"/>
              </a:ext>
            </a:extLst>
          </p:cNvPr>
          <p:cNvCxnSpPr>
            <a:cxnSpLocks/>
            <a:stCxn id="113" idx="3"/>
            <a:endCxn id="91" idx="3"/>
          </p:cNvCxnSpPr>
          <p:nvPr/>
        </p:nvCxnSpPr>
        <p:spPr>
          <a:xfrm flipV="1">
            <a:off x="11346207" y="2184942"/>
            <a:ext cx="32581" cy="866764"/>
          </a:xfrm>
          <a:prstGeom prst="curvedConnector3">
            <a:avLst>
              <a:gd name="adj1" fmla="val 801636"/>
            </a:avLst>
          </a:prstGeom>
          <a:ln w="101600">
            <a:solidFill>
              <a:schemeClr val="accent6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ector curvado 84">
            <a:extLst>
              <a:ext uri="{FF2B5EF4-FFF2-40B4-BE49-F238E27FC236}">
                <a16:creationId xmlns:a16="http://schemas.microsoft.com/office/drawing/2014/main" id="{21D9268B-28D3-6DC2-0CA8-FB9AFE24349D}"/>
              </a:ext>
            </a:extLst>
          </p:cNvPr>
          <p:cNvCxnSpPr>
            <a:cxnSpLocks/>
            <a:stCxn id="107" idx="3"/>
            <a:endCxn id="113" idx="3"/>
          </p:cNvCxnSpPr>
          <p:nvPr/>
        </p:nvCxnSpPr>
        <p:spPr>
          <a:xfrm flipH="1" flipV="1">
            <a:off x="11346207" y="3051706"/>
            <a:ext cx="31406" cy="928371"/>
          </a:xfrm>
          <a:prstGeom prst="curvedConnector3">
            <a:avLst>
              <a:gd name="adj1" fmla="val -727886"/>
            </a:avLst>
          </a:prstGeom>
          <a:ln w="101600">
            <a:solidFill>
              <a:schemeClr val="accent6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ector curvado 42">
            <a:extLst>
              <a:ext uri="{FF2B5EF4-FFF2-40B4-BE49-F238E27FC236}">
                <a16:creationId xmlns:a16="http://schemas.microsoft.com/office/drawing/2014/main" id="{1390A885-FEF6-B7D6-CEB6-46AB95042F14}"/>
              </a:ext>
            </a:extLst>
          </p:cNvPr>
          <p:cNvCxnSpPr>
            <a:cxnSpLocks/>
            <a:stCxn id="106" idx="3"/>
            <a:endCxn id="92" idx="3"/>
          </p:cNvCxnSpPr>
          <p:nvPr/>
        </p:nvCxnSpPr>
        <p:spPr>
          <a:xfrm flipV="1">
            <a:off x="5381677" y="5241760"/>
            <a:ext cx="12700" cy="737041"/>
          </a:xfrm>
          <a:prstGeom prst="curvedConnector3">
            <a:avLst>
              <a:gd name="adj1" fmla="val 1800000"/>
            </a:avLst>
          </a:prstGeom>
          <a:ln w="101600">
            <a:solidFill>
              <a:schemeClr val="accent5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curvado 42">
            <a:extLst>
              <a:ext uri="{FF2B5EF4-FFF2-40B4-BE49-F238E27FC236}">
                <a16:creationId xmlns:a16="http://schemas.microsoft.com/office/drawing/2014/main" id="{2ECF488D-B8E6-3AAF-D7E0-92AFF44FEE1B}"/>
              </a:ext>
            </a:extLst>
          </p:cNvPr>
          <p:cNvCxnSpPr>
            <a:cxnSpLocks/>
            <a:stCxn id="45" idx="2"/>
            <a:endCxn id="105" idx="2"/>
          </p:cNvCxnSpPr>
          <p:nvPr/>
        </p:nvCxnSpPr>
        <p:spPr>
          <a:xfrm rot="16200000" flipH="1">
            <a:off x="6248844" y="2982158"/>
            <a:ext cx="12700" cy="2325661"/>
          </a:xfrm>
          <a:prstGeom prst="curvedConnector3">
            <a:avLst>
              <a:gd name="adj1" fmla="val 1800000"/>
            </a:avLst>
          </a:prstGeom>
          <a:ln w="101600">
            <a:solidFill>
              <a:schemeClr val="accent4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Conector curvado 42">
            <a:extLst>
              <a:ext uri="{FF2B5EF4-FFF2-40B4-BE49-F238E27FC236}">
                <a16:creationId xmlns:a16="http://schemas.microsoft.com/office/drawing/2014/main" id="{CFE238A1-57A6-B9EC-1433-DEFE3449F7C7}"/>
              </a:ext>
            </a:extLst>
          </p:cNvPr>
          <p:cNvCxnSpPr>
            <a:cxnSpLocks/>
            <a:stCxn id="103" idx="1"/>
            <a:endCxn id="90" idx="1"/>
          </p:cNvCxnSpPr>
          <p:nvPr/>
        </p:nvCxnSpPr>
        <p:spPr>
          <a:xfrm rot="10800000" flipV="1">
            <a:off x="2011132" y="1543221"/>
            <a:ext cx="12700" cy="650021"/>
          </a:xfrm>
          <a:prstGeom prst="curvedConnector3">
            <a:avLst>
              <a:gd name="adj1" fmla="val 1800000"/>
            </a:avLst>
          </a:prstGeom>
          <a:ln w="101600">
            <a:solidFill>
              <a:schemeClr val="accent2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Conector curvado 42">
            <a:extLst>
              <a:ext uri="{FF2B5EF4-FFF2-40B4-BE49-F238E27FC236}">
                <a16:creationId xmlns:a16="http://schemas.microsoft.com/office/drawing/2014/main" id="{E4937FF9-F25B-D733-C9F1-6B13ED804BE8}"/>
              </a:ext>
            </a:extLst>
          </p:cNvPr>
          <p:cNvCxnSpPr>
            <a:cxnSpLocks/>
            <a:stCxn id="90" idx="3"/>
            <a:endCxn id="103" idx="3"/>
          </p:cNvCxnSpPr>
          <p:nvPr/>
        </p:nvCxnSpPr>
        <p:spPr>
          <a:xfrm flipV="1">
            <a:off x="3864350" y="1543222"/>
            <a:ext cx="12700" cy="650021"/>
          </a:xfrm>
          <a:prstGeom prst="curvedConnector3">
            <a:avLst>
              <a:gd name="adj1" fmla="val 1800000"/>
            </a:avLst>
          </a:prstGeom>
          <a:ln w="101600">
            <a:solidFill>
              <a:schemeClr val="accent2">
                <a:lumMod val="40000"/>
                <a:lumOff val="6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3">
            <a:extLst>
              <a:ext uri="{FF2B5EF4-FFF2-40B4-BE49-F238E27FC236}">
                <a16:creationId xmlns:a16="http://schemas.microsoft.com/office/drawing/2014/main" id="{40F464EB-B263-89CA-3E3A-0B98B9E19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4" y="416293"/>
            <a:ext cx="10385616" cy="564782"/>
          </a:xfrm>
        </p:spPr>
        <p:txBody>
          <a:bodyPr/>
          <a:lstStyle/>
          <a:p>
            <a:r>
              <a:rPr lang="ca-ES" dirty="0"/>
              <a:t>Taller: anàlisi del sistema – reptes i actors</a:t>
            </a:r>
            <a:endParaRPr lang="es-ES" dirty="0"/>
          </a:p>
        </p:txBody>
      </p:sp>
      <p:sp>
        <p:nvSpPr>
          <p:cNvPr id="3" name="Rectángulo 179">
            <a:extLst>
              <a:ext uri="{FF2B5EF4-FFF2-40B4-BE49-F238E27FC236}">
                <a16:creationId xmlns:a16="http://schemas.microsoft.com/office/drawing/2014/main" id="{0515C9E0-1381-7AED-A24B-F113496A6870}"/>
              </a:ext>
            </a:extLst>
          </p:cNvPr>
          <p:cNvSpPr/>
          <p:nvPr/>
        </p:nvSpPr>
        <p:spPr>
          <a:xfrm>
            <a:off x="2171923" y="1344319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179">
            <a:extLst>
              <a:ext uri="{FF2B5EF4-FFF2-40B4-BE49-F238E27FC236}">
                <a16:creationId xmlns:a16="http://schemas.microsoft.com/office/drawing/2014/main" id="{DB27D08E-AAF9-71AC-BB4D-7622FC0FE627}"/>
              </a:ext>
            </a:extLst>
          </p:cNvPr>
          <p:cNvSpPr/>
          <p:nvPr/>
        </p:nvSpPr>
        <p:spPr>
          <a:xfrm>
            <a:off x="3094844" y="1345052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Conector curvado 42">
            <a:extLst>
              <a:ext uri="{FF2B5EF4-FFF2-40B4-BE49-F238E27FC236}">
                <a16:creationId xmlns:a16="http://schemas.microsoft.com/office/drawing/2014/main" id="{F3DE6B9A-9FAD-7D33-C39D-221D360AECB8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2802348" y="1536924"/>
            <a:ext cx="347793" cy="671562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179">
            <a:extLst>
              <a:ext uri="{FF2B5EF4-FFF2-40B4-BE49-F238E27FC236}">
                <a16:creationId xmlns:a16="http://schemas.microsoft.com/office/drawing/2014/main" id="{AFDC6985-5BA8-29C0-ED8D-F05F020C0A96}"/>
              </a:ext>
            </a:extLst>
          </p:cNvPr>
          <p:cNvSpPr/>
          <p:nvPr/>
        </p:nvSpPr>
        <p:spPr>
          <a:xfrm>
            <a:off x="3150141" y="2015881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Conector curvado 42">
            <a:extLst>
              <a:ext uri="{FF2B5EF4-FFF2-40B4-BE49-F238E27FC236}">
                <a16:creationId xmlns:a16="http://schemas.microsoft.com/office/drawing/2014/main" id="{15DD565C-C60F-CF96-B608-2B1668BEA990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2802348" y="1536924"/>
            <a:ext cx="292496" cy="733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79">
            <a:extLst>
              <a:ext uri="{FF2B5EF4-FFF2-40B4-BE49-F238E27FC236}">
                <a16:creationId xmlns:a16="http://schemas.microsoft.com/office/drawing/2014/main" id="{DA5BDCFD-6C94-152F-0044-43533C1D0721}"/>
              </a:ext>
            </a:extLst>
          </p:cNvPr>
          <p:cNvSpPr/>
          <p:nvPr/>
        </p:nvSpPr>
        <p:spPr>
          <a:xfrm>
            <a:off x="3678908" y="5773669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ángulo 179">
            <a:extLst>
              <a:ext uri="{FF2B5EF4-FFF2-40B4-BE49-F238E27FC236}">
                <a16:creationId xmlns:a16="http://schemas.microsoft.com/office/drawing/2014/main" id="{7F74D731-BE7D-6F6B-F399-E3EA28BF3F5E}"/>
              </a:ext>
            </a:extLst>
          </p:cNvPr>
          <p:cNvSpPr/>
          <p:nvPr/>
        </p:nvSpPr>
        <p:spPr>
          <a:xfrm>
            <a:off x="4601829" y="5774402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Conector curvado 42">
            <a:extLst>
              <a:ext uri="{FF2B5EF4-FFF2-40B4-BE49-F238E27FC236}">
                <a16:creationId xmlns:a16="http://schemas.microsoft.com/office/drawing/2014/main" id="{C32B531C-C5F6-050D-A263-495902F98BDB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4309333" y="5966274"/>
            <a:ext cx="292496" cy="733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179">
            <a:extLst>
              <a:ext uri="{FF2B5EF4-FFF2-40B4-BE49-F238E27FC236}">
                <a16:creationId xmlns:a16="http://schemas.microsoft.com/office/drawing/2014/main" id="{06950050-D2FA-D6E4-63BB-2DE502EC56FE}"/>
              </a:ext>
            </a:extLst>
          </p:cNvPr>
          <p:cNvSpPr/>
          <p:nvPr/>
        </p:nvSpPr>
        <p:spPr>
          <a:xfrm>
            <a:off x="9728430" y="1994818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ángulo 179">
            <a:extLst>
              <a:ext uri="{FF2B5EF4-FFF2-40B4-BE49-F238E27FC236}">
                <a16:creationId xmlns:a16="http://schemas.microsoft.com/office/drawing/2014/main" id="{DEA6DD7A-B8B0-8EBF-91A5-09930BC156C7}"/>
              </a:ext>
            </a:extLst>
          </p:cNvPr>
          <p:cNvSpPr/>
          <p:nvPr/>
        </p:nvSpPr>
        <p:spPr>
          <a:xfrm>
            <a:off x="5893662" y="2615827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ángulo 179">
            <a:extLst>
              <a:ext uri="{FF2B5EF4-FFF2-40B4-BE49-F238E27FC236}">
                <a16:creationId xmlns:a16="http://schemas.microsoft.com/office/drawing/2014/main" id="{8D598DAE-DC05-7DE1-0D76-39E3193464CC}"/>
              </a:ext>
            </a:extLst>
          </p:cNvPr>
          <p:cNvSpPr/>
          <p:nvPr/>
        </p:nvSpPr>
        <p:spPr>
          <a:xfrm>
            <a:off x="6811333" y="3583672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ángulo 179">
            <a:extLst>
              <a:ext uri="{FF2B5EF4-FFF2-40B4-BE49-F238E27FC236}">
                <a16:creationId xmlns:a16="http://schemas.microsoft.com/office/drawing/2014/main" id="{BEA5A89E-F937-01EB-F933-B183E8E0818E}"/>
              </a:ext>
            </a:extLst>
          </p:cNvPr>
          <p:cNvSpPr/>
          <p:nvPr/>
        </p:nvSpPr>
        <p:spPr>
          <a:xfrm>
            <a:off x="10227940" y="3779379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5" name="Conector curvado 42">
            <a:extLst>
              <a:ext uri="{FF2B5EF4-FFF2-40B4-BE49-F238E27FC236}">
                <a16:creationId xmlns:a16="http://schemas.microsoft.com/office/drawing/2014/main" id="{34FD218D-923E-DF76-9019-9F770C5DD9A9}"/>
              </a:ext>
            </a:extLst>
          </p:cNvPr>
          <p:cNvCxnSpPr>
            <a:cxnSpLocks/>
            <a:stCxn id="23" idx="0"/>
            <a:endCxn id="22" idx="3"/>
          </p:cNvCxnSpPr>
          <p:nvPr/>
        </p:nvCxnSpPr>
        <p:spPr>
          <a:xfrm rot="16200000" flipV="1">
            <a:off x="6437697" y="2894822"/>
            <a:ext cx="775240" cy="602459"/>
          </a:xfrm>
          <a:prstGeom prst="curvedConnector2">
            <a:avLst/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65">
            <a:extLst>
              <a:ext uri="{FF2B5EF4-FFF2-40B4-BE49-F238E27FC236}">
                <a16:creationId xmlns:a16="http://schemas.microsoft.com/office/drawing/2014/main" id="{9CC97BF3-CBDE-2D56-C57B-E4A10E1CC149}"/>
              </a:ext>
            </a:extLst>
          </p:cNvPr>
          <p:cNvSpPr/>
          <p:nvPr/>
        </p:nvSpPr>
        <p:spPr>
          <a:xfrm>
            <a:off x="4159405" y="3440563"/>
            <a:ext cx="1853218" cy="704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i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ctángulo 179">
            <a:extLst>
              <a:ext uri="{FF2B5EF4-FFF2-40B4-BE49-F238E27FC236}">
                <a16:creationId xmlns:a16="http://schemas.microsoft.com/office/drawing/2014/main" id="{6B6CE9F8-D93D-A6BE-DF14-A84788842FBA}"/>
              </a:ext>
            </a:extLst>
          </p:cNvPr>
          <p:cNvSpPr/>
          <p:nvPr/>
        </p:nvSpPr>
        <p:spPr>
          <a:xfrm>
            <a:off x="4237100" y="3599167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9" name="Conector curvado 42">
            <a:extLst>
              <a:ext uri="{FF2B5EF4-FFF2-40B4-BE49-F238E27FC236}">
                <a16:creationId xmlns:a16="http://schemas.microsoft.com/office/drawing/2014/main" id="{D1D15EB0-F9F6-6392-C6CB-A289625471DD}"/>
              </a:ext>
            </a:extLst>
          </p:cNvPr>
          <p:cNvCxnSpPr>
            <a:cxnSpLocks/>
            <a:stCxn id="28" idx="3"/>
            <a:endCxn id="48" idx="1"/>
          </p:cNvCxnSpPr>
          <p:nvPr/>
        </p:nvCxnSpPr>
        <p:spPr>
          <a:xfrm>
            <a:off x="4867525" y="3791772"/>
            <a:ext cx="349370" cy="15371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179">
            <a:extLst>
              <a:ext uri="{FF2B5EF4-FFF2-40B4-BE49-F238E27FC236}">
                <a16:creationId xmlns:a16="http://schemas.microsoft.com/office/drawing/2014/main" id="{261C0D10-66A1-B281-B238-EEC380D50327}"/>
              </a:ext>
            </a:extLst>
          </p:cNvPr>
          <p:cNvSpPr/>
          <p:nvPr/>
        </p:nvSpPr>
        <p:spPr>
          <a:xfrm>
            <a:off x="5216895" y="3614538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9" name="Conector curvado 42">
            <a:extLst>
              <a:ext uri="{FF2B5EF4-FFF2-40B4-BE49-F238E27FC236}">
                <a16:creationId xmlns:a16="http://schemas.microsoft.com/office/drawing/2014/main" id="{E5BEE6AC-ED7F-A066-81F0-82B2761768FC}"/>
              </a:ext>
            </a:extLst>
          </p:cNvPr>
          <p:cNvCxnSpPr>
            <a:cxnSpLocks/>
            <a:stCxn id="48" idx="3"/>
            <a:endCxn id="23" idx="1"/>
          </p:cNvCxnSpPr>
          <p:nvPr/>
        </p:nvCxnSpPr>
        <p:spPr>
          <a:xfrm flipV="1">
            <a:off x="5847320" y="3776277"/>
            <a:ext cx="964013" cy="30866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ángulo 179">
            <a:extLst>
              <a:ext uri="{FF2B5EF4-FFF2-40B4-BE49-F238E27FC236}">
                <a16:creationId xmlns:a16="http://schemas.microsoft.com/office/drawing/2014/main" id="{9B31B137-95AB-E2C9-34CF-E1EFDD621B82}"/>
              </a:ext>
            </a:extLst>
          </p:cNvPr>
          <p:cNvSpPr/>
          <p:nvPr/>
        </p:nvSpPr>
        <p:spPr>
          <a:xfrm>
            <a:off x="3678908" y="5030645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Rectángulo 179">
            <a:extLst>
              <a:ext uri="{FF2B5EF4-FFF2-40B4-BE49-F238E27FC236}">
                <a16:creationId xmlns:a16="http://schemas.microsoft.com/office/drawing/2014/main" id="{F842091F-D2B5-1ABB-1E63-F938FC82827B}"/>
              </a:ext>
            </a:extLst>
          </p:cNvPr>
          <p:cNvSpPr/>
          <p:nvPr/>
        </p:nvSpPr>
        <p:spPr>
          <a:xfrm>
            <a:off x="4601829" y="5031378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9" name="Conector curvado 42">
            <a:extLst>
              <a:ext uri="{FF2B5EF4-FFF2-40B4-BE49-F238E27FC236}">
                <a16:creationId xmlns:a16="http://schemas.microsoft.com/office/drawing/2014/main" id="{4AE8ED35-526C-3E48-2838-E2037FC3D386}"/>
              </a:ext>
            </a:extLst>
          </p:cNvPr>
          <p:cNvCxnSpPr>
            <a:cxnSpLocks/>
            <a:stCxn id="67" idx="3"/>
            <a:endCxn id="68" idx="1"/>
          </p:cNvCxnSpPr>
          <p:nvPr/>
        </p:nvCxnSpPr>
        <p:spPr>
          <a:xfrm>
            <a:off x="4309333" y="5223250"/>
            <a:ext cx="292496" cy="733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curvado 84">
            <a:extLst>
              <a:ext uri="{FF2B5EF4-FFF2-40B4-BE49-F238E27FC236}">
                <a16:creationId xmlns:a16="http://schemas.microsoft.com/office/drawing/2014/main" id="{B25AC10E-5395-BC35-C9ED-6BFE213A6FD0}"/>
              </a:ext>
            </a:extLst>
          </p:cNvPr>
          <p:cNvCxnSpPr>
            <a:cxnSpLocks/>
            <a:stCxn id="106" idx="1"/>
            <a:endCxn id="90" idx="2"/>
          </p:cNvCxnSpPr>
          <p:nvPr/>
        </p:nvCxnSpPr>
        <p:spPr>
          <a:xfrm rot="10800000">
            <a:off x="2937741" y="2458439"/>
            <a:ext cx="590718" cy="3520363"/>
          </a:xfrm>
          <a:prstGeom prst="curvedConnector2">
            <a:avLst/>
          </a:prstGeom>
          <a:ln w="101600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curvado 84">
            <a:extLst>
              <a:ext uri="{FF2B5EF4-FFF2-40B4-BE49-F238E27FC236}">
                <a16:creationId xmlns:a16="http://schemas.microsoft.com/office/drawing/2014/main" id="{F3F7E963-555F-661D-4358-0427332F1584}"/>
              </a:ext>
            </a:extLst>
          </p:cNvPr>
          <p:cNvCxnSpPr>
            <a:cxnSpLocks/>
            <a:stCxn id="106" idx="1"/>
            <a:endCxn id="45" idx="1"/>
          </p:cNvCxnSpPr>
          <p:nvPr/>
        </p:nvCxnSpPr>
        <p:spPr>
          <a:xfrm rot="10800000" flipH="1">
            <a:off x="3528459" y="3792777"/>
            <a:ext cx="630946" cy="2186025"/>
          </a:xfrm>
          <a:prstGeom prst="curvedConnector3">
            <a:avLst>
              <a:gd name="adj1" fmla="val -36231"/>
            </a:avLst>
          </a:prstGeom>
          <a:ln w="101600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curvado 84">
            <a:extLst>
              <a:ext uri="{FF2B5EF4-FFF2-40B4-BE49-F238E27FC236}">
                <a16:creationId xmlns:a16="http://schemas.microsoft.com/office/drawing/2014/main" id="{AB8FF410-0AD0-0EA2-BC38-82ACE26CDF25}"/>
              </a:ext>
            </a:extLst>
          </p:cNvPr>
          <p:cNvCxnSpPr>
            <a:cxnSpLocks/>
            <a:stCxn id="106" idx="1"/>
            <a:endCxn id="107" idx="2"/>
          </p:cNvCxnSpPr>
          <p:nvPr/>
        </p:nvCxnSpPr>
        <p:spPr>
          <a:xfrm rot="10800000" flipH="1">
            <a:off x="3528458" y="4245273"/>
            <a:ext cx="6922545" cy="1733529"/>
          </a:xfrm>
          <a:prstGeom prst="curvedConnector4">
            <a:avLst>
              <a:gd name="adj1" fmla="val -3302"/>
              <a:gd name="adj2" fmla="val -42618"/>
            </a:avLst>
          </a:prstGeom>
          <a:ln w="101600">
            <a:solidFill>
              <a:schemeClr val="tx1">
                <a:lumMod val="50000"/>
                <a:lumOff val="50000"/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179">
            <a:extLst>
              <a:ext uri="{FF2B5EF4-FFF2-40B4-BE49-F238E27FC236}">
                <a16:creationId xmlns:a16="http://schemas.microsoft.com/office/drawing/2014/main" id="{3357BAA7-E3D6-C71B-722E-FA048E0DDDAE}"/>
              </a:ext>
            </a:extLst>
          </p:cNvPr>
          <p:cNvSpPr/>
          <p:nvPr/>
        </p:nvSpPr>
        <p:spPr>
          <a:xfrm>
            <a:off x="10072561" y="2848118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179">
            <a:extLst>
              <a:ext uri="{FF2B5EF4-FFF2-40B4-BE49-F238E27FC236}">
                <a16:creationId xmlns:a16="http://schemas.microsoft.com/office/drawing/2014/main" id="{17AA802D-07BC-493D-9447-B28B6A2098FF}"/>
              </a:ext>
            </a:extLst>
          </p:cNvPr>
          <p:cNvSpPr/>
          <p:nvPr/>
        </p:nvSpPr>
        <p:spPr>
          <a:xfrm>
            <a:off x="7069338" y="4856550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179">
            <a:extLst>
              <a:ext uri="{FF2B5EF4-FFF2-40B4-BE49-F238E27FC236}">
                <a16:creationId xmlns:a16="http://schemas.microsoft.com/office/drawing/2014/main" id="{FB9339CB-2D9D-B42E-80E1-7C327DDFBEA2}"/>
              </a:ext>
            </a:extLst>
          </p:cNvPr>
          <p:cNvSpPr/>
          <p:nvPr/>
        </p:nvSpPr>
        <p:spPr>
          <a:xfrm>
            <a:off x="8017045" y="5468008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Conector curvado 42">
            <a:extLst>
              <a:ext uri="{FF2B5EF4-FFF2-40B4-BE49-F238E27FC236}">
                <a16:creationId xmlns:a16="http://schemas.microsoft.com/office/drawing/2014/main" id="{2B62093B-E92D-02AE-3D2C-F443DBE54538}"/>
              </a:ext>
            </a:extLst>
          </p:cNvPr>
          <p:cNvCxnSpPr>
            <a:cxnSpLocks/>
            <a:stCxn id="8" idx="0"/>
            <a:endCxn id="7" idx="3"/>
          </p:cNvCxnSpPr>
          <p:nvPr/>
        </p:nvCxnSpPr>
        <p:spPr>
          <a:xfrm rot="16200000" flipV="1">
            <a:off x="7806585" y="4942334"/>
            <a:ext cx="418853" cy="632495"/>
          </a:xfrm>
          <a:prstGeom prst="curvedConnector2">
            <a:avLst/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79">
            <a:extLst>
              <a:ext uri="{FF2B5EF4-FFF2-40B4-BE49-F238E27FC236}">
                <a16:creationId xmlns:a16="http://schemas.microsoft.com/office/drawing/2014/main" id="{469251B3-08A1-6113-8CE9-4434DA9DC51A}"/>
              </a:ext>
            </a:extLst>
          </p:cNvPr>
          <p:cNvSpPr/>
          <p:nvPr/>
        </p:nvSpPr>
        <p:spPr>
          <a:xfrm>
            <a:off x="6457372" y="5498874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" name="Conector curvado 42">
            <a:extLst>
              <a:ext uri="{FF2B5EF4-FFF2-40B4-BE49-F238E27FC236}">
                <a16:creationId xmlns:a16="http://schemas.microsoft.com/office/drawing/2014/main" id="{CFBADC25-AA32-5F81-D1F0-B9E4BC22ED12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 flipV="1">
            <a:off x="7087797" y="5660613"/>
            <a:ext cx="929248" cy="30866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42">
            <a:extLst>
              <a:ext uri="{FF2B5EF4-FFF2-40B4-BE49-F238E27FC236}">
                <a16:creationId xmlns:a16="http://schemas.microsoft.com/office/drawing/2014/main" id="{F28118E4-9AF1-E822-10A0-7AADE4C7FFF0}"/>
              </a:ext>
            </a:extLst>
          </p:cNvPr>
          <p:cNvCxnSpPr>
            <a:cxnSpLocks/>
            <a:stCxn id="11" idx="0"/>
            <a:endCxn id="7" idx="1"/>
          </p:cNvCxnSpPr>
          <p:nvPr/>
        </p:nvCxnSpPr>
        <p:spPr>
          <a:xfrm rot="5400000" flipH="1" flipV="1">
            <a:off x="6696102" y="5125639"/>
            <a:ext cx="449719" cy="296753"/>
          </a:xfrm>
          <a:prstGeom prst="curvedConnector2">
            <a:avLst/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curvado 42">
            <a:extLst>
              <a:ext uri="{FF2B5EF4-FFF2-40B4-BE49-F238E27FC236}">
                <a16:creationId xmlns:a16="http://schemas.microsoft.com/office/drawing/2014/main" id="{B7B73682-0A74-BDF3-C302-A397FD51E867}"/>
              </a:ext>
            </a:extLst>
          </p:cNvPr>
          <p:cNvCxnSpPr>
            <a:cxnSpLocks/>
            <a:stCxn id="7" idx="0"/>
            <a:endCxn id="23" idx="2"/>
          </p:cNvCxnSpPr>
          <p:nvPr/>
        </p:nvCxnSpPr>
        <p:spPr>
          <a:xfrm rot="16200000" flipV="1">
            <a:off x="6811715" y="4283713"/>
            <a:ext cx="887668" cy="258005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179">
            <a:extLst>
              <a:ext uri="{FF2B5EF4-FFF2-40B4-BE49-F238E27FC236}">
                <a16:creationId xmlns:a16="http://schemas.microsoft.com/office/drawing/2014/main" id="{5D7D80D3-B76D-02FC-B912-C2A618CE9328}"/>
              </a:ext>
            </a:extLst>
          </p:cNvPr>
          <p:cNvSpPr/>
          <p:nvPr/>
        </p:nvSpPr>
        <p:spPr>
          <a:xfrm>
            <a:off x="923325" y="2808431"/>
            <a:ext cx="630425" cy="38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0063" tIns="15031" rIns="30063" bIns="15031" rtlCol="0" anchor="ctr"/>
          <a:lstStyle/>
          <a:p>
            <a:pPr algn="ctr"/>
            <a:endParaRPr lang="ca-ES" sz="375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7" name="Conector curvado 42">
            <a:extLst>
              <a:ext uri="{FF2B5EF4-FFF2-40B4-BE49-F238E27FC236}">
                <a16:creationId xmlns:a16="http://schemas.microsoft.com/office/drawing/2014/main" id="{CA9E3390-E136-04D4-5D21-7F0EFA0EDB95}"/>
              </a:ext>
            </a:extLst>
          </p:cNvPr>
          <p:cNvCxnSpPr>
            <a:cxnSpLocks/>
            <a:stCxn id="36" idx="0"/>
            <a:endCxn id="90" idx="1"/>
          </p:cNvCxnSpPr>
          <p:nvPr/>
        </p:nvCxnSpPr>
        <p:spPr>
          <a:xfrm rot="5400000" flipH="1" flipV="1">
            <a:off x="1317241" y="2114540"/>
            <a:ext cx="615188" cy="772594"/>
          </a:xfrm>
          <a:prstGeom prst="curvedConnector2">
            <a:avLst/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curvado 42">
            <a:extLst>
              <a:ext uri="{FF2B5EF4-FFF2-40B4-BE49-F238E27FC236}">
                <a16:creationId xmlns:a16="http://schemas.microsoft.com/office/drawing/2014/main" id="{E48212FA-4335-49F3-E416-34F686A41E0E}"/>
              </a:ext>
            </a:extLst>
          </p:cNvPr>
          <p:cNvCxnSpPr>
            <a:cxnSpLocks/>
            <a:stCxn id="36" idx="3"/>
            <a:endCxn id="92" idx="1"/>
          </p:cNvCxnSpPr>
          <p:nvPr/>
        </p:nvCxnSpPr>
        <p:spPr>
          <a:xfrm>
            <a:off x="1553750" y="3001036"/>
            <a:ext cx="1974709" cy="2240724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>
                <a:alpha val="5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074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642B9-ED24-6F68-BD1A-2E21007F4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8551E03-4993-34A2-A6A5-D72431782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3671502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B1326DF-898E-F693-3365-ED873B5BD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D542DA6-357C-0770-DF0E-058839A8E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/>
              <a:t>Kim, D.H. (1992). </a:t>
            </a:r>
            <a:r>
              <a:rPr lang="en-U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Systems Archetypes I: Diagnosing Systemic Issues and Designing High-Leverage Interventions</a:t>
            </a:r>
            <a:r>
              <a:rPr lang="en-US" sz="1800" dirty="0"/>
              <a:t>. Waltham: Pegasus Communications, Inc.</a:t>
            </a:r>
            <a:endParaRPr lang="es-E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Laboratorio de Gobierno (2023). </a:t>
            </a:r>
            <a:r>
              <a:rPr lang="es-ES" sz="1800" i="1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Guía de herramientas para proyectos de innovación pública</a:t>
            </a:r>
            <a:r>
              <a:rPr lang="es-ES" sz="1800" dirty="0"/>
              <a:t>. Santiago de Chile: Laboratorio de Gobierno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Peña-López, I. (2025). 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 Governança Pública aplicada: un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caixa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d’eines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a la política pública en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temps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d’incertesa</a:t>
            </a:r>
            <a:r>
              <a:rPr lang="es-E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</a:t>
            </a:r>
            <a:r>
              <a:rPr lang="es-ES" sz="1800" i="1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complexitat</a:t>
            </a:r>
            <a:r>
              <a:rPr lang="es-ES" sz="1800" dirty="0"/>
              <a:t>. 4rt </a:t>
            </a:r>
            <a:r>
              <a:rPr lang="es-ES" sz="1800" dirty="0" err="1"/>
              <a:t>Congrés</a:t>
            </a:r>
            <a:r>
              <a:rPr lang="es-ES" sz="1800" dirty="0"/>
              <a:t> </a:t>
            </a:r>
            <a:r>
              <a:rPr lang="es-ES" sz="1800" dirty="0" err="1"/>
              <a:t>d'Economia</a:t>
            </a:r>
            <a:r>
              <a:rPr lang="es-ES" sz="1800" dirty="0"/>
              <a:t> i Empresa de Catalunya 2025. Barcelona: </a:t>
            </a:r>
            <a:r>
              <a:rPr lang="es-ES" sz="1800" dirty="0" err="1"/>
              <a:t>Col·legi</a:t>
            </a:r>
            <a:r>
              <a:rPr lang="es-ES" sz="1800" dirty="0"/>
              <a:t> </a:t>
            </a:r>
            <a:r>
              <a:rPr lang="es-ES" sz="1800" dirty="0" err="1"/>
              <a:t>d'Economistes</a:t>
            </a:r>
            <a:r>
              <a:rPr lang="es-ES" sz="1800" dirty="0"/>
              <a:t> de Catalunya</a:t>
            </a:r>
            <a:endParaRPr lang="ca-ES" sz="1800" dirty="0"/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Peña-López, I. (2025). </a:t>
            </a:r>
            <a:r>
              <a:rPr lang="es-ES" sz="1800" i="1" dirty="0" err="1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Meaningful</a:t>
            </a:r>
            <a:r>
              <a:rPr lang="es-ES" sz="1800" i="1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Stakeholder</a:t>
            </a:r>
            <a:r>
              <a:rPr lang="es-ES" sz="1800" i="1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Engagement</a:t>
            </a:r>
            <a:r>
              <a:rPr lang="es-ES" sz="1800" i="1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es-ES" sz="1800" i="1" dirty="0" err="1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</a:t>
            </a:r>
            <a:r>
              <a:rPr lang="es-ES" sz="1800" i="1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Procurement</a:t>
            </a:r>
            <a:r>
              <a:rPr lang="es-ES" sz="1800" i="1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s-ES" sz="1800" i="1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Artificial </a:t>
            </a:r>
            <a:r>
              <a:rPr lang="es-ES" sz="1800" i="1" dirty="0" err="1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Intelligence</a:t>
            </a:r>
            <a:r>
              <a:rPr lang="es-ES" sz="1800" i="1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A </a:t>
            </a:r>
            <a:r>
              <a:rPr lang="es-ES" sz="1800" i="1" dirty="0" err="1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Mission-Oriented</a:t>
            </a:r>
            <a:r>
              <a:rPr lang="es-ES" sz="1800" i="1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i="1" dirty="0" err="1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Playbook</a:t>
            </a:r>
            <a:r>
              <a:rPr lang="es-ES" sz="1800" dirty="0"/>
              <a:t>. Barcelona: </a:t>
            </a:r>
            <a:r>
              <a:rPr lang="es-ES" sz="1800" dirty="0" err="1"/>
              <a:t>Participation</a:t>
            </a:r>
            <a:r>
              <a:rPr lang="es-ES" sz="1800" dirty="0"/>
              <a:t> AI.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</a:t>
            </a:r>
            <a:r>
              <a:rPr lang="es-ES" sz="1800" dirty="0">
                <a:hlinkClick r:id="rId7" tooltip="Peña-López, Isma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I.</a:t>
            </a:r>
            <a:r>
              <a:rPr lang="es-ES" sz="1800" dirty="0"/>
              <a:t> (2025). “</a:t>
            </a:r>
            <a:r>
              <a:rPr lang="es-ES" sz="1800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Resolución de problemas retorcidos mediante aproximaciones de Gobierno Abierto. El caso de las Elecciones al </a:t>
            </a:r>
            <a:r>
              <a:rPr lang="es-ES" sz="1800" dirty="0" err="1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Parlament</a:t>
            </a:r>
            <a:r>
              <a:rPr lang="es-ES" sz="1800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Catalunya durante la pandemia de COVID19</a:t>
            </a:r>
            <a:r>
              <a:rPr lang="es-ES" sz="1800" dirty="0"/>
              <a:t>”. A Cruz-Rubio, C.N. &amp; Ramírez Alujas, Á.V. (Eds.), </a:t>
            </a:r>
            <a:r>
              <a:rPr lang="es-ES" sz="1800" i="1" dirty="0"/>
              <a:t>¿Se cumplió la promesa del Gobierno Abierto?</a:t>
            </a:r>
            <a:r>
              <a:rPr lang="es-ES" sz="1800" dirty="0"/>
              <a:t>: Balance de una década, aprendizajes y desafíos de futuro en Iberoamérica, 225-255. Madrid: INAP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UK Government Office for Science (2023). </a:t>
            </a:r>
            <a:r>
              <a:rPr lang="en-US" sz="1800" i="1" dirty="0">
                <a:solidFill>
                  <a:srgbClr val="00676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introductory systems thinking toolkit for civil servants</a:t>
            </a:r>
            <a:r>
              <a:rPr lang="en-US" sz="1800" dirty="0">
                <a:solidFill>
                  <a:srgbClr val="000000"/>
                </a:solidFill>
              </a:rPr>
              <a:t>. Updated 12 January 2023. London: Government of the UK.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s-ES" sz="18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F1A81F9-1B16-BF02-5B43-087058BAC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8413213" cy="5796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a-ES" dirty="0" err="1">
                <a:ea typeface="+mj-ea"/>
              </a:rPr>
              <a:t>Bibliografia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bàsica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531397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8F074C7-B120-A8FB-03BF-A84CB2ED3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914DB2E-C940-8813-53B0-D82852A66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Bryson, J.M., Crosby, B.C. &amp; Bloomberg, L. (2014). “</a:t>
            </a:r>
            <a:r>
              <a:rPr lang="en-US" sz="1800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Value Governance: Moving Beyond Traditional Public Administration and the New Public Management</a:t>
            </a:r>
            <a:r>
              <a:rPr lang="en-US" sz="1800" dirty="0">
                <a:solidFill>
                  <a:srgbClr val="000000"/>
                </a:solidFill>
              </a:rPr>
              <a:t>”. A </a:t>
            </a:r>
            <a:r>
              <a:rPr lang="en-US" sz="1800" i="1" dirty="0">
                <a:solidFill>
                  <a:srgbClr val="000000"/>
                </a:solidFill>
              </a:rPr>
              <a:t>Public Administration Review, 74</a:t>
            </a:r>
            <a:r>
              <a:rPr lang="en-US" sz="1800" dirty="0">
                <a:solidFill>
                  <a:srgbClr val="000000"/>
                </a:solidFill>
              </a:rPr>
              <a:t> (1), 445-456. Indianapolis: Wiley.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Denhardt, R.B. &amp; Denhardt, J.V. (2000). “</a:t>
            </a:r>
            <a:r>
              <a:rPr lang="en-US" sz="1800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Service: Serving Rather Than Steering</a:t>
            </a:r>
            <a:r>
              <a:rPr lang="en-US" sz="1800" dirty="0">
                <a:solidFill>
                  <a:srgbClr val="000000"/>
                </a:solidFill>
              </a:rPr>
              <a:t>”. A </a:t>
            </a:r>
            <a:r>
              <a:rPr lang="en-US" sz="1800" i="1" dirty="0">
                <a:solidFill>
                  <a:srgbClr val="000000"/>
                </a:solidFill>
              </a:rPr>
              <a:t>Public Administration Review, 60</a:t>
            </a:r>
            <a:r>
              <a:rPr lang="en-US" sz="1800" dirty="0">
                <a:solidFill>
                  <a:srgbClr val="000000"/>
                </a:solidFill>
              </a:rPr>
              <a:t> (6), 549-559. Indianapolis: Wiley.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Krogh, A.H. &amp; Triantafillou, P. (2024). “</a:t>
            </a:r>
            <a:r>
              <a:rPr lang="en-US" sz="1800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New Public Governance as a public management reform model</a:t>
            </a:r>
            <a:r>
              <a:rPr lang="en-US" sz="1800" dirty="0">
                <a:solidFill>
                  <a:srgbClr val="000000"/>
                </a:solidFill>
              </a:rPr>
              <a:t>”. A </a:t>
            </a:r>
            <a:r>
              <a:rPr lang="en-US" sz="1800" i="1" dirty="0">
                <a:solidFill>
                  <a:srgbClr val="000000"/>
                </a:solidFill>
              </a:rPr>
              <a:t>Public Management Review, 26</a:t>
            </a:r>
            <a:r>
              <a:rPr lang="en-US" sz="1800" dirty="0">
                <a:solidFill>
                  <a:srgbClr val="000000"/>
                </a:solidFill>
              </a:rPr>
              <a:t> (10), 3040–3056. London: Routledge.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OECD (2024). </a:t>
            </a:r>
            <a:r>
              <a:rPr lang="en-US" sz="1800" i="1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public infrastructure for digital governments</a:t>
            </a:r>
            <a:r>
              <a:rPr lang="en-US" sz="1800" dirty="0">
                <a:solidFill>
                  <a:srgbClr val="000000"/>
                </a:solidFill>
              </a:rPr>
              <a:t>. OECD Public Governance Policy Papers, No. 68. Paris: OECD Publishing.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Peña-López, I. (2020). “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800" dirty="0"/>
              <a:t>”. A </a:t>
            </a:r>
            <a:r>
              <a:rPr lang="es-ES" sz="1800" dirty="0" err="1"/>
              <a:t>Reniu</a:t>
            </a:r>
            <a:r>
              <a:rPr lang="es-ES" sz="1800" dirty="0"/>
              <a:t> i </a:t>
            </a:r>
            <a:r>
              <a:rPr lang="es-ES" sz="1800" dirty="0" err="1"/>
              <a:t>Vilamala</a:t>
            </a:r>
            <a:r>
              <a:rPr lang="es-ES" sz="1800" dirty="0"/>
              <a:t>, J.M. &amp; Meseguer, J.V. (Eds.), </a:t>
            </a:r>
            <a:r>
              <a:rPr lang="es-ES" sz="1800" i="1" dirty="0"/>
              <a:t>¿Política confinada? Nuevas tecnologías y toma de decisiones en un contexto de pandemia, Capítulo 2</a:t>
            </a:r>
            <a:r>
              <a:rPr lang="es-ES" sz="1800" dirty="0"/>
              <a:t>, 53-71. Cizur Menor: Thompson-Reuters/Aranzadi.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Osborne, S.P. (Ed.) (2010). </a:t>
            </a:r>
            <a:r>
              <a:rPr lang="en-US" sz="1800" i="1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Governance? Emerging perspectives on the theory and practice of public governance</a:t>
            </a:r>
            <a:r>
              <a:rPr lang="en-US" sz="1800" dirty="0">
                <a:solidFill>
                  <a:srgbClr val="000000"/>
                </a:solidFill>
              </a:rPr>
              <a:t>. London: Routledge.</a:t>
            </a:r>
            <a:endParaRPr lang="ca-ES" sz="1800" dirty="0"/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90C65EF-04C7-16FA-48AE-E80B4CC23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10385618" cy="5796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a-ES" dirty="0" err="1">
                <a:ea typeface="+mj-ea"/>
              </a:rPr>
              <a:t>Bibliografia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complementària</a:t>
            </a:r>
            <a:r>
              <a:rPr lang="en-US" altLang="ca-ES" dirty="0">
                <a:ea typeface="+mj-ea"/>
              </a:rPr>
              <a:t>: nova governança </a:t>
            </a:r>
            <a:r>
              <a:rPr lang="en-US" altLang="ca-ES" dirty="0" err="1">
                <a:ea typeface="+mj-ea"/>
              </a:rPr>
              <a:t>pública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89720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66E59-8AF9-7231-22A9-06F9240AC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DBD5E-2249-B166-121C-C05AF6457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Definició i establiment dels reptes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1454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12E52CB-27AD-823E-EED1-67A9027AF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78474F5-B51C-CA4B-0BB2-8AC30CF7E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European Commission &amp; Mazzucato, M. (2018). </a:t>
            </a:r>
            <a:r>
              <a:rPr lang="en-US" sz="18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Mission-oriented research &amp; innovation in the European Union – A problem-solving approach to fuel innovation-led growth</a:t>
            </a:r>
            <a:r>
              <a:rPr lang="en-US" sz="1800" dirty="0">
                <a:solidFill>
                  <a:srgbClr val="000000"/>
                </a:solidFill>
              </a:rPr>
              <a:t>. Brussels: Publications Office of the European Union.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ca-ES" sz="1800" dirty="0"/>
              <a:t>Fernández </a:t>
            </a:r>
            <a:r>
              <a:rPr lang="ca-ES" sz="1800" dirty="0" err="1"/>
              <a:t>Sirera</a:t>
            </a:r>
            <a:r>
              <a:rPr lang="ca-ES" sz="1800" dirty="0"/>
              <a:t>, T. (2018). “</a:t>
            </a:r>
            <a:r>
              <a:rPr lang="ca-ES" sz="1800" dirty="0">
                <a:solidFill>
                  <a:srgbClr val="00676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repte d’articular des de l’Administració pública projectes d’innovació social</a:t>
            </a:r>
            <a:r>
              <a:rPr lang="ca-ES" sz="1800" dirty="0"/>
              <a:t>”. A EAPC </a:t>
            </a:r>
            <a:r>
              <a:rPr lang="ca-ES" sz="1800" dirty="0" err="1"/>
              <a:t>blog</a:t>
            </a:r>
            <a:r>
              <a:rPr lang="ca-ES" sz="1800" dirty="0"/>
              <a:t>, 3 de juliol de 2018. Barcelona: Escola d'Administració Pública de Catalunya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Hill, D. (2022). </a:t>
            </a:r>
            <a:r>
              <a:rPr lang="en-US" sz="18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missions</a:t>
            </a:r>
            <a:r>
              <a:rPr lang="en-US" sz="1800" dirty="0">
                <a:solidFill>
                  <a:srgbClr val="000000"/>
                </a:solidFill>
              </a:rPr>
              <a:t>. Mission-oriented innovation in Sweden— A practice guide by </a:t>
            </a:r>
            <a:r>
              <a:rPr lang="en-US" sz="1800" dirty="0" err="1">
                <a:solidFill>
                  <a:srgbClr val="000000"/>
                </a:solidFill>
              </a:rPr>
              <a:t>Vinnova</a:t>
            </a:r>
            <a:r>
              <a:rPr lang="en-US" sz="1800" dirty="0">
                <a:solidFill>
                  <a:srgbClr val="000000"/>
                </a:solidFill>
              </a:rPr>
              <a:t>. Stockholm: </a:t>
            </a:r>
            <a:r>
              <a:rPr lang="en-US" sz="1800" dirty="0" err="1">
                <a:solidFill>
                  <a:srgbClr val="000000"/>
                </a:solidFill>
              </a:rPr>
              <a:t>Vinnova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Mazzucato, M. &amp; Ryan-Collins, J. (2022). “</a:t>
            </a:r>
            <a:r>
              <a:rPr lang="en-US" sz="1800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value creation back into “public value”: from market-fixing to market-shaping</a:t>
            </a:r>
            <a:r>
              <a:rPr lang="en-US" sz="1800" dirty="0">
                <a:solidFill>
                  <a:srgbClr val="000000"/>
                </a:solidFill>
              </a:rPr>
              <a:t>”. A </a:t>
            </a:r>
            <a:r>
              <a:rPr lang="en-US" sz="1800" i="1" dirty="0">
                <a:solidFill>
                  <a:srgbClr val="000000"/>
                </a:solidFill>
              </a:rPr>
              <a:t>Journal of Economic Policy Reform, 25</a:t>
            </a:r>
            <a:r>
              <a:rPr lang="en-US" sz="1800" dirty="0">
                <a:solidFill>
                  <a:srgbClr val="000000"/>
                </a:solidFill>
              </a:rPr>
              <a:t> (4), 345-360. Abingdon: Taylor &amp; Francis.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800" dirty="0"/>
              <a:t>Peña-López, I. (2019). “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18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8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1800" dirty="0"/>
              <a:t>”. A </a:t>
            </a:r>
            <a:r>
              <a:rPr lang="es-ES" sz="1800" i="1" dirty="0"/>
              <a:t>Nota </a:t>
            </a:r>
            <a:r>
              <a:rPr lang="es-ES" sz="1800" i="1" dirty="0" err="1"/>
              <a:t>d'Economia</a:t>
            </a:r>
            <a:r>
              <a:rPr lang="es-ES" sz="1800" i="1" dirty="0"/>
              <a:t>, 105</a:t>
            </a:r>
            <a:r>
              <a:rPr lang="es-ES" sz="1800" dirty="0"/>
              <a:t>, 193-208. Barcelona: Generalitat de Catalunya.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Torfing, J. &amp; Triantafillou, P. (2013). “</a:t>
            </a:r>
            <a:r>
              <a:rPr lang="en-US" sz="1800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a Name? Grasping New Public Governance as a Political-Administrative System</a:t>
            </a:r>
            <a:r>
              <a:rPr lang="en-US" sz="1800" dirty="0">
                <a:solidFill>
                  <a:srgbClr val="000000"/>
                </a:solidFill>
              </a:rPr>
              <a:t>”. A </a:t>
            </a:r>
            <a:r>
              <a:rPr lang="en-US" sz="1800" i="1" dirty="0">
                <a:solidFill>
                  <a:srgbClr val="000000"/>
                </a:solidFill>
              </a:rPr>
              <a:t>International Review of Public Administration, 18</a:t>
            </a:r>
            <a:r>
              <a:rPr lang="en-US" sz="1800" dirty="0">
                <a:solidFill>
                  <a:srgbClr val="000000"/>
                </a:solidFill>
              </a:rPr>
              <a:t> (2), 9-25. Abingdon: Taylor &amp; Francis.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234F10E-A468-0420-3851-3B016FED5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10830736" cy="5796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a-ES" dirty="0" err="1">
                <a:ea typeface="+mj-ea"/>
              </a:rPr>
              <a:t>Bibliografia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complementària</a:t>
            </a:r>
            <a:r>
              <a:rPr lang="en-US" altLang="ca-ES" dirty="0">
                <a:ea typeface="+mj-ea"/>
              </a:rPr>
              <a:t>: </a:t>
            </a:r>
            <a:r>
              <a:rPr lang="en-US" altLang="ca-ES" dirty="0" err="1">
                <a:ea typeface="+mj-ea"/>
              </a:rPr>
              <a:t>polítiques</a:t>
            </a:r>
            <a:r>
              <a:rPr lang="en-US" altLang="ca-ES" dirty="0">
                <a:ea typeface="+mj-ea"/>
              </a:rPr>
              <a:t> </a:t>
            </a:r>
            <a:r>
              <a:rPr lang="en-US" altLang="ca-ES" dirty="0" err="1">
                <a:ea typeface="+mj-ea"/>
              </a:rPr>
              <a:t>orientades</a:t>
            </a:r>
            <a:r>
              <a:rPr lang="en-US" altLang="ca-ES" dirty="0">
                <a:ea typeface="+mj-ea"/>
              </a:rPr>
              <a:t> a missions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8048169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BB41C8-A556-85EB-B465-1942A465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109" y="5661026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Tota la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presentada en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aquest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document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es troba sota una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Llicència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Creative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Commons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del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tipus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Reconeixement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Per 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més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visiteu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4" descr="cc-by-nc">
            <a:extLst>
              <a:ext uri="{FF2B5EF4-FFF2-40B4-BE49-F238E27FC236}">
                <a16:creationId xmlns:a16="http://schemas.microsoft.com/office/drawing/2014/main" id="{AD62EF53-705B-3E9F-F872-050198B7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06" y="5805491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C6ADE5C-AF57-DF6E-EABC-9A3FF46E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24" y="1412156"/>
            <a:ext cx="6806904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b="1" noProof="1">
                <a:solidFill>
                  <a:srgbClr val="000000"/>
                </a:solidFill>
                <a:latin typeface="Arial" panose="020B0604020202020204" pitchFamily="34" charset="0"/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1800" b="1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Peña-López, I. (2026). </a:t>
            </a:r>
            <a:r>
              <a:rPr lang="it-IT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Planificació estratègica de polítiques d’innovació orientades a missions (II): Anàlisi del sistema. </a:t>
            </a:r>
            <a:br>
              <a:rPr lang="it-IT" sz="18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Curs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d'especialització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en Promotor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d'Ecosistemes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Innovadors</a:t>
            </a:r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27/02/2026.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Girona: Fundació Girona Regió del Coneixement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1800" noProof="1">
                <a:solidFill>
                  <a:srgbClr val="001689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https://w.ictlogy.net/6089</a:t>
            </a:r>
            <a:br>
              <a:rPr lang="es-ES" altLang="ca-ES" sz="1500" noProof="1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s-ES" altLang="ca-ES" sz="1500" noProof="1">
              <a:solidFill>
                <a:srgbClr val="00676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b="1" noProof="1">
                <a:solidFill>
                  <a:srgbClr val="000000"/>
                </a:solidFill>
                <a:latin typeface="Arial" panose="020B0604020202020204" pitchFamily="34" charset="0"/>
              </a:rPr>
              <a:t>Per a contactar amb l'autor: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http://</a:t>
            </a:r>
            <a:r>
              <a:rPr lang="es-ES" altLang="ca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contacte.i</a:t>
            </a: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0FF5E0-7573-3CEC-FD1A-1F2491467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02" y="403201"/>
            <a:ext cx="8413213" cy="5796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" altLang="ca-ES" dirty="0">
                <a:ea typeface="+mj-ea"/>
              </a:rPr>
              <a:t>Gràcies!</a:t>
            </a:r>
            <a:endParaRPr lang="en-US" altLang="ca-ES" dirty="0">
              <a:ea typeface="+mj-ea"/>
              <a:sym typeface="Symbol" panose="05050102010706020507" pitchFamily="18" charset="2"/>
            </a:endParaRPr>
          </a:p>
        </p:txBody>
      </p:sp>
      <p:pic>
        <p:nvPicPr>
          <p:cNvPr id="6" name="Imagen 5" descr="Código QR&#10;&#10;El contenido generado por IA puede ser incorrecto.">
            <a:extLst>
              <a:ext uri="{FF2B5EF4-FFF2-40B4-BE49-F238E27FC236}">
                <a16:creationId xmlns:a16="http://schemas.microsoft.com/office/drawing/2014/main" id="{020F8FBA-A2A0-6A7C-13B5-C95856C0E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879" r="5901" b="5879"/>
          <a:stretch>
            <a:fillRect/>
          </a:stretch>
        </p:blipFill>
        <p:spPr>
          <a:xfrm>
            <a:off x="7419528" y="1277840"/>
            <a:ext cx="3958085" cy="396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05164-D1EE-4C51-BF86-B0D80D67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55D2282-D0C9-DB83-AAAA-6CA56367A9B4}"/>
              </a:ext>
            </a:extLst>
          </p:cNvPr>
          <p:cNvGraphicFramePr>
            <a:graphicFrameLocks noGrp="1"/>
          </p:cNvGraphicFramePr>
          <p:nvPr/>
        </p:nvGraphicFramePr>
        <p:xfrm>
          <a:off x="431801" y="1268414"/>
          <a:ext cx="11424839" cy="53162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808279">
                  <a:extLst>
                    <a:ext uri="{9D8B030D-6E8A-4147-A177-3AD203B41FA5}">
                      <a16:colId xmlns:a16="http://schemas.microsoft.com/office/drawing/2014/main" val="2455986502"/>
                    </a:ext>
                  </a:extLst>
                </a:gridCol>
                <a:gridCol w="3807463">
                  <a:extLst>
                    <a:ext uri="{9D8B030D-6E8A-4147-A177-3AD203B41FA5}">
                      <a16:colId xmlns:a16="http://schemas.microsoft.com/office/drawing/2014/main" val="3980242874"/>
                    </a:ext>
                  </a:extLst>
                </a:gridCol>
                <a:gridCol w="3809097">
                  <a:extLst>
                    <a:ext uri="{9D8B030D-6E8A-4147-A177-3AD203B41FA5}">
                      <a16:colId xmlns:a16="http://schemas.microsoft.com/office/drawing/2014/main" val="763311545"/>
                    </a:ext>
                  </a:extLst>
                </a:gridCol>
              </a:tblGrid>
              <a:tr h="651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Missió </a:t>
                      </a:r>
                      <a:br>
                        <a:rPr lang="es-ES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a" sz="1400" b="1" kern="12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Nom:</a:t>
                      </a:r>
                      <a:endParaRPr lang="es-ES" sz="1400" b="1" kern="12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68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Definició: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676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11173755"/>
                  </a:ext>
                </a:extLst>
              </a:tr>
              <a:tr h="2817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Funció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ca" sz="1400" b="1" kern="1200" noProof="0" dirty="0">
                          <a:solidFill>
                            <a:srgbClr val="00168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Repte</a:t>
                      </a:r>
                      <a:endParaRPr lang="es-ES" sz="1400" b="1" kern="1200" noProof="0" dirty="0">
                        <a:solidFill>
                          <a:srgbClr val="00168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26085"/>
                  </a:ext>
                </a:extLst>
              </a:tr>
              <a:tr h="57541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48615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451949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194407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66869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935902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051868"/>
                  </a:ext>
                </a:extLst>
              </a:tr>
              <a:tr h="571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s-ES" sz="1400" b="1" kern="1200" noProof="0" dirty="0">
                        <a:solidFill>
                          <a:srgbClr val="00676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6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182248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7CFF2C78-A869-B578-6F10-C59C667DF6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el mapa d’actors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277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9A319-4C2D-CDFB-7227-A8AE28AF1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AF57E-FE23-6E0F-B509-C122FF6BD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L’arbre de problemes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9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ca-ES" dirty="0" err="1"/>
              <a:t>Arbre</a:t>
            </a:r>
            <a:r>
              <a:rPr lang="es-ES" altLang="ca-ES" dirty="0"/>
              <a:t> de problemas. </a:t>
            </a:r>
            <a:r>
              <a:rPr lang="es-ES" altLang="ca-ES" sz="2800" b="1" dirty="0">
                <a:latin typeface="Arial" panose="020B0604020202020204" pitchFamily="34" charset="0"/>
                <a:ea typeface="+mj-ea"/>
                <a:cs typeface="Arial" pitchFamily="34" charset="0"/>
              </a:rPr>
              <a:t>Dades </a:t>
            </a:r>
            <a:r>
              <a:rPr lang="es-ES" altLang="ca-ES" sz="2800" b="1" dirty="0" err="1">
                <a:latin typeface="Arial" panose="020B0604020202020204" pitchFamily="34" charset="0"/>
                <a:ea typeface="+mj-ea"/>
                <a:cs typeface="Arial" pitchFamily="34" charset="0"/>
              </a:rPr>
              <a:t>obertes</a:t>
            </a:r>
            <a:r>
              <a:rPr lang="es-ES" altLang="ca-ES" sz="2800" b="1" dirty="0"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s-ES" altLang="ca-ES" sz="2800" b="1" dirty="0" err="1">
                <a:latin typeface="Arial" panose="020B0604020202020204" pitchFamily="34" charset="0"/>
                <a:ea typeface="+mj-ea"/>
                <a:cs typeface="Arial" pitchFamily="34" charset="0"/>
              </a:rPr>
              <a:t>globals</a:t>
            </a:r>
            <a:endParaRPr lang="es-ES" altLang="ca-ES" sz="2800" b="1" dirty="0"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80025B3-66F3-01E2-CA54-27BB0A437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884979"/>
              </p:ext>
            </p:extLst>
          </p:nvPr>
        </p:nvGraphicFramePr>
        <p:xfrm>
          <a:off x="1216804" y="1133475"/>
          <a:ext cx="9403198" cy="510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24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77420-C5BF-4E08-E170-6B8F378BE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EDD3950F-7389-D7F8-C7D9-2EB4B1A75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ca-ES" sz="2800" b="1" dirty="0" err="1">
                <a:latin typeface="Arial" panose="020B0604020202020204" pitchFamily="34" charset="0"/>
                <a:ea typeface="+mj-ea"/>
                <a:cs typeface="Arial" pitchFamily="34" charset="0"/>
              </a:rPr>
              <a:t>Arbre</a:t>
            </a:r>
            <a:r>
              <a:rPr lang="es-ES" altLang="ca-ES" sz="2800" b="1" dirty="0">
                <a:latin typeface="Arial" panose="020B0604020202020204" pitchFamily="34" charset="0"/>
                <a:ea typeface="+mj-ea"/>
                <a:cs typeface="Arial" pitchFamily="34" charset="0"/>
              </a:rPr>
              <a:t> de </a:t>
            </a:r>
            <a:r>
              <a:rPr lang="es-ES" altLang="ca-ES" sz="2800" b="1" dirty="0" err="1">
                <a:latin typeface="Arial" panose="020B0604020202020204" pitchFamily="34" charset="0"/>
                <a:ea typeface="+mj-ea"/>
                <a:cs typeface="Arial" pitchFamily="34" charset="0"/>
              </a:rPr>
              <a:t>problemes</a:t>
            </a:r>
            <a:r>
              <a:rPr lang="es-ES" altLang="ca-ES" sz="2800" b="1" dirty="0">
                <a:latin typeface="Arial" panose="020B0604020202020204" pitchFamily="34" charset="0"/>
                <a:ea typeface="+mj-ea"/>
                <a:cs typeface="Arial" pitchFamily="34" charset="0"/>
              </a:rPr>
              <a:t>. </a:t>
            </a:r>
            <a:r>
              <a:rPr lang="es-ES" altLang="ca-ES" sz="2800" b="1" dirty="0" err="1">
                <a:latin typeface="Arial" panose="020B0604020202020204" pitchFamily="34" charset="0"/>
                <a:ea typeface="+mj-ea"/>
                <a:cs typeface="Arial" pitchFamily="34" charset="0"/>
              </a:rPr>
              <a:t>Relleu</a:t>
            </a:r>
            <a:r>
              <a:rPr lang="es-ES" altLang="ca-ES" sz="2800" b="1" dirty="0">
                <a:latin typeface="Arial" panose="020B0604020202020204" pitchFamily="34" charset="0"/>
                <a:ea typeface="+mj-ea"/>
                <a:cs typeface="Arial" pitchFamily="34" charset="0"/>
              </a:rPr>
              <a:t> generacional (</a:t>
            </a:r>
            <a:r>
              <a:rPr lang="es-ES" altLang="ca-ES" sz="2800" b="1" dirty="0" err="1">
                <a:latin typeface="Arial" panose="020B0604020202020204" pitchFamily="34" charset="0"/>
                <a:ea typeface="+mj-ea"/>
                <a:cs typeface="Arial" pitchFamily="34" charset="0"/>
              </a:rPr>
              <a:t>ReSPA</a:t>
            </a:r>
            <a:r>
              <a:rPr lang="es-ES" altLang="ca-ES" sz="2800" b="1" dirty="0">
                <a:latin typeface="Arial" panose="020B0604020202020204" pitchFamily="34" charset="0"/>
                <a:ea typeface="+mj-ea"/>
                <a:cs typeface="Arial" pitchFamily="34" charset="0"/>
              </a:rPr>
              <a:t>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D4AB5C7-0A66-4DA6-309E-0EB4DD65DA1B}"/>
              </a:ext>
            </a:extLst>
          </p:cNvPr>
          <p:cNvGraphicFramePr/>
          <p:nvPr/>
        </p:nvGraphicFramePr>
        <p:xfrm>
          <a:off x="1991545" y="1263895"/>
          <a:ext cx="8208912" cy="491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64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867CA-3604-4A20-1C2B-427579EA1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D00C2-FE73-DC31-A3D3-B809273EA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Taller: arbre de problemes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755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latin typeface="Arial" panose="020B0604020202020204" pitchFamily="34" charset="0"/>
                <a:ea typeface="+mj-ea"/>
                <a:cs typeface="Arial" pitchFamily="34" charset="0"/>
              </a:rPr>
              <a:t>Arbre de problemes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3416448-E0BB-D426-5C0B-EBB75E0D9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431268"/>
              </p:ext>
            </p:extLst>
          </p:nvPr>
        </p:nvGraphicFramePr>
        <p:xfrm>
          <a:off x="1216804" y="1268413"/>
          <a:ext cx="10160809" cy="490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609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3740</TotalTime>
  <Words>1921</Words>
  <Application>Microsoft Office PowerPoint</Application>
  <PresentationFormat>Panorámica</PresentationFormat>
  <Paragraphs>198</Paragraphs>
  <Slides>31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Times New Roman</vt:lpstr>
      <vt:lpstr>Wingdings</vt:lpstr>
      <vt:lpstr>Tema de Office</vt:lpstr>
      <vt:lpstr>Presentación de PowerPoint</vt:lpstr>
      <vt:lpstr>Continguts de la sessió</vt:lpstr>
      <vt:lpstr>Definició i establiment dels reptes</vt:lpstr>
      <vt:lpstr>Taller: el mapa d’actors</vt:lpstr>
      <vt:lpstr>L’arbre de problemes</vt:lpstr>
      <vt:lpstr>Arbre de problemas. Dades obertes globals</vt:lpstr>
      <vt:lpstr>Arbre de problemes. Relleu generacional (ReSPA)</vt:lpstr>
      <vt:lpstr>Taller: arbre de problemes</vt:lpstr>
      <vt:lpstr>Arbre de problemes</vt:lpstr>
      <vt:lpstr>L’anàlisi PESTLE (política, economia, social,  tecnologia, llei, entorn natural)</vt:lpstr>
      <vt:lpstr>Anàlisi PESTLE: indústria de transport per carretera</vt:lpstr>
      <vt:lpstr>Anàlisi PESTLE: eliminació de residus químics</vt:lpstr>
      <vt:lpstr>Taller: anàlisi PESTLE</vt:lpstr>
      <vt:lpstr>Anàlisi PESTLE </vt:lpstr>
      <vt:lpstr>Anàlisi del sistema</vt:lpstr>
      <vt:lpstr>Anàlisi del sistema: la blogosfera iraniana</vt:lpstr>
      <vt:lpstr>Taller: anàlisi del sistema - reptes</vt:lpstr>
      <vt:lpstr>Anàlisi del sistema: l’escalada d’armament nuclear</vt:lpstr>
      <vt:lpstr>Anàlisi del sistema: desplegament de vehicles elèctrics</vt:lpstr>
      <vt:lpstr>Anàlisi del sistema: desforestació a l’Amazones</vt:lpstr>
      <vt:lpstr>Taller: anàlisi del sistema El repte principal</vt:lpstr>
      <vt:lpstr>Taller: anàlisi del sistema – el repte principal</vt:lpstr>
      <vt:lpstr>Taller: anàlisi del sistema  Els reptes del sistema</vt:lpstr>
      <vt:lpstr>Taller: anàlisi del sistema – els reptes del sistema</vt:lpstr>
      <vt:lpstr>Taller: anàlisi del sistema - actors</vt:lpstr>
      <vt:lpstr>Taller: anàlisi del sistema – reptes i actors</vt:lpstr>
      <vt:lpstr>Bibliografia</vt:lpstr>
      <vt:lpstr>Bibliografia bàsica</vt:lpstr>
      <vt:lpstr>Bibliografia complementària: nova governança pública</vt:lpstr>
      <vt:lpstr>Bibliografia complementària: polítiques orientades a missions</vt:lpstr>
      <vt:lpstr>Gràcies!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 estratègica de polítiques d’innovació orientades a missions (II): Anàlisi del sistema</dc:title>
  <dc:creator>Ismael Peña-López</dc:creator>
  <cp:keywords>ecosistemes, nova governança pública, interès general, impacte, política pública</cp:keywords>
  <cp:lastModifiedBy>Ismael Peña-López</cp:lastModifiedBy>
  <cp:revision>218</cp:revision>
  <dcterms:created xsi:type="dcterms:W3CDTF">2013-06-21T06:16:10Z</dcterms:created>
  <dcterms:modified xsi:type="dcterms:W3CDTF">2026-02-21T15:24:49Z</dcterms:modified>
</cp:coreProperties>
</file>