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1046" r:id="rId3"/>
    <p:sldId id="1074" r:id="rId4"/>
    <p:sldId id="1075" r:id="rId5"/>
    <p:sldId id="1030" r:id="rId6"/>
    <p:sldId id="917" r:id="rId7"/>
    <p:sldId id="1010" r:id="rId8"/>
    <p:sldId id="428" r:id="rId9"/>
    <p:sldId id="1082" r:id="rId10"/>
    <p:sldId id="879" r:id="rId11"/>
    <p:sldId id="260" r:id="rId12"/>
    <p:sldId id="1064" r:id="rId13"/>
    <p:sldId id="1077" r:id="rId14"/>
    <p:sldId id="1041" r:id="rId15"/>
    <p:sldId id="1081" r:id="rId16"/>
    <p:sldId id="1065" r:id="rId17"/>
    <p:sldId id="261" r:id="rId18"/>
    <p:sldId id="1070" r:id="rId19"/>
    <p:sldId id="375" r:id="rId20"/>
    <p:sldId id="1078" r:id="rId21"/>
    <p:sldId id="1066" r:id="rId22"/>
    <p:sldId id="1055" r:id="rId23"/>
    <p:sldId id="1080" r:id="rId24"/>
    <p:sldId id="1071" r:id="rId25"/>
    <p:sldId id="1079" r:id="rId26"/>
    <p:sldId id="589" r:id="rId27"/>
    <p:sldId id="1069" r:id="rId28"/>
    <p:sldId id="973" r:id="rId29"/>
    <p:sldId id="971" r:id="rId30"/>
    <p:sldId id="1067" r:id="rId31"/>
    <p:sldId id="1092" r:id="rId32"/>
    <p:sldId id="381" r:id="rId33"/>
    <p:sldId id="957" r:id="rId34"/>
    <p:sldId id="1043" r:id="rId35"/>
    <p:sldId id="1044" r:id="rId36"/>
    <p:sldId id="1039" r:id="rId37"/>
    <p:sldId id="1037" r:id="rId38"/>
    <p:sldId id="1036" r:id="rId39"/>
    <p:sldId id="263" r:id="rId40"/>
  </p:sldIdLst>
  <p:sldSz cx="12192000" cy="6858000"/>
  <p:notesSz cx="6797675" cy="9926638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117" userDrawn="1">
          <p15:clr>
            <a:srgbClr val="A4A3A4"/>
          </p15:clr>
        </p15:guide>
        <p15:guide id="3" orient="horz" pos="1207" userDrawn="1">
          <p15:clr>
            <a:srgbClr val="A4A3A4"/>
          </p15:clr>
        </p15:guide>
        <p15:guide id="4" orient="horz" pos="4065" userDrawn="1">
          <p15:clr>
            <a:srgbClr val="A4A3A4"/>
          </p15:clr>
        </p15:guide>
        <p15:guide id="5" orient="horz" pos="4020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272" userDrawn="1">
          <p15:clr>
            <a:srgbClr val="A4A3A4"/>
          </p15:clr>
        </p15:guide>
        <p15:guide id="8" pos="1300" userDrawn="1">
          <p15:clr>
            <a:srgbClr val="A4A3A4"/>
          </p15:clr>
        </p15:guide>
        <p15:guide id="9" pos="7348" userDrawn="1">
          <p15:clr>
            <a:srgbClr val="A4A3A4"/>
          </p15:clr>
        </p15:guide>
        <p15:guide id="10" pos="2691" userDrawn="1">
          <p15:clr>
            <a:srgbClr val="A4A3A4"/>
          </p15:clr>
        </p15:guide>
        <p15:guide id="11" orient="horz" pos="3929" userDrawn="1">
          <p15:clr>
            <a:srgbClr val="A4A3A4"/>
          </p15:clr>
        </p15:guide>
        <p15:guide id="12" pos="7167" userDrawn="1">
          <p15:clr>
            <a:srgbClr val="A4A3A4"/>
          </p15:clr>
        </p15:guide>
        <p15:guide id="14" orient="horz" pos="1434" userDrawn="1">
          <p15:clr>
            <a:srgbClr val="A4A3A4"/>
          </p15:clr>
        </p15:guide>
        <p15:guide id="15" pos="756" userDrawn="1">
          <p15:clr>
            <a:srgbClr val="A4A3A4"/>
          </p15:clr>
        </p15:guide>
        <p15:guide id="16" orient="horz" pos="3294" userDrawn="1">
          <p15:clr>
            <a:srgbClr val="A4A3A4"/>
          </p15:clr>
        </p15:guide>
        <p15:guide id="17" pos="6139" userDrawn="1">
          <p15:clr>
            <a:srgbClr val="A4A3A4"/>
          </p15:clr>
        </p15:guide>
        <p15:guide id="18" orient="horz" pos="255" userDrawn="1">
          <p15:clr>
            <a:srgbClr val="A4A3A4"/>
          </p15:clr>
        </p15:guide>
        <p15:guide id="19" pos="7589" userDrawn="1">
          <p15:clr>
            <a:srgbClr val="A4A3A4"/>
          </p15:clr>
        </p15:guide>
        <p15:guide id="20" orient="horz" pos="37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689"/>
    <a:srgbClr val="00D3DE"/>
    <a:srgbClr val="D1FDFF"/>
    <a:srgbClr val="00676C"/>
    <a:srgbClr val="0027EA"/>
    <a:srgbClr val="DAF6EB"/>
    <a:srgbClr val="00007A"/>
    <a:srgbClr val="547EBB"/>
    <a:srgbClr val="0000C0"/>
    <a:srgbClr val="FF8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485B56-5984-4138-B7CA-86400410AB40}" v="7" dt="2026-02-21T15:02:18.1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5" autoAdjust="0"/>
    <p:restoredTop sz="94664" autoAdjust="0"/>
  </p:normalViewPr>
  <p:slideViewPr>
    <p:cSldViewPr showGuides="1">
      <p:cViewPr varScale="1">
        <p:scale>
          <a:sx n="102" d="100"/>
          <a:sy n="102" d="100"/>
        </p:scale>
        <p:origin x="1206" y="114"/>
      </p:cViewPr>
      <p:guideLst>
        <p:guide orient="horz" pos="2160"/>
        <p:guide orient="horz" pos="1117"/>
        <p:guide orient="horz" pos="1207"/>
        <p:guide orient="horz" pos="4065"/>
        <p:guide orient="horz" pos="4020"/>
        <p:guide pos="3840"/>
        <p:guide pos="272"/>
        <p:guide pos="1300"/>
        <p:guide pos="7348"/>
        <p:guide pos="2691"/>
        <p:guide orient="horz" pos="3929"/>
        <p:guide pos="7167"/>
        <p:guide orient="horz" pos="1434"/>
        <p:guide pos="756"/>
        <p:guide orient="horz" pos="3294"/>
        <p:guide pos="6139"/>
        <p:guide orient="horz" pos="255"/>
        <p:guide pos="7589"/>
        <p:guide orient="horz" pos="374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mael Peña-López" userId="ad50cde2fbdf5e5c" providerId="LiveId" clId="{3DE42B17-4F12-42A7-9C00-DB1921462E0E}"/>
    <pc:docChg chg="undo redo custSel addSld delSld modSld sldOrd modMainMaster">
      <pc:chgData name="Ismael Peña-López" userId="ad50cde2fbdf5e5c" providerId="LiveId" clId="{3DE42B17-4F12-42A7-9C00-DB1921462E0E}" dt="2026-02-21T15:18:25.812" v="3395" actId="1038"/>
      <pc:docMkLst>
        <pc:docMk/>
      </pc:docMkLst>
      <pc:sldChg chg="modSp mod">
        <pc:chgData name="Ismael Peña-López" userId="ad50cde2fbdf5e5c" providerId="LiveId" clId="{3DE42B17-4F12-42A7-9C00-DB1921462E0E}" dt="2026-02-21T14:47:19.621" v="3369"/>
        <pc:sldMkLst>
          <pc:docMk/>
          <pc:sldMk cId="0" sldId="256"/>
        </pc:sldMkLst>
        <pc:spChg chg="mod">
          <ac:chgData name="Ismael Peña-López" userId="ad50cde2fbdf5e5c" providerId="LiveId" clId="{3DE42B17-4F12-42A7-9C00-DB1921462E0E}" dt="2026-02-09T09:56:20.293" v="3365" actId="6549"/>
          <ac:spMkLst>
            <pc:docMk/>
            <pc:sldMk cId="0" sldId="256"/>
            <ac:spMk id="2" creationId="{B5B0996B-DA9B-C983-4183-BDC7BABAD9D8}"/>
          </ac:spMkLst>
        </pc:spChg>
        <pc:spChg chg="mod">
          <ac:chgData name="Ismael Peña-López" userId="ad50cde2fbdf5e5c" providerId="LiveId" clId="{3DE42B17-4F12-42A7-9C00-DB1921462E0E}" dt="2026-02-21T14:47:19.621" v="3369"/>
          <ac:spMkLst>
            <pc:docMk/>
            <pc:sldMk cId="0" sldId="256"/>
            <ac:spMk id="3" creationId="{F6D9CEEC-6D72-83B8-6EC5-5043FF1F984D}"/>
          </ac:spMkLst>
        </pc:spChg>
      </pc:sldChg>
      <pc:sldChg chg="addSp delSp modSp add mod ord modClrScheme chgLayout">
        <pc:chgData name="Ismael Peña-López" userId="ad50cde2fbdf5e5c" providerId="LiveId" clId="{3DE42B17-4F12-42A7-9C00-DB1921462E0E}" dt="2026-02-02T18:00:22.181" v="2034" actId="2711"/>
        <pc:sldMkLst>
          <pc:docMk/>
          <pc:sldMk cId="0" sldId="260"/>
        </pc:sldMkLst>
        <pc:spChg chg="mod">
          <ac:chgData name="Ismael Peña-López" userId="ad50cde2fbdf5e5c" providerId="LiveId" clId="{3DE42B17-4F12-42A7-9C00-DB1921462E0E}" dt="2026-02-02T17:23:25.775" v="1804" actId="207"/>
          <ac:spMkLst>
            <pc:docMk/>
            <pc:sldMk cId="0" sldId="260"/>
            <ac:spMk id="3" creationId="{5451EE56-F7FC-E3FA-047F-BC927DB67468}"/>
          </ac:spMkLst>
        </pc:spChg>
        <pc:spChg chg="mod">
          <ac:chgData name="Ismael Peña-López" userId="ad50cde2fbdf5e5c" providerId="LiveId" clId="{3DE42B17-4F12-42A7-9C00-DB1921462E0E}" dt="2026-02-02T17:23:51.700" v="1811" actId="207"/>
          <ac:spMkLst>
            <pc:docMk/>
            <pc:sldMk cId="0" sldId="260"/>
            <ac:spMk id="4" creationId="{F29AF7AF-7AF4-F25D-3CA6-80443EBFD4BC}"/>
          </ac:spMkLst>
        </pc:spChg>
        <pc:spChg chg="mod">
          <ac:chgData name="Ismael Peña-López" userId="ad50cde2fbdf5e5c" providerId="LiveId" clId="{3DE42B17-4F12-42A7-9C00-DB1921462E0E}" dt="2026-02-02T17:23:51.700" v="1811" actId="207"/>
          <ac:spMkLst>
            <pc:docMk/>
            <pc:sldMk cId="0" sldId="260"/>
            <ac:spMk id="5" creationId="{11AB06E1-D81A-A91E-E716-3A1BE49C8CCE}"/>
          </ac:spMkLst>
        </pc:spChg>
        <pc:spChg chg="mod">
          <ac:chgData name="Ismael Peña-López" userId="ad50cde2fbdf5e5c" providerId="LiveId" clId="{3DE42B17-4F12-42A7-9C00-DB1921462E0E}" dt="2026-02-02T17:23:23.407" v="1803" actId="207"/>
          <ac:spMkLst>
            <pc:docMk/>
            <pc:sldMk cId="0" sldId="260"/>
            <ac:spMk id="7" creationId="{6008BBFC-5400-81C3-2E20-73CAFB7FE721}"/>
          </ac:spMkLst>
        </pc:spChg>
        <pc:spChg chg="mod">
          <ac:chgData name="Ismael Peña-López" userId="ad50cde2fbdf5e5c" providerId="LiveId" clId="{3DE42B17-4F12-42A7-9C00-DB1921462E0E}" dt="2026-02-02T17:23:48.797" v="1810" actId="207"/>
          <ac:spMkLst>
            <pc:docMk/>
            <pc:sldMk cId="0" sldId="260"/>
            <ac:spMk id="8" creationId="{0D752FB2-F195-79F8-843C-B63AD9F4AA24}"/>
          </ac:spMkLst>
        </pc:spChg>
        <pc:spChg chg="mod">
          <ac:chgData name="Ismael Peña-López" userId="ad50cde2fbdf5e5c" providerId="LiveId" clId="{3DE42B17-4F12-42A7-9C00-DB1921462E0E}" dt="2026-02-02T17:24:28.581" v="1833" actId="6549"/>
          <ac:spMkLst>
            <pc:docMk/>
            <pc:sldMk cId="0" sldId="260"/>
            <ac:spMk id="9" creationId="{149A995F-02E8-0245-B01E-6DA9692413BF}"/>
          </ac:spMkLst>
        </pc:spChg>
        <pc:spChg chg="mod">
          <ac:chgData name="Ismael Peña-López" userId="ad50cde2fbdf5e5c" providerId="LiveId" clId="{3DE42B17-4F12-42A7-9C00-DB1921462E0E}" dt="2026-02-02T17:23:48.797" v="1810" actId="207"/>
          <ac:spMkLst>
            <pc:docMk/>
            <pc:sldMk cId="0" sldId="260"/>
            <ac:spMk id="10" creationId="{EBE7C7DF-C581-F3EC-546C-B572C46A0068}"/>
          </ac:spMkLst>
        </pc:spChg>
        <pc:spChg chg="mod">
          <ac:chgData name="Ismael Peña-López" userId="ad50cde2fbdf5e5c" providerId="LiveId" clId="{3DE42B17-4F12-42A7-9C00-DB1921462E0E}" dt="2026-02-02T17:21:21.015" v="1781" actId="1036"/>
          <ac:spMkLst>
            <pc:docMk/>
            <pc:sldMk cId="0" sldId="260"/>
            <ac:spMk id="11" creationId="{622453FD-FAC2-D855-F2F9-10A7CA291C6A}"/>
          </ac:spMkLst>
        </pc:spChg>
        <pc:spChg chg="mod">
          <ac:chgData name="Ismael Peña-López" userId="ad50cde2fbdf5e5c" providerId="LiveId" clId="{3DE42B17-4F12-42A7-9C00-DB1921462E0E}" dt="2026-02-02T17:21:21.015" v="1781" actId="1036"/>
          <ac:spMkLst>
            <pc:docMk/>
            <pc:sldMk cId="0" sldId="260"/>
            <ac:spMk id="12" creationId="{1A6B1ED2-82A2-8E80-9287-F64855CBB9F7}"/>
          </ac:spMkLst>
        </pc:spChg>
        <pc:spChg chg="mod">
          <ac:chgData name="Ismael Peña-López" userId="ad50cde2fbdf5e5c" providerId="LiveId" clId="{3DE42B17-4F12-42A7-9C00-DB1921462E0E}" dt="2026-02-02T17:21:21.015" v="1781" actId="1036"/>
          <ac:spMkLst>
            <pc:docMk/>
            <pc:sldMk cId="0" sldId="260"/>
            <ac:spMk id="13" creationId="{E942C19F-062F-B77A-EF25-D25D1BFEA200}"/>
          </ac:spMkLst>
        </pc:spChg>
        <pc:spChg chg="mod">
          <ac:chgData name="Ismael Peña-López" userId="ad50cde2fbdf5e5c" providerId="LiveId" clId="{3DE42B17-4F12-42A7-9C00-DB1921462E0E}" dt="2026-02-02T17:23:48.797" v="1810" actId="207"/>
          <ac:spMkLst>
            <pc:docMk/>
            <pc:sldMk cId="0" sldId="260"/>
            <ac:spMk id="14" creationId="{310F47E9-4222-1FC5-67D9-7DA653CED9C9}"/>
          </ac:spMkLst>
        </pc:spChg>
        <pc:spChg chg="mod">
          <ac:chgData name="Ismael Peña-López" userId="ad50cde2fbdf5e5c" providerId="LiveId" clId="{3DE42B17-4F12-42A7-9C00-DB1921462E0E}" dt="2026-02-02T17:23:48.797" v="1810" actId="207"/>
          <ac:spMkLst>
            <pc:docMk/>
            <pc:sldMk cId="0" sldId="260"/>
            <ac:spMk id="15" creationId="{2BD2C0DF-2558-238A-499E-24707A2EBAE3}"/>
          </ac:spMkLst>
        </pc:spChg>
        <pc:spChg chg="mod">
          <ac:chgData name="Ismael Peña-López" userId="ad50cde2fbdf5e5c" providerId="LiveId" clId="{3DE42B17-4F12-42A7-9C00-DB1921462E0E}" dt="2026-02-02T17:23:21.054" v="1801" actId="208"/>
          <ac:spMkLst>
            <pc:docMk/>
            <pc:sldMk cId="0" sldId="260"/>
            <ac:spMk id="17" creationId="{0D5F9830-EA3D-3D2F-B5FC-D8585C439B1A}"/>
          </ac:spMkLst>
        </pc:spChg>
        <pc:spChg chg="mod">
          <ac:chgData name="Ismael Peña-López" userId="ad50cde2fbdf5e5c" providerId="LiveId" clId="{3DE42B17-4F12-42A7-9C00-DB1921462E0E}" dt="2026-02-02T17:24:12.087" v="1821" actId="1035"/>
          <ac:spMkLst>
            <pc:docMk/>
            <pc:sldMk cId="0" sldId="260"/>
            <ac:spMk id="18" creationId="{1766BB4C-4323-E121-D332-859005818C9A}"/>
          </ac:spMkLst>
        </pc:spChg>
        <pc:spChg chg="mod">
          <ac:chgData name="Ismael Peña-López" userId="ad50cde2fbdf5e5c" providerId="LiveId" clId="{3DE42B17-4F12-42A7-9C00-DB1921462E0E}" dt="2026-02-02T17:24:12.087" v="1821" actId="1035"/>
          <ac:spMkLst>
            <pc:docMk/>
            <pc:sldMk cId="0" sldId="260"/>
            <ac:spMk id="19" creationId="{65CF8107-F0C0-959B-8F4E-04C096753F77}"/>
          </ac:spMkLst>
        </pc:spChg>
        <pc:spChg chg="mod">
          <ac:chgData name="Ismael Peña-López" userId="ad50cde2fbdf5e5c" providerId="LiveId" clId="{3DE42B17-4F12-42A7-9C00-DB1921462E0E}" dt="2026-02-02T17:24:12.087" v="1821" actId="1035"/>
          <ac:spMkLst>
            <pc:docMk/>
            <pc:sldMk cId="0" sldId="260"/>
            <ac:spMk id="20" creationId="{684A179B-7ADB-80D1-903B-6EF7866058C0}"/>
          </ac:spMkLst>
        </pc:spChg>
        <pc:spChg chg="mod">
          <ac:chgData name="Ismael Peña-López" userId="ad50cde2fbdf5e5c" providerId="LiveId" clId="{3DE42B17-4F12-42A7-9C00-DB1921462E0E}" dt="2026-02-02T17:24:12.087" v="1821" actId="1035"/>
          <ac:spMkLst>
            <pc:docMk/>
            <pc:sldMk cId="0" sldId="260"/>
            <ac:spMk id="21" creationId="{76FDA745-6C16-876B-FE4F-CCBE5297820D}"/>
          </ac:spMkLst>
        </pc:spChg>
        <pc:spChg chg="mod">
          <ac:chgData name="Ismael Peña-López" userId="ad50cde2fbdf5e5c" providerId="LiveId" clId="{3DE42B17-4F12-42A7-9C00-DB1921462E0E}" dt="2026-02-02T17:24:12.087" v="1821" actId="1035"/>
          <ac:spMkLst>
            <pc:docMk/>
            <pc:sldMk cId="0" sldId="260"/>
            <ac:spMk id="22" creationId="{98D8834B-8F48-BAA7-8CC3-013CFB0B0A38}"/>
          </ac:spMkLst>
        </pc:spChg>
        <pc:spChg chg="mod">
          <ac:chgData name="Ismael Peña-López" userId="ad50cde2fbdf5e5c" providerId="LiveId" clId="{3DE42B17-4F12-42A7-9C00-DB1921462E0E}" dt="2026-02-02T17:24:12.087" v="1821" actId="1035"/>
          <ac:spMkLst>
            <pc:docMk/>
            <pc:sldMk cId="0" sldId="260"/>
            <ac:spMk id="23" creationId="{D0D83063-D288-E6AF-3E9E-DE53949C19D4}"/>
          </ac:spMkLst>
        </pc:spChg>
        <pc:spChg chg="mod">
          <ac:chgData name="Ismael Peña-López" userId="ad50cde2fbdf5e5c" providerId="LiveId" clId="{3DE42B17-4F12-42A7-9C00-DB1921462E0E}" dt="2026-02-02T17:24:12.087" v="1821" actId="1035"/>
          <ac:spMkLst>
            <pc:docMk/>
            <pc:sldMk cId="0" sldId="260"/>
            <ac:spMk id="24" creationId="{8C2FC751-B622-B3F6-AC57-E3756656FADA}"/>
          </ac:spMkLst>
        </pc:spChg>
        <pc:spChg chg="mod">
          <ac:chgData name="Ismael Peña-López" userId="ad50cde2fbdf5e5c" providerId="LiveId" clId="{3DE42B17-4F12-42A7-9C00-DB1921462E0E}" dt="2026-02-02T17:16:00.835" v="1070" actId="20577"/>
          <ac:spMkLst>
            <pc:docMk/>
            <pc:sldMk cId="0" sldId="260"/>
            <ac:spMk id="25" creationId="{D1C15CFE-3DDA-0C08-A481-9A02216EE79D}"/>
          </ac:spMkLst>
        </pc:spChg>
        <pc:spChg chg="mod">
          <ac:chgData name="Ismael Peña-López" userId="ad50cde2fbdf5e5c" providerId="LiveId" clId="{3DE42B17-4F12-42A7-9C00-DB1921462E0E}" dt="2026-02-02T17:24:12.087" v="1821" actId="1035"/>
          <ac:spMkLst>
            <pc:docMk/>
            <pc:sldMk cId="0" sldId="260"/>
            <ac:spMk id="26" creationId="{7CCFA359-8604-ED40-25B9-228CD44CA448}"/>
          </ac:spMkLst>
        </pc:spChg>
        <pc:spChg chg="mod">
          <ac:chgData name="Ismael Peña-López" userId="ad50cde2fbdf5e5c" providerId="LiveId" clId="{3DE42B17-4F12-42A7-9C00-DB1921462E0E}" dt="2026-02-02T17:24:06.649" v="1815" actId="1076"/>
          <ac:spMkLst>
            <pc:docMk/>
            <pc:sldMk cId="0" sldId="260"/>
            <ac:spMk id="27" creationId="{89FE84D7-1781-760C-DB83-66467A66B499}"/>
          </ac:spMkLst>
        </pc:spChg>
        <pc:spChg chg="mod">
          <ac:chgData name="Ismael Peña-López" userId="ad50cde2fbdf5e5c" providerId="LiveId" clId="{3DE42B17-4F12-42A7-9C00-DB1921462E0E}" dt="2026-02-02T17:24:12.087" v="1821" actId="1035"/>
          <ac:spMkLst>
            <pc:docMk/>
            <pc:sldMk cId="0" sldId="260"/>
            <ac:spMk id="28" creationId="{10ED4F5F-8661-C5EA-B097-E8D802F693BA}"/>
          </ac:spMkLst>
        </pc:spChg>
        <pc:spChg chg="mod">
          <ac:chgData name="Ismael Peña-López" userId="ad50cde2fbdf5e5c" providerId="LiveId" clId="{3DE42B17-4F12-42A7-9C00-DB1921462E0E}" dt="2026-02-02T17:24:12.087" v="1821" actId="1035"/>
          <ac:spMkLst>
            <pc:docMk/>
            <pc:sldMk cId="0" sldId="260"/>
            <ac:spMk id="29" creationId="{2F7B8D6B-98D7-BE20-F4CE-411FD343968A}"/>
          </ac:spMkLst>
        </pc:spChg>
        <pc:spChg chg="mod">
          <ac:chgData name="Ismael Peña-López" userId="ad50cde2fbdf5e5c" providerId="LiveId" clId="{3DE42B17-4F12-42A7-9C00-DB1921462E0E}" dt="2026-02-02T17:24:06.649" v="1815" actId="1076"/>
          <ac:spMkLst>
            <pc:docMk/>
            <pc:sldMk cId="0" sldId="260"/>
            <ac:spMk id="30" creationId="{14531EE6-9E94-587A-61F6-5ACCED0AC76C}"/>
          </ac:spMkLst>
        </pc:spChg>
        <pc:spChg chg="mod">
          <ac:chgData name="Ismael Peña-López" userId="ad50cde2fbdf5e5c" providerId="LiveId" clId="{3DE42B17-4F12-42A7-9C00-DB1921462E0E}" dt="2026-02-02T17:23:28.476" v="1806" actId="208"/>
          <ac:spMkLst>
            <pc:docMk/>
            <pc:sldMk cId="0" sldId="260"/>
            <ac:spMk id="32" creationId="{00EF657F-F39E-BD8A-08E7-A84CEB1B3523}"/>
          </ac:spMkLst>
        </pc:spChg>
        <pc:spChg chg="mod">
          <ac:chgData name="Ismael Peña-López" userId="ad50cde2fbdf5e5c" providerId="LiveId" clId="{3DE42B17-4F12-42A7-9C00-DB1921462E0E}" dt="2026-02-02T17:23:54.600" v="1812" actId="207"/>
          <ac:spMkLst>
            <pc:docMk/>
            <pc:sldMk cId="0" sldId="260"/>
            <ac:spMk id="33" creationId="{85AF99BE-4466-4576-774D-6751B6C6AB50}"/>
          </ac:spMkLst>
        </pc:spChg>
        <pc:spChg chg="mod">
          <ac:chgData name="Ismael Peña-López" userId="ad50cde2fbdf5e5c" providerId="LiveId" clId="{3DE42B17-4F12-42A7-9C00-DB1921462E0E}" dt="2026-02-02T17:23:54.600" v="1812" actId="207"/>
          <ac:spMkLst>
            <pc:docMk/>
            <pc:sldMk cId="0" sldId="260"/>
            <ac:spMk id="34" creationId="{0267059E-2263-E657-A756-8B848135D441}"/>
          </ac:spMkLst>
        </pc:spChg>
        <pc:spChg chg="mod">
          <ac:chgData name="Ismael Peña-López" userId="ad50cde2fbdf5e5c" providerId="LiveId" clId="{3DE42B17-4F12-42A7-9C00-DB1921462E0E}" dt="2026-02-02T17:23:54.600" v="1812" actId="207"/>
          <ac:spMkLst>
            <pc:docMk/>
            <pc:sldMk cId="0" sldId="260"/>
            <ac:spMk id="35" creationId="{3BD3A921-13F0-FC34-59C3-60EEDF370FFD}"/>
          </ac:spMkLst>
        </pc:spChg>
        <pc:spChg chg="mod">
          <ac:chgData name="Ismael Peña-López" userId="ad50cde2fbdf5e5c" providerId="LiveId" clId="{3DE42B17-4F12-42A7-9C00-DB1921462E0E}" dt="2026-02-02T17:21:52.288" v="1799" actId="465"/>
          <ac:spMkLst>
            <pc:docMk/>
            <pc:sldMk cId="0" sldId="260"/>
            <ac:spMk id="36" creationId="{E4789569-7012-D714-8807-FDAF92612BCE}"/>
          </ac:spMkLst>
        </pc:spChg>
        <pc:spChg chg="mod">
          <ac:chgData name="Ismael Peña-López" userId="ad50cde2fbdf5e5c" providerId="LiveId" clId="{3DE42B17-4F12-42A7-9C00-DB1921462E0E}" dt="2026-02-02T17:23:54.600" v="1812" actId="207"/>
          <ac:spMkLst>
            <pc:docMk/>
            <pc:sldMk cId="0" sldId="260"/>
            <ac:spMk id="37" creationId="{9C1EC3E5-3DD6-F731-2F17-6950F36C4088}"/>
          </ac:spMkLst>
        </pc:spChg>
        <pc:spChg chg="mod">
          <ac:chgData name="Ismael Peña-López" userId="ad50cde2fbdf5e5c" providerId="LiveId" clId="{3DE42B17-4F12-42A7-9C00-DB1921462E0E}" dt="2026-02-02T17:23:30.778" v="1808" actId="208"/>
          <ac:spMkLst>
            <pc:docMk/>
            <pc:sldMk cId="0" sldId="260"/>
            <ac:spMk id="39" creationId="{B98F04F4-4152-10D4-172C-278386A41068}"/>
          </ac:spMkLst>
        </pc:spChg>
        <pc:spChg chg="mod">
          <ac:chgData name="Ismael Peña-López" userId="ad50cde2fbdf5e5c" providerId="LiveId" clId="{3DE42B17-4F12-42A7-9C00-DB1921462E0E}" dt="2026-02-02T17:23:57.165" v="1813" actId="207"/>
          <ac:spMkLst>
            <pc:docMk/>
            <pc:sldMk cId="0" sldId="260"/>
            <ac:spMk id="40" creationId="{8AC80D45-BC1F-2C18-FDE7-C380CCE514C7}"/>
          </ac:spMkLst>
        </pc:spChg>
        <pc:spChg chg="mod">
          <ac:chgData name="Ismael Peña-López" userId="ad50cde2fbdf5e5c" providerId="LiveId" clId="{3DE42B17-4F12-42A7-9C00-DB1921462E0E}" dt="2026-02-02T17:23:57.165" v="1813" actId="207"/>
          <ac:spMkLst>
            <pc:docMk/>
            <pc:sldMk cId="0" sldId="260"/>
            <ac:spMk id="41" creationId="{D66E12BC-841F-4B5B-6B97-6D9A87322B2B}"/>
          </ac:spMkLst>
        </pc:spChg>
        <pc:spChg chg="mod">
          <ac:chgData name="Ismael Peña-López" userId="ad50cde2fbdf5e5c" providerId="LiveId" clId="{3DE42B17-4F12-42A7-9C00-DB1921462E0E}" dt="2026-02-02T17:23:57.165" v="1813" actId="207"/>
          <ac:spMkLst>
            <pc:docMk/>
            <pc:sldMk cId="0" sldId="260"/>
            <ac:spMk id="42" creationId="{829BA99D-1879-8C30-F282-E516DB708DEC}"/>
          </ac:spMkLst>
        </pc:spChg>
        <pc:spChg chg="mod">
          <ac:chgData name="Ismael Peña-López" userId="ad50cde2fbdf5e5c" providerId="LiveId" clId="{3DE42B17-4F12-42A7-9C00-DB1921462E0E}" dt="2026-02-02T17:23:57.165" v="1813" actId="207"/>
          <ac:spMkLst>
            <pc:docMk/>
            <pc:sldMk cId="0" sldId="260"/>
            <ac:spMk id="43" creationId="{481EBD3F-6A93-0AFB-E518-F94302409A85}"/>
          </ac:spMkLst>
        </pc:spChg>
        <pc:spChg chg="add del mod">
          <ac:chgData name="Ismael Peña-López" userId="ad50cde2fbdf5e5c" providerId="LiveId" clId="{3DE42B17-4F12-42A7-9C00-DB1921462E0E}" dt="2026-02-02T18:00:22.181" v="2034" actId="2711"/>
          <ac:spMkLst>
            <pc:docMk/>
            <pc:sldMk cId="0" sldId="260"/>
            <ac:spMk id="45" creationId="{035B2769-C787-E0EC-EEC8-8129BB9F0192}"/>
          </ac:spMkLst>
        </pc:spChg>
      </pc:sldChg>
      <pc:sldChg chg="addSp delSp modSp add mod ord modClrScheme chgLayout">
        <pc:chgData name="Ismael Peña-López" userId="ad50cde2fbdf5e5c" providerId="LiveId" clId="{3DE42B17-4F12-42A7-9C00-DB1921462E0E}" dt="2026-02-02T18:03:50.595" v="2079" actId="207"/>
        <pc:sldMkLst>
          <pc:docMk/>
          <pc:sldMk cId="0" sldId="261"/>
        </pc:sldMkLst>
        <pc:spChg chg="mod">
          <ac:chgData name="Ismael Peña-López" userId="ad50cde2fbdf5e5c" providerId="LiveId" clId="{3DE42B17-4F12-42A7-9C00-DB1921462E0E}" dt="2026-02-02T18:03:45.046" v="2076" actId="207"/>
          <ac:spMkLst>
            <pc:docMk/>
            <pc:sldMk cId="0" sldId="261"/>
            <ac:spMk id="4" creationId="{8CA1AA06-C46D-7576-B7F8-A612373FB6F7}"/>
          </ac:spMkLst>
        </pc:spChg>
        <pc:spChg chg="mod">
          <ac:chgData name="Ismael Peña-López" userId="ad50cde2fbdf5e5c" providerId="LiveId" clId="{3DE42B17-4F12-42A7-9C00-DB1921462E0E}" dt="2026-02-02T18:03:48.693" v="2078" actId="207"/>
          <ac:spMkLst>
            <pc:docMk/>
            <pc:sldMk cId="0" sldId="261"/>
            <ac:spMk id="5" creationId="{DD510FF5-C22A-60E9-EF24-9E42C9DFCC0A}"/>
          </ac:spMkLst>
        </pc:spChg>
        <pc:spChg chg="mod">
          <ac:chgData name="Ismael Peña-López" userId="ad50cde2fbdf5e5c" providerId="LiveId" clId="{3DE42B17-4F12-42A7-9C00-DB1921462E0E}" dt="2026-02-02T18:03:50.595" v="2079" actId="207"/>
          <ac:spMkLst>
            <pc:docMk/>
            <pc:sldMk cId="0" sldId="261"/>
            <ac:spMk id="6" creationId="{B831D01E-0996-0D53-F069-457F75929C4D}"/>
          </ac:spMkLst>
        </pc:spChg>
        <pc:spChg chg="mod">
          <ac:chgData name="Ismael Peña-López" userId="ad50cde2fbdf5e5c" providerId="LiveId" clId="{3DE42B17-4F12-42A7-9C00-DB1921462E0E}" dt="2026-02-02T18:03:46.917" v="2077" actId="207"/>
          <ac:spMkLst>
            <pc:docMk/>
            <pc:sldMk cId="0" sldId="261"/>
            <ac:spMk id="7" creationId="{8CD068BD-1CA3-1540-67E5-DB132981AC25}"/>
          </ac:spMkLst>
        </pc:spChg>
        <pc:spChg chg="add mod ord">
          <ac:chgData name="Ismael Peña-López" userId="ad50cde2fbdf5e5c" providerId="LiveId" clId="{3DE42B17-4F12-42A7-9C00-DB1921462E0E}" dt="2026-02-02T18:03:38.805" v="2074" actId="2711"/>
          <ac:spMkLst>
            <pc:docMk/>
            <pc:sldMk cId="0" sldId="261"/>
            <ac:spMk id="9" creationId="{4EB773AC-EDEC-AE5A-930D-8DDE38960AD6}"/>
          </ac:spMkLst>
        </pc:spChg>
      </pc:sldChg>
      <pc:sldChg chg="addSp delSp modSp mod ord">
        <pc:chgData name="Ismael Peña-López" userId="ad50cde2fbdf5e5c" providerId="LiveId" clId="{3DE42B17-4F12-42A7-9C00-DB1921462E0E}" dt="2026-02-21T15:18:25.812" v="3395" actId="1038"/>
        <pc:sldMkLst>
          <pc:docMk/>
          <pc:sldMk cId="0" sldId="263"/>
        </pc:sldMkLst>
        <pc:spChg chg="mod">
          <ac:chgData name="Ismael Peña-López" userId="ad50cde2fbdf5e5c" providerId="LiveId" clId="{3DE42B17-4F12-42A7-9C00-DB1921462E0E}" dt="2026-02-21T15:02:29.209" v="3377" actId="207"/>
          <ac:spMkLst>
            <pc:docMk/>
            <pc:sldMk cId="0" sldId="263"/>
            <ac:spMk id="2" creationId="{AC6ADE5C-AF57-DF6E-EABC-9A3FF46E5994}"/>
          </ac:spMkLst>
        </pc:spChg>
        <pc:picChg chg="add del">
          <ac:chgData name="Ismael Peña-López" userId="ad50cde2fbdf5e5c" providerId="LiveId" clId="{3DE42B17-4F12-42A7-9C00-DB1921462E0E}" dt="2026-02-21T15:18:14.786" v="3387" actId="478"/>
          <ac:picMkLst>
            <pc:docMk/>
            <pc:sldMk cId="0" sldId="263"/>
            <ac:picMk id="5" creationId="{93D21AC2-8D1E-0508-5899-17354EECB53D}"/>
          </ac:picMkLst>
        </pc:picChg>
        <pc:picChg chg="add mod modCrop">
          <ac:chgData name="Ismael Peña-López" userId="ad50cde2fbdf5e5c" providerId="LiveId" clId="{3DE42B17-4F12-42A7-9C00-DB1921462E0E}" dt="2026-02-21T15:18:25.812" v="3395" actId="1038"/>
          <ac:picMkLst>
            <pc:docMk/>
            <pc:sldMk cId="0" sldId="263"/>
            <ac:picMk id="6" creationId="{B2F16D4A-EB9B-5B04-54A5-F25CFC2841B7}"/>
          </ac:picMkLst>
        </pc:picChg>
      </pc:sldChg>
      <pc:sldChg chg="addSp delSp modSp add mod ord modClrScheme chgLayout">
        <pc:chgData name="Ismael Peña-López" userId="ad50cde2fbdf5e5c" providerId="LiveId" clId="{3DE42B17-4F12-42A7-9C00-DB1921462E0E}" dt="2026-02-02T18:05:13.986" v="2150" actId="20577"/>
        <pc:sldMkLst>
          <pc:docMk/>
          <pc:sldMk cId="1469120278" sldId="375"/>
        </pc:sldMkLst>
        <pc:spChg chg="mod ord">
          <ac:chgData name="Ismael Peña-López" userId="ad50cde2fbdf5e5c" providerId="LiveId" clId="{3DE42B17-4F12-42A7-9C00-DB1921462E0E}" dt="2026-02-02T18:04:40.453" v="2111" actId="114"/>
          <ac:spMkLst>
            <pc:docMk/>
            <pc:sldMk cId="1469120278" sldId="375"/>
            <ac:spMk id="2" creationId="{00000000-0000-0000-0000-000000000000}"/>
          </ac:spMkLst>
        </pc:spChg>
        <pc:spChg chg="mod ord">
          <ac:chgData name="Ismael Peña-López" userId="ad50cde2fbdf5e5c" providerId="LiveId" clId="{3DE42B17-4F12-42A7-9C00-DB1921462E0E}" dt="2026-02-02T18:05:13.986" v="2150" actId="20577"/>
          <ac:spMkLst>
            <pc:docMk/>
            <pc:sldMk cId="1469120278" sldId="375"/>
            <ac:spMk id="6" creationId="{00000000-0000-0000-0000-000000000000}"/>
          </ac:spMkLst>
        </pc:spChg>
      </pc:sldChg>
      <pc:sldChg chg="addSp delSp modSp add mod ord">
        <pc:chgData name="Ismael Peña-López" userId="ad50cde2fbdf5e5c" providerId="LiveId" clId="{3DE42B17-4F12-42A7-9C00-DB1921462E0E}" dt="2026-02-02T19:02:49.394" v="3073" actId="478"/>
        <pc:sldMkLst>
          <pc:docMk/>
          <pc:sldMk cId="810887740" sldId="381"/>
        </pc:sldMkLst>
        <pc:spChg chg="add mod">
          <ac:chgData name="Ismael Peña-López" userId="ad50cde2fbdf5e5c" providerId="LiveId" clId="{3DE42B17-4F12-42A7-9C00-DB1921462E0E}" dt="2026-02-02T19:02:19.483" v="3069"/>
          <ac:spMkLst>
            <pc:docMk/>
            <pc:sldMk cId="810887740" sldId="381"/>
            <ac:spMk id="4" creationId="{3F19C101-4C67-D156-894F-B705815FDBA1}"/>
          </ac:spMkLst>
        </pc:spChg>
        <pc:spChg chg="mod">
          <ac:chgData name="Ismael Peña-López" userId="ad50cde2fbdf5e5c" providerId="LiveId" clId="{3DE42B17-4F12-42A7-9C00-DB1921462E0E}" dt="2026-02-02T19:02:28.935" v="3070" actId="207"/>
          <ac:spMkLst>
            <pc:docMk/>
            <pc:sldMk cId="810887740" sldId="381"/>
            <ac:spMk id="20" creationId="{4A48AE10-C046-4D99-AF48-E6C1901128E1}"/>
          </ac:spMkLst>
        </pc:spChg>
        <pc:spChg chg="mod">
          <ac:chgData name="Ismael Peña-López" userId="ad50cde2fbdf5e5c" providerId="LiveId" clId="{3DE42B17-4F12-42A7-9C00-DB1921462E0E}" dt="2026-02-02T19:02:28.935" v="3070" actId="207"/>
          <ac:spMkLst>
            <pc:docMk/>
            <pc:sldMk cId="810887740" sldId="381"/>
            <ac:spMk id="40" creationId="{494C9C6F-5DBA-456F-AE68-8A63A1FDA6A0}"/>
          </ac:spMkLst>
        </pc:spChg>
        <pc:spChg chg="mod">
          <ac:chgData name="Ismael Peña-López" userId="ad50cde2fbdf5e5c" providerId="LiveId" clId="{3DE42B17-4F12-42A7-9C00-DB1921462E0E}" dt="2026-02-02T19:02:28.935" v="3070" actId="207"/>
          <ac:spMkLst>
            <pc:docMk/>
            <pc:sldMk cId="810887740" sldId="381"/>
            <ac:spMk id="44" creationId="{19738FE5-A001-4DA9-8D0C-E97FEA7283A0}"/>
          </ac:spMkLst>
        </pc:spChg>
        <pc:spChg chg="mod">
          <ac:chgData name="Ismael Peña-López" userId="ad50cde2fbdf5e5c" providerId="LiveId" clId="{3DE42B17-4F12-42A7-9C00-DB1921462E0E}" dt="2026-02-02T19:02:32.551" v="3071" actId="207"/>
          <ac:spMkLst>
            <pc:docMk/>
            <pc:sldMk cId="810887740" sldId="381"/>
            <ac:spMk id="59" creationId="{76CCFC8F-93B0-4EAE-A43D-F1A94DBB969B}"/>
          </ac:spMkLst>
        </pc:spChg>
        <pc:cxnChg chg="mod">
          <ac:chgData name="Ismael Peña-López" userId="ad50cde2fbdf5e5c" providerId="LiveId" clId="{3DE42B17-4F12-42A7-9C00-DB1921462E0E}" dt="2026-02-02T19:02:37.428" v="3072" actId="208"/>
          <ac:cxnSpMkLst>
            <pc:docMk/>
            <pc:sldMk cId="810887740" sldId="381"/>
            <ac:cxnSpMk id="26" creationId="{ACD7566B-706D-4DD3-913F-AE22E72BD705}"/>
          </ac:cxnSpMkLst>
        </pc:cxnChg>
        <pc:cxnChg chg="mod">
          <ac:chgData name="Ismael Peña-López" userId="ad50cde2fbdf5e5c" providerId="LiveId" clId="{3DE42B17-4F12-42A7-9C00-DB1921462E0E}" dt="2026-02-02T19:02:37.428" v="3072" actId="208"/>
          <ac:cxnSpMkLst>
            <pc:docMk/>
            <pc:sldMk cId="810887740" sldId="381"/>
            <ac:cxnSpMk id="39" creationId="{93DB7273-ACD1-49AC-910D-FEB9F3F09F7C}"/>
          </ac:cxnSpMkLst>
        </pc:cxnChg>
        <pc:cxnChg chg="mod">
          <ac:chgData name="Ismael Peña-López" userId="ad50cde2fbdf5e5c" providerId="LiveId" clId="{3DE42B17-4F12-42A7-9C00-DB1921462E0E}" dt="2026-02-02T19:02:37.428" v="3072" actId="208"/>
          <ac:cxnSpMkLst>
            <pc:docMk/>
            <pc:sldMk cId="810887740" sldId="381"/>
            <ac:cxnSpMk id="42" creationId="{21BE6222-F340-4600-88D0-0C32DAAB84F8}"/>
          </ac:cxnSpMkLst>
        </pc:cxnChg>
        <pc:cxnChg chg="mod">
          <ac:chgData name="Ismael Peña-López" userId="ad50cde2fbdf5e5c" providerId="LiveId" clId="{3DE42B17-4F12-42A7-9C00-DB1921462E0E}" dt="2026-02-02T19:02:37.428" v="3072" actId="208"/>
          <ac:cxnSpMkLst>
            <pc:docMk/>
            <pc:sldMk cId="810887740" sldId="381"/>
            <ac:cxnSpMk id="43" creationId="{9355A4AE-857B-4666-9B26-A065FCD5F0A2}"/>
          </ac:cxnSpMkLst>
        </pc:cxnChg>
        <pc:cxnChg chg="mod">
          <ac:chgData name="Ismael Peña-López" userId="ad50cde2fbdf5e5c" providerId="LiveId" clId="{3DE42B17-4F12-42A7-9C00-DB1921462E0E}" dt="2026-02-02T19:02:37.428" v="3072" actId="208"/>
          <ac:cxnSpMkLst>
            <pc:docMk/>
            <pc:sldMk cId="810887740" sldId="381"/>
            <ac:cxnSpMk id="46" creationId="{2750295A-F65D-493D-8DF6-2C7EF8EE7862}"/>
          </ac:cxnSpMkLst>
        </pc:cxnChg>
        <pc:cxnChg chg="mod">
          <ac:chgData name="Ismael Peña-López" userId="ad50cde2fbdf5e5c" providerId="LiveId" clId="{3DE42B17-4F12-42A7-9C00-DB1921462E0E}" dt="2026-02-02T19:02:37.428" v="3072" actId="208"/>
          <ac:cxnSpMkLst>
            <pc:docMk/>
            <pc:sldMk cId="810887740" sldId="381"/>
            <ac:cxnSpMk id="71" creationId="{7CCA1B46-15E7-4FD3-887F-34714F5400E8}"/>
          </ac:cxnSpMkLst>
        </pc:cxnChg>
      </pc:sldChg>
      <pc:sldChg chg="addSp delSp modSp add mod ord modShow chgLayout">
        <pc:chgData name="Ismael Peña-López" userId="ad50cde2fbdf5e5c" providerId="LiveId" clId="{3DE42B17-4F12-42A7-9C00-DB1921462E0E}" dt="2026-02-02T18:01:21.716" v="2044" actId="404"/>
        <pc:sldMkLst>
          <pc:docMk/>
          <pc:sldMk cId="4215868732" sldId="428"/>
        </pc:sldMkLst>
        <pc:spChg chg="add mod ord">
          <ac:chgData name="Ismael Peña-López" userId="ad50cde2fbdf5e5c" providerId="LiveId" clId="{3DE42B17-4F12-42A7-9C00-DB1921462E0E}" dt="2026-02-02T18:01:21.716" v="2044" actId="404"/>
          <ac:spMkLst>
            <pc:docMk/>
            <pc:sldMk cId="4215868732" sldId="428"/>
            <ac:spMk id="2" creationId="{96E56EC4-E863-DB43-2FE4-5072AE6B04B9}"/>
          </ac:spMkLst>
        </pc:spChg>
        <pc:spChg chg="mod">
          <ac:chgData name="Ismael Peña-López" userId="ad50cde2fbdf5e5c" providerId="LiveId" clId="{3DE42B17-4F12-42A7-9C00-DB1921462E0E}" dt="2026-02-02T16:47:54.246" v="884" actId="6549"/>
          <ac:spMkLst>
            <pc:docMk/>
            <pc:sldMk cId="4215868732" sldId="428"/>
            <ac:spMk id="7" creationId="{98EE2FF4-A602-2DD0-83DD-4FED43D6CF05}"/>
          </ac:spMkLst>
        </pc:spChg>
        <pc:spChg chg="mod">
          <ac:chgData name="Ismael Peña-López" userId="ad50cde2fbdf5e5c" providerId="LiveId" clId="{3DE42B17-4F12-42A7-9C00-DB1921462E0E}" dt="2026-02-02T16:46:34.373" v="871" actId="207"/>
          <ac:spMkLst>
            <pc:docMk/>
            <pc:sldMk cId="4215868732" sldId="428"/>
            <ac:spMk id="9" creationId="{D5DA44E7-A9E7-D14E-00F7-249EAD6B18EA}"/>
          </ac:spMkLst>
        </pc:spChg>
        <pc:spChg chg="mod">
          <ac:chgData name="Ismael Peña-López" userId="ad50cde2fbdf5e5c" providerId="LiveId" clId="{3DE42B17-4F12-42A7-9C00-DB1921462E0E}" dt="2026-02-02T16:46:07.431" v="862" actId="208"/>
          <ac:spMkLst>
            <pc:docMk/>
            <pc:sldMk cId="4215868732" sldId="428"/>
            <ac:spMk id="10" creationId="{D6E41D75-CB57-D1EF-9D6D-8BC37EC6D35A}"/>
          </ac:spMkLst>
        </pc:spChg>
        <pc:spChg chg="mod">
          <ac:chgData name="Ismael Peña-López" userId="ad50cde2fbdf5e5c" providerId="LiveId" clId="{3DE42B17-4F12-42A7-9C00-DB1921462E0E}" dt="2026-02-02T16:46:45.220" v="875" actId="207"/>
          <ac:spMkLst>
            <pc:docMk/>
            <pc:sldMk cId="4215868732" sldId="428"/>
            <ac:spMk id="14" creationId="{6C60030A-3EB3-66A3-F90C-AF61921A6468}"/>
          </ac:spMkLst>
        </pc:spChg>
        <pc:spChg chg="mod">
          <ac:chgData name="Ismael Peña-López" userId="ad50cde2fbdf5e5c" providerId="LiveId" clId="{3DE42B17-4F12-42A7-9C00-DB1921462E0E}" dt="2026-02-02T16:46:19.011" v="866" actId="207"/>
          <ac:spMkLst>
            <pc:docMk/>
            <pc:sldMk cId="4215868732" sldId="428"/>
            <ac:spMk id="15" creationId="{3CE20C86-2559-FAA9-8EBC-DFCA48FE75A2}"/>
          </ac:spMkLst>
        </pc:spChg>
        <pc:spChg chg="mod">
          <ac:chgData name="Ismael Peña-López" userId="ad50cde2fbdf5e5c" providerId="LiveId" clId="{3DE42B17-4F12-42A7-9C00-DB1921462E0E}" dt="2026-02-02T16:46:50.455" v="877" actId="207"/>
          <ac:spMkLst>
            <pc:docMk/>
            <pc:sldMk cId="4215868732" sldId="428"/>
            <ac:spMk id="19" creationId="{3C618301-3205-B220-0B6B-53823B54AEF4}"/>
          </ac:spMkLst>
        </pc:spChg>
        <pc:spChg chg="mod">
          <ac:chgData name="Ismael Peña-López" userId="ad50cde2fbdf5e5c" providerId="LiveId" clId="{3DE42B17-4F12-42A7-9C00-DB1921462E0E}" dt="2026-02-02T16:46:23.947" v="868" actId="207"/>
          <ac:spMkLst>
            <pc:docMk/>
            <pc:sldMk cId="4215868732" sldId="428"/>
            <ac:spMk id="20" creationId="{4BFE8D1C-7D22-EEF4-AC8D-8EFD4C32827E}"/>
          </ac:spMkLst>
        </pc:spChg>
        <pc:spChg chg="mod">
          <ac:chgData name="Ismael Peña-López" userId="ad50cde2fbdf5e5c" providerId="LiveId" clId="{3DE42B17-4F12-42A7-9C00-DB1921462E0E}" dt="2026-02-02T16:46:39.651" v="873" actId="207"/>
          <ac:spMkLst>
            <pc:docMk/>
            <pc:sldMk cId="4215868732" sldId="428"/>
            <ac:spMk id="22" creationId="{8AA1E11F-D60E-D6DA-137F-B951F2D68362}"/>
          </ac:spMkLst>
        </pc:spChg>
        <pc:spChg chg="mod">
          <ac:chgData name="Ismael Peña-López" userId="ad50cde2fbdf5e5c" providerId="LiveId" clId="{3DE42B17-4F12-42A7-9C00-DB1921462E0E}" dt="2026-02-02T16:46:16.588" v="865" actId="207"/>
          <ac:spMkLst>
            <pc:docMk/>
            <pc:sldMk cId="4215868732" sldId="428"/>
            <ac:spMk id="23" creationId="{97796B00-8F92-9BAC-995A-84E45C0E26E7}"/>
          </ac:spMkLst>
        </pc:spChg>
        <pc:spChg chg="mod">
          <ac:chgData name="Ismael Peña-López" userId="ad50cde2fbdf5e5c" providerId="LiveId" clId="{3DE42B17-4F12-42A7-9C00-DB1921462E0E}" dt="2026-02-02T16:46:37.439" v="872" actId="207"/>
          <ac:spMkLst>
            <pc:docMk/>
            <pc:sldMk cId="4215868732" sldId="428"/>
            <ac:spMk id="27" creationId="{577B9F75-2BA8-7B18-9CAF-E924758A12C6}"/>
          </ac:spMkLst>
        </pc:spChg>
        <pc:spChg chg="mod">
          <ac:chgData name="Ismael Peña-López" userId="ad50cde2fbdf5e5c" providerId="LiveId" clId="{3DE42B17-4F12-42A7-9C00-DB1921462E0E}" dt="2026-02-02T16:46:11.710" v="863" actId="207"/>
          <ac:spMkLst>
            <pc:docMk/>
            <pc:sldMk cId="4215868732" sldId="428"/>
            <ac:spMk id="28" creationId="{B8D20E63-9D9D-F9AC-BCEC-FE5C7361EFD5}"/>
          </ac:spMkLst>
        </pc:spChg>
        <pc:spChg chg="mod">
          <ac:chgData name="Ismael Peña-López" userId="ad50cde2fbdf5e5c" providerId="LiveId" clId="{3DE42B17-4F12-42A7-9C00-DB1921462E0E}" dt="2026-02-02T16:48:44.622" v="899" actId="208"/>
          <ac:spMkLst>
            <pc:docMk/>
            <pc:sldMk cId="4215868732" sldId="428"/>
            <ac:spMk id="29" creationId="{17BECC2A-0BFD-1374-D00A-D818DE3787D7}"/>
          </ac:spMkLst>
        </pc:spChg>
        <pc:spChg chg="mod">
          <ac:chgData name="Ismael Peña-López" userId="ad50cde2fbdf5e5c" providerId="LiveId" clId="{3DE42B17-4F12-42A7-9C00-DB1921462E0E}" dt="2026-02-02T16:46:47.805" v="876" actId="207"/>
          <ac:spMkLst>
            <pc:docMk/>
            <pc:sldMk cId="4215868732" sldId="428"/>
            <ac:spMk id="34" creationId="{341383A0-C2F9-75F4-C275-9AC2B2B3BAD4}"/>
          </ac:spMkLst>
        </pc:spChg>
        <pc:spChg chg="mod">
          <ac:chgData name="Ismael Peña-López" userId="ad50cde2fbdf5e5c" providerId="LiveId" clId="{3DE42B17-4F12-42A7-9C00-DB1921462E0E}" dt="2026-02-02T16:46:21.709" v="867" actId="207"/>
          <ac:spMkLst>
            <pc:docMk/>
            <pc:sldMk cId="4215868732" sldId="428"/>
            <ac:spMk id="35" creationId="{DF481388-FB86-D685-B19A-D58287B7BDEE}"/>
          </ac:spMkLst>
        </pc:spChg>
        <pc:spChg chg="mod">
          <ac:chgData name="Ismael Peña-López" userId="ad50cde2fbdf5e5c" providerId="LiveId" clId="{3DE42B17-4F12-42A7-9C00-DB1921462E0E}" dt="2026-02-02T16:48:44.622" v="899" actId="208"/>
          <ac:spMkLst>
            <pc:docMk/>
            <pc:sldMk cId="4215868732" sldId="428"/>
            <ac:spMk id="37" creationId="{E2FB01F0-B7A9-C9CB-4C50-E8EC4DE5ED35}"/>
          </ac:spMkLst>
        </pc:spChg>
        <pc:spChg chg="mod">
          <ac:chgData name="Ismael Peña-López" userId="ad50cde2fbdf5e5c" providerId="LiveId" clId="{3DE42B17-4F12-42A7-9C00-DB1921462E0E}" dt="2026-02-02T16:46:42.960" v="874" actId="207"/>
          <ac:spMkLst>
            <pc:docMk/>
            <pc:sldMk cId="4215868732" sldId="428"/>
            <ac:spMk id="43" creationId="{A899CAB9-A216-4C6A-6B5E-307C3B106027}"/>
          </ac:spMkLst>
        </pc:spChg>
        <pc:spChg chg="mod">
          <ac:chgData name="Ismael Peña-López" userId="ad50cde2fbdf5e5c" providerId="LiveId" clId="{3DE42B17-4F12-42A7-9C00-DB1921462E0E}" dt="2026-02-02T16:46:13.950" v="864" actId="207"/>
          <ac:spMkLst>
            <pc:docMk/>
            <pc:sldMk cId="4215868732" sldId="428"/>
            <ac:spMk id="44" creationId="{CA34B6C0-0DBA-543D-0DD9-FAFF87280881}"/>
          </ac:spMkLst>
        </pc:spChg>
        <pc:grpChg chg="mod">
          <ac:chgData name="Ismael Peña-López" userId="ad50cde2fbdf5e5c" providerId="LiveId" clId="{3DE42B17-4F12-42A7-9C00-DB1921462E0E}" dt="2026-02-02T16:46:29.209" v="870" actId="1076"/>
          <ac:grpSpMkLst>
            <pc:docMk/>
            <pc:sldMk cId="4215868732" sldId="428"/>
            <ac:grpSpMk id="8" creationId="{7339FDAD-50BF-C1E3-377C-1D7D97293E36}"/>
          </ac:grpSpMkLst>
        </pc:grpChg>
        <pc:grpChg chg="mod">
          <ac:chgData name="Ismael Peña-López" userId="ad50cde2fbdf5e5c" providerId="LiveId" clId="{3DE42B17-4F12-42A7-9C00-DB1921462E0E}" dt="2026-02-02T16:46:29.209" v="870" actId="1076"/>
          <ac:grpSpMkLst>
            <pc:docMk/>
            <pc:sldMk cId="4215868732" sldId="428"/>
            <ac:grpSpMk id="24" creationId="{EF70F796-2B51-4EDC-BE2D-4DFD836D73B1}"/>
          </ac:grpSpMkLst>
        </pc:grpChg>
        <pc:cxnChg chg="mod">
          <ac:chgData name="Ismael Peña-López" userId="ad50cde2fbdf5e5c" providerId="LiveId" clId="{3DE42B17-4F12-42A7-9C00-DB1921462E0E}" dt="2026-02-02T16:47:01.732" v="878" actId="208"/>
          <ac:cxnSpMkLst>
            <pc:docMk/>
            <pc:sldMk cId="4215868732" sldId="428"/>
            <ac:cxnSpMk id="17" creationId="{C0FC6616-2F34-75B1-0E2A-A42D860ADCBF}"/>
          </ac:cxnSpMkLst>
        </pc:cxnChg>
        <pc:cxnChg chg="mod">
          <ac:chgData name="Ismael Peña-López" userId="ad50cde2fbdf5e5c" providerId="LiveId" clId="{3DE42B17-4F12-42A7-9C00-DB1921462E0E}" dt="2026-02-02T16:47:01.732" v="878" actId="208"/>
          <ac:cxnSpMkLst>
            <pc:docMk/>
            <pc:sldMk cId="4215868732" sldId="428"/>
            <ac:cxnSpMk id="32" creationId="{D29C4382-EFC6-CB9B-D1BD-588CD66A045A}"/>
          </ac:cxnSpMkLst>
        </pc:cxnChg>
        <pc:cxnChg chg="mod">
          <ac:chgData name="Ismael Peña-López" userId="ad50cde2fbdf5e5c" providerId="LiveId" clId="{3DE42B17-4F12-42A7-9C00-DB1921462E0E}" dt="2026-02-02T16:53:03.781" v="909" actId="208"/>
          <ac:cxnSpMkLst>
            <pc:docMk/>
            <pc:sldMk cId="4215868732" sldId="428"/>
            <ac:cxnSpMk id="33" creationId="{7E522AC6-39A5-DF72-2CD3-F74A828FFDA8}"/>
          </ac:cxnSpMkLst>
        </pc:cxnChg>
        <pc:cxnChg chg="mod">
          <ac:chgData name="Ismael Peña-López" userId="ad50cde2fbdf5e5c" providerId="LiveId" clId="{3DE42B17-4F12-42A7-9C00-DB1921462E0E}" dt="2026-02-02T16:47:01.732" v="878" actId="208"/>
          <ac:cxnSpMkLst>
            <pc:docMk/>
            <pc:sldMk cId="4215868732" sldId="428"/>
            <ac:cxnSpMk id="38" creationId="{0A6855BF-1906-AC82-9281-7A1D278B3CEE}"/>
          </ac:cxnSpMkLst>
        </pc:cxnChg>
        <pc:cxnChg chg="mod">
          <ac:chgData name="Ismael Peña-López" userId="ad50cde2fbdf5e5c" providerId="LiveId" clId="{3DE42B17-4F12-42A7-9C00-DB1921462E0E}" dt="2026-02-02T16:47:01.732" v="878" actId="208"/>
          <ac:cxnSpMkLst>
            <pc:docMk/>
            <pc:sldMk cId="4215868732" sldId="428"/>
            <ac:cxnSpMk id="39" creationId="{E294D633-28F1-0B28-F0E7-7A90B1CB9BF2}"/>
          </ac:cxnSpMkLst>
        </pc:cxnChg>
        <pc:cxnChg chg="mod">
          <ac:chgData name="Ismael Peña-López" userId="ad50cde2fbdf5e5c" providerId="LiveId" clId="{3DE42B17-4F12-42A7-9C00-DB1921462E0E}" dt="2026-02-02T16:47:01.732" v="878" actId="208"/>
          <ac:cxnSpMkLst>
            <pc:docMk/>
            <pc:sldMk cId="4215868732" sldId="428"/>
            <ac:cxnSpMk id="40" creationId="{AC3F4CC6-1BA1-3DFF-7296-2F808C077734}"/>
          </ac:cxnSpMkLst>
        </pc:cxnChg>
        <pc:cxnChg chg="mod">
          <ac:chgData name="Ismael Peña-López" userId="ad50cde2fbdf5e5c" providerId="LiveId" clId="{3DE42B17-4F12-42A7-9C00-DB1921462E0E}" dt="2026-02-02T16:47:01.732" v="878" actId="208"/>
          <ac:cxnSpMkLst>
            <pc:docMk/>
            <pc:sldMk cId="4215868732" sldId="428"/>
            <ac:cxnSpMk id="41" creationId="{F8B77666-FE53-CDF7-84B7-555E3D7C7E93}"/>
          </ac:cxnSpMkLst>
        </pc:cxnChg>
        <pc:cxnChg chg="mod">
          <ac:chgData name="Ismael Peña-López" userId="ad50cde2fbdf5e5c" providerId="LiveId" clId="{3DE42B17-4F12-42A7-9C00-DB1921462E0E}" dt="2026-02-02T16:47:01.732" v="878" actId="208"/>
          <ac:cxnSpMkLst>
            <pc:docMk/>
            <pc:sldMk cId="4215868732" sldId="428"/>
            <ac:cxnSpMk id="45" creationId="{109BC830-EEDC-33BD-2637-2F5037AACB97}"/>
          </ac:cxnSpMkLst>
        </pc:cxnChg>
        <pc:cxnChg chg="mod">
          <ac:chgData name="Ismael Peña-López" userId="ad50cde2fbdf5e5c" providerId="LiveId" clId="{3DE42B17-4F12-42A7-9C00-DB1921462E0E}" dt="2026-02-02T16:47:01.732" v="878" actId="208"/>
          <ac:cxnSpMkLst>
            <pc:docMk/>
            <pc:sldMk cId="4215868732" sldId="428"/>
            <ac:cxnSpMk id="47" creationId="{7688CDEE-6A26-5331-4CE4-49FA3F596B3D}"/>
          </ac:cxnSpMkLst>
        </pc:cxnChg>
        <pc:cxnChg chg="mod">
          <ac:chgData name="Ismael Peña-López" userId="ad50cde2fbdf5e5c" providerId="LiveId" clId="{3DE42B17-4F12-42A7-9C00-DB1921462E0E}" dt="2026-02-02T16:47:01.732" v="878" actId="208"/>
          <ac:cxnSpMkLst>
            <pc:docMk/>
            <pc:sldMk cId="4215868732" sldId="428"/>
            <ac:cxnSpMk id="48" creationId="{BE48A7C7-352E-46EF-1E56-BDA0AF7BEADA}"/>
          </ac:cxnSpMkLst>
        </pc:cxnChg>
      </pc:sldChg>
      <pc:sldChg chg="addSp delSp modSp add mod ord">
        <pc:chgData name="Ismael Peña-López" userId="ad50cde2fbdf5e5c" providerId="LiveId" clId="{3DE42B17-4F12-42A7-9C00-DB1921462E0E}" dt="2026-02-02T18:51:12.100" v="2860" actId="20577"/>
        <pc:sldMkLst>
          <pc:docMk/>
          <pc:sldMk cId="1355159206" sldId="589"/>
        </pc:sldMkLst>
        <pc:spChg chg="add mod">
          <ac:chgData name="Ismael Peña-López" userId="ad50cde2fbdf5e5c" providerId="LiveId" clId="{3DE42B17-4F12-42A7-9C00-DB1921462E0E}" dt="2026-02-02T18:49:56.536" v="2818" actId="20577"/>
          <ac:spMkLst>
            <pc:docMk/>
            <pc:sldMk cId="1355159206" sldId="589"/>
            <ac:spMk id="4" creationId="{D89C63E8-6E70-41AA-1085-B9E3D45C9516}"/>
          </ac:spMkLst>
        </pc:spChg>
        <pc:spChg chg="add mod">
          <ac:chgData name="Ismael Peña-López" userId="ad50cde2fbdf5e5c" providerId="LiveId" clId="{3DE42B17-4F12-42A7-9C00-DB1921462E0E}" dt="2026-02-02T18:50:58.836" v="2835" actId="1035"/>
          <ac:spMkLst>
            <pc:docMk/>
            <pc:sldMk cId="1355159206" sldId="589"/>
            <ac:spMk id="5" creationId="{6F093023-A307-FC97-9983-A1B36DAA5BBE}"/>
          </ac:spMkLst>
        </pc:spChg>
        <pc:spChg chg="mod">
          <ac:chgData name="Ismael Peña-López" userId="ad50cde2fbdf5e5c" providerId="LiveId" clId="{3DE42B17-4F12-42A7-9C00-DB1921462E0E}" dt="2026-02-02T18:50:58.836" v="2835" actId="1035"/>
          <ac:spMkLst>
            <pc:docMk/>
            <pc:sldMk cId="1355159206" sldId="589"/>
            <ac:spMk id="19" creationId="{AACC703B-39D4-4008-A1E1-EB8D339690BC}"/>
          </ac:spMkLst>
        </pc:spChg>
        <pc:spChg chg="mod">
          <ac:chgData name="Ismael Peña-López" userId="ad50cde2fbdf5e5c" providerId="LiveId" clId="{3DE42B17-4F12-42A7-9C00-DB1921462E0E}" dt="2026-02-02T18:51:08.307" v="2849" actId="20577"/>
          <ac:spMkLst>
            <pc:docMk/>
            <pc:sldMk cId="1355159206" sldId="589"/>
            <ac:spMk id="29" creationId="{2CFB7CC4-552B-4A27-9135-8E62D020B14A}"/>
          </ac:spMkLst>
        </pc:spChg>
        <pc:spChg chg="mod">
          <ac:chgData name="Ismael Peña-López" userId="ad50cde2fbdf5e5c" providerId="LiveId" clId="{3DE42B17-4F12-42A7-9C00-DB1921462E0E}" dt="2026-02-02T18:51:12.100" v="2860" actId="20577"/>
          <ac:spMkLst>
            <pc:docMk/>
            <pc:sldMk cId="1355159206" sldId="589"/>
            <ac:spMk id="32" creationId="{D0A3E0A0-AE5F-4062-A26A-99A529DB12FB}"/>
          </ac:spMkLst>
        </pc:spChg>
        <pc:spChg chg="mod">
          <ac:chgData name="Ismael Peña-López" userId="ad50cde2fbdf5e5c" providerId="LiveId" clId="{3DE42B17-4F12-42A7-9C00-DB1921462E0E}" dt="2026-02-02T18:50:58.836" v="2835" actId="1035"/>
          <ac:spMkLst>
            <pc:docMk/>
            <pc:sldMk cId="1355159206" sldId="589"/>
            <ac:spMk id="52" creationId="{28F0F44B-F777-4E95-8597-0857F6BEB600}"/>
          </ac:spMkLst>
        </pc:spChg>
        <pc:spChg chg="mod">
          <ac:chgData name="Ismael Peña-López" userId="ad50cde2fbdf5e5c" providerId="LiveId" clId="{3DE42B17-4F12-42A7-9C00-DB1921462E0E}" dt="2026-02-02T18:50:58.836" v="2835" actId="1035"/>
          <ac:spMkLst>
            <pc:docMk/>
            <pc:sldMk cId="1355159206" sldId="589"/>
            <ac:spMk id="55" creationId="{52CB19F0-FD1D-4BD2-B36E-E3B5997FE713}"/>
          </ac:spMkLst>
        </pc:spChg>
        <pc:spChg chg="mod">
          <ac:chgData name="Ismael Peña-López" userId="ad50cde2fbdf5e5c" providerId="LiveId" clId="{3DE42B17-4F12-42A7-9C00-DB1921462E0E}" dt="2026-02-02T18:50:58.836" v="2835" actId="1035"/>
          <ac:spMkLst>
            <pc:docMk/>
            <pc:sldMk cId="1355159206" sldId="589"/>
            <ac:spMk id="56" creationId="{208DEFF8-CB46-4423-BC35-95BC0B1D563C}"/>
          </ac:spMkLst>
        </pc:spChg>
        <pc:spChg chg="mod">
          <ac:chgData name="Ismael Peña-López" userId="ad50cde2fbdf5e5c" providerId="LiveId" clId="{3DE42B17-4F12-42A7-9C00-DB1921462E0E}" dt="2026-02-02T18:50:58.836" v="2835" actId="1035"/>
          <ac:spMkLst>
            <pc:docMk/>
            <pc:sldMk cId="1355159206" sldId="589"/>
            <ac:spMk id="57" creationId="{A92B3736-FC0D-4412-93FB-100A0FA811CC}"/>
          </ac:spMkLst>
        </pc:spChg>
        <pc:spChg chg="mod">
          <ac:chgData name="Ismael Peña-López" userId="ad50cde2fbdf5e5c" providerId="LiveId" clId="{3DE42B17-4F12-42A7-9C00-DB1921462E0E}" dt="2026-02-02T18:50:58.836" v="2835" actId="1035"/>
          <ac:spMkLst>
            <pc:docMk/>
            <pc:sldMk cId="1355159206" sldId="589"/>
            <ac:spMk id="58" creationId="{9BFA6547-CF22-4601-AC04-95EF1C409D26}"/>
          </ac:spMkLst>
        </pc:spChg>
        <pc:spChg chg="mod">
          <ac:chgData name="Ismael Peña-López" userId="ad50cde2fbdf5e5c" providerId="LiveId" clId="{3DE42B17-4F12-42A7-9C00-DB1921462E0E}" dt="2026-02-02T18:50:58.836" v="2835" actId="1035"/>
          <ac:spMkLst>
            <pc:docMk/>
            <pc:sldMk cId="1355159206" sldId="589"/>
            <ac:spMk id="59" creationId="{E3295B6E-2350-400A-A718-D2F5604F20BE}"/>
          </ac:spMkLst>
        </pc:spChg>
        <pc:cxnChg chg="add mod">
          <ac:chgData name="Ismael Peña-López" userId="ad50cde2fbdf5e5c" providerId="LiveId" clId="{3DE42B17-4F12-42A7-9C00-DB1921462E0E}" dt="2026-02-02T18:50:54.397" v="2827" actId="1076"/>
          <ac:cxnSpMkLst>
            <pc:docMk/>
            <pc:sldMk cId="1355159206" sldId="589"/>
            <ac:cxnSpMk id="6" creationId="{1E919E57-67F1-6BBE-DB93-03009C772490}"/>
          </ac:cxnSpMkLst>
        </pc:cxnChg>
        <pc:cxnChg chg="mod">
          <ac:chgData name="Ismael Peña-López" userId="ad50cde2fbdf5e5c" providerId="LiveId" clId="{3DE42B17-4F12-42A7-9C00-DB1921462E0E}" dt="2026-02-02T18:50:14.716" v="2821" actId="208"/>
          <ac:cxnSpMkLst>
            <pc:docMk/>
            <pc:sldMk cId="1355159206" sldId="589"/>
            <ac:cxnSpMk id="53" creationId="{10D24016-5648-4EAE-8FC3-EA20D59383FB}"/>
          </ac:cxnSpMkLst>
        </pc:cxnChg>
      </pc:sldChg>
      <pc:sldChg chg="addSp delSp modSp add mod ord modClrScheme chgLayout">
        <pc:chgData name="Ismael Peña-López" userId="ad50cde2fbdf5e5c" providerId="LiveId" clId="{3DE42B17-4F12-42A7-9C00-DB1921462E0E}" dt="2026-02-02T18:00:08.324" v="2023" actId="2711"/>
        <pc:sldMkLst>
          <pc:docMk/>
          <pc:sldMk cId="3426460180" sldId="879"/>
        </pc:sldMkLst>
        <pc:spChg chg="mod ord">
          <ac:chgData name="Ismael Peña-López" userId="ad50cde2fbdf5e5c" providerId="LiveId" clId="{3DE42B17-4F12-42A7-9C00-DB1921462E0E}" dt="2026-02-02T18:00:08.324" v="2023" actId="2711"/>
          <ac:spMkLst>
            <pc:docMk/>
            <pc:sldMk cId="3426460180" sldId="879"/>
            <ac:spMk id="4" creationId="{D2AD3930-A467-2E4A-87CE-EEF602B17A07}"/>
          </ac:spMkLst>
        </pc:spChg>
        <pc:spChg chg="mod">
          <ac:chgData name="Ismael Peña-López" userId="ad50cde2fbdf5e5c" providerId="LiveId" clId="{3DE42B17-4F12-42A7-9C00-DB1921462E0E}" dt="2026-02-02T17:15:00.995" v="989" actId="1038"/>
          <ac:spMkLst>
            <pc:docMk/>
            <pc:sldMk cId="3426460180" sldId="879"/>
            <ac:spMk id="5" creationId="{2B4B0817-09C5-0E15-A7F3-7D2F047B6B7C}"/>
          </ac:spMkLst>
        </pc:spChg>
        <pc:spChg chg="mod">
          <ac:chgData name="Ismael Peña-López" userId="ad50cde2fbdf5e5c" providerId="LiveId" clId="{3DE42B17-4F12-42A7-9C00-DB1921462E0E}" dt="2026-02-02T17:14:39.725" v="969" actId="12"/>
          <ac:spMkLst>
            <pc:docMk/>
            <pc:sldMk cId="3426460180" sldId="879"/>
            <ac:spMk id="8" creationId="{CD5590AE-4E41-F2EA-669B-B3D99A44A38B}"/>
          </ac:spMkLst>
        </pc:spChg>
        <pc:spChg chg="mod">
          <ac:chgData name="Ismael Peña-López" userId="ad50cde2fbdf5e5c" providerId="LiveId" clId="{3DE42B17-4F12-42A7-9C00-DB1921462E0E}" dt="2026-02-02T17:14:54.124" v="972" actId="14100"/>
          <ac:spMkLst>
            <pc:docMk/>
            <pc:sldMk cId="3426460180" sldId="879"/>
            <ac:spMk id="9" creationId="{98DC0731-C988-D136-4606-09A0E7DA2447}"/>
          </ac:spMkLst>
        </pc:spChg>
      </pc:sldChg>
      <pc:sldChg chg="add">
        <pc:chgData name="Ismael Peña-López" userId="ad50cde2fbdf5e5c" providerId="LiveId" clId="{3DE42B17-4F12-42A7-9C00-DB1921462E0E}" dt="2026-02-02T16:42:54.278" v="755"/>
        <pc:sldMkLst>
          <pc:docMk/>
          <pc:sldMk cId="2850250913" sldId="917"/>
        </pc:sldMkLst>
      </pc:sldChg>
      <pc:sldChg chg="addSp delSp modSp add mod ord modClrScheme chgLayout">
        <pc:chgData name="Ismael Peña-López" userId="ad50cde2fbdf5e5c" providerId="LiveId" clId="{3DE42B17-4F12-42A7-9C00-DB1921462E0E}" dt="2026-02-02T18:57:46.996" v="2935" actId="20577"/>
        <pc:sldMkLst>
          <pc:docMk/>
          <pc:sldMk cId="3124169090" sldId="957"/>
        </pc:sldMkLst>
        <pc:spChg chg="add mod ord">
          <ac:chgData name="Ismael Peña-López" userId="ad50cde2fbdf5e5c" providerId="LiveId" clId="{3DE42B17-4F12-42A7-9C00-DB1921462E0E}" dt="2026-02-02T18:57:46.996" v="2935" actId="20577"/>
          <ac:spMkLst>
            <pc:docMk/>
            <pc:sldMk cId="3124169090" sldId="957"/>
            <ac:spMk id="2" creationId="{D75B1F4F-FC54-E30F-F253-29AA8D152A50}"/>
          </ac:spMkLst>
        </pc:spChg>
        <pc:graphicFrameChg chg="mod modGraphic">
          <ac:chgData name="Ismael Peña-López" userId="ad50cde2fbdf5e5c" providerId="LiveId" clId="{3DE42B17-4F12-42A7-9C00-DB1921462E0E}" dt="2026-02-02T18:57:28.417" v="2921"/>
          <ac:graphicFrameMkLst>
            <pc:docMk/>
            <pc:sldMk cId="3124169090" sldId="957"/>
            <ac:graphicFrameMk id="3" creationId="{8F1719E5-2421-322E-ACAC-EFB088817705}"/>
          </ac:graphicFrameMkLst>
        </pc:graphicFrameChg>
      </pc:sldChg>
      <pc:sldChg chg="delSp modSp add mod">
        <pc:chgData name="Ismael Peña-López" userId="ad50cde2fbdf5e5c" providerId="LiveId" clId="{3DE42B17-4F12-42A7-9C00-DB1921462E0E}" dt="2026-02-02T19:00:52.469" v="2984" actId="478"/>
        <pc:sldMkLst>
          <pc:docMk/>
          <pc:sldMk cId="1631881285" sldId="971"/>
        </pc:sldMkLst>
        <pc:spChg chg="mod">
          <ac:chgData name="Ismael Peña-López" userId="ad50cde2fbdf5e5c" providerId="LiveId" clId="{3DE42B17-4F12-42A7-9C00-DB1921462E0E}" dt="2026-02-02T19:00:50.403" v="2983"/>
          <ac:spMkLst>
            <pc:docMk/>
            <pc:sldMk cId="1631881285" sldId="971"/>
            <ac:spMk id="2" creationId="{10F2F394-EE15-7E8F-EA2A-31098418CBF1}"/>
          </ac:spMkLst>
        </pc:spChg>
      </pc:sldChg>
      <pc:sldChg chg="delSp modSp add mod">
        <pc:chgData name="Ismael Peña-López" userId="ad50cde2fbdf5e5c" providerId="LiveId" clId="{3DE42B17-4F12-42A7-9C00-DB1921462E0E}" dt="2026-02-02T19:00:55.922" v="2985" actId="478"/>
        <pc:sldMkLst>
          <pc:docMk/>
          <pc:sldMk cId="1551440258" sldId="973"/>
        </pc:sldMkLst>
        <pc:spChg chg="mod">
          <ac:chgData name="Ismael Peña-López" userId="ad50cde2fbdf5e5c" providerId="LiveId" clId="{3DE42B17-4F12-42A7-9C00-DB1921462E0E}" dt="2026-02-02T19:00:41.617" v="2982" actId="20577"/>
          <ac:spMkLst>
            <pc:docMk/>
            <pc:sldMk cId="1551440258" sldId="973"/>
            <ac:spMk id="8194" creationId="{C2E0B63A-24A1-FAB1-D893-9741CD8A7BC9}"/>
          </ac:spMkLst>
        </pc:spChg>
      </pc:sldChg>
      <pc:sldChg chg="add">
        <pc:chgData name="Ismael Peña-López" userId="ad50cde2fbdf5e5c" providerId="LiveId" clId="{3DE42B17-4F12-42A7-9C00-DB1921462E0E}" dt="2026-02-02T16:42:54.278" v="755"/>
        <pc:sldMkLst>
          <pc:docMk/>
          <pc:sldMk cId="2428543144" sldId="1010"/>
        </pc:sldMkLst>
      </pc:sldChg>
      <pc:sldChg chg="add">
        <pc:chgData name="Ismael Peña-López" userId="ad50cde2fbdf5e5c" providerId="LiveId" clId="{3DE42B17-4F12-42A7-9C00-DB1921462E0E}" dt="2026-02-02T16:42:54.278" v="755"/>
        <pc:sldMkLst>
          <pc:docMk/>
          <pc:sldMk cId="1865335700" sldId="1030"/>
        </pc:sldMkLst>
      </pc:sldChg>
      <pc:sldChg chg="ord">
        <pc:chgData name="Ismael Peña-López" userId="ad50cde2fbdf5e5c" providerId="LiveId" clId="{3DE42B17-4F12-42A7-9C00-DB1921462E0E}" dt="2026-02-02T19:21:47.530" v="3352"/>
        <pc:sldMkLst>
          <pc:docMk/>
          <pc:sldMk cId="1985954874" sldId="1036"/>
        </pc:sldMkLst>
      </pc:sldChg>
      <pc:sldChg chg="ord">
        <pc:chgData name="Ismael Peña-López" userId="ad50cde2fbdf5e5c" providerId="LiveId" clId="{3DE42B17-4F12-42A7-9C00-DB1921462E0E}" dt="2026-02-02T19:21:47.530" v="3352"/>
        <pc:sldMkLst>
          <pc:docMk/>
          <pc:sldMk cId="2280481699" sldId="1037"/>
        </pc:sldMkLst>
      </pc:sldChg>
      <pc:sldChg chg="ord">
        <pc:chgData name="Ismael Peña-López" userId="ad50cde2fbdf5e5c" providerId="LiveId" clId="{3DE42B17-4F12-42A7-9C00-DB1921462E0E}" dt="2026-02-02T19:21:47.530" v="3352"/>
        <pc:sldMkLst>
          <pc:docMk/>
          <pc:sldMk cId="1408972012" sldId="1039"/>
        </pc:sldMkLst>
      </pc:sldChg>
      <pc:sldChg chg="addSp delSp modSp add mod ord chgLayout">
        <pc:chgData name="Ismael Peña-López" userId="ad50cde2fbdf5e5c" providerId="LiveId" clId="{3DE42B17-4F12-42A7-9C00-DB1921462E0E}" dt="2026-02-02T18:53:23.840" v="2882"/>
        <pc:sldMkLst>
          <pc:docMk/>
          <pc:sldMk cId="4242770843" sldId="1041"/>
        </pc:sldMkLst>
        <pc:spChg chg="add mod ord">
          <ac:chgData name="Ismael Peña-López" userId="ad50cde2fbdf5e5c" providerId="LiveId" clId="{3DE42B17-4F12-42A7-9C00-DB1921462E0E}" dt="2026-02-02T11:34:59.204" v="404" actId="20577"/>
          <ac:spMkLst>
            <pc:docMk/>
            <pc:sldMk cId="4242770843" sldId="1041"/>
            <ac:spMk id="2" creationId="{7CFF2C78-A869-B578-6F10-C59C667DF60B}"/>
          </ac:spMkLst>
        </pc:spChg>
        <pc:graphicFrameChg chg="mod modGraphic">
          <ac:chgData name="Ismael Peña-López" userId="ad50cde2fbdf5e5c" providerId="LiveId" clId="{3DE42B17-4F12-42A7-9C00-DB1921462E0E}" dt="2026-02-02T18:02:39.469" v="2067"/>
          <ac:graphicFrameMkLst>
            <pc:docMk/>
            <pc:sldMk cId="4242770843" sldId="1041"/>
            <ac:graphicFrameMk id="3" creationId="{855D2282-D0C9-DB83-AAAA-6CA56367A9B4}"/>
          </ac:graphicFrameMkLst>
        </pc:graphicFrameChg>
      </pc:sldChg>
      <pc:sldChg chg="ord">
        <pc:chgData name="Ismael Peña-López" userId="ad50cde2fbdf5e5c" providerId="LiveId" clId="{3DE42B17-4F12-42A7-9C00-DB1921462E0E}" dt="2026-02-02T19:21:47.530" v="3352"/>
        <pc:sldMkLst>
          <pc:docMk/>
          <pc:sldMk cId="3671502664" sldId="1043"/>
        </pc:sldMkLst>
      </pc:sldChg>
      <pc:sldChg chg="ord">
        <pc:chgData name="Ismael Peña-López" userId="ad50cde2fbdf5e5c" providerId="LiveId" clId="{3DE42B17-4F12-42A7-9C00-DB1921462E0E}" dt="2026-02-02T19:21:47.530" v="3352"/>
        <pc:sldMkLst>
          <pc:docMk/>
          <pc:sldMk cId="95313975" sldId="1044"/>
        </pc:sldMkLst>
      </pc:sldChg>
      <pc:sldChg chg="addSp delSp modSp add mod ord modClrScheme chgLayout">
        <pc:chgData name="Ismael Peña-López" userId="ad50cde2fbdf5e5c" providerId="LiveId" clId="{3DE42B17-4F12-42A7-9C00-DB1921462E0E}" dt="2026-02-02T17:10:09.874" v="956" actId="6549"/>
        <pc:sldMkLst>
          <pc:docMk/>
          <pc:sldMk cId="393124545" sldId="1046"/>
        </pc:sldMkLst>
        <pc:spChg chg="add mod ord">
          <ac:chgData name="Ismael Peña-López" userId="ad50cde2fbdf5e5c" providerId="LiveId" clId="{3DE42B17-4F12-42A7-9C00-DB1921462E0E}" dt="2026-02-02T17:09:36.343" v="951" actId="14100"/>
          <ac:spMkLst>
            <pc:docMk/>
            <pc:sldMk cId="393124545" sldId="1046"/>
            <ac:spMk id="2" creationId="{C3D801F5-D990-C104-C9C5-F8E7319C79DE}"/>
          </ac:spMkLst>
        </pc:spChg>
        <pc:spChg chg="mod">
          <ac:chgData name="Ismael Peña-López" userId="ad50cde2fbdf5e5c" providerId="LiveId" clId="{3DE42B17-4F12-42A7-9C00-DB1921462E0E}" dt="2026-02-02T17:10:09.874" v="956" actId="6549"/>
          <ac:spMkLst>
            <pc:docMk/>
            <pc:sldMk cId="393124545" sldId="1046"/>
            <ac:spMk id="3" creationId="{4C7BEFF3-ADCE-3388-DEE7-7809A936FF1C}"/>
          </ac:spMkLst>
        </pc:spChg>
      </pc:sldChg>
      <pc:sldChg chg="addSp delSp modSp add mod ord modClrScheme chgLayout">
        <pc:chgData name="Ismael Peña-López" userId="ad50cde2fbdf5e5c" providerId="LiveId" clId="{3DE42B17-4F12-42A7-9C00-DB1921462E0E}" dt="2026-02-02T18:54:37.254" v="2893" actId="404"/>
        <pc:sldMkLst>
          <pc:docMk/>
          <pc:sldMk cId="1908122209" sldId="1055"/>
        </pc:sldMkLst>
        <pc:spChg chg="add mod ord">
          <ac:chgData name="Ismael Peña-López" userId="ad50cde2fbdf5e5c" providerId="LiveId" clId="{3DE42B17-4F12-42A7-9C00-DB1921462E0E}" dt="2026-02-02T18:20:42.003" v="2368" actId="20577"/>
          <ac:spMkLst>
            <pc:docMk/>
            <pc:sldMk cId="1908122209" sldId="1055"/>
            <ac:spMk id="3" creationId="{ED6FB805-25B9-B129-92D1-ABA73AC9B8C2}"/>
          </ac:spMkLst>
        </pc:spChg>
        <pc:spChg chg="mod">
          <ac:chgData name="Ismael Peña-López" userId="ad50cde2fbdf5e5c" providerId="LiveId" clId="{3DE42B17-4F12-42A7-9C00-DB1921462E0E}" dt="2026-02-02T18:54:37.254" v="2893" actId="404"/>
          <ac:spMkLst>
            <pc:docMk/>
            <pc:sldMk cId="1908122209" sldId="1055"/>
            <ac:spMk id="9" creationId="{9DE5D66E-4ED9-9D02-9C22-7CFEE50EE637}"/>
          </ac:spMkLst>
        </pc:spChg>
        <pc:spChg chg="mod">
          <ac:chgData name="Ismael Peña-López" userId="ad50cde2fbdf5e5c" providerId="LiveId" clId="{3DE42B17-4F12-42A7-9C00-DB1921462E0E}" dt="2026-02-02T18:54:37.254" v="2893" actId="404"/>
          <ac:spMkLst>
            <pc:docMk/>
            <pc:sldMk cId="1908122209" sldId="1055"/>
            <ac:spMk id="11" creationId="{DC10CFD2-4C5A-C3E7-B199-54DE58F0A886}"/>
          </ac:spMkLst>
        </pc:spChg>
        <pc:spChg chg="mod">
          <ac:chgData name="Ismael Peña-López" userId="ad50cde2fbdf5e5c" providerId="LiveId" clId="{3DE42B17-4F12-42A7-9C00-DB1921462E0E}" dt="2026-02-02T18:54:37.254" v="2893" actId="404"/>
          <ac:spMkLst>
            <pc:docMk/>
            <pc:sldMk cId="1908122209" sldId="1055"/>
            <ac:spMk id="12" creationId="{E7522960-07F0-3B7A-8804-452BBA30E067}"/>
          </ac:spMkLst>
        </pc:spChg>
        <pc:spChg chg="mod">
          <ac:chgData name="Ismael Peña-López" userId="ad50cde2fbdf5e5c" providerId="LiveId" clId="{3DE42B17-4F12-42A7-9C00-DB1921462E0E}" dt="2026-02-02T18:54:07.477" v="2886" actId="207"/>
          <ac:spMkLst>
            <pc:docMk/>
            <pc:sldMk cId="1908122209" sldId="1055"/>
            <ac:spMk id="14" creationId="{A346CE42-E8F4-9F58-6816-CA0533E9296E}"/>
          </ac:spMkLst>
        </pc:spChg>
        <pc:spChg chg="mod">
          <ac:chgData name="Ismael Peña-López" userId="ad50cde2fbdf5e5c" providerId="LiveId" clId="{3DE42B17-4F12-42A7-9C00-DB1921462E0E}" dt="2026-02-02T18:54:07.477" v="2886" actId="207"/>
          <ac:spMkLst>
            <pc:docMk/>
            <pc:sldMk cId="1908122209" sldId="1055"/>
            <ac:spMk id="15" creationId="{9F4D0007-77F1-910A-D349-F3B6CD2F077C}"/>
          </ac:spMkLst>
        </pc:spChg>
        <pc:spChg chg="mod">
          <ac:chgData name="Ismael Peña-López" userId="ad50cde2fbdf5e5c" providerId="LiveId" clId="{3DE42B17-4F12-42A7-9C00-DB1921462E0E}" dt="2026-02-02T18:54:07.477" v="2886" actId="207"/>
          <ac:spMkLst>
            <pc:docMk/>
            <pc:sldMk cId="1908122209" sldId="1055"/>
            <ac:spMk id="16" creationId="{E8CFE5C5-9944-832E-7EAF-E91C93322C24}"/>
          </ac:spMkLst>
        </pc:spChg>
        <pc:spChg chg="mod">
          <ac:chgData name="Ismael Peña-López" userId="ad50cde2fbdf5e5c" providerId="LiveId" clId="{3DE42B17-4F12-42A7-9C00-DB1921462E0E}" dt="2026-02-02T18:54:07.477" v="2886" actId="207"/>
          <ac:spMkLst>
            <pc:docMk/>
            <pc:sldMk cId="1908122209" sldId="1055"/>
            <ac:spMk id="17" creationId="{192E7291-0D69-65C4-1CDA-63933E0493ED}"/>
          </ac:spMkLst>
        </pc:spChg>
        <pc:spChg chg="mod">
          <ac:chgData name="Ismael Peña-López" userId="ad50cde2fbdf5e5c" providerId="LiveId" clId="{3DE42B17-4F12-42A7-9C00-DB1921462E0E}" dt="2026-02-02T18:54:07.477" v="2886" actId="207"/>
          <ac:spMkLst>
            <pc:docMk/>
            <pc:sldMk cId="1908122209" sldId="1055"/>
            <ac:spMk id="18" creationId="{9DA9DB54-C4A7-65F5-6FF6-E15BEC2EDB0D}"/>
          </ac:spMkLst>
        </pc:spChg>
        <pc:spChg chg="mod">
          <ac:chgData name="Ismael Peña-López" userId="ad50cde2fbdf5e5c" providerId="LiveId" clId="{3DE42B17-4F12-42A7-9C00-DB1921462E0E}" dt="2026-02-02T18:54:07.477" v="2886" actId="207"/>
          <ac:spMkLst>
            <pc:docMk/>
            <pc:sldMk cId="1908122209" sldId="1055"/>
            <ac:spMk id="19" creationId="{31F54E16-16E5-37A2-E9F1-825846FB3019}"/>
          </ac:spMkLst>
        </pc:spChg>
        <pc:spChg chg="mod">
          <ac:chgData name="Ismael Peña-López" userId="ad50cde2fbdf5e5c" providerId="LiveId" clId="{3DE42B17-4F12-42A7-9C00-DB1921462E0E}" dt="2026-02-02T18:54:07.477" v="2886" actId="207"/>
          <ac:spMkLst>
            <pc:docMk/>
            <pc:sldMk cId="1908122209" sldId="1055"/>
            <ac:spMk id="20" creationId="{DBC89D1A-AA58-6D06-BE49-51D5EEB10966}"/>
          </ac:spMkLst>
        </pc:spChg>
        <pc:spChg chg="mod">
          <ac:chgData name="Ismael Peña-López" userId="ad50cde2fbdf5e5c" providerId="LiveId" clId="{3DE42B17-4F12-42A7-9C00-DB1921462E0E}" dt="2026-02-02T18:54:07.477" v="2886" actId="207"/>
          <ac:spMkLst>
            <pc:docMk/>
            <pc:sldMk cId="1908122209" sldId="1055"/>
            <ac:spMk id="24" creationId="{D277CC83-52CF-A638-B84F-51BB9EB6AEE8}"/>
          </ac:spMkLst>
        </pc:spChg>
        <pc:spChg chg="mod">
          <ac:chgData name="Ismael Peña-López" userId="ad50cde2fbdf5e5c" providerId="LiveId" clId="{3DE42B17-4F12-42A7-9C00-DB1921462E0E}" dt="2026-02-02T18:54:07.477" v="2886" actId="207"/>
          <ac:spMkLst>
            <pc:docMk/>
            <pc:sldMk cId="1908122209" sldId="1055"/>
            <ac:spMk id="25" creationId="{B5C315A6-FFBC-FABF-E923-044F60C9FAA6}"/>
          </ac:spMkLst>
        </pc:spChg>
        <pc:spChg chg="mod">
          <ac:chgData name="Ismael Peña-López" userId="ad50cde2fbdf5e5c" providerId="LiveId" clId="{3DE42B17-4F12-42A7-9C00-DB1921462E0E}" dt="2026-02-02T18:54:07.477" v="2886" actId="207"/>
          <ac:spMkLst>
            <pc:docMk/>
            <pc:sldMk cId="1908122209" sldId="1055"/>
            <ac:spMk id="26" creationId="{F65C8CF4-E592-D709-11C2-E226BC4B028B}"/>
          </ac:spMkLst>
        </pc:spChg>
        <pc:spChg chg="mod">
          <ac:chgData name="Ismael Peña-López" userId="ad50cde2fbdf5e5c" providerId="LiveId" clId="{3DE42B17-4F12-42A7-9C00-DB1921462E0E}" dt="2026-02-02T18:54:37.254" v="2893" actId="404"/>
          <ac:spMkLst>
            <pc:docMk/>
            <pc:sldMk cId="1908122209" sldId="1055"/>
            <ac:spMk id="27" creationId="{1677226D-B03B-3EA2-1ADE-5361C2B1ADFA}"/>
          </ac:spMkLst>
        </pc:spChg>
      </pc:sldChg>
      <pc:sldChg chg="modSp add mod modClrScheme chgLayout">
        <pc:chgData name="Ismael Peña-López" userId="ad50cde2fbdf5e5c" providerId="LiveId" clId="{3DE42B17-4F12-42A7-9C00-DB1921462E0E}" dt="2026-02-02T11:56:05.620" v="686" actId="6549"/>
        <pc:sldMkLst>
          <pc:docMk/>
          <pc:sldMk cId="12774377" sldId="1064"/>
        </pc:sldMkLst>
        <pc:spChg chg="mod ord">
          <ac:chgData name="Ismael Peña-López" userId="ad50cde2fbdf5e5c" providerId="LiveId" clId="{3DE42B17-4F12-42A7-9C00-DB1921462E0E}" dt="2026-02-02T11:56:05.620" v="686" actId="6549"/>
          <ac:spMkLst>
            <pc:docMk/>
            <pc:sldMk cId="12774377" sldId="1064"/>
            <ac:spMk id="3" creationId="{CF888168-CB4A-32FE-7A16-E22DCDA0C1A7}"/>
          </ac:spMkLst>
        </pc:spChg>
      </pc:sldChg>
      <pc:sldChg chg="modSp add mod ord">
        <pc:chgData name="Ismael Peña-López" userId="ad50cde2fbdf5e5c" providerId="LiveId" clId="{3DE42B17-4F12-42A7-9C00-DB1921462E0E}" dt="2026-02-02T11:40:58.581" v="525" actId="6549"/>
        <pc:sldMkLst>
          <pc:docMk/>
          <pc:sldMk cId="2512676008" sldId="1065"/>
        </pc:sldMkLst>
        <pc:spChg chg="mod">
          <ac:chgData name="Ismael Peña-López" userId="ad50cde2fbdf5e5c" providerId="LiveId" clId="{3DE42B17-4F12-42A7-9C00-DB1921462E0E}" dt="2026-02-02T11:40:58.581" v="525" actId="6549"/>
          <ac:spMkLst>
            <pc:docMk/>
            <pc:sldMk cId="2512676008" sldId="1065"/>
            <ac:spMk id="2" creationId="{CC2109A8-E340-605A-8E28-6463F64586E3}"/>
          </ac:spMkLst>
        </pc:spChg>
      </pc:sldChg>
      <pc:sldChg chg="modSp add mod ord">
        <pc:chgData name="Ismael Peña-López" userId="ad50cde2fbdf5e5c" providerId="LiveId" clId="{3DE42B17-4F12-42A7-9C00-DB1921462E0E}" dt="2026-02-02T11:44:11.832" v="602"/>
        <pc:sldMkLst>
          <pc:docMk/>
          <pc:sldMk cId="616804012" sldId="1066"/>
        </pc:sldMkLst>
        <pc:spChg chg="mod">
          <ac:chgData name="Ismael Peña-López" userId="ad50cde2fbdf5e5c" providerId="LiveId" clId="{3DE42B17-4F12-42A7-9C00-DB1921462E0E}" dt="2026-02-02T11:41:06.403" v="548" actId="20577"/>
          <ac:spMkLst>
            <pc:docMk/>
            <pc:sldMk cId="616804012" sldId="1066"/>
            <ac:spMk id="2" creationId="{48481246-425F-B186-4C14-A32BE59552C4}"/>
          </ac:spMkLst>
        </pc:spChg>
      </pc:sldChg>
      <pc:sldChg chg="modSp add mod ord">
        <pc:chgData name="Ismael Peña-López" userId="ad50cde2fbdf5e5c" providerId="LiveId" clId="{3DE42B17-4F12-42A7-9C00-DB1921462E0E}" dt="2026-02-02T19:02:58.557" v="3075"/>
        <pc:sldMkLst>
          <pc:docMk/>
          <pc:sldMk cId="78223820" sldId="1067"/>
        </pc:sldMkLst>
        <pc:spChg chg="mod">
          <ac:chgData name="Ismael Peña-López" userId="ad50cde2fbdf5e5c" providerId="LiveId" clId="{3DE42B17-4F12-42A7-9C00-DB1921462E0E}" dt="2026-02-02T11:56:00.868" v="684" actId="6549"/>
          <ac:spMkLst>
            <pc:docMk/>
            <pc:sldMk cId="78223820" sldId="1067"/>
            <ac:spMk id="3" creationId="{F6BAF9A5-DBC5-29D8-A79E-D3C074C2C498}"/>
          </ac:spMkLst>
        </pc:spChg>
      </pc:sldChg>
      <pc:sldChg chg="modSp add mod">
        <pc:chgData name="Ismael Peña-López" userId="ad50cde2fbdf5e5c" providerId="LiveId" clId="{3DE42B17-4F12-42A7-9C00-DB1921462E0E}" dt="2026-02-02T11:54:32.214" v="639" actId="20577"/>
        <pc:sldMkLst>
          <pc:docMk/>
          <pc:sldMk cId="4261120560" sldId="1069"/>
        </pc:sldMkLst>
        <pc:spChg chg="mod">
          <ac:chgData name="Ismael Peña-López" userId="ad50cde2fbdf5e5c" providerId="LiveId" clId="{3DE42B17-4F12-42A7-9C00-DB1921462E0E}" dt="2026-02-02T11:54:32.214" v="639" actId="20577"/>
          <ac:spMkLst>
            <pc:docMk/>
            <pc:sldMk cId="4261120560" sldId="1069"/>
            <ac:spMk id="2" creationId="{0CC0C2A4-2EBC-477F-12A6-B9915ECFC7DF}"/>
          </ac:spMkLst>
        </pc:spChg>
      </pc:sldChg>
      <pc:sldChg chg="modSp add mod modClrScheme chgLayout">
        <pc:chgData name="Ismael Peña-López" userId="ad50cde2fbdf5e5c" providerId="LiveId" clId="{3DE42B17-4F12-42A7-9C00-DB1921462E0E}" dt="2026-02-02T11:56:07.895" v="688" actId="6549"/>
        <pc:sldMkLst>
          <pc:docMk/>
          <pc:sldMk cId="1793332257" sldId="1070"/>
        </pc:sldMkLst>
        <pc:spChg chg="mod ord">
          <ac:chgData name="Ismael Peña-López" userId="ad50cde2fbdf5e5c" providerId="LiveId" clId="{3DE42B17-4F12-42A7-9C00-DB1921462E0E}" dt="2026-02-02T11:56:07.895" v="688" actId="6549"/>
          <ac:spMkLst>
            <pc:docMk/>
            <pc:sldMk cId="1793332257" sldId="1070"/>
            <ac:spMk id="2" creationId="{316DBBB8-1D81-6D1E-1DDA-EE9827892FA1}"/>
          </ac:spMkLst>
        </pc:spChg>
      </pc:sldChg>
      <pc:sldChg chg="modSp add mod modClrScheme chgLayout">
        <pc:chgData name="Ismael Peña-López" userId="ad50cde2fbdf5e5c" providerId="LiveId" clId="{3DE42B17-4F12-42A7-9C00-DB1921462E0E}" dt="2026-02-02T11:56:12.116" v="690" actId="6549"/>
        <pc:sldMkLst>
          <pc:docMk/>
          <pc:sldMk cId="3609157337" sldId="1071"/>
        </pc:sldMkLst>
        <pc:spChg chg="mod ord">
          <ac:chgData name="Ismael Peña-López" userId="ad50cde2fbdf5e5c" providerId="LiveId" clId="{3DE42B17-4F12-42A7-9C00-DB1921462E0E}" dt="2026-02-02T11:56:12.116" v="690" actId="6549"/>
          <ac:spMkLst>
            <pc:docMk/>
            <pc:sldMk cId="3609157337" sldId="1071"/>
            <ac:spMk id="2" creationId="{D9984E2F-B8B8-814D-3811-6B3B95226481}"/>
          </ac:spMkLst>
        </pc:spChg>
      </pc:sldChg>
      <pc:sldChg chg="modSp add mod">
        <pc:chgData name="Ismael Peña-López" userId="ad50cde2fbdf5e5c" providerId="LiveId" clId="{3DE42B17-4F12-42A7-9C00-DB1921462E0E}" dt="2026-02-02T16:43:04.324" v="768" actId="20577"/>
        <pc:sldMkLst>
          <pc:docMk/>
          <pc:sldMk cId="0" sldId="1074"/>
        </pc:sldMkLst>
        <pc:spChg chg="mod">
          <ac:chgData name="Ismael Peña-López" userId="ad50cde2fbdf5e5c" providerId="LiveId" clId="{3DE42B17-4F12-42A7-9C00-DB1921462E0E}" dt="2026-02-02T16:43:04.324" v="768" actId="20577"/>
          <ac:spMkLst>
            <pc:docMk/>
            <pc:sldMk cId="0" sldId="1074"/>
            <ac:spMk id="3" creationId="{1CA67905-8140-6155-17D7-42BB337B3AD8}"/>
          </ac:spMkLst>
        </pc:spChg>
      </pc:sldChg>
      <pc:sldChg chg="add">
        <pc:chgData name="Ismael Peña-López" userId="ad50cde2fbdf5e5c" providerId="LiveId" clId="{3DE42B17-4F12-42A7-9C00-DB1921462E0E}" dt="2026-02-02T16:42:54.278" v="755"/>
        <pc:sldMkLst>
          <pc:docMk/>
          <pc:sldMk cId="2526254656" sldId="1075"/>
        </pc:sldMkLst>
      </pc:sldChg>
      <pc:sldChg chg="add">
        <pc:chgData name="Ismael Peña-López" userId="ad50cde2fbdf5e5c" providerId="LiveId" clId="{3DE42B17-4F12-42A7-9C00-DB1921462E0E}" dt="2026-02-02T18:04:04.136" v="2080"/>
        <pc:sldMkLst>
          <pc:docMk/>
          <pc:sldMk cId="2064823426" sldId="1077"/>
        </pc:sldMkLst>
      </pc:sldChg>
      <pc:sldChg chg="addSp delSp modSp add mod">
        <pc:chgData name="Ismael Peña-López" userId="ad50cde2fbdf5e5c" providerId="LiveId" clId="{3DE42B17-4F12-42A7-9C00-DB1921462E0E}" dt="2026-02-02T18:12:33.764" v="2362" actId="1035"/>
        <pc:sldMkLst>
          <pc:docMk/>
          <pc:sldMk cId="4279935128" sldId="1078"/>
        </pc:sldMkLst>
        <pc:spChg chg="add mod">
          <ac:chgData name="Ismael Peña-López" userId="ad50cde2fbdf5e5c" providerId="LiveId" clId="{3DE42B17-4F12-42A7-9C00-DB1921462E0E}" dt="2026-02-02T18:12:33.764" v="2362" actId="1035"/>
          <ac:spMkLst>
            <pc:docMk/>
            <pc:sldMk cId="4279935128" sldId="1078"/>
            <ac:spMk id="4" creationId="{E35C7192-FE3B-09D5-3463-39AA386300A5}"/>
          </ac:spMkLst>
        </pc:spChg>
        <pc:spChg chg="add mod">
          <ac:chgData name="Ismael Peña-López" userId="ad50cde2fbdf5e5c" providerId="LiveId" clId="{3DE42B17-4F12-42A7-9C00-DB1921462E0E}" dt="2026-02-02T18:12:33.764" v="2362" actId="1035"/>
          <ac:spMkLst>
            <pc:docMk/>
            <pc:sldMk cId="4279935128" sldId="1078"/>
            <ac:spMk id="5" creationId="{F8BE5916-B6BE-3C7D-5A6A-341DAD078B5D}"/>
          </ac:spMkLst>
        </pc:spChg>
        <pc:spChg chg="add mod">
          <ac:chgData name="Ismael Peña-López" userId="ad50cde2fbdf5e5c" providerId="LiveId" clId="{3DE42B17-4F12-42A7-9C00-DB1921462E0E}" dt="2026-02-02T18:12:33.764" v="2362" actId="1035"/>
          <ac:spMkLst>
            <pc:docMk/>
            <pc:sldMk cId="4279935128" sldId="1078"/>
            <ac:spMk id="7" creationId="{E609D6CE-E03B-EDEA-DAB3-7501F5900077}"/>
          </ac:spMkLst>
        </pc:spChg>
        <pc:spChg chg="add mod">
          <ac:chgData name="Ismael Peña-López" userId="ad50cde2fbdf5e5c" providerId="LiveId" clId="{3DE42B17-4F12-42A7-9C00-DB1921462E0E}" dt="2026-02-02T18:12:33.764" v="2362" actId="1035"/>
          <ac:spMkLst>
            <pc:docMk/>
            <pc:sldMk cId="4279935128" sldId="1078"/>
            <ac:spMk id="8" creationId="{6524B5C4-ABF5-C3F0-1AED-75D652427A7B}"/>
          </ac:spMkLst>
        </pc:spChg>
        <pc:spChg chg="add mod">
          <ac:chgData name="Ismael Peña-López" userId="ad50cde2fbdf5e5c" providerId="LiveId" clId="{3DE42B17-4F12-42A7-9C00-DB1921462E0E}" dt="2026-02-02T18:12:33.764" v="2362" actId="1035"/>
          <ac:spMkLst>
            <pc:docMk/>
            <pc:sldMk cId="4279935128" sldId="1078"/>
            <ac:spMk id="9" creationId="{43C5338B-7C2D-B92E-B411-8037845D4434}"/>
          </ac:spMkLst>
        </pc:spChg>
        <pc:spChg chg="add mod">
          <ac:chgData name="Ismael Peña-López" userId="ad50cde2fbdf5e5c" providerId="LiveId" clId="{3DE42B17-4F12-42A7-9C00-DB1921462E0E}" dt="2026-02-02T18:12:33.764" v="2362" actId="1035"/>
          <ac:spMkLst>
            <pc:docMk/>
            <pc:sldMk cId="4279935128" sldId="1078"/>
            <ac:spMk id="10" creationId="{651FBE6B-95DF-638E-00E1-2D4AE6149085}"/>
          </ac:spMkLst>
        </pc:spChg>
      </pc:sldChg>
      <pc:sldChg chg="modSp add mod ord">
        <pc:chgData name="Ismael Peña-López" userId="ad50cde2fbdf5e5c" providerId="LiveId" clId="{3DE42B17-4F12-42A7-9C00-DB1921462E0E}" dt="2026-02-02T18:49:25.604" v="2808" actId="20577"/>
        <pc:sldMkLst>
          <pc:docMk/>
          <pc:sldMk cId="2826785789" sldId="1079"/>
        </pc:sldMkLst>
        <pc:spChg chg="mod">
          <ac:chgData name="Ismael Peña-López" userId="ad50cde2fbdf5e5c" providerId="LiveId" clId="{3DE42B17-4F12-42A7-9C00-DB1921462E0E}" dt="2026-02-02T18:49:10.122" v="2803" actId="114"/>
          <ac:spMkLst>
            <pc:docMk/>
            <pc:sldMk cId="2826785789" sldId="1079"/>
            <ac:spMk id="2" creationId="{119CD4EF-6C8B-29DE-D84B-8374DB45C226}"/>
          </ac:spMkLst>
        </pc:spChg>
        <pc:spChg chg="mod">
          <ac:chgData name="Ismael Peña-López" userId="ad50cde2fbdf5e5c" providerId="LiveId" clId="{3DE42B17-4F12-42A7-9C00-DB1921462E0E}" dt="2026-02-02T18:49:25.604" v="2808" actId="20577"/>
          <ac:spMkLst>
            <pc:docMk/>
            <pc:sldMk cId="2826785789" sldId="1079"/>
            <ac:spMk id="6" creationId="{D7C618A0-EE9B-4463-0990-B73D971562F5}"/>
          </ac:spMkLst>
        </pc:spChg>
      </pc:sldChg>
      <pc:sldChg chg="addSp delSp modSp add mod">
        <pc:chgData name="Ismael Peña-López" userId="ad50cde2fbdf5e5c" providerId="LiveId" clId="{3DE42B17-4F12-42A7-9C00-DB1921462E0E}" dt="2026-02-02T18:54:41.009" v="2894" actId="404"/>
        <pc:sldMkLst>
          <pc:docMk/>
          <pc:sldMk cId="1059746350" sldId="1080"/>
        </pc:sldMkLst>
        <pc:spChg chg="mod">
          <ac:chgData name="Ismael Peña-López" userId="ad50cde2fbdf5e5c" providerId="LiveId" clId="{3DE42B17-4F12-42A7-9C00-DB1921462E0E}" dt="2026-02-02T18:39:56.451" v="2398" actId="20577"/>
          <ac:spMkLst>
            <pc:docMk/>
            <pc:sldMk cId="1059746350" sldId="1080"/>
            <ac:spMk id="3" creationId="{D50FA1A2-FD37-6640-C32E-91A4D2F0709E}"/>
          </ac:spMkLst>
        </pc:spChg>
        <pc:spChg chg="add mod">
          <ac:chgData name="Ismael Peña-López" userId="ad50cde2fbdf5e5c" providerId="LiveId" clId="{3DE42B17-4F12-42A7-9C00-DB1921462E0E}" dt="2026-02-02T18:54:41.009" v="2894" actId="404"/>
          <ac:spMkLst>
            <pc:docMk/>
            <pc:sldMk cId="1059746350" sldId="1080"/>
            <ac:spMk id="6" creationId="{ED1D2BE6-6216-19CA-4707-682C67425CB5}"/>
          </ac:spMkLst>
        </pc:spChg>
        <pc:spChg chg="mod">
          <ac:chgData name="Ismael Peña-López" userId="ad50cde2fbdf5e5c" providerId="LiveId" clId="{3DE42B17-4F12-42A7-9C00-DB1921462E0E}" dt="2026-02-02T18:54:41.009" v="2894" actId="404"/>
          <ac:spMkLst>
            <pc:docMk/>
            <pc:sldMk cId="1059746350" sldId="1080"/>
            <ac:spMk id="9" creationId="{7B0EC0E2-0BA0-767B-8647-D59DF79096F5}"/>
          </ac:spMkLst>
        </pc:spChg>
        <pc:spChg chg="mod">
          <ac:chgData name="Ismael Peña-López" userId="ad50cde2fbdf5e5c" providerId="LiveId" clId="{3DE42B17-4F12-42A7-9C00-DB1921462E0E}" dt="2026-02-02T18:54:41.009" v="2894" actId="404"/>
          <ac:spMkLst>
            <pc:docMk/>
            <pc:sldMk cId="1059746350" sldId="1080"/>
            <ac:spMk id="11" creationId="{52237790-25E4-B862-0638-019BE634769A}"/>
          </ac:spMkLst>
        </pc:spChg>
        <pc:spChg chg="mod">
          <ac:chgData name="Ismael Peña-López" userId="ad50cde2fbdf5e5c" providerId="LiveId" clId="{3DE42B17-4F12-42A7-9C00-DB1921462E0E}" dt="2026-02-02T18:54:41.009" v="2894" actId="404"/>
          <ac:spMkLst>
            <pc:docMk/>
            <pc:sldMk cId="1059746350" sldId="1080"/>
            <ac:spMk id="12" creationId="{D34AC699-F7A5-C1FC-AD2C-A7139817A0BD}"/>
          </ac:spMkLst>
        </pc:spChg>
        <pc:spChg chg="mod">
          <ac:chgData name="Ismael Peña-López" userId="ad50cde2fbdf5e5c" providerId="LiveId" clId="{3DE42B17-4F12-42A7-9C00-DB1921462E0E}" dt="2026-02-02T18:54:24.308" v="2889" actId="208"/>
          <ac:spMkLst>
            <pc:docMk/>
            <pc:sldMk cId="1059746350" sldId="1080"/>
            <ac:spMk id="17" creationId="{D0FC5F65-977A-6365-BC04-A473468C3C37}"/>
          </ac:spMkLst>
        </pc:spChg>
        <pc:spChg chg="mod">
          <ac:chgData name="Ismael Peña-López" userId="ad50cde2fbdf5e5c" providerId="LiveId" clId="{3DE42B17-4F12-42A7-9C00-DB1921462E0E}" dt="2026-02-02T18:54:41.009" v="2894" actId="404"/>
          <ac:spMkLst>
            <pc:docMk/>
            <pc:sldMk cId="1059746350" sldId="1080"/>
            <ac:spMk id="27" creationId="{C9EE4CE2-23F3-9A0D-58EF-73D75B3CDD4A}"/>
          </ac:spMkLst>
        </pc:spChg>
        <pc:spChg chg="add mod">
          <ac:chgData name="Ismael Peña-López" userId="ad50cde2fbdf5e5c" providerId="LiveId" clId="{3DE42B17-4F12-42A7-9C00-DB1921462E0E}" dt="2026-02-02T18:45:14.473" v="2554" actId="555"/>
          <ac:spMkLst>
            <pc:docMk/>
            <pc:sldMk cId="1059746350" sldId="1080"/>
            <ac:spMk id="45" creationId="{72D85C13-DF7F-0D42-48CD-A5D36661076A}"/>
          </ac:spMkLst>
        </pc:spChg>
        <pc:spChg chg="add mod">
          <ac:chgData name="Ismael Peña-López" userId="ad50cde2fbdf5e5c" providerId="LiveId" clId="{3DE42B17-4F12-42A7-9C00-DB1921462E0E}" dt="2026-02-02T18:46:01.068" v="2674" actId="554"/>
          <ac:spMkLst>
            <pc:docMk/>
            <pc:sldMk cId="1059746350" sldId="1080"/>
            <ac:spMk id="47" creationId="{ABCFC65F-9249-AA1A-0531-58ED1518498A}"/>
          </ac:spMkLst>
        </pc:spChg>
        <pc:spChg chg="add mod">
          <ac:chgData name="Ismael Peña-López" userId="ad50cde2fbdf5e5c" providerId="LiveId" clId="{3DE42B17-4F12-42A7-9C00-DB1921462E0E}" dt="2026-02-02T18:46:14.396" v="2676" actId="465"/>
          <ac:spMkLst>
            <pc:docMk/>
            <pc:sldMk cId="1059746350" sldId="1080"/>
            <ac:spMk id="48" creationId="{5F8862AF-EA64-BE5C-B610-77354CFD11B9}"/>
          </ac:spMkLst>
        </pc:spChg>
        <pc:spChg chg="add mod">
          <ac:chgData name="Ismael Peña-López" userId="ad50cde2fbdf5e5c" providerId="LiveId" clId="{3DE42B17-4F12-42A7-9C00-DB1921462E0E}" dt="2026-02-02T18:54:24.308" v="2889" actId="208"/>
          <ac:spMkLst>
            <pc:docMk/>
            <pc:sldMk cId="1059746350" sldId="1080"/>
            <ac:spMk id="49" creationId="{181A3DBE-1FB2-FF57-3EF0-C6C9B3B6349E}"/>
          </ac:spMkLst>
        </pc:spChg>
        <pc:spChg chg="add mod">
          <ac:chgData name="Ismael Peña-López" userId="ad50cde2fbdf5e5c" providerId="LiveId" clId="{3DE42B17-4F12-42A7-9C00-DB1921462E0E}" dt="2026-02-02T18:54:24.308" v="2889" actId="208"/>
          <ac:spMkLst>
            <pc:docMk/>
            <pc:sldMk cId="1059746350" sldId="1080"/>
            <ac:spMk id="50" creationId="{527B9598-7DAA-FAB1-1809-C3683BF392D4}"/>
          </ac:spMkLst>
        </pc:spChg>
        <pc:spChg chg="add mod">
          <ac:chgData name="Ismael Peña-López" userId="ad50cde2fbdf5e5c" providerId="LiveId" clId="{3DE42B17-4F12-42A7-9C00-DB1921462E0E}" dt="2026-02-02T18:54:24.308" v="2889" actId="208"/>
          <ac:spMkLst>
            <pc:docMk/>
            <pc:sldMk cId="1059746350" sldId="1080"/>
            <ac:spMk id="51" creationId="{CBA1E207-8B94-E839-90EB-E2D75D89F466}"/>
          </ac:spMkLst>
        </pc:spChg>
        <pc:spChg chg="add mod">
          <ac:chgData name="Ismael Peña-López" userId="ad50cde2fbdf5e5c" providerId="LiveId" clId="{3DE42B17-4F12-42A7-9C00-DB1921462E0E}" dt="2026-02-02T18:46:07.545" v="2675" actId="465"/>
          <ac:spMkLst>
            <pc:docMk/>
            <pc:sldMk cId="1059746350" sldId="1080"/>
            <ac:spMk id="52" creationId="{BB383C6B-CFCB-FE88-595D-1E3335FE32FF}"/>
          </ac:spMkLst>
        </pc:spChg>
        <pc:spChg chg="add mod">
          <ac:chgData name="Ismael Peña-López" userId="ad50cde2fbdf5e5c" providerId="LiveId" clId="{3DE42B17-4F12-42A7-9C00-DB1921462E0E}" dt="2026-02-02T18:54:24.308" v="2889" actId="208"/>
          <ac:spMkLst>
            <pc:docMk/>
            <pc:sldMk cId="1059746350" sldId="1080"/>
            <ac:spMk id="53" creationId="{3F167718-072F-133F-91DD-5235B026203B}"/>
          </ac:spMkLst>
        </pc:spChg>
        <pc:spChg chg="add mod">
          <ac:chgData name="Ismael Peña-López" userId="ad50cde2fbdf5e5c" providerId="LiveId" clId="{3DE42B17-4F12-42A7-9C00-DB1921462E0E}" dt="2026-02-02T18:46:26.707" v="2691" actId="20577"/>
          <ac:spMkLst>
            <pc:docMk/>
            <pc:sldMk cId="1059746350" sldId="1080"/>
            <ac:spMk id="54" creationId="{2F41F240-A2B3-48DC-9A48-5EF228BE1B4F}"/>
          </ac:spMkLst>
        </pc:spChg>
        <pc:spChg chg="add mod">
          <ac:chgData name="Ismael Peña-López" userId="ad50cde2fbdf5e5c" providerId="LiveId" clId="{3DE42B17-4F12-42A7-9C00-DB1921462E0E}" dt="2026-02-02T18:46:30.515" v="2705" actId="20577"/>
          <ac:spMkLst>
            <pc:docMk/>
            <pc:sldMk cId="1059746350" sldId="1080"/>
            <ac:spMk id="55" creationId="{546B86B6-AD0F-A745-F17B-13F70D39D11F}"/>
          </ac:spMkLst>
        </pc:spChg>
        <pc:spChg chg="add mod">
          <ac:chgData name="Ismael Peña-López" userId="ad50cde2fbdf5e5c" providerId="LiveId" clId="{3DE42B17-4F12-42A7-9C00-DB1921462E0E}" dt="2026-02-02T18:54:24.308" v="2889" actId="208"/>
          <ac:spMkLst>
            <pc:docMk/>
            <pc:sldMk cId="1059746350" sldId="1080"/>
            <ac:spMk id="56" creationId="{A3DB1D85-255F-7920-2B2C-FE9B2311F748}"/>
          </ac:spMkLst>
        </pc:spChg>
        <pc:spChg chg="add mod">
          <ac:chgData name="Ismael Peña-López" userId="ad50cde2fbdf5e5c" providerId="LiveId" clId="{3DE42B17-4F12-42A7-9C00-DB1921462E0E}" dt="2026-02-02T18:54:24.308" v="2889" actId="208"/>
          <ac:spMkLst>
            <pc:docMk/>
            <pc:sldMk cId="1059746350" sldId="1080"/>
            <ac:spMk id="58" creationId="{75660220-C177-ABE2-A773-5A2439E98BB7}"/>
          </ac:spMkLst>
        </pc:spChg>
        <pc:spChg chg="add mod">
          <ac:chgData name="Ismael Peña-López" userId="ad50cde2fbdf5e5c" providerId="LiveId" clId="{3DE42B17-4F12-42A7-9C00-DB1921462E0E}" dt="2026-02-02T18:47:07.320" v="2750" actId="465"/>
          <ac:spMkLst>
            <pc:docMk/>
            <pc:sldMk cId="1059746350" sldId="1080"/>
            <ac:spMk id="59" creationId="{24A63327-7D8A-E41E-0B6F-EC453E2FDED8}"/>
          </ac:spMkLst>
        </pc:spChg>
        <pc:spChg chg="add mod">
          <ac:chgData name="Ismael Peña-López" userId="ad50cde2fbdf5e5c" providerId="LiveId" clId="{3DE42B17-4F12-42A7-9C00-DB1921462E0E}" dt="2026-02-02T18:54:24.308" v="2889" actId="208"/>
          <ac:spMkLst>
            <pc:docMk/>
            <pc:sldMk cId="1059746350" sldId="1080"/>
            <ac:spMk id="60" creationId="{02A4FD4B-60DE-774B-0BD9-8E4BFAC2F241}"/>
          </ac:spMkLst>
        </pc:spChg>
        <pc:cxnChg chg="add mod">
          <ac:chgData name="Ismael Peña-López" userId="ad50cde2fbdf5e5c" providerId="LiveId" clId="{3DE42B17-4F12-42A7-9C00-DB1921462E0E}" dt="2026-02-02T18:47:06.423" v="2749" actId="552"/>
          <ac:cxnSpMkLst>
            <pc:docMk/>
            <pc:sldMk cId="1059746350" sldId="1080"/>
            <ac:cxnSpMk id="7" creationId="{066B45E3-0481-DADC-17FE-08D1B1DAB04D}"/>
          </ac:cxnSpMkLst>
        </pc:cxnChg>
        <pc:cxnChg chg="mod">
          <ac:chgData name="Ismael Peña-López" userId="ad50cde2fbdf5e5c" providerId="LiveId" clId="{3DE42B17-4F12-42A7-9C00-DB1921462E0E}" dt="2026-02-02T18:43:39.919" v="2491" actId="552"/>
          <ac:cxnSpMkLst>
            <pc:docMk/>
            <pc:sldMk cId="1059746350" sldId="1080"/>
            <ac:cxnSpMk id="10" creationId="{4FCF6E90-844F-A59A-6CFE-AA299E3779E9}"/>
          </ac:cxnSpMkLst>
        </pc:cxnChg>
        <pc:cxnChg chg="mod">
          <ac:chgData name="Ismael Peña-López" userId="ad50cde2fbdf5e5c" providerId="LiveId" clId="{3DE42B17-4F12-42A7-9C00-DB1921462E0E}" dt="2026-02-02T18:43:39.919" v="2491" actId="552"/>
          <ac:cxnSpMkLst>
            <pc:docMk/>
            <pc:sldMk cId="1059746350" sldId="1080"/>
            <ac:cxnSpMk id="13" creationId="{3815C8C2-5C34-CB24-E3FD-49CCEAB55C71}"/>
          </ac:cxnSpMkLst>
        </pc:cxnChg>
        <pc:cxnChg chg="mod">
          <ac:chgData name="Ismael Peña-López" userId="ad50cde2fbdf5e5c" providerId="LiveId" clId="{3DE42B17-4F12-42A7-9C00-DB1921462E0E}" dt="2026-02-02T18:44:52.647" v="2512" actId="552"/>
          <ac:cxnSpMkLst>
            <pc:docMk/>
            <pc:sldMk cId="1059746350" sldId="1080"/>
            <ac:cxnSpMk id="28" creationId="{F0E97020-C65A-9F4C-2617-BABA4E5DB2D6}"/>
          </ac:cxnSpMkLst>
        </pc:cxnChg>
      </pc:sldChg>
      <pc:sldChg chg="addSp delSp modSp add mod ord">
        <pc:chgData name="Ismael Peña-López" userId="ad50cde2fbdf5e5c" providerId="LiveId" clId="{3DE42B17-4F12-42A7-9C00-DB1921462E0E}" dt="2026-02-02T18:53:20.144" v="2880"/>
        <pc:sldMkLst>
          <pc:docMk/>
          <pc:sldMk cId="4122020884" sldId="1081"/>
        </pc:sldMkLst>
        <pc:spChg chg="add mod">
          <ac:chgData name="Ismael Peña-López" userId="ad50cde2fbdf5e5c" providerId="LiveId" clId="{3DE42B17-4F12-42A7-9C00-DB1921462E0E}" dt="2026-02-02T18:53:15.445" v="2878" actId="1035"/>
          <ac:spMkLst>
            <pc:docMk/>
            <pc:sldMk cId="4122020884" sldId="1081"/>
            <ac:spMk id="4" creationId="{31114CB5-60F5-017D-6961-F6C77E8CC802}"/>
          </ac:spMkLst>
        </pc:spChg>
        <pc:spChg chg="add mod">
          <ac:chgData name="Ismael Peña-López" userId="ad50cde2fbdf5e5c" providerId="LiveId" clId="{3DE42B17-4F12-42A7-9C00-DB1921462E0E}" dt="2026-02-02T18:53:15.445" v="2878" actId="1035"/>
          <ac:spMkLst>
            <pc:docMk/>
            <pc:sldMk cId="4122020884" sldId="1081"/>
            <ac:spMk id="5" creationId="{BEF11513-996A-BACF-6E6F-67001DDF0875}"/>
          </ac:spMkLst>
        </pc:spChg>
        <pc:spChg chg="add mod">
          <ac:chgData name="Ismael Peña-López" userId="ad50cde2fbdf5e5c" providerId="LiveId" clId="{3DE42B17-4F12-42A7-9C00-DB1921462E0E}" dt="2026-02-02T18:53:15.445" v="2878" actId="1035"/>
          <ac:spMkLst>
            <pc:docMk/>
            <pc:sldMk cId="4122020884" sldId="1081"/>
            <ac:spMk id="7" creationId="{C3908451-8B79-BBD8-EE93-69AD6AFB4F11}"/>
          </ac:spMkLst>
        </pc:spChg>
        <pc:spChg chg="add mod">
          <ac:chgData name="Ismael Peña-López" userId="ad50cde2fbdf5e5c" providerId="LiveId" clId="{3DE42B17-4F12-42A7-9C00-DB1921462E0E}" dt="2026-02-02T18:53:15.445" v="2878" actId="1035"/>
          <ac:spMkLst>
            <pc:docMk/>
            <pc:sldMk cId="4122020884" sldId="1081"/>
            <ac:spMk id="8" creationId="{5E0F0538-E95C-25A2-1630-7E2DD7419B08}"/>
          </ac:spMkLst>
        </pc:spChg>
        <pc:spChg chg="add mod">
          <ac:chgData name="Ismael Peña-López" userId="ad50cde2fbdf5e5c" providerId="LiveId" clId="{3DE42B17-4F12-42A7-9C00-DB1921462E0E}" dt="2026-02-02T18:53:15.445" v="2878" actId="1035"/>
          <ac:spMkLst>
            <pc:docMk/>
            <pc:sldMk cId="4122020884" sldId="1081"/>
            <ac:spMk id="9" creationId="{108F631A-1BA9-64AA-C8D2-79B882153521}"/>
          </ac:spMkLst>
        </pc:spChg>
        <pc:spChg chg="add mod">
          <ac:chgData name="Ismael Peña-López" userId="ad50cde2fbdf5e5c" providerId="LiveId" clId="{3DE42B17-4F12-42A7-9C00-DB1921462E0E}" dt="2026-02-02T18:53:15.445" v="2878" actId="1035"/>
          <ac:spMkLst>
            <pc:docMk/>
            <pc:sldMk cId="4122020884" sldId="1081"/>
            <ac:spMk id="10" creationId="{4A61F949-D3E9-7DFD-FE0C-8D8DF3563610}"/>
          </ac:spMkLst>
        </pc:spChg>
        <pc:spChg chg="add mod">
          <ac:chgData name="Ismael Peña-López" userId="ad50cde2fbdf5e5c" providerId="LiveId" clId="{3DE42B17-4F12-42A7-9C00-DB1921462E0E}" dt="2026-02-02T18:53:15.445" v="2878" actId="1035"/>
          <ac:spMkLst>
            <pc:docMk/>
            <pc:sldMk cId="4122020884" sldId="1081"/>
            <ac:spMk id="12" creationId="{D4E32CAE-86E3-58FD-50B8-41EC004F1AC6}"/>
          </ac:spMkLst>
        </pc:spChg>
        <pc:spChg chg="add mod">
          <ac:chgData name="Ismael Peña-López" userId="ad50cde2fbdf5e5c" providerId="LiveId" clId="{3DE42B17-4F12-42A7-9C00-DB1921462E0E}" dt="2026-02-02T18:53:15.445" v="2878" actId="1035"/>
          <ac:spMkLst>
            <pc:docMk/>
            <pc:sldMk cId="4122020884" sldId="1081"/>
            <ac:spMk id="13" creationId="{24D3D222-8524-5265-371D-6102D0F4618B}"/>
          </ac:spMkLst>
        </pc:spChg>
        <pc:spChg chg="add mod">
          <ac:chgData name="Ismael Peña-López" userId="ad50cde2fbdf5e5c" providerId="LiveId" clId="{3DE42B17-4F12-42A7-9C00-DB1921462E0E}" dt="2026-02-02T18:53:15.445" v="2878" actId="1035"/>
          <ac:spMkLst>
            <pc:docMk/>
            <pc:sldMk cId="4122020884" sldId="1081"/>
            <ac:spMk id="14" creationId="{0DE8FB67-1CE3-D751-3503-B12A97C8FE5B}"/>
          </ac:spMkLst>
        </pc:spChg>
        <pc:spChg chg="add mod">
          <ac:chgData name="Ismael Peña-López" userId="ad50cde2fbdf5e5c" providerId="LiveId" clId="{3DE42B17-4F12-42A7-9C00-DB1921462E0E}" dt="2026-02-02T18:53:15.445" v="2878" actId="1035"/>
          <ac:spMkLst>
            <pc:docMk/>
            <pc:sldMk cId="4122020884" sldId="1081"/>
            <ac:spMk id="16" creationId="{2EF7EA40-9189-E775-AC7B-0678DF0A61CC}"/>
          </ac:spMkLst>
        </pc:spChg>
        <pc:spChg chg="add mod">
          <ac:chgData name="Ismael Peña-López" userId="ad50cde2fbdf5e5c" providerId="LiveId" clId="{3DE42B17-4F12-42A7-9C00-DB1921462E0E}" dt="2026-02-02T18:53:01.028" v="2871"/>
          <ac:spMkLst>
            <pc:docMk/>
            <pc:sldMk cId="4122020884" sldId="1081"/>
            <ac:spMk id="17" creationId="{9D1EAACD-2428-BC7E-BAC3-D596812A70DC}"/>
          </ac:spMkLst>
        </pc:spChg>
        <pc:cxnChg chg="mod">
          <ac:chgData name="Ismael Peña-López" userId="ad50cde2fbdf5e5c" providerId="LiveId" clId="{3DE42B17-4F12-42A7-9C00-DB1921462E0E}" dt="2026-02-02T18:52:47.329" v="2869" actId="208"/>
          <ac:cxnSpMkLst>
            <pc:docMk/>
            <pc:sldMk cId="4122020884" sldId="1081"/>
            <ac:cxnSpMk id="15" creationId="{3BA2FEA4-D14E-5B5F-897B-675205AEBB72}"/>
          </ac:cxnSpMkLst>
        </pc:cxnChg>
      </pc:sldChg>
      <pc:sldChg chg="add">
        <pc:chgData name="Ismael Peña-López" userId="ad50cde2fbdf5e5c" providerId="LiveId" clId="{3DE42B17-4F12-42A7-9C00-DB1921462E0E}" dt="2026-02-02T18:55:13.936" v="2895"/>
        <pc:sldMkLst>
          <pc:docMk/>
          <pc:sldMk cId="1144047821" sldId="1082"/>
        </pc:sldMkLst>
      </pc:sldChg>
      <pc:sldChg chg="modSp add mod">
        <pc:chgData name="Ismael Peña-López" userId="ad50cde2fbdf5e5c" providerId="LiveId" clId="{3DE42B17-4F12-42A7-9C00-DB1921462E0E}" dt="2026-02-02T19:02:03.668" v="3065" actId="6549"/>
        <pc:sldMkLst>
          <pc:docMk/>
          <pc:sldMk cId="2600881383" sldId="1092"/>
        </pc:sldMkLst>
        <pc:spChg chg="mod">
          <ac:chgData name="Ismael Peña-López" userId="ad50cde2fbdf5e5c" providerId="LiveId" clId="{3DE42B17-4F12-42A7-9C00-DB1921462E0E}" dt="2026-02-02T19:01:14.915" v="3008" actId="20577"/>
          <ac:spMkLst>
            <pc:docMk/>
            <pc:sldMk cId="2600881383" sldId="1092"/>
            <ac:spMk id="2" creationId="{2BEFD691-E327-271C-9CD5-AD2C15825855}"/>
          </ac:spMkLst>
        </pc:spChg>
        <pc:spChg chg="mod">
          <ac:chgData name="Ismael Peña-López" userId="ad50cde2fbdf5e5c" providerId="LiveId" clId="{3DE42B17-4F12-42A7-9C00-DB1921462E0E}" dt="2026-02-02T19:02:03.668" v="3065" actId="6549"/>
          <ac:spMkLst>
            <pc:docMk/>
            <pc:sldMk cId="2600881383" sldId="1092"/>
            <ac:spMk id="6" creationId="{F7A419F9-9AF2-7018-1192-253157DF96E8}"/>
          </ac:spMkLst>
        </pc:spChg>
      </pc:sldChg>
      <pc:sldMasterChg chg="addSldLayout modSldLayout">
        <pc:chgData name="Ismael Peña-López" userId="ad50cde2fbdf5e5c" providerId="LiveId" clId="{3DE42B17-4F12-42A7-9C00-DB1921462E0E}" dt="2026-02-02T17:39:30.641" v="1919" actId="207"/>
        <pc:sldMasterMkLst>
          <pc:docMk/>
          <pc:sldMasterMk cId="0" sldId="2147483648"/>
        </pc:sldMasterMkLst>
        <pc:sldLayoutChg chg="addSp delSp modSp mod">
          <pc:chgData name="Ismael Peña-López" userId="ad50cde2fbdf5e5c" providerId="LiveId" clId="{3DE42B17-4F12-42A7-9C00-DB1921462E0E}" dt="2026-02-02T17:37:18.556" v="1901" actId="14100"/>
          <pc:sldLayoutMkLst>
            <pc:docMk/>
            <pc:sldMasterMk cId="0" sldId="2147483648"/>
            <pc:sldLayoutMk cId="1754427606" sldId="2147483823"/>
          </pc:sldLayoutMkLst>
          <pc:spChg chg="mod">
            <ac:chgData name="Ismael Peña-López" userId="ad50cde2fbdf5e5c" providerId="LiveId" clId="{3DE42B17-4F12-42A7-9C00-DB1921462E0E}" dt="2026-02-02T17:37:14.011" v="1900" actId="553"/>
            <ac:spMkLst>
              <pc:docMk/>
              <pc:sldMasterMk cId="0" sldId="2147483648"/>
              <pc:sldLayoutMk cId="1754427606" sldId="2147483823"/>
              <ac:spMk id="2" creationId="{00000000-0000-0000-0000-000000000000}"/>
            </ac:spMkLst>
          </pc:spChg>
          <pc:spChg chg="mod">
            <ac:chgData name="Ismael Peña-López" userId="ad50cde2fbdf5e5c" providerId="LiveId" clId="{3DE42B17-4F12-42A7-9C00-DB1921462E0E}" dt="2026-02-02T17:37:18.556" v="1901" actId="14100"/>
            <ac:spMkLst>
              <pc:docMk/>
              <pc:sldMasterMk cId="0" sldId="2147483648"/>
              <pc:sldLayoutMk cId="1754427606" sldId="2147483823"/>
              <ac:spMk id="3" creationId="{00000000-0000-0000-0000-000000000000}"/>
            </ac:spMkLst>
          </pc:spChg>
          <pc:spChg chg="mod">
            <ac:chgData name="Ismael Peña-López" userId="ad50cde2fbdf5e5c" providerId="LiveId" clId="{3DE42B17-4F12-42A7-9C00-DB1921462E0E}" dt="2026-02-02T16:53:11.681" v="912" actId="1037"/>
            <ac:spMkLst>
              <pc:docMk/>
              <pc:sldMasterMk cId="0" sldId="2147483648"/>
              <pc:sldLayoutMk cId="1754427606" sldId="2147483823"/>
              <ac:spMk id="8" creationId="{22BE5B0E-E077-2299-211D-49051B1B8C2E}"/>
            </ac:spMkLst>
          </pc:spChg>
          <pc:spChg chg="add del mod">
            <ac:chgData name="Ismael Peña-López" userId="ad50cde2fbdf5e5c" providerId="LiveId" clId="{3DE42B17-4F12-42A7-9C00-DB1921462E0E}" dt="2026-02-02T17:36:52.537" v="1894" actId="164"/>
            <ac:spMkLst>
              <pc:docMk/>
              <pc:sldMasterMk cId="0" sldId="2147483648"/>
              <pc:sldLayoutMk cId="1754427606" sldId="2147483823"/>
              <ac:spMk id="9" creationId="{95A98DD1-A54B-A379-5EB3-2728C6FD7E1A}"/>
            </ac:spMkLst>
          </pc:spChg>
          <pc:grpChg chg="add mod ord">
            <ac:chgData name="Ismael Peña-López" userId="ad50cde2fbdf5e5c" providerId="LiveId" clId="{3DE42B17-4F12-42A7-9C00-DB1921462E0E}" dt="2026-02-02T17:36:57.805" v="1895" actId="167"/>
            <ac:grpSpMkLst>
              <pc:docMk/>
              <pc:sldMasterMk cId="0" sldId="2147483648"/>
              <pc:sldLayoutMk cId="1754427606" sldId="2147483823"/>
              <ac:grpSpMk id="10" creationId="{99608801-27B5-883F-43C7-2328D68DB747}"/>
            </ac:grpSpMkLst>
          </pc:grpChg>
          <pc:picChg chg="add del mod">
            <ac:chgData name="Ismael Peña-López" userId="ad50cde2fbdf5e5c" providerId="LiveId" clId="{3DE42B17-4F12-42A7-9C00-DB1921462E0E}" dt="2026-02-02T17:36:52.537" v="1894" actId="164"/>
            <ac:picMkLst>
              <pc:docMk/>
              <pc:sldMasterMk cId="0" sldId="2147483648"/>
              <pc:sldLayoutMk cId="1754427606" sldId="2147483823"/>
              <ac:picMk id="6" creationId="{920BB46D-C4FB-2C0E-E446-6CD2E5B8684C}"/>
            </ac:picMkLst>
          </pc:picChg>
          <pc:picChg chg="mod">
            <ac:chgData name="Ismael Peña-López" userId="ad50cde2fbdf5e5c" providerId="LiveId" clId="{3DE42B17-4F12-42A7-9C00-DB1921462E0E}" dt="2026-02-02T17:36:52.537" v="1894" actId="164"/>
            <ac:picMkLst>
              <pc:docMk/>
              <pc:sldMasterMk cId="0" sldId="2147483648"/>
              <pc:sldLayoutMk cId="1754427606" sldId="2147483823"/>
              <ac:picMk id="7" creationId="{66F6B199-2331-22D4-E796-77F2D796C8E9}"/>
            </ac:picMkLst>
          </pc:picChg>
        </pc:sldLayoutChg>
        <pc:sldLayoutChg chg="addSp delSp modSp add mod modTransition">
          <pc:chgData name="Ismael Peña-López" userId="ad50cde2fbdf5e5c" providerId="LiveId" clId="{3DE42B17-4F12-42A7-9C00-DB1921462E0E}" dt="2026-02-02T17:39:30.641" v="1919" actId="207"/>
          <pc:sldLayoutMkLst>
            <pc:docMk/>
            <pc:sldMasterMk cId="0" sldId="2147483648"/>
            <pc:sldLayoutMk cId="2113058771" sldId="2147483836"/>
          </pc:sldLayoutMkLst>
          <pc:spChg chg="mod">
            <ac:chgData name="Ismael Peña-López" userId="ad50cde2fbdf5e5c" providerId="LiveId" clId="{3DE42B17-4F12-42A7-9C00-DB1921462E0E}" dt="2026-02-02T17:39:30.641" v="1919" actId="207"/>
            <ac:spMkLst>
              <pc:docMk/>
              <pc:sldMasterMk cId="0" sldId="2147483648"/>
              <pc:sldLayoutMk cId="2113058771" sldId="2147483836"/>
              <ac:spMk id="2" creationId="{FD7C917A-BCC9-0365-3622-A10C04196545}"/>
            </ac:spMkLst>
          </pc:spChg>
          <pc:spChg chg="mod">
            <ac:chgData name="Ismael Peña-López" userId="ad50cde2fbdf5e5c" providerId="LiveId" clId="{3DE42B17-4F12-42A7-9C00-DB1921462E0E}" dt="2026-02-02T11:32:44.629" v="337" actId="6549"/>
            <ac:spMkLst>
              <pc:docMk/>
              <pc:sldMasterMk cId="0" sldId="2147483648"/>
              <pc:sldLayoutMk cId="2113058771" sldId="2147483836"/>
              <ac:spMk id="9" creationId="{7379878A-275C-7743-8CFA-67C2C6AD37B1}"/>
            </ac:spMkLst>
          </pc:spChg>
        </pc:sldLayoutChg>
        <pc:sldLayoutChg chg="modSp mod">
          <pc:chgData name="Ismael Peña-López" userId="ad50cde2fbdf5e5c" providerId="LiveId" clId="{3DE42B17-4F12-42A7-9C00-DB1921462E0E}" dt="2026-02-02T17:38:12.530" v="1910" actId="20577"/>
          <pc:sldLayoutMkLst>
            <pc:docMk/>
            <pc:sldMasterMk cId="0" sldId="2147483648"/>
            <pc:sldLayoutMk cId="3953803024" sldId="2147483837"/>
          </pc:sldLayoutMkLst>
          <pc:spChg chg="mod">
            <ac:chgData name="Ismael Peña-López" userId="ad50cde2fbdf5e5c" providerId="LiveId" clId="{3DE42B17-4F12-42A7-9C00-DB1921462E0E}" dt="2026-02-02T17:38:12.530" v="1910" actId="20577"/>
            <ac:spMkLst>
              <pc:docMk/>
              <pc:sldMasterMk cId="0" sldId="2147483648"/>
              <pc:sldLayoutMk cId="3953803024" sldId="2147483837"/>
              <ac:spMk id="2" creationId="{00000000-0000-0000-0000-000000000000}"/>
            </ac:spMkLst>
          </pc:spChg>
          <pc:spChg chg="mod">
            <ac:chgData name="Ismael Peña-López" userId="ad50cde2fbdf5e5c" providerId="LiveId" clId="{3DE42B17-4F12-42A7-9C00-DB1921462E0E}" dt="2026-02-02T17:37:46.178" v="1902" actId="14100"/>
            <ac:spMkLst>
              <pc:docMk/>
              <pc:sldMasterMk cId="0" sldId="2147483648"/>
              <pc:sldLayoutMk cId="3953803024" sldId="2147483837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50563A82-0B5D-4531-BE26-557D3DED7A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9D424FA9-613D-4560-9CBB-0260529B297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wrap="square" lIns="95558" tIns="47779" rIns="95558" bIns="4777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C67C535-4DBE-448D-AC3F-48C6F140E88A}" type="datetimeFigureOut">
              <a:rPr lang="es-ES"/>
              <a:pPr>
                <a:defRPr/>
              </a:pPr>
              <a:t>21/02/2026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F189BFAD-B6DB-4E88-AFCC-B3ACD59654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2950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0A7DA2E0-737D-4E76-9163-5C0D391DDA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</p:spPr>
        <p:txBody>
          <a:bodyPr vert="horz" wrap="square" lIns="95558" tIns="47779" rIns="95558" bIns="4777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AA058777-82EA-44D8-A85C-F9EC6C191C9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F024E7D8-A2E8-4449-B5C1-CED0641032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wrap="square" lIns="95558" tIns="47779" rIns="95558" bIns="4777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35FB977-CD47-4994-A1D1-FACD069003D9}" type="slidenum">
              <a:rPr lang="es-ES" altLang="ca-ES"/>
              <a:pPr>
                <a:defRPr/>
              </a:pPr>
              <a:t>‹Nº›</a:t>
            </a:fld>
            <a:endParaRPr lang="es-ES" alt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>
          <a:extLst>
            <a:ext uri="{FF2B5EF4-FFF2-40B4-BE49-F238E27FC236}">
              <a16:creationId xmlns:a16="http://schemas.microsoft.com/office/drawing/2014/main" id="{83DD9DF5-484B-68C4-9223-33A69C7C2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86638ff110_0_28:notes">
            <a:extLst>
              <a:ext uri="{FF2B5EF4-FFF2-40B4-BE49-F238E27FC236}">
                <a16:creationId xmlns:a16="http://schemas.microsoft.com/office/drawing/2014/main" id="{2B265C90-7DD0-7144-F559-F932DC85BC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" name="Google Shape;79;g386638ff110_0_28:notes">
            <a:extLst>
              <a:ext uri="{FF2B5EF4-FFF2-40B4-BE49-F238E27FC236}">
                <a16:creationId xmlns:a16="http://schemas.microsoft.com/office/drawing/2014/main" id="{7F77E9AF-64FB-A23C-2BF1-566CB1F20B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37335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>
          <a:extLst>
            <a:ext uri="{FF2B5EF4-FFF2-40B4-BE49-F238E27FC236}">
              <a16:creationId xmlns:a16="http://schemas.microsoft.com/office/drawing/2014/main" id="{DFCB17CB-DD85-B819-FDA9-EFA14E8BB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86638ff110_0_28:notes">
            <a:extLst>
              <a:ext uri="{FF2B5EF4-FFF2-40B4-BE49-F238E27FC236}">
                <a16:creationId xmlns:a16="http://schemas.microsoft.com/office/drawing/2014/main" id="{74A0ACD3-904F-1B0A-DE90-923E3EA983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" name="Google Shape;79;g386638ff110_0_28:notes">
            <a:extLst>
              <a:ext uri="{FF2B5EF4-FFF2-40B4-BE49-F238E27FC236}">
                <a16:creationId xmlns:a16="http://schemas.microsoft.com/office/drawing/2014/main" id="{4AA76242-1A97-9950-56A0-64EE25F330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73834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>
          <a:extLst>
            <a:ext uri="{FF2B5EF4-FFF2-40B4-BE49-F238E27FC236}">
              <a16:creationId xmlns:a16="http://schemas.microsoft.com/office/drawing/2014/main" id="{C5CDD02D-D7D3-826A-1DEA-CB99A28C4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86638ff110_0_28:notes">
            <a:extLst>
              <a:ext uri="{FF2B5EF4-FFF2-40B4-BE49-F238E27FC236}">
                <a16:creationId xmlns:a16="http://schemas.microsoft.com/office/drawing/2014/main" id="{407D61EC-9E34-D463-F137-DCB74C1507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" name="Google Shape;79;g386638ff110_0_28:notes">
            <a:extLst>
              <a:ext uri="{FF2B5EF4-FFF2-40B4-BE49-F238E27FC236}">
                <a16:creationId xmlns:a16="http://schemas.microsoft.com/office/drawing/2014/main" id="{4B736281-01D2-2B43-5516-7A619284DE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03640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>
          <a:extLst>
            <a:ext uri="{FF2B5EF4-FFF2-40B4-BE49-F238E27FC236}">
              <a16:creationId xmlns:a16="http://schemas.microsoft.com/office/drawing/2014/main" id="{2745AA4A-0C12-2DF0-88E6-15C2E7D4B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86638ff110_0_28:notes">
            <a:extLst>
              <a:ext uri="{FF2B5EF4-FFF2-40B4-BE49-F238E27FC236}">
                <a16:creationId xmlns:a16="http://schemas.microsoft.com/office/drawing/2014/main" id="{8AD9A7FB-E6EC-3E67-8FC3-0D6071B6A4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" name="Google Shape;79;g386638ff110_0_28:notes">
            <a:extLst>
              <a:ext uri="{FF2B5EF4-FFF2-40B4-BE49-F238E27FC236}">
                <a16:creationId xmlns:a16="http://schemas.microsoft.com/office/drawing/2014/main" id="{442FFA9B-B34F-9552-2514-3A60AEB3C7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98299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C26D8-069F-DFB2-8C2D-9515FC268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B07170D9-208E-3A4A-2E30-046732F0AF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215847F-2328-41E3-8895-5CD1EA60BE53}" type="slidenum">
              <a:rPr lang="es-ES" altLang="ca-ES" smtClean="0"/>
              <a:pPr>
                <a:spcBef>
                  <a:spcPct val="0"/>
                </a:spcBef>
              </a:pPr>
              <a:t>35</a:t>
            </a:fld>
            <a:endParaRPr lang="es-ES" altLang="ca-ES"/>
          </a:p>
        </p:txBody>
      </p:sp>
      <p:sp>
        <p:nvSpPr>
          <p:cNvPr id="60419" name="Rectangle 7">
            <a:extLst>
              <a:ext uri="{FF2B5EF4-FFF2-40B4-BE49-F238E27FC236}">
                <a16:creationId xmlns:a16="http://schemas.microsoft.com/office/drawing/2014/main" id="{6D45A161-7CAB-E7C6-0F76-03B5C22C5F3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B37825-345B-4284-865B-9ABBCDE1051A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35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60420" name="6 Marcador de imagen de diapositiva">
            <a:extLst>
              <a:ext uri="{FF2B5EF4-FFF2-40B4-BE49-F238E27FC236}">
                <a16:creationId xmlns:a16="http://schemas.microsoft.com/office/drawing/2014/main" id="{5265C0EB-08F4-6674-AD56-794BA04DCC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2950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7 Marcador de notas">
            <a:extLst>
              <a:ext uri="{FF2B5EF4-FFF2-40B4-BE49-F238E27FC236}">
                <a16:creationId xmlns:a16="http://schemas.microsoft.com/office/drawing/2014/main" id="{BB49658D-338B-99F1-CB48-7379185BAC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5887900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36E4E-EB28-4A20-AF3E-1644FCB9E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76CB559C-EF52-F66B-40A4-6015BD576A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215847F-2328-41E3-8895-5CD1EA60BE53}" type="slidenum">
              <a:rPr lang="es-ES" altLang="ca-ES" smtClean="0"/>
              <a:pPr>
                <a:spcBef>
                  <a:spcPct val="0"/>
                </a:spcBef>
              </a:pPr>
              <a:t>36</a:t>
            </a:fld>
            <a:endParaRPr lang="es-ES" altLang="ca-ES"/>
          </a:p>
        </p:txBody>
      </p:sp>
      <p:sp>
        <p:nvSpPr>
          <p:cNvPr id="60419" name="Rectangle 7">
            <a:extLst>
              <a:ext uri="{FF2B5EF4-FFF2-40B4-BE49-F238E27FC236}">
                <a16:creationId xmlns:a16="http://schemas.microsoft.com/office/drawing/2014/main" id="{5DE314F8-D165-96FA-8DAC-C695DC00958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B37825-345B-4284-865B-9ABBCDE1051A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36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60420" name="6 Marcador de imagen de diapositiva">
            <a:extLst>
              <a:ext uri="{FF2B5EF4-FFF2-40B4-BE49-F238E27FC236}">
                <a16:creationId xmlns:a16="http://schemas.microsoft.com/office/drawing/2014/main" id="{E7039291-2EB6-5A8A-9C58-D4392A1112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2950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7 Marcador de notas">
            <a:extLst>
              <a:ext uri="{FF2B5EF4-FFF2-40B4-BE49-F238E27FC236}">
                <a16:creationId xmlns:a16="http://schemas.microsoft.com/office/drawing/2014/main" id="{F4F17674-92FC-B5B1-FB1F-D00C965282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848479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0B994-34AA-E2E1-CB5A-B42A6C885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1E916409-C72E-1A92-F7DB-B288731DBC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215847F-2328-41E3-8895-5CD1EA60BE53}" type="slidenum">
              <a:rPr lang="es-ES" altLang="ca-ES" smtClean="0"/>
              <a:pPr>
                <a:spcBef>
                  <a:spcPct val="0"/>
                </a:spcBef>
              </a:pPr>
              <a:t>37</a:t>
            </a:fld>
            <a:endParaRPr lang="es-ES" altLang="ca-ES"/>
          </a:p>
        </p:txBody>
      </p:sp>
      <p:sp>
        <p:nvSpPr>
          <p:cNvPr id="60419" name="Rectangle 7">
            <a:extLst>
              <a:ext uri="{FF2B5EF4-FFF2-40B4-BE49-F238E27FC236}">
                <a16:creationId xmlns:a16="http://schemas.microsoft.com/office/drawing/2014/main" id="{DF6786E0-5855-A290-A0E0-7FA33229F05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B37825-345B-4284-865B-9ABBCDE1051A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37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60420" name="6 Marcador de imagen de diapositiva">
            <a:extLst>
              <a:ext uri="{FF2B5EF4-FFF2-40B4-BE49-F238E27FC236}">
                <a16:creationId xmlns:a16="http://schemas.microsoft.com/office/drawing/2014/main" id="{C3C135C4-0F27-AF10-49DC-A0CD93726E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2950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7 Marcador de notas">
            <a:extLst>
              <a:ext uri="{FF2B5EF4-FFF2-40B4-BE49-F238E27FC236}">
                <a16:creationId xmlns:a16="http://schemas.microsoft.com/office/drawing/2014/main" id="{FE539AF1-DA17-8D4C-DC7D-F92F519824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082083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13006-B459-13EC-71C4-275FD46C4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29BBAB72-81B2-7A6C-E4A0-4567E82883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215847F-2328-41E3-8895-5CD1EA60BE53}" type="slidenum">
              <a:rPr lang="es-ES" altLang="ca-ES" smtClean="0"/>
              <a:pPr>
                <a:spcBef>
                  <a:spcPct val="0"/>
                </a:spcBef>
              </a:pPr>
              <a:t>38</a:t>
            </a:fld>
            <a:endParaRPr lang="es-ES" altLang="ca-ES"/>
          </a:p>
        </p:txBody>
      </p:sp>
      <p:sp>
        <p:nvSpPr>
          <p:cNvPr id="60419" name="Rectangle 7">
            <a:extLst>
              <a:ext uri="{FF2B5EF4-FFF2-40B4-BE49-F238E27FC236}">
                <a16:creationId xmlns:a16="http://schemas.microsoft.com/office/drawing/2014/main" id="{FAA62FA0-8036-6824-A028-B083DFAA0B6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B37825-345B-4284-865B-9ABBCDE1051A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38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60420" name="6 Marcador de imagen de diapositiva">
            <a:extLst>
              <a:ext uri="{FF2B5EF4-FFF2-40B4-BE49-F238E27FC236}">
                <a16:creationId xmlns:a16="http://schemas.microsoft.com/office/drawing/2014/main" id="{4CEB645C-BA24-819B-07DE-096AC4FC46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2950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7 Marcador de notas">
            <a:extLst>
              <a:ext uri="{FF2B5EF4-FFF2-40B4-BE49-F238E27FC236}">
                <a16:creationId xmlns:a16="http://schemas.microsoft.com/office/drawing/2014/main" id="{C2E05EF2-17C9-A607-063F-460DE5848D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1392053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22E61-EDE9-C073-776E-8DB29D14B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F3B3C85C-E1C5-9939-06C6-A5158E3C7C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4</a:t>
            </a:fld>
            <a:endParaRPr lang="es-ES" altLang="ca-ES" dirty="0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058973C0-0C6E-CA0F-3B1C-650A3A0586C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s-ES" altLang="ca-ES" sz="1100" dirty="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1D30170F-B68C-56C1-B635-1068089851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0EFEA905-A6E1-E8A7-931F-B41D9B6553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 dirty="0"/>
          </a:p>
        </p:txBody>
      </p:sp>
    </p:spTree>
    <p:extLst>
      <p:ext uri="{BB962C8B-B14F-4D97-AF65-F5344CB8AC3E}">
        <p14:creationId xmlns:p14="http://schemas.microsoft.com/office/powerpoint/2010/main" val="452612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3CFEB-3D89-C914-BF41-FA0CDDA58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6813CD6A-44FC-8381-910D-AF03B8D32F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5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069A3EE7-C377-6250-AA95-1706FADC54A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B315B41D-35DE-E35D-9E97-7E966C865A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0E5D8ACD-ACD3-D055-9B35-083DD7264F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738827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12665-7F5D-906A-A89D-F87055A8B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6790BE5-FBF2-B6C4-46DB-EF9300B884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6</a:t>
            </a:fld>
            <a:endParaRPr lang="es-ES" altLang="ca-ES" dirty="0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2D04F74C-9716-B191-1014-15BBF437FF7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s-ES" altLang="ca-ES" sz="1100" dirty="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88F2CA13-7B11-0563-85BC-8A36B1852F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587700DE-5CB8-7D81-0D1C-BEFAE6C4F0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 dirty="0"/>
          </a:p>
        </p:txBody>
      </p:sp>
    </p:spTree>
    <p:extLst>
      <p:ext uri="{BB962C8B-B14F-4D97-AF65-F5344CB8AC3E}">
        <p14:creationId xmlns:p14="http://schemas.microsoft.com/office/powerpoint/2010/main" val="231722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51BF8-CCC5-3FE6-4A74-27DDFD55C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4A5D6A8A-2073-8E1D-6959-D1608AF893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7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E3280712-0FBB-FB8F-C22C-8F0D18A125B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CA4E016B-F719-2A82-A834-4B031637F0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0FD683EE-87DB-F8FD-5B84-3990F57CAB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993645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8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066619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10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407010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86638ff110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" name="Google Shape;74;g386638ff11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86638ff110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" name="Google Shape;79;g386638ff110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99608801-27B5-883F-43C7-2328D68DB747}"/>
              </a:ext>
            </a:extLst>
          </p:cNvPr>
          <p:cNvGrpSpPr/>
          <p:nvPr userDrawn="1"/>
        </p:nvGrpSpPr>
        <p:grpSpPr>
          <a:xfrm>
            <a:off x="15911" y="-5400"/>
            <a:ext cx="12195992" cy="6863400"/>
            <a:chOff x="15911" y="-5400"/>
            <a:chExt cx="12195992" cy="6863400"/>
          </a:xfrm>
        </p:grpSpPr>
        <p:pic>
          <p:nvPicPr>
            <p:cNvPr id="6" name="bg object 16">
              <a:extLst>
                <a:ext uri="{FF2B5EF4-FFF2-40B4-BE49-F238E27FC236}">
                  <a16:creationId xmlns:a16="http://schemas.microsoft.com/office/drawing/2014/main" id="{920BB46D-C4FB-2C0E-E446-6CD2E5B8684C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5911" y="-5400"/>
              <a:ext cx="3541216" cy="2420887"/>
            </a:xfrm>
            <a:prstGeom prst="rect">
              <a:avLst/>
            </a:prstGeom>
          </p:spPr>
        </p:pic>
        <p:pic>
          <p:nvPicPr>
            <p:cNvPr id="7" name="bg object 17">
              <a:extLst>
                <a:ext uri="{FF2B5EF4-FFF2-40B4-BE49-F238E27FC236}">
                  <a16:creationId xmlns:a16="http://schemas.microsoft.com/office/drawing/2014/main" id="{66F6B199-2331-22D4-E796-77F2D796C8E9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1202952" y="3763"/>
              <a:ext cx="1008951" cy="6854237"/>
            </a:xfrm>
            <a:prstGeom prst="rect">
              <a:avLst/>
            </a:prstGeom>
          </p:spPr>
        </p:pic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95A98DD1-A54B-A379-5EB3-2728C6FD7E1A}"/>
                </a:ext>
              </a:extLst>
            </p:cNvPr>
            <p:cNvSpPr/>
            <p:nvPr userDrawn="1"/>
          </p:nvSpPr>
          <p:spPr>
            <a:xfrm>
              <a:off x="1199456" y="548680"/>
              <a:ext cx="2552725" cy="1368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8" name="NumeroDePagina">
            <a:extLst>
              <a:ext uri="{FF2B5EF4-FFF2-40B4-BE49-F238E27FC236}">
                <a16:creationId xmlns:a16="http://schemas.microsoft.com/office/drawing/2014/main" id="{22BE5B0E-E077-2299-211D-49051B1B8C2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0992544" y="6525347"/>
            <a:ext cx="768084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F5EB33D9-94E8-4690-9CEF-E7E0E3BAA150}" type="slidenum">
              <a:rPr lang="ca-ES" altLang="ca-ES" sz="1000" b="0" smtClean="0">
                <a:solidFill>
                  <a:srgbClr val="00676C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‹Nº›</a:t>
            </a:fld>
            <a:endParaRPr lang="ca-ES" altLang="ca-ES" sz="1000" b="0" dirty="0">
              <a:solidFill>
                <a:srgbClr val="00676C"/>
              </a:solidFill>
            </a:endParaRPr>
          </a:p>
        </p:txBody>
      </p:sp>
      <p:sp>
        <p:nvSpPr>
          <p:cNvPr id="3" name="CosDelText"/>
          <p:cNvSpPr>
            <a:spLocks noGrp="1"/>
          </p:cNvSpPr>
          <p:nvPr>
            <p:ph type="subTitle" idx="1" hasCustomPrompt="1"/>
          </p:nvPr>
        </p:nvSpPr>
        <p:spPr>
          <a:xfrm>
            <a:off x="1199456" y="1277204"/>
            <a:ext cx="10402964" cy="5175983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algn="l"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algn="l"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Text</a:t>
            </a:r>
          </a:p>
          <a:p>
            <a:pPr lvl="1"/>
            <a:r>
              <a:rPr lang="es-ES" dirty="0"/>
              <a:t>Text</a:t>
            </a:r>
          </a:p>
          <a:p>
            <a:pPr lvl="2"/>
            <a:r>
              <a:rPr lang="es-ES" dirty="0"/>
              <a:t>Text</a:t>
            </a:r>
          </a:p>
          <a:p>
            <a:pPr lvl="1"/>
            <a:endParaRPr lang="es-ES" dirty="0"/>
          </a:p>
        </p:txBody>
      </p:sp>
      <p:sp>
        <p:nvSpPr>
          <p:cNvPr id="2" name="Titol"/>
          <p:cNvSpPr>
            <a:spLocks noGrp="1"/>
          </p:cNvSpPr>
          <p:nvPr>
            <p:ph type="ctrTitle" hasCustomPrompt="1"/>
          </p:nvPr>
        </p:nvSpPr>
        <p:spPr>
          <a:xfrm>
            <a:off x="1216804" y="416293"/>
            <a:ext cx="10385616" cy="5647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s-ES" sz="2800" b="1">
                <a:solidFill>
                  <a:srgbClr val="0016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/>
            <a:r>
              <a:rPr lang="es-ES" dirty="0" err="1"/>
              <a:t>Títol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4427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272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7348" userDrawn="1">
          <p15:clr>
            <a:srgbClr val="FBAE40"/>
          </p15:clr>
        </p15:guide>
        <p15:guide id="5" orient="horz" pos="799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ítol do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99608801-27B5-883F-43C7-2328D68DB747}"/>
              </a:ext>
            </a:extLst>
          </p:cNvPr>
          <p:cNvGrpSpPr/>
          <p:nvPr userDrawn="1"/>
        </p:nvGrpSpPr>
        <p:grpSpPr>
          <a:xfrm>
            <a:off x="15911" y="-5400"/>
            <a:ext cx="12195992" cy="6863400"/>
            <a:chOff x="15911" y="-5400"/>
            <a:chExt cx="12195992" cy="6863400"/>
          </a:xfrm>
        </p:grpSpPr>
        <p:pic>
          <p:nvPicPr>
            <p:cNvPr id="6" name="bg object 16">
              <a:extLst>
                <a:ext uri="{FF2B5EF4-FFF2-40B4-BE49-F238E27FC236}">
                  <a16:creationId xmlns:a16="http://schemas.microsoft.com/office/drawing/2014/main" id="{920BB46D-C4FB-2C0E-E446-6CD2E5B8684C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5911" y="-5400"/>
              <a:ext cx="3541216" cy="2420887"/>
            </a:xfrm>
            <a:prstGeom prst="rect">
              <a:avLst/>
            </a:prstGeom>
          </p:spPr>
        </p:pic>
        <p:pic>
          <p:nvPicPr>
            <p:cNvPr id="7" name="bg object 17">
              <a:extLst>
                <a:ext uri="{FF2B5EF4-FFF2-40B4-BE49-F238E27FC236}">
                  <a16:creationId xmlns:a16="http://schemas.microsoft.com/office/drawing/2014/main" id="{66F6B199-2331-22D4-E796-77F2D796C8E9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1202952" y="3763"/>
              <a:ext cx="1008951" cy="6854237"/>
            </a:xfrm>
            <a:prstGeom prst="rect">
              <a:avLst/>
            </a:prstGeom>
          </p:spPr>
        </p:pic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95A98DD1-A54B-A379-5EB3-2728C6FD7E1A}"/>
                </a:ext>
              </a:extLst>
            </p:cNvPr>
            <p:cNvSpPr/>
            <p:nvPr userDrawn="1"/>
          </p:nvSpPr>
          <p:spPr>
            <a:xfrm>
              <a:off x="1199456" y="548680"/>
              <a:ext cx="2552725" cy="1368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8" name="NumeroDePagina">
            <a:extLst>
              <a:ext uri="{FF2B5EF4-FFF2-40B4-BE49-F238E27FC236}">
                <a16:creationId xmlns:a16="http://schemas.microsoft.com/office/drawing/2014/main" id="{22BE5B0E-E077-2299-211D-49051B1B8C2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0992544" y="6525347"/>
            <a:ext cx="768084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F5EB33D9-94E8-4690-9CEF-E7E0E3BAA150}" type="slidenum">
              <a:rPr lang="ca-ES" altLang="ca-ES" sz="1000" b="0" smtClean="0">
                <a:solidFill>
                  <a:srgbClr val="00676C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‹Nº›</a:t>
            </a:fld>
            <a:endParaRPr lang="ca-ES" altLang="ca-ES" sz="1000" b="0" dirty="0">
              <a:solidFill>
                <a:srgbClr val="00676C"/>
              </a:solidFill>
            </a:endParaRPr>
          </a:p>
        </p:txBody>
      </p:sp>
      <p:sp>
        <p:nvSpPr>
          <p:cNvPr id="3" name="CosDelText"/>
          <p:cNvSpPr>
            <a:spLocks noGrp="1"/>
          </p:cNvSpPr>
          <p:nvPr>
            <p:ph type="subTitle" idx="1" hasCustomPrompt="1"/>
          </p:nvPr>
        </p:nvSpPr>
        <p:spPr>
          <a:xfrm>
            <a:off x="1199456" y="1700808"/>
            <a:ext cx="10402964" cy="4752379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algn="l"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algn="l"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Text</a:t>
            </a:r>
          </a:p>
          <a:p>
            <a:pPr lvl="1"/>
            <a:r>
              <a:rPr lang="es-ES" dirty="0"/>
              <a:t>Text</a:t>
            </a:r>
          </a:p>
          <a:p>
            <a:pPr lvl="2"/>
            <a:r>
              <a:rPr lang="es-ES" dirty="0"/>
              <a:t>Text</a:t>
            </a:r>
          </a:p>
          <a:p>
            <a:pPr lvl="1"/>
            <a:endParaRPr lang="es-ES" dirty="0"/>
          </a:p>
        </p:txBody>
      </p:sp>
      <p:sp>
        <p:nvSpPr>
          <p:cNvPr id="2" name="Titol"/>
          <p:cNvSpPr>
            <a:spLocks noGrp="1"/>
          </p:cNvSpPr>
          <p:nvPr>
            <p:ph type="ctrTitle" hasCustomPrompt="1"/>
          </p:nvPr>
        </p:nvSpPr>
        <p:spPr>
          <a:xfrm>
            <a:off x="1216804" y="416293"/>
            <a:ext cx="10385616" cy="92447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s-ES" sz="2800" b="1">
                <a:solidFill>
                  <a:srgbClr val="0016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/>
            <a:r>
              <a:rPr lang="es-ES" dirty="0" err="1"/>
              <a:t>Títol</a:t>
            </a:r>
            <a:br>
              <a:rPr lang="es-ES" dirty="0"/>
            </a:br>
            <a:r>
              <a:rPr lang="es-ES" dirty="0"/>
              <a:t>Doble</a:t>
            </a:r>
          </a:p>
        </p:txBody>
      </p:sp>
    </p:spTree>
    <p:extLst>
      <p:ext uri="{BB962C8B-B14F-4D97-AF65-F5344CB8AC3E}">
        <p14:creationId xmlns:p14="http://schemas.microsoft.com/office/powerpoint/2010/main" val="3953803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272">
          <p15:clr>
            <a:srgbClr val="FBAE40"/>
          </p15:clr>
        </p15:guide>
        <p15:guide id="3" orient="horz" pos="255">
          <p15:clr>
            <a:srgbClr val="FBAE40"/>
          </p15:clr>
        </p15:guide>
        <p15:guide id="4" pos="7348">
          <p15:clr>
            <a:srgbClr val="FBAE40"/>
          </p15:clr>
        </p15:guide>
        <p15:guide id="5" orient="horz" pos="799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D7C917A-BCC9-0365-3622-A10C04196545}"/>
              </a:ext>
            </a:extLst>
          </p:cNvPr>
          <p:cNvSpPr/>
          <p:nvPr userDrawn="1"/>
        </p:nvSpPr>
        <p:spPr>
          <a:xfrm>
            <a:off x="0" y="1163501"/>
            <a:ext cx="12192000" cy="5256000"/>
          </a:xfrm>
          <a:prstGeom prst="rect">
            <a:avLst/>
          </a:prstGeom>
          <a:solidFill>
            <a:srgbClr val="001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NumeroDePagina">
            <a:extLst>
              <a:ext uri="{FF2B5EF4-FFF2-40B4-BE49-F238E27FC236}">
                <a16:creationId xmlns:a16="http://schemas.microsoft.com/office/drawing/2014/main" id="{8EA2B07B-EBD1-C5D8-6371-B0DE1F84423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184567" y="6525347"/>
            <a:ext cx="768084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F5EB33D9-94E8-4690-9CEF-E7E0E3BAA150}" type="slidenum">
              <a:rPr lang="ca-ES" altLang="ca-ES" sz="1000" b="0" smtClean="0">
                <a:solidFill>
                  <a:srgbClr val="00676C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‹Nº›</a:t>
            </a:fld>
            <a:endParaRPr lang="ca-ES" altLang="ca-ES" sz="1000" b="0" dirty="0">
              <a:solidFill>
                <a:srgbClr val="00676C"/>
              </a:solidFill>
            </a:endParaRPr>
          </a:p>
        </p:txBody>
      </p:sp>
      <p:sp>
        <p:nvSpPr>
          <p:cNvPr id="9" name="Titol">
            <a:extLst>
              <a:ext uri="{FF2B5EF4-FFF2-40B4-BE49-F238E27FC236}">
                <a16:creationId xmlns:a16="http://schemas.microsoft.com/office/drawing/2014/main" id="{7379878A-275C-7743-8CFA-67C2C6AD3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5415" y="1163501"/>
            <a:ext cx="10561173" cy="527820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s-E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20000"/>
              </a:spcBef>
            </a:pPr>
            <a:r>
              <a:rPr lang="es-ES" dirty="0" err="1"/>
              <a:t>Títol</a:t>
            </a:r>
            <a:r>
              <a:rPr lang="es-ES" dirty="0"/>
              <a:t> de la </a:t>
            </a:r>
            <a:r>
              <a:rPr lang="es-ES" dirty="0" err="1"/>
              <a:t>secció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5968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D7C917A-BCC9-0365-3622-A10C04196545}"/>
              </a:ext>
            </a:extLst>
          </p:cNvPr>
          <p:cNvSpPr/>
          <p:nvPr userDrawn="1"/>
        </p:nvSpPr>
        <p:spPr>
          <a:xfrm>
            <a:off x="0" y="1163501"/>
            <a:ext cx="12192000" cy="5256000"/>
          </a:xfrm>
          <a:prstGeom prst="rect">
            <a:avLst/>
          </a:prstGeom>
          <a:solidFill>
            <a:srgbClr val="00D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NumeroDePagina">
            <a:extLst>
              <a:ext uri="{FF2B5EF4-FFF2-40B4-BE49-F238E27FC236}">
                <a16:creationId xmlns:a16="http://schemas.microsoft.com/office/drawing/2014/main" id="{8EA2B07B-EBD1-C5D8-6371-B0DE1F84423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184567" y="6525347"/>
            <a:ext cx="768084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F5EB33D9-94E8-4690-9CEF-E7E0E3BAA150}" type="slidenum">
              <a:rPr lang="ca-ES" altLang="ca-ES" sz="1000" b="0" smtClean="0">
                <a:solidFill>
                  <a:srgbClr val="00676C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‹Nº›</a:t>
            </a:fld>
            <a:endParaRPr lang="ca-ES" altLang="ca-ES" sz="1000" b="0" dirty="0">
              <a:solidFill>
                <a:srgbClr val="00676C"/>
              </a:solidFill>
            </a:endParaRPr>
          </a:p>
        </p:txBody>
      </p:sp>
      <p:sp>
        <p:nvSpPr>
          <p:cNvPr id="9" name="Titol">
            <a:extLst>
              <a:ext uri="{FF2B5EF4-FFF2-40B4-BE49-F238E27FC236}">
                <a16:creationId xmlns:a16="http://schemas.microsoft.com/office/drawing/2014/main" id="{7379878A-275C-7743-8CFA-67C2C6AD3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5415" y="1163501"/>
            <a:ext cx="10561173" cy="527820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s-E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20000"/>
              </a:spcBef>
            </a:pPr>
            <a:r>
              <a:rPr lang="es-ES" dirty="0" err="1"/>
              <a:t>Títol</a:t>
            </a:r>
            <a:r>
              <a:rPr lang="es-ES" dirty="0"/>
              <a:t> del taller</a:t>
            </a:r>
          </a:p>
        </p:txBody>
      </p:sp>
    </p:spTree>
    <p:extLst>
      <p:ext uri="{BB962C8B-B14F-4D97-AF65-F5344CB8AC3E}">
        <p14:creationId xmlns:p14="http://schemas.microsoft.com/office/powerpoint/2010/main" val="211305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478679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>
            <a:extLst>
              <a:ext uri="{FF2B5EF4-FFF2-40B4-BE49-F238E27FC236}">
                <a16:creationId xmlns:a16="http://schemas.microsoft.com/office/drawing/2014/main" id="{B8F98D5E-FD4D-4D1A-836B-078BC9B5028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/>
              <a:t>Haga clic para modificar el estilo de título del patrón</a:t>
            </a:r>
          </a:p>
        </p:txBody>
      </p:sp>
      <p:sp>
        <p:nvSpPr>
          <p:cNvPr id="1027" name="2 Marcador de texto">
            <a:extLst>
              <a:ext uri="{FF2B5EF4-FFF2-40B4-BE49-F238E27FC236}">
                <a16:creationId xmlns:a16="http://schemas.microsoft.com/office/drawing/2014/main" id="{9F8DFF66-0134-451E-B193-BF29327B07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/>
              <a:t>Haga clic para modificar el estilo de texto del patrón</a:t>
            </a:r>
          </a:p>
          <a:p>
            <a:pPr lvl="1"/>
            <a:r>
              <a:rPr lang="es-ES" altLang="ca-ES"/>
              <a:t>Segundo nivel</a:t>
            </a:r>
          </a:p>
          <a:p>
            <a:pPr lvl="2"/>
            <a:r>
              <a:rPr lang="es-ES" altLang="ca-ES"/>
              <a:t>Tercer nivel</a:t>
            </a:r>
          </a:p>
          <a:p>
            <a:pPr lvl="3"/>
            <a:r>
              <a:rPr lang="es-ES" altLang="ca-ES"/>
              <a:t>Cuarto nivel</a:t>
            </a:r>
          </a:p>
          <a:p>
            <a:pPr lvl="4"/>
            <a:r>
              <a:rPr lang="es-ES" altLang="ca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AFD35564-D33D-4FC3-8175-DF7844341B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F242026-5D3C-4704-818B-610FA74B9F9B}" type="datetimeFigureOut">
              <a:rPr lang="es-ES"/>
              <a:pPr>
                <a:defRPr/>
              </a:pPr>
              <a:t>21/02/2026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4BD470E7-3910-449F-AF3E-B7C82CBC8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47380AE9-0A8A-4141-9C4A-227993BA31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676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A3FEB04-E60F-4DE2-9A20-9DBAF1977499}" type="slidenum">
              <a:rPr lang="es-ES" altLang="ca-ES" smtClean="0"/>
              <a:pPr>
                <a:defRPr/>
              </a:pPr>
              <a:t>‹Nº›</a:t>
            </a:fld>
            <a:endParaRPr lang="es-ES" altLang="ca-ES"/>
          </a:p>
        </p:txBody>
      </p:sp>
      <p:grpSp>
        <p:nvGrpSpPr>
          <p:cNvPr id="2" name="object 2">
            <a:extLst>
              <a:ext uri="{FF2B5EF4-FFF2-40B4-BE49-F238E27FC236}">
                <a16:creationId xmlns:a16="http://schemas.microsoft.com/office/drawing/2014/main" id="{EA30AB50-2434-2FF8-A3EA-4675E7B8800D}"/>
              </a:ext>
            </a:extLst>
          </p:cNvPr>
          <p:cNvGrpSpPr/>
          <p:nvPr userDrawn="1"/>
        </p:nvGrpSpPr>
        <p:grpSpPr>
          <a:xfrm>
            <a:off x="0" y="0"/>
            <a:ext cx="12191935" cy="6858000"/>
            <a:chOff x="0" y="-482"/>
            <a:chExt cx="18289807" cy="10287636"/>
          </a:xfrm>
        </p:grpSpPr>
        <p:pic>
          <p:nvPicPr>
            <p:cNvPr id="7" name="object 3">
              <a:extLst>
                <a:ext uri="{FF2B5EF4-FFF2-40B4-BE49-F238E27FC236}">
                  <a16:creationId xmlns:a16="http://schemas.microsoft.com/office/drawing/2014/main" id="{4CDF9DF0-F0EE-E397-44E8-BC45DF653786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10636392" cy="10286999"/>
            </a:xfrm>
            <a:prstGeom prst="rect">
              <a:avLst/>
            </a:prstGeom>
          </p:spPr>
        </p:pic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0FF21651-393B-B1D6-28D3-9069F4E1CED2}"/>
                </a:ext>
              </a:extLst>
            </p:cNvPr>
            <p:cNvSpPr/>
            <p:nvPr/>
          </p:nvSpPr>
          <p:spPr>
            <a:xfrm>
              <a:off x="8821322" y="-482"/>
              <a:ext cx="9468485" cy="10287000"/>
            </a:xfrm>
            <a:custGeom>
              <a:avLst/>
              <a:gdLst/>
              <a:ahLst/>
              <a:cxnLst/>
              <a:rect l="l" t="t" r="r" b="b"/>
              <a:pathLst>
                <a:path w="9468485" h="10287000">
                  <a:moveTo>
                    <a:pt x="1532058" y="10065842"/>
                  </a:moveTo>
                  <a:lnTo>
                    <a:pt x="756825" y="8988916"/>
                  </a:lnTo>
                  <a:lnTo>
                    <a:pt x="652596" y="8713695"/>
                  </a:lnTo>
                  <a:lnTo>
                    <a:pt x="646125" y="8661230"/>
                  </a:lnTo>
                  <a:lnTo>
                    <a:pt x="613166" y="8571969"/>
                  </a:lnTo>
                  <a:lnTo>
                    <a:pt x="607313" y="8520362"/>
                  </a:lnTo>
                  <a:lnTo>
                    <a:pt x="591379" y="8476489"/>
                  </a:lnTo>
                  <a:lnTo>
                    <a:pt x="585988" y="8425523"/>
                  </a:lnTo>
                  <a:lnTo>
                    <a:pt x="570536" y="8382319"/>
                  </a:lnTo>
                  <a:lnTo>
                    <a:pt x="565646" y="8332051"/>
                  </a:lnTo>
                  <a:lnTo>
                    <a:pt x="552614" y="8183518"/>
                  </a:lnTo>
                  <a:lnTo>
                    <a:pt x="545387" y="8086528"/>
                  </a:lnTo>
                  <a:lnTo>
                    <a:pt x="539424" y="7991291"/>
                  </a:lnTo>
                  <a:lnTo>
                    <a:pt x="547248" y="7936946"/>
                  </a:lnTo>
                  <a:lnTo>
                    <a:pt x="545110" y="7890500"/>
                  </a:lnTo>
                  <a:lnTo>
                    <a:pt x="543328" y="7844548"/>
                  </a:lnTo>
                  <a:lnTo>
                    <a:pt x="552219" y="7791684"/>
                  </a:lnTo>
                  <a:lnTo>
                    <a:pt x="561485" y="7739342"/>
                  </a:lnTo>
                  <a:lnTo>
                    <a:pt x="561943" y="7696502"/>
                  </a:lnTo>
                  <a:lnTo>
                    <a:pt x="573117" y="7646811"/>
                  </a:lnTo>
                  <a:lnTo>
                    <a:pt x="574380" y="7605089"/>
                  </a:lnTo>
                  <a:lnTo>
                    <a:pt x="586331" y="7556477"/>
                  </a:lnTo>
                  <a:lnTo>
                    <a:pt x="598650" y="7508375"/>
                  </a:lnTo>
                  <a:lnTo>
                    <a:pt x="611322" y="7460765"/>
                  </a:lnTo>
                  <a:lnTo>
                    <a:pt x="624333" y="7413626"/>
                  </a:lnTo>
                  <a:lnTo>
                    <a:pt x="637671" y="7366939"/>
                  </a:lnTo>
                  <a:lnTo>
                    <a:pt x="651319" y="7320685"/>
                  </a:lnTo>
                  <a:lnTo>
                    <a:pt x="665265" y="7274844"/>
                  </a:lnTo>
                  <a:lnTo>
                    <a:pt x="679495" y="7229397"/>
                  </a:lnTo>
                  <a:lnTo>
                    <a:pt x="693994" y="7184325"/>
                  </a:lnTo>
                  <a:lnTo>
                    <a:pt x="708749" y="7139608"/>
                  </a:lnTo>
                  <a:lnTo>
                    <a:pt x="723746" y="7095226"/>
                  </a:lnTo>
                  <a:lnTo>
                    <a:pt x="738970" y="7051161"/>
                  </a:lnTo>
                  <a:lnTo>
                    <a:pt x="754408" y="7007392"/>
                  </a:lnTo>
                  <a:lnTo>
                    <a:pt x="780352" y="6956482"/>
                  </a:lnTo>
                  <a:lnTo>
                    <a:pt x="796176" y="6913248"/>
                  </a:lnTo>
                  <a:lnTo>
                    <a:pt x="812171" y="6870254"/>
                  </a:lnTo>
                  <a:lnTo>
                    <a:pt x="828323" y="6827479"/>
                  </a:lnTo>
                  <a:lnTo>
                    <a:pt x="854927" y="6777483"/>
                  </a:lnTo>
                  <a:lnTo>
                    <a:pt x="871354" y="6735088"/>
                  </a:lnTo>
                  <a:lnTo>
                    <a:pt x="887896" y="6692854"/>
                  </a:lnTo>
                  <a:lnTo>
                    <a:pt x="914847" y="6643341"/>
                  </a:lnTo>
                  <a:lnTo>
                    <a:pt x="948385" y="6559502"/>
                  </a:lnTo>
                  <a:lnTo>
                    <a:pt x="975558" y="6510297"/>
                  </a:lnTo>
                  <a:lnTo>
                    <a:pt x="992469" y="6468576"/>
                  </a:lnTo>
                  <a:lnTo>
                    <a:pt x="1019720" y="6419480"/>
                  </a:lnTo>
                  <a:lnTo>
                    <a:pt x="1053648" y="6336182"/>
                  </a:lnTo>
                  <a:lnTo>
                    <a:pt x="1080911" y="6287103"/>
                  </a:lnTo>
                  <a:lnTo>
                    <a:pt x="1114736" y="6203663"/>
                  </a:lnTo>
                  <a:lnTo>
                    <a:pt x="1141885" y="6154426"/>
                  </a:lnTo>
                  <a:lnTo>
                    <a:pt x="1175358" y="6070496"/>
                  </a:lnTo>
                  <a:lnTo>
                    <a:pt x="1202267" y="6020925"/>
                  </a:lnTo>
                  <a:lnTo>
                    <a:pt x="1218762" y="5978625"/>
                  </a:lnTo>
                  <a:lnTo>
                    <a:pt x="1235135" y="5936155"/>
                  </a:lnTo>
                  <a:lnTo>
                    <a:pt x="1261679" y="5886077"/>
                  </a:lnTo>
                  <a:lnTo>
                    <a:pt x="1277766" y="5843211"/>
                  </a:lnTo>
                  <a:lnTo>
                    <a:pt x="1293690" y="5800117"/>
                  </a:lnTo>
                  <a:lnTo>
                    <a:pt x="1309436" y="5756776"/>
                  </a:lnTo>
                  <a:lnTo>
                    <a:pt x="1324990" y="5713169"/>
                  </a:lnTo>
                  <a:lnTo>
                    <a:pt x="1340338" y="5669277"/>
                  </a:lnTo>
                  <a:lnTo>
                    <a:pt x="1355467" y="5625079"/>
                  </a:lnTo>
                  <a:lnTo>
                    <a:pt x="1370362" y="5580557"/>
                  </a:lnTo>
                  <a:lnTo>
                    <a:pt x="1385010" y="5535691"/>
                  </a:lnTo>
                  <a:lnTo>
                    <a:pt x="1399396" y="5490461"/>
                  </a:lnTo>
                  <a:lnTo>
                    <a:pt x="1413507" y="5444849"/>
                  </a:lnTo>
                  <a:lnTo>
                    <a:pt x="1427328" y="5398835"/>
                  </a:lnTo>
                  <a:lnTo>
                    <a:pt x="1440846" y="5352399"/>
                  </a:lnTo>
                  <a:lnTo>
                    <a:pt x="1454046" y="5305522"/>
                  </a:lnTo>
                  <a:lnTo>
                    <a:pt x="1456607" y="5265604"/>
                  </a:lnTo>
                  <a:lnTo>
                    <a:pt x="1469131" y="5217786"/>
                  </a:lnTo>
                  <a:lnTo>
                    <a:pt x="1481294" y="5169470"/>
                  </a:lnTo>
                  <a:lnTo>
                    <a:pt x="1482778" y="5128054"/>
                  </a:lnTo>
                  <a:lnTo>
                    <a:pt x="1494181" y="5078681"/>
                  </a:lnTo>
                  <a:lnTo>
                    <a:pt x="1494875" y="5036169"/>
                  </a:lnTo>
                  <a:lnTo>
                    <a:pt x="1505462" y="4985662"/>
                  </a:lnTo>
                  <a:lnTo>
                    <a:pt x="1505312" y="4941977"/>
                  </a:lnTo>
                  <a:lnTo>
                    <a:pt x="1504718" y="4897677"/>
                  </a:lnTo>
                  <a:lnTo>
                    <a:pt x="1503668" y="4852741"/>
                  </a:lnTo>
                  <a:lnTo>
                    <a:pt x="1502146" y="4807151"/>
                  </a:lnTo>
                  <a:lnTo>
                    <a:pt x="1500139" y="4760887"/>
                  </a:lnTo>
                  <a:lnTo>
                    <a:pt x="1497633" y="4713929"/>
                  </a:lnTo>
                  <a:lnTo>
                    <a:pt x="1494614" y="4666259"/>
                  </a:lnTo>
                  <a:lnTo>
                    <a:pt x="1483574" y="4563970"/>
                  </a:lnTo>
                  <a:lnTo>
                    <a:pt x="1467305" y="4519631"/>
                  </a:lnTo>
                  <a:lnTo>
                    <a:pt x="1454561" y="4414976"/>
                  </a:lnTo>
                  <a:lnTo>
                    <a:pt x="1312125" y="4043205"/>
                  </a:lnTo>
                  <a:lnTo>
                    <a:pt x="1283216" y="4003046"/>
                  </a:lnTo>
                  <a:lnTo>
                    <a:pt x="1245626" y="3907350"/>
                  </a:lnTo>
                  <a:lnTo>
                    <a:pt x="1186991" y="3825897"/>
                  </a:lnTo>
                  <a:lnTo>
                    <a:pt x="1167853" y="3777573"/>
                  </a:lnTo>
                  <a:lnTo>
                    <a:pt x="1079160" y="3654364"/>
                  </a:lnTo>
                  <a:lnTo>
                    <a:pt x="1059828" y="3605770"/>
                  </a:lnTo>
                  <a:lnTo>
                    <a:pt x="321882" y="2580642"/>
                  </a:lnTo>
                  <a:lnTo>
                    <a:pt x="302981" y="2532648"/>
                  </a:lnTo>
                  <a:lnTo>
                    <a:pt x="273855" y="2492186"/>
                  </a:lnTo>
                  <a:lnTo>
                    <a:pt x="255125" y="2444429"/>
                  </a:lnTo>
                  <a:lnTo>
                    <a:pt x="226185" y="2404226"/>
                  </a:lnTo>
                  <a:lnTo>
                    <a:pt x="207657" y="2356751"/>
                  </a:lnTo>
                  <a:lnTo>
                    <a:pt x="178936" y="2316852"/>
                  </a:lnTo>
                  <a:lnTo>
                    <a:pt x="71268" y="2036854"/>
                  </a:lnTo>
                  <a:lnTo>
                    <a:pt x="64174" y="1983523"/>
                  </a:lnTo>
                  <a:lnTo>
                    <a:pt x="46949" y="1937857"/>
                  </a:lnTo>
                  <a:lnTo>
                    <a:pt x="32327" y="1895808"/>
                  </a:lnTo>
                  <a:lnTo>
                    <a:pt x="24396" y="1797837"/>
                  </a:lnTo>
                  <a:lnTo>
                    <a:pt x="10543" y="1756855"/>
                  </a:lnTo>
                  <a:lnTo>
                    <a:pt x="4472" y="1661469"/>
                  </a:lnTo>
                  <a:lnTo>
                    <a:pt x="2018" y="1614584"/>
                  </a:lnTo>
                  <a:lnTo>
                    <a:pt x="0" y="1568304"/>
                  </a:lnTo>
                  <a:lnTo>
                    <a:pt x="8760" y="1515260"/>
                  </a:lnTo>
                  <a:lnTo>
                    <a:pt x="7721" y="1470340"/>
                  </a:lnTo>
                  <a:lnTo>
                    <a:pt x="7226" y="1426176"/>
                  </a:lnTo>
                  <a:lnTo>
                    <a:pt x="17617" y="1375397"/>
                  </a:lnTo>
                  <a:lnTo>
                    <a:pt x="18316" y="1332892"/>
                  </a:lnTo>
                  <a:lnTo>
                    <a:pt x="29974" y="1283873"/>
                  </a:lnTo>
                  <a:lnTo>
                    <a:pt x="42319" y="1235808"/>
                  </a:lnTo>
                  <a:lnTo>
                    <a:pt x="55387" y="1188747"/>
                  </a:lnTo>
                  <a:lnTo>
                    <a:pt x="69215" y="1142741"/>
                  </a:lnTo>
                  <a:lnTo>
                    <a:pt x="83837" y="1097839"/>
                  </a:lnTo>
                  <a:lnTo>
                    <a:pt x="99290" y="1054092"/>
                  </a:lnTo>
                  <a:lnTo>
                    <a:pt x="115609" y="1011549"/>
                  </a:lnTo>
                  <a:lnTo>
                    <a:pt x="132832" y="970259"/>
                  </a:lnTo>
                  <a:lnTo>
                    <a:pt x="150993" y="930274"/>
                  </a:lnTo>
                  <a:lnTo>
                    <a:pt x="170128" y="891642"/>
                  </a:lnTo>
                  <a:lnTo>
                    <a:pt x="200582" y="846994"/>
                  </a:lnTo>
                  <a:lnTo>
                    <a:pt x="221774" y="811220"/>
                  </a:lnTo>
                  <a:lnTo>
                    <a:pt x="254356" y="769529"/>
                  </a:lnTo>
                  <a:lnTo>
                    <a:pt x="277749" y="736812"/>
                  </a:lnTo>
                  <a:lnTo>
                    <a:pt x="312604" y="698278"/>
                  </a:lnTo>
                  <a:lnTo>
                    <a:pt x="338341" y="668817"/>
                  </a:lnTo>
                  <a:lnTo>
                    <a:pt x="375611" y="633639"/>
                  </a:lnTo>
                  <a:lnTo>
                    <a:pt x="414143" y="600215"/>
                  </a:lnTo>
                  <a:lnTo>
                    <a:pt x="443666" y="576013"/>
                  </a:lnTo>
                  <a:lnTo>
                    <a:pt x="484830" y="546244"/>
                  </a:lnTo>
                  <a:lnTo>
                    <a:pt x="527364" y="518378"/>
                  </a:lnTo>
                  <a:lnTo>
                    <a:pt x="571394" y="492590"/>
                  </a:lnTo>
                  <a:lnTo>
                    <a:pt x="606450" y="476075"/>
                  </a:lnTo>
                  <a:lnTo>
                    <a:pt x="653024" y="453821"/>
                  </a:lnTo>
                  <a:lnTo>
                    <a:pt x="700683" y="433076"/>
                  </a:lnTo>
                  <a:lnTo>
                    <a:pt x="749305" y="413667"/>
                  </a:lnTo>
                  <a:lnTo>
                    <a:pt x="798765" y="395423"/>
                  </a:lnTo>
                  <a:lnTo>
                    <a:pt x="838632" y="385590"/>
                  </a:lnTo>
                  <a:lnTo>
                    <a:pt x="889397" y="369159"/>
                  </a:lnTo>
                  <a:lnTo>
                    <a:pt x="940628" y="353376"/>
                  </a:lnTo>
                  <a:lnTo>
                    <a:pt x="981896" y="345488"/>
                  </a:lnTo>
                  <a:lnTo>
                    <a:pt x="1033689" y="330486"/>
                  </a:lnTo>
                  <a:lnTo>
                    <a:pt x="1137438" y="300705"/>
                  </a:lnTo>
                  <a:lnTo>
                    <a:pt x="1178838" y="293002"/>
                  </a:lnTo>
                  <a:lnTo>
                    <a:pt x="1230269" y="277496"/>
                  </a:lnTo>
                  <a:lnTo>
                    <a:pt x="1281299" y="261434"/>
                  </a:lnTo>
                  <a:lnTo>
                    <a:pt x="1321499" y="252063"/>
                  </a:lnTo>
                  <a:lnTo>
                    <a:pt x="1371267" y="234247"/>
                  </a:lnTo>
                  <a:lnTo>
                    <a:pt x="1420408" y="215559"/>
                  </a:lnTo>
                  <a:lnTo>
                    <a:pt x="1468934" y="196017"/>
                  </a:lnTo>
                  <a:lnTo>
                    <a:pt x="1506549" y="183057"/>
                  </a:lnTo>
                  <a:lnTo>
                    <a:pt x="1553881" y="161857"/>
                  </a:lnTo>
                  <a:lnTo>
                    <a:pt x="1600634" y="139852"/>
                  </a:lnTo>
                  <a:lnTo>
                    <a:pt x="1636513" y="124480"/>
                  </a:lnTo>
                  <a:lnTo>
                    <a:pt x="1682145" y="100918"/>
                  </a:lnTo>
                  <a:lnTo>
                    <a:pt x="1727234" y="76602"/>
                  </a:lnTo>
                  <a:lnTo>
                    <a:pt x="1771793" y="51549"/>
                  </a:lnTo>
                  <a:lnTo>
                    <a:pt x="1815834" y="25777"/>
                  </a:lnTo>
                  <a:lnTo>
                    <a:pt x="1849061" y="6721"/>
                  </a:lnTo>
                  <a:lnTo>
                    <a:pt x="1859871" y="0"/>
                  </a:lnTo>
                  <a:lnTo>
                    <a:pt x="8448155" y="480"/>
                  </a:lnTo>
                  <a:lnTo>
                    <a:pt x="8457173" y="34746"/>
                  </a:lnTo>
                  <a:lnTo>
                    <a:pt x="8473356" y="78965"/>
                  </a:lnTo>
                  <a:lnTo>
                    <a:pt x="8479285" y="130678"/>
                  </a:lnTo>
                  <a:lnTo>
                    <a:pt x="8507692" y="278829"/>
                  </a:lnTo>
                  <a:lnTo>
                    <a:pt x="8520004" y="382885"/>
                  </a:lnTo>
                  <a:lnTo>
                    <a:pt x="8536537" y="427590"/>
                  </a:lnTo>
                  <a:lnTo>
                    <a:pt x="8549121" y="532025"/>
                  </a:lnTo>
                  <a:lnTo>
                    <a:pt x="8565785" y="576911"/>
                  </a:lnTo>
                  <a:lnTo>
                    <a:pt x="8578619" y="681692"/>
                  </a:lnTo>
                  <a:lnTo>
                    <a:pt x="8595402" y="726744"/>
                  </a:lnTo>
                  <a:lnTo>
                    <a:pt x="8608462" y="831840"/>
                  </a:lnTo>
                  <a:lnTo>
                    <a:pt x="8625352" y="877041"/>
                  </a:lnTo>
                  <a:lnTo>
                    <a:pt x="8631968" y="929708"/>
                  </a:lnTo>
                  <a:lnTo>
                    <a:pt x="8648923" y="974999"/>
                  </a:lnTo>
                  <a:lnTo>
                    <a:pt x="8655602" y="1027753"/>
                  </a:lnTo>
                  <a:lnTo>
                    <a:pt x="8672616" y="1073127"/>
                  </a:lnTo>
                  <a:lnTo>
                    <a:pt x="8679352" y="1125960"/>
                  </a:lnTo>
                  <a:lnTo>
                    <a:pt x="8696422" y="1171411"/>
                  </a:lnTo>
                  <a:lnTo>
                    <a:pt x="8703210" y="1224316"/>
                  </a:lnTo>
                  <a:lnTo>
                    <a:pt x="8737471" y="1315387"/>
                  </a:lnTo>
                  <a:lnTo>
                    <a:pt x="8744327" y="1368388"/>
                  </a:lnTo>
                  <a:lnTo>
                    <a:pt x="8813171" y="1550976"/>
                  </a:lnTo>
                  <a:lnTo>
                    <a:pt x="8820116" y="1604099"/>
                  </a:lnTo>
                  <a:lnTo>
                    <a:pt x="8854660" y="1695562"/>
                  </a:lnTo>
                  <a:lnTo>
                    <a:pt x="8882256" y="1733899"/>
                  </a:lnTo>
                  <a:lnTo>
                    <a:pt x="8934179" y="1871241"/>
                  </a:lnTo>
                  <a:lnTo>
                    <a:pt x="8961807" y="1909622"/>
                  </a:lnTo>
                  <a:lnTo>
                    <a:pt x="8996462" y="2001240"/>
                  </a:lnTo>
                  <a:lnTo>
                    <a:pt x="9024101" y="2039635"/>
                  </a:lnTo>
                  <a:lnTo>
                    <a:pt x="9041433" y="2085450"/>
                  </a:lnTo>
                  <a:lnTo>
                    <a:pt x="9466846" y="2676419"/>
                  </a:lnTo>
                  <a:lnTo>
                    <a:pt x="9468085" y="10286466"/>
                  </a:lnTo>
                  <a:lnTo>
                    <a:pt x="1783131" y="10284195"/>
                  </a:lnTo>
                  <a:lnTo>
                    <a:pt x="1754499" y="10266158"/>
                  </a:lnTo>
                  <a:lnTo>
                    <a:pt x="1715874" y="10234239"/>
                  </a:lnTo>
                  <a:lnTo>
                    <a:pt x="1687491" y="10194811"/>
                  </a:lnTo>
                  <a:lnTo>
                    <a:pt x="1532058" y="10065842"/>
                  </a:lnTo>
                  <a:close/>
                </a:path>
                <a:path w="9468485" h="10287000">
                  <a:moveTo>
                    <a:pt x="9466846" y="2676419"/>
                  </a:moveTo>
                  <a:lnTo>
                    <a:pt x="9290014" y="2430769"/>
                  </a:lnTo>
                  <a:lnTo>
                    <a:pt x="9327898" y="2461658"/>
                  </a:lnTo>
                  <a:lnTo>
                    <a:pt x="9355461" y="2499949"/>
                  </a:lnTo>
                  <a:lnTo>
                    <a:pt x="9394882" y="2532972"/>
                  </a:lnTo>
                  <a:lnTo>
                    <a:pt x="9423535" y="2572776"/>
                  </a:lnTo>
                  <a:lnTo>
                    <a:pt x="9462046" y="2604537"/>
                  </a:lnTo>
                  <a:lnTo>
                    <a:pt x="9466836" y="2611190"/>
                  </a:lnTo>
                  <a:lnTo>
                    <a:pt x="9466846" y="2676419"/>
                  </a:lnTo>
                  <a:close/>
                </a:path>
                <a:path w="9468485" h="10287000">
                  <a:moveTo>
                    <a:pt x="724629" y="3161861"/>
                  </a:moveTo>
                  <a:lnTo>
                    <a:pt x="399610" y="2710357"/>
                  </a:lnTo>
                  <a:lnTo>
                    <a:pt x="380512" y="2662088"/>
                  </a:lnTo>
                  <a:lnTo>
                    <a:pt x="793858" y="3236294"/>
                  </a:lnTo>
                  <a:lnTo>
                    <a:pt x="724629" y="3161861"/>
                  </a:lnTo>
                  <a:close/>
                </a:path>
                <a:path w="9468485" h="10287000">
                  <a:moveTo>
                    <a:pt x="1425052" y="9960668"/>
                  </a:moveTo>
                  <a:lnTo>
                    <a:pt x="821087" y="9121662"/>
                  </a:lnTo>
                  <a:lnTo>
                    <a:pt x="785004" y="9028061"/>
                  </a:lnTo>
                  <a:lnTo>
                    <a:pt x="1503333" y="10025938"/>
                  </a:lnTo>
                  <a:lnTo>
                    <a:pt x="1425052" y="9960668"/>
                  </a:lnTo>
                  <a:close/>
                </a:path>
                <a:path w="9468485" h="10287000">
                  <a:moveTo>
                    <a:pt x="1357364" y="9888377"/>
                  </a:moveTo>
                  <a:lnTo>
                    <a:pt x="867862" y="9208379"/>
                  </a:lnTo>
                  <a:lnTo>
                    <a:pt x="849585" y="9161250"/>
                  </a:lnTo>
                  <a:lnTo>
                    <a:pt x="1396107" y="9920460"/>
                  </a:lnTo>
                  <a:lnTo>
                    <a:pt x="1357364" y="9888377"/>
                  </a:lnTo>
                  <a:close/>
                </a:path>
                <a:path w="9468485" h="10287000">
                  <a:moveTo>
                    <a:pt x="1289917" y="9816419"/>
                  </a:moveTo>
                  <a:lnTo>
                    <a:pt x="914944" y="9295520"/>
                  </a:lnTo>
                  <a:lnTo>
                    <a:pt x="896523" y="9248193"/>
                  </a:lnTo>
                  <a:lnTo>
                    <a:pt x="1328835" y="9848746"/>
                  </a:lnTo>
                  <a:lnTo>
                    <a:pt x="1289917" y="9816419"/>
                  </a:lnTo>
                  <a:close/>
                </a:path>
                <a:path w="9468485" h="10287000">
                  <a:moveTo>
                    <a:pt x="1193376" y="9704046"/>
                  </a:moveTo>
                  <a:lnTo>
                    <a:pt x="991118" y="9423077"/>
                  </a:lnTo>
                  <a:lnTo>
                    <a:pt x="972558" y="9375556"/>
                  </a:lnTo>
                  <a:lnTo>
                    <a:pt x="1232484" y="9736636"/>
                  </a:lnTo>
                  <a:lnTo>
                    <a:pt x="1193376" y="97040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5">
              <a:extLst>
                <a:ext uri="{FF2B5EF4-FFF2-40B4-BE49-F238E27FC236}">
                  <a16:creationId xmlns:a16="http://schemas.microsoft.com/office/drawing/2014/main" id="{7CEAC150-F6C2-EBD2-F220-4AD3F5998D6C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762161" y="8786974"/>
              <a:ext cx="3295648" cy="150018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37" r:id="rId2"/>
    <p:sldLayoutId id="2147483824" r:id="rId3"/>
    <p:sldLayoutId id="2147483836" r:id="rId4"/>
    <p:sldLayoutId id="2147483830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ictlogy.net/bibliography/reports/projects.php?idp=4415" TargetMode="External"/><Relationship Id="rId7" Type="http://schemas.openxmlformats.org/officeDocument/2006/relationships/hyperlink" Target="https://ictlogy.net/bibliography/reports/projects.php?idp=5567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ctlogy.net/bibliography/reports/contacts.php?idc=1" TargetMode="External"/><Relationship Id="rId5" Type="http://schemas.openxmlformats.org/officeDocument/2006/relationships/hyperlink" Target="https://ictlogy.net/bibliography/reports/projects.php?idp=5792" TargetMode="External"/><Relationship Id="rId4" Type="http://schemas.openxmlformats.org/officeDocument/2006/relationships/hyperlink" Target="https://ictlogy.net/bibliography/reports/projects.php?idp=5566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ictlogy.net/bibliography/reports/projects.php?idp=5390" TargetMode="External"/><Relationship Id="rId3" Type="http://schemas.openxmlformats.org/officeDocument/2006/relationships/hyperlink" Target="https://ictlogy.net/bibliography/reports/projects.php?idp=5382" TargetMode="External"/><Relationship Id="rId7" Type="http://schemas.openxmlformats.org/officeDocument/2006/relationships/hyperlink" Target="https://ictlogy.net/bibliography/reports/projects.php?idp=4256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ctlogy.net/bibliography/reports/projects.php?idp=5489" TargetMode="External"/><Relationship Id="rId5" Type="http://schemas.openxmlformats.org/officeDocument/2006/relationships/hyperlink" Target="https://ictlogy.net/bibliography/reports/projects.php?idp=5219" TargetMode="External"/><Relationship Id="rId4" Type="http://schemas.openxmlformats.org/officeDocument/2006/relationships/hyperlink" Target="https://ictlogy.net/bibliography/reports/projects.php?idp=5104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ictlogy.net/bibliography/reports/projects.php?idp=5368" TargetMode="External"/><Relationship Id="rId3" Type="http://schemas.openxmlformats.org/officeDocument/2006/relationships/hyperlink" Target="https://ictlogy.net/bibliography/reports/projects.php?idp=5208" TargetMode="External"/><Relationship Id="rId7" Type="http://schemas.openxmlformats.org/officeDocument/2006/relationships/hyperlink" Target="http://economia.gencat.cat/web/.content/70_economia_catalana/arxius/publicacions_periodiques/nota_d_economia/ne-105/NE-105-c14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ctlogy.net/bibliography/reports/projects.php?idp=5389" TargetMode="External"/><Relationship Id="rId5" Type="http://schemas.openxmlformats.org/officeDocument/2006/relationships/hyperlink" Target="https://ictlogy.net/bibliography/reports/projects.php?idp=5425" TargetMode="External"/><Relationship Id="rId4" Type="http://schemas.openxmlformats.org/officeDocument/2006/relationships/hyperlink" Target="https://ictlogy.net/bibliography/reports/projects.php?idp=5705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ictlogy.net/bibliography/reports/projects.php?idp=522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ctlogy.net/bibliography/reports/projects.php?idp=5489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.ictlogy.net/6088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D95C27FE-415D-4B41-B4A1-A2FE419EF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52" y="4058598"/>
            <a:ext cx="11664000" cy="522281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a-ES" sz="2400" noProof="1">
                <a:solidFill>
                  <a:srgbClr val="0016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Ismael Peña</a:t>
            </a:r>
            <a:r>
              <a:rPr lang="ca-ES" sz="2400" dirty="0">
                <a:solidFill>
                  <a:srgbClr val="0016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a-ES" sz="2400" noProof="1">
                <a:solidFill>
                  <a:srgbClr val="0016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López</a:t>
            </a:r>
          </a:p>
        </p:txBody>
      </p:sp>
      <p:sp>
        <p:nvSpPr>
          <p:cNvPr id="2" name="1 Título">
            <a:extLst>
              <a:ext uri="{FF2B5EF4-FFF2-40B4-BE49-F238E27FC236}">
                <a16:creationId xmlns:a16="http://schemas.microsoft.com/office/drawing/2014/main" id="{B5B0996B-DA9B-C983-4183-BDC7BABAD9D8}"/>
              </a:ext>
            </a:extLst>
          </p:cNvPr>
          <p:cNvSpPr txBox="1">
            <a:spLocks/>
          </p:cNvSpPr>
          <p:nvPr/>
        </p:nvSpPr>
        <p:spPr bwMode="auto">
          <a:xfrm>
            <a:off x="263352" y="602289"/>
            <a:ext cx="11665296" cy="3348371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ca-ES" sz="4800" b="1" dirty="0">
                <a:solidFill>
                  <a:srgbClr val="0016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Planificació estratègica de polítiques d’innovació orientades a missions (I):</a:t>
            </a:r>
            <a:br>
              <a:rPr lang="ca-ES" sz="4800" b="1" dirty="0">
                <a:solidFill>
                  <a:srgbClr val="00168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4800" b="1" dirty="0">
                <a:solidFill>
                  <a:srgbClr val="0016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mapa d'actors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6D9CEEC-6D72-83B8-6EC5-5043FF1F9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51" y="4688816"/>
            <a:ext cx="11664000" cy="1188456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sz="2400" noProof="1">
                <a:solidFill>
                  <a:srgbClr val="0016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06/02/2026, </a:t>
            </a:r>
            <a:r>
              <a:rPr lang="es-ES" sz="2400" noProof="1">
                <a:solidFill>
                  <a:srgbClr val="0016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 d'especialització en Promotor d'Ecosistemes Innovadors</a:t>
            </a:r>
            <a:endParaRPr lang="ca-ES" sz="2400" noProof="1">
              <a:solidFill>
                <a:srgbClr val="0016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ca-ES" sz="2400" noProof="1">
                <a:solidFill>
                  <a:srgbClr val="0016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Girona: Fundació Girona Regió del Coneixement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6 Marcador de número de diapositiva">
            <a:extLst>
              <a:ext uri="{FF2B5EF4-FFF2-40B4-BE49-F238E27FC236}">
                <a16:creationId xmlns:a16="http://schemas.microsoft.com/office/drawing/2014/main" id="{39B0D78A-4415-4EF5-818E-E7B0089D8545}"/>
              </a:ext>
            </a:extLst>
          </p:cNvPr>
          <p:cNvSpPr txBox="1">
            <a:spLocks/>
          </p:cNvSpPr>
          <p:nvPr/>
        </p:nvSpPr>
        <p:spPr bwMode="auto">
          <a:xfrm>
            <a:off x="1524000" y="6572250"/>
            <a:ext cx="5715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B0F6E2A-FC46-44DD-B173-9881E7899421}" type="slidenum">
              <a:rPr lang="es-ES" altLang="ca-ES" sz="1100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r>
              <a:rPr lang="ca" altLang="ca-ES" sz="1100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CD5590AE-4E41-F2EA-669B-B3D99A44A38B}"/>
              </a:ext>
            </a:extLst>
          </p:cNvPr>
          <p:cNvSpPr txBox="1">
            <a:spLocks/>
          </p:cNvSpPr>
          <p:nvPr/>
        </p:nvSpPr>
        <p:spPr bwMode="auto">
          <a:xfrm>
            <a:off x="6413856" y="1171576"/>
            <a:ext cx="5282844" cy="4518024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" altLang="ca-ES" sz="2200" b="1" dirty="0">
                <a:latin typeface="Hanken Grotesk" panose="020B0604020202020204" charset="0"/>
              </a:rPr>
              <a:t>Ciutadania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a" altLang="ca-ES" sz="2200" dirty="0">
                <a:latin typeface="Hanken Grotesk" panose="020B0604020202020204" charset="0"/>
              </a:rPr>
              <a:t>Gestió electoral</a:t>
            </a:r>
          </a:p>
          <a:p>
            <a:pPr lvl="1"/>
            <a:r>
              <a:rPr lang="ca" altLang="ca-ES" sz="2200" dirty="0">
                <a:latin typeface="Hanken Grotesk" panose="020B0604020202020204" charset="0"/>
              </a:rPr>
              <a:t>Membres taula</a:t>
            </a:r>
          </a:p>
          <a:p>
            <a:pPr lvl="1"/>
            <a:r>
              <a:rPr lang="ca" altLang="ca-ES" sz="2200" dirty="0">
                <a:latin typeface="Hanken Grotesk" panose="020B0604020202020204" charset="0"/>
              </a:rPr>
              <a:t>Interventors i apoderats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ca" altLang="ca-ES" sz="2200" dirty="0">
                <a:latin typeface="Hanken Grotesk" panose="020B0604020202020204" charset="0"/>
              </a:rPr>
              <a:t>Mitjans de comunicació</a:t>
            </a:r>
          </a:p>
          <a:p>
            <a:pPr lvl="1"/>
            <a:r>
              <a:rPr lang="ca" altLang="ca-ES" sz="2200" dirty="0">
                <a:latin typeface="Hanken Grotesk" panose="020B0604020202020204" charset="0"/>
              </a:rPr>
              <a:t>Tradicionals</a:t>
            </a:r>
          </a:p>
          <a:p>
            <a:pPr lvl="1"/>
            <a:r>
              <a:rPr lang="ca" altLang="ca-ES" sz="2200" dirty="0">
                <a:latin typeface="Hanken Grotesk" panose="020B0604020202020204" charset="0"/>
              </a:rPr>
              <a:t>Xarxes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a" altLang="ca-ES" sz="2200" dirty="0">
                <a:latin typeface="Hanken Grotesk" panose="020B0604020202020204" charset="0"/>
              </a:rPr>
              <a:t>Votants</a:t>
            </a:r>
          </a:p>
          <a:p>
            <a:pPr lvl="1"/>
            <a:r>
              <a:rPr lang="ca" altLang="ca-ES" sz="2200" dirty="0">
                <a:latin typeface="Hanken Grotesk" panose="020B0604020202020204" charset="0"/>
              </a:rPr>
              <a:t>Sans</a:t>
            </a:r>
          </a:p>
          <a:p>
            <a:pPr lvl="1"/>
            <a:r>
              <a:rPr lang="ca" altLang="ca-ES" sz="2200" dirty="0">
                <a:latin typeface="Hanken Grotesk" panose="020B0604020202020204" charset="0"/>
              </a:rPr>
              <a:t>Risc</a:t>
            </a:r>
          </a:p>
          <a:p>
            <a:pPr lvl="1"/>
            <a:r>
              <a:rPr lang="ca" altLang="ca-ES" sz="2200" dirty="0">
                <a:latin typeface="Hanken Grotesk" panose="020B0604020202020204" charset="0"/>
              </a:rPr>
              <a:t>Contagiats i contactes</a:t>
            </a:r>
          </a:p>
        </p:txBody>
      </p:sp>
      <p:sp>
        <p:nvSpPr>
          <p:cNvPr id="4" name="Título 8">
            <a:extLst>
              <a:ext uri="{FF2B5EF4-FFF2-40B4-BE49-F238E27FC236}">
                <a16:creationId xmlns:a16="http://schemas.microsoft.com/office/drawing/2014/main" id="{D2AD3930-A467-2E4A-87CE-EEF602B17A0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00150" y="416293"/>
            <a:ext cx="10464802" cy="56478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" sz="2800" b="1" dirty="0">
                <a:solidFill>
                  <a:srgbClr val="0016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mapa d'actors a les </a:t>
            </a:r>
            <a:r>
              <a:rPr lang="ca" sz="2800" b="1" dirty="0" err="1">
                <a:solidFill>
                  <a:srgbClr val="0016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eleccions </a:t>
            </a:r>
            <a:r>
              <a:rPr lang="ca" sz="2800" b="1" dirty="0">
                <a:solidFill>
                  <a:srgbClr val="0016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COVID19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2B4B0817-09C5-0E15-A7F3-7D2F047B6B7C}"/>
              </a:ext>
            </a:extLst>
          </p:cNvPr>
          <p:cNvSpPr txBox="1">
            <a:spLocks/>
          </p:cNvSpPr>
          <p:nvPr/>
        </p:nvSpPr>
        <p:spPr bwMode="auto">
          <a:xfrm>
            <a:off x="1244061" y="1171576"/>
            <a:ext cx="5139971" cy="554990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" altLang="ca-ES" sz="2200" b="1" dirty="0">
                <a:latin typeface="Hanken Grotesk" panose="020B0604020202020204" charset="0"/>
              </a:rPr>
              <a:t>Institucionals</a:t>
            </a:r>
            <a:endParaRPr lang="es-ES_tradnl" altLang="ca-ES" sz="2200" dirty="0">
              <a:latin typeface="Hanken Grotesk" panose="020B060402020202020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a" altLang="ca-ES" sz="2200" dirty="0">
                <a:latin typeface="Hanken Grotesk" panose="020B0604020202020204" charset="0"/>
              </a:rPr>
              <a:t>Administracions</a:t>
            </a:r>
          </a:p>
          <a:p>
            <a:pPr lvl="1"/>
            <a:r>
              <a:rPr lang="ca" altLang="ca-ES" sz="2200" dirty="0">
                <a:latin typeface="Hanken Grotesk" panose="020B0604020202020204" charset="0"/>
              </a:rPr>
              <a:t>Convocant</a:t>
            </a:r>
          </a:p>
          <a:p>
            <a:pPr lvl="1"/>
            <a:r>
              <a:rPr lang="ca" altLang="ca-ES" sz="2200" dirty="0">
                <a:latin typeface="Hanken Grotesk" panose="020B0604020202020204" charset="0"/>
              </a:rPr>
              <a:t>Estatal</a:t>
            </a:r>
          </a:p>
          <a:p>
            <a:pPr lvl="1"/>
            <a:r>
              <a:rPr lang="ca" altLang="ca-ES" sz="2200" dirty="0">
                <a:latin typeface="Hanken Grotesk" panose="020B0604020202020204" charset="0"/>
              </a:rPr>
              <a:t>Municipal</a:t>
            </a:r>
          </a:p>
          <a:p>
            <a:pPr lvl="1"/>
            <a:r>
              <a:rPr lang="ca" altLang="ca-ES" sz="2200" dirty="0">
                <a:latin typeface="Hanken Grotesk" panose="020B0604020202020204" charset="0"/>
              </a:rPr>
              <a:t>Juntes electorals (3 nivells)</a:t>
            </a:r>
          </a:p>
          <a:p>
            <a:pPr lvl="1"/>
            <a:r>
              <a:rPr lang="ca" altLang="ca-ES" sz="2200" dirty="0">
                <a:latin typeface="Hanken Grotesk" panose="020B0604020202020204" charset="0"/>
              </a:rPr>
              <a:t>Judicials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a" altLang="ca-ES" sz="2200" dirty="0">
                <a:latin typeface="Hanken Grotesk" panose="020B0604020202020204" charset="0"/>
              </a:rPr>
              <a:t>Polítiques</a:t>
            </a:r>
          </a:p>
          <a:p>
            <a:pPr lvl="1"/>
            <a:r>
              <a:rPr lang="ca" altLang="ca-ES" sz="2200" dirty="0">
                <a:latin typeface="Hanken Grotesk" panose="020B0604020202020204" charset="0"/>
              </a:rPr>
              <a:t>Grups parlamentaris</a:t>
            </a:r>
          </a:p>
          <a:p>
            <a:pPr lvl="1"/>
            <a:r>
              <a:rPr lang="ca" altLang="ca-ES" sz="2200" dirty="0">
                <a:latin typeface="Hanken Grotesk" panose="020B0604020202020204" charset="0"/>
              </a:rPr>
              <a:t>Candidatures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ca" altLang="ca-ES" sz="2200" dirty="0">
                <a:latin typeface="Hanken Grotesk" panose="020B0604020202020204" charset="0"/>
              </a:rPr>
              <a:t>Societat civil</a:t>
            </a:r>
          </a:p>
          <a:p>
            <a:pPr lvl="1"/>
            <a:r>
              <a:rPr lang="ca" altLang="ca-ES" sz="2200" dirty="0">
                <a:latin typeface="Hanken Grotesk" panose="020B0604020202020204" charset="0"/>
              </a:rPr>
              <a:t>Acadèmia</a:t>
            </a:r>
          </a:p>
          <a:p>
            <a:pPr lvl="1"/>
            <a:r>
              <a:rPr lang="ca" altLang="ca-ES" sz="2200" dirty="0">
                <a:latin typeface="Hanken Grotesk" panose="020B0604020202020204" charset="0"/>
              </a:rPr>
              <a:t>Societat civil organitzada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98DC0731-C988-D136-4606-09A0E7DA2447}"/>
              </a:ext>
            </a:extLst>
          </p:cNvPr>
          <p:cNvSpPr txBox="1">
            <a:spLocks/>
          </p:cNvSpPr>
          <p:nvPr/>
        </p:nvSpPr>
        <p:spPr bwMode="auto">
          <a:xfrm>
            <a:off x="4902200" y="5842000"/>
            <a:ext cx="6475413" cy="841376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solidFill>
              <a:srgbClr val="00168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a" altLang="ca-ES" sz="2200" dirty="0">
                <a:latin typeface="Hanken Grotesk" panose="020B0604020202020204" charset="0"/>
              </a:rPr>
              <a:t>Àmbit informal/oficiós dentorns institucionals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a" altLang="ca-ES" sz="2200" dirty="0" err="1">
                <a:latin typeface="Hanken Grotesk" panose="020B0604020202020204" charset="0"/>
              </a:rPr>
              <a:t>Extrainstitucionals </a:t>
            </a:r>
            <a:r>
              <a:rPr lang="ca" altLang="ca-ES" sz="2200" dirty="0">
                <a:latin typeface="Hanken Grotesk" panose="020B0604020202020204" charset="0"/>
              </a:rPr>
              <a:t>i informals</a:t>
            </a:r>
          </a:p>
        </p:txBody>
      </p:sp>
    </p:spTree>
    <p:extLst>
      <p:ext uri="{BB962C8B-B14F-4D97-AF65-F5344CB8AC3E}">
        <p14:creationId xmlns:p14="http://schemas.microsoft.com/office/powerpoint/2010/main" val="342646018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 88">
            <a:extLst>
              <a:ext uri="{FF2B5EF4-FFF2-40B4-BE49-F238E27FC236}">
                <a16:creationId xmlns:a16="http://schemas.microsoft.com/office/drawing/2014/main" id="{6554EE44-52F1-426A-2A27-013F156D490D}"/>
              </a:ext>
            </a:extLst>
          </p:cNvPr>
          <p:cNvGrpSpPr/>
          <p:nvPr/>
        </p:nvGrpSpPr>
        <p:grpSpPr>
          <a:xfrm>
            <a:off x="7269223" y="1381191"/>
            <a:ext cx="2100580" cy="1290436"/>
            <a:chOff x="1930317" y="1048593"/>
            <a:chExt cx="1575435" cy="967826"/>
          </a:xfrm>
        </p:grpSpPr>
        <p:sp>
          <p:nvSpPr>
            <p:cNvPr id="3" name="TextBox">
              <a:extLst>
                <a:ext uri="{FF2B5EF4-FFF2-40B4-BE49-F238E27FC236}">
                  <a16:creationId xmlns:a16="http://schemas.microsoft.com/office/drawing/2014/main" id="{5451EE56-F7FC-E3FA-047F-BC927DB674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0317" y="1048593"/>
              <a:ext cx="1575435" cy="300082"/>
            </a:xfrm>
            <a:prstGeom prst="rect">
              <a:avLst/>
            </a:prstGeom>
            <a:solidFill>
              <a:srgbClr val="001689"/>
            </a:solidFill>
            <a:ln w="9525">
              <a:solidFill>
                <a:srgbClr val="00676C"/>
              </a:solidFill>
              <a:miter lim="800000"/>
              <a:headEnd/>
              <a:tailEnd/>
            </a:ln>
          </p:spPr>
          <p:txBody>
            <a:bodyPr rot="0" vert="horz" wrap="square" lIns="121920" tIns="60960" rIns="121920" bIns="60960" anchor="t" anchorCtr="0" upright="1">
              <a:spAutoFit/>
            </a:bodyPr>
            <a:lstStyle>
              <a:defPPr>
                <a:defRPr lang="es-ES"/>
              </a:defPPr>
              <a:lvl1pPr algn="ctr" defTabSz="1219170" eaLnBrk="1" fontAlgn="auto" hangingPunct="1">
                <a:spcBef>
                  <a:spcPts val="1600"/>
                </a:spcBef>
                <a:spcAft>
                  <a:spcPts val="1600"/>
                </a:spcAft>
                <a:defRPr sz="1800" kern="0">
                  <a:solidFill>
                    <a:srgbClr val="FFFFFF"/>
                  </a:solidFill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ca" noProof="0" dirty="0"/>
                <a:t>Legislatiu</a:t>
              </a:r>
            </a:p>
          </p:txBody>
        </p:sp>
        <p:sp>
          <p:nvSpPr>
            <p:cNvPr id="4" name="TextBox">
              <a:extLst>
                <a:ext uri="{FF2B5EF4-FFF2-40B4-BE49-F238E27FC236}">
                  <a16:creationId xmlns:a16="http://schemas.microsoft.com/office/drawing/2014/main" id="{F29AF7AF-7AF4-F25D-3CA6-80443EBFD4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0317" y="1412281"/>
              <a:ext cx="1575435" cy="261659"/>
            </a:xfrm>
            <a:prstGeom prst="rect">
              <a:avLst/>
            </a:prstGeom>
            <a:solidFill>
              <a:srgbClr val="00D3DE"/>
            </a:solidFill>
            <a:ln w="9525">
              <a:solidFill>
                <a:srgbClr val="DAF6EB"/>
              </a:solidFill>
              <a:miter lim="800000"/>
              <a:headEnd/>
              <a:tailEnd/>
            </a:ln>
          </p:spPr>
          <p:txBody>
            <a:bodyPr rot="0" vert="horz" wrap="square" lIns="72000" tIns="60960" rIns="72000" bIns="60960" anchor="t" anchorCtr="0" upright="1">
              <a:noAutofit/>
            </a:bodyPr>
            <a:lstStyle>
              <a:defPPr>
                <a:defRPr lang="es-ES"/>
              </a:defPPr>
              <a:lvl1pPr>
                <a:spcBef>
                  <a:spcPts val="800"/>
                </a:spcBef>
                <a:spcAft>
                  <a:spcPts val="800"/>
                </a:spcAft>
                <a:defRPr sz="1400" cap="none"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ca" noProof="0" dirty="0"/>
                <a:t>Legisladors</a:t>
              </a:r>
              <a:endParaRPr lang="es-ES" noProof="0" dirty="0"/>
            </a:p>
          </p:txBody>
        </p:sp>
        <p:sp>
          <p:nvSpPr>
            <p:cNvPr id="5" name="TextBox">
              <a:extLst>
                <a:ext uri="{FF2B5EF4-FFF2-40B4-BE49-F238E27FC236}">
                  <a16:creationId xmlns:a16="http://schemas.microsoft.com/office/drawing/2014/main" id="{11AB06E1-D81A-A91E-E716-3A1BE49C8C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0317" y="1754760"/>
              <a:ext cx="1575435" cy="261659"/>
            </a:xfrm>
            <a:prstGeom prst="rect">
              <a:avLst/>
            </a:prstGeom>
            <a:solidFill>
              <a:srgbClr val="00D3DE"/>
            </a:solidFill>
            <a:ln w="9525">
              <a:solidFill>
                <a:srgbClr val="DAF6EB"/>
              </a:solidFill>
              <a:miter lim="800000"/>
              <a:headEnd/>
              <a:tailEnd/>
            </a:ln>
          </p:spPr>
          <p:txBody>
            <a:bodyPr rot="0" vert="horz" wrap="square" lIns="72000" tIns="60960" rIns="72000" bIns="60960" anchor="t" anchorCtr="0" upright="1">
              <a:noAutofit/>
            </a:bodyPr>
            <a:lstStyle>
              <a:defPPr>
                <a:defRPr lang="es-ES"/>
              </a:defPPr>
              <a:lvl1pPr>
                <a:spcBef>
                  <a:spcPts val="800"/>
                </a:spcBef>
                <a:spcAft>
                  <a:spcPts val="800"/>
                </a:spcAft>
                <a:defRPr sz="1400" cap="none"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ca" noProof="0" dirty="0"/>
                <a:t>Autoritats regulatòries</a:t>
              </a:r>
              <a:endParaRPr lang="es-ES" noProof="0" dirty="0"/>
            </a:p>
          </p:txBody>
        </p:sp>
      </p:grpSp>
      <p:grpSp>
        <p:nvGrpSpPr>
          <p:cNvPr id="6" name="Agrupa 85">
            <a:extLst>
              <a:ext uri="{FF2B5EF4-FFF2-40B4-BE49-F238E27FC236}">
                <a16:creationId xmlns:a16="http://schemas.microsoft.com/office/drawing/2014/main" id="{3841F73B-D192-A389-C20C-DEFA98D781D0}"/>
              </a:ext>
            </a:extLst>
          </p:cNvPr>
          <p:cNvGrpSpPr/>
          <p:nvPr/>
        </p:nvGrpSpPr>
        <p:grpSpPr>
          <a:xfrm>
            <a:off x="4853627" y="1381191"/>
            <a:ext cx="2100379" cy="5000137"/>
            <a:chOff x="3708234" y="1048593"/>
            <a:chExt cx="1575284" cy="3750103"/>
          </a:xfrm>
        </p:grpSpPr>
        <p:sp>
          <p:nvSpPr>
            <p:cNvPr id="7" name="TextBox">
              <a:extLst>
                <a:ext uri="{FF2B5EF4-FFF2-40B4-BE49-F238E27FC236}">
                  <a16:creationId xmlns:a16="http://schemas.microsoft.com/office/drawing/2014/main" id="{6008BBFC-5400-81C3-2E20-73CAFB7FE7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8234" y="1048593"/>
              <a:ext cx="1575239" cy="300083"/>
            </a:xfrm>
            <a:prstGeom prst="rect">
              <a:avLst/>
            </a:prstGeom>
            <a:solidFill>
              <a:srgbClr val="001689"/>
            </a:solidFill>
            <a:ln w="9525">
              <a:solidFill>
                <a:srgbClr val="001689"/>
              </a:solidFill>
              <a:miter lim="800000"/>
              <a:headEnd/>
              <a:tailEnd/>
            </a:ln>
          </p:spPr>
          <p:txBody>
            <a:bodyPr rot="0" vert="horz" wrap="square" lIns="121920" tIns="60960" rIns="121920" bIns="60960" anchor="t" anchorCtr="0" upright="1">
              <a:spAutoFit/>
            </a:bodyPr>
            <a:lstStyle>
              <a:defPPr>
                <a:defRPr lang="es-ES"/>
              </a:defPPr>
              <a:lvl1pPr algn="ctr" defTabSz="1219170" eaLnBrk="1" fontAlgn="auto" hangingPunct="1">
                <a:spcBef>
                  <a:spcPts val="1600"/>
                </a:spcBef>
                <a:spcAft>
                  <a:spcPts val="1600"/>
                </a:spcAft>
                <a:defRPr sz="1800" kern="0">
                  <a:solidFill>
                    <a:srgbClr val="FFFFFF"/>
                  </a:solidFill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ca" noProof="0" dirty="0"/>
                <a:t>Societat Civil</a:t>
              </a:r>
              <a:endParaRPr lang="es-ES" noProof="0" dirty="0"/>
            </a:p>
          </p:txBody>
        </p:sp>
        <p:sp>
          <p:nvSpPr>
            <p:cNvPr id="8" name="TextBox">
              <a:extLst>
                <a:ext uri="{FF2B5EF4-FFF2-40B4-BE49-F238E27FC236}">
                  <a16:creationId xmlns:a16="http://schemas.microsoft.com/office/drawing/2014/main" id="{0D752FB2-F195-79F8-843C-B63AD9F4AA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8234" y="1418007"/>
              <a:ext cx="1575239" cy="261658"/>
            </a:xfrm>
            <a:prstGeom prst="rect">
              <a:avLst/>
            </a:prstGeom>
            <a:solidFill>
              <a:srgbClr val="00D3DE"/>
            </a:solidFill>
            <a:ln w="9525">
              <a:solidFill>
                <a:srgbClr val="DAF6EB"/>
              </a:solidFill>
              <a:miter lim="800000"/>
              <a:headEnd/>
              <a:tailEnd/>
            </a:ln>
          </p:spPr>
          <p:txBody>
            <a:bodyPr rot="0" vert="horz" wrap="square" lIns="72000" tIns="60960" rIns="72000" bIns="60960" anchor="t" anchorCtr="0" upright="1">
              <a:noAutofit/>
            </a:bodyPr>
            <a:lstStyle>
              <a:defPPr>
                <a:defRPr lang="es-ES"/>
              </a:defPPr>
              <a:lvl1pPr algn="ctr">
                <a:spcBef>
                  <a:spcPts val="800"/>
                </a:spcBef>
                <a:spcAft>
                  <a:spcPts val="800"/>
                </a:spcAft>
                <a:defRPr sz="1400" cap="none"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pPr algn="l"/>
              <a:r>
                <a:rPr lang="ca" noProof="0" dirty="0"/>
                <a:t>Usuaris finals</a:t>
              </a:r>
              <a:endParaRPr lang="es-ES" noProof="0" dirty="0"/>
            </a:p>
          </p:txBody>
        </p:sp>
        <p:sp>
          <p:nvSpPr>
            <p:cNvPr id="9" name="TextBox">
              <a:extLst>
                <a:ext uri="{FF2B5EF4-FFF2-40B4-BE49-F238E27FC236}">
                  <a16:creationId xmlns:a16="http://schemas.microsoft.com/office/drawing/2014/main" id="{149A995F-02E8-0245-B01E-6DA9692413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8234" y="1745954"/>
              <a:ext cx="1575239" cy="261658"/>
            </a:xfrm>
            <a:prstGeom prst="rect">
              <a:avLst/>
            </a:prstGeom>
            <a:solidFill>
              <a:srgbClr val="00D3DE"/>
            </a:solidFill>
            <a:ln w="9525">
              <a:solidFill>
                <a:srgbClr val="DAF6EB"/>
              </a:solidFill>
              <a:miter lim="800000"/>
              <a:headEnd/>
              <a:tailEnd/>
            </a:ln>
          </p:spPr>
          <p:txBody>
            <a:bodyPr rot="0" vert="horz" wrap="square" lIns="72000" tIns="60960" rIns="72000" bIns="60960" anchor="t" anchorCtr="0" upright="1">
              <a:noAutofit/>
            </a:bodyPr>
            <a:lstStyle>
              <a:defPPr>
                <a:defRPr lang="es-ES"/>
              </a:defPPr>
              <a:lvl1pPr algn="ctr">
                <a:spcBef>
                  <a:spcPts val="800"/>
                </a:spcBef>
                <a:spcAft>
                  <a:spcPts val="800"/>
                </a:spcAft>
                <a:defRPr sz="1400" cap="none"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pPr algn="l"/>
              <a:r>
                <a:rPr lang="ca" noProof="0" dirty="0"/>
                <a:t>Individus afectats</a:t>
              </a:r>
              <a:endParaRPr lang="es-ES" noProof="0" dirty="0"/>
            </a:p>
          </p:txBody>
        </p:sp>
        <p:sp>
          <p:nvSpPr>
            <p:cNvPr id="10" name="TextBox">
              <a:extLst>
                <a:ext uri="{FF2B5EF4-FFF2-40B4-BE49-F238E27FC236}">
                  <a16:creationId xmlns:a16="http://schemas.microsoft.com/office/drawing/2014/main" id="{EBE7C7DF-C581-F3EC-546C-B572C46A00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8234" y="2073900"/>
              <a:ext cx="1575284" cy="769635"/>
            </a:xfrm>
            <a:prstGeom prst="rect">
              <a:avLst/>
            </a:prstGeom>
            <a:solidFill>
              <a:srgbClr val="00D3DE"/>
            </a:solidFill>
            <a:ln w="9525">
              <a:solidFill>
                <a:srgbClr val="DAF6EB"/>
              </a:solidFill>
              <a:miter lim="800000"/>
              <a:headEnd/>
              <a:tailEnd/>
            </a:ln>
          </p:spPr>
          <p:txBody>
            <a:bodyPr rot="0" vert="horz" wrap="square" lIns="72000" tIns="60960" rIns="72000" bIns="60960" anchor="t" anchorCtr="0" upright="1">
              <a:noAutofit/>
            </a:bodyPr>
            <a:lstStyle>
              <a:defPPr>
                <a:defRPr lang="es-ES"/>
              </a:defPPr>
              <a:lvl1pPr algn="ctr">
                <a:spcBef>
                  <a:spcPts val="800"/>
                </a:spcBef>
                <a:spcAft>
                  <a:spcPts val="800"/>
                </a:spcAft>
                <a:defRPr sz="1400" cap="none"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pPr algn="l"/>
              <a:r>
                <a:rPr lang="ca" dirty="0"/>
                <a:t>Organitzacions de la societat civil sobre IA</a:t>
              </a:r>
              <a:br>
                <a:rPr lang="ca" dirty="0"/>
              </a:br>
              <a:r>
                <a:rPr lang="ca" noProof="0" dirty="0"/>
                <a:t>(</a:t>
              </a:r>
              <a:r>
                <a:rPr lang="ca" dirty="0"/>
                <a:t>experts organitzats / institucionalitzats</a:t>
              </a:r>
              <a:r>
                <a:rPr lang="ca" noProof="0" dirty="0"/>
                <a:t>)</a:t>
              </a:r>
            </a:p>
          </p:txBody>
        </p:sp>
        <p:sp>
          <p:nvSpPr>
            <p:cNvPr id="11" name="TextBox">
              <a:extLst>
                <a:ext uri="{FF2B5EF4-FFF2-40B4-BE49-F238E27FC236}">
                  <a16:creationId xmlns:a16="http://schemas.microsoft.com/office/drawing/2014/main" id="{622453FD-FAC2-D855-F2F9-10A7CA291C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8234" y="2909824"/>
              <a:ext cx="1575239" cy="253916"/>
            </a:xfrm>
            <a:prstGeom prst="rect">
              <a:avLst/>
            </a:prstGeom>
            <a:solidFill>
              <a:srgbClr val="D1FDFF"/>
            </a:solidFill>
            <a:ln w="9525">
              <a:solidFill>
                <a:srgbClr val="D1FDFF"/>
              </a:solidFill>
              <a:miter lim="800000"/>
              <a:headEnd/>
              <a:tailEnd/>
            </a:ln>
          </p:spPr>
          <p:txBody>
            <a:bodyPr rot="0" vert="horz" wrap="square" lIns="121920" tIns="60960" rIns="121920" bIns="60960" anchor="t" anchorCtr="0" upright="1">
              <a:spAutoFit/>
            </a:bodyPr>
            <a:lstStyle>
              <a:defPPr>
                <a:defRPr lang="es-ES"/>
              </a:defPPr>
              <a:lvl1pPr defTabSz="1219170" eaLnBrk="1" fontAlgn="auto" hangingPunct="1">
                <a:spcBef>
                  <a:spcPts val="800"/>
                </a:spcBef>
                <a:spcAft>
                  <a:spcPts val="1600"/>
                </a:spcAft>
                <a:defRPr sz="1400" kern="0"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ca" noProof="0" dirty="0"/>
                <a:t>ONG de llibertats civils</a:t>
              </a:r>
              <a:endParaRPr lang="es-ES" noProof="0" dirty="0"/>
            </a:p>
          </p:txBody>
        </p:sp>
        <p:sp>
          <p:nvSpPr>
            <p:cNvPr id="12" name="TextBox">
              <a:extLst>
                <a:ext uri="{FF2B5EF4-FFF2-40B4-BE49-F238E27FC236}">
                  <a16:creationId xmlns:a16="http://schemas.microsoft.com/office/drawing/2014/main" id="{1A6B1ED2-82A2-8E80-9287-F64855CBB9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8234" y="3230029"/>
              <a:ext cx="1575239" cy="253916"/>
            </a:xfrm>
            <a:prstGeom prst="rect">
              <a:avLst/>
            </a:prstGeom>
            <a:solidFill>
              <a:srgbClr val="D1FDFF"/>
            </a:solidFill>
            <a:ln w="9525">
              <a:solidFill>
                <a:srgbClr val="D1FDFF"/>
              </a:solidFill>
              <a:miter lim="800000"/>
              <a:headEnd/>
              <a:tailEnd/>
            </a:ln>
          </p:spPr>
          <p:txBody>
            <a:bodyPr rot="0" vert="horz" wrap="square" lIns="121920" tIns="60960" rIns="121920" bIns="60960" anchor="t" anchorCtr="0" upright="1">
              <a:spAutoFit/>
            </a:bodyPr>
            <a:lstStyle>
              <a:defPPr>
                <a:defRPr lang="es-ES"/>
              </a:defPPr>
              <a:lvl1pPr defTabSz="1219170" eaLnBrk="1" fontAlgn="auto" hangingPunct="1">
                <a:spcBef>
                  <a:spcPts val="800"/>
                </a:spcBef>
                <a:spcAft>
                  <a:spcPts val="1600"/>
                </a:spcAft>
                <a:defRPr sz="1400" kern="0"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ca" noProof="0" dirty="0"/>
                <a:t>ONG de drets digitals</a:t>
              </a:r>
              <a:endParaRPr lang="es-ES" noProof="0" dirty="0"/>
            </a:p>
          </p:txBody>
        </p:sp>
        <p:sp>
          <p:nvSpPr>
            <p:cNvPr id="13" name="TextBox">
              <a:extLst>
                <a:ext uri="{FF2B5EF4-FFF2-40B4-BE49-F238E27FC236}">
                  <a16:creationId xmlns:a16="http://schemas.microsoft.com/office/drawing/2014/main" id="{E942C19F-062F-B77A-EF25-D25D1BFEA2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8234" y="3550234"/>
              <a:ext cx="1575239" cy="253916"/>
            </a:xfrm>
            <a:prstGeom prst="rect">
              <a:avLst/>
            </a:prstGeom>
            <a:solidFill>
              <a:srgbClr val="D1FDFF"/>
            </a:solidFill>
            <a:ln w="9525">
              <a:solidFill>
                <a:srgbClr val="D1FDFF"/>
              </a:solidFill>
              <a:miter lim="800000"/>
              <a:headEnd/>
              <a:tailEnd/>
            </a:ln>
          </p:spPr>
          <p:txBody>
            <a:bodyPr rot="0" vert="horz" wrap="square" lIns="121920" tIns="60960" rIns="121920" bIns="60960" anchor="t" anchorCtr="0" upright="1">
              <a:spAutoFit/>
            </a:bodyPr>
            <a:lstStyle>
              <a:defPPr>
                <a:defRPr lang="es-ES"/>
              </a:defPPr>
              <a:lvl1pPr defTabSz="1219170" eaLnBrk="1" fontAlgn="auto" hangingPunct="1">
                <a:spcBef>
                  <a:spcPts val="800"/>
                </a:spcBef>
                <a:spcAft>
                  <a:spcPts val="1600"/>
                </a:spcAft>
                <a:defRPr sz="1400" kern="0"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ca" noProof="0" dirty="0"/>
                <a:t>ONG d’inclusió social</a:t>
              </a:r>
              <a:endParaRPr lang="es-ES" noProof="0" dirty="0"/>
            </a:p>
          </p:txBody>
        </p:sp>
        <p:sp>
          <p:nvSpPr>
            <p:cNvPr id="14" name="TextBox">
              <a:extLst>
                <a:ext uri="{FF2B5EF4-FFF2-40B4-BE49-F238E27FC236}">
                  <a16:creationId xmlns:a16="http://schemas.microsoft.com/office/drawing/2014/main" id="{310F47E9-4222-1FC5-67D9-7DA653CED9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8234" y="3870439"/>
              <a:ext cx="1575239" cy="261658"/>
            </a:xfrm>
            <a:prstGeom prst="rect">
              <a:avLst/>
            </a:prstGeom>
            <a:solidFill>
              <a:srgbClr val="00D3DE"/>
            </a:solidFill>
            <a:ln w="9525">
              <a:solidFill>
                <a:srgbClr val="DAF6EB"/>
              </a:solidFill>
              <a:miter lim="800000"/>
              <a:headEnd/>
              <a:tailEnd/>
            </a:ln>
          </p:spPr>
          <p:txBody>
            <a:bodyPr rot="0" vert="horz" wrap="square" lIns="72000" tIns="60960" rIns="72000" bIns="60960" anchor="t" anchorCtr="0" upright="1">
              <a:noAutofit/>
            </a:bodyPr>
            <a:lstStyle>
              <a:defPPr>
                <a:defRPr lang="es-ES"/>
              </a:defPPr>
              <a:lvl1pPr algn="ctr">
                <a:spcBef>
                  <a:spcPts val="800"/>
                </a:spcBef>
                <a:spcAft>
                  <a:spcPts val="800"/>
                </a:spcAft>
                <a:defRPr sz="1400" cap="none"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pPr algn="l"/>
              <a:r>
                <a:rPr lang="ca" noProof="0" dirty="0"/>
                <a:t>Mitjans i prescriptors</a:t>
              </a:r>
              <a:endParaRPr lang="es-ES" noProof="0" dirty="0"/>
            </a:p>
          </p:txBody>
        </p:sp>
        <p:sp>
          <p:nvSpPr>
            <p:cNvPr id="15" name="TextBox">
              <a:extLst>
                <a:ext uri="{FF2B5EF4-FFF2-40B4-BE49-F238E27FC236}">
                  <a16:creationId xmlns:a16="http://schemas.microsoft.com/office/drawing/2014/main" id="{2BD2C0DF-2558-238A-499E-24707A2EBA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8234" y="4198387"/>
              <a:ext cx="1575239" cy="600309"/>
            </a:xfrm>
            <a:prstGeom prst="rect">
              <a:avLst/>
            </a:prstGeom>
            <a:solidFill>
              <a:srgbClr val="00D3DE"/>
            </a:solidFill>
            <a:ln w="9525">
              <a:solidFill>
                <a:srgbClr val="DAF6EB"/>
              </a:solidFill>
              <a:miter lim="800000"/>
              <a:headEnd/>
              <a:tailEnd/>
            </a:ln>
          </p:spPr>
          <p:txBody>
            <a:bodyPr rot="0" vert="horz" wrap="square" lIns="72000" tIns="60960" rIns="72000" bIns="60960" anchor="t" anchorCtr="0" upright="1">
              <a:noAutofit/>
            </a:bodyPr>
            <a:lstStyle>
              <a:defPPr>
                <a:defRPr lang="es-ES"/>
              </a:defPPr>
              <a:lvl1pPr algn="ctr">
                <a:spcBef>
                  <a:spcPts val="800"/>
                </a:spcBef>
                <a:spcAft>
                  <a:spcPts val="800"/>
                </a:spcAft>
                <a:defRPr sz="1400" cap="none"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pPr algn="l"/>
              <a:r>
                <a:rPr lang="ca" noProof="0" dirty="0"/>
                <a:t>Organitzacions de la societat civil i individus en general</a:t>
              </a:r>
              <a:endParaRPr lang="es-ES" noProof="0" dirty="0"/>
            </a:p>
          </p:txBody>
        </p:sp>
      </p:grpSp>
      <p:grpSp>
        <p:nvGrpSpPr>
          <p:cNvPr id="16" name="Agrupa 89">
            <a:extLst>
              <a:ext uri="{FF2B5EF4-FFF2-40B4-BE49-F238E27FC236}">
                <a16:creationId xmlns:a16="http://schemas.microsoft.com/office/drawing/2014/main" id="{BEE32C48-3C60-6760-4A24-62AEB30604DC}"/>
              </a:ext>
            </a:extLst>
          </p:cNvPr>
          <p:cNvGrpSpPr/>
          <p:nvPr/>
        </p:nvGrpSpPr>
        <p:grpSpPr>
          <a:xfrm>
            <a:off x="203201" y="1381191"/>
            <a:ext cx="4335209" cy="3788081"/>
            <a:chOff x="152400" y="1035893"/>
            <a:chExt cx="3251407" cy="2841062"/>
          </a:xfrm>
        </p:grpSpPr>
        <p:sp>
          <p:nvSpPr>
            <p:cNvPr id="17" name="TextBox">
              <a:extLst>
                <a:ext uri="{FF2B5EF4-FFF2-40B4-BE49-F238E27FC236}">
                  <a16:creationId xmlns:a16="http://schemas.microsoft.com/office/drawing/2014/main" id="{0D5F9830-EA3D-3D2F-B5FC-D8585C439B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1035893"/>
              <a:ext cx="3251256" cy="300083"/>
            </a:xfrm>
            <a:prstGeom prst="rect">
              <a:avLst/>
            </a:prstGeom>
            <a:solidFill>
              <a:srgbClr val="001689"/>
            </a:solidFill>
            <a:ln w="9525">
              <a:solidFill>
                <a:srgbClr val="001689"/>
              </a:solidFill>
              <a:miter lim="800000"/>
              <a:headEnd/>
              <a:tailEnd/>
            </a:ln>
          </p:spPr>
          <p:txBody>
            <a:bodyPr rot="0" vert="horz" wrap="square" lIns="121920" tIns="60960" rIns="121920" bIns="60960" anchor="t" anchorCtr="0" upright="1">
              <a:spAutoFit/>
            </a:bodyPr>
            <a:lstStyle>
              <a:defPPr>
                <a:defRPr lang="es-ES"/>
              </a:defPPr>
              <a:lvl1pPr algn="ctr" defTabSz="1219170" eaLnBrk="1" fontAlgn="auto" hangingPunct="1">
                <a:spcBef>
                  <a:spcPts val="1600"/>
                </a:spcBef>
                <a:spcAft>
                  <a:spcPts val="1600"/>
                </a:spcAft>
                <a:defRPr sz="2667" kern="0">
                  <a:solidFill>
                    <a:srgbClr val="FFFFFF"/>
                  </a:solidFill>
                  <a:latin typeface="Gill Sans MT" panose="020B0502020104020203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r>
                <a:rPr lang="ca" sz="18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Govern i Administració</a:t>
              </a:r>
            </a:p>
          </p:txBody>
        </p:sp>
        <p:sp>
          <p:nvSpPr>
            <p:cNvPr id="18" name="TextBox">
              <a:extLst>
                <a:ext uri="{FF2B5EF4-FFF2-40B4-BE49-F238E27FC236}">
                  <a16:creationId xmlns:a16="http://schemas.microsoft.com/office/drawing/2014/main" id="{1766BB4C-4323-E121-D332-859005818C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1788329"/>
              <a:ext cx="1575007" cy="261659"/>
            </a:xfrm>
            <a:prstGeom prst="rect">
              <a:avLst/>
            </a:prstGeom>
            <a:solidFill>
              <a:srgbClr val="00D3DE"/>
            </a:solidFill>
            <a:ln w="9525">
              <a:solidFill>
                <a:srgbClr val="DAF6EB"/>
              </a:solidFill>
              <a:miter lim="800000"/>
              <a:headEnd/>
              <a:tailEnd/>
            </a:ln>
          </p:spPr>
          <p:txBody>
            <a:bodyPr rot="0" vert="horz" wrap="square" lIns="72000" tIns="60960" rIns="72000" bIns="60960" anchor="t" anchorCtr="0" upright="1">
              <a:noAutofit/>
            </a:bodyPr>
            <a:lstStyle>
              <a:defPPr>
                <a:defRPr lang="es-ES"/>
              </a:defPPr>
              <a:lvl1pPr>
                <a:spcBef>
                  <a:spcPts val="800"/>
                </a:spcBef>
                <a:spcAft>
                  <a:spcPts val="800"/>
                </a:spcAft>
                <a:defRPr sz="1400" cap="none"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ca" noProof="0" dirty="0"/>
                <a:t>Centre de Govern</a:t>
              </a:r>
            </a:p>
          </p:txBody>
        </p:sp>
        <p:sp>
          <p:nvSpPr>
            <p:cNvPr id="19" name="TextBox">
              <a:extLst>
                <a:ext uri="{FF2B5EF4-FFF2-40B4-BE49-F238E27FC236}">
                  <a16:creationId xmlns:a16="http://schemas.microsoft.com/office/drawing/2014/main" id="{65CF8107-F0C0-959B-8F4E-04C096753F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2160248"/>
              <a:ext cx="1575007" cy="261659"/>
            </a:xfrm>
            <a:prstGeom prst="rect">
              <a:avLst/>
            </a:prstGeom>
            <a:solidFill>
              <a:srgbClr val="00D3DE"/>
            </a:solidFill>
            <a:ln w="9525">
              <a:solidFill>
                <a:srgbClr val="DAF6EB"/>
              </a:solidFill>
              <a:miter lim="800000"/>
              <a:headEnd/>
              <a:tailEnd/>
            </a:ln>
          </p:spPr>
          <p:txBody>
            <a:bodyPr rot="0" vert="horz" wrap="square" lIns="72000" tIns="60960" rIns="72000" bIns="60960" anchor="t" anchorCtr="0" upright="1">
              <a:noAutofit/>
            </a:bodyPr>
            <a:lstStyle>
              <a:defPPr>
                <a:defRPr lang="es-ES"/>
              </a:defPPr>
              <a:lvl1pPr>
                <a:spcBef>
                  <a:spcPts val="800"/>
                </a:spcBef>
                <a:spcAft>
                  <a:spcPts val="800"/>
                </a:spcAft>
                <a:defRPr sz="1400" cap="none"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ca" noProof="0" dirty="0"/>
                <a:t>Caps de negoci</a:t>
              </a:r>
            </a:p>
          </p:txBody>
        </p:sp>
        <p:sp>
          <p:nvSpPr>
            <p:cNvPr id="20" name="TextBox">
              <a:extLst>
                <a:ext uri="{FF2B5EF4-FFF2-40B4-BE49-F238E27FC236}">
                  <a16:creationId xmlns:a16="http://schemas.microsoft.com/office/drawing/2014/main" id="{684A179B-7ADB-80D1-903B-6EF7866058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2532167"/>
              <a:ext cx="1575007" cy="261659"/>
            </a:xfrm>
            <a:prstGeom prst="rect">
              <a:avLst/>
            </a:prstGeom>
            <a:solidFill>
              <a:srgbClr val="00D3DE"/>
            </a:solidFill>
            <a:ln w="9525">
              <a:solidFill>
                <a:srgbClr val="DAF6EB"/>
              </a:solidFill>
              <a:miter lim="800000"/>
              <a:headEnd/>
              <a:tailEnd/>
            </a:ln>
          </p:spPr>
          <p:txBody>
            <a:bodyPr rot="0" vert="horz" wrap="square" lIns="72000" tIns="60960" rIns="72000" bIns="60960" anchor="t" anchorCtr="0" upright="1">
              <a:noAutofit/>
            </a:bodyPr>
            <a:lstStyle>
              <a:defPPr>
                <a:defRPr lang="es-ES"/>
              </a:defPPr>
              <a:lvl1pPr>
                <a:spcBef>
                  <a:spcPts val="800"/>
                </a:spcBef>
                <a:spcAft>
                  <a:spcPts val="800"/>
                </a:spcAft>
                <a:defRPr sz="1400" cap="none"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ca" noProof="0" dirty="0"/>
                <a:t>Tècnics de TI</a:t>
              </a:r>
            </a:p>
          </p:txBody>
        </p:sp>
        <p:sp>
          <p:nvSpPr>
            <p:cNvPr id="21" name="TextBox">
              <a:extLst>
                <a:ext uri="{FF2B5EF4-FFF2-40B4-BE49-F238E27FC236}">
                  <a16:creationId xmlns:a16="http://schemas.microsoft.com/office/drawing/2014/main" id="{76FDA745-6C16-876B-FE4F-CCBE529782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2904777"/>
              <a:ext cx="1575434" cy="415499"/>
            </a:xfrm>
            <a:prstGeom prst="rect">
              <a:avLst/>
            </a:prstGeom>
            <a:solidFill>
              <a:srgbClr val="D1FDFF"/>
            </a:solidFill>
            <a:ln w="9525">
              <a:solidFill>
                <a:srgbClr val="D1FDFF"/>
              </a:solidFill>
              <a:miter lim="800000"/>
              <a:headEnd/>
              <a:tailEnd/>
            </a:ln>
          </p:spPr>
          <p:txBody>
            <a:bodyPr rot="0" vert="horz" wrap="square" lIns="121920" tIns="60960" rIns="121920" bIns="60960" anchor="t" anchorCtr="0" upright="1">
              <a:spAutoFit/>
            </a:bodyPr>
            <a:lstStyle/>
            <a:p>
              <a:pPr defTabSz="1219170" eaLnBrk="1" fontAlgn="auto" hangingPunct="1">
                <a:spcBef>
                  <a:spcPts val="800"/>
                </a:spcBef>
                <a:spcAft>
                  <a:spcPts val="1600"/>
                </a:spcAft>
                <a:defRPr/>
              </a:pPr>
              <a:r>
                <a:rPr lang="ca" sz="1400" kern="0" noProof="0" dirty="0">
                  <a:ea typeface="Calibri" panose="020F0502020204030204" pitchFamily="34" charset="0"/>
                  <a:cs typeface="Arial" panose="020B0604020202020204" pitchFamily="34" charset="0"/>
                </a:rPr>
                <a:t>Tècnics i unitats de ciberseguretat</a:t>
              </a:r>
            </a:p>
          </p:txBody>
        </p:sp>
        <p:sp>
          <p:nvSpPr>
            <p:cNvPr id="22" name="TextBox">
              <a:extLst>
                <a:ext uri="{FF2B5EF4-FFF2-40B4-BE49-F238E27FC236}">
                  <a16:creationId xmlns:a16="http://schemas.microsoft.com/office/drawing/2014/main" id="{98D8834B-8F48-BAA7-8CC3-013CFB0B0A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3445972"/>
              <a:ext cx="1575434" cy="415499"/>
            </a:xfrm>
            <a:prstGeom prst="rect">
              <a:avLst/>
            </a:prstGeom>
            <a:solidFill>
              <a:srgbClr val="D1FDFF"/>
            </a:solidFill>
            <a:ln w="9525">
              <a:solidFill>
                <a:srgbClr val="D1FDFF"/>
              </a:solidFill>
              <a:miter lim="800000"/>
              <a:headEnd/>
              <a:tailEnd/>
            </a:ln>
          </p:spPr>
          <p:txBody>
            <a:bodyPr rot="0" vert="horz" wrap="square" lIns="121920" tIns="60960" rIns="121920" bIns="60960" anchor="t" anchorCtr="0" upright="1">
              <a:spAutoFit/>
            </a:bodyPr>
            <a:lstStyle/>
            <a:p>
              <a:pPr defTabSz="1219170" eaLnBrk="1" fontAlgn="auto" hangingPunct="1">
                <a:spcBef>
                  <a:spcPts val="800"/>
                </a:spcBef>
                <a:spcAft>
                  <a:spcPts val="1600"/>
                </a:spcAft>
                <a:defRPr/>
              </a:pPr>
              <a:r>
                <a:rPr lang="ca" sz="1400" dirty="0">
                  <a:ea typeface="Calibri" panose="020F0502020204030204" pitchFamily="34" charset="0"/>
                  <a:cs typeface="Arial" panose="020B0604020202020204" pitchFamily="34" charset="0"/>
                </a:rPr>
                <a:t>Tècnics i oficina de govern de la dada</a:t>
              </a:r>
              <a:endParaRPr lang="es-ES" sz="1100" kern="0" noProof="0" dirty="0"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">
              <a:extLst>
                <a:ext uri="{FF2B5EF4-FFF2-40B4-BE49-F238E27FC236}">
                  <a16:creationId xmlns:a16="http://schemas.microsoft.com/office/drawing/2014/main" id="{D0D83063-D288-E6AF-3E9E-DE53949C19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1416414"/>
              <a:ext cx="1575007" cy="261659"/>
            </a:xfrm>
            <a:prstGeom prst="rect">
              <a:avLst/>
            </a:prstGeom>
            <a:solidFill>
              <a:srgbClr val="00D3DE"/>
            </a:solidFill>
            <a:ln w="9525">
              <a:solidFill>
                <a:srgbClr val="DAF6EB"/>
              </a:solidFill>
              <a:miter lim="800000"/>
              <a:headEnd/>
              <a:tailEnd/>
            </a:ln>
          </p:spPr>
          <p:txBody>
            <a:bodyPr rot="0" vert="horz" wrap="square" lIns="72000" tIns="60960" rIns="72000" bIns="60960" anchor="t" anchorCtr="0" upright="1">
              <a:noAutofit/>
            </a:bodyPr>
            <a:lstStyle>
              <a:defPPr>
                <a:defRPr lang="es-ES"/>
              </a:defPPr>
              <a:lvl1pPr>
                <a:spcBef>
                  <a:spcPts val="800"/>
                </a:spcBef>
                <a:spcAft>
                  <a:spcPts val="800"/>
                </a:spcAft>
                <a:defRPr sz="1400" cap="none"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ca" noProof="0" dirty="0"/>
                <a:t>Tècnics de contractació</a:t>
              </a:r>
              <a:endParaRPr lang="es-ES" noProof="0" dirty="0"/>
            </a:p>
          </p:txBody>
        </p:sp>
        <p:sp>
          <p:nvSpPr>
            <p:cNvPr id="24" name="TextBox">
              <a:extLst>
                <a:ext uri="{FF2B5EF4-FFF2-40B4-BE49-F238E27FC236}">
                  <a16:creationId xmlns:a16="http://schemas.microsoft.com/office/drawing/2014/main" id="{8C2FC751-B622-B3F6-AC57-E3756656FA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1754559"/>
              <a:ext cx="1575007" cy="261659"/>
            </a:xfrm>
            <a:prstGeom prst="rect">
              <a:avLst/>
            </a:prstGeom>
            <a:solidFill>
              <a:srgbClr val="00D3DE"/>
            </a:solidFill>
            <a:ln w="9525">
              <a:solidFill>
                <a:srgbClr val="DAF6EB"/>
              </a:solidFill>
              <a:miter lim="800000"/>
              <a:headEnd/>
              <a:tailEnd/>
            </a:ln>
          </p:spPr>
          <p:txBody>
            <a:bodyPr rot="0" vert="horz" wrap="square" lIns="72000" tIns="60960" rIns="72000" bIns="60960" anchor="t" anchorCtr="0" upright="1">
              <a:noAutofit/>
            </a:bodyPr>
            <a:lstStyle>
              <a:defPPr>
                <a:defRPr lang="es-ES"/>
              </a:defPPr>
              <a:lvl1pPr>
                <a:spcBef>
                  <a:spcPts val="800"/>
                </a:spcBef>
                <a:spcAft>
                  <a:spcPts val="800"/>
                </a:spcAft>
                <a:defRPr sz="1400" cap="none"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ca" noProof="0" dirty="0"/>
                <a:t>Assessoria legal</a:t>
              </a:r>
              <a:endParaRPr lang="es-ES" noProof="0" dirty="0"/>
            </a:p>
          </p:txBody>
        </p:sp>
        <p:sp>
          <p:nvSpPr>
            <p:cNvPr id="25" name="TextBox">
              <a:extLst>
                <a:ext uri="{FF2B5EF4-FFF2-40B4-BE49-F238E27FC236}">
                  <a16:creationId xmlns:a16="http://schemas.microsoft.com/office/drawing/2014/main" id="{D1C15CFE-3DDA-0C08-A481-9A02216EE7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2093395"/>
              <a:ext cx="1575007" cy="261659"/>
            </a:xfrm>
            <a:prstGeom prst="rect">
              <a:avLst/>
            </a:prstGeom>
            <a:solidFill>
              <a:srgbClr val="D1FDFF"/>
            </a:solidFill>
            <a:ln w="9525">
              <a:solidFill>
                <a:srgbClr val="D1FDFF"/>
              </a:solidFill>
              <a:miter lim="800000"/>
              <a:headEnd/>
              <a:tailEnd/>
            </a:ln>
          </p:spPr>
          <p:txBody>
            <a:bodyPr rot="0" vert="horz" wrap="square" lIns="121920" tIns="60960" rIns="121920" bIns="60960" anchor="t" anchorCtr="0" upright="1">
              <a:spAutoFit/>
            </a:bodyPr>
            <a:lstStyle/>
            <a:p>
              <a:pPr defTabSz="1219170" eaLnBrk="1" fontAlgn="auto" hangingPunct="1">
                <a:spcBef>
                  <a:spcPts val="800"/>
                </a:spcBef>
                <a:spcAft>
                  <a:spcPts val="1600"/>
                </a:spcAft>
                <a:defRPr/>
              </a:pPr>
              <a:r>
                <a:rPr lang="ca" sz="1400" kern="0" noProof="0" dirty="0">
                  <a:ea typeface="Calibri" panose="020F0502020204030204" pitchFamily="34" charset="0"/>
                  <a:cs typeface="Arial" panose="020B0604020202020204" pitchFamily="34" charset="0"/>
                </a:rPr>
                <a:t>Protecció de dades</a:t>
              </a:r>
            </a:p>
          </p:txBody>
        </p:sp>
        <p:sp>
          <p:nvSpPr>
            <p:cNvPr id="26" name="TextBox">
              <a:extLst>
                <a:ext uri="{FF2B5EF4-FFF2-40B4-BE49-F238E27FC236}">
                  <a16:creationId xmlns:a16="http://schemas.microsoft.com/office/drawing/2014/main" id="{7CCFA359-8604-ED40-25B9-228CD44CA4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2431541"/>
              <a:ext cx="1575007" cy="261659"/>
            </a:xfrm>
            <a:prstGeom prst="rect">
              <a:avLst/>
            </a:prstGeom>
            <a:solidFill>
              <a:srgbClr val="00D3DE"/>
            </a:solidFill>
            <a:ln w="9525">
              <a:solidFill>
                <a:srgbClr val="DAF6EB"/>
              </a:solidFill>
              <a:miter lim="800000"/>
              <a:headEnd/>
              <a:tailEnd/>
            </a:ln>
          </p:spPr>
          <p:txBody>
            <a:bodyPr rot="0" vert="horz" wrap="square" lIns="72000" tIns="60960" rIns="72000" bIns="60960" anchor="t" anchorCtr="0" upright="1">
              <a:noAutofit/>
            </a:bodyPr>
            <a:lstStyle>
              <a:defPPr>
                <a:defRPr lang="es-ES"/>
              </a:defPPr>
              <a:lvl1pPr>
                <a:spcBef>
                  <a:spcPts val="800"/>
                </a:spcBef>
                <a:spcAft>
                  <a:spcPts val="800"/>
                </a:spcAft>
                <a:defRPr sz="1400" cap="none"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ca" noProof="0" dirty="0"/>
                <a:t>Tècnics d’integritat</a:t>
              </a:r>
              <a:endParaRPr lang="es-ES" noProof="0" dirty="0"/>
            </a:p>
          </p:txBody>
        </p:sp>
        <p:sp>
          <p:nvSpPr>
            <p:cNvPr id="27" name="TextBox">
              <a:extLst>
                <a:ext uri="{FF2B5EF4-FFF2-40B4-BE49-F238E27FC236}">
                  <a16:creationId xmlns:a16="http://schemas.microsoft.com/office/drawing/2014/main" id="{89FE84D7-1781-760C-DB83-66467A66B4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2769686"/>
              <a:ext cx="1575007" cy="261659"/>
            </a:xfrm>
            <a:prstGeom prst="rect">
              <a:avLst/>
            </a:prstGeom>
            <a:solidFill>
              <a:srgbClr val="D1FDFF"/>
            </a:solidFill>
            <a:ln w="9525">
              <a:solidFill>
                <a:srgbClr val="D1FDFF"/>
              </a:solidFill>
              <a:miter lim="800000"/>
              <a:headEnd/>
              <a:tailEnd/>
            </a:ln>
          </p:spPr>
          <p:txBody>
            <a:bodyPr rot="0" vert="horz" wrap="square" lIns="121920" tIns="60960" rIns="121920" bIns="60960" anchor="t" anchorCtr="0" upright="1">
              <a:spAutoFit/>
            </a:bodyPr>
            <a:lstStyle/>
            <a:p>
              <a:pPr defTabSz="1219170" eaLnBrk="1" fontAlgn="auto" hangingPunct="1">
                <a:spcBef>
                  <a:spcPts val="800"/>
                </a:spcBef>
                <a:spcAft>
                  <a:spcPts val="1600"/>
                </a:spcAft>
                <a:defRPr/>
              </a:pPr>
              <a:r>
                <a:rPr lang="ca" sz="1400" kern="0" noProof="0" dirty="0">
                  <a:ea typeface="Calibri" panose="020F0502020204030204" pitchFamily="34" charset="0"/>
                  <a:cs typeface="Arial" panose="020B0604020202020204" pitchFamily="34" charset="0"/>
                </a:rPr>
                <a:t>Prevenció de riscos</a:t>
              </a:r>
            </a:p>
          </p:txBody>
        </p:sp>
        <p:sp>
          <p:nvSpPr>
            <p:cNvPr id="28" name="TextBox">
              <a:extLst>
                <a:ext uri="{FF2B5EF4-FFF2-40B4-BE49-F238E27FC236}">
                  <a16:creationId xmlns:a16="http://schemas.microsoft.com/office/drawing/2014/main" id="{10ED4F5F-8661-C5EA-B097-E8D802F693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1416414"/>
              <a:ext cx="1574856" cy="261659"/>
            </a:xfrm>
            <a:prstGeom prst="rect">
              <a:avLst/>
            </a:prstGeom>
            <a:solidFill>
              <a:srgbClr val="00D3DE"/>
            </a:solidFill>
            <a:ln w="9525">
              <a:solidFill>
                <a:srgbClr val="DAF6EB"/>
              </a:solidFill>
              <a:miter lim="800000"/>
              <a:headEnd/>
              <a:tailEnd/>
            </a:ln>
          </p:spPr>
          <p:txBody>
            <a:bodyPr rot="0" vert="horz" wrap="square" lIns="72000" tIns="60960" rIns="72000" bIns="60960" anchor="t" anchorCtr="0" upright="1">
              <a:noAutofit/>
            </a:bodyPr>
            <a:lstStyle>
              <a:defPPr>
                <a:defRPr lang="es-ES"/>
              </a:defPPr>
              <a:lvl1pPr>
                <a:spcBef>
                  <a:spcPts val="800"/>
                </a:spcBef>
                <a:spcAft>
                  <a:spcPts val="800"/>
                </a:spcAft>
                <a:defRPr sz="1400" cap="none"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ca" noProof="0" dirty="0"/>
                <a:t>Polítics</a:t>
              </a:r>
            </a:p>
          </p:txBody>
        </p:sp>
        <p:sp>
          <p:nvSpPr>
            <p:cNvPr id="29" name="TextBox">
              <a:extLst>
                <a:ext uri="{FF2B5EF4-FFF2-40B4-BE49-F238E27FC236}">
                  <a16:creationId xmlns:a16="http://schemas.microsoft.com/office/drawing/2014/main" id="{2F7B8D6B-98D7-BE20-F4CE-411FD3439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3107831"/>
              <a:ext cx="1574857" cy="261659"/>
            </a:xfrm>
            <a:prstGeom prst="rect">
              <a:avLst/>
            </a:prstGeom>
            <a:solidFill>
              <a:srgbClr val="00D3DE"/>
            </a:solidFill>
            <a:ln w="9525">
              <a:solidFill>
                <a:srgbClr val="DAF6EB"/>
              </a:solidFill>
              <a:miter lim="800000"/>
              <a:headEnd/>
              <a:tailEnd/>
            </a:ln>
          </p:spPr>
          <p:txBody>
            <a:bodyPr rot="0" vert="horz" wrap="square" lIns="72000" tIns="60960" rIns="72000" bIns="60960" anchor="t" anchorCtr="0" upright="1">
              <a:noAutofit/>
            </a:bodyPr>
            <a:lstStyle>
              <a:defPPr>
                <a:defRPr lang="es-ES"/>
              </a:defPPr>
              <a:lvl1pPr>
                <a:spcBef>
                  <a:spcPts val="800"/>
                </a:spcBef>
                <a:spcAft>
                  <a:spcPts val="800"/>
                </a:spcAft>
                <a:defRPr sz="1400" cap="none"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ca" noProof="0" dirty="0"/>
                <a:t>Funció pública</a:t>
              </a:r>
              <a:endParaRPr lang="es-ES" noProof="0" dirty="0"/>
            </a:p>
          </p:txBody>
        </p:sp>
        <p:sp>
          <p:nvSpPr>
            <p:cNvPr id="30" name="TextBox">
              <a:extLst>
                <a:ext uri="{FF2B5EF4-FFF2-40B4-BE49-F238E27FC236}">
                  <a16:creationId xmlns:a16="http://schemas.microsoft.com/office/drawing/2014/main" id="{14531EE6-9E94-587A-61F6-5ACCED0AC7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3445972"/>
              <a:ext cx="1574856" cy="430983"/>
            </a:xfrm>
            <a:prstGeom prst="rect">
              <a:avLst/>
            </a:prstGeom>
            <a:solidFill>
              <a:srgbClr val="00D3DE"/>
            </a:solidFill>
            <a:ln w="9525">
              <a:solidFill>
                <a:srgbClr val="DAF6EB"/>
              </a:solidFill>
              <a:miter lim="800000"/>
              <a:headEnd/>
              <a:tailEnd/>
            </a:ln>
          </p:spPr>
          <p:txBody>
            <a:bodyPr rot="0" vert="horz" wrap="square" lIns="72000" tIns="60960" rIns="72000" bIns="60960" anchor="t" anchorCtr="0" upright="1">
              <a:noAutofit/>
            </a:bodyPr>
            <a:lstStyle>
              <a:defPPr>
                <a:defRPr lang="es-ES"/>
              </a:defPPr>
              <a:lvl1pPr>
                <a:spcBef>
                  <a:spcPts val="800"/>
                </a:spcBef>
                <a:spcAft>
                  <a:spcPts val="800"/>
                </a:spcAft>
                <a:defRPr sz="1400" cap="none"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ca" noProof="0" dirty="0"/>
                <a:t>Institut/Escola d’Administració Pública</a:t>
              </a:r>
              <a:endParaRPr lang="es-ES" noProof="0" dirty="0"/>
            </a:p>
          </p:txBody>
        </p:sp>
      </p:grpSp>
      <p:grpSp>
        <p:nvGrpSpPr>
          <p:cNvPr id="31" name="Agrupa 86">
            <a:extLst>
              <a:ext uri="{FF2B5EF4-FFF2-40B4-BE49-F238E27FC236}">
                <a16:creationId xmlns:a16="http://schemas.microsoft.com/office/drawing/2014/main" id="{2DD0C62F-2299-F741-BC52-3336E2F6914A}"/>
              </a:ext>
            </a:extLst>
          </p:cNvPr>
          <p:cNvGrpSpPr/>
          <p:nvPr/>
        </p:nvGrpSpPr>
        <p:grpSpPr>
          <a:xfrm>
            <a:off x="7269423" y="3051797"/>
            <a:ext cx="2100380" cy="3102346"/>
            <a:chOff x="5486000" y="1048593"/>
            <a:chExt cx="1575285" cy="2326760"/>
          </a:xfrm>
        </p:grpSpPr>
        <p:sp>
          <p:nvSpPr>
            <p:cNvPr id="32" name="TextBox">
              <a:extLst>
                <a:ext uri="{FF2B5EF4-FFF2-40B4-BE49-F238E27FC236}">
                  <a16:creationId xmlns:a16="http://schemas.microsoft.com/office/drawing/2014/main" id="{00EF657F-F39E-BD8A-08E7-A84CEB1B35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000" y="1048593"/>
              <a:ext cx="1575285" cy="300083"/>
            </a:xfrm>
            <a:prstGeom prst="rect">
              <a:avLst/>
            </a:prstGeom>
            <a:solidFill>
              <a:srgbClr val="001689"/>
            </a:solidFill>
            <a:ln w="9525">
              <a:solidFill>
                <a:srgbClr val="001689"/>
              </a:solidFill>
              <a:miter lim="800000"/>
              <a:headEnd/>
              <a:tailEnd/>
            </a:ln>
          </p:spPr>
          <p:txBody>
            <a:bodyPr rot="0" vert="horz" wrap="square" lIns="121920" tIns="60960" rIns="121920" bIns="60960" anchor="t" anchorCtr="0" upright="1">
              <a:spAutoFit/>
            </a:bodyPr>
            <a:lstStyle>
              <a:defPPr>
                <a:defRPr lang="es-ES"/>
              </a:defPPr>
              <a:lvl1pPr algn="ctr" defTabSz="1219170" eaLnBrk="1" fontAlgn="auto" hangingPunct="1">
                <a:spcBef>
                  <a:spcPts val="1600"/>
                </a:spcBef>
                <a:spcAft>
                  <a:spcPts val="1600"/>
                </a:spcAft>
                <a:defRPr sz="1800" kern="0">
                  <a:solidFill>
                    <a:srgbClr val="FFFFFF"/>
                  </a:solidFill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ca" noProof="0" dirty="0"/>
                <a:t>Sector Privat</a:t>
              </a:r>
            </a:p>
          </p:txBody>
        </p:sp>
        <p:sp>
          <p:nvSpPr>
            <p:cNvPr id="33" name="TextBox">
              <a:extLst>
                <a:ext uri="{FF2B5EF4-FFF2-40B4-BE49-F238E27FC236}">
                  <a16:creationId xmlns:a16="http://schemas.microsoft.com/office/drawing/2014/main" id="{85AF99BE-4466-4576-774D-6751B6C6AB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000" y="1419298"/>
              <a:ext cx="1575284" cy="430983"/>
            </a:xfrm>
            <a:prstGeom prst="rect">
              <a:avLst/>
            </a:prstGeom>
            <a:solidFill>
              <a:srgbClr val="00D3DE"/>
            </a:solidFill>
            <a:ln w="9525">
              <a:solidFill>
                <a:srgbClr val="DAF6EB"/>
              </a:solidFill>
              <a:miter lim="800000"/>
              <a:headEnd/>
              <a:tailEnd/>
            </a:ln>
          </p:spPr>
          <p:txBody>
            <a:bodyPr rot="0" vert="horz" wrap="square" lIns="72000" tIns="60960" rIns="72000" bIns="60960" anchor="t" anchorCtr="0" upright="1">
              <a:noAutofit/>
            </a:bodyPr>
            <a:lstStyle>
              <a:defPPr>
                <a:defRPr lang="es-ES"/>
              </a:defPPr>
              <a:lvl1pPr>
                <a:spcBef>
                  <a:spcPts val="800"/>
                </a:spcBef>
                <a:spcAft>
                  <a:spcPts val="800"/>
                </a:spcAft>
                <a:defRPr sz="1400" cap="none"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ca" noProof="0" dirty="0"/>
                <a:t>Consultoria</a:t>
              </a:r>
              <a:br>
                <a:rPr lang="ca" dirty="0"/>
              </a:br>
              <a:r>
                <a:rPr lang="ca" dirty="0"/>
                <a:t>E</a:t>
              </a:r>
              <a:r>
                <a:rPr lang="ca" noProof="0" dirty="0"/>
                <a:t>xperts</a:t>
              </a:r>
              <a:endParaRPr lang="es-ES" noProof="0" dirty="0"/>
            </a:p>
          </p:txBody>
        </p:sp>
        <p:sp>
          <p:nvSpPr>
            <p:cNvPr id="34" name="TextBox">
              <a:extLst>
                <a:ext uri="{FF2B5EF4-FFF2-40B4-BE49-F238E27FC236}">
                  <a16:creationId xmlns:a16="http://schemas.microsoft.com/office/drawing/2014/main" id="{0267059E-2263-E657-A756-8B848135D4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000" y="1931429"/>
              <a:ext cx="1575285" cy="261659"/>
            </a:xfrm>
            <a:prstGeom prst="rect">
              <a:avLst/>
            </a:prstGeom>
            <a:solidFill>
              <a:srgbClr val="00D3DE"/>
            </a:solidFill>
            <a:ln w="9525">
              <a:solidFill>
                <a:srgbClr val="DAF6EB"/>
              </a:solidFill>
              <a:miter lim="800000"/>
              <a:headEnd/>
              <a:tailEnd/>
            </a:ln>
          </p:spPr>
          <p:txBody>
            <a:bodyPr rot="0" vert="horz" wrap="square" lIns="72000" tIns="60960" rIns="72000" bIns="60960" anchor="t" anchorCtr="0" upright="1">
              <a:noAutofit/>
            </a:bodyPr>
            <a:lstStyle>
              <a:defPPr>
                <a:defRPr lang="es-ES"/>
              </a:defPPr>
              <a:lvl1pPr>
                <a:spcBef>
                  <a:spcPts val="800"/>
                </a:spcBef>
                <a:spcAft>
                  <a:spcPts val="800"/>
                </a:spcAft>
                <a:defRPr sz="1400" cap="none"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ca" noProof="0" dirty="0"/>
                <a:t>Proveïdors</a:t>
              </a:r>
              <a:endParaRPr lang="es-ES" noProof="0" dirty="0"/>
            </a:p>
          </p:txBody>
        </p:sp>
        <p:sp>
          <p:nvSpPr>
            <p:cNvPr id="35" name="TextBox">
              <a:extLst>
                <a:ext uri="{FF2B5EF4-FFF2-40B4-BE49-F238E27FC236}">
                  <a16:creationId xmlns:a16="http://schemas.microsoft.com/office/drawing/2014/main" id="{3BD3A921-13F0-FC34-59C3-60EEDF370F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000" y="2274237"/>
              <a:ext cx="1575285" cy="261659"/>
            </a:xfrm>
            <a:prstGeom prst="rect">
              <a:avLst/>
            </a:prstGeom>
            <a:solidFill>
              <a:srgbClr val="00D3DE"/>
            </a:solidFill>
            <a:ln w="9525">
              <a:solidFill>
                <a:srgbClr val="DAF6EB"/>
              </a:solidFill>
              <a:miter lim="800000"/>
              <a:headEnd/>
              <a:tailEnd/>
            </a:ln>
          </p:spPr>
          <p:txBody>
            <a:bodyPr rot="0" vert="horz" wrap="square" lIns="72000" tIns="60960" rIns="72000" bIns="60960" anchor="t" anchorCtr="0" upright="1">
              <a:noAutofit/>
            </a:bodyPr>
            <a:lstStyle>
              <a:defPPr>
                <a:defRPr lang="es-ES"/>
              </a:defPPr>
              <a:lvl1pPr>
                <a:spcBef>
                  <a:spcPts val="800"/>
                </a:spcBef>
                <a:spcAft>
                  <a:spcPts val="800"/>
                </a:spcAft>
                <a:defRPr sz="1400" cap="none"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ca" noProof="0" dirty="0"/>
                <a:t>Desenvolupadors</a:t>
              </a:r>
              <a:endParaRPr lang="es-ES" noProof="0" dirty="0"/>
            </a:p>
          </p:txBody>
        </p:sp>
        <p:sp>
          <p:nvSpPr>
            <p:cNvPr id="36" name="TextBox">
              <a:extLst>
                <a:ext uri="{FF2B5EF4-FFF2-40B4-BE49-F238E27FC236}">
                  <a16:creationId xmlns:a16="http://schemas.microsoft.com/office/drawing/2014/main" id="{E4789569-7012-D714-8807-FDAF92612B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000" y="2617045"/>
              <a:ext cx="1575285" cy="415499"/>
            </a:xfrm>
            <a:prstGeom prst="rect">
              <a:avLst/>
            </a:prstGeom>
            <a:solidFill>
              <a:srgbClr val="D1FDFF"/>
            </a:solidFill>
            <a:ln w="9525">
              <a:solidFill>
                <a:srgbClr val="D1FDFF"/>
              </a:solidFill>
              <a:miter lim="800000"/>
              <a:headEnd/>
              <a:tailEnd/>
            </a:ln>
          </p:spPr>
          <p:txBody>
            <a:bodyPr rot="0" vert="horz" wrap="square" lIns="121920" tIns="60960" rIns="121920" bIns="60960" anchor="t" anchorCtr="0" upright="1">
              <a:spAutoFit/>
            </a:bodyPr>
            <a:lstStyle>
              <a:defPPr>
                <a:defRPr lang="es-ES"/>
              </a:defPPr>
              <a:lvl1pPr defTabSz="1219170" eaLnBrk="1" fontAlgn="auto" hangingPunct="1">
                <a:spcBef>
                  <a:spcPts val="800"/>
                </a:spcBef>
                <a:spcAft>
                  <a:spcPts val="1600"/>
                </a:spcAft>
                <a:defRPr sz="1400" kern="0"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ca" noProof="0" dirty="0"/>
                <a:t>Ecosistema industrial, </a:t>
              </a:r>
              <a:br>
                <a:rPr lang="es-ES" noProof="0" dirty="0"/>
              </a:br>
              <a:r>
                <a:rPr lang="ca" noProof="0" dirty="0"/>
                <a:t>patronals &amp; cambres</a:t>
              </a:r>
              <a:endParaRPr lang="es-ES" noProof="0" dirty="0"/>
            </a:p>
          </p:txBody>
        </p:sp>
        <p:sp>
          <p:nvSpPr>
            <p:cNvPr id="37" name="TextBox">
              <a:extLst>
                <a:ext uri="{FF2B5EF4-FFF2-40B4-BE49-F238E27FC236}">
                  <a16:creationId xmlns:a16="http://schemas.microsoft.com/office/drawing/2014/main" id="{9C1EC3E5-3DD6-F731-2F17-6950F36C40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000" y="3113694"/>
              <a:ext cx="1575285" cy="261659"/>
            </a:xfrm>
            <a:prstGeom prst="rect">
              <a:avLst/>
            </a:prstGeom>
            <a:solidFill>
              <a:srgbClr val="00D3DE"/>
            </a:solidFill>
            <a:ln w="9525">
              <a:solidFill>
                <a:srgbClr val="DAF6EB"/>
              </a:solidFill>
              <a:miter lim="800000"/>
              <a:headEnd/>
              <a:tailEnd/>
            </a:ln>
          </p:spPr>
          <p:txBody>
            <a:bodyPr rot="0" vert="horz" wrap="square" lIns="72000" tIns="60960" rIns="72000" bIns="60960" anchor="t" anchorCtr="0" upright="1">
              <a:noAutofit/>
            </a:bodyPr>
            <a:lstStyle>
              <a:defPPr>
                <a:defRPr lang="es-ES"/>
              </a:defPPr>
              <a:lvl1pPr>
                <a:spcBef>
                  <a:spcPts val="800"/>
                </a:spcBef>
                <a:spcAft>
                  <a:spcPts val="800"/>
                </a:spcAft>
                <a:defRPr sz="1400" cap="none"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ca" noProof="0" dirty="0"/>
                <a:t>Auditors (tecnologia)</a:t>
              </a:r>
            </a:p>
          </p:txBody>
        </p:sp>
      </p:grpSp>
      <p:grpSp>
        <p:nvGrpSpPr>
          <p:cNvPr id="38" name="Agrupa 91">
            <a:extLst>
              <a:ext uri="{FF2B5EF4-FFF2-40B4-BE49-F238E27FC236}">
                <a16:creationId xmlns:a16="http://schemas.microsoft.com/office/drawing/2014/main" id="{2B6AA550-16EB-5925-E8D3-7B5FC2736949}"/>
              </a:ext>
            </a:extLst>
          </p:cNvPr>
          <p:cNvGrpSpPr/>
          <p:nvPr/>
        </p:nvGrpSpPr>
        <p:grpSpPr>
          <a:xfrm>
            <a:off x="9685021" y="1381192"/>
            <a:ext cx="2100580" cy="3486548"/>
            <a:chOff x="7263765" y="1035893"/>
            <a:chExt cx="1575435" cy="2614912"/>
          </a:xfrm>
        </p:grpSpPr>
        <p:sp>
          <p:nvSpPr>
            <p:cNvPr id="39" name="TextBox">
              <a:extLst>
                <a:ext uri="{FF2B5EF4-FFF2-40B4-BE49-F238E27FC236}">
                  <a16:creationId xmlns:a16="http://schemas.microsoft.com/office/drawing/2014/main" id="{B98F04F4-4152-10D4-172C-278386A410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63765" y="1035893"/>
              <a:ext cx="1575435" cy="261659"/>
            </a:xfrm>
            <a:prstGeom prst="rect">
              <a:avLst/>
            </a:prstGeom>
            <a:solidFill>
              <a:srgbClr val="001689"/>
            </a:solidFill>
            <a:ln w="9525">
              <a:solidFill>
                <a:srgbClr val="001689"/>
              </a:solidFill>
              <a:miter lim="800000"/>
              <a:headEnd/>
              <a:tailEnd/>
            </a:ln>
          </p:spPr>
          <p:txBody>
            <a:bodyPr rot="0" vert="horz" wrap="square" lIns="121920" tIns="60960" rIns="121920" bIns="60960" anchor="t" anchorCtr="0" upright="1">
              <a:spAutoFit/>
            </a:bodyPr>
            <a:lstStyle>
              <a:defPPr>
                <a:defRPr lang="es-ES"/>
              </a:defPPr>
              <a:lvl1pPr algn="ctr" defTabSz="1219170" eaLnBrk="1" fontAlgn="auto" hangingPunct="1">
                <a:spcBef>
                  <a:spcPts val="1600"/>
                </a:spcBef>
                <a:spcAft>
                  <a:spcPts val="1600"/>
                </a:spcAft>
                <a:defRPr sz="1800" kern="0">
                  <a:solidFill>
                    <a:srgbClr val="FFFFFF"/>
                  </a:solidFill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ca" noProof="0" dirty="0"/>
                <a:t>Acadèmia</a:t>
              </a:r>
            </a:p>
          </p:txBody>
        </p:sp>
        <p:sp>
          <p:nvSpPr>
            <p:cNvPr id="40" name="TextBox">
              <a:extLst>
                <a:ext uri="{FF2B5EF4-FFF2-40B4-BE49-F238E27FC236}">
                  <a16:creationId xmlns:a16="http://schemas.microsoft.com/office/drawing/2014/main" id="{8AC80D45-BC1F-2C18-FDE7-C380CCE514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63765" y="1404517"/>
              <a:ext cx="1575435" cy="600309"/>
            </a:xfrm>
            <a:prstGeom prst="rect">
              <a:avLst/>
            </a:prstGeom>
            <a:solidFill>
              <a:srgbClr val="00D3DE"/>
            </a:solidFill>
            <a:ln w="9525">
              <a:solidFill>
                <a:srgbClr val="DAF6EB"/>
              </a:solidFill>
              <a:miter lim="800000"/>
              <a:headEnd/>
              <a:tailEnd/>
            </a:ln>
          </p:spPr>
          <p:txBody>
            <a:bodyPr rot="0" vert="horz" wrap="square" lIns="72000" tIns="60960" rIns="72000" bIns="60960" anchor="t" anchorCtr="0" upright="1">
              <a:noAutofit/>
            </a:bodyPr>
            <a:lstStyle>
              <a:defPPr>
                <a:defRPr lang="es-ES"/>
              </a:defPPr>
              <a:lvl1pPr>
                <a:spcBef>
                  <a:spcPts val="800"/>
                </a:spcBef>
                <a:spcAft>
                  <a:spcPts val="800"/>
                </a:spcAft>
                <a:defRPr sz="1400" cap="none"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ca" noProof="0" dirty="0"/>
                <a:t>Investigadors, experts, assessors</a:t>
              </a:r>
              <a:br>
                <a:rPr lang="es-ES" noProof="0" dirty="0"/>
              </a:br>
              <a:r>
                <a:rPr lang="ca" noProof="0" dirty="0"/>
                <a:t>(a títol individual)</a:t>
              </a:r>
            </a:p>
          </p:txBody>
        </p:sp>
        <p:sp>
          <p:nvSpPr>
            <p:cNvPr id="41" name="TextBox">
              <a:extLst>
                <a:ext uri="{FF2B5EF4-FFF2-40B4-BE49-F238E27FC236}">
                  <a16:creationId xmlns:a16="http://schemas.microsoft.com/office/drawing/2014/main" id="{D66E12BC-841F-4B5B-6B97-6D9A87322B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63765" y="2055153"/>
              <a:ext cx="1575435" cy="769634"/>
            </a:xfrm>
            <a:prstGeom prst="rect">
              <a:avLst/>
            </a:prstGeom>
            <a:solidFill>
              <a:srgbClr val="00D3DE"/>
            </a:solidFill>
            <a:ln w="9525">
              <a:solidFill>
                <a:srgbClr val="DAF6EB"/>
              </a:solidFill>
              <a:miter lim="800000"/>
              <a:headEnd/>
              <a:tailEnd/>
            </a:ln>
          </p:spPr>
          <p:txBody>
            <a:bodyPr rot="0" vert="horz" wrap="square" lIns="72000" tIns="60960" rIns="72000" bIns="60960" anchor="t" anchorCtr="0" upright="1">
              <a:noAutofit/>
            </a:bodyPr>
            <a:lstStyle>
              <a:defPPr>
                <a:defRPr lang="es-ES"/>
              </a:defPPr>
              <a:lvl1pPr>
                <a:spcBef>
                  <a:spcPts val="800"/>
                </a:spcBef>
                <a:spcAft>
                  <a:spcPts val="800"/>
                </a:spcAft>
                <a:defRPr sz="1400" cap="none"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ca" noProof="0" dirty="0"/>
                <a:t>Observatoris acadèmics, grups de recerca (experts organitzats / institucionalitzats)</a:t>
              </a:r>
            </a:p>
          </p:txBody>
        </p:sp>
        <p:sp>
          <p:nvSpPr>
            <p:cNvPr id="42" name="TextBox">
              <a:extLst>
                <a:ext uri="{FF2B5EF4-FFF2-40B4-BE49-F238E27FC236}">
                  <a16:creationId xmlns:a16="http://schemas.microsoft.com/office/drawing/2014/main" id="{829BA99D-1879-8C30-F282-E516DB708D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63765" y="2875114"/>
              <a:ext cx="1575435" cy="294380"/>
            </a:xfrm>
            <a:prstGeom prst="rect">
              <a:avLst/>
            </a:prstGeom>
            <a:solidFill>
              <a:srgbClr val="00D3DE"/>
            </a:solidFill>
            <a:ln w="9525">
              <a:solidFill>
                <a:srgbClr val="DAF6EB"/>
              </a:solidFill>
              <a:miter lim="800000"/>
              <a:headEnd/>
              <a:tailEnd/>
            </a:ln>
          </p:spPr>
          <p:txBody>
            <a:bodyPr rot="0" vert="horz" wrap="square" lIns="72000" tIns="60960" rIns="72000" bIns="60960" anchor="t" anchorCtr="0" upright="1">
              <a:noAutofit/>
            </a:bodyPr>
            <a:lstStyle>
              <a:defPPr>
                <a:defRPr lang="es-ES"/>
              </a:defPPr>
              <a:lvl1pPr>
                <a:spcBef>
                  <a:spcPts val="800"/>
                </a:spcBef>
                <a:spcAft>
                  <a:spcPts val="800"/>
                </a:spcAft>
                <a:defRPr sz="1400" cap="none"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ca" noProof="0" dirty="0"/>
                <a:t>Auditors (ètica, propòsit)</a:t>
              </a:r>
            </a:p>
          </p:txBody>
        </p:sp>
        <p:sp>
          <p:nvSpPr>
            <p:cNvPr id="43" name="TextBox">
              <a:extLst>
                <a:ext uri="{FF2B5EF4-FFF2-40B4-BE49-F238E27FC236}">
                  <a16:creationId xmlns:a16="http://schemas.microsoft.com/office/drawing/2014/main" id="{481EBD3F-6A93-0AFB-E518-F94302409A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63765" y="3219822"/>
              <a:ext cx="1574706" cy="430983"/>
            </a:xfrm>
            <a:prstGeom prst="rect">
              <a:avLst/>
            </a:prstGeom>
            <a:solidFill>
              <a:srgbClr val="00D3DE"/>
            </a:solidFill>
            <a:ln w="9525">
              <a:solidFill>
                <a:srgbClr val="DAF6EB"/>
              </a:solidFill>
              <a:miter lim="800000"/>
              <a:headEnd/>
              <a:tailEnd/>
            </a:ln>
          </p:spPr>
          <p:txBody>
            <a:bodyPr rot="0" vert="horz" wrap="square" lIns="72000" tIns="60960" rIns="72000" bIns="60960" anchor="t" anchorCtr="0" upright="1">
              <a:noAutofit/>
            </a:bodyPr>
            <a:lstStyle>
              <a:defPPr>
                <a:defRPr lang="es-ES"/>
              </a:defPPr>
              <a:lvl1pPr>
                <a:spcBef>
                  <a:spcPts val="800"/>
                </a:spcBef>
                <a:spcAft>
                  <a:spcPts val="800"/>
                </a:spcAft>
                <a:defRPr sz="1400" cap="none"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ca" noProof="0" dirty="0"/>
                <a:t>Universitats</a:t>
              </a:r>
              <a:br>
                <a:rPr lang="ca" dirty="0"/>
              </a:br>
              <a:r>
                <a:rPr lang="ca" noProof="0" dirty="0"/>
                <a:t>(educació superior)</a:t>
              </a:r>
            </a:p>
          </p:txBody>
        </p:sp>
      </p:grpSp>
      <p:sp>
        <p:nvSpPr>
          <p:cNvPr id="45" name="Título 8">
            <a:extLst>
              <a:ext uri="{FF2B5EF4-FFF2-40B4-BE49-F238E27FC236}">
                <a16:creationId xmlns:a16="http://schemas.microsoft.com/office/drawing/2014/main" id="{035B2769-C787-E0EC-EEC8-8129BB9F0192}"/>
              </a:ext>
            </a:extLst>
          </p:cNvPr>
          <p:cNvSpPr txBox="1">
            <a:spLocks/>
          </p:cNvSpPr>
          <p:nvPr/>
        </p:nvSpPr>
        <p:spPr>
          <a:xfrm>
            <a:off x="1199456" y="404664"/>
            <a:ext cx="8736012" cy="5762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" sz="2800" b="1" noProof="0" dirty="0">
                <a:solidFill>
                  <a:srgbClr val="0016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Mapa d'actors a la contractació pública d'IA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53FD2-1BE7-A041-5996-84B835343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F888168-CB4A-32FE-7A16-E22DCDA0C1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Taller: el mapa d’actors</a:t>
            </a:r>
          </a:p>
        </p:txBody>
      </p:sp>
    </p:spTree>
    <p:extLst>
      <p:ext uri="{BB962C8B-B14F-4D97-AF65-F5344CB8AC3E}">
        <p14:creationId xmlns:p14="http://schemas.microsoft.com/office/powerpoint/2010/main" val="12774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D5B35-1D64-93ED-BC8B-42E0AA99C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ol 5">
            <a:extLst>
              <a:ext uri="{FF2B5EF4-FFF2-40B4-BE49-F238E27FC236}">
                <a16:creationId xmlns:a16="http://schemas.microsoft.com/office/drawing/2014/main" id="{A2704E92-CF50-7CC4-792F-CDE7D24702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ca-ES" dirty="0"/>
              <a:t>Cartografiar els diferents perfils d’actor afectats per una qüestió i els respectius posicionaments: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dirty="0"/>
              <a:t>Llistar els actors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dirty="0"/>
              <a:t>Tipificar el seu perfil: quina funció en general fan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dirty="0"/>
              <a:t>Anomenar el seu repte</a:t>
            </a:r>
            <a:endParaRPr lang="ca-ES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ol 1">
            <a:extLst>
              <a:ext uri="{FF2B5EF4-FFF2-40B4-BE49-F238E27FC236}">
                <a16:creationId xmlns:a16="http://schemas.microsoft.com/office/drawing/2014/main" id="{AB28C523-214F-864D-9064-6241C204CE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ca-ES" dirty="0"/>
              <a:t>Taller: el mapa d’actors</a:t>
            </a:r>
          </a:p>
        </p:txBody>
      </p:sp>
    </p:spTree>
    <p:extLst>
      <p:ext uri="{BB962C8B-B14F-4D97-AF65-F5344CB8AC3E}">
        <p14:creationId xmlns:p14="http://schemas.microsoft.com/office/powerpoint/2010/main" val="2064823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05164-D1EE-4C51-BF86-B0D80D673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55D2282-D0C9-DB83-AAAA-6CA56367A9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852229"/>
              </p:ext>
            </p:extLst>
          </p:nvPr>
        </p:nvGraphicFramePr>
        <p:xfrm>
          <a:off x="431801" y="1268414"/>
          <a:ext cx="11424839" cy="531625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808279">
                  <a:extLst>
                    <a:ext uri="{9D8B030D-6E8A-4147-A177-3AD203B41FA5}">
                      <a16:colId xmlns:a16="http://schemas.microsoft.com/office/drawing/2014/main" val="2455986502"/>
                    </a:ext>
                  </a:extLst>
                </a:gridCol>
                <a:gridCol w="3807463">
                  <a:extLst>
                    <a:ext uri="{9D8B030D-6E8A-4147-A177-3AD203B41FA5}">
                      <a16:colId xmlns:a16="http://schemas.microsoft.com/office/drawing/2014/main" val="3980242874"/>
                    </a:ext>
                  </a:extLst>
                </a:gridCol>
                <a:gridCol w="3809097">
                  <a:extLst>
                    <a:ext uri="{9D8B030D-6E8A-4147-A177-3AD203B41FA5}">
                      <a16:colId xmlns:a16="http://schemas.microsoft.com/office/drawing/2014/main" val="763311545"/>
                    </a:ext>
                  </a:extLst>
                </a:gridCol>
              </a:tblGrid>
              <a:tr h="6510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ca" sz="1400" b="1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Missió </a:t>
                      </a:r>
                      <a:br>
                        <a:rPr lang="es-ES" sz="1400" b="1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a" sz="1400" b="1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Nom:</a:t>
                      </a:r>
                      <a:endParaRPr lang="es-ES" sz="1400" b="1" kern="120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68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ca" sz="1400" b="1" kern="1200" noProof="0" dirty="0">
                          <a:solidFill>
                            <a:srgbClr val="00168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Definició: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ca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11173755"/>
                  </a:ext>
                </a:extLst>
              </a:tr>
              <a:tr h="28177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ca" sz="1400" b="1" kern="1200" noProof="0" dirty="0">
                          <a:solidFill>
                            <a:srgbClr val="00168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Actor</a:t>
                      </a:r>
                      <a:endParaRPr lang="es-ES" sz="1400" b="1" kern="1200" noProof="0" dirty="0">
                        <a:solidFill>
                          <a:srgbClr val="00168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" sz="1400" b="1" kern="1200" noProof="0" dirty="0">
                          <a:solidFill>
                            <a:srgbClr val="00168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Funció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s-ES" sz="1400" b="1" kern="1200" noProof="0" dirty="0">
                        <a:solidFill>
                          <a:srgbClr val="00168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ca" sz="1400" b="1" kern="1200" noProof="0" dirty="0">
                          <a:solidFill>
                            <a:srgbClr val="00168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Repte</a:t>
                      </a:r>
                      <a:endParaRPr lang="es-ES" sz="1400" b="1" kern="1200" noProof="0" dirty="0">
                        <a:solidFill>
                          <a:srgbClr val="00168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326085"/>
                  </a:ext>
                </a:extLst>
              </a:tr>
              <a:tr h="57541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s-ES" sz="1400" b="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48615"/>
                  </a:ext>
                </a:extLst>
              </a:tr>
              <a:tr h="57169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s-ES" sz="1400" b="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451949"/>
                  </a:ext>
                </a:extLst>
              </a:tr>
              <a:tr h="57169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s-ES" sz="1400" b="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194407"/>
                  </a:ext>
                </a:extLst>
              </a:tr>
              <a:tr h="57169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s-ES" sz="1400" b="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766869"/>
                  </a:ext>
                </a:extLst>
              </a:tr>
              <a:tr h="57169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s-ES" sz="1400" b="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935902"/>
                  </a:ext>
                </a:extLst>
              </a:tr>
              <a:tr h="57169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s-ES" sz="1400" b="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051868"/>
                  </a:ext>
                </a:extLst>
              </a:tr>
              <a:tr h="57169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s-ES" sz="1400" b="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182248"/>
                  </a:ext>
                </a:extLst>
              </a:tr>
            </a:tbl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7CFF2C78-A869-B578-6F10-C59C667DF6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Taller: el mapa d’actors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2770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CA1BE-E0BA-9B77-DAA1-B50472AD0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1114CB5-60F5-017D-6961-F6C77E8CC802}"/>
              </a:ext>
            </a:extLst>
          </p:cNvPr>
          <p:cNvSpPr/>
          <p:nvPr/>
        </p:nvSpPr>
        <p:spPr>
          <a:xfrm>
            <a:off x="3645358" y="2012632"/>
            <a:ext cx="1584176" cy="658187"/>
          </a:xfrm>
          <a:prstGeom prst="rect">
            <a:avLst/>
          </a:prstGeom>
          <a:solidFill>
            <a:srgbClr val="001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EF11513-996A-BACF-6E6F-67001DDF0875}"/>
              </a:ext>
            </a:extLst>
          </p:cNvPr>
          <p:cNvSpPr/>
          <p:nvPr/>
        </p:nvSpPr>
        <p:spPr>
          <a:xfrm>
            <a:off x="7189686" y="2181619"/>
            <a:ext cx="1584176" cy="658187"/>
          </a:xfrm>
          <a:prstGeom prst="rect">
            <a:avLst/>
          </a:prstGeom>
          <a:solidFill>
            <a:srgbClr val="001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3908451-8B79-BBD8-EE93-69AD6AFB4F11}"/>
              </a:ext>
            </a:extLst>
          </p:cNvPr>
          <p:cNvSpPr/>
          <p:nvPr/>
        </p:nvSpPr>
        <p:spPr>
          <a:xfrm>
            <a:off x="3174492" y="3399481"/>
            <a:ext cx="1584176" cy="658187"/>
          </a:xfrm>
          <a:prstGeom prst="rect">
            <a:avLst/>
          </a:prstGeom>
          <a:solidFill>
            <a:srgbClr val="001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E0F0538-E95C-25A2-1630-7E2DD7419B08}"/>
              </a:ext>
            </a:extLst>
          </p:cNvPr>
          <p:cNvSpPr/>
          <p:nvPr/>
        </p:nvSpPr>
        <p:spPr>
          <a:xfrm>
            <a:off x="6528050" y="3605716"/>
            <a:ext cx="1584176" cy="658187"/>
          </a:xfrm>
          <a:prstGeom prst="rect">
            <a:avLst/>
          </a:prstGeom>
          <a:solidFill>
            <a:srgbClr val="001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08F631A-1BA9-64AA-C8D2-79B882153521}"/>
              </a:ext>
            </a:extLst>
          </p:cNvPr>
          <p:cNvSpPr/>
          <p:nvPr/>
        </p:nvSpPr>
        <p:spPr>
          <a:xfrm>
            <a:off x="5615035" y="4750209"/>
            <a:ext cx="1584176" cy="658187"/>
          </a:xfrm>
          <a:prstGeom prst="rect">
            <a:avLst/>
          </a:prstGeom>
          <a:solidFill>
            <a:srgbClr val="001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</a:t>
            </a:r>
          </a:p>
        </p:txBody>
      </p:sp>
      <p:sp>
        <p:nvSpPr>
          <p:cNvPr id="10" name="Globo: línea con borde y barra de énfasis 9">
            <a:extLst>
              <a:ext uri="{FF2B5EF4-FFF2-40B4-BE49-F238E27FC236}">
                <a16:creationId xmlns:a16="http://schemas.microsoft.com/office/drawing/2014/main" id="{4A61F949-D3E9-7DFD-FE0C-8D8DF3563610}"/>
              </a:ext>
            </a:extLst>
          </p:cNvPr>
          <p:cNvSpPr/>
          <p:nvPr/>
        </p:nvSpPr>
        <p:spPr>
          <a:xfrm>
            <a:off x="2009846" y="2013336"/>
            <a:ext cx="1259537" cy="1052838"/>
          </a:xfrm>
          <a:prstGeom prst="accentBorderCallout1">
            <a:avLst>
              <a:gd name="adj1" fmla="val 28702"/>
              <a:gd name="adj2" fmla="val 105102"/>
              <a:gd name="adj3" fmla="val 18560"/>
              <a:gd name="adj4" fmla="val 12858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és?</a:t>
            </a:r>
          </a:p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Què li passa?</a:t>
            </a:r>
          </a:p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Què fa?</a:t>
            </a:r>
          </a:p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DEL PROBLEMA</a:t>
            </a:r>
          </a:p>
        </p:txBody>
      </p:sp>
      <p:sp>
        <p:nvSpPr>
          <p:cNvPr id="11" name="Globo: línea con borde y barra de énfasis 10">
            <a:extLst>
              <a:ext uri="{FF2B5EF4-FFF2-40B4-BE49-F238E27FC236}">
                <a16:creationId xmlns:a16="http://schemas.microsoft.com/office/drawing/2014/main" id="{6A74F643-96D5-1C15-D107-037F505C45DE}"/>
              </a:ext>
            </a:extLst>
          </p:cNvPr>
          <p:cNvSpPr/>
          <p:nvPr/>
        </p:nvSpPr>
        <p:spPr>
          <a:xfrm>
            <a:off x="9026497" y="1980334"/>
            <a:ext cx="1259537" cy="1052838"/>
          </a:xfrm>
          <a:prstGeom prst="accentBorderCallout1">
            <a:avLst>
              <a:gd name="adj1" fmla="val 36844"/>
              <a:gd name="adj2" fmla="val -3795"/>
              <a:gd name="adj3" fmla="val 42987"/>
              <a:gd name="adj4" fmla="val -2039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és?</a:t>
            </a:r>
          </a:p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Què li passa?</a:t>
            </a:r>
          </a:p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Què fa?</a:t>
            </a:r>
          </a:p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DEL PROBLEMA</a:t>
            </a:r>
          </a:p>
        </p:txBody>
      </p:sp>
      <p:sp>
        <p:nvSpPr>
          <p:cNvPr id="12" name="Globo: línea con borde y barra de énfasis 11">
            <a:extLst>
              <a:ext uri="{FF2B5EF4-FFF2-40B4-BE49-F238E27FC236}">
                <a16:creationId xmlns:a16="http://schemas.microsoft.com/office/drawing/2014/main" id="{D4E32CAE-86E3-58FD-50B8-41EC004F1AC6}"/>
              </a:ext>
            </a:extLst>
          </p:cNvPr>
          <p:cNvSpPr/>
          <p:nvPr/>
        </p:nvSpPr>
        <p:spPr>
          <a:xfrm>
            <a:off x="2009846" y="4220119"/>
            <a:ext cx="1259537" cy="1052838"/>
          </a:xfrm>
          <a:prstGeom prst="accentBorderCallout1">
            <a:avLst>
              <a:gd name="adj1" fmla="val 28702"/>
              <a:gd name="adj2" fmla="val 105102"/>
              <a:gd name="adj3" fmla="val -14009"/>
              <a:gd name="adj4" fmla="val 13312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és?</a:t>
            </a:r>
          </a:p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Què li passa?</a:t>
            </a:r>
          </a:p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Què fa?</a:t>
            </a:r>
          </a:p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DEL PROBLEMA</a:t>
            </a:r>
          </a:p>
        </p:txBody>
      </p:sp>
      <p:sp>
        <p:nvSpPr>
          <p:cNvPr id="13" name="Globo: línea con borde y barra de énfasis 12">
            <a:extLst>
              <a:ext uri="{FF2B5EF4-FFF2-40B4-BE49-F238E27FC236}">
                <a16:creationId xmlns:a16="http://schemas.microsoft.com/office/drawing/2014/main" id="{24D3D222-8524-5265-371D-6102D0F4618B}"/>
              </a:ext>
            </a:extLst>
          </p:cNvPr>
          <p:cNvSpPr/>
          <p:nvPr/>
        </p:nvSpPr>
        <p:spPr>
          <a:xfrm>
            <a:off x="3965244" y="4647636"/>
            <a:ext cx="1259537" cy="1052838"/>
          </a:xfrm>
          <a:prstGeom prst="accentBorderCallout1">
            <a:avLst>
              <a:gd name="adj1" fmla="val 28702"/>
              <a:gd name="adj2" fmla="val 105102"/>
              <a:gd name="adj3" fmla="val 18560"/>
              <a:gd name="adj4" fmla="val 12858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és?</a:t>
            </a:r>
          </a:p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Què li passa?</a:t>
            </a:r>
          </a:p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Què fa?</a:t>
            </a:r>
          </a:p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DEL PROBLEMA</a:t>
            </a:r>
          </a:p>
        </p:txBody>
      </p:sp>
      <p:sp>
        <p:nvSpPr>
          <p:cNvPr id="14" name="Globo: línea con borde y barra de énfasis 13">
            <a:extLst>
              <a:ext uri="{FF2B5EF4-FFF2-40B4-BE49-F238E27FC236}">
                <a16:creationId xmlns:a16="http://schemas.microsoft.com/office/drawing/2014/main" id="{0DE8FB67-1CE3-D751-3503-B12A97C8FE5B}"/>
              </a:ext>
            </a:extLst>
          </p:cNvPr>
          <p:cNvSpPr/>
          <p:nvPr/>
        </p:nvSpPr>
        <p:spPr>
          <a:xfrm>
            <a:off x="8387740" y="3497299"/>
            <a:ext cx="1259537" cy="1052838"/>
          </a:xfrm>
          <a:prstGeom prst="accentBorderCallout1">
            <a:avLst>
              <a:gd name="adj1" fmla="val 36844"/>
              <a:gd name="adj2" fmla="val -3795"/>
              <a:gd name="adj3" fmla="val 42987"/>
              <a:gd name="adj4" fmla="val -2039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és?</a:t>
            </a:r>
          </a:p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Què li passa?</a:t>
            </a:r>
          </a:p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Què fa?</a:t>
            </a:r>
          </a:p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DEL PROBLEMA</a:t>
            </a:r>
          </a:p>
        </p:txBody>
      </p:sp>
      <p:cxnSp>
        <p:nvCxnSpPr>
          <p:cNvPr id="15" name="Conector curvado 84">
            <a:extLst>
              <a:ext uri="{FF2B5EF4-FFF2-40B4-BE49-F238E27FC236}">
                <a16:creationId xmlns:a16="http://schemas.microsoft.com/office/drawing/2014/main" id="{3BA2FEA4-D14E-5B5F-897B-675205AEBB72}"/>
              </a:ext>
            </a:extLst>
          </p:cNvPr>
          <p:cNvCxnSpPr>
            <a:cxnSpLocks/>
            <a:stCxn id="5" idx="1"/>
            <a:endCxn id="4" idx="3"/>
          </p:cNvCxnSpPr>
          <p:nvPr/>
        </p:nvCxnSpPr>
        <p:spPr>
          <a:xfrm rot="10800000">
            <a:off x="5229534" y="2341727"/>
            <a:ext cx="1960152" cy="168987"/>
          </a:xfrm>
          <a:prstGeom prst="curvedConnector3">
            <a:avLst>
              <a:gd name="adj1" fmla="val 50000"/>
            </a:avLst>
          </a:prstGeom>
          <a:ln w="101600">
            <a:solidFill>
              <a:srgbClr val="00D3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Globo: línea con borde y barra de énfasis 15">
            <a:extLst>
              <a:ext uri="{FF2B5EF4-FFF2-40B4-BE49-F238E27FC236}">
                <a16:creationId xmlns:a16="http://schemas.microsoft.com/office/drawing/2014/main" id="{2EF7EA40-9189-E775-AC7B-0678DF0A61CC}"/>
              </a:ext>
            </a:extLst>
          </p:cNvPr>
          <p:cNvSpPr/>
          <p:nvPr/>
        </p:nvSpPr>
        <p:spPr>
          <a:xfrm>
            <a:off x="5806808" y="1556792"/>
            <a:ext cx="1259537" cy="456544"/>
          </a:xfrm>
          <a:prstGeom prst="accentBorderCallout1">
            <a:avLst>
              <a:gd name="adj1" fmla="val 111952"/>
              <a:gd name="adj2" fmla="val -6820"/>
              <a:gd name="adj3" fmla="val 159821"/>
              <a:gd name="adj4" fmla="val -21147"/>
            </a:avLst>
          </a:prstGeom>
          <a:solidFill>
            <a:schemeClr val="bg1"/>
          </a:solidFill>
          <a:ln>
            <a:solidFill>
              <a:srgbClr val="00D3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Quina relació tenen?</a:t>
            </a:r>
          </a:p>
        </p:txBody>
      </p:sp>
      <p:sp>
        <p:nvSpPr>
          <p:cNvPr id="17" name="Título 16">
            <a:extLst>
              <a:ext uri="{FF2B5EF4-FFF2-40B4-BE49-F238E27FC236}">
                <a16:creationId xmlns:a16="http://schemas.microsoft.com/office/drawing/2014/main" id="{9D1EAACD-2428-BC7E-BAC3-D596812A70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Taller: el mapa d’actors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2020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8BCE2-4461-8D7A-A1D6-C77116C54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2109A8-E340-605A-8E28-6463F64586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El perfil de l’actor (</a:t>
            </a:r>
            <a:r>
              <a:rPr lang="ca-ES" i="1" dirty="0"/>
              <a:t>persona</a:t>
            </a:r>
            <a:r>
              <a:rPr lang="ca-ES" dirty="0"/>
              <a:t>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2676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1">
            <a:extLst>
              <a:ext uri="{FF2B5EF4-FFF2-40B4-BE49-F238E27FC236}">
                <a16:creationId xmlns:a16="http://schemas.microsoft.com/office/drawing/2014/main" id="{D9368410-A701-7E04-B03B-22BA1DDB76C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" altLang="ca-ES"/>
              <a:t>Avatar usuari</a:t>
            </a:r>
            <a:endParaRPr lang="ca-ES" altLang="ca-ES" dirty="0"/>
          </a:p>
        </p:txBody>
      </p:sp>
      <p:pic>
        <p:nvPicPr>
          <p:cNvPr id="3" name="Picture 2" descr="GZHCH MACHINERY-GZHCH machinery">
            <a:extLst>
              <a:ext uri="{FF2B5EF4-FFF2-40B4-BE49-F238E27FC236}">
                <a16:creationId xmlns:a16="http://schemas.microsoft.com/office/drawing/2014/main" id="{5C108138-8950-A1BB-743C-A435348D8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1262693"/>
            <a:ext cx="1695677" cy="158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CA1AA06-C46D-7576-B7F8-A612373FB6F7}"/>
              </a:ext>
            </a:extLst>
          </p:cNvPr>
          <p:cNvSpPr txBox="1"/>
          <p:nvPr/>
        </p:nvSpPr>
        <p:spPr>
          <a:xfrm>
            <a:off x="2349500" y="1262693"/>
            <a:ext cx="5040313" cy="1585457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wrap="square">
            <a:noAutofit/>
          </a:bodyPr>
          <a:lstStyle/>
          <a:p>
            <a:pPr>
              <a:lnSpc>
                <a:spcPct val="115000"/>
              </a:lnSpc>
              <a:buNone/>
            </a:pPr>
            <a:r>
              <a:rPr lang="ca" sz="1800" b="1" dirty="0">
                <a:solidFill>
                  <a:srgbClr val="001689"/>
                </a:solidFill>
                <a:latin typeface="Hanken Grotesk" panose="020B0604020202020204" charset="0"/>
                <a:ea typeface="Arial" panose="020B0604020202020204" pitchFamily="34" charset="0"/>
              </a:rPr>
              <a:t>Bio</a:t>
            </a:r>
            <a:endParaRPr lang="ca-ES" sz="2000" b="1" dirty="0">
              <a:solidFill>
                <a:srgbClr val="001689"/>
              </a:solidFill>
              <a:latin typeface="Hanken Grotesk" panose="020B060402020202020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buNone/>
            </a:pPr>
            <a:r>
              <a:rPr lang="ca" sz="2000" dirty="0">
                <a:latin typeface="Hanken Grotesk" panose="020B0604020202020204" charset="0"/>
                <a:ea typeface="Arial" panose="020B0604020202020204" pitchFamily="34" charset="0"/>
              </a:rPr>
              <a:t>Home, passada la cinquantena</a:t>
            </a:r>
          </a:p>
          <a:p>
            <a:pPr>
              <a:lnSpc>
                <a:spcPct val="115000"/>
              </a:lnSpc>
              <a:buNone/>
            </a:pPr>
            <a:r>
              <a:rPr lang="ca" sz="2000" dirty="0">
                <a:latin typeface="Hanken Grotesk" panose="020B0604020202020204" charset="0"/>
                <a:ea typeface="Arial" panose="020B0604020202020204" pitchFamily="34" charset="0"/>
              </a:rPr>
              <a:t>Treball d'oficina, hàbits sedentaris</a:t>
            </a:r>
          </a:p>
          <a:p>
            <a:pPr>
              <a:lnSpc>
                <a:spcPct val="115000"/>
              </a:lnSpc>
              <a:buNone/>
            </a:pPr>
            <a:r>
              <a:rPr lang="ca" sz="2000" dirty="0">
                <a:latin typeface="Hanken Grotesk" panose="020B0604020202020204" charset="0"/>
                <a:ea typeface="Arial" panose="020B0604020202020204" pitchFamily="34" charset="0"/>
              </a:rPr>
              <a:t>Casat amb fills preadolescents</a:t>
            </a:r>
            <a:endParaRPr lang="ca-ES" sz="2000" dirty="0">
              <a:latin typeface="Hanken Grotesk" panose="020B0604020202020204" charset="0"/>
              <a:ea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D510FF5-C22A-60E9-EF24-9E42C9DFCC0A}"/>
              </a:ext>
            </a:extLst>
          </p:cNvPr>
          <p:cNvSpPr txBox="1"/>
          <p:nvPr/>
        </p:nvSpPr>
        <p:spPr>
          <a:xfrm>
            <a:off x="407988" y="3194050"/>
            <a:ext cx="6981825" cy="3225498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wrap="square">
            <a:noAutofit/>
          </a:bodyPr>
          <a:lstStyle/>
          <a:p>
            <a:pPr>
              <a:lnSpc>
                <a:spcPct val="115000"/>
              </a:lnSpc>
              <a:buNone/>
            </a:pPr>
            <a:r>
              <a:rPr lang="ca" sz="1800" b="1" dirty="0">
                <a:solidFill>
                  <a:srgbClr val="001689"/>
                </a:solidFill>
                <a:latin typeface="Hanken Grotesk" panose="020B0604020202020204" charset="0"/>
                <a:ea typeface="Arial" panose="020B0604020202020204" pitchFamily="34" charset="0"/>
              </a:rPr>
              <a:t>Perfil</a:t>
            </a:r>
            <a:endParaRPr lang="ca-ES" sz="2000" b="1" dirty="0">
              <a:solidFill>
                <a:srgbClr val="001689"/>
              </a:solidFill>
              <a:latin typeface="Hanken Grotesk" panose="020B060402020202020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buNone/>
            </a:pPr>
            <a:r>
              <a:rPr lang="ca" sz="2000" dirty="0">
                <a:latin typeface="Hanken Grotesk" panose="020B0604020202020204" charset="0"/>
                <a:ea typeface="Arial" panose="020B0604020202020204" pitchFamily="34" charset="0"/>
              </a:rPr>
              <a:t>Amb recursos culturals, educatius i informatius</a:t>
            </a:r>
          </a:p>
          <a:p>
            <a:pPr>
              <a:lnSpc>
                <a:spcPct val="115000"/>
              </a:lnSpc>
              <a:buNone/>
            </a:pPr>
            <a:r>
              <a:rPr lang="ca" sz="2000" dirty="0">
                <a:latin typeface="Hanken Grotesk" panose="020B0604020202020204" charset="0"/>
                <a:ea typeface="Arial" panose="020B0604020202020204" pitchFamily="34" charset="0"/>
              </a:rPr>
              <a:t>Família extensa a distància, pot confiar només puntualment</a:t>
            </a:r>
          </a:p>
          <a:p>
            <a:pPr>
              <a:lnSpc>
                <a:spcPct val="115000"/>
              </a:lnSpc>
              <a:buNone/>
            </a:pPr>
            <a:r>
              <a:rPr lang="ca" sz="2000" dirty="0">
                <a:latin typeface="Hanken Grotesk" panose="020B0604020202020204" charset="0"/>
                <a:ea typeface="Arial" panose="020B0604020202020204" pitchFamily="34" charset="0"/>
              </a:rPr>
              <a:t>Poca xarxa social, s'ha traslladat recentment, vida dedicada a família i fills</a:t>
            </a:r>
          </a:p>
          <a:p>
            <a:pPr>
              <a:lnSpc>
                <a:spcPct val="115000"/>
              </a:lnSpc>
              <a:buNone/>
            </a:pPr>
            <a:r>
              <a:rPr lang="ca" sz="2000" dirty="0">
                <a:latin typeface="Hanken Grotesk" panose="020B0604020202020204" charset="0"/>
                <a:ea typeface="Arial" panose="020B0604020202020204" pitchFamily="34" charset="0"/>
              </a:rPr>
              <a:t>S'interessa pels de casa</a:t>
            </a:r>
          </a:p>
          <a:p>
            <a:pPr>
              <a:lnSpc>
                <a:spcPct val="115000"/>
              </a:lnSpc>
              <a:buNone/>
            </a:pPr>
            <a:r>
              <a:rPr lang="ca" sz="2000" dirty="0">
                <a:latin typeface="Hanken Grotesk" panose="020B0604020202020204" charset="0"/>
                <a:ea typeface="Arial" panose="020B0604020202020204" pitchFamily="34" charset="0"/>
              </a:rPr>
              <a:t>Zona urbana, però li agrada la natura</a:t>
            </a:r>
          </a:p>
          <a:p>
            <a:pPr>
              <a:lnSpc>
                <a:spcPct val="115000"/>
              </a:lnSpc>
              <a:buNone/>
            </a:pPr>
            <a:r>
              <a:rPr lang="ca" sz="2000" dirty="0">
                <a:latin typeface="Hanken Grotesk" panose="020B0604020202020204" charset="0"/>
                <a:ea typeface="Arial" panose="020B0604020202020204" pitchFamily="34" charset="0"/>
              </a:rPr>
              <a:t>Preferiria entorns més saludables (contaminació, estrès)</a:t>
            </a:r>
            <a:endParaRPr lang="ca-ES" sz="2000" dirty="0">
              <a:latin typeface="Hanken Grotesk" panose="020B0604020202020204" charset="0"/>
              <a:ea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831D01E-0996-0D53-F069-457F75929C4D}"/>
              </a:ext>
            </a:extLst>
          </p:cNvPr>
          <p:cNvSpPr txBox="1"/>
          <p:nvPr/>
        </p:nvSpPr>
        <p:spPr>
          <a:xfrm>
            <a:off x="7594214" y="3194050"/>
            <a:ext cx="4312036" cy="3225498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wrap="square">
            <a:noAutofit/>
          </a:bodyPr>
          <a:lstStyle/>
          <a:p>
            <a:pPr>
              <a:lnSpc>
                <a:spcPct val="115000"/>
              </a:lnSpc>
              <a:buNone/>
            </a:pPr>
            <a:r>
              <a:rPr lang="ca" sz="1800" b="1" dirty="0">
                <a:solidFill>
                  <a:srgbClr val="001689"/>
                </a:solidFill>
                <a:latin typeface="Hanken Grotesk" panose="020B0604020202020204" charset="0"/>
                <a:ea typeface="Arial" panose="020B0604020202020204" pitchFamily="34" charset="0"/>
              </a:rPr>
              <a:t>Salut</a:t>
            </a:r>
            <a:endParaRPr lang="ca-ES" sz="2000" b="1" dirty="0">
              <a:solidFill>
                <a:srgbClr val="001689"/>
              </a:solidFill>
              <a:latin typeface="Hanken Grotesk" panose="020B060402020202020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buNone/>
            </a:pPr>
            <a:r>
              <a:rPr lang="ca" sz="2000" dirty="0">
                <a:latin typeface="Hanken Grotesk" panose="020B0604020202020204" charset="0"/>
                <a:ea typeface="Arial" panose="020B0604020202020204" pitchFamily="34" charset="0"/>
              </a:rPr>
              <a:t>Percepció de bona salut</a:t>
            </a:r>
          </a:p>
          <a:p>
            <a:pPr>
              <a:lnSpc>
                <a:spcPct val="115000"/>
              </a:lnSpc>
              <a:buNone/>
            </a:pPr>
            <a:r>
              <a:rPr lang="ca" sz="2000" dirty="0">
                <a:latin typeface="Hanken Grotesk" panose="020B0604020202020204" charset="0"/>
                <a:ea typeface="Arial" panose="020B0604020202020204" pitchFamily="34" charset="0"/>
              </a:rPr>
              <a:t>Hàbits sedentaris</a:t>
            </a:r>
          </a:p>
          <a:p>
            <a:pPr>
              <a:lnSpc>
                <a:spcPct val="115000"/>
              </a:lnSpc>
              <a:buNone/>
            </a:pPr>
            <a:r>
              <a:rPr lang="ca" sz="2000" dirty="0">
                <a:latin typeface="Hanken Grotesk" panose="020B0604020202020204" charset="0"/>
                <a:ea typeface="Arial" panose="020B0604020202020204" pitchFamily="34" charset="0"/>
              </a:rPr>
              <a:t>No gaire esportista</a:t>
            </a:r>
          </a:p>
          <a:p>
            <a:pPr>
              <a:lnSpc>
                <a:spcPct val="115000"/>
              </a:lnSpc>
              <a:buNone/>
            </a:pPr>
            <a:r>
              <a:rPr lang="ca" sz="2000" dirty="0">
                <a:latin typeface="Hanken Grotesk" panose="020B0604020202020204" charset="0"/>
                <a:ea typeface="Arial" panose="020B0604020202020204" pitchFamily="34" charset="0"/>
              </a:rPr>
              <a:t>No obstant això es mira amb la salut i benestar</a:t>
            </a:r>
          </a:p>
          <a:p>
            <a:pPr>
              <a:lnSpc>
                <a:spcPct val="115000"/>
              </a:lnSpc>
              <a:buNone/>
            </a:pPr>
            <a:r>
              <a:rPr lang="ca" sz="2000" dirty="0">
                <a:latin typeface="Hanken Grotesk" panose="020B0604020202020204" charset="0"/>
                <a:ea typeface="Arial" panose="020B0604020202020204" pitchFamily="34" charset="0"/>
              </a:rPr>
              <a:t>Comença a empenyorar l'edat</a:t>
            </a:r>
            <a:endParaRPr lang="ca-ES" sz="2000" dirty="0">
              <a:latin typeface="Hanken Grotesk" panose="020B0604020202020204" charset="0"/>
              <a:ea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CD068BD-1CA3-1540-67E5-DB132981AC25}"/>
              </a:ext>
            </a:extLst>
          </p:cNvPr>
          <p:cNvSpPr txBox="1"/>
          <p:nvPr/>
        </p:nvSpPr>
        <p:spPr>
          <a:xfrm>
            <a:off x="7594214" y="1262693"/>
            <a:ext cx="4312036" cy="1585457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wrap="square">
            <a:noAutofit/>
          </a:bodyPr>
          <a:lstStyle/>
          <a:p>
            <a:pPr>
              <a:lnSpc>
                <a:spcPct val="115000"/>
              </a:lnSpc>
              <a:buNone/>
            </a:pPr>
            <a:r>
              <a:rPr lang="ca" sz="1800" b="1" dirty="0">
                <a:solidFill>
                  <a:srgbClr val="001689"/>
                </a:solidFill>
                <a:latin typeface="Hanken Grotesk" panose="020B0604020202020204" charset="0"/>
                <a:ea typeface="Arial" panose="020B0604020202020204" pitchFamily="34" charset="0"/>
              </a:rPr>
              <a:t>Economia</a:t>
            </a:r>
            <a:endParaRPr lang="ca-ES" sz="2000" b="1" dirty="0">
              <a:solidFill>
                <a:srgbClr val="001689"/>
              </a:solidFill>
              <a:latin typeface="Hanken Grotesk" panose="020B060402020202020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buNone/>
            </a:pPr>
            <a:r>
              <a:rPr lang="ca" sz="2000" dirty="0">
                <a:latin typeface="Hanken Grotesk" panose="020B0604020202020204" charset="0"/>
                <a:ea typeface="Arial" panose="020B0604020202020204" pitchFamily="34" charset="0"/>
              </a:rPr>
              <a:t>Nivell socioeconòmic mitjà</a:t>
            </a:r>
          </a:p>
          <a:p>
            <a:pPr>
              <a:lnSpc>
                <a:spcPct val="115000"/>
              </a:lnSpc>
              <a:buNone/>
            </a:pPr>
            <a:r>
              <a:rPr lang="ca" sz="2000" dirty="0">
                <a:latin typeface="Hanken Grotesk" panose="020B0604020202020204" charset="0"/>
                <a:ea typeface="Arial" panose="020B0604020202020204" pitchFamily="34" charset="0"/>
              </a:rPr>
              <a:t>Situació sense problemes però fràgil</a:t>
            </a:r>
            <a:endParaRPr lang="ca-ES" sz="2000" dirty="0">
              <a:latin typeface="Hanken Grotesk" panose="020B0604020202020204" charset="0"/>
              <a:ea typeface="Arial" panose="020B0604020202020204" pitchFamily="34" charset="0"/>
            </a:endParaRP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4EB773AC-EDEC-AE5A-930D-8DDE38960A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" dirty="0"/>
              <a:t>Fitxa de l'actor al Mapa de Salut</a:t>
            </a:r>
            <a:endParaRPr lang="es-E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65562-5CAE-9CCB-D738-F5E1CA1F0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6DBBB8-1D81-6D1E-1DDA-EE9827892F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Taller: el perfil de l’actor (</a:t>
            </a:r>
            <a:r>
              <a:rPr lang="ca-ES" i="1" dirty="0"/>
              <a:t>persona</a:t>
            </a:r>
            <a:r>
              <a:rPr lang="ca-ES" dirty="0"/>
              <a:t>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3332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ol 5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ca-ES" dirty="0"/>
              <a:t>Dibuixar un perfil o </a:t>
            </a:r>
            <a:r>
              <a:rPr lang="ca-ES" i="1" dirty="0"/>
              <a:t>persona</a:t>
            </a:r>
            <a:r>
              <a:rPr lang="ca-ES" dirty="0"/>
              <a:t> de l’actor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dirty="0"/>
              <a:t>comportaments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dirty="0"/>
              <a:t>canvis de comportament del públic objectiu</a:t>
            </a:r>
            <a:endParaRPr lang="ca-ES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a-ES" dirty="0"/>
              <a:t>Taller: el perfil de l’actor (diagrama </a:t>
            </a:r>
            <a:r>
              <a:rPr lang="ca-ES" i="1" dirty="0"/>
              <a:t>Persona</a:t>
            </a:r>
            <a:r>
              <a:rPr lang="ca-E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69120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>
          <a:extLst>
            <a:ext uri="{FF2B5EF4-FFF2-40B4-BE49-F238E27FC236}">
              <a16:creationId xmlns:a16="http://schemas.microsoft.com/office/drawing/2014/main" id="{B620B0DA-9258-A5E2-47AE-A154584C9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ol 5">
            <a:extLst>
              <a:ext uri="{FF2B5EF4-FFF2-40B4-BE49-F238E27FC236}">
                <a16:creationId xmlns:a16="http://schemas.microsoft.com/office/drawing/2014/main" id="{4C7BEFF3-ADCE-3388-DEE7-7809A936FF1C}"/>
              </a:ext>
            </a:extLst>
          </p:cNvPr>
          <p:cNvSpPr txBox="1">
            <a:spLocks/>
          </p:cNvSpPr>
          <p:nvPr/>
        </p:nvSpPr>
        <p:spPr>
          <a:xfrm>
            <a:off x="1194470" y="1273874"/>
            <a:ext cx="10183143" cy="5038026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" sz="2800" b="1" dirty="0">
                <a:latin typeface="Arial" panose="020B0604020202020204" pitchFamily="34" charset="0"/>
                <a:cs typeface="Arial" panose="020B0604020202020204" pitchFamily="34" charset="0"/>
              </a:rPr>
              <a:t>Cartografiar els diferents actors involucrats per una qüestió: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" sz="2400" dirty="0">
                <a:latin typeface="Arial" panose="020B0604020202020204" pitchFamily="34" charset="0"/>
                <a:cs typeface="Arial" panose="020B0604020202020204" pitchFamily="34" charset="0"/>
              </a:rPr>
              <a:t>Llistar els actors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" sz="2400" dirty="0">
                <a:latin typeface="Arial" panose="020B0604020202020204" pitchFamily="34" charset="0"/>
                <a:cs typeface="Arial" panose="020B0604020202020204" pitchFamily="34" charset="0"/>
              </a:rPr>
              <a:t>Tipificar el perfil</a:t>
            </a:r>
          </a:p>
          <a:p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" sz="2800" b="1" dirty="0">
                <a:latin typeface="Arial" panose="020B0604020202020204" pitchFamily="34" charset="0"/>
                <a:cs typeface="Arial" panose="020B0604020202020204" pitchFamily="34" charset="0"/>
              </a:rPr>
              <a:t>Quina visió/posicionament tenen: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" sz="2400" dirty="0">
                <a:latin typeface="Arial" panose="020B0604020202020204" pitchFamily="34" charset="0"/>
                <a:cs typeface="Arial" panose="020B0604020202020204" pitchFamily="34" charset="0"/>
              </a:rPr>
              <a:t>Descriure'n les aproximacions a la qüestió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" sz="2400" dirty="0">
                <a:latin typeface="Arial" panose="020B0604020202020204" pitchFamily="34" charset="0"/>
                <a:cs typeface="Arial" panose="020B0604020202020204" pitchFamily="34" charset="0"/>
              </a:rPr>
              <a:t>Anomenar el problema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" sz="2400" dirty="0">
                <a:latin typeface="Arial" panose="020B0604020202020204" pitchFamily="34" charset="0"/>
                <a:cs typeface="Arial" panose="020B0604020202020204" pitchFamily="34" charset="0"/>
              </a:rPr>
              <a:t>Establir relacions entre actors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" sz="2800" b="1" dirty="0">
                <a:latin typeface="Arial" panose="020B0604020202020204" pitchFamily="34" charset="0"/>
                <a:cs typeface="Arial" panose="020B0604020202020204" pitchFamily="34" charset="0"/>
              </a:rPr>
              <a:t>Aportacions/actius: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" sz="2400" dirty="0">
                <a:latin typeface="Arial" panose="020B0604020202020204" pitchFamily="34" charset="0"/>
                <a:cs typeface="Arial" panose="020B0604020202020204" pitchFamily="34" charset="0"/>
              </a:rPr>
              <a:t>Explorar instruments per arribar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" sz="2400" dirty="0">
                <a:latin typeface="Arial" panose="020B0604020202020204" pitchFamily="34" charset="0"/>
                <a:cs typeface="Arial" panose="020B0604020202020204" pitchFamily="34" charset="0"/>
              </a:rPr>
              <a:t>Llistar el rang d'actius aportats per cada actor i impacte esperat</a:t>
            </a:r>
            <a:endParaRPr lang="ca-E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3D801F5-D990-C104-C9C5-F8E7319C79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416293"/>
            <a:ext cx="9948355" cy="564782"/>
          </a:xfrm>
        </p:spPr>
        <p:txBody>
          <a:bodyPr/>
          <a:lstStyle/>
          <a:p>
            <a:r>
              <a:rPr lang="ca-ES" dirty="0"/>
              <a:t>Continguts de la sessió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3124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85DC9-380E-E0E4-E0E0-24666C625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A8E797C3-5EB3-EC05-2906-D4A9B3513D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a-ES" dirty="0"/>
              <a:t>Taller: el perfil de l’actor (diagrama </a:t>
            </a:r>
            <a:r>
              <a:rPr lang="ca-ES" i="1" dirty="0"/>
              <a:t>Persona</a:t>
            </a:r>
            <a:r>
              <a:rPr lang="ca-ES" dirty="0"/>
              <a:t>)</a:t>
            </a:r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E35C7192-FE3B-09D5-3463-39AA386300A5}"/>
              </a:ext>
            </a:extLst>
          </p:cNvPr>
          <p:cNvSpPr/>
          <p:nvPr/>
        </p:nvSpPr>
        <p:spPr>
          <a:xfrm>
            <a:off x="8040216" y="1916832"/>
            <a:ext cx="3456660" cy="1971601"/>
          </a:xfrm>
          <a:prstGeom prst="rect">
            <a:avLst/>
          </a:prstGeom>
          <a:solidFill>
            <a:srgbClr val="D1FDFF"/>
          </a:solidFill>
          <a:ln>
            <a:solidFill>
              <a:srgbClr val="D1F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marL="88900"/>
            <a:r>
              <a:rPr lang="ca-ES" b="1" dirty="0">
                <a:solidFill>
                  <a:srgbClr val="001689"/>
                </a:solidFill>
                <a:latin typeface="Arial" pitchFamily="34" charset="0"/>
                <a:cs typeface="Arial" pitchFamily="34" charset="0"/>
              </a:rPr>
              <a:t>Problemes/necessitats</a:t>
            </a:r>
            <a:endParaRPr lang="ca-ES" sz="1400" b="1" dirty="0">
              <a:solidFill>
                <a:srgbClr val="001689"/>
              </a:solidFill>
              <a:latin typeface="Arial" pitchFamily="34" charset="0"/>
              <a:cs typeface="Arial" pitchFamily="34" charset="0"/>
            </a:endParaRPr>
          </a:p>
          <a:p>
            <a:pPr marL="88900"/>
            <a:endParaRPr lang="ca-ES" sz="1400" b="1" dirty="0">
              <a:solidFill>
                <a:srgbClr val="001689"/>
              </a:solidFill>
              <a:latin typeface="Arial" pitchFamily="34" charset="0"/>
              <a:cs typeface="Arial" pitchFamily="34" charset="0"/>
            </a:endParaRPr>
          </a:p>
          <a:p>
            <a:pPr marL="88900"/>
            <a:r>
              <a:rPr lang="ca-ES" sz="1400" dirty="0">
                <a:solidFill>
                  <a:srgbClr val="001689"/>
                </a:solidFill>
                <a:latin typeface="Arial" pitchFamily="34" charset="0"/>
                <a:cs typeface="Arial" pitchFamily="34" charset="0"/>
              </a:rPr>
              <a:t>Estat del problema que creieu que té el ciutadà, i que la vostra solució resol</a:t>
            </a:r>
          </a:p>
          <a:p>
            <a:pPr marL="88900"/>
            <a:r>
              <a:rPr lang="ca-ES" sz="1400" dirty="0">
                <a:solidFill>
                  <a:srgbClr val="001689"/>
                </a:solidFill>
                <a:latin typeface="Arial" pitchFamily="34" charset="0"/>
                <a:cs typeface="Arial" pitchFamily="34" charset="0"/>
              </a:rPr>
              <a:t>Què li passa</a:t>
            </a:r>
          </a:p>
          <a:p>
            <a:pPr marL="88900"/>
            <a:endParaRPr lang="ca-ES" sz="1400" dirty="0">
              <a:solidFill>
                <a:srgbClr val="00168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F8BE5916-B6BE-3C7D-5A6A-341DAD078B5D}"/>
              </a:ext>
            </a:extLst>
          </p:cNvPr>
          <p:cNvSpPr/>
          <p:nvPr/>
        </p:nvSpPr>
        <p:spPr>
          <a:xfrm>
            <a:off x="4511824" y="1916832"/>
            <a:ext cx="3456660" cy="1971601"/>
          </a:xfrm>
          <a:prstGeom prst="rect">
            <a:avLst/>
          </a:prstGeom>
          <a:solidFill>
            <a:srgbClr val="D1FDFF"/>
          </a:solidFill>
          <a:ln>
            <a:solidFill>
              <a:srgbClr val="D1F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marL="88900"/>
            <a:r>
              <a:rPr lang="ca-ES" b="1" dirty="0">
                <a:solidFill>
                  <a:srgbClr val="001689"/>
                </a:solidFill>
                <a:latin typeface="Arial" pitchFamily="34" charset="0"/>
                <a:cs typeface="Arial" pitchFamily="34" charset="0"/>
              </a:rPr>
              <a:t>Fets</a:t>
            </a:r>
            <a:endParaRPr lang="ca-ES" sz="1400" b="1" dirty="0">
              <a:solidFill>
                <a:srgbClr val="001689"/>
              </a:solidFill>
              <a:latin typeface="Arial" pitchFamily="34" charset="0"/>
              <a:cs typeface="Arial" pitchFamily="34" charset="0"/>
            </a:endParaRPr>
          </a:p>
          <a:p>
            <a:pPr marL="88900"/>
            <a:endParaRPr lang="ca-ES" sz="1400" b="1" dirty="0">
              <a:solidFill>
                <a:srgbClr val="001689"/>
              </a:solidFill>
              <a:latin typeface="Arial" pitchFamily="34" charset="0"/>
              <a:cs typeface="Arial" pitchFamily="34" charset="0"/>
            </a:endParaRPr>
          </a:p>
          <a:p>
            <a:pPr marL="88900"/>
            <a:r>
              <a:rPr lang="ca-ES" sz="1400" dirty="0">
                <a:solidFill>
                  <a:srgbClr val="001689"/>
                </a:solidFill>
                <a:latin typeface="Arial" pitchFamily="34" charset="0"/>
                <a:cs typeface="Arial" pitchFamily="34" charset="0"/>
              </a:rPr>
              <a:t>Informació actual del client objectiu</a:t>
            </a:r>
          </a:p>
          <a:p>
            <a:pPr marL="88900"/>
            <a:r>
              <a:rPr lang="ca-ES" sz="1400" dirty="0">
                <a:solidFill>
                  <a:srgbClr val="001689"/>
                </a:solidFill>
                <a:latin typeface="Arial" pitchFamily="34" charset="0"/>
                <a:cs typeface="Arial" pitchFamily="34" charset="0"/>
              </a:rPr>
              <a:t>Quines funcions fa</a:t>
            </a:r>
          </a:p>
          <a:p>
            <a:pPr marL="88900"/>
            <a:r>
              <a:rPr lang="ca-ES" sz="1400" dirty="0">
                <a:solidFill>
                  <a:srgbClr val="001689"/>
                </a:solidFill>
                <a:latin typeface="Arial" pitchFamily="34" charset="0"/>
                <a:cs typeface="Arial" pitchFamily="34" charset="0"/>
              </a:rPr>
              <a:t>Quin paper té al repte</a:t>
            </a:r>
          </a:p>
        </p:txBody>
      </p:sp>
      <p:sp>
        <p:nvSpPr>
          <p:cNvPr id="7" name="Rectangle 50">
            <a:extLst>
              <a:ext uri="{FF2B5EF4-FFF2-40B4-BE49-F238E27FC236}">
                <a16:creationId xmlns:a16="http://schemas.microsoft.com/office/drawing/2014/main" id="{E609D6CE-E03B-EDEA-DAB3-7501F5900077}"/>
              </a:ext>
            </a:extLst>
          </p:cNvPr>
          <p:cNvSpPr/>
          <p:nvPr/>
        </p:nvSpPr>
        <p:spPr>
          <a:xfrm>
            <a:off x="4511824" y="4032448"/>
            <a:ext cx="3456660" cy="1971601"/>
          </a:xfrm>
          <a:prstGeom prst="rect">
            <a:avLst/>
          </a:prstGeom>
          <a:solidFill>
            <a:srgbClr val="D1FDFF"/>
          </a:solidFill>
          <a:ln>
            <a:solidFill>
              <a:srgbClr val="D1F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marL="88900"/>
            <a:r>
              <a:rPr lang="ca-ES" b="1" dirty="0">
                <a:solidFill>
                  <a:srgbClr val="001689"/>
                </a:solidFill>
                <a:latin typeface="Arial" pitchFamily="34" charset="0"/>
                <a:cs typeface="Arial" pitchFamily="34" charset="0"/>
              </a:rPr>
              <a:t>Comportament</a:t>
            </a:r>
            <a:endParaRPr lang="ca-ES" sz="1400" b="1" dirty="0">
              <a:solidFill>
                <a:srgbClr val="001689"/>
              </a:solidFill>
              <a:latin typeface="Arial" pitchFamily="34" charset="0"/>
              <a:cs typeface="Arial" pitchFamily="34" charset="0"/>
            </a:endParaRPr>
          </a:p>
          <a:p>
            <a:pPr marL="88900"/>
            <a:endParaRPr lang="ca-ES" sz="1400" b="1" dirty="0">
              <a:solidFill>
                <a:srgbClr val="001689"/>
              </a:solidFill>
              <a:latin typeface="Arial" pitchFamily="34" charset="0"/>
              <a:cs typeface="Arial" pitchFamily="34" charset="0"/>
            </a:endParaRPr>
          </a:p>
          <a:p>
            <a:pPr marL="88900"/>
            <a:r>
              <a:rPr lang="ca-ES" sz="1400" dirty="0">
                <a:solidFill>
                  <a:srgbClr val="001689"/>
                </a:solidFill>
                <a:latin typeface="Arial" pitchFamily="34" charset="0"/>
                <a:cs typeface="Arial" pitchFamily="34" charset="0"/>
              </a:rPr>
              <a:t>Comportament del ciutadà ara que encara no té la solució</a:t>
            </a:r>
          </a:p>
          <a:p>
            <a:pPr marL="88900"/>
            <a:r>
              <a:rPr lang="ca-ES" sz="1400" dirty="0">
                <a:solidFill>
                  <a:srgbClr val="001689"/>
                </a:solidFill>
                <a:latin typeface="Arial" pitchFamily="34" charset="0"/>
                <a:cs typeface="Arial" pitchFamily="34" charset="0"/>
              </a:rPr>
              <a:t>Com actua</a:t>
            </a:r>
          </a:p>
        </p:txBody>
      </p:sp>
      <p:sp>
        <p:nvSpPr>
          <p:cNvPr id="8" name="Rectangle 51">
            <a:extLst>
              <a:ext uri="{FF2B5EF4-FFF2-40B4-BE49-F238E27FC236}">
                <a16:creationId xmlns:a16="http://schemas.microsoft.com/office/drawing/2014/main" id="{6524B5C4-ABF5-C3F0-1AED-75D652427A7B}"/>
              </a:ext>
            </a:extLst>
          </p:cNvPr>
          <p:cNvSpPr/>
          <p:nvPr/>
        </p:nvSpPr>
        <p:spPr>
          <a:xfrm>
            <a:off x="8040216" y="4032448"/>
            <a:ext cx="3456660" cy="1971601"/>
          </a:xfrm>
          <a:prstGeom prst="rect">
            <a:avLst/>
          </a:prstGeom>
          <a:solidFill>
            <a:srgbClr val="D1FDFF"/>
          </a:solidFill>
          <a:ln>
            <a:solidFill>
              <a:srgbClr val="D1F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marL="88900"/>
            <a:r>
              <a:rPr lang="ca-ES" b="1" dirty="0">
                <a:solidFill>
                  <a:srgbClr val="001689"/>
                </a:solidFill>
                <a:latin typeface="Arial" pitchFamily="34" charset="0"/>
                <a:cs typeface="Arial" pitchFamily="34" charset="0"/>
              </a:rPr>
              <a:t>Impacte/Canvi de comportament</a:t>
            </a:r>
            <a:endParaRPr lang="ca-ES" sz="1400" b="1" dirty="0">
              <a:solidFill>
                <a:srgbClr val="001689"/>
              </a:solidFill>
              <a:latin typeface="Arial" pitchFamily="34" charset="0"/>
              <a:cs typeface="Arial" pitchFamily="34" charset="0"/>
            </a:endParaRPr>
          </a:p>
          <a:p>
            <a:pPr marL="88900"/>
            <a:endParaRPr lang="ca-ES" sz="1400" b="1" dirty="0">
              <a:solidFill>
                <a:srgbClr val="001689"/>
              </a:solidFill>
              <a:latin typeface="Arial" pitchFamily="34" charset="0"/>
              <a:cs typeface="Arial" pitchFamily="34" charset="0"/>
            </a:endParaRPr>
          </a:p>
          <a:p>
            <a:pPr marL="88900"/>
            <a:r>
              <a:rPr lang="ca-ES" sz="1400" dirty="0">
                <a:solidFill>
                  <a:srgbClr val="001689"/>
                </a:solidFill>
                <a:latin typeface="Arial" pitchFamily="34" charset="0"/>
                <a:cs typeface="Arial" pitchFamily="34" charset="0"/>
              </a:rPr>
              <a:t>Objectius que el ciutadà vol aconseguir amb aquest comportament i que la vostra solució farà millor</a:t>
            </a:r>
          </a:p>
          <a:p>
            <a:pPr marL="88900"/>
            <a:r>
              <a:rPr lang="ca-ES" sz="1400" dirty="0">
                <a:solidFill>
                  <a:srgbClr val="001689"/>
                </a:solidFill>
                <a:latin typeface="Arial" pitchFamily="34" charset="0"/>
                <a:cs typeface="Arial" pitchFamily="34" charset="0"/>
              </a:rPr>
              <a:t>Què vol</a:t>
            </a:r>
          </a:p>
        </p:txBody>
      </p:sp>
      <p:sp>
        <p:nvSpPr>
          <p:cNvPr id="9" name="Rectangle 69">
            <a:extLst>
              <a:ext uri="{FF2B5EF4-FFF2-40B4-BE49-F238E27FC236}">
                <a16:creationId xmlns:a16="http://schemas.microsoft.com/office/drawing/2014/main" id="{43C5338B-7C2D-B92E-B411-8037845D4434}"/>
              </a:ext>
            </a:extLst>
          </p:cNvPr>
          <p:cNvSpPr/>
          <p:nvPr/>
        </p:nvSpPr>
        <p:spPr>
          <a:xfrm>
            <a:off x="983432" y="4032448"/>
            <a:ext cx="3456660" cy="1971601"/>
          </a:xfrm>
          <a:prstGeom prst="rect">
            <a:avLst/>
          </a:prstGeom>
          <a:solidFill>
            <a:srgbClr val="D1FDFF"/>
          </a:solidFill>
          <a:ln>
            <a:solidFill>
              <a:srgbClr val="D1F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marL="88900"/>
            <a:r>
              <a:rPr lang="ca-ES" b="1" dirty="0">
                <a:solidFill>
                  <a:srgbClr val="001689"/>
                </a:solidFill>
                <a:latin typeface="Arial" pitchFamily="34" charset="0"/>
                <a:cs typeface="Arial" pitchFamily="34" charset="0"/>
              </a:rPr>
              <a:t>Perfil</a:t>
            </a:r>
            <a:endParaRPr lang="ca-ES" sz="1400" b="1" dirty="0">
              <a:solidFill>
                <a:srgbClr val="001689"/>
              </a:solidFill>
              <a:latin typeface="Arial" pitchFamily="34" charset="0"/>
              <a:cs typeface="Arial" pitchFamily="34" charset="0"/>
            </a:endParaRPr>
          </a:p>
          <a:p>
            <a:pPr marL="88900"/>
            <a:endParaRPr lang="ca-ES" sz="1400" b="1" dirty="0">
              <a:solidFill>
                <a:srgbClr val="001689"/>
              </a:solidFill>
              <a:latin typeface="Arial" pitchFamily="34" charset="0"/>
              <a:cs typeface="Arial" pitchFamily="34" charset="0"/>
            </a:endParaRPr>
          </a:p>
          <a:p>
            <a:pPr marL="88900"/>
            <a:r>
              <a:rPr lang="ca-ES" sz="1400" dirty="0">
                <a:solidFill>
                  <a:srgbClr val="001689"/>
                </a:solidFill>
                <a:latin typeface="Arial" pitchFamily="34" charset="0"/>
                <a:cs typeface="Arial" pitchFamily="34" charset="0"/>
              </a:rPr>
              <a:t>Descripció general</a:t>
            </a:r>
          </a:p>
          <a:p>
            <a:pPr marL="88900"/>
            <a:r>
              <a:rPr lang="ca-ES" sz="1400" dirty="0">
                <a:solidFill>
                  <a:srgbClr val="001689"/>
                </a:solidFill>
                <a:latin typeface="Arial" pitchFamily="34" charset="0"/>
                <a:cs typeface="Arial" pitchFamily="34" charset="0"/>
              </a:rPr>
              <a:t>Qui és</a:t>
            </a:r>
          </a:p>
        </p:txBody>
      </p:sp>
      <p:sp>
        <p:nvSpPr>
          <p:cNvPr id="10" name="Rectangle 69">
            <a:extLst>
              <a:ext uri="{FF2B5EF4-FFF2-40B4-BE49-F238E27FC236}">
                <a16:creationId xmlns:a16="http://schemas.microsoft.com/office/drawing/2014/main" id="{651FBE6B-95DF-638E-00E1-2D4AE6149085}"/>
              </a:ext>
            </a:extLst>
          </p:cNvPr>
          <p:cNvSpPr/>
          <p:nvPr/>
        </p:nvSpPr>
        <p:spPr>
          <a:xfrm>
            <a:off x="983432" y="1916832"/>
            <a:ext cx="3456660" cy="1971601"/>
          </a:xfrm>
          <a:prstGeom prst="rect">
            <a:avLst/>
          </a:prstGeom>
          <a:solidFill>
            <a:srgbClr val="D1FDFF"/>
          </a:solidFill>
          <a:ln>
            <a:solidFill>
              <a:srgbClr val="D1F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marL="88900"/>
            <a:r>
              <a:rPr lang="ca-ES" b="1" dirty="0">
                <a:solidFill>
                  <a:srgbClr val="001689"/>
                </a:solidFill>
                <a:latin typeface="Arial" pitchFamily="34" charset="0"/>
                <a:cs typeface="Arial" pitchFamily="34" charset="0"/>
              </a:rPr>
              <a:t>Identificació bàsica</a:t>
            </a:r>
            <a:endParaRPr lang="ca-ES" sz="1400" b="1" dirty="0">
              <a:solidFill>
                <a:srgbClr val="001689"/>
              </a:solidFill>
              <a:latin typeface="Arial" pitchFamily="34" charset="0"/>
              <a:cs typeface="Arial" pitchFamily="34" charset="0"/>
            </a:endParaRPr>
          </a:p>
          <a:p>
            <a:pPr marL="88900"/>
            <a:endParaRPr lang="ca-ES" sz="1400" b="1" dirty="0">
              <a:solidFill>
                <a:srgbClr val="001689"/>
              </a:solidFill>
              <a:latin typeface="Arial" pitchFamily="34" charset="0"/>
              <a:cs typeface="Arial" pitchFamily="34" charset="0"/>
            </a:endParaRPr>
          </a:p>
          <a:p>
            <a:pPr marL="88900"/>
            <a:r>
              <a:rPr lang="ca-ES" sz="1400" dirty="0">
                <a:solidFill>
                  <a:srgbClr val="001689"/>
                </a:solidFill>
                <a:latin typeface="Arial" pitchFamily="34" charset="0"/>
                <a:cs typeface="Arial" pitchFamily="34" charset="0"/>
              </a:rPr>
              <a:t>Nom</a:t>
            </a:r>
          </a:p>
          <a:p>
            <a:pPr marL="88900"/>
            <a:r>
              <a:rPr lang="ca-ES" sz="1400" dirty="0">
                <a:solidFill>
                  <a:srgbClr val="001689"/>
                </a:solidFill>
                <a:latin typeface="Arial" pitchFamily="34" charset="0"/>
                <a:cs typeface="Arial" pitchFamily="34" charset="0"/>
              </a:rPr>
              <a:t>Bio</a:t>
            </a:r>
          </a:p>
          <a:p>
            <a:pPr marL="88900"/>
            <a:r>
              <a:rPr lang="ca-ES" sz="1400" dirty="0">
                <a:solidFill>
                  <a:srgbClr val="001689"/>
                </a:solidFill>
                <a:latin typeface="Arial" pitchFamily="34" charset="0"/>
                <a:cs typeface="Arial" pitchFamily="34" charset="0"/>
              </a:rPr>
              <a:t>Localització</a:t>
            </a:r>
          </a:p>
          <a:p>
            <a:pPr marL="88900"/>
            <a:r>
              <a:rPr lang="ca-ES" sz="1400" dirty="0">
                <a:solidFill>
                  <a:srgbClr val="001689"/>
                </a:solidFill>
                <a:latin typeface="Arial" pitchFamily="34" charset="0"/>
                <a:cs typeface="Arial" pitchFamily="34" charset="0"/>
              </a:rPr>
              <a:t>Contacte</a:t>
            </a:r>
          </a:p>
        </p:txBody>
      </p:sp>
    </p:spTree>
    <p:extLst>
      <p:ext uri="{BB962C8B-B14F-4D97-AF65-F5344CB8AC3E}">
        <p14:creationId xmlns:p14="http://schemas.microsoft.com/office/powerpoint/2010/main" val="4279935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9FF9B-A827-5FDE-AA01-29919AB84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481246-425F-B186-4C14-A32BE59552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L’itinerari vital de l’actor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6804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>
          <a:extLst>
            <a:ext uri="{FF2B5EF4-FFF2-40B4-BE49-F238E27FC236}">
              <a16:creationId xmlns:a16="http://schemas.microsoft.com/office/drawing/2014/main" id="{488135C7-BECA-19C3-C6DB-3FFBF90C8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1">
            <a:extLst>
              <a:ext uri="{FF2B5EF4-FFF2-40B4-BE49-F238E27FC236}">
                <a16:creationId xmlns:a16="http://schemas.microsoft.com/office/drawing/2014/main" id="{B2BBC284-8FDF-0E6B-A8FA-91D951DE03F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" altLang="ca-ES"/>
              <a:t>Avatar usuari</a:t>
            </a:r>
            <a:endParaRPr lang="ca-ES" altLang="ca-ES" dirty="0"/>
          </a:p>
        </p:txBody>
      </p:sp>
      <p:sp>
        <p:nvSpPr>
          <p:cNvPr id="9" name="Oval 26">
            <a:extLst>
              <a:ext uri="{FF2B5EF4-FFF2-40B4-BE49-F238E27FC236}">
                <a16:creationId xmlns:a16="http://schemas.microsoft.com/office/drawing/2014/main" id="{9DE5D66E-4ED9-9D02-9C22-7CFEE50EE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3927" y="1643093"/>
            <a:ext cx="2264530" cy="728307"/>
          </a:xfrm>
          <a:prstGeom prst="rect">
            <a:avLst/>
          </a:prstGeom>
          <a:solidFill>
            <a:srgbClr val="001689"/>
          </a:solidFill>
          <a:ln w="19050">
            <a:solidFill>
              <a:srgbClr val="00168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" sz="1600" b="1" noProof="0" dirty="0">
                <a:solidFill>
                  <a:schemeClr val="bg1"/>
                </a:solidFill>
                <a:cs typeface="Arial" panose="020B0604020202020204" pitchFamily="34" charset="0"/>
              </a:rPr>
              <a:t>A casa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131B3699-660C-FADD-FB6C-85CE40334151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 bwMode="auto">
          <a:xfrm>
            <a:off x="5668457" y="2007247"/>
            <a:ext cx="750573" cy="0"/>
          </a:xfrm>
          <a:prstGeom prst="straightConnector1">
            <a:avLst/>
          </a:prstGeom>
          <a:solidFill>
            <a:schemeClr val="bg1"/>
          </a:solidFill>
          <a:ln w="47625">
            <a:solidFill>
              <a:srgbClr val="001689"/>
            </a:solidFill>
            <a:miter lim="800000"/>
            <a:headEnd/>
            <a:tailEnd type="triangle"/>
          </a:ln>
        </p:spPr>
      </p:cxnSp>
      <p:sp>
        <p:nvSpPr>
          <p:cNvPr id="11" name="Oval 26">
            <a:extLst>
              <a:ext uri="{FF2B5EF4-FFF2-40B4-BE49-F238E27FC236}">
                <a16:creationId xmlns:a16="http://schemas.microsoft.com/office/drawing/2014/main" id="{DC10CFD2-4C5A-C3E7-B199-54DE58F0A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9030" y="1643093"/>
            <a:ext cx="2264530" cy="728307"/>
          </a:xfrm>
          <a:prstGeom prst="rect">
            <a:avLst/>
          </a:prstGeom>
          <a:solidFill>
            <a:srgbClr val="001689"/>
          </a:solidFill>
          <a:ln w="19050">
            <a:solidFill>
              <a:srgbClr val="00168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" sz="1600" b="1" noProof="0" dirty="0">
                <a:solidFill>
                  <a:schemeClr val="bg1"/>
                </a:solidFill>
                <a:cs typeface="Arial" panose="020B0604020202020204" pitchFamily="34" charset="0"/>
              </a:rPr>
              <a:t>A la feina</a:t>
            </a:r>
          </a:p>
        </p:txBody>
      </p:sp>
      <p:sp>
        <p:nvSpPr>
          <p:cNvPr id="12" name="Oval 26">
            <a:extLst>
              <a:ext uri="{FF2B5EF4-FFF2-40B4-BE49-F238E27FC236}">
                <a16:creationId xmlns:a16="http://schemas.microsoft.com/office/drawing/2014/main" id="{E7522960-07F0-3B7A-8804-452BBA30E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4134" y="1643093"/>
            <a:ext cx="2264530" cy="728307"/>
          </a:xfrm>
          <a:prstGeom prst="rect">
            <a:avLst/>
          </a:prstGeom>
          <a:solidFill>
            <a:srgbClr val="001689"/>
          </a:solidFill>
          <a:ln w="19050">
            <a:solidFill>
              <a:srgbClr val="00168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" sz="1600" b="1" noProof="0" dirty="0">
                <a:solidFill>
                  <a:schemeClr val="bg1"/>
                </a:solidFill>
                <a:cs typeface="Arial" panose="020B0604020202020204" pitchFamily="34" charset="0"/>
              </a:rPr>
              <a:t>Amb els meus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2FE1BE65-3C3E-B1EE-C80C-638EE60E845B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 bwMode="auto">
          <a:xfrm>
            <a:off x="8683560" y="2007247"/>
            <a:ext cx="750574" cy="0"/>
          </a:xfrm>
          <a:prstGeom prst="straightConnector1">
            <a:avLst/>
          </a:prstGeom>
          <a:solidFill>
            <a:schemeClr val="bg1"/>
          </a:solidFill>
          <a:ln w="47625">
            <a:solidFill>
              <a:srgbClr val="001689"/>
            </a:solidFill>
            <a:miter lim="800000"/>
            <a:headEnd/>
            <a:tailEnd type="triangle"/>
          </a:ln>
        </p:spPr>
      </p:cxnSp>
      <p:sp>
        <p:nvSpPr>
          <p:cNvPr id="14" name="Oval 26">
            <a:extLst>
              <a:ext uri="{FF2B5EF4-FFF2-40B4-BE49-F238E27FC236}">
                <a16:creationId xmlns:a16="http://schemas.microsoft.com/office/drawing/2014/main" id="{A346CE42-E8F4-9F58-6816-CA0533E92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824" y="2430408"/>
            <a:ext cx="2264530" cy="875900"/>
          </a:xfrm>
          <a:prstGeom prst="rect">
            <a:avLst/>
          </a:prstGeom>
          <a:solidFill>
            <a:schemeClr val="bg1">
              <a:alpha val="56000"/>
            </a:schemeClr>
          </a:solidFill>
          <a:ln w="19050">
            <a:solidFill>
              <a:srgbClr val="00168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" sz="1200" dirty="0">
                <a:solidFill>
                  <a:srgbClr val="001689"/>
                </a:solidFill>
                <a:cs typeface="Arial" panose="020B0604020202020204" pitchFamily="34" charset="0"/>
              </a:rPr>
              <a:t>Em trobo bé</a:t>
            </a:r>
          </a:p>
          <a:p>
            <a:pPr algn="ctr"/>
            <a:r>
              <a:rPr lang="ca" sz="1200" dirty="0">
                <a:solidFill>
                  <a:srgbClr val="001689"/>
                </a:solidFill>
                <a:cs typeface="Arial" panose="020B0604020202020204" pitchFamily="34" charset="0"/>
              </a:rPr>
              <a:t>Però he passat la cinquantena</a:t>
            </a:r>
            <a:endParaRPr lang="es-ES" sz="1200" noProof="0" dirty="0">
              <a:solidFill>
                <a:srgbClr val="001689"/>
              </a:solidFill>
              <a:cs typeface="Arial" panose="020B0604020202020204" pitchFamily="34" charset="0"/>
            </a:endParaRPr>
          </a:p>
        </p:txBody>
      </p:sp>
      <p:sp>
        <p:nvSpPr>
          <p:cNvPr id="15" name="Oval 26">
            <a:extLst>
              <a:ext uri="{FF2B5EF4-FFF2-40B4-BE49-F238E27FC236}">
                <a16:creationId xmlns:a16="http://schemas.microsoft.com/office/drawing/2014/main" id="{9F4D0007-77F1-910A-D349-F3B6CD2F0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824" y="3365316"/>
            <a:ext cx="2264530" cy="875900"/>
          </a:xfrm>
          <a:prstGeom prst="rect">
            <a:avLst/>
          </a:prstGeom>
          <a:solidFill>
            <a:schemeClr val="bg1">
              <a:alpha val="56000"/>
            </a:schemeClr>
          </a:solidFill>
          <a:ln w="19050">
            <a:solidFill>
              <a:srgbClr val="00168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" sz="1200" noProof="0" dirty="0">
                <a:solidFill>
                  <a:srgbClr val="001689"/>
                </a:solidFill>
                <a:cs typeface="Arial" panose="020B0604020202020204" pitchFamily="34" charset="0"/>
              </a:rPr>
              <a:t>Com bé?</a:t>
            </a:r>
          </a:p>
        </p:txBody>
      </p:sp>
      <p:sp>
        <p:nvSpPr>
          <p:cNvPr id="16" name="Oval 26">
            <a:extLst>
              <a:ext uri="{FF2B5EF4-FFF2-40B4-BE49-F238E27FC236}">
                <a16:creationId xmlns:a16="http://schemas.microsoft.com/office/drawing/2014/main" id="{E8CFE5C5-9944-832E-7EAF-E91C93322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3927" y="2430408"/>
            <a:ext cx="2264530" cy="875900"/>
          </a:xfrm>
          <a:prstGeom prst="rect">
            <a:avLst/>
          </a:prstGeom>
          <a:solidFill>
            <a:schemeClr val="bg1">
              <a:alpha val="56000"/>
            </a:schemeClr>
          </a:solidFill>
          <a:ln w="19050">
            <a:solidFill>
              <a:srgbClr val="00168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" sz="1200" dirty="0">
                <a:solidFill>
                  <a:srgbClr val="001689"/>
                </a:solidFill>
                <a:cs typeface="Arial" panose="020B0604020202020204" pitchFamily="34" charset="0"/>
              </a:rPr>
              <a:t>Visc a zona urbana, amb contaminació i estrès; preferiria entorns més saludables</a:t>
            </a:r>
            <a:endParaRPr lang="es-ES" sz="1200" noProof="0" dirty="0">
              <a:solidFill>
                <a:srgbClr val="001689"/>
              </a:solidFill>
              <a:cs typeface="Arial" panose="020B0604020202020204" pitchFamily="34" charset="0"/>
            </a:endParaRPr>
          </a:p>
        </p:txBody>
      </p:sp>
      <p:sp>
        <p:nvSpPr>
          <p:cNvPr id="17" name="Oval 26">
            <a:extLst>
              <a:ext uri="{FF2B5EF4-FFF2-40B4-BE49-F238E27FC236}">
                <a16:creationId xmlns:a16="http://schemas.microsoft.com/office/drawing/2014/main" id="{192E7291-0D69-65C4-1CDA-63933E049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9030" y="2430408"/>
            <a:ext cx="2264530" cy="875900"/>
          </a:xfrm>
          <a:prstGeom prst="rect">
            <a:avLst/>
          </a:prstGeom>
          <a:solidFill>
            <a:schemeClr val="bg1">
              <a:alpha val="56000"/>
            </a:schemeClr>
          </a:solidFill>
          <a:ln w="19050">
            <a:solidFill>
              <a:srgbClr val="00168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" sz="1200" noProof="0" dirty="0">
                <a:solidFill>
                  <a:srgbClr val="001689"/>
                </a:solidFill>
                <a:cs typeface="Arial" panose="020B0604020202020204" pitchFamily="34" charset="0"/>
              </a:rPr>
              <a:t>Tinc estrès a la feina</a:t>
            </a:r>
          </a:p>
          <a:p>
            <a:pPr algn="ctr"/>
            <a:r>
              <a:rPr lang="ca" sz="1200" noProof="0" dirty="0">
                <a:solidFill>
                  <a:srgbClr val="001689"/>
                </a:solidFill>
                <a:cs typeface="Arial" panose="020B0604020202020204" pitchFamily="34" charset="0"/>
              </a:rPr>
              <a:t>En general, no em sento bé allà</a:t>
            </a:r>
          </a:p>
        </p:txBody>
      </p:sp>
      <p:sp>
        <p:nvSpPr>
          <p:cNvPr id="18" name="Oval 26">
            <a:extLst>
              <a:ext uri="{FF2B5EF4-FFF2-40B4-BE49-F238E27FC236}">
                <a16:creationId xmlns:a16="http://schemas.microsoft.com/office/drawing/2014/main" id="{9DA9DB54-C4A7-65F5-6FF6-E15BEC2ED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9030" y="3365316"/>
            <a:ext cx="2264530" cy="875900"/>
          </a:xfrm>
          <a:prstGeom prst="rect">
            <a:avLst/>
          </a:prstGeom>
          <a:solidFill>
            <a:schemeClr val="bg1">
              <a:alpha val="56000"/>
            </a:schemeClr>
          </a:solidFill>
          <a:ln w="19050">
            <a:solidFill>
              <a:srgbClr val="00168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" sz="1200" dirty="0">
                <a:solidFill>
                  <a:srgbClr val="001689"/>
                </a:solidFill>
                <a:cs typeface="Arial" panose="020B0604020202020204" pitchFamily="34" charset="0"/>
              </a:rPr>
              <a:t>A la feina m'han fet la revisió mèdica: i ara què?</a:t>
            </a:r>
            <a:endParaRPr lang="es-ES" sz="1200" noProof="0" dirty="0">
              <a:solidFill>
                <a:srgbClr val="001689"/>
              </a:solidFill>
              <a:cs typeface="Arial" panose="020B0604020202020204" pitchFamily="34" charset="0"/>
            </a:endParaRPr>
          </a:p>
        </p:txBody>
      </p:sp>
      <p:sp>
        <p:nvSpPr>
          <p:cNvPr id="19" name="Oval 26">
            <a:extLst>
              <a:ext uri="{FF2B5EF4-FFF2-40B4-BE49-F238E27FC236}">
                <a16:creationId xmlns:a16="http://schemas.microsoft.com/office/drawing/2014/main" id="{31F54E16-16E5-37A2-E9F1-825846FB3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4134" y="2430408"/>
            <a:ext cx="2264530" cy="875900"/>
          </a:xfrm>
          <a:prstGeom prst="rect">
            <a:avLst/>
          </a:prstGeom>
          <a:solidFill>
            <a:schemeClr val="bg1">
              <a:alpha val="56000"/>
            </a:schemeClr>
          </a:solidFill>
          <a:ln w="19050">
            <a:solidFill>
              <a:srgbClr val="00168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" sz="1200" noProof="0" dirty="0">
                <a:solidFill>
                  <a:srgbClr val="001689"/>
                </a:solidFill>
                <a:cs typeface="Arial" panose="020B0604020202020204" pitchFamily="34" charset="0"/>
              </a:rPr>
              <a:t>Tinc cura dels meus fills?</a:t>
            </a:r>
          </a:p>
        </p:txBody>
      </p:sp>
      <p:sp>
        <p:nvSpPr>
          <p:cNvPr id="20" name="Oval 26">
            <a:extLst>
              <a:ext uri="{FF2B5EF4-FFF2-40B4-BE49-F238E27FC236}">
                <a16:creationId xmlns:a16="http://schemas.microsoft.com/office/drawing/2014/main" id="{DBC89D1A-AA58-6D06-BE49-51D5EEB10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4134" y="3365316"/>
            <a:ext cx="2264530" cy="875900"/>
          </a:xfrm>
          <a:prstGeom prst="rect">
            <a:avLst/>
          </a:prstGeom>
          <a:solidFill>
            <a:schemeClr val="bg1">
              <a:alpha val="56000"/>
            </a:schemeClr>
          </a:solidFill>
          <a:ln w="19050">
            <a:solidFill>
              <a:srgbClr val="00168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" sz="1200" noProof="0" dirty="0">
                <a:solidFill>
                  <a:srgbClr val="001689"/>
                </a:solidFill>
                <a:cs typeface="Arial" panose="020B0604020202020204" pitchFamily="34" charset="0"/>
              </a:rPr>
              <a:t>Els meus pares envelleixen i necessiten més suport diari</a:t>
            </a:r>
          </a:p>
        </p:txBody>
      </p:sp>
      <p:sp>
        <p:nvSpPr>
          <p:cNvPr id="21" name="Oval 26">
            <a:extLst>
              <a:ext uri="{FF2B5EF4-FFF2-40B4-BE49-F238E27FC236}">
                <a16:creationId xmlns:a16="http://schemas.microsoft.com/office/drawing/2014/main" id="{609E3F38-29DE-B9CC-0D78-EEA1CFBA1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3927" y="3365316"/>
            <a:ext cx="2264530" cy="875900"/>
          </a:xfrm>
          <a:prstGeom prst="rect">
            <a:avLst/>
          </a:prstGeom>
          <a:solidFill>
            <a:schemeClr val="bg1">
              <a:alpha val="56000"/>
            </a:schemeClr>
          </a:solidFill>
          <a:ln w="19050">
            <a:solidFill>
              <a:srgbClr val="00168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" sz="1200" dirty="0">
                <a:solidFill>
                  <a:srgbClr val="001689"/>
                </a:solidFill>
                <a:cs typeface="Arial" panose="020B0604020202020204" pitchFamily="34" charset="0"/>
              </a:rPr>
              <a:t>La meva situació econòmica és estable però fràgil; qualsevol imprevist em pot desestabilitzar</a:t>
            </a:r>
            <a:endParaRPr lang="es-ES" sz="1200" noProof="0" dirty="0">
              <a:solidFill>
                <a:srgbClr val="001689"/>
              </a:solidFill>
              <a:cs typeface="Arial" panose="020B0604020202020204" pitchFamily="34" charset="0"/>
            </a:endParaRPr>
          </a:p>
        </p:txBody>
      </p:sp>
      <p:sp>
        <p:nvSpPr>
          <p:cNvPr id="22" name="Oval 26">
            <a:extLst>
              <a:ext uri="{FF2B5EF4-FFF2-40B4-BE49-F238E27FC236}">
                <a16:creationId xmlns:a16="http://schemas.microsoft.com/office/drawing/2014/main" id="{E5E83819-462D-52BE-89DD-942D9297F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824" y="4300224"/>
            <a:ext cx="2264530" cy="875900"/>
          </a:xfrm>
          <a:prstGeom prst="rect">
            <a:avLst/>
          </a:prstGeom>
          <a:solidFill>
            <a:schemeClr val="bg1">
              <a:alpha val="56000"/>
            </a:schemeClr>
          </a:solidFill>
          <a:ln w="19050">
            <a:solidFill>
              <a:srgbClr val="00168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" sz="1200" dirty="0">
                <a:solidFill>
                  <a:srgbClr val="001689"/>
                </a:solidFill>
                <a:cs typeface="Arial" panose="020B0604020202020204" pitchFamily="34" charset="0"/>
              </a:rPr>
              <a:t>Tinc interès cultural i educatiu, però sovint em falta energia i temps</a:t>
            </a:r>
            <a:endParaRPr lang="es-ES" sz="1200" noProof="0" dirty="0">
              <a:solidFill>
                <a:srgbClr val="001689"/>
              </a:solidFill>
              <a:cs typeface="Arial" panose="020B0604020202020204" pitchFamily="34" charset="0"/>
            </a:endParaRPr>
          </a:p>
        </p:txBody>
      </p:sp>
      <p:sp>
        <p:nvSpPr>
          <p:cNvPr id="23" name="Oval 26">
            <a:extLst>
              <a:ext uri="{FF2B5EF4-FFF2-40B4-BE49-F238E27FC236}">
                <a16:creationId xmlns:a16="http://schemas.microsoft.com/office/drawing/2014/main" id="{ED16856E-9A62-0C77-95B3-EEDBAC56D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824" y="5235132"/>
            <a:ext cx="2264530" cy="875900"/>
          </a:xfrm>
          <a:prstGeom prst="rect">
            <a:avLst/>
          </a:prstGeom>
          <a:solidFill>
            <a:schemeClr val="bg1">
              <a:alpha val="56000"/>
            </a:schemeClr>
          </a:solidFill>
          <a:ln w="19050">
            <a:solidFill>
              <a:srgbClr val="00168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" sz="1200" dirty="0">
                <a:solidFill>
                  <a:srgbClr val="001689"/>
                </a:solidFill>
                <a:cs typeface="Arial" panose="020B0604020202020204" pitchFamily="34" charset="0"/>
              </a:rPr>
              <a:t>Em preocupa mantenir-me actiu mentalment i aprendre coses noves a la meva edat</a:t>
            </a:r>
            <a:endParaRPr lang="es-ES" sz="1200" noProof="0" dirty="0">
              <a:solidFill>
                <a:srgbClr val="001689"/>
              </a:solidFill>
              <a:cs typeface="Arial" panose="020B0604020202020204" pitchFamily="34" charset="0"/>
            </a:endParaRPr>
          </a:p>
        </p:txBody>
      </p:sp>
      <p:sp>
        <p:nvSpPr>
          <p:cNvPr id="24" name="Oval 26">
            <a:extLst>
              <a:ext uri="{FF2B5EF4-FFF2-40B4-BE49-F238E27FC236}">
                <a16:creationId xmlns:a16="http://schemas.microsoft.com/office/drawing/2014/main" id="{D277CC83-52CF-A638-B84F-51BB9EB6A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4134" y="4300224"/>
            <a:ext cx="2264530" cy="875900"/>
          </a:xfrm>
          <a:prstGeom prst="rect">
            <a:avLst/>
          </a:prstGeom>
          <a:solidFill>
            <a:schemeClr val="bg1">
              <a:alpha val="56000"/>
            </a:schemeClr>
          </a:solidFill>
          <a:ln w="19050">
            <a:solidFill>
              <a:srgbClr val="00168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" sz="1200" noProof="0" dirty="0">
                <a:solidFill>
                  <a:srgbClr val="001689"/>
                </a:solidFill>
                <a:cs typeface="Arial" panose="020B0604020202020204" pitchFamily="34" charset="0"/>
              </a:rPr>
              <a:t>Em sento en una xarxa social reduïda i poca participació comunitària</a:t>
            </a:r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B5C315A6-FFBC-FABF-E923-044F60C9F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4134" y="5235132"/>
            <a:ext cx="2264530" cy="875900"/>
          </a:xfrm>
          <a:prstGeom prst="rect">
            <a:avLst/>
          </a:prstGeom>
          <a:solidFill>
            <a:schemeClr val="bg1">
              <a:alpha val="56000"/>
            </a:schemeClr>
          </a:solidFill>
          <a:ln w="19050">
            <a:solidFill>
              <a:srgbClr val="00168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" sz="1200" noProof="0" dirty="0">
                <a:solidFill>
                  <a:srgbClr val="001689"/>
                </a:solidFill>
                <a:cs typeface="Arial" panose="020B0604020202020204" pitchFamily="34" charset="0"/>
              </a:rPr>
              <a:t>Tinc companys, amics i familiars d´orígens i identitats diverses</a:t>
            </a:r>
          </a:p>
        </p:txBody>
      </p:sp>
      <p:sp>
        <p:nvSpPr>
          <p:cNvPr id="26" name="Oval 26">
            <a:extLst>
              <a:ext uri="{FF2B5EF4-FFF2-40B4-BE49-F238E27FC236}">
                <a16:creationId xmlns:a16="http://schemas.microsoft.com/office/drawing/2014/main" id="{F65C8CF4-E592-D709-11C2-E226BC4B0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3927" y="4300224"/>
            <a:ext cx="2264530" cy="875900"/>
          </a:xfrm>
          <a:prstGeom prst="rect">
            <a:avLst/>
          </a:prstGeom>
          <a:solidFill>
            <a:schemeClr val="bg1">
              <a:alpha val="56000"/>
            </a:schemeClr>
          </a:solidFill>
          <a:ln w="19050">
            <a:solidFill>
              <a:srgbClr val="00168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" sz="1200" dirty="0">
                <a:solidFill>
                  <a:srgbClr val="001689"/>
                </a:solidFill>
                <a:cs typeface="Arial" panose="020B0604020202020204" pitchFamily="34" charset="0"/>
              </a:rPr>
              <a:t>Un desastre natural, una pandèmia o una crisi social afecta la meva família i la comunitat</a:t>
            </a:r>
            <a:endParaRPr lang="es-ES" sz="1200" noProof="0" dirty="0">
              <a:solidFill>
                <a:srgbClr val="001689"/>
              </a:solidFill>
              <a:cs typeface="Arial" panose="020B06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677226D-B03B-3EA2-1ADE-5361C2B1A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824" y="1643093"/>
            <a:ext cx="2264530" cy="728307"/>
          </a:xfrm>
          <a:prstGeom prst="rect">
            <a:avLst/>
          </a:prstGeom>
          <a:solidFill>
            <a:srgbClr val="001689"/>
          </a:solidFill>
          <a:ln w="19050">
            <a:solidFill>
              <a:srgbClr val="00168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" sz="1600" b="1" noProof="0" dirty="0">
                <a:solidFill>
                  <a:schemeClr val="bg1"/>
                </a:solidFill>
                <a:cs typeface="Arial" panose="020B0604020202020204" pitchFamily="34" charset="0"/>
              </a:rPr>
              <a:t>Amb mi mateix</a:t>
            </a:r>
          </a:p>
        </p:txBody>
      </p: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5E84CEF5-07B4-1C51-339B-06AB68F7E183}"/>
              </a:ext>
            </a:extLst>
          </p:cNvPr>
          <p:cNvCxnSpPr>
            <a:cxnSpLocks/>
            <a:stCxn id="27" idx="3"/>
            <a:endCxn id="9" idx="1"/>
          </p:cNvCxnSpPr>
          <p:nvPr/>
        </p:nvCxnSpPr>
        <p:spPr bwMode="auto">
          <a:xfrm>
            <a:off x="2653354" y="2007247"/>
            <a:ext cx="750573" cy="0"/>
          </a:xfrm>
          <a:prstGeom prst="straightConnector1">
            <a:avLst/>
          </a:prstGeom>
          <a:solidFill>
            <a:schemeClr val="bg1"/>
          </a:solidFill>
          <a:ln w="47625">
            <a:solidFill>
              <a:srgbClr val="001689"/>
            </a:solidFill>
            <a:miter lim="800000"/>
            <a:headEnd/>
            <a:tailEnd type="triangle"/>
          </a:ln>
        </p:spPr>
      </p:cxnSp>
      <p:sp>
        <p:nvSpPr>
          <p:cNvPr id="3" name="Título 2">
            <a:extLst>
              <a:ext uri="{FF2B5EF4-FFF2-40B4-BE49-F238E27FC236}">
                <a16:creationId xmlns:a16="http://schemas.microsoft.com/office/drawing/2014/main" id="{ED6FB805-25B9-B129-92D1-ABA73AC9B8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Cicle de vida del </a:t>
            </a:r>
            <a:r>
              <a:rPr lang="es-ES" dirty="0" err="1"/>
              <a:t>ciutadà</a:t>
            </a:r>
            <a:r>
              <a:rPr lang="es-ES" dirty="0"/>
              <a:t> al Mapa de </a:t>
            </a:r>
            <a:r>
              <a:rPr lang="es-ES" dirty="0" err="1"/>
              <a:t>Salut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8122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>
          <a:extLst>
            <a:ext uri="{FF2B5EF4-FFF2-40B4-BE49-F238E27FC236}">
              <a16:creationId xmlns:a16="http://schemas.microsoft.com/office/drawing/2014/main" id="{1C336132-5E47-9FF9-349C-9F767845D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1">
            <a:extLst>
              <a:ext uri="{FF2B5EF4-FFF2-40B4-BE49-F238E27FC236}">
                <a16:creationId xmlns:a16="http://schemas.microsoft.com/office/drawing/2014/main" id="{293C3F3E-2A7A-9459-FC7D-43D6C01B1CA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" altLang="ca-ES"/>
              <a:t>Avatar usuari</a:t>
            </a:r>
            <a:endParaRPr lang="ca-ES" altLang="ca-ES" dirty="0"/>
          </a:p>
        </p:txBody>
      </p:sp>
      <p:sp>
        <p:nvSpPr>
          <p:cNvPr id="9" name="Oval 26">
            <a:extLst>
              <a:ext uri="{FF2B5EF4-FFF2-40B4-BE49-F238E27FC236}">
                <a16:creationId xmlns:a16="http://schemas.microsoft.com/office/drawing/2014/main" id="{7B0EC0E2-0BA0-767B-8647-D59DF7909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4313" y="1619877"/>
            <a:ext cx="2070410" cy="1076752"/>
          </a:xfrm>
          <a:prstGeom prst="rect">
            <a:avLst/>
          </a:prstGeom>
          <a:solidFill>
            <a:srgbClr val="001689"/>
          </a:solidFill>
          <a:ln w="19050">
            <a:solidFill>
              <a:srgbClr val="00168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noProof="0" dirty="0">
                <a:solidFill>
                  <a:schemeClr val="bg1"/>
                </a:solidFill>
                <a:cs typeface="Arial" panose="020B0604020202020204" pitchFamily="34" charset="0"/>
              </a:rPr>
              <a:t>Interès per participar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4FCF6E90-844F-A59A-6CFE-AA299E3779E9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 bwMode="auto">
          <a:xfrm>
            <a:off x="4734723" y="2158253"/>
            <a:ext cx="205078" cy="0"/>
          </a:xfrm>
          <a:prstGeom prst="straightConnector1">
            <a:avLst/>
          </a:prstGeom>
          <a:solidFill>
            <a:schemeClr val="bg1"/>
          </a:solidFill>
          <a:ln w="47625">
            <a:solidFill>
              <a:srgbClr val="001689"/>
            </a:solidFill>
            <a:miter lim="800000"/>
            <a:headEnd/>
            <a:tailEnd type="triangle"/>
          </a:ln>
        </p:spPr>
      </p:cxnSp>
      <p:sp>
        <p:nvSpPr>
          <p:cNvPr id="11" name="Oval 26">
            <a:extLst>
              <a:ext uri="{FF2B5EF4-FFF2-40B4-BE49-F238E27FC236}">
                <a16:creationId xmlns:a16="http://schemas.microsoft.com/office/drawing/2014/main" id="{52237790-25E4-B862-0638-019BE6347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9801" y="1619877"/>
            <a:ext cx="2070410" cy="1076752"/>
          </a:xfrm>
          <a:prstGeom prst="rect">
            <a:avLst/>
          </a:prstGeom>
          <a:solidFill>
            <a:srgbClr val="001689"/>
          </a:solidFill>
          <a:ln w="19050">
            <a:solidFill>
              <a:srgbClr val="00168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noProof="0" dirty="0">
                <a:solidFill>
                  <a:schemeClr val="bg1"/>
                </a:solidFill>
                <a:cs typeface="Arial" panose="020B0604020202020204" pitchFamily="34" charset="0"/>
              </a:rPr>
              <a:t>Participació</a:t>
            </a:r>
          </a:p>
        </p:txBody>
      </p:sp>
      <p:sp>
        <p:nvSpPr>
          <p:cNvPr id="12" name="Oval 26">
            <a:extLst>
              <a:ext uri="{FF2B5EF4-FFF2-40B4-BE49-F238E27FC236}">
                <a16:creationId xmlns:a16="http://schemas.microsoft.com/office/drawing/2014/main" id="{D34AC699-F7A5-C1FC-AD2C-A7139817A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5289" y="1619877"/>
            <a:ext cx="2070410" cy="1076752"/>
          </a:xfrm>
          <a:prstGeom prst="rect">
            <a:avLst/>
          </a:prstGeom>
          <a:solidFill>
            <a:srgbClr val="001689"/>
          </a:solidFill>
          <a:ln w="19050">
            <a:solidFill>
              <a:srgbClr val="00168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noProof="0" dirty="0">
                <a:solidFill>
                  <a:schemeClr val="bg1"/>
                </a:solidFill>
                <a:cs typeface="Arial" panose="020B0604020202020204" pitchFamily="34" charset="0"/>
              </a:rPr>
              <a:t>Seguiment de l’impacte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3815C8C2-5C34-CB24-E3FD-49CCEAB55C71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 bwMode="auto">
          <a:xfrm>
            <a:off x="7010211" y="2158253"/>
            <a:ext cx="205078" cy="0"/>
          </a:xfrm>
          <a:prstGeom prst="straightConnector1">
            <a:avLst/>
          </a:prstGeom>
          <a:solidFill>
            <a:schemeClr val="bg1"/>
          </a:solidFill>
          <a:ln w="47625">
            <a:solidFill>
              <a:srgbClr val="001689"/>
            </a:solidFill>
            <a:miter lim="800000"/>
            <a:headEnd/>
            <a:tailEnd type="triangle"/>
          </a:ln>
        </p:spPr>
      </p:cxnSp>
      <p:sp>
        <p:nvSpPr>
          <p:cNvPr id="17" name="Oval 26">
            <a:extLst>
              <a:ext uri="{FF2B5EF4-FFF2-40B4-BE49-F238E27FC236}">
                <a16:creationId xmlns:a16="http://schemas.microsoft.com/office/drawing/2014/main" id="{D0FC5F65-977A-6365-BC04-A473468C3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9801" y="2788232"/>
            <a:ext cx="2070410" cy="761092"/>
          </a:xfrm>
          <a:prstGeom prst="rect">
            <a:avLst/>
          </a:prstGeom>
          <a:solidFill>
            <a:schemeClr val="bg1">
              <a:alpha val="56000"/>
            </a:schemeClr>
          </a:solidFill>
          <a:ln w="19050">
            <a:solidFill>
              <a:srgbClr val="00168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200" noProof="0" dirty="0">
                <a:solidFill>
                  <a:srgbClr val="001689"/>
                </a:solidFill>
                <a:cs typeface="Arial" panose="020B0604020202020204" pitchFamily="34" charset="0"/>
              </a:rPr>
              <a:t>Informació</a:t>
            </a:r>
          </a:p>
          <a:p>
            <a:pPr algn="ctr"/>
            <a:r>
              <a:rPr lang="ca-ES" sz="1200" noProof="0" dirty="0">
                <a:solidFill>
                  <a:srgbClr val="001689"/>
                </a:solidFill>
                <a:cs typeface="Arial" panose="020B0604020202020204" pitchFamily="34" charset="0"/>
              </a:rPr>
              <a:t>Instruccions clares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9EE4CE2-23F3-9A0D-58EF-73D75B3CD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825" y="1619877"/>
            <a:ext cx="2070410" cy="1076752"/>
          </a:xfrm>
          <a:prstGeom prst="rect">
            <a:avLst/>
          </a:prstGeom>
          <a:solidFill>
            <a:srgbClr val="001689"/>
          </a:solidFill>
          <a:ln w="19050">
            <a:solidFill>
              <a:srgbClr val="00168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noProof="0" dirty="0">
                <a:solidFill>
                  <a:schemeClr val="bg1"/>
                </a:solidFill>
                <a:cs typeface="Arial" panose="020B0604020202020204" pitchFamily="34" charset="0"/>
              </a:rPr>
              <a:t>Coneixement de l’oportunitat de participar</a:t>
            </a:r>
          </a:p>
        </p:txBody>
      </p: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F0E97020-C65A-9F4C-2617-BABA4E5DB2D6}"/>
              </a:ext>
            </a:extLst>
          </p:cNvPr>
          <p:cNvCxnSpPr>
            <a:cxnSpLocks/>
            <a:stCxn id="27" idx="3"/>
            <a:endCxn id="9" idx="1"/>
          </p:cNvCxnSpPr>
          <p:nvPr/>
        </p:nvCxnSpPr>
        <p:spPr bwMode="auto">
          <a:xfrm>
            <a:off x="2459235" y="2158253"/>
            <a:ext cx="205078" cy="0"/>
          </a:xfrm>
          <a:prstGeom prst="straightConnector1">
            <a:avLst/>
          </a:prstGeom>
          <a:solidFill>
            <a:schemeClr val="bg1"/>
          </a:solidFill>
          <a:ln w="47625">
            <a:solidFill>
              <a:srgbClr val="001689"/>
            </a:solidFill>
            <a:miter lim="800000"/>
            <a:headEnd/>
            <a:tailEnd type="triangle"/>
          </a:ln>
        </p:spPr>
      </p:cxnSp>
      <p:sp>
        <p:nvSpPr>
          <p:cNvPr id="3" name="Título 2">
            <a:extLst>
              <a:ext uri="{FF2B5EF4-FFF2-40B4-BE49-F238E27FC236}">
                <a16:creationId xmlns:a16="http://schemas.microsoft.com/office/drawing/2014/main" id="{D50FA1A2-FD37-6640-C32E-91A4D2F070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Cicle de vida del </a:t>
            </a:r>
            <a:r>
              <a:rPr lang="es-ES" dirty="0" err="1"/>
              <a:t>ciutadà</a:t>
            </a:r>
            <a:r>
              <a:rPr lang="es-ES" dirty="0"/>
              <a:t> en un </a:t>
            </a:r>
            <a:r>
              <a:rPr lang="es-ES" dirty="0" err="1"/>
              <a:t>procés</a:t>
            </a:r>
            <a:r>
              <a:rPr lang="es-ES" dirty="0"/>
              <a:t> </a:t>
            </a:r>
            <a:r>
              <a:rPr lang="es-ES" dirty="0" err="1"/>
              <a:t>participatiu</a:t>
            </a:r>
            <a:endParaRPr lang="es-ES" dirty="0"/>
          </a:p>
        </p:txBody>
      </p:sp>
      <p:sp>
        <p:nvSpPr>
          <p:cNvPr id="6" name="Oval 26">
            <a:extLst>
              <a:ext uri="{FF2B5EF4-FFF2-40B4-BE49-F238E27FC236}">
                <a16:creationId xmlns:a16="http://schemas.microsoft.com/office/drawing/2014/main" id="{ED1D2BE6-6216-19CA-4707-682C67425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0776" y="1619877"/>
            <a:ext cx="2070410" cy="1076752"/>
          </a:xfrm>
          <a:prstGeom prst="rect">
            <a:avLst/>
          </a:prstGeom>
          <a:solidFill>
            <a:srgbClr val="001689"/>
          </a:solidFill>
          <a:ln w="19050">
            <a:solidFill>
              <a:srgbClr val="00168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noProof="0" dirty="0">
                <a:solidFill>
                  <a:schemeClr val="bg1"/>
                </a:solidFill>
                <a:cs typeface="Arial" panose="020B0604020202020204" pitchFamily="34" charset="0"/>
              </a:rPr>
              <a:t>Tornar a participar</a:t>
            </a: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066B45E3-0481-DADC-17FE-08D1B1DAB04D}"/>
              </a:ext>
            </a:extLst>
          </p:cNvPr>
          <p:cNvCxnSpPr>
            <a:cxnSpLocks/>
            <a:stCxn id="12" idx="3"/>
            <a:endCxn id="6" idx="1"/>
          </p:cNvCxnSpPr>
          <p:nvPr/>
        </p:nvCxnSpPr>
        <p:spPr bwMode="auto">
          <a:xfrm>
            <a:off x="9285699" y="2158253"/>
            <a:ext cx="205077" cy="0"/>
          </a:xfrm>
          <a:prstGeom prst="straightConnector1">
            <a:avLst/>
          </a:prstGeom>
          <a:solidFill>
            <a:schemeClr val="bg1"/>
          </a:solidFill>
          <a:ln w="47625">
            <a:solidFill>
              <a:srgbClr val="001689"/>
            </a:solidFill>
            <a:miter lim="800000"/>
            <a:headEnd/>
            <a:tailEnd type="triangle"/>
          </a:ln>
        </p:spPr>
      </p:cxnSp>
      <p:sp>
        <p:nvSpPr>
          <p:cNvPr id="45" name="Oval 26">
            <a:extLst>
              <a:ext uri="{FF2B5EF4-FFF2-40B4-BE49-F238E27FC236}">
                <a16:creationId xmlns:a16="http://schemas.microsoft.com/office/drawing/2014/main" id="{72D85C13-DF7F-0D42-48CD-A5D366610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9801" y="3640927"/>
            <a:ext cx="2070410" cy="761092"/>
          </a:xfrm>
          <a:prstGeom prst="rect">
            <a:avLst/>
          </a:prstGeom>
          <a:solidFill>
            <a:schemeClr val="bg1">
              <a:alpha val="56000"/>
            </a:schemeClr>
          </a:solidFill>
          <a:ln w="19050">
            <a:solidFill>
              <a:srgbClr val="00168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200" noProof="0" dirty="0">
                <a:solidFill>
                  <a:srgbClr val="001689"/>
                </a:solidFill>
                <a:cs typeface="Arial" panose="020B0604020202020204" pitchFamily="34" charset="0"/>
              </a:rPr>
              <a:t>Temps</a:t>
            </a:r>
          </a:p>
          <a:p>
            <a:pPr algn="ctr"/>
            <a:r>
              <a:rPr lang="ca-ES" sz="1200" noProof="0" dirty="0">
                <a:solidFill>
                  <a:srgbClr val="001689"/>
                </a:solidFill>
                <a:cs typeface="Arial" panose="020B0604020202020204" pitchFamily="34" charset="0"/>
              </a:rPr>
              <a:t>Suport</a:t>
            </a:r>
          </a:p>
        </p:txBody>
      </p:sp>
      <p:sp>
        <p:nvSpPr>
          <p:cNvPr id="47" name="Oval 26">
            <a:extLst>
              <a:ext uri="{FF2B5EF4-FFF2-40B4-BE49-F238E27FC236}">
                <a16:creationId xmlns:a16="http://schemas.microsoft.com/office/drawing/2014/main" id="{ABCFC65F-9249-AA1A-0531-58ED15184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9801" y="4493621"/>
            <a:ext cx="2070410" cy="761092"/>
          </a:xfrm>
          <a:prstGeom prst="rect">
            <a:avLst/>
          </a:prstGeom>
          <a:solidFill>
            <a:schemeClr val="bg1">
              <a:alpha val="56000"/>
            </a:schemeClr>
          </a:solidFill>
          <a:ln w="19050">
            <a:solidFill>
              <a:srgbClr val="00168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200" noProof="0" dirty="0">
                <a:solidFill>
                  <a:srgbClr val="001689"/>
                </a:solidFill>
                <a:cs typeface="Arial" panose="020B0604020202020204" pitchFamily="34" charset="0"/>
              </a:rPr>
              <a:t>Oportunitat per aportar contribucions</a:t>
            </a:r>
          </a:p>
          <a:p>
            <a:pPr algn="ctr"/>
            <a:r>
              <a:rPr lang="ca-ES" sz="1200" noProof="0" dirty="0">
                <a:solidFill>
                  <a:srgbClr val="001689"/>
                </a:solidFill>
                <a:cs typeface="Arial" panose="020B0604020202020204" pitchFamily="34" charset="0"/>
              </a:rPr>
              <a:t>Confiança en el resultat del procés</a:t>
            </a:r>
          </a:p>
        </p:txBody>
      </p:sp>
      <p:sp>
        <p:nvSpPr>
          <p:cNvPr id="48" name="Oval 26">
            <a:extLst>
              <a:ext uri="{FF2B5EF4-FFF2-40B4-BE49-F238E27FC236}">
                <a16:creationId xmlns:a16="http://schemas.microsoft.com/office/drawing/2014/main" id="{5F8862AF-EA64-BE5C-B610-77354CFD1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825" y="2788232"/>
            <a:ext cx="2070410" cy="761092"/>
          </a:xfrm>
          <a:prstGeom prst="rect">
            <a:avLst/>
          </a:prstGeom>
          <a:solidFill>
            <a:schemeClr val="bg1">
              <a:alpha val="56000"/>
            </a:schemeClr>
          </a:solidFill>
          <a:ln w="19050">
            <a:solidFill>
              <a:srgbClr val="00168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200" dirty="0">
                <a:solidFill>
                  <a:srgbClr val="001689"/>
                </a:solidFill>
                <a:cs typeface="Arial" panose="020B0604020202020204" pitchFamily="34" charset="0"/>
              </a:rPr>
              <a:t>El tema és a l’agenda pública</a:t>
            </a:r>
            <a:endParaRPr lang="ca-ES" sz="1200" noProof="0" dirty="0">
              <a:solidFill>
                <a:srgbClr val="001689"/>
              </a:solidFill>
              <a:cs typeface="Arial" panose="020B0604020202020204" pitchFamily="34" charset="0"/>
            </a:endParaRPr>
          </a:p>
        </p:txBody>
      </p:sp>
      <p:sp>
        <p:nvSpPr>
          <p:cNvPr id="49" name="Oval 26">
            <a:extLst>
              <a:ext uri="{FF2B5EF4-FFF2-40B4-BE49-F238E27FC236}">
                <a16:creationId xmlns:a16="http://schemas.microsoft.com/office/drawing/2014/main" id="{181A3DBE-1FB2-FF57-3EF0-C6C9B3B63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825" y="3640927"/>
            <a:ext cx="2070410" cy="761092"/>
          </a:xfrm>
          <a:prstGeom prst="rect">
            <a:avLst/>
          </a:prstGeom>
          <a:solidFill>
            <a:schemeClr val="bg1">
              <a:alpha val="56000"/>
            </a:schemeClr>
          </a:solidFill>
          <a:ln w="19050">
            <a:solidFill>
              <a:srgbClr val="00168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200" dirty="0">
                <a:solidFill>
                  <a:srgbClr val="001689"/>
                </a:solidFill>
                <a:cs typeface="Arial" panose="020B0604020202020204" pitchFamily="34" charset="0"/>
              </a:rPr>
              <a:t>El tema em genera interès personal</a:t>
            </a:r>
            <a:endParaRPr lang="ca-ES" sz="1200" noProof="0" dirty="0">
              <a:solidFill>
                <a:srgbClr val="001689"/>
              </a:solidFill>
              <a:cs typeface="Arial" panose="020B0604020202020204" pitchFamily="34" charset="0"/>
            </a:endParaRPr>
          </a:p>
        </p:txBody>
      </p:sp>
      <p:sp>
        <p:nvSpPr>
          <p:cNvPr id="50" name="Oval 26">
            <a:extLst>
              <a:ext uri="{FF2B5EF4-FFF2-40B4-BE49-F238E27FC236}">
                <a16:creationId xmlns:a16="http://schemas.microsoft.com/office/drawing/2014/main" id="{527B9598-7DAA-FAB1-1809-C3683BF39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825" y="4493621"/>
            <a:ext cx="2070410" cy="761092"/>
          </a:xfrm>
          <a:prstGeom prst="rect">
            <a:avLst/>
          </a:prstGeom>
          <a:solidFill>
            <a:schemeClr val="bg1">
              <a:alpha val="56000"/>
            </a:schemeClr>
          </a:solidFill>
          <a:ln w="19050">
            <a:solidFill>
              <a:srgbClr val="00168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200" dirty="0">
                <a:solidFill>
                  <a:srgbClr val="001689"/>
                </a:solidFill>
                <a:cs typeface="Arial" panose="020B0604020202020204" pitchFamily="34" charset="0"/>
              </a:rPr>
              <a:t>Convocatòria</a:t>
            </a:r>
            <a:endParaRPr lang="ca-ES" sz="1200" noProof="0" dirty="0">
              <a:solidFill>
                <a:srgbClr val="001689"/>
              </a:solidFill>
              <a:cs typeface="Arial" panose="020B0604020202020204" pitchFamily="34" charset="0"/>
            </a:endParaRPr>
          </a:p>
        </p:txBody>
      </p:sp>
      <p:sp>
        <p:nvSpPr>
          <p:cNvPr id="51" name="Oval 26">
            <a:extLst>
              <a:ext uri="{FF2B5EF4-FFF2-40B4-BE49-F238E27FC236}">
                <a16:creationId xmlns:a16="http://schemas.microsoft.com/office/drawing/2014/main" id="{CBA1E207-8B94-E839-90EB-E2D75D89F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4313" y="2788232"/>
            <a:ext cx="2070410" cy="761092"/>
          </a:xfrm>
          <a:prstGeom prst="rect">
            <a:avLst/>
          </a:prstGeom>
          <a:solidFill>
            <a:schemeClr val="bg1">
              <a:alpha val="56000"/>
            </a:schemeClr>
          </a:solidFill>
          <a:ln w="19050">
            <a:solidFill>
              <a:srgbClr val="00168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200" noProof="0" dirty="0">
                <a:solidFill>
                  <a:srgbClr val="001689"/>
                </a:solidFill>
                <a:cs typeface="Arial" panose="020B0604020202020204" pitchFamily="34" charset="0"/>
              </a:rPr>
              <a:t>Límits del debat</a:t>
            </a:r>
          </a:p>
        </p:txBody>
      </p:sp>
      <p:sp>
        <p:nvSpPr>
          <p:cNvPr id="52" name="Oval 26">
            <a:extLst>
              <a:ext uri="{FF2B5EF4-FFF2-40B4-BE49-F238E27FC236}">
                <a16:creationId xmlns:a16="http://schemas.microsoft.com/office/drawing/2014/main" id="{BB383C6B-CFCB-FE88-595D-1E3335FE3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4313" y="3640927"/>
            <a:ext cx="2070410" cy="761092"/>
          </a:xfrm>
          <a:prstGeom prst="rect">
            <a:avLst/>
          </a:prstGeom>
          <a:solidFill>
            <a:schemeClr val="bg1">
              <a:alpha val="56000"/>
            </a:schemeClr>
          </a:solidFill>
          <a:ln w="19050">
            <a:solidFill>
              <a:srgbClr val="00168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200" noProof="0" dirty="0">
                <a:solidFill>
                  <a:srgbClr val="001689"/>
                </a:solidFill>
                <a:cs typeface="Arial" panose="020B0604020202020204" pitchFamily="34" charset="0"/>
              </a:rPr>
              <a:t>Compromís polític</a:t>
            </a:r>
          </a:p>
        </p:txBody>
      </p:sp>
      <p:sp>
        <p:nvSpPr>
          <p:cNvPr id="53" name="Oval 26">
            <a:extLst>
              <a:ext uri="{FF2B5EF4-FFF2-40B4-BE49-F238E27FC236}">
                <a16:creationId xmlns:a16="http://schemas.microsoft.com/office/drawing/2014/main" id="{3F167718-072F-133F-91DD-5235B0262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4313" y="4493621"/>
            <a:ext cx="2070410" cy="761092"/>
          </a:xfrm>
          <a:prstGeom prst="rect">
            <a:avLst/>
          </a:prstGeom>
          <a:solidFill>
            <a:schemeClr val="bg1">
              <a:alpha val="56000"/>
            </a:schemeClr>
          </a:solidFill>
          <a:ln w="19050">
            <a:solidFill>
              <a:srgbClr val="00168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200" noProof="0" dirty="0">
                <a:solidFill>
                  <a:srgbClr val="001689"/>
                </a:solidFill>
                <a:cs typeface="Arial" panose="020B0604020202020204" pitchFamily="34" charset="0"/>
              </a:rPr>
              <a:t>Mecànica del </a:t>
            </a:r>
            <a:r>
              <a:rPr lang="ca-ES" sz="1200" noProof="0" dirty="0" err="1">
                <a:solidFill>
                  <a:srgbClr val="001689"/>
                </a:solidFill>
                <a:cs typeface="Arial" panose="020B0604020202020204" pitchFamily="34" charset="0"/>
              </a:rPr>
              <a:t>proc</a:t>
            </a:r>
            <a:r>
              <a:rPr lang="ca-ES" sz="1200" dirty="0">
                <a:solidFill>
                  <a:srgbClr val="001689"/>
                </a:solidFill>
                <a:cs typeface="Arial" panose="020B0604020202020204" pitchFamily="34" charset="0"/>
              </a:rPr>
              <a:t>és</a:t>
            </a:r>
            <a:endParaRPr lang="ca-ES" sz="1200" noProof="0" dirty="0">
              <a:solidFill>
                <a:srgbClr val="001689"/>
              </a:solidFill>
              <a:cs typeface="Arial" panose="020B0604020202020204" pitchFamily="34" charset="0"/>
            </a:endParaRPr>
          </a:p>
        </p:txBody>
      </p:sp>
      <p:sp>
        <p:nvSpPr>
          <p:cNvPr id="54" name="Oval 26">
            <a:extLst>
              <a:ext uri="{FF2B5EF4-FFF2-40B4-BE49-F238E27FC236}">
                <a16:creationId xmlns:a16="http://schemas.microsoft.com/office/drawing/2014/main" id="{2F41F240-A2B3-48DC-9A48-5EF228BE1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5289" y="2788232"/>
            <a:ext cx="2070410" cy="761092"/>
          </a:xfrm>
          <a:prstGeom prst="rect">
            <a:avLst/>
          </a:prstGeom>
          <a:solidFill>
            <a:schemeClr val="bg1">
              <a:alpha val="56000"/>
            </a:schemeClr>
          </a:solidFill>
          <a:ln w="19050">
            <a:solidFill>
              <a:srgbClr val="00168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200" noProof="0" dirty="0">
                <a:solidFill>
                  <a:srgbClr val="001689"/>
                </a:solidFill>
                <a:cs typeface="Arial" panose="020B0604020202020204" pitchFamily="34" charset="0"/>
              </a:rPr>
              <a:t>Retorn tècnic</a:t>
            </a:r>
          </a:p>
        </p:txBody>
      </p:sp>
      <p:sp>
        <p:nvSpPr>
          <p:cNvPr id="55" name="Oval 26">
            <a:extLst>
              <a:ext uri="{FF2B5EF4-FFF2-40B4-BE49-F238E27FC236}">
                <a16:creationId xmlns:a16="http://schemas.microsoft.com/office/drawing/2014/main" id="{546B86B6-AD0F-A745-F17B-13F70D39D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5289" y="3640927"/>
            <a:ext cx="2070410" cy="761092"/>
          </a:xfrm>
          <a:prstGeom prst="rect">
            <a:avLst/>
          </a:prstGeom>
          <a:solidFill>
            <a:schemeClr val="bg1">
              <a:alpha val="56000"/>
            </a:schemeClr>
          </a:solidFill>
          <a:ln w="19050">
            <a:solidFill>
              <a:srgbClr val="00168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200" noProof="0" dirty="0">
                <a:solidFill>
                  <a:srgbClr val="001689"/>
                </a:solidFill>
                <a:cs typeface="Arial" panose="020B0604020202020204" pitchFamily="34" charset="0"/>
              </a:rPr>
              <a:t>Retorn polític</a:t>
            </a:r>
          </a:p>
        </p:txBody>
      </p:sp>
      <p:sp>
        <p:nvSpPr>
          <p:cNvPr id="56" name="Oval 26">
            <a:extLst>
              <a:ext uri="{FF2B5EF4-FFF2-40B4-BE49-F238E27FC236}">
                <a16:creationId xmlns:a16="http://schemas.microsoft.com/office/drawing/2014/main" id="{A3DB1D85-255F-7920-2B2C-FE9B2311F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5289" y="4493621"/>
            <a:ext cx="2070410" cy="761092"/>
          </a:xfrm>
          <a:prstGeom prst="rect">
            <a:avLst/>
          </a:prstGeom>
          <a:solidFill>
            <a:schemeClr val="bg1">
              <a:alpha val="56000"/>
            </a:schemeClr>
          </a:solidFill>
          <a:ln w="19050">
            <a:solidFill>
              <a:srgbClr val="00168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200" noProof="0" dirty="0">
                <a:solidFill>
                  <a:srgbClr val="001689"/>
                </a:solidFill>
                <a:cs typeface="Arial" panose="020B0604020202020204" pitchFamily="34" charset="0"/>
              </a:rPr>
              <a:t>Implementació</a:t>
            </a:r>
          </a:p>
        </p:txBody>
      </p:sp>
      <p:sp>
        <p:nvSpPr>
          <p:cNvPr id="58" name="Oval 26">
            <a:extLst>
              <a:ext uri="{FF2B5EF4-FFF2-40B4-BE49-F238E27FC236}">
                <a16:creationId xmlns:a16="http://schemas.microsoft.com/office/drawing/2014/main" id="{75660220-C177-ABE2-A773-5A2439E98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0776" y="2788232"/>
            <a:ext cx="2070410" cy="761092"/>
          </a:xfrm>
          <a:prstGeom prst="rect">
            <a:avLst/>
          </a:prstGeom>
          <a:solidFill>
            <a:schemeClr val="bg1">
              <a:alpha val="56000"/>
            </a:schemeClr>
          </a:solidFill>
          <a:ln w="19050">
            <a:solidFill>
              <a:srgbClr val="00168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200" noProof="0" dirty="0">
                <a:solidFill>
                  <a:srgbClr val="001689"/>
                </a:solidFill>
                <a:cs typeface="Arial" panose="020B0604020202020204" pitchFamily="34" charset="0"/>
              </a:rPr>
              <a:t>Impacte</a:t>
            </a:r>
          </a:p>
        </p:txBody>
      </p:sp>
      <p:sp>
        <p:nvSpPr>
          <p:cNvPr id="59" name="Oval 26">
            <a:extLst>
              <a:ext uri="{FF2B5EF4-FFF2-40B4-BE49-F238E27FC236}">
                <a16:creationId xmlns:a16="http://schemas.microsoft.com/office/drawing/2014/main" id="{24A63327-7D8A-E41E-0B6F-EC453E2FD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0776" y="3640927"/>
            <a:ext cx="2070410" cy="761092"/>
          </a:xfrm>
          <a:prstGeom prst="rect">
            <a:avLst/>
          </a:prstGeom>
          <a:solidFill>
            <a:schemeClr val="bg1">
              <a:alpha val="56000"/>
            </a:schemeClr>
          </a:solidFill>
          <a:ln w="19050">
            <a:solidFill>
              <a:srgbClr val="00168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200" noProof="0" dirty="0">
                <a:solidFill>
                  <a:srgbClr val="001689"/>
                </a:solidFill>
                <a:cs typeface="Arial" panose="020B0604020202020204" pitchFamily="34" charset="0"/>
              </a:rPr>
              <a:t>Avaluació</a:t>
            </a:r>
          </a:p>
        </p:txBody>
      </p:sp>
      <p:sp>
        <p:nvSpPr>
          <p:cNvPr id="60" name="Oval 26">
            <a:extLst>
              <a:ext uri="{FF2B5EF4-FFF2-40B4-BE49-F238E27FC236}">
                <a16:creationId xmlns:a16="http://schemas.microsoft.com/office/drawing/2014/main" id="{02A4FD4B-60DE-774B-0BD9-8E4BFAC2F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0776" y="4493621"/>
            <a:ext cx="2070410" cy="761092"/>
          </a:xfrm>
          <a:prstGeom prst="rect">
            <a:avLst/>
          </a:prstGeom>
          <a:solidFill>
            <a:schemeClr val="bg1">
              <a:alpha val="56000"/>
            </a:schemeClr>
          </a:solidFill>
          <a:ln w="19050">
            <a:solidFill>
              <a:srgbClr val="00168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200" noProof="0" dirty="0">
                <a:solidFill>
                  <a:srgbClr val="001689"/>
                </a:solidFill>
                <a:cs typeface="Arial" panose="020B0604020202020204" pitchFamily="34" charset="0"/>
              </a:rPr>
              <a:t>Valoració</a:t>
            </a:r>
          </a:p>
        </p:txBody>
      </p:sp>
    </p:spTree>
    <p:extLst>
      <p:ext uri="{BB962C8B-B14F-4D97-AF65-F5344CB8AC3E}">
        <p14:creationId xmlns:p14="http://schemas.microsoft.com/office/powerpoint/2010/main" val="1059746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D15F6-596B-396C-F037-6469280A9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984E2F-B8B8-814D-3811-6B3B952264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Taller: l’itinerari vital de l’actor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9157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57811-A9FE-970B-A83C-BD1C16ED0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ol 5">
            <a:extLst>
              <a:ext uri="{FF2B5EF4-FFF2-40B4-BE49-F238E27FC236}">
                <a16:creationId xmlns:a16="http://schemas.microsoft.com/office/drawing/2014/main" id="{D7C618A0-EE9B-4463-0990-B73D971562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ca-ES" dirty="0"/>
              <a:t>Dibuixar un itinerari de l’actor (</a:t>
            </a:r>
            <a:r>
              <a:rPr lang="ca-ES" i="1" dirty="0"/>
              <a:t>actor </a:t>
            </a:r>
            <a:r>
              <a:rPr lang="ca-ES" i="1" dirty="0" err="1"/>
              <a:t>journey</a:t>
            </a:r>
            <a:r>
              <a:rPr lang="ca-ES" dirty="0"/>
              <a:t>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dirty="0"/>
              <a:t>segons la política pública dissenyada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dirty="0"/>
              <a:t>a partir dels comportaments 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dirty="0"/>
              <a:t>adequació de la política pública a les necessitats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dirty="0"/>
              <a:t>segons el moment i accions</a:t>
            </a:r>
            <a:endParaRPr lang="ca-ES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ol 1">
            <a:extLst>
              <a:ext uri="{FF2B5EF4-FFF2-40B4-BE49-F238E27FC236}">
                <a16:creationId xmlns:a16="http://schemas.microsoft.com/office/drawing/2014/main" id="{119CD4EF-6C8B-29DE-D84B-8374DB45C2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a-ES" dirty="0"/>
              <a:t>Taller: l’itinerari vital de l’actor (</a:t>
            </a:r>
            <a:r>
              <a:rPr lang="ca-ES" i="1" dirty="0"/>
              <a:t>actor </a:t>
            </a:r>
            <a:r>
              <a:rPr lang="ca-ES" i="1" dirty="0" err="1"/>
              <a:t>journey</a:t>
            </a:r>
            <a:r>
              <a:rPr lang="ca-E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26785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QuadreDeText 110">
            <a:extLst>
              <a:ext uri="{FF2B5EF4-FFF2-40B4-BE49-F238E27FC236}">
                <a16:creationId xmlns:a16="http://schemas.microsoft.com/office/drawing/2014/main" id="{AACC703B-39D4-4008-A1E1-EB8D33969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833" y="1052736"/>
            <a:ext cx="1152128" cy="684000"/>
          </a:xfrm>
          <a:prstGeom prst="rect">
            <a:avLst/>
          </a:prstGeom>
          <a:noFill/>
          <a:ln w="19050">
            <a:solidFill>
              <a:srgbClr val="00168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>
                <a:solidFill>
                  <a:srgbClr val="001689"/>
                </a:solidFill>
              </a:rPr>
              <a:t>Moment 1</a:t>
            </a:r>
          </a:p>
        </p:txBody>
      </p:sp>
      <p:sp>
        <p:nvSpPr>
          <p:cNvPr id="29" name="QuadreDeText 110">
            <a:extLst>
              <a:ext uri="{FF2B5EF4-FFF2-40B4-BE49-F238E27FC236}">
                <a16:creationId xmlns:a16="http://schemas.microsoft.com/office/drawing/2014/main" id="{2CFB7CC4-552B-4A27-9135-8E62D020B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472" y="1928457"/>
            <a:ext cx="839788" cy="1454435"/>
          </a:xfrm>
          <a:prstGeom prst="rect">
            <a:avLst/>
          </a:prstGeom>
          <a:solidFill>
            <a:srgbClr val="001689"/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a-ES"/>
            </a:defPPr>
            <a:lvl1pPr>
              <a:defRPr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ca-ES" altLang="ca-ES" sz="1200" dirty="0"/>
              <a:t>Acció</a:t>
            </a:r>
          </a:p>
          <a:p>
            <a:pPr algn="ctr"/>
            <a:r>
              <a:rPr lang="ca-ES" altLang="ca-ES" sz="1200" dirty="0"/>
              <a:t>Actuació</a:t>
            </a:r>
          </a:p>
        </p:txBody>
      </p:sp>
      <p:sp>
        <p:nvSpPr>
          <p:cNvPr id="32" name="QuadreDeText 110">
            <a:extLst>
              <a:ext uri="{FF2B5EF4-FFF2-40B4-BE49-F238E27FC236}">
                <a16:creationId xmlns:a16="http://schemas.microsoft.com/office/drawing/2014/main" id="{D0A3E0A0-AE5F-4062-A26A-99A529DB1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472" y="3573951"/>
            <a:ext cx="839788" cy="1454435"/>
          </a:xfrm>
          <a:prstGeom prst="rect">
            <a:avLst/>
          </a:prstGeom>
          <a:solidFill>
            <a:srgbClr val="001689"/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a-ES"/>
            </a:defPPr>
            <a:lvl1pPr>
              <a:defRPr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ca-ES" altLang="ca-ES" sz="1200" dirty="0"/>
              <a:t>Impacte positiu</a:t>
            </a:r>
          </a:p>
        </p:txBody>
      </p:sp>
      <p:sp>
        <p:nvSpPr>
          <p:cNvPr id="52" name="QuadreDeText 110">
            <a:extLst>
              <a:ext uri="{FF2B5EF4-FFF2-40B4-BE49-F238E27FC236}">
                <a16:creationId xmlns:a16="http://schemas.microsoft.com/office/drawing/2014/main" id="{28F0F44B-F777-4E95-8597-0857F6BEB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472" y="1052736"/>
            <a:ext cx="839788" cy="684660"/>
          </a:xfrm>
          <a:prstGeom prst="rect">
            <a:avLst/>
          </a:prstGeom>
          <a:solidFill>
            <a:srgbClr val="001689"/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a-ES"/>
            </a:defPPr>
            <a:lvl1pPr>
              <a:defRPr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ca-ES" altLang="ca-ES" sz="1200" dirty="0"/>
              <a:t>Moment</a:t>
            </a:r>
          </a:p>
        </p:txBody>
      </p:sp>
      <p:cxnSp>
        <p:nvCxnSpPr>
          <p:cNvPr id="53" name="Connector recte 11">
            <a:extLst>
              <a:ext uri="{FF2B5EF4-FFF2-40B4-BE49-F238E27FC236}">
                <a16:creationId xmlns:a16="http://schemas.microsoft.com/office/drawing/2014/main" id="{10D24016-5648-4EAE-8FC3-EA20D59383FB}"/>
              </a:ext>
            </a:extLst>
          </p:cNvPr>
          <p:cNvCxnSpPr>
            <a:cxnSpLocks/>
          </p:cNvCxnSpPr>
          <p:nvPr/>
        </p:nvCxnSpPr>
        <p:spPr>
          <a:xfrm>
            <a:off x="1343472" y="3478421"/>
            <a:ext cx="8643664" cy="0"/>
          </a:xfrm>
          <a:prstGeom prst="line">
            <a:avLst/>
          </a:prstGeom>
          <a:solidFill>
            <a:srgbClr val="F9423A"/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4" name="Connector recte 11">
            <a:extLst>
              <a:ext uri="{FF2B5EF4-FFF2-40B4-BE49-F238E27FC236}">
                <a16:creationId xmlns:a16="http://schemas.microsoft.com/office/drawing/2014/main" id="{9798864C-684C-47DC-AF18-0682EEE68EF9}"/>
              </a:ext>
            </a:extLst>
          </p:cNvPr>
          <p:cNvCxnSpPr>
            <a:cxnSpLocks/>
          </p:cNvCxnSpPr>
          <p:nvPr/>
        </p:nvCxnSpPr>
        <p:spPr>
          <a:xfrm>
            <a:off x="1343472" y="1832926"/>
            <a:ext cx="8643664" cy="0"/>
          </a:xfrm>
          <a:prstGeom prst="line">
            <a:avLst/>
          </a:prstGeom>
          <a:solidFill>
            <a:srgbClr val="F9423A"/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5" name="QuadreDeText 110">
            <a:extLst>
              <a:ext uri="{FF2B5EF4-FFF2-40B4-BE49-F238E27FC236}">
                <a16:creationId xmlns:a16="http://schemas.microsoft.com/office/drawing/2014/main" id="{52CB19F0-FD1D-4BD2-B36E-E3B5997FE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7168" y="1052736"/>
            <a:ext cx="1152128" cy="684000"/>
          </a:xfrm>
          <a:prstGeom prst="rect">
            <a:avLst/>
          </a:prstGeom>
          <a:noFill/>
          <a:ln w="19050">
            <a:solidFill>
              <a:srgbClr val="00168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>
                <a:solidFill>
                  <a:srgbClr val="001689"/>
                </a:solidFill>
              </a:rPr>
              <a:t>Moment n</a:t>
            </a:r>
          </a:p>
        </p:txBody>
      </p:sp>
      <p:sp>
        <p:nvSpPr>
          <p:cNvPr id="56" name="QuadreDeText 110">
            <a:extLst>
              <a:ext uri="{FF2B5EF4-FFF2-40B4-BE49-F238E27FC236}">
                <a16:creationId xmlns:a16="http://schemas.microsoft.com/office/drawing/2014/main" id="{208DEFF8-CB46-4423-BC35-95BC0B1D5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6900" y="1052736"/>
            <a:ext cx="1152128" cy="684000"/>
          </a:xfrm>
          <a:prstGeom prst="rect">
            <a:avLst/>
          </a:prstGeom>
          <a:noFill/>
          <a:ln w="19050">
            <a:solidFill>
              <a:srgbClr val="00168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>
                <a:solidFill>
                  <a:srgbClr val="001689"/>
                </a:solidFill>
              </a:rPr>
              <a:t>Moment 2</a:t>
            </a:r>
          </a:p>
        </p:txBody>
      </p:sp>
      <p:sp>
        <p:nvSpPr>
          <p:cNvPr id="57" name="QuadreDeText 110">
            <a:extLst>
              <a:ext uri="{FF2B5EF4-FFF2-40B4-BE49-F238E27FC236}">
                <a16:creationId xmlns:a16="http://schemas.microsoft.com/office/drawing/2014/main" id="{A92B3736-FC0D-4412-93FB-100A0FA81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967" y="1052736"/>
            <a:ext cx="1152128" cy="684000"/>
          </a:xfrm>
          <a:prstGeom prst="rect">
            <a:avLst/>
          </a:prstGeom>
          <a:noFill/>
          <a:ln w="19050">
            <a:solidFill>
              <a:srgbClr val="00168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>
                <a:solidFill>
                  <a:srgbClr val="001689"/>
                </a:solidFill>
              </a:rPr>
              <a:t>Moment 3</a:t>
            </a:r>
          </a:p>
        </p:txBody>
      </p:sp>
      <p:sp>
        <p:nvSpPr>
          <p:cNvPr id="58" name="QuadreDeText 110">
            <a:extLst>
              <a:ext uri="{FF2B5EF4-FFF2-40B4-BE49-F238E27FC236}">
                <a16:creationId xmlns:a16="http://schemas.microsoft.com/office/drawing/2014/main" id="{9BFA6547-CF22-4601-AC04-95EF1C409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7034" y="1052736"/>
            <a:ext cx="1152128" cy="684000"/>
          </a:xfrm>
          <a:prstGeom prst="rect">
            <a:avLst/>
          </a:prstGeom>
          <a:noFill/>
          <a:ln w="19050">
            <a:solidFill>
              <a:srgbClr val="00168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>
                <a:solidFill>
                  <a:srgbClr val="001689"/>
                </a:solidFill>
              </a:rPr>
              <a:t>Moment 4</a:t>
            </a:r>
          </a:p>
        </p:txBody>
      </p:sp>
      <p:sp>
        <p:nvSpPr>
          <p:cNvPr id="59" name="QuadreDeText 110">
            <a:extLst>
              <a:ext uri="{FF2B5EF4-FFF2-40B4-BE49-F238E27FC236}">
                <a16:creationId xmlns:a16="http://schemas.microsoft.com/office/drawing/2014/main" id="{E3295B6E-2350-400A-A718-D2F5604F2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2101" y="1052736"/>
            <a:ext cx="1152128" cy="684000"/>
          </a:xfrm>
          <a:prstGeom prst="rect">
            <a:avLst/>
          </a:prstGeom>
          <a:noFill/>
          <a:ln w="19050">
            <a:solidFill>
              <a:srgbClr val="00168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>
                <a:solidFill>
                  <a:srgbClr val="001689"/>
                </a:solidFill>
              </a:rPr>
              <a:t>...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D89C63E8-6E70-41AA-1085-B9E3D45C95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804" y="416293"/>
            <a:ext cx="8186180" cy="564782"/>
          </a:xfrm>
        </p:spPr>
        <p:txBody>
          <a:bodyPr/>
          <a:lstStyle/>
          <a:p>
            <a:r>
              <a:rPr lang="ca-ES" dirty="0"/>
              <a:t>Taller: l’itinerari vital de l’actor (</a:t>
            </a:r>
            <a:r>
              <a:rPr lang="ca-ES" i="1" dirty="0"/>
              <a:t>actor </a:t>
            </a:r>
            <a:r>
              <a:rPr lang="ca-ES" i="1" dirty="0" err="1"/>
              <a:t>journey</a:t>
            </a:r>
            <a:r>
              <a:rPr lang="ca-ES" dirty="0"/>
              <a:t>)</a:t>
            </a:r>
            <a:endParaRPr lang="es-ES" dirty="0"/>
          </a:p>
        </p:txBody>
      </p:sp>
      <p:sp>
        <p:nvSpPr>
          <p:cNvPr id="5" name="QuadreDeText 110">
            <a:extLst>
              <a:ext uri="{FF2B5EF4-FFF2-40B4-BE49-F238E27FC236}">
                <a16:creationId xmlns:a16="http://schemas.microsoft.com/office/drawing/2014/main" id="{6F093023-A307-FC97-9983-A1B36DAA5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472" y="5219445"/>
            <a:ext cx="839788" cy="1454435"/>
          </a:xfrm>
          <a:prstGeom prst="rect">
            <a:avLst/>
          </a:prstGeom>
          <a:solidFill>
            <a:srgbClr val="001689"/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a-ES"/>
            </a:defPPr>
            <a:lvl1pPr>
              <a:defRPr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ca-ES" altLang="ca-ES" sz="1200" dirty="0"/>
              <a:t>Impacte negatiu</a:t>
            </a:r>
          </a:p>
        </p:txBody>
      </p:sp>
      <p:cxnSp>
        <p:nvCxnSpPr>
          <p:cNvPr id="6" name="Connector recte 11">
            <a:extLst>
              <a:ext uri="{FF2B5EF4-FFF2-40B4-BE49-F238E27FC236}">
                <a16:creationId xmlns:a16="http://schemas.microsoft.com/office/drawing/2014/main" id="{1E919E57-67F1-6BBE-DB93-03009C772490}"/>
              </a:ext>
            </a:extLst>
          </p:cNvPr>
          <p:cNvCxnSpPr>
            <a:cxnSpLocks/>
          </p:cNvCxnSpPr>
          <p:nvPr/>
        </p:nvCxnSpPr>
        <p:spPr>
          <a:xfrm>
            <a:off x="1343472" y="5123915"/>
            <a:ext cx="8643664" cy="0"/>
          </a:xfrm>
          <a:prstGeom prst="line">
            <a:avLst/>
          </a:prstGeom>
          <a:solidFill>
            <a:srgbClr val="F9423A"/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355159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64C36-5DE9-DEE4-A132-5C9B22784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C0C2A4-2EBC-477F-12A6-B9915ECFC7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Actius de l’actor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11205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049CA-2E48-FC02-78E6-1CA9CB942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C2E0B63A-24A1-FAB1-D893-9741CD8A7B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ca-ES" dirty="0"/>
              <a:t>Els actius dels actors a les Eleccions COVID19</a:t>
            </a: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D4546665-6101-6C46-2EC2-7E6E046B1535}"/>
              </a:ext>
            </a:extLst>
          </p:cNvPr>
          <p:cNvGrpSpPr/>
          <p:nvPr/>
        </p:nvGrpSpPr>
        <p:grpSpPr>
          <a:xfrm>
            <a:off x="1858938" y="1233213"/>
            <a:ext cx="4021039" cy="4220705"/>
            <a:chOff x="-982420" y="116632"/>
            <a:chExt cx="4808184" cy="5046936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5C5CA3A6-8148-1150-2E05-F0A6F356B29A}"/>
                </a:ext>
              </a:extLst>
            </p:cNvPr>
            <p:cNvSpPr txBox="1"/>
            <p:nvPr/>
          </p:nvSpPr>
          <p:spPr>
            <a:xfrm>
              <a:off x="-982420" y="4869148"/>
              <a:ext cx="4808184" cy="294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000" dirty="0"/>
                <a:t>https://x.com/meritxellvargas/status/1355443294520680448</a:t>
              </a:r>
            </a:p>
          </p:txBody>
        </p:sp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C7F7254B-F876-B197-D32D-77304911D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02469" y="116632"/>
              <a:ext cx="3939756" cy="4745447"/>
            </a:xfrm>
            <a:prstGeom prst="rect">
              <a:avLst/>
            </a:prstGeom>
          </p:spPr>
        </p:pic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AA69AB21-E8FC-98DD-9272-4CB1F32F2318}"/>
              </a:ext>
            </a:extLst>
          </p:cNvPr>
          <p:cNvGrpSpPr/>
          <p:nvPr/>
        </p:nvGrpSpPr>
        <p:grpSpPr>
          <a:xfrm>
            <a:off x="2135188" y="1929942"/>
            <a:ext cx="4772097" cy="4398806"/>
            <a:chOff x="2010528" y="1052512"/>
            <a:chExt cx="5453406" cy="5026821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FF635A51-39CC-8E5D-48B2-BED9385EA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43112" y="1052512"/>
              <a:ext cx="5057775" cy="4752975"/>
            </a:xfrm>
            <a:prstGeom prst="rect">
              <a:avLst/>
            </a:prstGeom>
          </p:spPr>
        </p:pic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883EA689-58B3-0408-8C35-270B5B6271B2}"/>
                </a:ext>
              </a:extLst>
            </p:cNvPr>
            <p:cNvSpPr txBox="1"/>
            <p:nvPr/>
          </p:nvSpPr>
          <p:spPr>
            <a:xfrm>
              <a:off x="2010528" y="5797959"/>
              <a:ext cx="5453406" cy="2813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a-ES" sz="1000" dirty="0"/>
                <a:t>https://x.com/ajlagarriga/status/1359868438655696898</a:t>
              </a: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65A0C1AC-3D4C-58E5-5880-03B6AB7B9BF0}"/>
              </a:ext>
            </a:extLst>
          </p:cNvPr>
          <p:cNvGrpSpPr/>
          <p:nvPr/>
        </p:nvGrpSpPr>
        <p:grpSpPr>
          <a:xfrm>
            <a:off x="5952519" y="1733026"/>
            <a:ext cx="4104579" cy="4136510"/>
            <a:chOff x="5176707" y="1174397"/>
            <a:chExt cx="3714008" cy="3742901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88882432-3B54-2E54-546B-3BB74096D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6707" y="1174397"/>
              <a:ext cx="3254473" cy="3567049"/>
            </a:xfrm>
            <a:prstGeom prst="rect">
              <a:avLst/>
            </a:prstGeom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B4E4F476-42A2-9C20-40A0-D09FA56FBE3C}"/>
                </a:ext>
              </a:extLst>
            </p:cNvPr>
            <p:cNvSpPr txBox="1"/>
            <p:nvPr/>
          </p:nvSpPr>
          <p:spPr>
            <a:xfrm>
              <a:off x="5185764" y="4694506"/>
              <a:ext cx="3704951" cy="222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>
                <a:defRPr sz="1000"/>
              </a:lvl1pPr>
            </a:lstStyle>
            <a:p>
              <a:r>
                <a:rPr lang="ca-ES" dirty="0"/>
                <a:t>https://x.com/cserradomenech/status/1359085104459563012</a:t>
              </a: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74D2A087-EA37-FBE8-BAF3-19BB20BD0B5E}"/>
              </a:ext>
            </a:extLst>
          </p:cNvPr>
          <p:cNvGrpSpPr/>
          <p:nvPr/>
        </p:nvGrpSpPr>
        <p:grpSpPr>
          <a:xfrm>
            <a:off x="6589593" y="2534615"/>
            <a:ext cx="3843924" cy="4036592"/>
            <a:chOff x="7436064" y="701737"/>
            <a:chExt cx="5357574" cy="5626111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6097D854-FF9F-6F8F-9FAC-137EC037F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47418" y="701737"/>
              <a:ext cx="5067300" cy="5286375"/>
            </a:xfrm>
            <a:prstGeom prst="rect">
              <a:avLst/>
            </a:prstGeom>
          </p:spPr>
        </p:pic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51861D47-AD0F-3A01-3966-6D41ED870B2E}"/>
                </a:ext>
              </a:extLst>
            </p:cNvPr>
            <p:cNvSpPr txBox="1"/>
            <p:nvPr/>
          </p:nvSpPr>
          <p:spPr>
            <a:xfrm>
              <a:off x="7436064" y="5984671"/>
              <a:ext cx="5357574" cy="3431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a-ES" sz="1000" dirty="0"/>
                <a:t>https://x.com/cserradomenech/status/1359104024943984642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144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8E597-3EB3-AD1F-7A1D-EF5C44952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409FE1EB-3625-A659-3427-B0C85569C0FF}"/>
              </a:ext>
            </a:extLst>
          </p:cNvPr>
          <p:cNvGrpSpPr/>
          <p:nvPr/>
        </p:nvGrpSpPr>
        <p:grpSpPr>
          <a:xfrm>
            <a:off x="1847850" y="1812278"/>
            <a:ext cx="8229663" cy="1933195"/>
            <a:chOff x="1238250" y="2905125"/>
            <a:chExt cx="6667500" cy="1566234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0B5EB398-8486-E6C0-1F52-4F37D6E5B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9162" y="3717032"/>
              <a:ext cx="6369869" cy="754327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F82237C-FC6B-26FC-EFC3-B7FE440C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8250" y="2905125"/>
              <a:ext cx="6667500" cy="1047750"/>
            </a:xfrm>
            <a:prstGeom prst="rect">
              <a:avLst/>
            </a:prstGeom>
          </p:spPr>
        </p:pic>
      </p:grpSp>
      <p:sp>
        <p:nvSpPr>
          <p:cNvPr id="2" name="Títol 1">
            <a:extLst>
              <a:ext uri="{FF2B5EF4-FFF2-40B4-BE49-F238E27FC236}">
                <a16:creationId xmlns:a16="http://schemas.microsoft.com/office/drawing/2014/main" id="{10F2F394-EE15-7E8F-EA2A-31098418CB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ca-ES" dirty="0"/>
              <a:t>Els actius dels actors a les Eleccions COVID19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0218F02-4471-AA34-6589-B0FD9818E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1535" y="2523786"/>
            <a:ext cx="7567511" cy="2619523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748DD895-CDDF-ABEF-C731-4806E31BFDD0}"/>
              </a:ext>
            </a:extLst>
          </p:cNvPr>
          <p:cNvGrpSpPr/>
          <p:nvPr/>
        </p:nvGrpSpPr>
        <p:grpSpPr>
          <a:xfrm>
            <a:off x="3085506" y="2897973"/>
            <a:ext cx="6630921" cy="3092837"/>
            <a:chOff x="2733675" y="2295525"/>
            <a:chExt cx="4860251" cy="2266950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71986DF0-BACD-9797-8E65-05373CE11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33675" y="2295525"/>
              <a:ext cx="3676650" cy="2266950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520DEA89-908F-0306-DC48-49CA2DE87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92349" y="2724484"/>
              <a:ext cx="2101577" cy="1029667"/>
            </a:xfrm>
            <a:prstGeom prst="rect">
              <a:avLst/>
            </a:prstGeom>
          </p:spPr>
        </p:pic>
      </p:grpSp>
      <p:pic>
        <p:nvPicPr>
          <p:cNvPr id="2050" name="Picture 2" descr="Si tens una discapacitat visual pots trucar i demanar el kit de vot Braille al 900 400 012 (telèfon gratuït).&#10;Fins al 18 de gener.">
            <a:extLst>
              <a:ext uri="{FF2B5EF4-FFF2-40B4-BE49-F238E27FC236}">
                <a16:creationId xmlns:a16="http://schemas.microsoft.com/office/drawing/2014/main" id="{E57AC75F-44C5-F1B4-7EE4-0E2AA4A4D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855" y="2167504"/>
            <a:ext cx="4099138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88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CA67905-8140-6155-17D7-42BB337B3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71879"/>
            <a:ext cx="9144000" cy="5256000"/>
          </a:xfrm>
        </p:spPr>
        <p:txBody>
          <a:bodyPr/>
          <a:lstStyle/>
          <a:p>
            <a:r>
              <a:rPr lang="ca-ES" sz="4000" dirty="0"/>
              <a:t>Introducció:</a:t>
            </a:r>
            <a:br>
              <a:rPr lang="ca-ES" sz="4000" dirty="0"/>
            </a:br>
            <a:r>
              <a:rPr lang="ca-ES" sz="4000" dirty="0"/>
              <a:t>Complexitat, incertesa, impacte.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DDBF1F-3955-4809-51A9-59B3D437F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6BAF9A5-DBC5-29D8-A79E-D3C074C2C4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Taller: actius de l’actor</a:t>
            </a:r>
          </a:p>
        </p:txBody>
      </p:sp>
    </p:spTree>
    <p:extLst>
      <p:ext uri="{BB962C8B-B14F-4D97-AF65-F5344CB8AC3E}">
        <p14:creationId xmlns:p14="http://schemas.microsoft.com/office/powerpoint/2010/main" val="782238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B773E-0639-6B12-BCC9-B11774D21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ol 5">
            <a:extLst>
              <a:ext uri="{FF2B5EF4-FFF2-40B4-BE49-F238E27FC236}">
                <a16:creationId xmlns:a16="http://schemas.microsoft.com/office/drawing/2014/main" id="{F7A419F9-9AF2-7018-1192-253157DF96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ca-ES" dirty="0"/>
              <a:t>Cartografiar els diferents perfils de ciutadà afectats per una qüestió i les seves respectives propostes: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dirty="0"/>
              <a:t>Llistar el rang d’actius / possibles solucions que pot aportar cada tipus d’actor i el seu impacte esperat</a:t>
            </a:r>
          </a:p>
        </p:txBody>
      </p:sp>
      <p:sp>
        <p:nvSpPr>
          <p:cNvPr id="2" name="Títol 1">
            <a:extLst>
              <a:ext uri="{FF2B5EF4-FFF2-40B4-BE49-F238E27FC236}">
                <a16:creationId xmlns:a16="http://schemas.microsoft.com/office/drawing/2014/main" id="{2BEFD691-E327-271C-9CD5-AD2C158258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a-ES" dirty="0"/>
              <a:t>Taller: els actius dels actors</a:t>
            </a:r>
          </a:p>
        </p:txBody>
      </p:sp>
    </p:spTree>
    <p:extLst>
      <p:ext uri="{BB962C8B-B14F-4D97-AF65-F5344CB8AC3E}">
        <p14:creationId xmlns:p14="http://schemas.microsoft.com/office/powerpoint/2010/main" val="26008813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ángulo 58">
            <a:extLst>
              <a:ext uri="{FF2B5EF4-FFF2-40B4-BE49-F238E27FC236}">
                <a16:creationId xmlns:a16="http://schemas.microsoft.com/office/drawing/2014/main" id="{76CCFC8F-93B0-4EAE-A43D-F1A94DBB969B}"/>
              </a:ext>
            </a:extLst>
          </p:cNvPr>
          <p:cNvSpPr/>
          <p:nvPr/>
        </p:nvSpPr>
        <p:spPr>
          <a:xfrm>
            <a:off x="3645358" y="2315010"/>
            <a:ext cx="1584176" cy="658187"/>
          </a:xfrm>
          <a:prstGeom prst="rect">
            <a:avLst/>
          </a:prstGeom>
          <a:solidFill>
            <a:srgbClr val="00D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</a:t>
            </a:r>
          </a:p>
        </p:txBody>
      </p:sp>
      <p:sp>
        <p:nvSpPr>
          <p:cNvPr id="64" name="Globo: línea con borde y barra de énfasis 63">
            <a:extLst>
              <a:ext uri="{FF2B5EF4-FFF2-40B4-BE49-F238E27FC236}">
                <a16:creationId xmlns:a16="http://schemas.microsoft.com/office/drawing/2014/main" id="{E87763EF-8F19-4710-A524-BDA151E12555}"/>
              </a:ext>
            </a:extLst>
          </p:cNvPr>
          <p:cNvSpPr/>
          <p:nvPr/>
        </p:nvSpPr>
        <p:spPr>
          <a:xfrm>
            <a:off x="2009846" y="2315714"/>
            <a:ext cx="1259537" cy="1052838"/>
          </a:xfrm>
          <a:prstGeom prst="accentBorderCallout1">
            <a:avLst>
              <a:gd name="adj1" fmla="val 28702"/>
              <a:gd name="adj2" fmla="val 105102"/>
              <a:gd name="adj3" fmla="val 18560"/>
              <a:gd name="adj4" fmla="val 12858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és?</a:t>
            </a:r>
          </a:p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Què li passa?</a:t>
            </a:r>
          </a:p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Què fa?</a:t>
            </a:r>
          </a:p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DEL PROBLEMA</a:t>
            </a:r>
          </a:p>
        </p:txBody>
      </p:sp>
      <p:cxnSp>
        <p:nvCxnSpPr>
          <p:cNvPr id="71" name="Conector curvado 84">
            <a:extLst>
              <a:ext uri="{FF2B5EF4-FFF2-40B4-BE49-F238E27FC236}">
                <a16:creationId xmlns:a16="http://schemas.microsoft.com/office/drawing/2014/main" id="{7CCA1B46-15E7-4FD3-887F-34714F5400E8}"/>
              </a:ext>
            </a:extLst>
          </p:cNvPr>
          <p:cNvCxnSpPr>
            <a:cxnSpLocks/>
            <a:stCxn id="20" idx="1"/>
            <a:endCxn id="59" idx="3"/>
          </p:cNvCxnSpPr>
          <p:nvPr/>
        </p:nvCxnSpPr>
        <p:spPr>
          <a:xfrm rot="10800000">
            <a:off x="5229536" y="2644103"/>
            <a:ext cx="695289" cy="66262"/>
          </a:xfrm>
          <a:prstGeom prst="curvedConnector3">
            <a:avLst>
              <a:gd name="adj1" fmla="val 50000"/>
            </a:avLst>
          </a:prstGeom>
          <a:ln w="101600">
            <a:solidFill>
              <a:srgbClr val="001689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A48AE10-C046-4D99-AF48-E6C1901128E1}"/>
              </a:ext>
            </a:extLst>
          </p:cNvPr>
          <p:cNvSpPr/>
          <p:nvPr/>
        </p:nvSpPr>
        <p:spPr>
          <a:xfrm>
            <a:off x="5924823" y="2381272"/>
            <a:ext cx="1584176" cy="658187"/>
          </a:xfrm>
          <a:prstGeom prst="rect">
            <a:avLst/>
          </a:prstGeom>
          <a:solidFill>
            <a:srgbClr val="001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Proposta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D60F3148-9483-452D-8FE0-514151C320BC}"/>
              </a:ext>
            </a:extLst>
          </p:cNvPr>
          <p:cNvSpPr/>
          <p:nvPr/>
        </p:nvSpPr>
        <p:spPr>
          <a:xfrm>
            <a:off x="8077200" y="2381272"/>
            <a:ext cx="1584176" cy="6581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Altres actors?</a:t>
            </a:r>
          </a:p>
          <a:p>
            <a:pPr algn="ctr"/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(externs?)</a:t>
            </a:r>
          </a:p>
        </p:txBody>
      </p:sp>
      <p:cxnSp>
        <p:nvCxnSpPr>
          <p:cNvPr id="26" name="Conector curvado 84">
            <a:extLst>
              <a:ext uri="{FF2B5EF4-FFF2-40B4-BE49-F238E27FC236}">
                <a16:creationId xmlns:a16="http://schemas.microsoft.com/office/drawing/2014/main" id="{ACD7566B-706D-4DD3-913F-AE22E72BD705}"/>
              </a:ext>
            </a:extLst>
          </p:cNvPr>
          <p:cNvCxnSpPr>
            <a:cxnSpLocks/>
            <a:stCxn id="25" idx="1"/>
            <a:endCxn id="20" idx="3"/>
          </p:cNvCxnSpPr>
          <p:nvPr/>
        </p:nvCxnSpPr>
        <p:spPr>
          <a:xfrm rot="10800000">
            <a:off x="7509001" y="2710365"/>
            <a:ext cx="568201" cy="12700"/>
          </a:xfrm>
          <a:prstGeom prst="curvedConnector3">
            <a:avLst>
              <a:gd name="adj1" fmla="val 50000"/>
            </a:avLst>
          </a:prstGeom>
          <a:ln w="101600">
            <a:solidFill>
              <a:srgbClr val="001689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curvado 84">
            <a:extLst>
              <a:ext uri="{FF2B5EF4-FFF2-40B4-BE49-F238E27FC236}">
                <a16:creationId xmlns:a16="http://schemas.microsoft.com/office/drawing/2014/main" id="{93DB7273-ACD1-49AC-910D-FEB9F3F09F7C}"/>
              </a:ext>
            </a:extLst>
          </p:cNvPr>
          <p:cNvCxnSpPr>
            <a:cxnSpLocks/>
            <a:stCxn id="40" idx="1"/>
            <a:endCxn id="59" idx="3"/>
          </p:cNvCxnSpPr>
          <p:nvPr/>
        </p:nvCxnSpPr>
        <p:spPr>
          <a:xfrm rot="10800000">
            <a:off x="5229536" y="2644103"/>
            <a:ext cx="695289" cy="897960"/>
          </a:xfrm>
          <a:prstGeom prst="curvedConnector3">
            <a:avLst>
              <a:gd name="adj1" fmla="val 50000"/>
            </a:avLst>
          </a:prstGeom>
          <a:ln w="101600">
            <a:solidFill>
              <a:srgbClr val="001689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ángulo 39">
            <a:extLst>
              <a:ext uri="{FF2B5EF4-FFF2-40B4-BE49-F238E27FC236}">
                <a16:creationId xmlns:a16="http://schemas.microsoft.com/office/drawing/2014/main" id="{494C9C6F-5DBA-456F-AE68-8A63A1FDA6A0}"/>
              </a:ext>
            </a:extLst>
          </p:cNvPr>
          <p:cNvSpPr/>
          <p:nvPr/>
        </p:nvSpPr>
        <p:spPr>
          <a:xfrm>
            <a:off x="5924823" y="3212970"/>
            <a:ext cx="1584176" cy="658187"/>
          </a:xfrm>
          <a:prstGeom prst="rect">
            <a:avLst/>
          </a:prstGeom>
          <a:solidFill>
            <a:srgbClr val="001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Proposta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78DE9D7B-1EF3-43C5-BBE6-49B7F576E3B4}"/>
              </a:ext>
            </a:extLst>
          </p:cNvPr>
          <p:cNvSpPr/>
          <p:nvPr/>
        </p:nvSpPr>
        <p:spPr>
          <a:xfrm>
            <a:off x="8077200" y="3212970"/>
            <a:ext cx="1584176" cy="6581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Altres actors?</a:t>
            </a:r>
          </a:p>
          <a:p>
            <a:pPr algn="ctr"/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(externs?)</a:t>
            </a:r>
          </a:p>
        </p:txBody>
      </p:sp>
      <p:cxnSp>
        <p:nvCxnSpPr>
          <p:cNvPr id="42" name="Conector curvado 84">
            <a:extLst>
              <a:ext uri="{FF2B5EF4-FFF2-40B4-BE49-F238E27FC236}">
                <a16:creationId xmlns:a16="http://schemas.microsoft.com/office/drawing/2014/main" id="{21BE6222-F340-4600-88D0-0C32DAAB84F8}"/>
              </a:ext>
            </a:extLst>
          </p:cNvPr>
          <p:cNvCxnSpPr>
            <a:cxnSpLocks/>
            <a:stCxn id="41" idx="1"/>
            <a:endCxn id="40" idx="3"/>
          </p:cNvCxnSpPr>
          <p:nvPr/>
        </p:nvCxnSpPr>
        <p:spPr>
          <a:xfrm rot="10800000">
            <a:off x="7509001" y="3542063"/>
            <a:ext cx="568201" cy="12700"/>
          </a:xfrm>
          <a:prstGeom prst="curvedConnector3">
            <a:avLst>
              <a:gd name="adj1" fmla="val 50000"/>
            </a:avLst>
          </a:prstGeom>
          <a:ln w="101600">
            <a:solidFill>
              <a:srgbClr val="001689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curvado 84">
            <a:extLst>
              <a:ext uri="{FF2B5EF4-FFF2-40B4-BE49-F238E27FC236}">
                <a16:creationId xmlns:a16="http://schemas.microsoft.com/office/drawing/2014/main" id="{9355A4AE-857B-4666-9B26-A065FCD5F0A2}"/>
              </a:ext>
            </a:extLst>
          </p:cNvPr>
          <p:cNvCxnSpPr>
            <a:cxnSpLocks/>
            <a:stCxn id="44" idx="1"/>
            <a:endCxn id="59" idx="3"/>
          </p:cNvCxnSpPr>
          <p:nvPr/>
        </p:nvCxnSpPr>
        <p:spPr>
          <a:xfrm rot="10800000">
            <a:off x="5229536" y="2644103"/>
            <a:ext cx="695289" cy="1729658"/>
          </a:xfrm>
          <a:prstGeom prst="curvedConnector3">
            <a:avLst>
              <a:gd name="adj1" fmla="val 50000"/>
            </a:avLst>
          </a:prstGeom>
          <a:ln w="101600">
            <a:solidFill>
              <a:srgbClr val="001689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9738FE5-A001-4DA9-8D0C-E97FEA7283A0}"/>
              </a:ext>
            </a:extLst>
          </p:cNvPr>
          <p:cNvSpPr/>
          <p:nvPr/>
        </p:nvSpPr>
        <p:spPr>
          <a:xfrm>
            <a:off x="5924823" y="4044668"/>
            <a:ext cx="1584176" cy="658187"/>
          </a:xfrm>
          <a:prstGeom prst="rect">
            <a:avLst/>
          </a:prstGeom>
          <a:solidFill>
            <a:srgbClr val="001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Proposta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1F26A6A2-049B-4719-88E0-0382133EA29A}"/>
              </a:ext>
            </a:extLst>
          </p:cNvPr>
          <p:cNvSpPr/>
          <p:nvPr/>
        </p:nvSpPr>
        <p:spPr>
          <a:xfrm>
            <a:off x="8077200" y="4044668"/>
            <a:ext cx="1584176" cy="6581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Altres actors?</a:t>
            </a:r>
          </a:p>
          <a:p>
            <a:pPr algn="ctr"/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(externs?)</a:t>
            </a:r>
          </a:p>
        </p:txBody>
      </p:sp>
      <p:cxnSp>
        <p:nvCxnSpPr>
          <p:cNvPr id="46" name="Conector curvado 84">
            <a:extLst>
              <a:ext uri="{FF2B5EF4-FFF2-40B4-BE49-F238E27FC236}">
                <a16:creationId xmlns:a16="http://schemas.microsoft.com/office/drawing/2014/main" id="{2750295A-F65D-493D-8DF6-2C7EF8EE7862}"/>
              </a:ext>
            </a:extLst>
          </p:cNvPr>
          <p:cNvCxnSpPr>
            <a:cxnSpLocks/>
            <a:stCxn id="45" idx="1"/>
            <a:endCxn id="44" idx="3"/>
          </p:cNvCxnSpPr>
          <p:nvPr/>
        </p:nvCxnSpPr>
        <p:spPr>
          <a:xfrm rot="10800000">
            <a:off x="7509001" y="4373761"/>
            <a:ext cx="568201" cy="12700"/>
          </a:xfrm>
          <a:prstGeom prst="curvedConnector3">
            <a:avLst>
              <a:gd name="adj1" fmla="val 50000"/>
            </a:avLst>
          </a:prstGeom>
          <a:ln w="101600">
            <a:solidFill>
              <a:srgbClr val="001689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3">
            <a:extLst>
              <a:ext uri="{FF2B5EF4-FFF2-40B4-BE49-F238E27FC236}">
                <a16:creationId xmlns:a16="http://schemas.microsoft.com/office/drawing/2014/main" id="{3F19C101-4C67-D156-894F-B705815FDB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Taller: els actius dels actors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10887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>
          <a:extLst>
            <a:ext uri="{FF2B5EF4-FFF2-40B4-BE49-F238E27FC236}">
              <a16:creationId xmlns:a16="http://schemas.microsoft.com/office/drawing/2014/main" id="{86BD12D6-C5AA-2BDC-EBD2-4BD8294B6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g386638ff110_0_28">
            <a:extLst>
              <a:ext uri="{FF2B5EF4-FFF2-40B4-BE49-F238E27FC236}">
                <a16:creationId xmlns:a16="http://schemas.microsoft.com/office/drawing/2014/main" id="{3464F59B-2CC9-0814-1548-F560DA6344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98184" y="355562"/>
            <a:ext cx="1603290" cy="39691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F1719E5-2421-322E-ACAC-EFB0888177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524716"/>
              </p:ext>
            </p:extLst>
          </p:nvPr>
        </p:nvGraphicFramePr>
        <p:xfrm>
          <a:off x="431801" y="1268414"/>
          <a:ext cx="11424838" cy="542062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808279">
                  <a:extLst>
                    <a:ext uri="{9D8B030D-6E8A-4147-A177-3AD203B41FA5}">
                      <a16:colId xmlns:a16="http://schemas.microsoft.com/office/drawing/2014/main" val="2455986502"/>
                    </a:ext>
                  </a:extLst>
                </a:gridCol>
                <a:gridCol w="3807463">
                  <a:extLst>
                    <a:ext uri="{9D8B030D-6E8A-4147-A177-3AD203B41FA5}">
                      <a16:colId xmlns:a16="http://schemas.microsoft.com/office/drawing/2014/main" val="3980242874"/>
                    </a:ext>
                  </a:extLst>
                </a:gridCol>
                <a:gridCol w="3809096">
                  <a:extLst>
                    <a:ext uri="{9D8B030D-6E8A-4147-A177-3AD203B41FA5}">
                      <a16:colId xmlns:a16="http://schemas.microsoft.com/office/drawing/2014/main" val="763311545"/>
                    </a:ext>
                  </a:extLst>
                </a:gridCol>
              </a:tblGrid>
              <a:tr h="90739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ca" sz="1400" b="1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Actor </a:t>
                      </a:r>
                      <a:br>
                        <a:rPr lang="es-ES" sz="1400" b="1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a" sz="1400" b="1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Nom:</a:t>
                      </a:r>
                      <a:endParaRPr lang="es-ES" sz="1400" b="1" kern="120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68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ca" sz="1400" b="1" kern="1200" noProof="0" dirty="0">
                          <a:solidFill>
                            <a:srgbClr val="00168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Descripció</a:t>
                      </a:r>
                      <a:r>
                        <a:rPr lang="ca" sz="1400" b="1" kern="1200" noProof="0" dirty="0">
                          <a:solidFill>
                            <a:srgbClr val="00168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ca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173755"/>
                  </a:ext>
                </a:extLst>
              </a:tr>
              <a:tr h="245076"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ca" sz="1400" b="1" kern="1200" noProof="0" dirty="0">
                          <a:solidFill>
                            <a:srgbClr val="00168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</a:t>
                      </a:r>
                      <a:endParaRPr lang="es-ES" sz="1400" b="1" kern="1200" noProof="0" dirty="0">
                        <a:solidFill>
                          <a:srgbClr val="00168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641768"/>
                  </a:ext>
                </a:extLst>
              </a:tr>
              <a:tr h="65365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ca-ES" sz="1400" b="1" kern="1200" noProof="0" dirty="0">
                          <a:solidFill>
                            <a:srgbClr val="00168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 és</a:t>
                      </a:r>
                      <a:endParaRPr lang="es-ES" sz="1400" b="1" kern="1200" noProof="0" dirty="0">
                        <a:solidFill>
                          <a:srgbClr val="00168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400" b="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Qui és, com està, com se sent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400" b="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Perfil socioeconòmic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400" b="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ca" sz="1400" b="1" kern="1200" noProof="0" dirty="0">
                          <a:solidFill>
                            <a:srgbClr val="00168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Capacitats</a:t>
                      </a:r>
                      <a:endParaRPr lang="es-ES" sz="1400" b="1" kern="1200" noProof="0" dirty="0">
                        <a:solidFill>
                          <a:srgbClr val="00168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" sz="1400" b="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Quines habilitats i experiència té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ca" sz="1400" b="1" kern="1200" noProof="0" dirty="0">
                          <a:solidFill>
                            <a:srgbClr val="00168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Relacions</a:t>
                      </a:r>
                      <a:endParaRPr lang="es-ES" sz="1400" b="1" kern="1200" noProof="0" dirty="0">
                        <a:solidFill>
                          <a:srgbClr val="00168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" sz="1400" b="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Amb qui i com es relaciona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326085"/>
                  </a:ext>
                </a:extLst>
              </a:tr>
              <a:tr h="268821"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ca" sz="1400" b="1" kern="1200" noProof="0" dirty="0">
                          <a:solidFill>
                            <a:srgbClr val="00168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Reptes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404887"/>
                  </a:ext>
                </a:extLst>
              </a:tr>
              <a:tr h="118145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ca" sz="1400" b="1" kern="1200" noProof="0" dirty="0">
                          <a:solidFill>
                            <a:srgbClr val="00168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Repte</a:t>
                      </a:r>
                      <a:endParaRPr lang="es-ES" sz="1400" b="1" kern="1200" noProof="0" dirty="0">
                        <a:solidFill>
                          <a:srgbClr val="00168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ca" sz="1400" b="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Problemàtica, necessitat, aspiració que afronta i la seva percepció o aproximació personal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ca" sz="1400" b="1" kern="1200" noProof="0" dirty="0">
                          <a:solidFill>
                            <a:srgbClr val="00168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Repte</a:t>
                      </a:r>
                      <a:endParaRPr lang="es-ES" sz="1400" b="1" kern="1200" noProof="0" dirty="0">
                        <a:solidFill>
                          <a:srgbClr val="00168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ca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ca" sz="1400" b="1" kern="1200" noProof="0" dirty="0">
                          <a:solidFill>
                            <a:srgbClr val="00168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Repte</a:t>
                      </a:r>
                      <a:endParaRPr lang="es-ES" sz="1400" b="1" kern="1200" noProof="0" dirty="0">
                        <a:solidFill>
                          <a:srgbClr val="00168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ca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872499"/>
                  </a:ext>
                </a:extLst>
              </a:tr>
              <a:tr h="288032"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ca" sz="1400" b="1" kern="1200" noProof="0" dirty="0">
                          <a:solidFill>
                            <a:srgbClr val="00168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Actius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890562"/>
                  </a:ext>
                </a:extLst>
              </a:tr>
              <a:tr h="72973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ca" sz="1400" b="1" kern="1200" noProof="0" dirty="0">
                          <a:solidFill>
                            <a:srgbClr val="00168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Actiu</a:t>
                      </a:r>
                      <a:endParaRPr lang="es-ES" sz="1400" b="1" kern="1200" noProof="0" dirty="0">
                        <a:solidFill>
                          <a:srgbClr val="00168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ca" sz="1400" b="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Què pot aportar a l'ecosistema per contribuir a la resolució del repte o èxit de la fita col·lectiva.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ca" sz="1400" b="1" kern="1200" noProof="0" dirty="0">
                          <a:solidFill>
                            <a:srgbClr val="00168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Actiu</a:t>
                      </a:r>
                      <a:endParaRPr lang="es-ES" sz="1400" b="1" kern="1200" noProof="0" dirty="0">
                        <a:solidFill>
                          <a:srgbClr val="00168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ca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ca" sz="1400" b="1" kern="1200" noProof="0" dirty="0">
                          <a:solidFill>
                            <a:srgbClr val="00168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Actiu</a:t>
                      </a:r>
                      <a:endParaRPr lang="es-ES" sz="1400" b="1" kern="1200" noProof="0" dirty="0">
                        <a:solidFill>
                          <a:srgbClr val="00168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ca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243284"/>
                  </a:ext>
                </a:extLst>
              </a:tr>
            </a:tbl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D75B1F4F-FC54-E30F-F253-29AA8D152A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" dirty="0">
                <a:latin typeface="Hanken Grotesk" panose="020B0604020202020204" charset="0"/>
              </a:rPr>
              <a:t>Fitxa dels actius de l'actor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41690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642B9-ED24-6F68-BD1A-2E21007F4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8551E03-4993-34A2-A6A5-D72431782D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Bibliografia</a:t>
            </a:r>
          </a:p>
        </p:txBody>
      </p:sp>
    </p:spTree>
    <p:extLst>
      <p:ext uri="{BB962C8B-B14F-4D97-AF65-F5344CB8AC3E}">
        <p14:creationId xmlns:p14="http://schemas.microsoft.com/office/powerpoint/2010/main" val="36715026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B1326DF-898E-F693-3365-ED873B5BD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6D542DA6-357C-0770-DF0E-058839A8E1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s-ES" sz="1800" dirty="0">
                <a:solidFill>
                  <a:srgbClr val="000000"/>
                </a:solidFill>
              </a:rPr>
              <a:t>Blasco, J. (2009). </a:t>
            </a:r>
            <a:r>
              <a:rPr lang="es-ES" sz="1800" i="1" dirty="0" err="1">
                <a:solidFill>
                  <a:srgbClr val="00676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Avaluació</a:t>
            </a:r>
            <a:r>
              <a:rPr lang="es-ES" sz="1800" i="1" dirty="0">
                <a:solidFill>
                  <a:srgbClr val="00676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del </a:t>
            </a:r>
            <a:r>
              <a:rPr lang="es-ES" sz="1800" i="1" dirty="0" err="1">
                <a:solidFill>
                  <a:srgbClr val="00676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disseny</a:t>
            </a:r>
            <a:r>
              <a:rPr lang="es-ES" sz="1800" dirty="0">
                <a:solidFill>
                  <a:srgbClr val="000000"/>
                </a:solidFill>
              </a:rPr>
              <a:t>. </a:t>
            </a:r>
            <a:r>
              <a:rPr lang="es-ES" sz="1800" dirty="0" err="1">
                <a:solidFill>
                  <a:srgbClr val="000000"/>
                </a:solidFill>
              </a:rPr>
              <a:t>Guia</a:t>
            </a:r>
            <a:r>
              <a:rPr lang="es-ES" sz="1800" dirty="0">
                <a:solidFill>
                  <a:srgbClr val="000000"/>
                </a:solidFill>
              </a:rPr>
              <a:t> </a:t>
            </a:r>
            <a:r>
              <a:rPr lang="es-ES" sz="1800" dirty="0" err="1">
                <a:solidFill>
                  <a:srgbClr val="000000"/>
                </a:solidFill>
              </a:rPr>
              <a:t>pràctica</a:t>
            </a:r>
            <a:r>
              <a:rPr lang="es-ES" sz="1800" dirty="0">
                <a:solidFill>
                  <a:srgbClr val="000000"/>
                </a:solidFill>
              </a:rPr>
              <a:t> 3. </a:t>
            </a:r>
            <a:r>
              <a:rPr lang="es-ES" sz="1800" dirty="0" err="1">
                <a:solidFill>
                  <a:srgbClr val="000000"/>
                </a:solidFill>
              </a:rPr>
              <a:t>Col·lecció</a:t>
            </a:r>
            <a:r>
              <a:rPr lang="es-ES" sz="1800" dirty="0">
                <a:solidFill>
                  <a:srgbClr val="000000"/>
                </a:solidFill>
              </a:rPr>
              <a:t> </a:t>
            </a:r>
            <a:r>
              <a:rPr lang="es-ES" sz="1800" dirty="0" err="1">
                <a:solidFill>
                  <a:srgbClr val="000000"/>
                </a:solidFill>
              </a:rPr>
              <a:t>Ivàlua</a:t>
            </a:r>
            <a:r>
              <a:rPr lang="es-ES" sz="1800" dirty="0">
                <a:solidFill>
                  <a:srgbClr val="000000"/>
                </a:solidFill>
              </a:rPr>
              <a:t> de </a:t>
            </a:r>
            <a:r>
              <a:rPr lang="es-ES" sz="1800" dirty="0" err="1">
                <a:solidFill>
                  <a:srgbClr val="000000"/>
                </a:solidFill>
              </a:rPr>
              <a:t>guies</a:t>
            </a:r>
            <a:r>
              <a:rPr lang="es-ES" sz="1800" dirty="0">
                <a:solidFill>
                  <a:srgbClr val="000000"/>
                </a:solidFill>
              </a:rPr>
              <a:t> </a:t>
            </a:r>
            <a:r>
              <a:rPr lang="es-ES" sz="1800" dirty="0" err="1">
                <a:solidFill>
                  <a:srgbClr val="000000"/>
                </a:solidFill>
              </a:rPr>
              <a:t>pràctiques</a:t>
            </a:r>
            <a:r>
              <a:rPr lang="es-ES" sz="1800" dirty="0">
                <a:solidFill>
                  <a:srgbClr val="000000"/>
                </a:solidFill>
              </a:rPr>
              <a:t> sobre </a:t>
            </a:r>
            <a:r>
              <a:rPr lang="es-ES" sz="1800" dirty="0" err="1">
                <a:solidFill>
                  <a:srgbClr val="000000"/>
                </a:solidFill>
              </a:rPr>
              <a:t>avaluació</a:t>
            </a:r>
            <a:r>
              <a:rPr lang="es-ES" sz="1800" dirty="0">
                <a:solidFill>
                  <a:srgbClr val="000000"/>
                </a:solidFill>
              </a:rPr>
              <a:t> de polítiques públiques. Barcelona: </a:t>
            </a:r>
            <a:r>
              <a:rPr lang="es-ES" sz="1800" dirty="0" err="1">
                <a:solidFill>
                  <a:srgbClr val="000000"/>
                </a:solidFill>
              </a:rPr>
              <a:t>Ivàlua</a:t>
            </a:r>
            <a:endParaRPr lang="es-ES" sz="18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s-ES" sz="1800" dirty="0"/>
              <a:t>Peña-López, I. (2025). </a:t>
            </a:r>
            <a:r>
              <a:rPr lang="es-ES" sz="1800" i="1" dirty="0">
                <a:solidFill>
                  <a:srgbClr val="00676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Nova Governança Pública aplicada: un </a:t>
            </a:r>
            <a:r>
              <a:rPr lang="es-ES" sz="1800" i="1" dirty="0" err="1">
                <a:solidFill>
                  <a:srgbClr val="00676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model</a:t>
            </a:r>
            <a:r>
              <a:rPr lang="es-ES" sz="1800" i="1" dirty="0">
                <a:solidFill>
                  <a:srgbClr val="00676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</a:t>
            </a:r>
            <a:r>
              <a:rPr lang="es-ES" sz="1800" i="1" dirty="0" err="1">
                <a:solidFill>
                  <a:srgbClr val="00676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caixa</a:t>
            </a:r>
            <a:r>
              <a:rPr lang="es-ES" sz="1800" i="1" dirty="0">
                <a:solidFill>
                  <a:srgbClr val="00676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800" i="1" dirty="0" err="1">
                <a:solidFill>
                  <a:srgbClr val="00676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d’eines</a:t>
            </a:r>
            <a:r>
              <a:rPr lang="es-ES" sz="1800" i="1" dirty="0">
                <a:solidFill>
                  <a:srgbClr val="00676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per a la política pública en </a:t>
            </a:r>
            <a:r>
              <a:rPr lang="es-ES" sz="1800" i="1" dirty="0" err="1">
                <a:solidFill>
                  <a:srgbClr val="00676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temps</a:t>
            </a:r>
            <a:r>
              <a:rPr lang="es-ES" sz="1800" i="1" dirty="0">
                <a:solidFill>
                  <a:srgbClr val="00676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800" i="1" dirty="0" err="1">
                <a:solidFill>
                  <a:srgbClr val="00676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d’incertesa</a:t>
            </a:r>
            <a:r>
              <a:rPr lang="es-ES" sz="1800" i="1" dirty="0">
                <a:solidFill>
                  <a:srgbClr val="00676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 </a:t>
            </a:r>
            <a:r>
              <a:rPr lang="es-ES" sz="1800" i="1" dirty="0" err="1">
                <a:solidFill>
                  <a:srgbClr val="00676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complexitat</a:t>
            </a:r>
            <a:r>
              <a:rPr lang="es-ES" sz="1800" dirty="0"/>
              <a:t>. 4rt </a:t>
            </a:r>
            <a:r>
              <a:rPr lang="es-ES" sz="1800" dirty="0" err="1"/>
              <a:t>Congrés</a:t>
            </a:r>
            <a:r>
              <a:rPr lang="es-ES" sz="1800" dirty="0"/>
              <a:t> </a:t>
            </a:r>
            <a:r>
              <a:rPr lang="es-ES" sz="1800" dirty="0" err="1"/>
              <a:t>d'Economia</a:t>
            </a:r>
            <a:r>
              <a:rPr lang="es-ES" sz="1800" dirty="0"/>
              <a:t> i Empresa de Catalunya 2025. Barcelona: </a:t>
            </a:r>
            <a:r>
              <a:rPr lang="es-ES" sz="1800" dirty="0" err="1"/>
              <a:t>Col·legi</a:t>
            </a:r>
            <a:r>
              <a:rPr lang="es-ES" sz="1800" dirty="0"/>
              <a:t> </a:t>
            </a:r>
            <a:r>
              <a:rPr lang="es-ES" sz="1800" dirty="0" err="1"/>
              <a:t>d'Economistes</a:t>
            </a:r>
            <a:r>
              <a:rPr lang="es-ES" sz="1800" dirty="0"/>
              <a:t> de Catalunya</a:t>
            </a:r>
            <a:endParaRPr lang="ca-ES" sz="1800" dirty="0"/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s-ES" sz="1800" dirty="0"/>
              <a:t>Peña-López, I. (2025). </a:t>
            </a:r>
            <a:r>
              <a:rPr lang="es-ES" sz="1800" i="1" dirty="0" err="1">
                <a:solidFill>
                  <a:srgbClr val="00676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Meaningful</a:t>
            </a:r>
            <a:r>
              <a:rPr lang="es-ES" sz="1800" i="1" dirty="0">
                <a:solidFill>
                  <a:srgbClr val="00676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800" i="1" dirty="0" err="1">
                <a:solidFill>
                  <a:srgbClr val="00676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Stakeholder</a:t>
            </a:r>
            <a:r>
              <a:rPr lang="es-ES" sz="1800" i="1" dirty="0">
                <a:solidFill>
                  <a:srgbClr val="00676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800" i="1" dirty="0" err="1">
                <a:solidFill>
                  <a:srgbClr val="00676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Engagement</a:t>
            </a:r>
            <a:r>
              <a:rPr lang="es-ES" sz="1800" i="1" dirty="0">
                <a:solidFill>
                  <a:srgbClr val="00676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 </a:t>
            </a:r>
            <a:r>
              <a:rPr lang="es-ES" sz="1800" i="1" dirty="0" err="1">
                <a:solidFill>
                  <a:srgbClr val="00676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</a:t>
            </a:r>
            <a:r>
              <a:rPr lang="es-ES" sz="1800" i="1" dirty="0">
                <a:solidFill>
                  <a:srgbClr val="00676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800" i="1" dirty="0" err="1">
                <a:solidFill>
                  <a:srgbClr val="00676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Procurement</a:t>
            </a:r>
            <a:r>
              <a:rPr lang="es-ES" sz="1800" i="1" dirty="0">
                <a:solidFill>
                  <a:srgbClr val="00676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800" i="1" dirty="0" err="1">
                <a:solidFill>
                  <a:srgbClr val="00676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</a:t>
            </a:r>
            <a:r>
              <a:rPr lang="es-ES" sz="1800" i="1" dirty="0">
                <a:solidFill>
                  <a:srgbClr val="00676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Artificial </a:t>
            </a:r>
            <a:r>
              <a:rPr lang="es-ES" sz="1800" i="1" dirty="0" err="1">
                <a:solidFill>
                  <a:srgbClr val="00676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Intelligence</a:t>
            </a:r>
            <a:r>
              <a:rPr lang="es-ES" sz="1800" i="1" dirty="0">
                <a:solidFill>
                  <a:srgbClr val="00676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A </a:t>
            </a:r>
            <a:r>
              <a:rPr lang="es-ES" sz="1800" i="1" dirty="0" err="1">
                <a:solidFill>
                  <a:srgbClr val="00676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Mission-Oriented</a:t>
            </a:r>
            <a:r>
              <a:rPr lang="es-ES" sz="1800" i="1" dirty="0">
                <a:solidFill>
                  <a:srgbClr val="00676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800" i="1" dirty="0" err="1">
                <a:solidFill>
                  <a:srgbClr val="00676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Playbook</a:t>
            </a:r>
            <a:r>
              <a:rPr lang="es-ES" sz="1800" dirty="0"/>
              <a:t>. Barcelona: </a:t>
            </a:r>
            <a:r>
              <a:rPr lang="es-ES" sz="1800" dirty="0" err="1"/>
              <a:t>Participation</a:t>
            </a:r>
            <a:r>
              <a:rPr lang="es-ES" sz="1800" dirty="0"/>
              <a:t> AI.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s-ES" sz="1800" dirty="0"/>
              <a:t>Peña-López</a:t>
            </a:r>
            <a:r>
              <a:rPr lang="es-ES" sz="1800" dirty="0">
                <a:hlinkClick r:id="rId6" tooltip="Peña-López, Ismae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I.</a:t>
            </a:r>
            <a:r>
              <a:rPr lang="es-ES" sz="1800" dirty="0"/>
              <a:t> (2025). “</a:t>
            </a:r>
            <a:r>
              <a:rPr lang="es-ES" sz="1800" dirty="0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Resolución de problemas retorcidos mediante aproximaciones de Gobierno Abierto. El caso de las Elecciones al </a:t>
            </a:r>
            <a:r>
              <a:rPr lang="es-ES" sz="1800" dirty="0" err="1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Parlament</a:t>
            </a:r>
            <a:r>
              <a:rPr lang="es-ES" sz="1800" dirty="0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Catalunya durante la pandemia de COVID19</a:t>
            </a:r>
            <a:r>
              <a:rPr lang="es-ES" sz="1800" dirty="0"/>
              <a:t>”. A Cruz-Rubio, C.N. &amp; Ramírez Alujas, Á.V. (Eds.), </a:t>
            </a:r>
            <a:r>
              <a:rPr lang="es-ES" sz="1800" i="1" dirty="0"/>
              <a:t>¿Se cumplió la promesa del Gobierno Abierto?</a:t>
            </a:r>
            <a:r>
              <a:rPr lang="es-ES" sz="1800" dirty="0"/>
              <a:t>: Balance de una década, aprendizajes y desafíos de futuro en Iberoamérica, 225-255. Madrid: INAP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0F1A81F9-1B16-BF02-5B43-087058BAC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802" y="403201"/>
            <a:ext cx="8413213" cy="57960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ca-ES" dirty="0" err="1">
                <a:ea typeface="+mj-ea"/>
              </a:rPr>
              <a:t>Bibliografia</a:t>
            </a:r>
            <a:r>
              <a:rPr lang="en-US" altLang="ca-ES" dirty="0">
                <a:ea typeface="+mj-ea"/>
              </a:rPr>
              <a:t> </a:t>
            </a:r>
            <a:r>
              <a:rPr lang="en-US" altLang="ca-ES" dirty="0" err="1">
                <a:ea typeface="+mj-ea"/>
              </a:rPr>
              <a:t>bàsica</a:t>
            </a:r>
            <a:endParaRPr lang="en-US" altLang="ca-ES" dirty="0">
              <a:ea typeface="+mj-ea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5313975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8F074C7-B120-A8FB-03BF-A84CB2ED3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914DB2E-C940-8813-53B0-D82852A66C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800" dirty="0">
                <a:solidFill>
                  <a:srgbClr val="000000"/>
                </a:solidFill>
              </a:rPr>
              <a:t>Bryson, J.M., Crosby, B.C. &amp; Bloomberg, L. (2014). “</a:t>
            </a:r>
            <a:r>
              <a:rPr lang="en-US" sz="1800" dirty="0">
                <a:solidFill>
                  <a:srgbClr val="00676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 Value Governance: Moving Beyond Traditional Public Administration and the New Public Management</a:t>
            </a:r>
            <a:r>
              <a:rPr lang="en-US" sz="1800" dirty="0">
                <a:solidFill>
                  <a:srgbClr val="000000"/>
                </a:solidFill>
              </a:rPr>
              <a:t>”. A </a:t>
            </a:r>
            <a:r>
              <a:rPr lang="en-US" sz="1800" i="1" dirty="0">
                <a:solidFill>
                  <a:srgbClr val="000000"/>
                </a:solidFill>
              </a:rPr>
              <a:t>Public Administration Review, 74</a:t>
            </a:r>
            <a:r>
              <a:rPr lang="en-US" sz="1800" dirty="0">
                <a:solidFill>
                  <a:srgbClr val="000000"/>
                </a:solidFill>
              </a:rPr>
              <a:t> (1), 445-456. Indianapolis: Wiley.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800" dirty="0">
                <a:solidFill>
                  <a:srgbClr val="000000"/>
                </a:solidFill>
              </a:rPr>
              <a:t>Denhardt, R.B. &amp; Denhardt, J.V. (2000). “</a:t>
            </a:r>
            <a:r>
              <a:rPr lang="en-US" sz="1800" dirty="0">
                <a:solidFill>
                  <a:srgbClr val="00676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New Public Service: Serving Rather Than Steering</a:t>
            </a:r>
            <a:r>
              <a:rPr lang="en-US" sz="1800" dirty="0">
                <a:solidFill>
                  <a:srgbClr val="000000"/>
                </a:solidFill>
              </a:rPr>
              <a:t>”. A </a:t>
            </a:r>
            <a:r>
              <a:rPr lang="en-US" sz="1800" i="1" dirty="0">
                <a:solidFill>
                  <a:srgbClr val="000000"/>
                </a:solidFill>
              </a:rPr>
              <a:t>Public Administration Review, 60</a:t>
            </a:r>
            <a:r>
              <a:rPr lang="en-US" sz="1800" dirty="0">
                <a:solidFill>
                  <a:srgbClr val="000000"/>
                </a:solidFill>
              </a:rPr>
              <a:t> (6), 549-559. Indianapolis: Wiley.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800" dirty="0">
                <a:solidFill>
                  <a:srgbClr val="000000"/>
                </a:solidFill>
              </a:rPr>
              <a:t>Krogh, A.H. &amp; Triantafillou, P. (2024). “</a:t>
            </a:r>
            <a:r>
              <a:rPr lang="en-US" sz="1800" dirty="0">
                <a:solidFill>
                  <a:srgbClr val="00676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Developing New Public Governance as a public management reform model</a:t>
            </a:r>
            <a:r>
              <a:rPr lang="en-US" sz="1800" dirty="0">
                <a:solidFill>
                  <a:srgbClr val="000000"/>
                </a:solidFill>
              </a:rPr>
              <a:t>”. A </a:t>
            </a:r>
            <a:r>
              <a:rPr lang="en-US" sz="1800" i="1" dirty="0">
                <a:solidFill>
                  <a:srgbClr val="000000"/>
                </a:solidFill>
              </a:rPr>
              <a:t>Public Management Review, 26</a:t>
            </a:r>
            <a:r>
              <a:rPr lang="en-US" sz="1800" dirty="0">
                <a:solidFill>
                  <a:srgbClr val="000000"/>
                </a:solidFill>
              </a:rPr>
              <a:t> (10), 3040–3056. London: Routledge.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800" dirty="0">
                <a:solidFill>
                  <a:srgbClr val="000000"/>
                </a:solidFill>
              </a:rPr>
              <a:t>OECD (2024). </a:t>
            </a:r>
            <a:r>
              <a:rPr lang="en-US" sz="1800" i="1" dirty="0">
                <a:solidFill>
                  <a:srgbClr val="00676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 public infrastructure for digital governments</a:t>
            </a:r>
            <a:r>
              <a:rPr lang="en-US" sz="1800" dirty="0">
                <a:solidFill>
                  <a:srgbClr val="000000"/>
                </a:solidFill>
              </a:rPr>
              <a:t>. OECD Public Governance Policy Papers, No. 68. Paris: OECD Publishing.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s-ES" sz="1800" dirty="0"/>
              <a:t>Peña-López, I. (2020). “</a:t>
            </a:r>
            <a:r>
              <a:rPr lang="es-ES" sz="1800" dirty="0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 ecosistema de gobernanza pública: las instituciones como infraestructuras abiertas para la toma de decisiones colectivas</a:t>
            </a:r>
            <a:r>
              <a:rPr lang="es-ES" sz="1800" dirty="0"/>
              <a:t>”. A </a:t>
            </a:r>
            <a:r>
              <a:rPr lang="es-ES" sz="1800" dirty="0" err="1"/>
              <a:t>Reniu</a:t>
            </a:r>
            <a:r>
              <a:rPr lang="es-ES" sz="1800" dirty="0"/>
              <a:t> i </a:t>
            </a:r>
            <a:r>
              <a:rPr lang="es-ES" sz="1800" dirty="0" err="1"/>
              <a:t>Vilamala</a:t>
            </a:r>
            <a:r>
              <a:rPr lang="es-ES" sz="1800" dirty="0"/>
              <a:t>, J.M. &amp; Meseguer, J.V. (Eds.), </a:t>
            </a:r>
            <a:r>
              <a:rPr lang="es-ES" sz="1800" i="1" dirty="0"/>
              <a:t>¿Política confinada? Nuevas tecnologías y toma de decisiones en un contexto de pandemia, Capítulo 2</a:t>
            </a:r>
            <a:r>
              <a:rPr lang="es-ES" sz="1800" dirty="0"/>
              <a:t>, 53-71. Cizur Menor: Thompson-Reuters/Aranzadi.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800" dirty="0">
                <a:solidFill>
                  <a:srgbClr val="000000"/>
                </a:solidFill>
              </a:rPr>
              <a:t>Osborne, S.P. (Ed.) (2010). </a:t>
            </a:r>
            <a:r>
              <a:rPr lang="en-US" sz="1800" i="1" dirty="0">
                <a:solidFill>
                  <a:srgbClr val="00676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New Public Governance? Emerging perspectives on the theory and practice of public governance</a:t>
            </a:r>
            <a:r>
              <a:rPr lang="en-US" sz="1800" dirty="0">
                <a:solidFill>
                  <a:srgbClr val="000000"/>
                </a:solidFill>
              </a:rPr>
              <a:t>. London: Routledge.</a:t>
            </a:r>
            <a:endParaRPr lang="ca-ES" sz="1800" dirty="0"/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790C65EF-04C7-16FA-48AE-E80B4CC23A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802" y="403201"/>
            <a:ext cx="8413213" cy="57960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ca-ES" dirty="0" err="1">
                <a:ea typeface="+mj-ea"/>
              </a:rPr>
              <a:t>Bibliografia</a:t>
            </a:r>
            <a:r>
              <a:rPr lang="en-US" altLang="ca-ES" dirty="0">
                <a:ea typeface="+mj-ea"/>
              </a:rPr>
              <a:t> </a:t>
            </a:r>
            <a:r>
              <a:rPr lang="en-US" altLang="ca-ES" dirty="0" err="1">
                <a:ea typeface="+mj-ea"/>
              </a:rPr>
              <a:t>complementària</a:t>
            </a:r>
            <a:r>
              <a:rPr lang="en-US" altLang="ca-ES" dirty="0">
                <a:ea typeface="+mj-ea"/>
              </a:rPr>
              <a:t>: nova governança </a:t>
            </a:r>
            <a:r>
              <a:rPr lang="en-US" altLang="ca-ES" dirty="0" err="1">
                <a:ea typeface="+mj-ea"/>
              </a:rPr>
              <a:t>pública</a:t>
            </a:r>
            <a:endParaRPr lang="en-US" altLang="ca-ES" dirty="0">
              <a:ea typeface="+mj-ea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08972012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12E52CB-27AD-823E-EED1-67A9027AF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78474F5-B51C-CA4B-0BB2-8AC30CF7E0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800" dirty="0">
                <a:solidFill>
                  <a:srgbClr val="000000"/>
                </a:solidFill>
              </a:rPr>
              <a:t>European Commission &amp; Mazzucato, M. (2018). </a:t>
            </a:r>
            <a:r>
              <a:rPr lang="en-US" sz="1800" i="1" dirty="0">
                <a:solidFill>
                  <a:srgbClr val="00676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Mission-oriented research &amp; innovation in the European Union – A problem-solving approach to fuel innovation-led growth</a:t>
            </a:r>
            <a:r>
              <a:rPr lang="en-US" sz="1800" dirty="0">
                <a:solidFill>
                  <a:srgbClr val="000000"/>
                </a:solidFill>
              </a:rPr>
              <a:t>. Brussels: Publications Office of the European Union.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ca-ES" sz="1800" dirty="0"/>
              <a:t>Fernández </a:t>
            </a:r>
            <a:r>
              <a:rPr lang="ca-ES" sz="1800" dirty="0" err="1"/>
              <a:t>Sirera</a:t>
            </a:r>
            <a:r>
              <a:rPr lang="ca-ES" sz="1800" dirty="0"/>
              <a:t>, T. (2018). “</a:t>
            </a:r>
            <a:r>
              <a:rPr lang="ca-ES" sz="1800" dirty="0">
                <a:solidFill>
                  <a:srgbClr val="00676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 repte d’articular des de l’Administració pública projectes d’innovació social</a:t>
            </a:r>
            <a:r>
              <a:rPr lang="ca-ES" sz="1800" dirty="0"/>
              <a:t>”. A EAPC </a:t>
            </a:r>
            <a:r>
              <a:rPr lang="ca-ES" sz="1800" dirty="0" err="1"/>
              <a:t>blog</a:t>
            </a:r>
            <a:r>
              <a:rPr lang="ca-ES" sz="1800" dirty="0"/>
              <a:t>, 3 de juliol de 2018. Barcelona: Escola d'Administració Pública de Catalunya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800" dirty="0">
                <a:solidFill>
                  <a:srgbClr val="000000"/>
                </a:solidFill>
              </a:rPr>
              <a:t>Hill, D. (2022). </a:t>
            </a:r>
            <a:r>
              <a:rPr lang="en-US" sz="1800" i="1" dirty="0">
                <a:solidFill>
                  <a:srgbClr val="00676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Designing missions</a:t>
            </a:r>
            <a:r>
              <a:rPr lang="en-US" sz="1800" dirty="0">
                <a:solidFill>
                  <a:srgbClr val="000000"/>
                </a:solidFill>
              </a:rPr>
              <a:t>. Mission-oriented innovation in Sweden— A practice guide by </a:t>
            </a:r>
            <a:r>
              <a:rPr lang="en-US" sz="1800" dirty="0" err="1">
                <a:solidFill>
                  <a:srgbClr val="000000"/>
                </a:solidFill>
              </a:rPr>
              <a:t>Vinnova</a:t>
            </a:r>
            <a:r>
              <a:rPr lang="en-US" sz="1800" dirty="0">
                <a:solidFill>
                  <a:srgbClr val="000000"/>
                </a:solidFill>
              </a:rPr>
              <a:t>. Stockholm: </a:t>
            </a:r>
            <a:r>
              <a:rPr lang="en-US" sz="1800" dirty="0" err="1">
                <a:solidFill>
                  <a:srgbClr val="000000"/>
                </a:solidFill>
              </a:rPr>
              <a:t>Vinnova</a:t>
            </a:r>
            <a:endParaRPr lang="en-US" sz="18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800" dirty="0">
                <a:solidFill>
                  <a:srgbClr val="000000"/>
                </a:solidFill>
              </a:rPr>
              <a:t>Mazzucato, M. &amp; Ryan-Collins, J. (2022). “</a:t>
            </a:r>
            <a:r>
              <a:rPr lang="en-US" sz="1800" dirty="0">
                <a:solidFill>
                  <a:srgbClr val="00676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Putting value creation back into “public value”: from market-fixing to market-shaping</a:t>
            </a:r>
            <a:r>
              <a:rPr lang="en-US" sz="1800" dirty="0">
                <a:solidFill>
                  <a:srgbClr val="000000"/>
                </a:solidFill>
              </a:rPr>
              <a:t>”. A </a:t>
            </a:r>
            <a:r>
              <a:rPr lang="en-US" sz="1800" i="1" dirty="0">
                <a:solidFill>
                  <a:srgbClr val="000000"/>
                </a:solidFill>
              </a:rPr>
              <a:t>Journal of Economic Policy Reform, 25</a:t>
            </a:r>
            <a:r>
              <a:rPr lang="en-US" sz="1800" dirty="0">
                <a:solidFill>
                  <a:srgbClr val="000000"/>
                </a:solidFill>
              </a:rPr>
              <a:t> (4), 345-360. Abingdon: Taylor &amp; Francis.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s-ES" sz="1800" dirty="0"/>
              <a:t>Peña-López, I. (2019). “</a:t>
            </a:r>
            <a:r>
              <a:rPr lang="es-ES" sz="1800" dirty="0" err="1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L’Estat</a:t>
            </a:r>
            <a:r>
              <a:rPr lang="es-ES" sz="1800" dirty="0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800" dirty="0" err="1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r>
              <a:rPr lang="es-ES" sz="1800" dirty="0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 plataforma: la </a:t>
            </a:r>
            <a:r>
              <a:rPr lang="es-ES" sz="1800" dirty="0" err="1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participació</a:t>
            </a:r>
            <a:r>
              <a:rPr lang="es-ES" sz="1800" dirty="0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800" dirty="0" err="1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ciutadana</a:t>
            </a:r>
            <a:r>
              <a:rPr lang="es-ES" sz="1800" dirty="0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per la </a:t>
            </a:r>
            <a:r>
              <a:rPr lang="es-ES" sz="1800" dirty="0" err="1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preservació</a:t>
            </a:r>
            <a:r>
              <a:rPr lang="es-ES" sz="1800" dirty="0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</a:t>
            </a:r>
            <a:r>
              <a:rPr lang="es-ES" sz="1800" dirty="0" err="1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l’Estat</a:t>
            </a:r>
            <a:r>
              <a:rPr lang="es-ES" sz="1800" dirty="0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800" dirty="0" err="1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r>
              <a:rPr lang="es-ES" sz="1800" dirty="0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 </a:t>
            </a:r>
            <a:r>
              <a:rPr lang="es-ES" sz="1800" dirty="0" err="1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bé</a:t>
            </a:r>
            <a:r>
              <a:rPr lang="es-ES" sz="1800" dirty="0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800" dirty="0" err="1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comú</a:t>
            </a:r>
            <a:r>
              <a:rPr lang="es-ES" sz="1800" dirty="0"/>
              <a:t>”. A </a:t>
            </a:r>
            <a:r>
              <a:rPr lang="es-ES" sz="1800" i="1" dirty="0"/>
              <a:t>Nota </a:t>
            </a:r>
            <a:r>
              <a:rPr lang="es-ES" sz="1800" i="1" dirty="0" err="1"/>
              <a:t>d'Economia</a:t>
            </a:r>
            <a:r>
              <a:rPr lang="es-ES" sz="1800" i="1" dirty="0"/>
              <a:t>, 105</a:t>
            </a:r>
            <a:r>
              <a:rPr lang="es-ES" sz="1800" dirty="0"/>
              <a:t>, 193-208. Barcelona: Generalitat de Catalunya.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800" dirty="0">
                <a:solidFill>
                  <a:srgbClr val="000000"/>
                </a:solidFill>
              </a:rPr>
              <a:t>Torfing, J. &amp; Triantafillou, P. (2013). “</a:t>
            </a:r>
            <a:r>
              <a:rPr lang="en-US" sz="1800" dirty="0">
                <a:solidFill>
                  <a:srgbClr val="00676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What’s in a Name? Grasping New Public Governance as a Political-Administrative System</a:t>
            </a:r>
            <a:r>
              <a:rPr lang="en-US" sz="1800" dirty="0">
                <a:solidFill>
                  <a:srgbClr val="000000"/>
                </a:solidFill>
              </a:rPr>
              <a:t>”. A </a:t>
            </a:r>
            <a:r>
              <a:rPr lang="en-US" sz="1800" i="1" dirty="0">
                <a:solidFill>
                  <a:srgbClr val="000000"/>
                </a:solidFill>
              </a:rPr>
              <a:t>International Review of Public Administration, 18</a:t>
            </a:r>
            <a:r>
              <a:rPr lang="en-US" sz="1800" dirty="0">
                <a:solidFill>
                  <a:srgbClr val="000000"/>
                </a:solidFill>
              </a:rPr>
              <a:t> (2), 9-25. Abingdon: Taylor &amp; Francis.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A234F10E-A468-0420-3851-3B016FED5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802" y="403201"/>
            <a:ext cx="8413213" cy="57960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ca-ES" dirty="0" err="1">
                <a:ea typeface="+mj-ea"/>
              </a:rPr>
              <a:t>Bibliografia</a:t>
            </a:r>
            <a:r>
              <a:rPr lang="en-US" altLang="ca-ES" dirty="0">
                <a:ea typeface="+mj-ea"/>
              </a:rPr>
              <a:t> </a:t>
            </a:r>
            <a:r>
              <a:rPr lang="en-US" altLang="ca-ES" dirty="0" err="1">
                <a:ea typeface="+mj-ea"/>
              </a:rPr>
              <a:t>complementària</a:t>
            </a:r>
            <a:r>
              <a:rPr lang="en-US" altLang="ca-ES" dirty="0">
                <a:ea typeface="+mj-ea"/>
              </a:rPr>
              <a:t>: </a:t>
            </a:r>
            <a:r>
              <a:rPr lang="en-US" altLang="ca-ES" dirty="0" err="1">
                <a:ea typeface="+mj-ea"/>
              </a:rPr>
              <a:t>polítiques</a:t>
            </a:r>
            <a:r>
              <a:rPr lang="en-US" altLang="ca-ES" dirty="0">
                <a:ea typeface="+mj-ea"/>
              </a:rPr>
              <a:t> </a:t>
            </a:r>
            <a:r>
              <a:rPr lang="en-US" altLang="ca-ES" dirty="0" err="1">
                <a:ea typeface="+mj-ea"/>
              </a:rPr>
              <a:t>orientades</a:t>
            </a:r>
            <a:r>
              <a:rPr lang="en-US" altLang="ca-ES" dirty="0">
                <a:ea typeface="+mj-ea"/>
              </a:rPr>
              <a:t> a missions</a:t>
            </a:r>
            <a:endParaRPr lang="en-US" altLang="ca-ES" dirty="0">
              <a:ea typeface="+mj-ea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80481699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2170F27-8313-AB76-C76A-6494F6D17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2FC482F7-C5E1-CAD5-5EE0-369CFFAF2C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s-ES" sz="1800" dirty="0" err="1">
                <a:solidFill>
                  <a:srgbClr val="000000"/>
                </a:solidFill>
              </a:rPr>
              <a:t>Eaves</a:t>
            </a:r>
            <a:r>
              <a:rPr lang="es-ES" sz="1800" dirty="0">
                <a:solidFill>
                  <a:srgbClr val="000000"/>
                </a:solidFill>
              </a:rPr>
              <a:t>, D., Mazzucato, M. &amp; Vasconcellos, B. (2024). </a:t>
            </a:r>
            <a:r>
              <a:rPr lang="es-ES" sz="1800" i="1" dirty="0">
                <a:solidFill>
                  <a:srgbClr val="00676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 </a:t>
            </a:r>
            <a:r>
              <a:rPr lang="es-ES" sz="1800" i="1" dirty="0" err="1">
                <a:solidFill>
                  <a:srgbClr val="00676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</a:t>
            </a:r>
            <a:r>
              <a:rPr lang="es-ES" sz="1800" i="1" dirty="0">
                <a:solidFill>
                  <a:srgbClr val="00676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800" i="1" dirty="0" err="1">
                <a:solidFill>
                  <a:srgbClr val="00676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infrastructure</a:t>
            </a:r>
            <a:r>
              <a:rPr lang="es-ES" sz="1800" i="1" dirty="0">
                <a:solidFill>
                  <a:srgbClr val="00676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and </a:t>
            </a:r>
            <a:r>
              <a:rPr lang="es-ES" sz="1800" i="1" dirty="0" err="1">
                <a:solidFill>
                  <a:srgbClr val="00676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</a:t>
            </a:r>
            <a:r>
              <a:rPr lang="es-ES" sz="1800" i="1" dirty="0">
                <a:solidFill>
                  <a:srgbClr val="00676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800" i="1" dirty="0" err="1">
                <a:solidFill>
                  <a:srgbClr val="00676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value</a:t>
            </a:r>
            <a:r>
              <a:rPr lang="es-ES" sz="1800" i="1" dirty="0">
                <a:solidFill>
                  <a:srgbClr val="00676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  <a:r>
              <a:rPr lang="es-ES" sz="1800" i="1" dirty="0" err="1">
                <a:solidFill>
                  <a:srgbClr val="00676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</a:t>
            </a:r>
            <a:r>
              <a:rPr lang="es-ES" sz="1800" i="1" dirty="0">
                <a:solidFill>
                  <a:srgbClr val="00676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800" i="1" dirty="0" err="1">
                <a:solidFill>
                  <a:srgbClr val="00676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</a:t>
            </a:r>
            <a:r>
              <a:rPr lang="es-ES" sz="1800" i="1" dirty="0">
                <a:solidFill>
                  <a:srgbClr val="00676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‘</a:t>
            </a:r>
            <a:r>
              <a:rPr lang="es-ES" sz="1800" i="1" dirty="0" err="1">
                <a:solidFill>
                  <a:srgbClr val="00676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</a:t>
            </a:r>
            <a:r>
              <a:rPr lang="es-ES" sz="1800" i="1" dirty="0">
                <a:solidFill>
                  <a:srgbClr val="00676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’ </a:t>
            </a:r>
            <a:r>
              <a:rPr lang="es-ES" sz="1800" i="1" dirty="0" err="1">
                <a:solidFill>
                  <a:srgbClr val="00676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about</a:t>
            </a:r>
            <a:r>
              <a:rPr lang="es-ES" sz="1800" i="1" dirty="0">
                <a:solidFill>
                  <a:srgbClr val="00676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DPI?</a:t>
            </a:r>
            <a:r>
              <a:rPr lang="es-ES" sz="1800" dirty="0">
                <a:solidFill>
                  <a:srgbClr val="000000"/>
                </a:solidFill>
              </a:rPr>
              <a:t> UCL </a:t>
            </a:r>
            <a:r>
              <a:rPr lang="es-ES" sz="1800" dirty="0" err="1">
                <a:solidFill>
                  <a:srgbClr val="000000"/>
                </a:solidFill>
              </a:rPr>
              <a:t>Institute</a:t>
            </a:r>
            <a:r>
              <a:rPr lang="es-ES" sz="1800" dirty="0">
                <a:solidFill>
                  <a:srgbClr val="000000"/>
                </a:solidFill>
              </a:rPr>
              <a:t> </a:t>
            </a:r>
            <a:r>
              <a:rPr lang="es-ES" sz="1800" dirty="0" err="1">
                <a:solidFill>
                  <a:srgbClr val="000000"/>
                </a:solidFill>
              </a:rPr>
              <a:t>for</a:t>
            </a:r>
            <a:r>
              <a:rPr lang="es-ES" sz="1800" dirty="0">
                <a:solidFill>
                  <a:srgbClr val="000000"/>
                </a:solidFill>
              </a:rPr>
              <a:t> </a:t>
            </a:r>
            <a:r>
              <a:rPr lang="es-ES" sz="1800" dirty="0" err="1">
                <a:solidFill>
                  <a:srgbClr val="000000"/>
                </a:solidFill>
              </a:rPr>
              <a:t>Innovation</a:t>
            </a:r>
            <a:r>
              <a:rPr lang="es-ES" sz="1800" dirty="0">
                <a:solidFill>
                  <a:srgbClr val="000000"/>
                </a:solidFill>
              </a:rPr>
              <a:t> and </a:t>
            </a:r>
            <a:r>
              <a:rPr lang="es-ES" sz="1800" dirty="0" err="1">
                <a:solidFill>
                  <a:srgbClr val="000000"/>
                </a:solidFill>
              </a:rPr>
              <a:t>Public</a:t>
            </a:r>
            <a:r>
              <a:rPr lang="es-ES" sz="1800" dirty="0">
                <a:solidFill>
                  <a:srgbClr val="000000"/>
                </a:solidFill>
              </a:rPr>
              <a:t> </a:t>
            </a:r>
            <a:r>
              <a:rPr lang="es-ES" sz="1800" dirty="0" err="1">
                <a:solidFill>
                  <a:srgbClr val="000000"/>
                </a:solidFill>
              </a:rPr>
              <a:t>Purpose</a:t>
            </a:r>
            <a:r>
              <a:rPr lang="es-ES" sz="1800" dirty="0">
                <a:solidFill>
                  <a:srgbClr val="000000"/>
                </a:solidFill>
              </a:rPr>
              <a:t>, </a:t>
            </a:r>
            <a:r>
              <a:rPr lang="es-ES" sz="1800" dirty="0" err="1">
                <a:solidFill>
                  <a:srgbClr val="000000"/>
                </a:solidFill>
              </a:rPr>
              <a:t>Working</a:t>
            </a:r>
            <a:r>
              <a:rPr lang="es-ES" sz="1800" dirty="0">
                <a:solidFill>
                  <a:srgbClr val="000000"/>
                </a:solidFill>
              </a:rPr>
              <a:t> </a:t>
            </a:r>
            <a:r>
              <a:rPr lang="es-ES" sz="1800" dirty="0" err="1">
                <a:solidFill>
                  <a:srgbClr val="000000"/>
                </a:solidFill>
              </a:rPr>
              <a:t>Paper</a:t>
            </a:r>
            <a:r>
              <a:rPr lang="es-ES" sz="1800" dirty="0">
                <a:solidFill>
                  <a:srgbClr val="000000"/>
                </a:solidFill>
              </a:rPr>
              <a:t> Series (IIPP WP 2024-05). London: UCL </a:t>
            </a:r>
            <a:r>
              <a:rPr lang="es-ES" sz="1800" dirty="0" err="1">
                <a:solidFill>
                  <a:srgbClr val="000000"/>
                </a:solidFill>
              </a:rPr>
              <a:t>Institute</a:t>
            </a:r>
            <a:r>
              <a:rPr lang="es-ES" sz="1800" dirty="0">
                <a:solidFill>
                  <a:srgbClr val="000000"/>
                </a:solidFill>
              </a:rPr>
              <a:t> </a:t>
            </a:r>
            <a:r>
              <a:rPr lang="es-ES" sz="1800" dirty="0" err="1">
                <a:solidFill>
                  <a:srgbClr val="000000"/>
                </a:solidFill>
              </a:rPr>
              <a:t>for</a:t>
            </a:r>
            <a:r>
              <a:rPr lang="es-ES" sz="1800" dirty="0">
                <a:solidFill>
                  <a:srgbClr val="000000"/>
                </a:solidFill>
              </a:rPr>
              <a:t> </a:t>
            </a:r>
            <a:r>
              <a:rPr lang="es-ES" sz="1800" dirty="0" err="1">
                <a:solidFill>
                  <a:srgbClr val="000000"/>
                </a:solidFill>
              </a:rPr>
              <a:t>Innovation</a:t>
            </a:r>
            <a:r>
              <a:rPr lang="es-ES" sz="1800" dirty="0">
                <a:solidFill>
                  <a:srgbClr val="000000"/>
                </a:solidFill>
              </a:rPr>
              <a:t> and </a:t>
            </a:r>
            <a:r>
              <a:rPr lang="es-ES" sz="1800" dirty="0" err="1">
                <a:solidFill>
                  <a:srgbClr val="000000"/>
                </a:solidFill>
              </a:rPr>
              <a:t>Public</a:t>
            </a:r>
            <a:r>
              <a:rPr lang="es-ES" sz="1800" dirty="0">
                <a:solidFill>
                  <a:srgbClr val="000000"/>
                </a:solidFill>
              </a:rPr>
              <a:t> </a:t>
            </a:r>
            <a:r>
              <a:rPr lang="es-ES" sz="1800" dirty="0" err="1">
                <a:solidFill>
                  <a:srgbClr val="000000"/>
                </a:solidFill>
              </a:rPr>
              <a:t>Purpose</a:t>
            </a:r>
            <a:r>
              <a:rPr lang="es-ES" sz="1800" dirty="0">
                <a:solidFill>
                  <a:srgbClr val="000000"/>
                </a:solidFill>
              </a:rPr>
              <a:t>. </a:t>
            </a:r>
            <a:endParaRPr lang="en-US" sz="18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800" dirty="0">
                <a:solidFill>
                  <a:srgbClr val="000000"/>
                </a:solidFill>
              </a:rPr>
              <a:t>OECD (2024). </a:t>
            </a:r>
            <a:r>
              <a:rPr lang="en-US" sz="1800" i="1" dirty="0">
                <a:solidFill>
                  <a:srgbClr val="00676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 public infrastructure for digital governments</a:t>
            </a:r>
            <a:r>
              <a:rPr lang="en-US" sz="1800" dirty="0">
                <a:solidFill>
                  <a:srgbClr val="000000"/>
                </a:solidFill>
              </a:rPr>
              <a:t>. OECD Public Governance Policy Papers, No. 68. Paris: OECD Publishing.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BACBD85C-EDF6-3058-CDA7-48F593DE6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802" y="403201"/>
            <a:ext cx="8413213" cy="57960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ca-ES" dirty="0" err="1">
                <a:ea typeface="+mj-ea"/>
              </a:rPr>
              <a:t>Bibliografia</a:t>
            </a:r>
            <a:r>
              <a:rPr lang="en-US" altLang="ca-ES" dirty="0">
                <a:ea typeface="+mj-ea"/>
              </a:rPr>
              <a:t> </a:t>
            </a:r>
            <a:r>
              <a:rPr lang="en-US" altLang="ca-ES" dirty="0" err="1">
                <a:ea typeface="+mj-ea"/>
              </a:rPr>
              <a:t>complementària</a:t>
            </a:r>
            <a:r>
              <a:rPr lang="en-US" altLang="ca-ES" dirty="0">
                <a:ea typeface="+mj-ea"/>
              </a:rPr>
              <a:t>: </a:t>
            </a:r>
            <a:r>
              <a:rPr lang="en-US" altLang="ca-ES" dirty="0" err="1">
                <a:ea typeface="+mj-ea"/>
              </a:rPr>
              <a:t>infraestructura</a:t>
            </a:r>
            <a:r>
              <a:rPr lang="en-US" altLang="ca-ES" dirty="0">
                <a:ea typeface="+mj-ea"/>
              </a:rPr>
              <a:t> </a:t>
            </a:r>
            <a:r>
              <a:rPr lang="en-US" altLang="ca-ES" dirty="0" err="1">
                <a:ea typeface="+mj-ea"/>
              </a:rPr>
              <a:t>pública</a:t>
            </a:r>
            <a:r>
              <a:rPr lang="en-US" altLang="ca-ES" dirty="0">
                <a:ea typeface="+mj-ea"/>
              </a:rPr>
              <a:t> digital</a:t>
            </a:r>
            <a:endParaRPr lang="en-US" altLang="ca-ES" dirty="0">
              <a:ea typeface="+mj-ea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8595487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BB41C8-A556-85EB-B465-1942A465A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9109" y="5661026"/>
            <a:ext cx="3673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Tota la </a:t>
            </a:r>
            <a:r>
              <a:rPr lang="es-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informació</a:t>
            </a:r>
            <a:r>
              <a:rPr lang="es-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 presentada en </a:t>
            </a:r>
            <a:r>
              <a:rPr lang="es-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aquest</a:t>
            </a:r>
            <a:r>
              <a:rPr lang="es-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document</a:t>
            </a:r>
            <a:r>
              <a:rPr lang="es-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 es troba sota una </a:t>
            </a:r>
            <a:r>
              <a:rPr lang="es-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Llicència</a:t>
            </a:r>
            <a:r>
              <a:rPr lang="es-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 Creative </a:t>
            </a:r>
            <a:r>
              <a:rPr lang="es-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Commons</a:t>
            </a:r>
            <a:r>
              <a:rPr lang="es-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 del </a:t>
            </a:r>
            <a:r>
              <a:rPr lang="es-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tipus</a:t>
            </a:r>
            <a:endParaRPr lang="es-ES" altLang="ca-ES" sz="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Reconeixement</a:t>
            </a:r>
            <a:r>
              <a:rPr lang="es-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 – No Comercial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Per a </a:t>
            </a:r>
            <a:r>
              <a:rPr lang="es-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més</a:t>
            </a:r>
            <a:r>
              <a:rPr lang="es-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informació</a:t>
            </a:r>
            <a:r>
              <a:rPr lang="es-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visiteu</a:t>
            </a:r>
            <a:endParaRPr lang="es-ES" altLang="ca-ES" sz="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http://creativecommons.org/licenses/by-nc-nd/2.5/</a:t>
            </a:r>
            <a:endParaRPr lang="en-US" altLang="ca-ES" sz="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14" descr="cc-by-nc">
            <a:extLst>
              <a:ext uri="{FF2B5EF4-FFF2-40B4-BE49-F238E27FC236}">
                <a16:creationId xmlns:a16="http://schemas.microsoft.com/office/drawing/2014/main" id="{AD62EF53-705B-3E9F-F872-050198B74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606" y="5805491"/>
            <a:ext cx="12271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AC6ADE5C-AF57-DF6E-EABC-9A3FF46E5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224" y="1412156"/>
            <a:ext cx="6806904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635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635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635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ca-ES" altLang="ca-ES" sz="1800" b="1" noProof="1">
                <a:solidFill>
                  <a:srgbClr val="000000"/>
                </a:solidFill>
                <a:latin typeface="Arial" panose="020B0604020202020204" pitchFamily="34" charset="0"/>
              </a:rPr>
              <a:t>Per citar aquesta obra: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a-ES" altLang="ca-ES" sz="1800" b="1" noProof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a-ES" altLang="ca-ES" sz="1800" noProof="1">
                <a:solidFill>
                  <a:srgbClr val="000000"/>
                </a:solidFill>
                <a:latin typeface="Arial" panose="020B0604020202020204" pitchFamily="34" charset="0"/>
              </a:rPr>
              <a:t>Peña-López, I. (2026). </a:t>
            </a:r>
            <a:r>
              <a:rPr lang="it-IT" sz="1800" i="1" dirty="0">
                <a:solidFill>
                  <a:srgbClr val="000000"/>
                </a:solidFill>
                <a:latin typeface="Arial" panose="020B0604020202020204" pitchFamily="34" charset="0"/>
              </a:rPr>
              <a:t>Planificació estratègica de polítiques d’innovació orientades a missions (I): El mapa d'actors. </a:t>
            </a:r>
            <a:br>
              <a:rPr lang="it-IT" sz="1800" i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s-E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Curs</a:t>
            </a:r>
            <a:r>
              <a:rPr lang="es-ES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d'especialització</a:t>
            </a:r>
            <a:r>
              <a:rPr lang="es-ES" sz="1800" dirty="0">
                <a:solidFill>
                  <a:srgbClr val="000000"/>
                </a:solidFill>
                <a:latin typeface="Arial" panose="020B0604020202020204" pitchFamily="34" charset="0"/>
              </a:rPr>
              <a:t> en Promotor </a:t>
            </a:r>
            <a:r>
              <a:rPr lang="es-E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d'Ecosistemes</a:t>
            </a:r>
            <a:r>
              <a:rPr lang="es-ES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Innovadors</a:t>
            </a:r>
            <a:r>
              <a:rPr lang="es-ES" sz="18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s-ES" altLang="ca-ES" sz="1800" noProof="1">
                <a:solidFill>
                  <a:srgbClr val="000000"/>
                </a:solidFill>
                <a:latin typeface="Arial" panose="020B0604020202020204" pitchFamily="34" charset="0"/>
              </a:rPr>
              <a:t>06/02/2026.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ca-ES" sz="1800" noProof="1">
                <a:solidFill>
                  <a:srgbClr val="000000"/>
                </a:solidFill>
                <a:latin typeface="Arial" panose="020B0604020202020204" pitchFamily="34" charset="0"/>
              </a:rPr>
              <a:t>Girona: Fundació Girona Regió del Coneixement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altLang="ca-ES" sz="1800" noProof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1800" noProof="1">
                <a:solidFill>
                  <a:srgbClr val="001689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https://w.ictlogy.net/6088</a:t>
            </a:r>
            <a:br>
              <a:rPr lang="es-ES" altLang="ca-ES" sz="1500" noProof="1">
                <a:solidFill>
                  <a:srgbClr val="00676C"/>
                </a:solidFill>
                <a:latin typeface="Arial" panose="020B0604020202020204" pitchFamily="34" charset="0"/>
              </a:rPr>
            </a:br>
            <a:endParaRPr lang="es-ES" altLang="ca-ES" sz="1500" noProof="1">
              <a:solidFill>
                <a:srgbClr val="00676C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altLang="ca-ES" sz="1800" noProof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ca-ES" sz="1800" b="1" noProof="1">
                <a:solidFill>
                  <a:srgbClr val="000000"/>
                </a:solidFill>
                <a:latin typeface="Arial" panose="020B0604020202020204" pitchFamily="34" charset="0"/>
              </a:rPr>
              <a:t>Per a contactar amb l'autor: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ca-ES" sz="1800" noProof="1">
                <a:solidFill>
                  <a:srgbClr val="000000"/>
                </a:solidFill>
                <a:latin typeface="Arial" panose="020B0604020202020204" pitchFamily="34" charset="0"/>
              </a:rPr>
              <a:t>http://</a:t>
            </a:r>
            <a:r>
              <a:rPr lang="es-ES" altLang="ca-E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contacte.i</a:t>
            </a:r>
            <a:r>
              <a:rPr lang="es-ES" altLang="ca-ES" sz="1800" noProof="1">
                <a:solidFill>
                  <a:srgbClr val="000000"/>
                </a:solidFill>
                <a:latin typeface="Arial" panose="020B0604020202020204" pitchFamily="34" charset="0"/>
              </a:rPr>
              <a:t>ctlogy.net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" altLang="ca-E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" altLang="ca-E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" altLang="ca-ES" sz="1800" noProof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" altLang="ca-ES" sz="1800" noProof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0FF5E0-7573-3CEC-FD1A-1F2491467D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802" y="403201"/>
            <a:ext cx="8413213" cy="57960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" altLang="ca-ES" dirty="0">
                <a:ea typeface="+mj-ea"/>
              </a:rPr>
              <a:t>Gràcies!</a:t>
            </a:r>
            <a:endParaRPr lang="en-US" altLang="ca-ES" dirty="0">
              <a:ea typeface="+mj-ea"/>
              <a:sym typeface="Symbol" panose="05050102010706020507" pitchFamily="18" charset="2"/>
            </a:endParaRPr>
          </a:p>
        </p:txBody>
      </p:sp>
      <p:pic>
        <p:nvPicPr>
          <p:cNvPr id="6" name="Imagen 5" descr="Código QR&#10;&#10;El contenido generado por IA puede ser incorrecto.">
            <a:extLst>
              <a:ext uri="{FF2B5EF4-FFF2-40B4-BE49-F238E27FC236}">
                <a16:creationId xmlns:a16="http://schemas.microsoft.com/office/drawing/2014/main" id="{B2F16D4A-EB9B-5B04-54A5-F25CFC2841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5879" r="5901" b="5879"/>
          <a:stretch>
            <a:fillRect/>
          </a:stretch>
        </p:blipFill>
        <p:spPr>
          <a:xfrm>
            <a:off x="7420425" y="1278627"/>
            <a:ext cx="3958085" cy="396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CC7D060-047A-A02F-C6C1-830ADD743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8128CFE-8DEB-5E2B-FA04-97D481C9F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802" y="403201"/>
            <a:ext cx="8413213" cy="5796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ca-ES" dirty="0">
                <a:ea typeface="+mj-ea"/>
              </a:rPr>
              <a:t>Resultats</a:t>
            </a:r>
            <a:endParaRPr lang="ca-ES" dirty="0">
              <a:ea typeface="+mj-ea"/>
              <a:sym typeface="Symbol" panose="05050102010706020507" pitchFamily="18" charset="2"/>
            </a:endParaRPr>
          </a:p>
        </p:txBody>
      </p:sp>
      <p:graphicFrame>
        <p:nvGraphicFramePr>
          <p:cNvPr id="2" name="Tabla 45">
            <a:extLst>
              <a:ext uri="{FF2B5EF4-FFF2-40B4-BE49-F238E27FC236}">
                <a16:creationId xmlns:a16="http://schemas.microsoft.com/office/drawing/2014/main" id="{9957D1C0-89C4-37AC-0C70-04B2BC6E093E}"/>
              </a:ext>
            </a:extLst>
          </p:cNvPr>
          <p:cNvGraphicFramePr>
            <a:graphicFrameLocks noGrp="1"/>
          </p:cNvGraphicFramePr>
          <p:nvPr/>
        </p:nvGraphicFramePr>
        <p:xfrm>
          <a:off x="1200150" y="1306830"/>
          <a:ext cx="2808287" cy="5074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08287">
                  <a:extLst>
                    <a:ext uri="{9D8B030D-6E8A-4147-A177-3AD203B41FA5}">
                      <a16:colId xmlns:a16="http://schemas.microsoft.com/office/drawing/2014/main" val="544472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Resultats (</a:t>
                      </a:r>
                      <a:r>
                        <a:rPr lang="ca-ES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outputs</a:t>
                      </a:r>
                      <a:r>
                        <a:rPr lang="ca-E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rgbClr val="0016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408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 materials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923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Curt termini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551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Sota el nostre control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00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Incidència directa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026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Mesurables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445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Variació de factors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tendència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Normatius (legals)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163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noProof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p.ex</a:t>
                      </a: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5473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Cursos d’ofimàtica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328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Beques menjador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444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254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0D30FF1-4FFF-8298-DABF-8D764B810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D62AB84-D994-4448-809D-22CC56A5F7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802" y="403201"/>
            <a:ext cx="8413213" cy="57960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a-ES" dirty="0">
                <a:ea typeface="+mj-ea"/>
                <a:sym typeface="Symbol" panose="05050102010706020507" pitchFamily="18" charset="2"/>
              </a:rPr>
              <a:t>Canvis a l’entorn</a:t>
            </a:r>
          </a:p>
        </p:txBody>
      </p:sp>
      <p:sp>
        <p:nvSpPr>
          <p:cNvPr id="3" name="Caixa 1">
            <a:extLst>
              <a:ext uri="{FF2B5EF4-FFF2-40B4-BE49-F238E27FC236}">
                <a16:creationId xmlns:a16="http://schemas.microsoft.com/office/drawing/2014/main" id="{782094B2-4B94-2D7F-6B23-338042D06C71}"/>
              </a:ext>
            </a:extLst>
          </p:cNvPr>
          <p:cNvSpPr/>
          <p:nvPr/>
        </p:nvSpPr>
        <p:spPr bwMode="auto">
          <a:xfrm>
            <a:off x="6371128" y="1647032"/>
            <a:ext cx="3003922" cy="1258888"/>
          </a:xfrm>
          <a:prstGeom prst="rect">
            <a:avLst/>
          </a:prstGeom>
          <a:solidFill>
            <a:srgbClr val="001689"/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Complexitat</a:t>
            </a:r>
            <a:endParaRPr lang="ca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43BE9E6-6F01-AE81-3E10-9F5AB4F67256}"/>
              </a:ext>
            </a:extLst>
          </p:cNvPr>
          <p:cNvSpPr/>
          <p:nvPr/>
        </p:nvSpPr>
        <p:spPr bwMode="auto">
          <a:xfrm>
            <a:off x="6371128" y="3069282"/>
            <a:ext cx="3003922" cy="1258888"/>
          </a:xfrm>
          <a:prstGeom prst="rect">
            <a:avLst/>
          </a:prstGeom>
          <a:solidFill>
            <a:srgbClr val="001689"/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Incertesa</a:t>
            </a:r>
            <a:endParaRPr lang="ca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8B43C3E-11B4-01CC-06A0-B7C79F1786D4}"/>
              </a:ext>
            </a:extLst>
          </p:cNvPr>
          <p:cNvSpPr/>
          <p:nvPr/>
        </p:nvSpPr>
        <p:spPr bwMode="auto">
          <a:xfrm>
            <a:off x="6371128" y="4491533"/>
            <a:ext cx="3003922" cy="1258888"/>
          </a:xfrm>
          <a:prstGeom prst="rect">
            <a:avLst/>
          </a:prstGeom>
          <a:solidFill>
            <a:srgbClr val="001689"/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Impacte</a:t>
            </a:r>
            <a:endParaRPr lang="ca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7509B71-1861-81CF-F8AE-136E2592146F}"/>
              </a:ext>
            </a:extLst>
          </p:cNvPr>
          <p:cNvSpPr/>
          <p:nvPr/>
        </p:nvSpPr>
        <p:spPr bwMode="auto">
          <a:xfrm>
            <a:off x="2698720" y="1647031"/>
            <a:ext cx="3003922" cy="1258888"/>
          </a:xfrm>
          <a:prstGeom prst="rect">
            <a:avLst/>
          </a:prstGeom>
          <a:solidFill>
            <a:srgbClr val="DAF6EB"/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ca-ES" sz="3200" b="1" dirty="0">
                <a:solidFill>
                  <a:srgbClr val="0016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Mesurable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ACF4960-BB4F-1511-0A27-8EE7F4CFE3E2}"/>
              </a:ext>
            </a:extLst>
          </p:cNvPr>
          <p:cNvSpPr/>
          <p:nvPr/>
        </p:nvSpPr>
        <p:spPr bwMode="auto">
          <a:xfrm>
            <a:off x="2698720" y="3069282"/>
            <a:ext cx="3003922" cy="1258888"/>
          </a:xfrm>
          <a:prstGeom prst="rect">
            <a:avLst/>
          </a:prstGeom>
          <a:solidFill>
            <a:srgbClr val="DAF6EB"/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ca-ES" sz="3200" b="1">
                <a:solidFill>
                  <a:srgbClr val="0016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ca-ES" sz="3200" b="1" dirty="0">
              <a:solidFill>
                <a:srgbClr val="0016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2B2E8A5-C110-928F-2611-F4A534ABB470}"/>
              </a:ext>
            </a:extLst>
          </p:cNvPr>
          <p:cNvSpPr/>
          <p:nvPr/>
        </p:nvSpPr>
        <p:spPr bwMode="auto">
          <a:xfrm>
            <a:off x="2698720" y="4491533"/>
            <a:ext cx="3003922" cy="1258888"/>
          </a:xfrm>
          <a:prstGeom prst="rect">
            <a:avLst/>
          </a:prstGeom>
          <a:solidFill>
            <a:srgbClr val="DAF6EB"/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3200" b="1" dirty="0">
                <a:solidFill>
                  <a:srgbClr val="0016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Resultats</a:t>
            </a:r>
            <a:endParaRPr lang="ca-ES" sz="3200" dirty="0">
              <a:solidFill>
                <a:srgbClr val="0016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448AC89C-C3E3-17B5-6B0F-34687450FF14}"/>
              </a:ext>
            </a:extLst>
          </p:cNvPr>
          <p:cNvCxnSpPr>
            <a:cxnSpLocks/>
            <a:stCxn id="9" idx="3"/>
            <a:endCxn id="5" idx="1"/>
          </p:cNvCxnSpPr>
          <p:nvPr/>
        </p:nvCxnSpPr>
        <p:spPr bwMode="auto">
          <a:xfrm>
            <a:off x="5702642" y="5120977"/>
            <a:ext cx="668486" cy="0"/>
          </a:xfrm>
          <a:prstGeom prst="straightConnector1">
            <a:avLst/>
          </a:prstGeom>
          <a:ln w="127000">
            <a:solidFill>
              <a:srgbClr val="001689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CE0CF2A3-2B61-E095-50F1-1398A5364086}"/>
              </a:ext>
            </a:extLst>
          </p:cNvPr>
          <p:cNvCxnSpPr>
            <a:cxnSpLocks/>
            <a:stCxn id="7" idx="3"/>
            <a:endCxn id="3" idx="1"/>
          </p:cNvCxnSpPr>
          <p:nvPr/>
        </p:nvCxnSpPr>
        <p:spPr bwMode="auto">
          <a:xfrm>
            <a:off x="5702642" y="2276475"/>
            <a:ext cx="668486" cy="1"/>
          </a:xfrm>
          <a:prstGeom prst="straightConnector1">
            <a:avLst/>
          </a:prstGeom>
          <a:ln w="127000">
            <a:solidFill>
              <a:srgbClr val="001689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39744E65-01D4-3AAE-3ED2-53A6F9B3BF3D}"/>
              </a:ext>
            </a:extLst>
          </p:cNvPr>
          <p:cNvCxnSpPr>
            <a:cxnSpLocks/>
            <a:stCxn id="8" idx="3"/>
            <a:endCxn id="4" idx="1"/>
          </p:cNvCxnSpPr>
          <p:nvPr/>
        </p:nvCxnSpPr>
        <p:spPr bwMode="auto">
          <a:xfrm>
            <a:off x="5702642" y="3698726"/>
            <a:ext cx="668486" cy="0"/>
          </a:xfrm>
          <a:prstGeom prst="straightConnector1">
            <a:avLst/>
          </a:prstGeom>
          <a:ln w="127000">
            <a:solidFill>
              <a:srgbClr val="001689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33570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151DECC-22E3-6323-6B7B-274ABD4B3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8C24F7C-246C-907F-8A16-957A6E538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802" y="403201"/>
            <a:ext cx="8413213" cy="5796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ca-ES" dirty="0">
                <a:ea typeface="+mj-ea"/>
              </a:rPr>
              <a:t>Resultats</a:t>
            </a:r>
            <a:endParaRPr lang="ca-ES" dirty="0">
              <a:ea typeface="+mj-ea"/>
              <a:sym typeface="Symbol" panose="05050102010706020507" pitchFamily="18" charset="2"/>
            </a:endParaRPr>
          </a:p>
        </p:txBody>
      </p:sp>
      <p:graphicFrame>
        <p:nvGraphicFramePr>
          <p:cNvPr id="2" name="Tabla 45">
            <a:extLst>
              <a:ext uri="{FF2B5EF4-FFF2-40B4-BE49-F238E27FC236}">
                <a16:creationId xmlns:a16="http://schemas.microsoft.com/office/drawing/2014/main" id="{98934F24-2470-7901-8E4D-253AAF5A6C0E}"/>
              </a:ext>
            </a:extLst>
          </p:cNvPr>
          <p:cNvGraphicFramePr>
            <a:graphicFrameLocks noGrp="1"/>
          </p:cNvGraphicFramePr>
          <p:nvPr/>
        </p:nvGraphicFramePr>
        <p:xfrm>
          <a:off x="1200150" y="1306830"/>
          <a:ext cx="2808287" cy="5074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08287">
                  <a:extLst>
                    <a:ext uri="{9D8B030D-6E8A-4147-A177-3AD203B41FA5}">
                      <a16:colId xmlns:a16="http://schemas.microsoft.com/office/drawing/2014/main" val="544472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Resultats (</a:t>
                      </a:r>
                      <a:r>
                        <a:rPr lang="ca-ES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outputs</a:t>
                      </a:r>
                      <a:r>
                        <a:rPr lang="ca-E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rgbClr val="0016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408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 materials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923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Curt termini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551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Sota el nostre control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00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Incidència directa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026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Mesurables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445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Variació de factors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tendència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Normatius (legals)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163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noProof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p.ex</a:t>
                      </a: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5473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Cursos d’ofimàtica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328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Beques menjador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444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250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461747E-28F2-CB71-2516-887A4B259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7F8A882-84D9-D873-A741-44998EC63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802" y="403201"/>
            <a:ext cx="8413213" cy="5796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ca-ES" dirty="0">
                <a:ea typeface="+mj-ea"/>
              </a:rPr>
              <a:t>Resultats, efectes, impactes</a:t>
            </a:r>
            <a:endParaRPr lang="ca-ES" dirty="0">
              <a:ea typeface="+mj-ea"/>
              <a:sym typeface="Symbol" panose="05050102010706020507" pitchFamily="18" charset="2"/>
            </a:endParaRPr>
          </a:p>
        </p:txBody>
      </p:sp>
      <p:graphicFrame>
        <p:nvGraphicFramePr>
          <p:cNvPr id="2" name="Tabla 45">
            <a:extLst>
              <a:ext uri="{FF2B5EF4-FFF2-40B4-BE49-F238E27FC236}">
                <a16:creationId xmlns:a16="http://schemas.microsoft.com/office/drawing/2014/main" id="{1A19CE2B-C682-BB7D-E90C-7F7C29B69666}"/>
              </a:ext>
            </a:extLst>
          </p:cNvPr>
          <p:cNvGraphicFramePr>
            <a:graphicFrameLocks noGrp="1"/>
          </p:cNvGraphicFramePr>
          <p:nvPr/>
        </p:nvGraphicFramePr>
        <p:xfrm>
          <a:off x="1200150" y="1307984"/>
          <a:ext cx="8424861" cy="50887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08287">
                  <a:extLst>
                    <a:ext uri="{9D8B030D-6E8A-4147-A177-3AD203B41FA5}">
                      <a16:colId xmlns:a16="http://schemas.microsoft.com/office/drawing/2014/main" val="544472524"/>
                    </a:ext>
                  </a:extLst>
                </a:gridCol>
                <a:gridCol w="2808287">
                  <a:extLst>
                    <a:ext uri="{9D8B030D-6E8A-4147-A177-3AD203B41FA5}">
                      <a16:colId xmlns:a16="http://schemas.microsoft.com/office/drawing/2014/main" val="703586479"/>
                    </a:ext>
                  </a:extLst>
                </a:gridCol>
                <a:gridCol w="2808287">
                  <a:extLst>
                    <a:ext uri="{9D8B030D-6E8A-4147-A177-3AD203B41FA5}">
                      <a16:colId xmlns:a16="http://schemas.microsoft.com/office/drawing/2014/main" val="26616043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Resultats (</a:t>
                      </a:r>
                      <a:r>
                        <a:rPr lang="ca-ES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outputs</a:t>
                      </a:r>
                      <a:r>
                        <a:rPr lang="ca-E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rgbClr val="0016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Efectes (</a:t>
                      </a:r>
                      <a:r>
                        <a:rPr lang="ca-ES" i="1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outcomes</a:t>
                      </a:r>
                      <a:r>
                        <a:rPr lang="ca-E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rgbClr val="0016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Impactes (</a:t>
                      </a:r>
                      <a:r>
                        <a:rPr lang="ca-ES" i="1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impacts</a:t>
                      </a:r>
                      <a:r>
                        <a:rPr lang="ca-E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rgbClr val="0016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408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 materials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 intermedis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 estructurals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923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Curt termini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Mitjà/curt termini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Llarg termini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551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Sota el nostre control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Fora del nostre control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Fora del nostre control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00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Incidència directa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Incidència directa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Incidència indirecta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026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Mesurables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Mesurables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mesurables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445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Variació de factors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tendència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Normatius (legals)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 en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Capacitats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Aptituds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Potencialitats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Possibilitats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 en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visió del món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Comportaments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Normes socials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Relacions de poder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163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noProof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p.ex</a:t>
                      </a: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129674"/>
                  </a:ext>
                </a:extLst>
              </a:tr>
              <a:tr h="38471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Cursos d’ofimàtica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Superar els cursos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Millorar l’ocupabilitat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99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Beques menjador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Millor rendiment escolar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Reduir la pobresa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749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8543144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13">
            <a:extLst>
              <a:ext uri="{FF2B5EF4-FFF2-40B4-BE49-F238E27FC236}">
                <a16:creationId xmlns:a16="http://schemas.microsoft.com/office/drawing/2014/main" id="{18FE11B9-B87A-B9D3-095C-8C0509B96F29}"/>
              </a:ext>
            </a:extLst>
          </p:cNvPr>
          <p:cNvGrpSpPr/>
          <p:nvPr/>
        </p:nvGrpSpPr>
        <p:grpSpPr>
          <a:xfrm>
            <a:off x="7885238" y="1268760"/>
            <a:ext cx="1958400" cy="2316580"/>
            <a:chOff x="5961638" y="260350"/>
            <a:chExt cx="1958400" cy="2316580"/>
          </a:xfrm>
          <a:solidFill>
            <a:srgbClr val="000000"/>
          </a:solidFill>
        </p:grpSpPr>
        <p:sp>
          <p:nvSpPr>
            <p:cNvPr id="6" name="Oval 26">
              <a:extLst>
                <a:ext uri="{FF2B5EF4-FFF2-40B4-BE49-F238E27FC236}">
                  <a16:creationId xmlns:a16="http://schemas.microsoft.com/office/drawing/2014/main" id="{C998BA88-2887-5565-E3EA-AE1AEC11EF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638" y="260350"/>
              <a:ext cx="1958400" cy="1106291"/>
            </a:xfrm>
            <a:prstGeom prst="rect">
              <a:avLst/>
            </a:prstGeom>
            <a:grp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ES" sz="1100" noProof="1">
                  <a:solidFill>
                    <a:schemeClr val="bg1"/>
                  </a:solidFill>
                </a:rPr>
                <a:t>VUCA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chemeClr val="bg1"/>
                  </a:solidFill>
                </a:rPr>
                <a:t>Volàtil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chemeClr val="bg1"/>
                  </a:solidFill>
                </a:rPr>
                <a:t>Incert (</a:t>
              </a:r>
              <a:r>
                <a:rPr lang="es-ES" sz="1100" i="1" noProof="1">
                  <a:solidFill>
                    <a:schemeClr val="bg1"/>
                  </a:solidFill>
                </a:rPr>
                <a:t>uncertain</a:t>
              </a:r>
              <a:r>
                <a:rPr lang="es-ES" sz="1100" noProof="1">
                  <a:solidFill>
                    <a:schemeClr val="bg1"/>
                  </a:solidFill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chemeClr val="bg1"/>
                  </a:solidFill>
                </a:rPr>
                <a:t>Complex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chemeClr val="bg1"/>
                  </a:solidFill>
                </a:rPr>
                <a:t>Ambigu</a:t>
              </a:r>
            </a:p>
          </p:txBody>
        </p:sp>
        <p:sp>
          <p:nvSpPr>
            <p:cNvPr id="7" name="Oval 26">
              <a:extLst>
                <a:ext uri="{FF2B5EF4-FFF2-40B4-BE49-F238E27FC236}">
                  <a16:creationId xmlns:a16="http://schemas.microsoft.com/office/drawing/2014/main" id="{98EE2FF4-A602-2DD0-83DD-4FED43D6CF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638" y="1470639"/>
              <a:ext cx="1958400" cy="1106291"/>
            </a:xfrm>
            <a:prstGeom prst="rect">
              <a:avLst/>
            </a:prstGeom>
            <a:grp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ES" sz="1100" noProof="1">
                  <a:solidFill>
                    <a:schemeClr val="bg1"/>
                  </a:solidFill>
                </a:rPr>
                <a:t>BANI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chemeClr val="bg1"/>
                  </a:solidFill>
                </a:rPr>
                <a:t>Frágil (</a:t>
              </a:r>
              <a:r>
                <a:rPr lang="es-ES" sz="1100" i="1" noProof="1">
                  <a:solidFill>
                    <a:schemeClr val="bg1"/>
                  </a:solidFill>
                </a:rPr>
                <a:t>brittle</a:t>
              </a:r>
              <a:r>
                <a:rPr lang="es-ES" sz="1100" noProof="1">
                  <a:solidFill>
                    <a:schemeClr val="bg1"/>
                  </a:solidFill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chemeClr val="bg1"/>
                  </a:solidFill>
                </a:rPr>
                <a:t>Ansió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chemeClr val="bg1"/>
                  </a:solidFill>
                </a:rPr>
                <a:t>No-lineal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chemeClr val="bg1"/>
                  </a:solidFill>
                </a:rPr>
                <a:t>Incomprensible</a:t>
              </a:r>
            </a:p>
          </p:txBody>
        </p:sp>
      </p:grpSp>
      <p:grpSp>
        <p:nvGrpSpPr>
          <p:cNvPr id="8" name="Grupo 19">
            <a:extLst>
              <a:ext uri="{FF2B5EF4-FFF2-40B4-BE49-F238E27FC236}">
                <a16:creationId xmlns:a16="http://schemas.microsoft.com/office/drawing/2014/main" id="{7339FDAD-50BF-C1E3-377C-1D7D97293E36}"/>
              </a:ext>
            </a:extLst>
          </p:cNvPr>
          <p:cNvGrpSpPr/>
          <p:nvPr/>
        </p:nvGrpSpPr>
        <p:grpSpPr>
          <a:xfrm>
            <a:off x="3072832" y="1268760"/>
            <a:ext cx="1958400" cy="1644682"/>
            <a:chOff x="-4638221" y="335870"/>
            <a:chExt cx="1958400" cy="1644682"/>
          </a:xfrm>
        </p:grpSpPr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D5DA44E7-A9E7-D14E-00F7-249EAD6B18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638221" y="595252"/>
              <a:ext cx="1958400" cy="13853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1689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ES" sz="1100" noProof="1"/>
                <a:t>Actors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/>
                <a:t>Anàlisi de </a:t>
              </a:r>
              <a:r>
                <a:rPr lang="es-ES" sz="1100" b="1" i="1" noProof="1"/>
                <a:t>stakeholders</a:t>
              </a:r>
              <a:endParaRPr lang="es-ES" sz="1100" b="1" noProof="1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i="1" noProof="1"/>
                <a:t>Sensing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/>
                <a:t>Anomenat (</a:t>
              </a:r>
              <a:r>
                <a:rPr lang="es-ES" sz="1100" i="1" noProof="1"/>
                <a:t>naming</a:t>
              </a:r>
              <a:r>
                <a:rPr lang="es-ES" sz="1100" noProof="1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/>
                <a:t>Enmarcat (</a:t>
              </a:r>
              <a:r>
                <a:rPr lang="es-ES" sz="1100" i="1" noProof="1"/>
                <a:t>framing</a:t>
              </a:r>
              <a:r>
                <a:rPr lang="es-ES" sz="1100" noProof="1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i="1" noProof="1"/>
                <a:t>Citizen journey</a:t>
              </a:r>
              <a:r>
                <a:rPr lang="es-ES" sz="1100" noProof="1"/>
                <a:t> (recorregut del ciutadà)</a:t>
              </a:r>
            </a:p>
          </p:txBody>
        </p:sp>
        <p:sp>
          <p:nvSpPr>
            <p:cNvPr id="10" name="Oval 26">
              <a:extLst>
                <a:ext uri="{FF2B5EF4-FFF2-40B4-BE49-F238E27FC236}">
                  <a16:creationId xmlns:a16="http://schemas.microsoft.com/office/drawing/2014/main" id="{D6E41D75-CB57-D1EF-9D6D-8BC37EC6D3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638221" y="335870"/>
              <a:ext cx="1958400" cy="255750"/>
            </a:xfrm>
            <a:prstGeom prst="rect">
              <a:avLst/>
            </a:prstGeom>
            <a:solidFill>
              <a:srgbClr val="001689"/>
            </a:solidFill>
            <a:ln w="19050">
              <a:solidFill>
                <a:srgbClr val="001689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1050" b="1" dirty="0">
                  <a:solidFill>
                    <a:schemeClr val="bg1"/>
                  </a:solidFill>
                </a:rPr>
                <a:t>QUI</a:t>
              </a:r>
            </a:p>
          </p:txBody>
        </p:sp>
      </p:grpSp>
      <p:cxnSp>
        <p:nvCxnSpPr>
          <p:cNvPr id="12" name="Conector: angular 62">
            <a:extLst>
              <a:ext uri="{FF2B5EF4-FFF2-40B4-BE49-F238E27FC236}">
                <a16:creationId xmlns:a16="http://schemas.microsoft.com/office/drawing/2014/main" id="{FA353B14-A8F1-E961-CE2D-6D41963216EF}"/>
              </a:ext>
            </a:extLst>
          </p:cNvPr>
          <p:cNvCxnSpPr>
            <a:cxnSpLocks/>
            <a:stCxn id="29" idx="2"/>
            <a:endCxn id="14" idx="3"/>
          </p:cNvCxnSpPr>
          <p:nvPr/>
        </p:nvCxnSpPr>
        <p:spPr>
          <a:xfrm rot="5400000">
            <a:off x="5226450" y="4385787"/>
            <a:ext cx="916330" cy="1308962"/>
          </a:xfrm>
          <a:prstGeom prst="bentConnector2">
            <a:avLst/>
          </a:prstGeom>
          <a:ln w="25400">
            <a:solidFill>
              <a:srgbClr val="00676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o 25">
            <a:extLst>
              <a:ext uri="{FF2B5EF4-FFF2-40B4-BE49-F238E27FC236}">
                <a16:creationId xmlns:a16="http://schemas.microsoft.com/office/drawing/2014/main" id="{79DE0E49-C474-A69E-3FBE-CB265F316486}"/>
              </a:ext>
            </a:extLst>
          </p:cNvPr>
          <p:cNvGrpSpPr/>
          <p:nvPr/>
        </p:nvGrpSpPr>
        <p:grpSpPr>
          <a:xfrm>
            <a:off x="3071734" y="4798768"/>
            <a:ext cx="1958400" cy="1139948"/>
            <a:chOff x="-374702" y="335870"/>
            <a:chExt cx="1958400" cy="1139948"/>
          </a:xfrm>
        </p:grpSpPr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6C60030A-3EB3-66A3-F90C-AF61921A6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74702" y="595252"/>
              <a:ext cx="1958400" cy="88056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1689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ES" sz="1100" b="1" noProof="1"/>
                <a:t>Prospectiva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/>
                <a:t>Futurs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/>
                <a:t>Contrafactorials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/>
                <a:t>Predicció</a:t>
              </a:r>
            </a:p>
          </p:txBody>
        </p:sp>
        <p:sp>
          <p:nvSpPr>
            <p:cNvPr id="15" name="Oval 26">
              <a:extLst>
                <a:ext uri="{FF2B5EF4-FFF2-40B4-BE49-F238E27FC236}">
                  <a16:creationId xmlns:a16="http://schemas.microsoft.com/office/drawing/2014/main" id="{3CE20C86-2559-FAA9-8EBC-DFCA48FE75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74702" y="335870"/>
              <a:ext cx="1958400" cy="255750"/>
            </a:xfrm>
            <a:prstGeom prst="rect">
              <a:avLst/>
            </a:prstGeom>
            <a:solidFill>
              <a:srgbClr val="001689"/>
            </a:solidFill>
            <a:ln w="19050">
              <a:solidFill>
                <a:srgbClr val="001689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1050" b="1" dirty="0">
                  <a:solidFill>
                    <a:schemeClr val="bg1"/>
                  </a:solidFill>
                </a:rPr>
                <a:t>ESCENARIS</a:t>
              </a:r>
            </a:p>
          </p:txBody>
        </p:sp>
      </p:grpSp>
      <p:cxnSp>
        <p:nvCxnSpPr>
          <p:cNvPr id="17" name="Conector: angular 68">
            <a:extLst>
              <a:ext uri="{FF2B5EF4-FFF2-40B4-BE49-F238E27FC236}">
                <a16:creationId xmlns:a16="http://schemas.microsoft.com/office/drawing/2014/main" id="{C0FC6616-2F34-75B1-0E2A-A42D860ADCBF}"/>
              </a:ext>
            </a:extLst>
          </p:cNvPr>
          <p:cNvCxnSpPr>
            <a:cxnSpLocks/>
            <a:stCxn id="29" idx="2"/>
            <a:endCxn id="19" idx="1"/>
          </p:cNvCxnSpPr>
          <p:nvPr/>
        </p:nvCxnSpPr>
        <p:spPr>
          <a:xfrm rot="16200000" flipH="1">
            <a:off x="6535446" y="4385754"/>
            <a:ext cx="916331" cy="1309029"/>
          </a:xfrm>
          <a:prstGeom prst="bentConnector2">
            <a:avLst/>
          </a:prstGeom>
          <a:ln w="25400">
            <a:solidFill>
              <a:srgbClr val="001689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o 28">
            <a:extLst>
              <a:ext uri="{FF2B5EF4-FFF2-40B4-BE49-F238E27FC236}">
                <a16:creationId xmlns:a16="http://schemas.microsoft.com/office/drawing/2014/main" id="{5628F871-B2E3-FC97-1C7C-A4370E72394F}"/>
              </a:ext>
            </a:extLst>
          </p:cNvPr>
          <p:cNvGrpSpPr/>
          <p:nvPr/>
        </p:nvGrpSpPr>
        <p:grpSpPr>
          <a:xfrm>
            <a:off x="7648125" y="4979439"/>
            <a:ext cx="1958400" cy="778609"/>
            <a:chOff x="1776937" y="335870"/>
            <a:chExt cx="1958400" cy="778609"/>
          </a:xfrm>
        </p:grpSpPr>
        <p:sp>
          <p:nvSpPr>
            <p:cNvPr id="19" name="Oval 12">
              <a:extLst>
                <a:ext uri="{FF2B5EF4-FFF2-40B4-BE49-F238E27FC236}">
                  <a16:creationId xmlns:a16="http://schemas.microsoft.com/office/drawing/2014/main" id="{3C618301-3205-B220-0B6B-53823B54AE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937" y="595252"/>
              <a:ext cx="1958400" cy="5192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1689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ES" sz="1100" b="1" i="1" noProof="1"/>
                <a:t>Outcome</a:t>
              </a:r>
              <a:r>
                <a:rPr lang="es-ES" sz="1100" i="1" noProof="1"/>
                <a:t> mapping</a:t>
              </a:r>
            </a:p>
            <a:p>
              <a:r>
                <a:rPr lang="es-ES" sz="1100" noProof="1"/>
                <a:t>(mapa de efectos)</a:t>
              </a:r>
            </a:p>
          </p:txBody>
        </p:sp>
        <p:sp>
          <p:nvSpPr>
            <p:cNvPr id="20" name="Oval 26">
              <a:extLst>
                <a:ext uri="{FF2B5EF4-FFF2-40B4-BE49-F238E27FC236}">
                  <a16:creationId xmlns:a16="http://schemas.microsoft.com/office/drawing/2014/main" id="{4BFE8D1C-7D22-EEF4-AC8D-8EFD4C328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937" y="335870"/>
              <a:ext cx="1958400" cy="255750"/>
            </a:xfrm>
            <a:prstGeom prst="rect">
              <a:avLst/>
            </a:prstGeom>
            <a:solidFill>
              <a:srgbClr val="001689"/>
            </a:solidFill>
            <a:ln w="19050">
              <a:solidFill>
                <a:srgbClr val="001689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1050" b="1" dirty="0">
                  <a:solidFill>
                    <a:schemeClr val="bg1"/>
                  </a:solidFill>
                </a:rPr>
                <a:t>TRANSFORMACIÓ</a:t>
              </a:r>
            </a:p>
          </p:txBody>
        </p:sp>
      </p:grpSp>
      <p:grpSp>
        <p:nvGrpSpPr>
          <p:cNvPr id="21" name="Grupo 34">
            <a:extLst>
              <a:ext uri="{FF2B5EF4-FFF2-40B4-BE49-F238E27FC236}">
                <a16:creationId xmlns:a16="http://schemas.microsoft.com/office/drawing/2014/main" id="{FE68D0DB-2D21-CA7E-BF72-4837AE86711E}"/>
              </a:ext>
            </a:extLst>
          </p:cNvPr>
          <p:cNvGrpSpPr/>
          <p:nvPr/>
        </p:nvGrpSpPr>
        <p:grpSpPr>
          <a:xfrm>
            <a:off x="3072832" y="3082440"/>
            <a:ext cx="1958400" cy="778609"/>
            <a:chOff x="6060335" y="335870"/>
            <a:chExt cx="1958400" cy="778609"/>
          </a:xfrm>
        </p:grpSpPr>
        <p:sp>
          <p:nvSpPr>
            <p:cNvPr id="22" name="Oval 12">
              <a:extLst>
                <a:ext uri="{FF2B5EF4-FFF2-40B4-BE49-F238E27FC236}">
                  <a16:creationId xmlns:a16="http://schemas.microsoft.com/office/drawing/2014/main" id="{8AA1E11F-D60E-D6DA-137F-B951F2D68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0335" y="595252"/>
              <a:ext cx="1958400" cy="5192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1689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ES" sz="1100" noProof="1"/>
                <a:t>Aproximació basada en </a:t>
              </a:r>
              <a:r>
                <a:rPr lang="es-ES" sz="1100" b="1" noProof="1"/>
                <a:t>portafolis</a:t>
              </a:r>
            </a:p>
          </p:txBody>
        </p:sp>
        <p:sp>
          <p:nvSpPr>
            <p:cNvPr id="23" name="Oval 26">
              <a:extLst>
                <a:ext uri="{FF2B5EF4-FFF2-40B4-BE49-F238E27FC236}">
                  <a16:creationId xmlns:a16="http://schemas.microsoft.com/office/drawing/2014/main" id="{97796B00-8F92-9BAC-995A-84E45C0E2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0335" y="335870"/>
              <a:ext cx="1958400" cy="255750"/>
            </a:xfrm>
            <a:prstGeom prst="rect">
              <a:avLst/>
            </a:prstGeom>
            <a:solidFill>
              <a:srgbClr val="001689"/>
            </a:solidFill>
            <a:ln w="19050">
              <a:solidFill>
                <a:srgbClr val="001689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1050" b="1" dirty="0">
                  <a:solidFill>
                    <a:schemeClr val="bg1"/>
                  </a:solidFill>
                </a:rPr>
                <a:t>ACTIUS</a:t>
              </a:r>
            </a:p>
          </p:txBody>
        </p:sp>
      </p:grpSp>
      <p:grpSp>
        <p:nvGrpSpPr>
          <p:cNvPr id="24" name="Grupo 60">
            <a:extLst>
              <a:ext uri="{FF2B5EF4-FFF2-40B4-BE49-F238E27FC236}">
                <a16:creationId xmlns:a16="http://schemas.microsoft.com/office/drawing/2014/main" id="{EF70F796-2B51-4EDC-BE2D-4DFD836D73B1}"/>
              </a:ext>
            </a:extLst>
          </p:cNvPr>
          <p:cNvGrpSpPr/>
          <p:nvPr/>
        </p:nvGrpSpPr>
        <p:grpSpPr>
          <a:xfrm>
            <a:off x="5030134" y="1268760"/>
            <a:ext cx="2289294" cy="1139948"/>
            <a:chOff x="3192293" y="555676"/>
            <a:chExt cx="2289294" cy="1139948"/>
          </a:xfrm>
        </p:grpSpPr>
        <p:grpSp>
          <p:nvGrpSpPr>
            <p:cNvPr id="25" name="Grupo 22">
              <a:extLst>
                <a:ext uri="{FF2B5EF4-FFF2-40B4-BE49-F238E27FC236}">
                  <a16:creationId xmlns:a16="http://schemas.microsoft.com/office/drawing/2014/main" id="{8745051E-23EC-0ED0-E425-EFCDDE7AEDCF}"/>
                </a:ext>
              </a:extLst>
            </p:cNvPr>
            <p:cNvGrpSpPr/>
            <p:nvPr/>
          </p:nvGrpSpPr>
          <p:grpSpPr>
            <a:xfrm>
              <a:off x="3523187" y="555676"/>
              <a:ext cx="1958400" cy="1139948"/>
              <a:chOff x="-2506461" y="335870"/>
              <a:chExt cx="1958400" cy="1139948"/>
            </a:xfrm>
          </p:grpSpPr>
          <p:sp>
            <p:nvSpPr>
              <p:cNvPr id="27" name="Oval 12">
                <a:extLst>
                  <a:ext uri="{FF2B5EF4-FFF2-40B4-BE49-F238E27FC236}">
                    <a16:creationId xmlns:a16="http://schemas.microsoft.com/office/drawing/2014/main" id="{577B9F75-2BA8-7B18-9CAF-E924758A12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506461" y="595252"/>
                <a:ext cx="1958400" cy="88056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1689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s-ES" sz="1100" b="1" noProof="1"/>
                  <a:t>Sistemes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s-ES" sz="1100" noProof="1"/>
                  <a:t>Anàlisi de sistemes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s-ES" sz="1100" noProof="1"/>
                  <a:t>Cartografiat de sistemes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s-ES" sz="1100" noProof="1"/>
                  <a:t>Cartografiat de relacions</a:t>
                </a:r>
              </a:p>
            </p:txBody>
          </p:sp>
          <p:sp>
            <p:nvSpPr>
              <p:cNvPr id="28" name="Oval 26">
                <a:extLst>
                  <a:ext uri="{FF2B5EF4-FFF2-40B4-BE49-F238E27FC236}">
                    <a16:creationId xmlns:a16="http://schemas.microsoft.com/office/drawing/2014/main" id="{B8D20E63-9D9D-F9AC-BCEC-FE5C7361EF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506461" y="335870"/>
                <a:ext cx="1958400" cy="255750"/>
              </a:xfrm>
              <a:prstGeom prst="rect">
                <a:avLst/>
              </a:prstGeom>
              <a:solidFill>
                <a:srgbClr val="001689"/>
              </a:solidFill>
              <a:ln w="19050">
                <a:solidFill>
                  <a:srgbClr val="001689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a-ES" sz="1050" b="1" dirty="0">
                    <a:solidFill>
                      <a:schemeClr val="bg1"/>
                    </a:solidFill>
                  </a:rPr>
                  <a:t>RELACIONS</a:t>
                </a:r>
              </a:p>
            </p:txBody>
          </p:sp>
        </p:grpSp>
        <p:cxnSp>
          <p:nvCxnSpPr>
            <p:cNvPr id="26" name="Conector recto de flecha 41">
              <a:extLst>
                <a:ext uri="{FF2B5EF4-FFF2-40B4-BE49-F238E27FC236}">
                  <a16:creationId xmlns:a16="http://schemas.microsoft.com/office/drawing/2014/main" id="{CEC59890-5CB8-B000-9DF8-77F59219EB6A}"/>
                </a:ext>
              </a:extLst>
            </p:cNvPr>
            <p:cNvCxnSpPr>
              <a:cxnSpLocks/>
              <a:stCxn id="27" idx="1"/>
            </p:cNvCxnSpPr>
            <p:nvPr/>
          </p:nvCxnSpPr>
          <p:spPr bwMode="auto">
            <a:xfrm flipH="1">
              <a:off x="3192293" y="1255341"/>
              <a:ext cx="330894" cy="0"/>
            </a:xfrm>
            <a:prstGeom prst="straightConnector1">
              <a:avLst/>
            </a:prstGeom>
            <a:ln w="25400">
              <a:solidFill>
                <a:srgbClr val="00168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Oval 12">
            <a:extLst>
              <a:ext uri="{FF2B5EF4-FFF2-40B4-BE49-F238E27FC236}">
                <a16:creationId xmlns:a16="http://schemas.microsoft.com/office/drawing/2014/main" id="{17BECC2A-0BFD-1374-D00A-D818DE378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701" y="4094145"/>
            <a:ext cx="6534791" cy="487959"/>
          </a:xfrm>
          <a:prstGeom prst="rect">
            <a:avLst/>
          </a:prstGeom>
          <a:solidFill>
            <a:srgbClr val="D1FDFF"/>
          </a:solidFill>
          <a:ln w="19050">
            <a:solidFill>
              <a:srgbClr val="00168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100" noProof="1"/>
              <a:t>Projectes de </a:t>
            </a:r>
            <a:r>
              <a:rPr lang="es-ES" sz="1100" b="1" noProof="1"/>
              <a:t>transformació sistèmica</a:t>
            </a:r>
          </a:p>
          <a:p>
            <a:pPr algn="ctr"/>
            <a:r>
              <a:rPr lang="es-ES" sz="1100" noProof="1"/>
              <a:t>Polítiques públiques d’impacte</a:t>
            </a:r>
          </a:p>
        </p:txBody>
      </p:sp>
      <p:sp>
        <p:nvSpPr>
          <p:cNvPr id="34" name="Oval 12">
            <a:extLst>
              <a:ext uri="{FF2B5EF4-FFF2-40B4-BE49-F238E27FC236}">
                <a16:creationId xmlns:a16="http://schemas.microsoft.com/office/drawing/2014/main" id="{341383A0-C2F9-75F4-C275-9AC2B2B3B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895" y="5244941"/>
            <a:ext cx="1958400" cy="519227"/>
          </a:xfrm>
          <a:prstGeom prst="rect">
            <a:avLst/>
          </a:prstGeom>
          <a:solidFill>
            <a:schemeClr val="bg1"/>
          </a:solidFill>
          <a:ln w="19050">
            <a:solidFill>
              <a:srgbClr val="001689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s-ES" sz="1100" b="1" noProof="1"/>
              <a:t>Teoria del canvi</a:t>
            </a:r>
          </a:p>
        </p:txBody>
      </p:sp>
      <p:sp>
        <p:nvSpPr>
          <p:cNvPr id="35" name="Oval 26">
            <a:extLst>
              <a:ext uri="{FF2B5EF4-FFF2-40B4-BE49-F238E27FC236}">
                <a16:creationId xmlns:a16="http://schemas.microsoft.com/office/drawing/2014/main" id="{DF481388-FB86-D685-B19A-D58287B7B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895" y="4985558"/>
            <a:ext cx="1958400" cy="255750"/>
          </a:xfrm>
          <a:prstGeom prst="rect">
            <a:avLst/>
          </a:prstGeom>
          <a:solidFill>
            <a:srgbClr val="001689"/>
          </a:solidFill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050" b="1" dirty="0">
                <a:solidFill>
                  <a:schemeClr val="bg1"/>
                </a:solidFill>
              </a:rPr>
              <a:t>RELACIONS CAUSALS</a:t>
            </a:r>
          </a:p>
        </p:txBody>
      </p:sp>
      <p:cxnSp>
        <p:nvCxnSpPr>
          <p:cNvPr id="32" name="Conector recto de flecha 46">
            <a:extLst>
              <a:ext uri="{FF2B5EF4-FFF2-40B4-BE49-F238E27FC236}">
                <a16:creationId xmlns:a16="http://schemas.microsoft.com/office/drawing/2014/main" id="{D29C4382-EFC6-CB9B-D1BD-588CD66A045A}"/>
              </a:ext>
            </a:extLst>
          </p:cNvPr>
          <p:cNvCxnSpPr>
            <a:cxnSpLocks/>
            <a:endCxn id="34" idx="1"/>
          </p:cNvCxnSpPr>
          <p:nvPr/>
        </p:nvCxnSpPr>
        <p:spPr bwMode="auto">
          <a:xfrm>
            <a:off x="5059527" y="5498434"/>
            <a:ext cx="300369" cy="6121"/>
          </a:xfrm>
          <a:prstGeom prst="straightConnector1">
            <a:avLst/>
          </a:prstGeom>
          <a:ln w="25400">
            <a:solidFill>
              <a:srgbClr val="001689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47">
            <a:extLst>
              <a:ext uri="{FF2B5EF4-FFF2-40B4-BE49-F238E27FC236}">
                <a16:creationId xmlns:a16="http://schemas.microsoft.com/office/drawing/2014/main" id="{7E522AC6-39A5-DF72-2CD3-F74A828FFDA8}"/>
              </a:ext>
            </a:extLst>
          </p:cNvPr>
          <p:cNvCxnSpPr>
            <a:cxnSpLocks/>
            <a:stCxn id="19" idx="1"/>
            <a:endCxn id="34" idx="3"/>
          </p:cNvCxnSpPr>
          <p:nvPr/>
        </p:nvCxnSpPr>
        <p:spPr bwMode="auto">
          <a:xfrm flipH="1">
            <a:off x="7318295" y="5498434"/>
            <a:ext cx="329830" cy="6120"/>
          </a:xfrm>
          <a:prstGeom prst="straightConnector1">
            <a:avLst/>
          </a:prstGeom>
          <a:ln w="25400">
            <a:solidFill>
              <a:srgbClr val="001689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12">
            <a:extLst>
              <a:ext uri="{FF2B5EF4-FFF2-40B4-BE49-F238E27FC236}">
                <a16:creationId xmlns:a16="http://schemas.microsoft.com/office/drawing/2014/main" id="{E2FB01F0-B7A9-C9CB-4C50-E8EC4DE5E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701" y="6106271"/>
            <a:ext cx="6534791" cy="489600"/>
          </a:xfrm>
          <a:prstGeom prst="rect">
            <a:avLst/>
          </a:prstGeom>
          <a:solidFill>
            <a:srgbClr val="D1FDFF"/>
          </a:solidFill>
          <a:ln w="19050">
            <a:solidFill>
              <a:srgbClr val="00168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100" b="1" noProof="1"/>
              <a:t>Ecosistemes</a:t>
            </a:r>
          </a:p>
          <a:p>
            <a:pPr algn="ctr"/>
            <a:r>
              <a:rPr lang="es-ES" sz="1100" noProof="1"/>
              <a:t>Missions i Plataformes</a:t>
            </a:r>
          </a:p>
        </p:txBody>
      </p:sp>
      <p:cxnSp>
        <p:nvCxnSpPr>
          <p:cNvPr id="38" name="Conector recto de flecha 49">
            <a:extLst>
              <a:ext uri="{FF2B5EF4-FFF2-40B4-BE49-F238E27FC236}">
                <a16:creationId xmlns:a16="http://schemas.microsoft.com/office/drawing/2014/main" id="{0A6855BF-1906-AC82-9281-7A1D278B3CEE}"/>
              </a:ext>
            </a:extLst>
          </p:cNvPr>
          <p:cNvCxnSpPr>
            <a:cxnSpLocks/>
            <a:stCxn id="34" idx="2"/>
            <a:endCxn id="37" idx="0"/>
          </p:cNvCxnSpPr>
          <p:nvPr/>
        </p:nvCxnSpPr>
        <p:spPr bwMode="auto">
          <a:xfrm>
            <a:off x="6339096" y="5764167"/>
            <a:ext cx="1" cy="342104"/>
          </a:xfrm>
          <a:prstGeom prst="straightConnector1">
            <a:avLst/>
          </a:prstGeom>
          <a:ln w="25400">
            <a:solidFill>
              <a:srgbClr val="001689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: angular 50">
            <a:extLst>
              <a:ext uri="{FF2B5EF4-FFF2-40B4-BE49-F238E27FC236}">
                <a16:creationId xmlns:a16="http://schemas.microsoft.com/office/drawing/2014/main" id="{E294D633-28F1-0B28-F0E7-7A90B1CB9BF2}"/>
              </a:ext>
            </a:extLst>
          </p:cNvPr>
          <p:cNvCxnSpPr>
            <a:cxnSpLocks/>
            <a:stCxn id="37" idx="3"/>
            <a:endCxn id="29" idx="3"/>
          </p:cNvCxnSpPr>
          <p:nvPr/>
        </p:nvCxnSpPr>
        <p:spPr>
          <a:xfrm flipV="1">
            <a:off x="9606491" y="4338125"/>
            <a:ext cx="12700" cy="2012947"/>
          </a:xfrm>
          <a:prstGeom prst="bentConnector3">
            <a:avLst>
              <a:gd name="adj1" fmla="val 1800000"/>
            </a:avLst>
          </a:prstGeom>
          <a:ln w="25400">
            <a:solidFill>
              <a:srgbClr val="00168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: angular 51">
            <a:extLst>
              <a:ext uri="{FF2B5EF4-FFF2-40B4-BE49-F238E27FC236}">
                <a16:creationId xmlns:a16="http://schemas.microsoft.com/office/drawing/2014/main" id="{AC3F4CC6-1BA1-3DFF-7296-2F808C077734}"/>
              </a:ext>
            </a:extLst>
          </p:cNvPr>
          <p:cNvCxnSpPr>
            <a:cxnSpLocks/>
            <a:stCxn id="37" idx="1"/>
            <a:endCxn id="22" idx="1"/>
          </p:cNvCxnSpPr>
          <p:nvPr/>
        </p:nvCxnSpPr>
        <p:spPr>
          <a:xfrm rot="10800000" flipH="1">
            <a:off x="3071700" y="3601435"/>
            <a:ext cx="1132" cy="2749636"/>
          </a:xfrm>
          <a:prstGeom prst="bentConnector3">
            <a:avLst>
              <a:gd name="adj1" fmla="val -20194346"/>
            </a:avLst>
          </a:prstGeom>
          <a:ln w="25400">
            <a:solidFill>
              <a:srgbClr val="00168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2">
            <a:extLst>
              <a:ext uri="{FF2B5EF4-FFF2-40B4-BE49-F238E27FC236}">
                <a16:creationId xmlns:a16="http://schemas.microsoft.com/office/drawing/2014/main" id="{F8B77666-FE53-CDF7-84B7-555E3D7C7E93}"/>
              </a:ext>
            </a:extLst>
          </p:cNvPr>
          <p:cNvCxnSpPr>
            <a:cxnSpLocks/>
            <a:stCxn id="27" idx="2"/>
            <a:endCxn id="44" idx="0"/>
          </p:cNvCxnSpPr>
          <p:nvPr/>
        </p:nvCxnSpPr>
        <p:spPr bwMode="auto">
          <a:xfrm>
            <a:off x="6340228" y="2408708"/>
            <a:ext cx="0" cy="228204"/>
          </a:xfrm>
          <a:prstGeom prst="straightConnector1">
            <a:avLst/>
          </a:prstGeom>
          <a:ln w="25400">
            <a:solidFill>
              <a:srgbClr val="001689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upo 37">
            <a:extLst>
              <a:ext uri="{FF2B5EF4-FFF2-40B4-BE49-F238E27FC236}">
                <a16:creationId xmlns:a16="http://schemas.microsoft.com/office/drawing/2014/main" id="{EC31DBDE-E0FE-44F9-0241-05B617523779}"/>
              </a:ext>
            </a:extLst>
          </p:cNvPr>
          <p:cNvGrpSpPr/>
          <p:nvPr/>
        </p:nvGrpSpPr>
        <p:grpSpPr>
          <a:xfrm>
            <a:off x="5361028" y="2636912"/>
            <a:ext cx="1958400" cy="1141382"/>
            <a:chOff x="8172213" y="335870"/>
            <a:chExt cx="1958400" cy="1141382"/>
          </a:xfrm>
        </p:grpSpPr>
        <p:sp>
          <p:nvSpPr>
            <p:cNvPr id="43" name="Oval 12">
              <a:extLst>
                <a:ext uri="{FF2B5EF4-FFF2-40B4-BE49-F238E27FC236}">
                  <a16:creationId xmlns:a16="http://schemas.microsoft.com/office/drawing/2014/main" id="{A899CAB9-A216-4C6A-6B5E-307C3B106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2213" y="595252"/>
              <a:ext cx="1958400" cy="882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1689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ES" sz="1100" b="1" noProof="1"/>
                <a:t>Participació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/>
                <a:t>Facilitació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i="1" noProof="1"/>
                <a:t>Design-thinking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/>
                <a:t>Co-diseny, co-gestió</a:t>
              </a:r>
            </a:p>
          </p:txBody>
        </p:sp>
        <p:sp>
          <p:nvSpPr>
            <p:cNvPr id="44" name="Oval 26">
              <a:extLst>
                <a:ext uri="{FF2B5EF4-FFF2-40B4-BE49-F238E27FC236}">
                  <a16:creationId xmlns:a16="http://schemas.microsoft.com/office/drawing/2014/main" id="{CA34B6C0-0DBA-543D-0DD9-FAFF872808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2213" y="335870"/>
              <a:ext cx="1958400" cy="255750"/>
            </a:xfrm>
            <a:prstGeom prst="rect">
              <a:avLst/>
            </a:prstGeom>
            <a:solidFill>
              <a:srgbClr val="001689"/>
            </a:solidFill>
            <a:ln w="19050">
              <a:solidFill>
                <a:srgbClr val="001689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1050" b="1" dirty="0">
                  <a:solidFill>
                    <a:schemeClr val="bg1"/>
                  </a:solidFill>
                </a:rPr>
                <a:t>DINÀMIQUES</a:t>
              </a:r>
            </a:p>
          </p:txBody>
        </p:sp>
      </p:grpSp>
      <p:cxnSp>
        <p:nvCxnSpPr>
          <p:cNvPr id="45" name="Conector: angular 52">
            <a:extLst>
              <a:ext uri="{FF2B5EF4-FFF2-40B4-BE49-F238E27FC236}">
                <a16:creationId xmlns:a16="http://schemas.microsoft.com/office/drawing/2014/main" id="{109BC830-EEDC-33BD-2637-2F5037AACB97}"/>
              </a:ext>
            </a:extLst>
          </p:cNvPr>
          <p:cNvCxnSpPr>
            <a:cxnSpLocks/>
            <a:stCxn id="43" idx="3"/>
            <a:endCxn id="27" idx="3"/>
          </p:cNvCxnSpPr>
          <p:nvPr/>
        </p:nvCxnSpPr>
        <p:spPr>
          <a:xfrm flipV="1">
            <a:off x="7319428" y="1968426"/>
            <a:ext cx="12700" cy="1368869"/>
          </a:xfrm>
          <a:prstGeom prst="bentConnector3">
            <a:avLst>
              <a:gd name="adj1" fmla="val 1800000"/>
            </a:avLst>
          </a:prstGeom>
          <a:ln w="25400">
            <a:solidFill>
              <a:srgbClr val="00168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2">
            <a:extLst>
              <a:ext uri="{FF2B5EF4-FFF2-40B4-BE49-F238E27FC236}">
                <a16:creationId xmlns:a16="http://schemas.microsoft.com/office/drawing/2014/main" id="{070C3E10-2BDF-CF9D-294C-AFFACAD7FB2F}"/>
              </a:ext>
            </a:extLst>
          </p:cNvPr>
          <p:cNvCxnSpPr>
            <a:cxnSpLocks/>
            <a:stCxn id="43" idx="2"/>
            <a:endCxn id="29" idx="0"/>
          </p:cNvCxnSpPr>
          <p:nvPr/>
        </p:nvCxnSpPr>
        <p:spPr bwMode="auto">
          <a:xfrm flipH="1">
            <a:off x="6339096" y="3778294"/>
            <a:ext cx="1132" cy="315850"/>
          </a:xfrm>
          <a:prstGeom prst="straightConnector1">
            <a:avLst/>
          </a:prstGeom>
          <a:ln w="25400">
            <a:solidFill>
              <a:srgbClr val="00676C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de flecha 42">
            <a:extLst>
              <a:ext uri="{FF2B5EF4-FFF2-40B4-BE49-F238E27FC236}">
                <a16:creationId xmlns:a16="http://schemas.microsoft.com/office/drawing/2014/main" id="{7688CDEE-6A26-5331-4CE4-49FA3F596B3D}"/>
              </a:ext>
            </a:extLst>
          </p:cNvPr>
          <p:cNvCxnSpPr>
            <a:cxnSpLocks/>
            <a:stCxn id="9" idx="2"/>
            <a:endCxn id="23" idx="0"/>
          </p:cNvCxnSpPr>
          <p:nvPr/>
        </p:nvCxnSpPr>
        <p:spPr bwMode="auto">
          <a:xfrm>
            <a:off x="4052032" y="2913443"/>
            <a:ext cx="0" cy="168997"/>
          </a:xfrm>
          <a:prstGeom prst="straightConnector1">
            <a:avLst/>
          </a:prstGeom>
          <a:ln w="25400">
            <a:solidFill>
              <a:srgbClr val="001689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: angular 50">
            <a:extLst>
              <a:ext uri="{FF2B5EF4-FFF2-40B4-BE49-F238E27FC236}">
                <a16:creationId xmlns:a16="http://schemas.microsoft.com/office/drawing/2014/main" id="{BE48A7C7-352E-46EF-1E56-BDA0AF7BEADA}"/>
              </a:ext>
            </a:extLst>
          </p:cNvPr>
          <p:cNvCxnSpPr>
            <a:cxnSpLocks/>
            <a:stCxn id="29" idx="0"/>
            <a:endCxn id="22" idx="2"/>
          </p:cNvCxnSpPr>
          <p:nvPr/>
        </p:nvCxnSpPr>
        <p:spPr>
          <a:xfrm rot="16200000" flipV="1">
            <a:off x="5079016" y="2834064"/>
            <a:ext cx="233096" cy="2287064"/>
          </a:xfrm>
          <a:prstGeom prst="bentConnector3">
            <a:avLst>
              <a:gd name="adj1" fmla="val 50000"/>
            </a:avLst>
          </a:prstGeom>
          <a:ln w="25400">
            <a:solidFill>
              <a:srgbClr val="001689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96E56EC4-E863-DB43-2FE4-5072AE6B04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803" y="416293"/>
            <a:ext cx="9773473" cy="564782"/>
          </a:xfrm>
        </p:spPr>
        <p:txBody>
          <a:bodyPr/>
          <a:lstStyle/>
          <a:p>
            <a:r>
              <a:rPr lang="ca-ES" dirty="0"/>
              <a:t>Governança robusta i transformació social</a:t>
            </a:r>
            <a:br>
              <a:rPr lang="ca-ES" dirty="0"/>
            </a:b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421586873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E7617-9065-6894-261E-E695E67E1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FA7615-C7EE-F50C-CE34-C6AAE50354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El mapa d’actors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440478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3145</TotalTime>
  <Words>2422</Words>
  <Application>Microsoft Office PowerPoint</Application>
  <PresentationFormat>Panorámica</PresentationFormat>
  <Paragraphs>478</Paragraphs>
  <Slides>39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5" baseType="lpstr">
      <vt:lpstr>Arial</vt:lpstr>
      <vt:lpstr>Calibri</vt:lpstr>
      <vt:lpstr>Hanken Grotesk</vt:lpstr>
      <vt:lpstr>Times New Roman</vt:lpstr>
      <vt:lpstr>Wingdings</vt:lpstr>
      <vt:lpstr>Tema de Office</vt:lpstr>
      <vt:lpstr>Presentación de PowerPoint</vt:lpstr>
      <vt:lpstr>Continguts de la sessió</vt:lpstr>
      <vt:lpstr>Introducció: Complexitat, incertesa, impacte. </vt:lpstr>
      <vt:lpstr>Resultats</vt:lpstr>
      <vt:lpstr>Canvis a l’entorn</vt:lpstr>
      <vt:lpstr>Resultats</vt:lpstr>
      <vt:lpstr>Resultats, efectes, impactes</vt:lpstr>
      <vt:lpstr>Governança robusta i transformació social </vt:lpstr>
      <vt:lpstr>El mapa d’actors</vt:lpstr>
      <vt:lpstr>El mapa d'actors a les eleccions COVID19</vt:lpstr>
      <vt:lpstr>Presentación de PowerPoint</vt:lpstr>
      <vt:lpstr>Taller: el mapa d’actors</vt:lpstr>
      <vt:lpstr>Taller: el mapa d’actors</vt:lpstr>
      <vt:lpstr>Taller: el mapa d’actors</vt:lpstr>
      <vt:lpstr>Taller: el mapa d’actors</vt:lpstr>
      <vt:lpstr>El perfil de l’actor (persona)</vt:lpstr>
      <vt:lpstr>Fitxa de l'actor al Mapa de Salut</vt:lpstr>
      <vt:lpstr>Taller: el perfil de l’actor (persona)</vt:lpstr>
      <vt:lpstr>Taller: el perfil de l’actor (diagrama Persona)</vt:lpstr>
      <vt:lpstr>Taller: el perfil de l’actor (diagrama Persona)</vt:lpstr>
      <vt:lpstr>L’itinerari vital de l’actor</vt:lpstr>
      <vt:lpstr>Cicle de vida del ciutadà al Mapa de Salut</vt:lpstr>
      <vt:lpstr>Cicle de vida del ciutadà en un procés participatiu</vt:lpstr>
      <vt:lpstr>Taller: l’itinerari vital de l’actor</vt:lpstr>
      <vt:lpstr>Taller: l’itinerari vital de l’actor (actor journey)</vt:lpstr>
      <vt:lpstr>Taller: l’itinerari vital de l’actor (actor journey)</vt:lpstr>
      <vt:lpstr>Actius de l’actor</vt:lpstr>
      <vt:lpstr>Els actius dels actors a les Eleccions COVID19</vt:lpstr>
      <vt:lpstr>Els actius dels actors a les Eleccions COVID19</vt:lpstr>
      <vt:lpstr>Taller: actius de l’actor</vt:lpstr>
      <vt:lpstr>Taller: els actius dels actors</vt:lpstr>
      <vt:lpstr>Taller: els actius dels actors</vt:lpstr>
      <vt:lpstr>Fitxa dels actius de l'actor</vt:lpstr>
      <vt:lpstr>Bibliografia</vt:lpstr>
      <vt:lpstr>Bibliografia bàsica</vt:lpstr>
      <vt:lpstr>Bibliografia complementària: nova governança pública</vt:lpstr>
      <vt:lpstr>Bibliografia complementària: polítiques orientades a missions</vt:lpstr>
      <vt:lpstr>Bibliografia complementària: infraestructura pública digital</vt:lpstr>
      <vt:lpstr>Gràcies!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 estratègica de polítiques d’innovació orientades a missions (I): El mapa d'actors</dc:title>
  <dc:creator>Ismael Peña-López</dc:creator>
  <cp:keywords>ecosistemes, nova governança pública, interès general, impacte, política pública</cp:keywords>
  <cp:lastModifiedBy>Ismael Peña-López</cp:lastModifiedBy>
  <cp:revision>218</cp:revision>
  <dcterms:created xsi:type="dcterms:W3CDTF">2013-06-21T06:16:10Z</dcterms:created>
  <dcterms:modified xsi:type="dcterms:W3CDTF">2026-02-21T15:18:29Z</dcterms:modified>
</cp:coreProperties>
</file>