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870" r:id="rId3"/>
    <p:sldId id="918" r:id="rId4"/>
    <p:sldId id="917" r:id="rId5"/>
    <p:sldId id="910" r:id="rId6"/>
    <p:sldId id="913" r:id="rId7"/>
    <p:sldId id="954" r:id="rId8"/>
    <p:sldId id="956" r:id="rId9"/>
    <p:sldId id="952" r:id="rId10"/>
    <p:sldId id="958" r:id="rId11"/>
    <p:sldId id="953" r:id="rId12"/>
    <p:sldId id="957" r:id="rId13"/>
    <p:sldId id="916" r:id="rId14"/>
    <p:sldId id="987" r:id="rId15"/>
    <p:sldId id="980" r:id="rId16"/>
    <p:sldId id="990" r:id="rId17"/>
    <p:sldId id="991" r:id="rId18"/>
    <p:sldId id="994" r:id="rId19"/>
    <p:sldId id="995" r:id="rId20"/>
    <p:sldId id="996" r:id="rId21"/>
    <p:sldId id="962" r:id="rId22"/>
    <p:sldId id="1030" r:id="rId23"/>
    <p:sldId id="1031" r:id="rId24"/>
    <p:sldId id="616" r:id="rId25"/>
    <p:sldId id="644" r:id="rId26"/>
    <p:sldId id="1032" r:id="rId27"/>
    <p:sldId id="965" r:id="rId28"/>
    <p:sldId id="678" r:id="rId29"/>
    <p:sldId id="966" r:id="rId30"/>
    <p:sldId id="672" r:id="rId31"/>
    <p:sldId id="878" r:id="rId32"/>
    <p:sldId id="674" r:id="rId33"/>
    <p:sldId id="1033" r:id="rId34"/>
    <p:sldId id="879" r:id="rId35"/>
    <p:sldId id="880" r:id="rId36"/>
    <p:sldId id="1034" r:id="rId37"/>
    <p:sldId id="375" r:id="rId38"/>
    <p:sldId id="1035" r:id="rId39"/>
    <p:sldId id="1036" r:id="rId40"/>
    <p:sldId id="1037" r:id="rId41"/>
    <p:sldId id="1038" r:id="rId42"/>
    <p:sldId id="683" r:id="rId43"/>
    <p:sldId id="684" r:id="rId44"/>
    <p:sldId id="888" r:id="rId45"/>
    <p:sldId id="1039" r:id="rId46"/>
    <p:sldId id="894" r:id="rId47"/>
    <p:sldId id="500" r:id="rId48"/>
    <p:sldId id="936" r:id="rId49"/>
    <p:sldId id="505" r:id="rId50"/>
    <p:sldId id="506" r:id="rId51"/>
    <p:sldId id="507" r:id="rId52"/>
    <p:sldId id="645" r:id="rId53"/>
    <p:sldId id="1040" r:id="rId54"/>
    <p:sldId id="1043" r:id="rId55"/>
    <p:sldId id="1042" r:id="rId56"/>
    <p:sldId id="1044" r:id="rId57"/>
    <p:sldId id="653" r:id="rId58"/>
    <p:sldId id="681" r:id="rId59"/>
    <p:sldId id="970" r:id="rId60"/>
    <p:sldId id="972" r:id="rId61"/>
    <p:sldId id="973" r:id="rId62"/>
    <p:sldId id="677" r:id="rId63"/>
    <p:sldId id="779" r:id="rId64"/>
    <p:sldId id="974" r:id="rId65"/>
    <p:sldId id="971" r:id="rId66"/>
    <p:sldId id="685" r:id="rId67"/>
    <p:sldId id="881" r:id="rId68"/>
    <p:sldId id="975" r:id="rId69"/>
    <p:sldId id="652" r:id="rId70"/>
    <p:sldId id="1020" r:id="rId71"/>
    <p:sldId id="861" r:id="rId72"/>
    <p:sldId id="864" r:id="rId73"/>
    <p:sldId id="676" r:id="rId74"/>
    <p:sldId id="675" r:id="rId75"/>
    <p:sldId id="860" r:id="rId76"/>
    <p:sldId id="872" r:id="rId77"/>
    <p:sldId id="1013" r:id="rId78"/>
    <p:sldId id="781" r:id="rId79"/>
    <p:sldId id="858" r:id="rId80"/>
    <p:sldId id="1028" r:id="rId81"/>
    <p:sldId id="1021" r:id="rId82"/>
    <p:sldId id="1022" r:id="rId83"/>
    <p:sldId id="1023" r:id="rId84"/>
    <p:sldId id="1024" r:id="rId85"/>
    <p:sldId id="1025" r:id="rId86"/>
    <p:sldId id="1026" r:id="rId87"/>
    <p:sldId id="1027" r:id="rId88"/>
    <p:sldId id="941" r:id="rId89"/>
    <p:sldId id="396" r:id="rId90"/>
    <p:sldId id="989" r:id="rId91"/>
    <p:sldId id="417" r:id="rId92"/>
    <p:sldId id="263" r:id="rId93"/>
  </p:sldIdLst>
  <p:sldSz cx="9144000" cy="6858000" type="screen4x3"/>
  <p:notesSz cx="6797675" cy="9926638"/>
  <p:defaultTextStyle>
    <a:defPPr>
      <a:defRPr lang="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204">
          <p15:clr>
            <a:srgbClr val="A4A3A4"/>
          </p15:clr>
        </p15:guide>
        <p15:guide id="8" pos="975">
          <p15:clr>
            <a:srgbClr val="A4A3A4"/>
          </p15:clr>
        </p15:guide>
        <p15:guide id="9" pos="5511">
          <p15:clr>
            <a:srgbClr val="A4A3A4"/>
          </p15:clr>
        </p15:guide>
        <p15:guide id="10" pos="2018">
          <p15:clr>
            <a:srgbClr val="A4A3A4"/>
          </p15:clr>
        </p15:guide>
        <p15:guide id="11" orient="horz" pos="799">
          <p15:clr>
            <a:srgbClr val="A4A3A4"/>
          </p15:clr>
        </p15:guide>
        <p15:guide id="12" pos="5375">
          <p15:clr>
            <a:srgbClr val="A4A3A4"/>
          </p15:clr>
        </p15:guide>
        <p15:guide id="14" orient="horz" pos="1434">
          <p15:clr>
            <a:srgbClr val="A4A3A4"/>
          </p15:clr>
        </p15:guide>
        <p15:guide id="15" pos="567" userDrawn="1">
          <p15:clr>
            <a:srgbClr val="A4A3A4"/>
          </p15:clr>
        </p15:guide>
        <p15:guide id="16" orient="horz" pos="3294" userDrawn="1">
          <p15:clr>
            <a:srgbClr val="A4A3A4"/>
          </p15:clr>
        </p15:guide>
        <p15:guide id="17" pos="4604" userDrawn="1">
          <p15:clr>
            <a:srgbClr val="A4A3A4"/>
          </p15:clr>
        </p15:guide>
        <p15:guide id="18" orient="horz" pos="255" userDrawn="1">
          <p15:clr>
            <a:srgbClr val="A4A3A4"/>
          </p15:clr>
        </p15:guide>
        <p15:guide id="19" pos="5692" userDrawn="1">
          <p15:clr>
            <a:srgbClr val="A4A3A4"/>
          </p15:clr>
        </p15:guide>
        <p15:guide id="20" orient="horz" pos="3748" userDrawn="1">
          <p15:clr>
            <a:srgbClr val="A4A3A4"/>
          </p15:clr>
        </p15:guide>
        <p15:guide id="21" orient="horz" pos="618" userDrawn="1">
          <p15:clr>
            <a:srgbClr val="A4A3A4"/>
          </p15:clr>
        </p15:guide>
        <p15:guide id="22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6C"/>
    <a:srgbClr val="3C332B"/>
    <a:srgbClr val="F5F5F5"/>
    <a:srgbClr val="D1FDFF"/>
    <a:srgbClr val="DAF6EB"/>
    <a:srgbClr val="00D3DE"/>
    <a:srgbClr val="00007A"/>
    <a:srgbClr val="547EBB"/>
    <a:srgbClr val="0000C0"/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8BC4D-1137-4BA1-8822-5A07384D2E16}" v="440" dt="2026-01-07T18:45:43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4" autoAdjust="0"/>
  </p:normalViewPr>
  <p:slideViewPr>
    <p:cSldViewPr showGuides="1">
      <p:cViewPr varScale="1">
        <p:scale>
          <a:sx n="102" d="100"/>
          <a:sy n="102" d="100"/>
        </p:scale>
        <p:origin x="2010" y="114"/>
      </p:cViewPr>
      <p:guideLst>
        <p:guide orient="horz" pos="2160"/>
        <p:guide orient="horz" pos="1117"/>
        <p:guide orient="horz" pos="1207"/>
        <p:guide orient="horz" pos="4065"/>
        <p:guide orient="horz" pos="4020"/>
        <p:guide pos="2880"/>
        <p:guide pos="204"/>
        <p:guide pos="975"/>
        <p:guide pos="5511"/>
        <p:guide pos="2018"/>
        <p:guide orient="horz" pos="799"/>
        <p:guide pos="5375"/>
        <p:guide orient="horz" pos="1434"/>
        <p:guide pos="567"/>
        <p:guide orient="horz" pos="3294"/>
        <p:guide pos="4604"/>
        <p:guide orient="horz" pos="255"/>
        <p:guide pos="5692"/>
        <p:guide orient="horz" pos="3748"/>
        <p:guide orient="horz" pos="618"/>
        <p:guide orient="horz" pos="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3DE42B17-4F12-42A7-9C00-DB1921462E0E}"/>
    <pc:docChg chg="undo redo custSel addSld delSld modSld sldOrd">
      <pc:chgData name="Ismael Peña-López" userId="ad50cde2fbdf5e5c" providerId="LiveId" clId="{3DE42B17-4F12-42A7-9C00-DB1921462E0E}" dt="2026-01-07T18:44:16.129" v="3267" actId="6549"/>
      <pc:docMkLst>
        <pc:docMk/>
      </pc:docMkLst>
      <pc:sldChg chg="modSp mod">
        <pc:chgData name="Ismael Peña-López" userId="ad50cde2fbdf5e5c" providerId="LiveId" clId="{3DE42B17-4F12-42A7-9C00-DB1921462E0E}" dt="2026-01-07T14:46:06.800" v="1014" actId="20577"/>
        <pc:sldMkLst>
          <pc:docMk/>
          <pc:sldMk cId="0" sldId="256"/>
        </pc:sldMkLst>
        <pc:spChg chg="mod">
          <ac:chgData name="Ismael Peña-López" userId="ad50cde2fbdf5e5c" providerId="LiveId" clId="{3DE42B17-4F12-42A7-9C00-DB1921462E0E}" dt="2026-01-07T14:46:06.800" v="1014" actId="20577"/>
          <ac:spMkLst>
            <pc:docMk/>
            <pc:sldMk cId="0" sldId="256"/>
            <ac:spMk id="2" creationId="{B5B0996B-DA9B-C983-4183-BDC7BABAD9D8}"/>
          </ac:spMkLst>
        </pc:spChg>
        <pc:spChg chg="mod">
          <ac:chgData name="Ismael Peña-López" userId="ad50cde2fbdf5e5c" providerId="LiveId" clId="{3DE42B17-4F12-42A7-9C00-DB1921462E0E}" dt="2026-01-07T14:46:01.234" v="1001" actId="20577"/>
          <ac:spMkLst>
            <pc:docMk/>
            <pc:sldMk cId="0" sldId="256"/>
            <ac:spMk id="3" creationId="{F6D9CEEC-6D72-83B8-6EC5-5043FF1F984D}"/>
          </ac:spMkLst>
        </pc:spChg>
      </pc:sldChg>
      <pc:sldChg chg="addSp delSp modSp mod ord">
        <pc:chgData name="Ismael Peña-López" userId="ad50cde2fbdf5e5c" providerId="LiveId" clId="{3DE42B17-4F12-42A7-9C00-DB1921462E0E}" dt="2026-01-07T18:44:16.129" v="3267" actId="6549"/>
        <pc:sldMkLst>
          <pc:docMk/>
          <pc:sldMk cId="0" sldId="263"/>
        </pc:sldMkLst>
        <pc:spChg chg="mod">
          <ac:chgData name="Ismael Peña-López" userId="ad50cde2fbdf5e5c" providerId="LiveId" clId="{3DE42B17-4F12-42A7-9C00-DB1921462E0E}" dt="2026-01-07T18:44:16.129" v="3267" actId="6549"/>
          <ac:spMkLst>
            <pc:docMk/>
            <pc:sldMk cId="0" sldId="263"/>
            <ac:spMk id="2" creationId="{AC6ADE5C-AF57-DF6E-EABC-9A3FF46E5994}"/>
          </ac:spMkLst>
        </pc:spChg>
        <pc:picChg chg="del">
          <ac:chgData name="Ismael Peña-López" userId="ad50cde2fbdf5e5c" providerId="LiveId" clId="{3DE42B17-4F12-42A7-9C00-DB1921462E0E}" dt="2026-01-07T18:43:42.192" v="3260" actId="478"/>
          <ac:picMkLst>
            <pc:docMk/>
            <pc:sldMk cId="0" sldId="263"/>
            <ac:picMk id="4" creationId="{15115487-3A48-1FD2-399D-89EE6D387090}"/>
          </ac:picMkLst>
        </pc:picChg>
        <pc:picChg chg="add mod modCrop">
          <ac:chgData name="Ismael Peña-López" userId="ad50cde2fbdf5e5c" providerId="LiveId" clId="{3DE42B17-4F12-42A7-9C00-DB1921462E0E}" dt="2026-01-07T18:43:45.359" v="3261" actId="1076"/>
          <ac:picMkLst>
            <pc:docMk/>
            <pc:sldMk cId="0" sldId="263"/>
            <ac:picMk id="6" creationId="{028DFF2D-C603-0BAB-38EF-795BF8BC8750}"/>
          </ac:picMkLst>
        </pc:pic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469120278" sldId="375"/>
        </pc:sldMkLst>
        <pc:spChg chg="add del mod ord">
          <ac:chgData name="Ismael Peña-López" userId="ad50cde2fbdf5e5c" providerId="LiveId" clId="{3DE42B17-4F12-42A7-9C00-DB1921462E0E}" dt="2026-01-07T16:00:55.520" v="2210" actId="478"/>
          <ac:spMkLst>
            <pc:docMk/>
            <pc:sldMk cId="1469120278" sldId="375"/>
            <ac:spMk id="2" creationId="{46ABF7BF-BD77-A6DB-838D-B0FBAEE5B139}"/>
          </ac:spMkLst>
        </pc:spChg>
        <pc:spChg chg="del mod ord">
          <ac:chgData name="Ismael Peña-López" userId="ad50cde2fbdf5e5c" providerId="LiveId" clId="{3DE42B17-4F12-42A7-9C00-DB1921462E0E}" dt="2026-01-07T16:02:04.433" v="2221" actId="478"/>
          <ac:spMkLst>
            <pc:docMk/>
            <pc:sldMk cId="1469120278" sldId="375"/>
            <ac:spMk id="3" creationId="{73614AD7-B2A6-42E0-9B0B-1E1E9E417414}"/>
          </ac:spMkLst>
        </pc:spChg>
        <pc:spChg chg="mod">
          <ac:chgData name="Ismael Peña-López" userId="ad50cde2fbdf5e5c" providerId="LiveId" clId="{3DE42B17-4F12-42A7-9C00-DB1921462E0E}" dt="2026-01-07T16:02:01.873" v="2220" actId="14100"/>
          <ac:spMkLst>
            <pc:docMk/>
            <pc:sldMk cId="1469120278" sldId="375"/>
            <ac:spMk id="4" creationId="{943A8036-7544-4C48-9584-23C1FA50EF35}"/>
          </ac:spMkLst>
        </pc:spChg>
        <pc:spChg chg="mod ord">
          <ac:chgData name="Ismael Peña-López" userId="ad50cde2fbdf5e5c" providerId="LiveId" clId="{3DE42B17-4F12-42A7-9C00-DB1921462E0E}" dt="2026-01-07T16:03:07.695" v="2226" actId="12"/>
          <ac:spMkLst>
            <pc:docMk/>
            <pc:sldMk cId="1469120278" sldId="375"/>
            <ac:spMk id="6" creationId="{00000000-0000-0000-0000-000000000000}"/>
          </ac:spMkLst>
        </pc:spChg>
        <pc:spChg chg="mod">
          <ac:chgData name="Ismael Peña-López" userId="ad50cde2fbdf5e5c" providerId="LiveId" clId="{3DE42B17-4F12-42A7-9C00-DB1921462E0E}" dt="2026-01-07T16:01:06.288" v="2215" actId="207"/>
          <ac:spMkLst>
            <pc:docMk/>
            <pc:sldMk cId="1469120278" sldId="375"/>
            <ac:spMk id="7" creationId="{80029C44-75D3-9296-6A18-C011E467FE1D}"/>
          </ac:spMkLst>
        </pc:spChg>
      </pc:sldChg>
      <pc:sldChg chg="ord">
        <pc:chgData name="Ismael Peña-López" userId="ad50cde2fbdf5e5c" providerId="LiveId" clId="{3DE42B17-4F12-42A7-9C00-DB1921462E0E}" dt="2026-01-07T18:04:05.205" v="3205"/>
        <pc:sldMkLst>
          <pc:docMk/>
          <pc:sldMk cId="0" sldId="396"/>
        </pc:sldMkLst>
      </pc:sldChg>
      <pc:sldChg chg="ord">
        <pc:chgData name="Ismael Peña-López" userId="ad50cde2fbdf5e5c" providerId="LiveId" clId="{3DE42B17-4F12-42A7-9C00-DB1921462E0E}" dt="2026-01-07T18:04:05.205" v="3205"/>
        <pc:sldMkLst>
          <pc:docMk/>
          <pc:sldMk cId="0" sldId="417"/>
        </pc:sldMkLst>
      </pc:sldChg>
      <pc:sldChg chg="addSp modSp add del mod ord modClrScheme chgLayout">
        <pc:chgData name="Ismael Peña-López" userId="ad50cde2fbdf5e5c" providerId="LiveId" clId="{3DE42B17-4F12-42A7-9C00-DB1921462E0E}" dt="2026-01-07T16:20:44.347" v="2805" actId="47"/>
        <pc:sldMkLst>
          <pc:docMk/>
          <pc:sldMk cId="2987242736" sldId="498"/>
        </pc:sldMkLst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2987242736" sldId="498"/>
            <ac:spMk id="2" creationId="{00000000-0000-0000-0000-000000000000}"/>
          </ac:spMkLst>
        </pc:spChg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2987242736" sldId="498"/>
            <ac:spMk id="3" creationId="{F4E4C3B8-2C23-594C-44BC-4A485135A6BF}"/>
          </ac:spMkLst>
        </pc:spChg>
      </pc:sldChg>
      <pc:sldChg chg="delSp modSp add mod ord">
        <pc:chgData name="Ismael Peña-López" userId="ad50cde2fbdf5e5c" providerId="LiveId" clId="{3DE42B17-4F12-42A7-9C00-DB1921462E0E}" dt="2026-01-07T18:04:16.089" v="3207"/>
        <pc:sldMkLst>
          <pc:docMk/>
          <pc:sldMk cId="2085877209" sldId="500"/>
        </pc:sldMkLst>
        <pc:spChg chg="mod">
          <ac:chgData name="Ismael Peña-López" userId="ad50cde2fbdf5e5c" providerId="LiveId" clId="{3DE42B17-4F12-42A7-9C00-DB1921462E0E}" dt="2026-01-07T16:11:47.893" v="2451" actId="790"/>
          <ac:spMkLst>
            <pc:docMk/>
            <pc:sldMk cId="2085877209" sldId="500"/>
            <ac:spMk id="2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1-07T16:11:25.503" v="2427" actId="478"/>
          <ac:spMkLst>
            <pc:docMk/>
            <pc:sldMk cId="2085877209" sldId="500"/>
            <ac:spMk id="3" creationId="{8272CD9F-94BA-0955-5B43-EC36977414AC}"/>
          </ac:spMkLst>
        </pc:spChg>
        <pc:spChg chg="del">
          <ac:chgData name="Ismael Peña-López" userId="ad50cde2fbdf5e5c" providerId="LiveId" clId="{3DE42B17-4F12-42A7-9C00-DB1921462E0E}" dt="2026-01-07T16:11:25.503" v="2427" actId="478"/>
          <ac:spMkLst>
            <pc:docMk/>
            <pc:sldMk cId="2085877209" sldId="500"/>
            <ac:spMk id="4" creationId="{D76C9520-5B2E-33AD-F70D-4897F79A0A8B}"/>
          </ac:spMkLst>
        </pc:spChg>
        <pc:spChg chg="mod">
          <ac:chgData name="Ismael Peña-López" userId="ad50cde2fbdf5e5c" providerId="LiveId" clId="{3DE42B17-4F12-42A7-9C00-DB1921462E0E}" dt="2026-01-07T16:11:47.893" v="2451" actId="790"/>
          <ac:spMkLst>
            <pc:docMk/>
            <pc:sldMk cId="2085877209" sldId="500"/>
            <ac:spMk id="6" creationId="{00000000-0000-0000-0000-000000000000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2933538597" sldId="505"/>
        </pc:sldMkLst>
        <pc:spChg chg="mod ord">
          <ac:chgData name="Ismael Peña-López" userId="ad50cde2fbdf5e5c" providerId="LiveId" clId="{3DE42B17-4F12-42A7-9C00-DB1921462E0E}" dt="2026-01-07T16:15:11.373" v="2638" actId="790"/>
          <ac:spMkLst>
            <pc:docMk/>
            <pc:sldMk cId="2933538597" sldId="505"/>
            <ac:spMk id="2" creationId="{00000000-0000-0000-0000-000000000000}"/>
          </ac:spMkLst>
        </pc:spChg>
        <pc:spChg chg="add del mod ord">
          <ac:chgData name="Ismael Peña-López" userId="ad50cde2fbdf5e5c" providerId="LiveId" clId="{3DE42B17-4F12-42A7-9C00-DB1921462E0E}" dt="2026-01-07T16:14:15.522" v="2594" actId="478"/>
          <ac:spMkLst>
            <pc:docMk/>
            <pc:sldMk cId="2933538597" sldId="505"/>
            <ac:spMk id="3" creationId="{F0F597F0-1A6A-66E6-9D49-56385EB54C3B}"/>
          </ac:spMkLst>
        </pc:spChg>
        <pc:spChg chg="mod">
          <ac:chgData name="Ismael Peña-López" userId="ad50cde2fbdf5e5c" providerId="LiveId" clId="{3DE42B17-4F12-42A7-9C00-DB1921462E0E}" dt="2026-01-07T16:14:33.249" v="2622" actId="20577"/>
          <ac:spMkLst>
            <pc:docMk/>
            <pc:sldMk cId="2933538597" sldId="505"/>
            <ac:spMk id="9" creationId="{6D4B739C-DD70-4608-B2CA-FB528809338C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2400033996" sldId="506"/>
        </pc:sldMkLst>
        <pc:spChg chg="mod ord">
          <ac:chgData name="Ismael Peña-López" userId="ad50cde2fbdf5e5c" providerId="LiveId" clId="{3DE42B17-4F12-42A7-9C00-DB1921462E0E}" dt="2026-01-07T16:14:58.691" v="2635" actId="207"/>
          <ac:spMkLst>
            <pc:docMk/>
            <pc:sldMk cId="2400033996" sldId="506"/>
            <ac:spMk id="2" creationId="{00000000-0000-0000-0000-000000000000}"/>
          </ac:spMkLst>
        </pc:spChg>
        <pc:spChg chg="add del mod ord">
          <ac:chgData name="Ismael Peña-López" userId="ad50cde2fbdf5e5c" providerId="LiveId" clId="{3DE42B17-4F12-42A7-9C00-DB1921462E0E}" dt="2026-01-07T16:14:50.513" v="2633" actId="478"/>
          <ac:spMkLst>
            <pc:docMk/>
            <pc:sldMk cId="2400033996" sldId="506"/>
            <ac:spMk id="3" creationId="{35B49A6E-168A-7F9B-89CD-8CE05D0A8303}"/>
          </ac:spMkLst>
        </pc:spChg>
        <pc:spChg chg="mod">
          <ac:chgData name="Ismael Peña-López" userId="ad50cde2fbdf5e5c" providerId="LiveId" clId="{3DE42B17-4F12-42A7-9C00-DB1921462E0E}" dt="2026-01-07T16:14:38.439" v="2626"/>
          <ac:spMkLst>
            <pc:docMk/>
            <pc:sldMk cId="2400033996" sldId="506"/>
            <ac:spMk id="9" creationId="{6D4B739C-DD70-4608-B2CA-FB528809338C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097463709" sldId="507"/>
        </pc:sldMkLst>
        <pc:spChg chg="mod ord">
          <ac:chgData name="Ismael Peña-López" userId="ad50cde2fbdf5e5c" providerId="LiveId" clId="{3DE42B17-4F12-42A7-9C00-DB1921462E0E}" dt="2026-01-07T16:15:06.013" v="2637" actId="790"/>
          <ac:spMkLst>
            <pc:docMk/>
            <pc:sldMk cId="1097463709" sldId="507"/>
            <ac:spMk id="2" creationId="{00000000-0000-0000-0000-000000000000}"/>
          </ac:spMkLst>
        </pc:spChg>
        <pc:spChg chg="add del mod ord">
          <ac:chgData name="Ismael Peña-López" userId="ad50cde2fbdf5e5c" providerId="LiveId" clId="{3DE42B17-4F12-42A7-9C00-DB1921462E0E}" dt="2026-01-07T16:14:48.640" v="2632" actId="478"/>
          <ac:spMkLst>
            <pc:docMk/>
            <pc:sldMk cId="1097463709" sldId="507"/>
            <ac:spMk id="3" creationId="{14810E9B-D94E-E997-7A9C-4E3204E44EB9}"/>
          </ac:spMkLst>
        </pc:spChg>
        <pc:spChg chg="mod">
          <ac:chgData name="Ismael Peña-López" userId="ad50cde2fbdf5e5c" providerId="LiveId" clId="{3DE42B17-4F12-42A7-9C00-DB1921462E0E}" dt="2026-01-07T16:14:45.695" v="2630" actId="1036"/>
          <ac:spMkLst>
            <pc:docMk/>
            <pc:sldMk cId="1097463709" sldId="507"/>
            <ac:spMk id="9" creationId="{6D4B739C-DD70-4608-B2CA-FB528809338C}"/>
          </ac:spMkLst>
        </pc:spChg>
      </pc:sldChg>
      <pc:sldChg chg="delSp modSp add mod ord">
        <pc:chgData name="Ismael Peña-López" userId="ad50cde2fbdf5e5c" providerId="LiveId" clId="{3DE42B17-4F12-42A7-9C00-DB1921462E0E}" dt="2026-01-07T18:04:16.089" v="3207"/>
        <pc:sldMkLst>
          <pc:docMk/>
          <pc:sldMk cId="644116049" sldId="616"/>
        </pc:sldMkLst>
        <pc:spChg chg="mod">
          <ac:chgData name="Ismael Peña-López" userId="ad50cde2fbdf5e5c" providerId="LiveId" clId="{3DE42B17-4F12-42A7-9C00-DB1921462E0E}" dt="2026-01-07T15:27:35.777" v="1112" actId="207"/>
          <ac:spMkLst>
            <pc:docMk/>
            <pc:sldMk cId="644116049" sldId="616"/>
            <ac:spMk id="25" creationId="{C29ACCF4-B920-45EB-86A3-A12CAD710346}"/>
          </ac:spMkLst>
        </pc:spChg>
        <pc:spChg chg="mod">
          <ac:chgData name="Ismael Peña-López" userId="ad50cde2fbdf5e5c" providerId="LiveId" clId="{3DE42B17-4F12-42A7-9C00-DB1921462E0E}" dt="2026-01-07T15:27:35.777" v="1112" actId="207"/>
          <ac:spMkLst>
            <pc:docMk/>
            <pc:sldMk cId="644116049" sldId="616"/>
            <ac:spMk id="43" creationId="{0DFF9BBB-455F-414F-A468-9F41A2AAFCD8}"/>
          </ac:spMkLst>
        </pc:spChg>
        <pc:spChg chg="mod">
          <ac:chgData name="Ismael Peña-López" userId="ad50cde2fbdf5e5c" providerId="LiveId" clId="{3DE42B17-4F12-42A7-9C00-DB1921462E0E}" dt="2026-01-07T15:27:35.777" v="1112" actId="207"/>
          <ac:spMkLst>
            <pc:docMk/>
            <pc:sldMk cId="644116049" sldId="616"/>
            <ac:spMk id="48" creationId="{CB9396B8-3602-4CA0-AAD0-C739C298FE85}"/>
          </ac:spMkLst>
        </pc:spChg>
        <pc:spChg chg="mod">
          <ac:chgData name="Ismael Peña-López" userId="ad50cde2fbdf5e5c" providerId="LiveId" clId="{3DE42B17-4F12-42A7-9C00-DB1921462E0E}" dt="2026-01-07T15:27:35.777" v="1112" actId="207"/>
          <ac:spMkLst>
            <pc:docMk/>
            <pc:sldMk cId="644116049" sldId="616"/>
            <ac:spMk id="67" creationId="{D90CF216-840A-4DD3-82A6-1A65CB3DDF3C}"/>
          </ac:spMkLst>
        </pc:spChg>
        <pc:spChg chg="mod">
          <ac:chgData name="Ismael Peña-López" userId="ad50cde2fbdf5e5c" providerId="LiveId" clId="{3DE42B17-4F12-42A7-9C00-DB1921462E0E}" dt="2026-01-07T15:27:35.777" v="1112" actId="207"/>
          <ac:spMkLst>
            <pc:docMk/>
            <pc:sldMk cId="644116049" sldId="616"/>
            <ac:spMk id="68" creationId="{F3BACE8F-EA8A-413D-95D5-38BF94832F65}"/>
          </ac:spMkLst>
        </pc:spChg>
        <pc:spChg chg="mod">
          <ac:chgData name="Ismael Peña-López" userId="ad50cde2fbdf5e5c" providerId="LiveId" clId="{3DE42B17-4F12-42A7-9C00-DB1921462E0E}" dt="2026-01-07T15:27:35.777" v="1112" actId="207"/>
          <ac:spMkLst>
            <pc:docMk/>
            <pc:sldMk cId="644116049" sldId="616"/>
            <ac:spMk id="69" creationId="{031A6A91-04C3-431A-886D-F765BB4BC3D3}"/>
          </ac:spMkLst>
        </pc:spChg>
        <pc:spChg chg="mod">
          <ac:chgData name="Ismael Peña-López" userId="ad50cde2fbdf5e5c" providerId="LiveId" clId="{3DE42B17-4F12-42A7-9C00-DB1921462E0E}" dt="2026-01-07T15:27:35.777" v="1112" actId="207"/>
          <ac:spMkLst>
            <pc:docMk/>
            <pc:sldMk cId="644116049" sldId="616"/>
            <ac:spMk id="70" creationId="{216A6F4E-B525-4BDC-B4C5-99555465513F}"/>
          </ac:spMkLst>
        </pc:spChg>
        <pc:spChg chg="mod">
          <ac:chgData name="Ismael Peña-López" userId="ad50cde2fbdf5e5c" providerId="LiveId" clId="{3DE42B17-4F12-42A7-9C00-DB1921462E0E}" dt="2026-01-07T17:56:41.207" v="3094" actId="1076"/>
          <ac:spMkLst>
            <pc:docMk/>
            <pc:sldMk cId="644116049" sldId="616"/>
            <ac:spMk id="8194" creationId="{9022B72A-DE87-43FE-B57D-F9BD567497C1}"/>
          </ac:spMkLst>
        </pc:spChg>
        <pc:spChg chg="del">
          <ac:chgData name="Ismael Peña-López" userId="ad50cde2fbdf5e5c" providerId="LiveId" clId="{3DE42B17-4F12-42A7-9C00-DB1921462E0E}" dt="2026-01-07T15:28:05.667" v="1116" actId="478"/>
          <ac:spMkLst>
            <pc:docMk/>
            <pc:sldMk cId="644116049" sldId="616"/>
            <ac:spMk id="8196" creationId="{E32424D0-066F-43F3-9413-1FBDD783B6BD}"/>
          </ac:spMkLst>
        </pc:spChg>
        <pc:picChg chg="del">
          <ac:chgData name="Ismael Peña-López" userId="ad50cde2fbdf5e5c" providerId="LiveId" clId="{3DE42B17-4F12-42A7-9C00-DB1921462E0E}" dt="2026-01-07T15:28:01.922" v="1115" actId="478"/>
          <ac:picMkLst>
            <pc:docMk/>
            <pc:sldMk cId="644116049" sldId="616"/>
            <ac:picMk id="8197" creationId="{03C31A88-1A80-4C6F-91A2-54152E89BB5F}"/>
          </ac:picMkLst>
        </pc:pic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8" creationId="{E6C016B4-73FE-425A-86F8-651425DCD3C8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18" creationId="{4B40D1A8-224B-4E97-A177-342783CA357F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19" creationId="{3A66A50E-E8EF-4DB1-922A-37A78862522E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22" creationId="{1C9FF99A-BAB0-4374-A28D-37D95C133EFF}"/>
          </ac:cxnSpMkLst>
        </pc:cxnChg>
        <pc:cxnChg chg="mod">
          <ac:chgData name="Ismael Peña-López" userId="ad50cde2fbdf5e5c" providerId="LiveId" clId="{3DE42B17-4F12-42A7-9C00-DB1921462E0E}" dt="2026-01-07T15:27:44.911" v="1113" actId="1076"/>
          <ac:cxnSpMkLst>
            <pc:docMk/>
            <pc:sldMk cId="644116049" sldId="616"/>
            <ac:cxnSpMk id="39" creationId="{B4DAE627-AB2D-400E-A7B6-5EAD6E9F7588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44" creationId="{3361C76A-FF53-456A-8461-6C0BA4571155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52" creationId="{A0BFEB89-046A-4F08-A287-33E6CD8E504A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56" creationId="{FE80EA41-E20C-4437-A6CF-AA10FA94A158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58" creationId="{8EB42888-FC4C-4755-8B77-C933ABB1098C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61" creationId="{A0E9215F-8189-432A-88B6-513B049F4A2B}"/>
          </ac:cxnSpMkLst>
        </pc:cxnChg>
        <pc:cxnChg chg="mod">
          <ac:chgData name="Ismael Peña-López" userId="ad50cde2fbdf5e5c" providerId="LiveId" clId="{3DE42B17-4F12-42A7-9C00-DB1921462E0E}" dt="2026-01-07T15:27:57.526" v="1114" actId="208"/>
          <ac:cxnSpMkLst>
            <pc:docMk/>
            <pc:sldMk cId="644116049" sldId="616"/>
            <ac:cxnSpMk id="73" creationId="{34B97A9A-2FE2-4CA1-96D3-C0B92A8E7701}"/>
          </ac:cxnSpMkLst>
        </pc:cxnChg>
      </pc:sldChg>
      <pc:sldChg chg="modSp add del">
        <pc:chgData name="Ismael Peña-López" userId="ad50cde2fbdf5e5c" providerId="LiveId" clId="{3DE42B17-4F12-42A7-9C00-DB1921462E0E}" dt="2026-01-07T15:24:57.086" v="1086" actId="47"/>
        <pc:sldMkLst>
          <pc:docMk/>
          <pc:sldMk cId="3838152434" sldId="641"/>
        </pc:sldMkLst>
        <pc:spChg chg="mod">
          <ac:chgData name="Ismael Peña-López" userId="ad50cde2fbdf5e5c" providerId="LiveId" clId="{3DE42B17-4F12-42A7-9C00-DB1921462E0E}" dt="2026-01-07T12:39:38.774" v="256"/>
          <ac:spMkLst>
            <pc:docMk/>
            <pc:sldMk cId="3838152434" sldId="641"/>
            <ac:spMk id="8196" creationId="{E32424D0-066F-43F3-9413-1FBDD783B6BD}"/>
          </ac:spMkLst>
        </pc:sp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407592026" sldId="644"/>
        </pc:sldMkLst>
        <pc:spChg chg="mod">
          <ac:chgData name="Ismael Peña-López" userId="ad50cde2fbdf5e5c" providerId="LiveId" clId="{3DE42B17-4F12-42A7-9C00-DB1921462E0E}" dt="2026-01-07T15:38:37.441" v="1713" actId="1076"/>
          <ac:spMkLst>
            <pc:docMk/>
            <pc:sldMk cId="1407592026" sldId="644"/>
            <ac:spMk id="6" creationId="{F647FDE4-265D-4454-A6A7-477028733C32}"/>
          </ac:spMkLst>
        </pc:spChg>
        <pc:spChg chg="mod ord">
          <ac:chgData name="Ismael Peña-López" userId="ad50cde2fbdf5e5c" providerId="LiveId" clId="{3DE42B17-4F12-42A7-9C00-DB1921462E0E}" dt="2026-01-07T15:38:24.245" v="1708" actId="120"/>
          <ac:spMkLst>
            <pc:docMk/>
            <pc:sldMk cId="1407592026" sldId="644"/>
            <ac:spMk id="8194" creationId="{9022B72A-DE87-43FE-B57D-F9BD567497C1}"/>
          </ac:spMkLst>
        </pc:spChg>
        <pc:spChg chg="mod ord">
          <ac:chgData name="Ismael Peña-López" userId="ad50cde2fbdf5e5c" providerId="LiveId" clId="{3DE42B17-4F12-42A7-9C00-DB1921462E0E}" dt="2026-01-07T15:38:55.090" v="1728" actId="20577"/>
          <ac:spMkLst>
            <pc:docMk/>
            <pc:sldMk cId="1407592026" sldId="644"/>
            <ac:spMk id="8195" creationId="{242E4BAE-8B7C-4A33-BE64-81EF189384BC}"/>
          </ac:spMkLst>
        </pc:spChg>
        <pc:spChg chg="del mod ord">
          <ac:chgData name="Ismael Peña-López" userId="ad50cde2fbdf5e5c" providerId="LiveId" clId="{3DE42B17-4F12-42A7-9C00-DB1921462E0E}" dt="2026-01-07T15:38:38.927" v="1714" actId="478"/>
          <ac:spMkLst>
            <pc:docMk/>
            <pc:sldMk cId="1407592026" sldId="644"/>
            <ac:spMk id="8196" creationId="{E32424D0-066F-43F3-9413-1FBDD783B6BD}"/>
          </ac:spMkLst>
        </pc:spChg>
        <pc:picChg chg="del">
          <ac:chgData name="Ismael Peña-López" userId="ad50cde2fbdf5e5c" providerId="LiveId" clId="{3DE42B17-4F12-42A7-9C00-DB1921462E0E}" dt="2026-01-07T15:38:34.595" v="1712" actId="478"/>
          <ac:picMkLst>
            <pc:docMk/>
            <pc:sldMk cId="1407592026" sldId="644"/>
            <ac:picMk id="8197" creationId="{03C31A88-1A80-4C6F-91A2-54152E89BB5F}"/>
          </ac:picMkLst>
        </pc:pic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709574478" sldId="645"/>
        </pc:sldMkLst>
        <pc:spChg chg="mod">
          <ac:chgData name="Ismael Peña-López" userId="ad50cde2fbdf5e5c" providerId="LiveId" clId="{3DE42B17-4F12-42A7-9C00-DB1921462E0E}" dt="2026-01-07T16:17:34.128" v="2727" actId="1035"/>
          <ac:spMkLst>
            <pc:docMk/>
            <pc:sldMk cId="1709574478" sldId="645"/>
            <ac:spMk id="9" creationId="{C8A51743-54E1-4787-9F10-F42A1FCB8C64}"/>
          </ac:spMkLst>
        </pc:spChg>
        <pc:spChg chg="mod">
          <ac:chgData name="Ismael Peña-López" userId="ad50cde2fbdf5e5c" providerId="LiveId" clId="{3DE42B17-4F12-42A7-9C00-DB1921462E0E}" dt="2026-01-07T16:15:41.984" v="2644" actId="14100"/>
          <ac:spMkLst>
            <pc:docMk/>
            <pc:sldMk cId="1709574478" sldId="645"/>
            <ac:spMk id="10" creationId="{F7BA5FE9-772C-40C5-93FF-74B3A61306F4}"/>
          </ac:spMkLst>
        </pc:spChg>
        <pc:spChg chg="mod ord">
          <ac:chgData name="Ismael Peña-López" userId="ad50cde2fbdf5e5c" providerId="LiveId" clId="{3DE42B17-4F12-42A7-9C00-DB1921462E0E}" dt="2026-01-07T16:17:29.523" v="2724" actId="1035"/>
          <ac:spMkLst>
            <pc:docMk/>
            <pc:sldMk cId="1709574478" sldId="645"/>
            <ac:spMk id="18" creationId="{A7929673-4B88-49A8-82AE-A1E598C426FE}"/>
          </ac:spMkLst>
        </pc:spChg>
        <pc:spChg chg="mod ord">
          <ac:chgData name="Ismael Peña-López" userId="ad50cde2fbdf5e5c" providerId="LiveId" clId="{3DE42B17-4F12-42A7-9C00-DB1921462E0E}" dt="2026-01-07T16:17:21.616" v="2722" actId="6549"/>
          <ac:spMkLst>
            <pc:docMk/>
            <pc:sldMk cId="1709574478" sldId="645"/>
            <ac:spMk id="8194" creationId="{9022B72A-DE87-43FE-B57D-F9BD567497C1}"/>
          </ac:spMkLst>
        </pc:spChg>
        <pc:spChg chg="del mod ord">
          <ac:chgData name="Ismael Peña-López" userId="ad50cde2fbdf5e5c" providerId="LiveId" clId="{3DE42B17-4F12-42A7-9C00-DB1921462E0E}" dt="2026-01-07T16:15:27.345" v="2641" actId="478"/>
          <ac:spMkLst>
            <pc:docMk/>
            <pc:sldMk cId="1709574478" sldId="645"/>
            <ac:spMk id="8196" creationId="{E32424D0-066F-43F3-9413-1FBDD783B6BD}"/>
          </ac:spMkLst>
        </pc:spChg>
        <pc:graphicFrameChg chg="mod">
          <ac:chgData name="Ismael Peña-López" userId="ad50cde2fbdf5e5c" providerId="LiveId" clId="{3DE42B17-4F12-42A7-9C00-DB1921462E0E}" dt="2026-01-07T16:17:37.458" v="2728" actId="1035"/>
          <ac:graphicFrameMkLst>
            <pc:docMk/>
            <pc:sldMk cId="1709574478" sldId="645"/>
            <ac:graphicFrameMk id="4" creationId="{3B57A990-43DE-4A67-859B-E393734D16D0}"/>
          </ac:graphicFrameMkLst>
        </pc:graphicFrameChg>
        <pc:graphicFrameChg chg="mod">
          <ac:chgData name="Ismael Peña-López" userId="ad50cde2fbdf5e5c" providerId="LiveId" clId="{3DE42B17-4F12-42A7-9C00-DB1921462E0E}" dt="2026-01-07T16:17:37.458" v="2728" actId="1035"/>
          <ac:graphicFrameMkLst>
            <pc:docMk/>
            <pc:sldMk cId="1709574478" sldId="645"/>
            <ac:graphicFrameMk id="5" creationId="{F1A9797D-7AF2-41CB-8685-4455449828E7}"/>
          </ac:graphicFrameMkLst>
        </pc:graphicFrameChg>
        <pc:graphicFrameChg chg="mod">
          <ac:chgData name="Ismael Peña-López" userId="ad50cde2fbdf5e5c" providerId="LiveId" clId="{3DE42B17-4F12-42A7-9C00-DB1921462E0E}" dt="2026-01-07T16:17:34.128" v="2727" actId="1035"/>
          <ac:graphicFrameMkLst>
            <pc:docMk/>
            <pc:sldMk cId="1709574478" sldId="645"/>
            <ac:graphicFrameMk id="8" creationId="{C50CDFC9-82F0-46AA-A314-533B3574F181}"/>
          </ac:graphicFrameMkLst>
        </pc:graphicFrameChg>
        <pc:picChg chg="del">
          <ac:chgData name="Ismael Peña-López" userId="ad50cde2fbdf5e5c" providerId="LiveId" clId="{3DE42B17-4F12-42A7-9C00-DB1921462E0E}" dt="2026-01-07T16:15:23.557" v="2640" actId="478"/>
          <ac:picMkLst>
            <pc:docMk/>
            <pc:sldMk cId="1709574478" sldId="645"/>
            <ac:picMk id="8197" creationId="{03C31A88-1A80-4C6F-91A2-54152E89BB5F}"/>
          </ac:picMkLst>
        </pc:pic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872302885" sldId="652"/>
        </pc:sldMkLst>
        <pc:spChg chg="mod ord">
          <ac:chgData name="Ismael Peña-López" userId="ad50cde2fbdf5e5c" providerId="LiveId" clId="{3DE42B17-4F12-42A7-9C00-DB1921462E0E}" dt="2026-01-07T18:03:01.827" v="3196" actId="790"/>
          <ac:spMkLst>
            <pc:docMk/>
            <pc:sldMk cId="872302885" sldId="652"/>
            <ac:spMk id="8194" creationId="{9022B72A-DE87-43FE-B57D-F9BD567497C1}"/>
          </ac:spMkLst>
        </pc:spChg>
        <pc:spChg chg="mod ord">
          <ac:chgData name="Ismael Peña-López" userId="ad50cde2fbdf5e5c" providerId="LiveId" clId="{3DE42B17-4F12-42A7-9C00-DB1921462E0E}" dt="2026-01-07T18:03:30.291" v="3203" actId="255"/>
          <ac:spMkLst>
            <pc:docMk/>
            <pc:sldMk cId="872302885" sldId="652"/>
            <ac:spMk id="8195" creationId="{242E4BAE-8B7C-4A33-BE64-81EF189384BC}"/>
          </ac:spMkLst>
        </pc:spChg>
        <pc:spChg chg="del mod ord">
          <ac:chgData name="Ismael Peña-López" userId="ad50cde2fbdf5e5c" providerId="LiveId" clId="{3DE42B17-4F12-42A7-9C00-DB1921462E0E}" dt="2026-01-07T18:02:06.624" v="3166" actId="478"/>
          <ac:spMkLst>
            <pc:docMk/>
            <pc:sldMk cId="872302885" sldId="652"/>
            <ac:spMk id="8196" creationId="{E32424D0-066F-43F3-9413-1FBDD783B6BD}"/>
          </ac:spMkLst>
        </pc:spChg>
        <pc:picChg chg="del">
          <ac:chgData name="Ismael Peña-López" userId="ad50cde2fbdf5e5c" providerId="LiveId" clId="{3DE42B17-4F12-42A7-9C00-DB1921462E0E}" dt="2026-01-07T18:02:06.624" v="3166" actId="478"/>
          <ac:picMkLst>
            <pc:docMk/>
            <pc:sldMk cId="872302885" sldId="652"/>
            <ac:picMk id="8197" creationId="{03C31A88-1A80-4C6F-91A2-54152E89BB5F}"/>
          </ac:picMkLst>
        </pc:pic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287617237" sldId="653"/>
        </pc:sldMkLst>
        <pc:spChg chg="mod ord">
          <ac:chgData name="Ismael Peña-López" userId="ad50cde2fbdf5e5c" providerId="LiveId" clId="{3DE42B17-4F12-42A7-9C00-DB1921462E0E}" dt="2026-01-07T17:48:00.587" v="2923" actId="120"/>
          <ac:spMkLst>
            <pc:docMk/>
            <pc:sldMk cId="1287617237" sldId="653"/>
            <ac:spMk id="8194" creationId="{9022B72A-DE87-43FE-B57D-F9BD567497C1}"/>
          </ac:spMkLst>
        </pc:spChg>
        <pc:spChg chg="mod ord">
          <ac:chgData name="Ismael Peña-López" userId="ad50cde2fbdf5e5c" providerId="LiveId" clId="{3DE42B17-4F12-42A7-9C00-DB1921462E0E}" dt="2026-01-07T17:48:16.080" v="2932" actId="20577"/>
          <ac:spMkLst>
            <pc:docMk/>
            <pc:sldMk cId="1287617237" sldId="653"/>
            <ac:spMk id="8195" creationId="{242E4BAE-8B7C-4A33-BE64-81EF189384BC}"/>
          </ac:spMkLst>
        </pc:spChg>
        <pc:spChg chg="del mod ord">
          <ac:chgData name="Ismael Peña-López" userId="ad50cde2fbdf5e5c" providerId="LiveId" clId="{3DE42B17-4F12-42A7-9C00-DB1921462E0E}" dt="2026-01-07T17:48:30.754" v="2934" actId="478"/>
          <ac:spMkLst>
            <pc:docMk/>
            <pc:sldMk cId="1287617237" sldId="653"/>
            <ac:spMk id="8196" creationId="{E32424D0-066F-43F3-9413-1FBDD783B6BD}"/>
          </ac:spMkLst>
        </pc:spChg>
        <pc:picChg chg="del">
          <ac:chgData name="Ismael Peña-López" userId="ad50cde2fbdf5e5c" providerId="LiveId" clId="{3DE42B17-4F12-42A7-9C00-DB1921462E0E}" dt="2026-01-07T17:48:30.754" v="2934" actId="478"/>
          <ac:picMkLst>
            <pc:docMk/>
            <pc:sldMk cId="1287617237" sldId="653"/>
            <ac:picMk id="8197" creationId="{03C31A88-1A80-4C6F-91A2-54152E89BB5F}"/>
          </ac:picMkLst>
        </pc:pic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995331272" sldId="672"/>
        </pc:sldMkLst>
        <pc:spChg chg="add del mod ord">
          <ac:chgData name="Ismael Peña-López" userId="ad50cde2fbdf5e5c" providerId="LiveId" clId="{3DE42B17-4F12-42A7-9C00-DB1921462E0E}" dt="2026-01-07T15:42:22.987" v="1863" actId="700"/>
          <ac:spMkLst>
            <pc:docMk/>
            <pc:sldMk cId="1995331272" sldId="672"/>
            <ac:spMk id="2" creationId="{1B3AA520-5850-9BF8-8303-6406D07DCF12}"/>
          </ac:spMkLst>
        </pc:spChg>
        <pc:spChg chg="del">
          <ac:chgData name="Ismael Peña-López" userId="ad50cde2fbdf5e5c" providerId="LiveId" clId="{3DE42B17-4F12-42A7-9C00-DB1921462E0E}" dt="2026-01-07T15:42:15.070" v="1859" actId="478"/>
          <ac:spMkLst>
            <pc:docMk/>
            <pc:sldMk cId="1995331272" sldId="672"/>
            <ac:spMk id="3" creationId="{F92D2A0F-0D0B-8E50-DAB1-3AAD82D5D51E}"/>
          </ac:spMkLst>
        </pc:spChg>
        <pc:spChg chg="add del mod ord">
          <ac:chgData name="Ismael Peña-López" userId="ad50cde2fbdf5e5c" providerId="LiveId" clId="{3DE42B17-4F12-42A7-9C00-DB1921462E0E}" dt="2026-01-07T15:42:41.519" v="1866" actId="478"/>
          <ac:spMkLst>
            <pc:docMk/>
            <pc:sldMk cId="1995331272" sldId="672"/>
            <ac:spMk id="5" creationId="{828B0597-9FFC-F0D7-7E4E-51BA2BF9680F}"/>
          </ac:spMkLst>
        </pc:spChg>
        <pc:spChg chg="mod ord">
          <ac:chgData name="Ismael Peña-López" userId="ad50cde2fbdf5e5c" providerId="LiveId" clId="{3DE42B17-4F12-42A7-9C00-DB1921462E0E}" dt="2026-01-07T15:44:54.001" v="1908" actId="20577"/>
          <ac:spMkLst>
            <pc:docMk/>
            <pc:sldMk cId="1995331272" sldId="672"/>
            <ac:spMk id="8194" creationId="{6ADD0C1B-423A-469B-BF0F-B46A1B9A9DB9}"/>
          </ac:spMkLst>
        </pc:spChg>
        <pc:picChg chg="del">
          <ac:chgData name="Ismael Peña-López" userId="ad50cde2fbdf5e5c" providerId="LiveId" clId="{3DE42B17-4F12-42A7-9C00-DB1921462E0E}" dt="2026-01-07T15:42:12.017" v="1858" actId="478"/>
          <ac:picMkLst>
            <pc:docMk/>
            <pc:sldMk cId="1995331272" sldId="672"/>
            <ac:picMk id="4" creationId="{F3A2CF4D-7267-EBDD-360E-9EF1603CE8A8}"/>
          </ac:picMkLst>
        </pc:pic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948615503" sldId="674"/>
        </pc:sldMkLst>
        <pc:spChg chg="del">
          <ac:chgData name="Ismael Peña-López" userId="ad50cde2fbdf5e5c" providerId="LiveId" clId="{3DE42B17-4F12-42A7-9C00-DB1921462E0E}" dt="2026-01-07T15:45:16.495" v="1914" actId="478"/>
          <ac:spMkLst>
            <pc:docMk/>
            <pc:sldMk cId="1948615503" sldId="674"/>
            <ac:spMk id="6" creationId="{00B1CFBC-D234-DBF6-9877-F3C05F84E5A1}"/>
          </ac:spMkLst>
        </pc:spChg>
        <pc:spChg chg="mod ord">
          <ac:chgData name="Ismael Peña-López" userId="ad50cde2fbdf5e5c" providerId="LiveId" clId="{3DE42B17-4F12-42A7-9C00-DB1921462E0E}" dt="2026-01-07T17:57:34.474" v="3097" actId="404"/>
          <ac:spMkLst>
            <pc:docMk/>
            <pc:sldMk cId="1948615503" sldId="674"/>
            <ac:spMk id="8194" creationId="{3C86F538-1E60-4CD0-B3B4-018F0B8CA2F5}"/>
          </ac:spMkLst>
        </pc:spChg>
        <pc:spChg chg="mod ord">
          <ac:chgData name="Ismael Peña-López" userId="ad50cde2fbdf5e5c" providerId="LiveId" clId="{3DE42B17-4F12-42A7-9C00-DB1921462E0E}" dt="2026-01-07T15:47:28.050" v="1918" actId="6549"/>
          <ac:spMkLst>
            <pc:docMk/>
            <pc:sldMk cId="1948615503" sldId="674"/>
            <ac:spMk id="9219" creationId="{EEF12E47-2DB0-4CA1-BEB9-D7B435CC0BA4}"/>
          </ac:spMkLst>
        </pc:spChg>
        <pc:spChg chg="del">
          <ac:chgData name="Ismael Peña-López" userId="ad50cde2fbdf5e5c" providerId="LiveId" clId="{3DE42B17-4F12-42A7-9C00-DB1921462E0E}" dt="2026-01-07T15:45:16.495" v="1914" actId="478"/>
          <ac:spMkLst>
            <pc:docMk/>
            <pc:sldMk cId="1948615503" sldId="674"/>
            <ac:spMk id="9220" creationId="{39B0D78A-4415-4EF5-818E-E7B0089D8545}"/>
          </ac:spMkLst>
        </pc:spChg>
        <pc:picChg chg="del">
          <ac:chgData name="Ismael Peña-López" userId="ad50cde2fbdf5e5c" providerId="LiveId" clId="{3DE42B17-4F12-42A7-9C00-DB1921462E0E}" dt="2026-01-07T15:45:16.495" v="1914" actId="478"/>
          <ac:picMkLst>
            <pc:docMk/>
            <pc:sldMk cId="1948615503" sldId="674"/>
            <ac:picMk id="7" creationId="{77D7E118-B64C-F120-9EE3-EDB1B683CFBF}"/>
          </ac:picMkLst>
        </pc:pic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3124872830" sldId="677"/>
        </pc:sldMkLst>
        <pc:spChg chg="del">
          <ac:chgData name="Ismael Peña-López" userId="ad50cde2fbdf5e5c" providerId="LiveId" clId="{3DE42B17-4F12-42A7-9C00-DB1921462E0E}" dt="2026-01-07T17:53:04.851" v="3036" actId="478"/>
          <ac:spMkLst>
            <pc:docMk/>
            <pc:sldMk cId="3124872830" sldId="677"/>
            <ac:spMk id="6" creationId="{7FC16A24-7D84-CEF8-BAA1-CF272336C2E0}"/>
          </ac:spMkLst>
        </pc:spChg>
        <pc:spChg chg="mod ord">
          <ac:chgData name="Ismael Peña-López" userId="ad50cde2fbdf5e5c" providerId="LiveId" clId="{3DE42B17-4F12-42A7-9C00-DB1921462E0E}" dt="2026-01-07T17:59:22.423" v="3108" actId="20577"/>
          <ac:spMkLst>
            <pc:docMk/>
            <pc:sldMk cId="3124872830" sldId="677"/>
            <ac:spMk id="8194" creationId="{3C86F538-1E60-4CD0-B3B4-018F0B8CA2F5}"/>
          </ac:spMkLst>
        </pc:spChg>
        <pc:spChg chg="mod ord">
          <ac:chgData name="Ismael Peña-López" userId="ad50cde2fbdf5e5c" providerId="LiveId" clId="{3DE42B17-4F12-42A7-9C00-DB1921462E0E}" dt="2026-01-07T17:53:31.796" v="3061" actId="6549"/>
          <ac:spMkLst>
            <pc:docMk/>
            <pc:sldMk cId="3124872830" sldId="677"/>
            <ac:spMk id="9219" creationId="{EEF12E47-2DB0-4CA1-BEB9-D7B435CC0BA4}"/>
          </ac:spMkLst>
        </pc:spChg>
        <pc:picChg chg="del">
          <ac:chgData name="Ismael Peña-López" userId="ad50cde2fbdf5e5c" providerId="LiveId" clId="{3DE42B17-4F12-42A7-9C00-DB1921462E0E}" dt="2026-01-07T17:53:04.851" v="3036" actId="478"/>
          <ac:picMkLst>
            <pc:docMk/>
            <pc:sldMk cId="3124872830" sldId="677"/>
            <ac:picMk id="7" creationId="{576212D1-91EC-2E0F-A322-6F8DD6A316E1}"/>
          </ac:picMkLst>
        </pc:pic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844861654" sldId="678"/>
        </pc:sldMkLst>
        <pc:spChg chg="add del mod ord">
          <ac:chgData name="Ismael Peña-López" userId="ad50cde2fbdf5e5c" providerId="LiveId" clId="{3DE42B17-4F12-42A7-9C00-DB1921462E0E}" dt="2026-01-07T15:37:52.723" v="1704" actId="478"/>
          <ac:spMkLst>
            <pc:docMk/>
            <pc:sldMk cId="1844861654" sldId="678"/>
            <ac:spMk id="2" creationId="{645EB789-1D09-562A-DE2A-D9BA0ABCB2A1}"/>
          </ac:spMkLst>
        </pc:spChg>
        <pc:spChg chg="del">
          <ac:chgData name="Ismael Peña-López" userId="ad50cde2fbdf5e5c" providerId="LiveId" clId="{3DE42B17-4F12-42A7-9C00-DB1921462E0E}" dt="2026-01-07T15:37:38.943" v="1701" actId="478"/>
          <ac:spMkLst>
            <pc:docMk/>
            <pc:sldMk cId="1844861654" sldId="678"/>
            <ac:spMk id="5" creationId="{52CAC5F7-6A0F-E573-3732-0C78E55E4725}"/>
          </ac:spMkLst>
        </pc:spChg>
        <pc:spChg chg="mod">
          <ac:chgData name="Ismael Peña-López" userId="ad50cde2fbdf5e5c" providerId="LiveId" clId="{3DE42B17-4F12-42A7-9C00-DB1921462E0E}" dt="2026-01-07T15:37:57.238" v="1706" actId="1076"/>
          <ac:spMkLst>
            <pc:docMk/>
            <pc:sldMk cId="1844861654" sldId="678"/>
            <ac:spMk id="6" creationId="{DE5A1AF5-7871-65E3-20B2-10B72651BFBE}"/>
          </ac:spMkLst>
        </pc:spChg>
        <pc:spChg chg="mod ord">
          <ac:chgData name="Ismael Peña-López" userId="ad50cde2fbdf5e5c" providerId="LiveId" clId="{3DE42B17-4F12-42A7-9C00-DB1921462E0E}" dt="2026-01-07T15:46:25.227" v="1916" actId="27636"/>
          <ac:spMkLst>
            <pc:docMk/>
            <pc:sldMk cId="1844861654" sldId="678"/>
            <ac:spMk id="8194" creationId="{3C86F538-1E60-4CD0-B3B4-018F0B8CA2F5}"/>
          </ac:spMkLst>
        </pc:spChg>
        <pc:spChg chg="del">
          <ac:chgData name="Ismael Peña-López" userId="ad50cde2fbdf5e5c" providerId="LiveId" clId="{3DE42B17-4F12-42A7-9C00-DB1921462E0E}" dt="2026-01-07T15:37:38.943" v="1701" actId="478"/>
          <ac:spMkLst>
            <pc:docMk/>
            <pc:sldMk cId="1844861654" sldId="678"/>
            <ac:spMk id="9220" creationId="{39B0D78A-4415-4EF5-818E-E7B0089D8545}"/>
          </ac:spMkLst>
        </pc:spChg>
        <pc:picChg chg="del">
          <ac:chgData name="Ismael Peña-López" userId="ad50cde2fbdf5e5c" providerId="LiveId" clId="{3DE42B17-4F12-42A7-9C00-DB1921462E0E}" dt="2026-01-07T15:37:37.443" v="1700" actId="478"/>
          <ac:picMkLst>
            <pc:docMk/>
            <pc:sldMk cId="1844861654" sldId="678"/>
            <ac:picMk id="7" creationId="{8B494CBC-1B4E-8396-01DC-8B0F182FE98C}"/>
          </ac:picMkLst>
        </pc:pic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438869646" sldId="681"/>
        </pc:sldMkLst>
        <pc:spChg chg="add mod">
          <ac:chgData name="Ismael Peña-López" userId="ad50cde2fbdf5e5c" providerId="LiveId" clId="{3DE42B17-4F12-42A7-9C00-DB1921462E0E}" dt="2026-01-07T17:50:37.341" v="3001" actId="164"/>
          <ac:spMkLst>
            <pc:docMk/>
            <pc:sldMk cId="1438869646" sldId="681"/>
            <ac:spMk id="2" creationId="{D4F2D79A-153D-6FEB-07D3-5031ACD6DD65}"/>
          </ac:spMkLst>
        </pc:spChg>
        <pc:spChg chg="mod ord">
          <ac:chgData name="Ismael Peña-López" userId="ad50cde2fbdf5e5c" providerId="LiveId" clId="{3DE42B17-4F12-42A7-9C00-DB1921462E0E}" dt="2026-01-07T17:51:04.434" v="3012" actId="20577"/>
          <ac:spMkLst>
            <pc:docMk/>
            <pc:sldMk cId="1438869646" sldId="681"/>
            <ac:spMk id="8194" creationId="{9022B72A-DE87-43FE-B57D-F9BD567497C1}"/>
          </ac:spMkLst>
        </pc:spChg>
        <pc:spChg chg="mod ord">
          <ac:chgData name="Ismael Peña-López" userId="ad50cde2fbdf5e5c" providerId="LiveId" clId="{3DE42B17-4F12-42A7-9C00-DB1921462E0E}" dt="2026-01-07T15:44:04.071" v="1877" actId="700"/>
          <ac:spMkLst>
            <pc:docMk/>
            <pc:sldMk cId="1438869646" sldId="681"/>
            <ac:spMk id="8195" creationId="{242E4BAE-8B7C-4A33-BE64-81EF189384BC}"/>
          </ac:spMkLst>
        </pc:spChg>
        <pc:spChg chg="del mod ord">
          <ac:chgData name="Ismael Peña-López" userId="ad50cde2fbdf5e5c" providerId="LiveId" clId="{3DE42B17-4F12-42A7-9C00-DB1921462E0E}" dt="2026-01-07T17:48:42.931" v="2935" actId="478"/>
          <ac:spMkLst>
            <pc:docMk/>
            <pc:sldMk cId="1438869646" sldId="681"/>
            <ac:spMk id="8196" creationId="{E32424D0-066F-43F3-9413-1FBDD783B6BD}"/>
          </ac:spMkLst>
        </pc:spChg>
        <pc:grpChg chg="add del mod ord">
          <ac:chgData name="Ismael Peña-López" userId="ad50cde2fbdf5e5c" providerId="LiveId" clId="{3DE42B17-4F12-42A7-9C00-DB1921462E0E}" dt="2026-01-07T17:51:32.921" v="3015" actId="21"/>
          <ac:grpSpMkLst>
            <pc:docMk/>
            <pc:sldMk cId="1438869646" sldId="681"/>
            <ac:grpSpMk id="3" creationId="{DCA44A76-DA8E-C4BA-E78B-B3CE83AEADB5}"/>
          </ac:grpSpMkLst>
        </pc:grpChg>
        <pc:picChg chg="mod">
          <ac:chgData name="Ismael Peña-López" userId="ad50cde2fbdf5e5c" providerId="LiveId" clId="{3DE42B17-4F12-42A7-9C00-DB1921462E0E}" dt="2026-01-07T17:51:35.929" v="3016" actId="1076"/>
          <ac:picMkLst>
            <pc:docMk/>
            <pc:sldMk cId="1438869646" sldId="681"/>
            <ac:picMk id="8" creationId="{81354512-49AB-C158-2153-E3AA553413AB}"/>
          </ac:picMkLst>
        </pc:picChg>
        <pc:picChg chg="mod">
          <ac:chgData name="Ismael Peña-López" userId="ad50cde2fbdf5e5c" providerId="LiveId" clId="{3DE42B17-4F12-42A7-9C00-DB1921462E0E}" dt="2026-01-07T17:50:37.341" v="3001" actId="164"/>
          <ac:picMkLst>
            <pc:docMk/>
            <pc:sldMk cId="1438869646" sldId="681"/>
            <ac:picMk id="9" creationId="{3A1828EC-C642-993E-F446-7F12723006B3}"/>
          </ac:picMkLst>
        </pc:picChg>
        <pc:picChg chg="del mod">
          <ac:chgData name="Ismael Peña-López" userId="ad50cde2fbdf5e5c" providerId="LiveId" clId="{3DE42B17-4F12-42A7-9C00-DB1921462E0E}" dt="2026-01-07T17:51:32.921" v="3015" actId="21"/>
          <ac:picMkLst>
            <pc:docMk/>
            <pc:sldMk cId="1438869646" sldId="681"/>
            <ac:picMk id="10" creationId="{C339072E-7650-D196-1A7F-2035F8D53530}"/>
          </ac:picMkLst>
        </pc:picChg>
        <pc:picChg chg="del">
          <ac:chgData name="Ismael Peña-López" userId="ad50cde2fbdf5e5c" providerId="LiveId" clId="{3DE42B17-4F12-42A7-9C00-DB1921462E0E}" dt="2026-01-07T17:48:42.931" v="2935" actId="478"/>
          <ac:picMkLst>
            <pc:docMk/>
            <pc:sldMk cId="1438869646" sldId="681"/>
            <ac:picMk id="8197" creationId="{03C31A88-1A80-4C6F-91A2-54152E89BB5F}"/>
          </ac:picMkLst>
        </pc:pic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1133298118" sldId="683"/>
        </pc:sldMkLst>
        <pc:spChg chg="del">
          <ac:chgData name="Ismael Peña-López" userId="ad50cde2fbdf5e5c" providerId="LiveId" clId="{3DE42B17-4F12-42A7-9C00-DB1921462E0E}" dt="2026-01-07T16:07:33.184" v="2340" actId="478"/>
          <ac:spMkLst>
            <pc:docMk/>
            <pc:sldMk cId="1133298118" sldId="683"/>
            <ac:spMk id="5" creationId="{EC804BE1-B643-97AA-4892-7E37CE5A9127}"/>
          </ac:spMkLst>
        </pc:spChg>
        <pc:spChg chg="mod ord">
          <ac:chgData name="Ismael Peña-López" userId="ad50cde2fbdf5e5c" providerId="LiveId" clId="{3DE42B17-4F12-42A7-9C00-DB1921462E0E}" dt="2026-01-07T17:58:28.305" v="3099" actId="404"/>
          <ac:spMkLst>
            <pc:docMk/>
            <pc:sldMk cId="1133298118" sldId="683"/>
            <ac:spMk id="8194" creationId="{3C86F538-1E60-4CD0-B3B4-018F0B8CA2F5}"/>
          </ac:spMkLst>
        </pc:spChg>
        <pc:spChg chg="mod ord">
          <ac:chgData name="Ismael Peña-López" userId="ad50cde2fbdf5e5c" providerId="LiveId" clId="{3DE42B17-4F12-42A7-9C00-DB1921462E0E}" dt="2026-01-07T16:07:51.651" v="2351" actId="207"/>
          <ac:spMkLst>
            <pc:docMk/>
            <pc:sldMk cId="1133298118" sldId="683"/>
            <ac:spMk id="9219" creationId="{EEF12E47-2DB0-4CA1-BEB9-D7B435CC0BA4}"/>
          </ac:spMkLst>
        </pc:spChg>
        <pc:spChg chg="del">
          <ac:chgData name="Ismael Peña-López" userId="ad50cde2fbdf5e5c" providerId="LiveId" clId="{3DE42B17-4F12-42A7-9C00-DB1921462E0E}" dt="2026-01-07T16:07:33.184" v="2340" actId="478"/>
          <ac:spMkLst>
            <pc:docMk/>
            <pc:sldMk cId="1133298118" sldId="683"/>
            <ac:spMk id="9220" creationId="{39B0D78A-4415-4EF5-818E-E7B0089D8545}"/>
          </ac:spMkLst>
        </pc:spChg>
        <pc:picChg chg="del">
          <ac:chgData name="Ismael Peña-López" userId="ad50cde2fbdf5e5c" providerId="LiveId" clId="{3DE42B17-4F12-42A7-9C00-DB1921462E0E}" dt="2026-01-07T16:07:33.184" v="2340" actId="478"/>
          <ac:picMkLst>
            <pc:docMk/>
            <pc:sldMk cId="1133298118" sldId="683"/>
            <ac:picMk id="6" creationId="{F307CC7C-D9C8-E583-B64E-9AC4A746778F}"/>
          </ac:picMkLst>
        </pc:pic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2982608484" sldId="684"/>
        </pc:sldMkLst>
        <pc:spChg chg="add del mod ord">
          <ac:chgData name="Ismael Peña-López" userId="ad50cde2fbdf5e5c" providerId="LiveId" clId="{3DE42B17-4F12-42A7-9C00-DB1921462E0E}" dt="2026-01-07T16:06:49.551" v="2331" actId="478"/>
          <ac:spMkLst>
            <pc:docMk/>
            <pc:sldMk cId="2982608484" sldId="684"/>
            <ac:spMk id="2" creationId="{F207A407-2350-91B2-18F6-011DFD8CCE57}"/>
          </ac:spMkLst>
        </pc:spChg>
        <pc:spChg chg="mod">
          <ac:chgData name="Ismael Peña-López" userId="ad50cde2fbdf5e5c" providerId="LiveId" clId="{3DE42B17-4F12-42A7-9C00-DB1921462E0E}" dt="2026-01-07T16:07:05.953" v="2334" actId="207"/>
          <ac:spMkLst>
            <pc:docMk/>
            <pc:sldMk cId="2982608484" sldId="684"/>
            <ac:spMk id="9" creationId="{08E70FCE-68BA-422E-9DD5-F9835552A056}"/>
          </ac:spMkLst>
        </pc:spChg>
        <pc:spChg chg="mod">
          <ac:chgData name="Ismael Peña-López" userId="ad50cde2fbdf5e5c" providerId="LiveId" clId="{3DE42B17-4F12-42A7-9C00-DB1921462E0E}" dt="2026-01-07T16:07:03.748" v="2333" actId="207"/>
          <ac:spMkLst>
            <pc:docMk/>
            <pc:sldMk cId="2982608484" sldId="684"/>
            <ac:spMk id="10" creationId="{6A8850F3-7414-467D-8591-9121F65C6796}"/>
          </ac:spMkLst>
        </pc:spChg>
        <pc:spChg chg="mod">
          <ac:chgData name="Ismael Peña-López" userId="ad50cde2fbdf5e5c" providerId="LiveId" clId="{3DE42B17-4F12-42A7-9C00-DB1921462E0E}" dt="2026-01-07T16:07:03.748" v="2333" actId="207"/>
          <ac:spMkLst>
            <pc:docMk/>
            <pc:sldMk cId="2982608484" sldId="684"/>
            <ac:spMk id="11" creationId="{7464E952-C8E0-42A6-8399-E3423CD7EF5B}"/>
          </ac:spMkLst>
        </pc:spChg>
        <pc:spChg chg="mod">
          <ac:chgData name="Ismael Peña-López" userId="ad50cde2fbdf5e5c" providerId="LiveId" clId="{3DE42B17-4F12-42A7-9C00-DB1921462E0E}" dt="2026-01-07T16:07:03.748" v="2333" actId="207"/>
          <ac:spMkLst>
            <pc:docMk/>
            <pc:sldMk cId="2982608484" sldId="684"/>
            <ac:spMk id="12" creationId="{CCDC8763-516C-4F59-B004-C6E1E2198331}"/>
          </ac:spMkLst>
        </pc:spChg>
        <pc:spChg chg="mod">
          <ac:chgData name="Ismael Peña-López" userId="ad50cde2fbdf5e5c" providerId="LiveId" clId="{3DE42B17-4F12-42A7-9C00-DB1921462E0E}" dt="2026-01-07T16:07:03.748" v="2333" actId="207"/>
          <ac:spMkLst>
            <pc:docMk/>
            <pc:sldMk cId="2982608484" sldId="684"/>
            <ac:spMk id="13" creationId="{AD39BF78-033D-4556-9533-645A75464C57}"/>
          </ac:spMkLst>
        </pc:spChg>
        <pc:spChg chg="mod">
          <ac:chgData name="Ismael Peña-López" userId="ad50cde2fbdf5e5c" providerId="LiveId" clId="{3DE42B17-4F12-42A7-9C00-DB1921462E0E}" dt="2026-01-07T16:07:16.034" v="2336" actId="207"/>
          <ac:spMkLst>
            <pc:docMk/>
            <pc:sldMk cId="2982608484" sldId="684"/>
            <ac:spMk id="14" creationId="{0049A35B-C20D-4C1F-A9DA-889C169E829E}"/>
          </ac:spMkLst>
        </pc:spChg>
        <pc:spChg chg="mod">
          <ac:chgData name="Ismael Peña-López" userId="ad50cde2fbdf5e5c" providerId="LiveId" clId="{3DE42B17-4F12-42A7-9C00-DB1921462E0E}" dt="2026-01-07T16:07:16.034" v="2336" actId="207"/>
          <ac:spMkLst>
            <pc:docMk/>
            <pc:sldMk cId="2982608484" sldId="684"/>
            <ac:spMk id="26" creationId="{012B77BA-E0B7-4C06-B372-C556A6B99394}"/>
          </ac:spMkLst>
        </pc:spChg>
        <pc:spChg chg="mod ord">
          <ac:chgData name="Ismael Peña-López" userId="ad50cde2fbdf5e5c" providerId="LiveId" clId="{3DE42B17-4F12-42A7-9C00-DB1921462E0E}" dt="2026-01-07T16:06:46.056" v="2330" actId="120"/>
          <ac:spMkLst>
            <pc:docMk/>
            <pc:sldMk cId="2982608484" sldId="684"/>
            <ac:spMk id="8194" creationId="{9022B72A-DE87-43FE-B57D-F9BD567497C1}"/>
          </ac:spMkLst>
        </pc:spChg>
        <pc:spChg chg="del mod ord">
          <ac:chgData name="Ismael Peña-López" userId="ad50cde2fbdf5e5c" providerId="LiveId" clId="{3DE42B17-4F12-42A7-9C00-DB1921462E0E}" dt="2026-01-07T16:07:29.937" v="2339" actId="478"/>
          <ac:spMkLst>
            <pc:docMk/>
            <pc:sldMk cId="2982608484" sldId="684"/>
            <ac:spMk id="8196" creationId="{E32424D0-066F-43F3-9413-1FBDD783B6BD}"/>
          </ac:spMkLst>
        </pc:spChg>
        <pc:cxnChg chg="mod">
          <ac:chgData name="Ismael Peña-López" userId="ad50cde2fbdf5e5c" providerId="LiveId" clId="{3DE42B17-4F12-42A7-9C00-DB1921462E0E}" dt="2026-01-07T16:07:13.565" v="2335" actId="208"/>
          <ac:cxnSpMkLst>
            <pc:docMk/>
            <pc:sldMk cId="2982608484" sldId="684"/>
            <ac:cxnSpMk id="8" creationId="{49C7933C-16A8-4737-8374-9675B7CFBBF0}"/>
          </ac:cxnSpMkLst>
        </pc:cxnChg>
        <pc:cxnChg chg="mod">
          <ac:chgData name="Ismael Peña-López" userId="ad50cde2fbdf5e5c" providerId="LiveId" clId="{3DE42B17-4F12-42A7-9C00-DB1921462E0E}" dt="2026-01-07T16:07:13.565" v="2335" actId="208"/>
          <ac:cxnSpMkLst>
            <pc:docMk/>
            <pc:sldMk cId="2982608484" sldId="684"/>
            <ac:cxnSpMk id="19" creationId="{34E0B7DE-A47E-4980-A30D-59634E3B3F99}"/>
          </ac:cxnSpMkLst>
        </pc:cxnChg>
        <pc:cxnChg chg="mod">
          <ac:chgData name="Ismael Peña-López" userId="ad50cde2fbdf5e5c" providerId="LiveId" clId="{3DE42B17-4F12-42A7-9C00-DB1921462E0E}" dt="2026-01-07T16:07:13.565" v="2335" actId="208"/>
          <ac:cxnSpMkLst>
            <pc:docMk/>
            <pc:sldMk cId="2982608484" sldId="684"/>
            <ac:cxnSpMk id="20" creationId="{4E2CC95B-147F-4D38-9DD4-FA7320235287}"/>
          </ac:cxnSpMkLst>
        </pc:cxnChg>
        <pc:cxnChg chg="mod">
          <ac:chgData name="Ismael Peña-López" userId="ad50cde2fbdf5e5c" providerId="LiveId" clId="{3DE42B17-4F12-42A7-9C00-DB1921462E0E}" dt="2026-01-07T16:07:13.565" v="2335" actId="208"/>
          <ac:cxnSpMkLst>
            <pc:docMk/>
            <pc:sldMk cId="2982608484" sldId="684"/>
            <ac:cxnSpMk id="21" creationId="{0A0920E6-96D9-4DEB-8DCF-FC19F541C894}"/>
          </ac:cxnSpMkLst>
        </pc:cxnChg>
        <pc:cxnChg chg="mod">
          <ac:chgData name="Ismael Peña-López" userId="ad50cde2fbdf5e5c" providerId="LiveId" clId="{3DE42B17-4F12-42A7-9C00-DB1921462E0E}" dt="2026-01-07T16:07:13.565" v="2335" actId="208"/>
          <ac:cxnSpMkLst>
            <pc:docMk/>
            <pc:sldMk cId="2982608484" sldId="684"/>
            <ac:cxnSpMk id="22" creationId="{862E1F69-ECD0-43F2-9B03-E21F2D9DE8A1}"/>
          </ac:cxnSpMkLst>
        </pc:cxnChg>
        <pc:cxnChg chg="mod">
          <ac:chgData name="Ismael Peña-López" userId="ad50cde2fbdf5e5c" providerId="LiveId" clId="{3DE42B17-4F12-42A7-9C00-DB1921462E0E}" dt="2026-01-07T16:07:13.565" v="2335" actId="208"/>
          <ac:cxnSpMkLst>
            <pc:docMk/>
            <pc:sldMk cId="2982608484" sldId="684"/>
            <ac:cxnSpMk id="23" creationId="{2E240B02-4032-4776-8D12-DAE986997310}"/>
          </ac:cxnSpMkLst>
        </pc:cxnChg>
        <pc:cxnChg chg="mod">
          <ac:chgData name="Ismael Peña-López" userId="ad50cde2fbdf5e5c" providerId="LiveId" clId="{3DE42B17-4F12-42A7-9C00-DB1921462E0E}" dt="2026-01-07T16:07:13.565" v="2335" actId="208"/>
          <ac:cxnSpMkLst>
            <pc:docMk/>
            <pc:sldMk cId="2982608484" sldId="684"/>
            <ac:cxnSpMk id="24" creationId="{8A402115-4304-447C-B743-F2F77C161002}"/>
          </ac:cxnSpMkLst>
        </pc:cxnChg>
        <pc:cxnChg chg="mod">
          <ac:chgData name="Ismael Peña-López" userId="ad50cde2fbdf5e5c" providerId="LiveId" clId="{3DE42B17-4F12-42A7-9C00-DB1921462E0E}" dt="2026-01-07T16:06:58.794" v="2332" actId="208"/>
          <ac:cxnSpMkLst>
            <pc:docMk/>
            <pc:sldMk cId="2982608484" sldId="684"/>
            <ac:cxnSpMk id="25" creationId="{200DBFE2-0EAA-4951-94F4-88FD27445C12}"/>
          </ac:cxnSpMkLst>
        </pc:cxnChg>
        <pc:cxnChg chg="mod">
          <ac:chgData name="Ismael Peña-López" userId="ad50cde2fbdf5e5c" providerId="LiveId" clId="{3DE42B17-4F12-42A7-9C00-DB1921462E0E}" dt="2026-01-07T16:06:58.794" v="2332" actId="208"/>
          <ac:cxnSpMkLst>
            <pc:docMk/>
            <pc:sldMk cId="2982608484" sldId="684"/>
            <ac:cxnSpMk id="29" creationId="{2C8D0EA5-155F-4088-8EEB-CDF372CC6183}"/>
          </ac:cxnSpMkLst>
        </pc:cxnChg>
        <pc:cxnChg chg="mod">
          <ac:chgData name="Ismael Peña-López" userId="ad50cde2fbdf5e5c" providerId="LiveId" clId="{3DE42B17-4F12-42A7-9C00-DB1921462E0E}" dt="2026-01-07T16:07:13.565" v="2335" actId="208"/>
          <ac:cxnSpMkLst>
            <pc:docMk/>
            <pc:sldMk cId="2982608484" sldId="684"/>
            <ac:cxnSpMk id="30" creationId="{4C245B89-DD7F-4C7F-941A-894DC6F783AC}"/>
          </ac:cxnSpMkLst>
        </pc:cxnChg>
        <pc:cxnChg chg="mod">
          <ac:chgData name="Ismael Peña-López" userId="ad50cde2fbdf5e5c" providerId="LiveId" clId="{3DE42B17-4F12-42A7-9C00-DB1921462E0E}" dt="2026-01-07T16:06:58.794" v="2332" actId="208"/>
          <ac:cxnSpMkLst>
            <pc:docMk/>
            <pc:sldMk cId="2982608484" sldId="684"/>
            <ac:cxnSpMk id="32" creationId="{406EA293-828E-4F0F-8FCF-942FE3CD2541}"/>
          </ac:cxnSpMkLst>
        </pc:cxn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3774203234" sldId="685"/>
        </pc:sldMkLst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9" creationId="{CA762FF6-52A8-439F-A194-ECAA8EFC389E}"/>
          </ac:spMkLst>
        </pc:spChg>
        <pc:spChg chg="mod">
          <ac:chgData name="Ismael Peña-López" userId="ad50cde2fbdf5e5c" providerId="LiveId" clId="{3DE42B17-4F12-42A7-9C00-DB1921462E0E}" dt="2026-01-07T18:00:30.486" v="3129" actId="207"/>
          <ac:spMkLst>
            <pc:docMk/>
            <pc:sldMk cId="3774203234" sldId="685"/>
            <ac:spMk id="13" creationId="{EB6A8097-387E-45DA-9502-95E126F9DAB2}"/>
          </ac:spMkLst>
        </pc:spChg>
        <pc:spChg chg="mod">
          <ac:chgData name="Ismael Peña-López" userId="ad50cde2fbdf5e5c" providerId="LiveId" clId="{3DE42B17-4F12-42A7-9C00-DB1921462E0E}" dt="2026-01-07T18:00:32.723" v="3130" actId="207"/>
          <ac:spMkLst>
            <pc:docMk/>
            <pc:sldMk cId="3774203234" sldId="685"/>
            <ac:spMk id="15" creationId="{B606ADED-2A60-4FC6-90C7-44D232CBBA9B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25" creationId="{C13AE830-1370-8417-2326-3EAE7325FFE1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27" creationId="{1BBDDC71-8B6F-DFDF-A994-256BD3F96CBB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28" creationId="{2028BE84-BC30-6E13-9CF9-98F8A1F65C30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30" creationId="{A94AD3E5-7A0B-81C2-8C4B-7BF9BB9F968A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32" creationId="{AFC93FEB-257C-ACE7-7865-40495CE8E243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36" creationId="{1F795065-A165-4C20-AED1-78D3C3EADFAE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39" creationId="{89E79BB0-A1D5-42E1-871F-3A08B99C92FF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40" creationId="{5A3D7365-240C-4F2E-8FB8-233A2C5B26AB}"/>
          </ac:spMkLst>
        </pc:spChg>
        <pc:spChg chg="mod ord">
          <ac:chgData name="Ismael Peña-López" userId="ad50cde2fbdf5e5c" providerId="LiveId" clId="{3DE42B17-4F12-42A7-9C00-DB1921462E0E}" dt="2026-01-07T18:00:08.119" v="3123" actId="207"/>
          <ac:spMkLst>
            <pc:docMk/>
            <pc:sldMk cId="3774203234" sldId="685"/>
            <ac:spMk id="43" creationId="{C1010E07-DF60-9E43-CA48-649AC5480216}"/>
          </ac:spMkLst>
        </pc:spChg>
        <pc:spChg chg="mod">
          <ac:chgData name="Ismael Peña-López" userId="ad50cde2fbdf5e5c" providerId="LiveId" clId="{3DE42B17-4F12-42A7-9C00-DB1921462E0E}" dt="2026-01-07T18:00:30.486" v="3129" actId="207"/>
          <ac:spMkLst>
            <pc:docMk/>
            <pc:sldMk cId="3774203234" sldId="685"/>
            <ac:spMk id="55" creationId="{3F229323-DBB1-482A-8CC0-80FF503AB5C1}"/>
          </ac:spMkLst>
        </pc:spChg>
        <pc:spChg chg="mod">
          <ac:chgData name="Ismael Peña-López" userId="ad50cde2fbdf5e5c" providerId="LiveId" clId="{3DE42B17-4F12-42A7-9C00-DB1921462E0E}" dt="2026-01-07T18:00:17.647" v="3125" actId="208"/>
          <ac:spMkLst>
            <pc:docMk/>
            <pc:sldMk cId="3774203234" sldId="685"/>
            <ac:spMk id="71" creationId="{6ACCA039-D266-4F62-9244-AE70FDE1E881}"/>
          </ac:spMkLst>
        </pc:spChg>
        <pc:spChg chg="mod">
          <ac:chgData name="Ismael Peña-López" userId="ad50cde2fbdf5e5c" providerId="LiveId" clId="{3DE42B17-4F12-42A7-9C00-DB1921462E0E}" dt="2026-01-07T18:00:50.240" v="3136" actId="20577"/>
          <ac:spMkLst>
            <pc:docMk/>
            <pc:sldMk cId="3774203234" sldId="685"/>
            <ac:spMk id="73" creationId="{0A096B49-A420-4F84-874A-7BD5DF136AC7}"/>
          </ac:spMkLst>
        </pc:spChg>
        <pc:spChg chg="mod ord">
          <ac:chgData name="Ismael Peña-López" userId="ad50cde2fbdf5e5c" providerId="LiveId" clId="{3DE42B17-4F12-42A7-9C00-DB1921462E0E}" dt="2026-01-07T17:59:59.189" v="3121" actId="120"/>
          <ac:spMkLst>
            <pc:docMk/>
            <pc:sldMk cId="3774203234" sldId="685"/>
            <ac:spMk id="8194" creationId="{9022B72A-DE87-43FE-B57D-F9BD567497C1}"/>
          </ac:spMkLst>
        </pc:spChg>
        <pc:spChg chg="del mod ord">
          <ac:chgData name="Ismael Peña-López" userId="ad50cde2fbdf5e5c" providerId="LiveId" clId="{3DE42B17-4F12-42A7-9C00-DB1921462E0E}" dt="2026-01-07T18:00:36.581" v="3131" actId="478"/>
          <ac:spMkLst>
            <pc:docMk/>
            <pc:sldMk cId="3774203234" sldId="685"/>
            <ac:spMk id="8196" creationId="{E32424D0-066F-43F3-9413-1FBDD783B6BD}"/>
          </ac:spMkLst>
        </pc:spChg>
        <pc:picChg chg="del">
          <ac:chgData name="Ismael Peña-López" userId="ad50cde2fbdf5e5c" providerId="LiveId" clId="{3DE42B17-4F12-42A7-9C00-DB1921462E0E}" dt="2026-01-07T18:00:36.581" v="3131" actId="478"/>
          <ac:picMkLst>
            <pc:docMk/>
            <pc:sldMk cId="3774203234" sldId="685"/>
            <ac:picMk id="8197" creationId="{03C31A88-1A80-4C6F-91A2-54152E89BB5F}"/>
          </ac:picMkLst>
        </pc:picChg>
      </pc:sldChg>
      <pc:sldChg chg="add del">
        <pc:chgData name="Ismael Peña-López" userId="ad50cde2fbdf5e5c" providerId="LiveId" clId="{3DE42B17-4F12-42A7-9C00-DB1921462E0E}" dt="2026-01-07T14:40:02.972" v="570" actId="47"/>
        <pc:sldMkLst>
          <pc:docMk/>
          <pc:sldMk cId="3902717395" sldId="774"/>
        </pc:sldMkLst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2304066831" sldId="779"/>
        </pc:sldMkLst>
        <pc:spChg chg="mod ord">
          <ac:chgData name="Ismael Peña-López" userId="ad50cde2fbdf5e5c" providerId="LiveId" clId="{3DE42B17-4F12-42A7-9C00-DB1921462E0E}" dt="2026-01-07T17:59:35.877" v="3115" actId="1076"/>
          <ac:spMkLst>
            <pc:docMk/>
            <pc:sldMk cId="2304066831" sldId="779"/>
            <ac:spMk id="2" creationId="{00000000-0000-0000-0000-000000000000}"/>
          </ac:spMkLst>
        </pc:spChg>
        <pc:spChg chg="add del mod ord">
          <ac:chgData name="Ismael Peña-López" userId="ad50cde2fbdf5e5c" providerId="LiveId" clId="{3DE42B17-4F12-42A7-9C00-DB1921462E0E}" dt="2026-01-07T17:53:45.504" v="3064" actId="478"/>
          <ac:spMkLst>
            <pc:docMk/>
            <pc:sldMk cId="2304066831" sldId="779"/>
            <ac:spMk id="3" creationId="{A04026A8-DCEA-FD26-58D9-B06971602F33}"/>
          </ac:spMkLst>
        </pc:spChg>
        <pc:spChg chg="mod">
          <ac:chgData name="Ismael Peña-López" userId="ad50cde2fbdf5e5c" providerId="LiveId" clId="{3DE42B17-4F12-42A7-9C00-DB1921462E0E}" dt="2026-01-07T17:54:18.466" v="3070" actId="20577"/>
          <ac:spMkLst>
            <pc:docMk/>
            <pc:sldMk cId="2304066831" sldId="779"/>
            <ac:spMk id="14" creationId="{8E2B5E28-16AF-39E6-F626-4A2DB3D07717}"/>
          </ac:spMkLst>
        </pc:spChg>
        <pc:graphicFrameChg chg="modGraphic">
          <ac:chgData name="Ismael Peña-López" userId="ad50cde2fbdf5e5c" providerId="LiveId" clId="{3DE42B17-4F12-42A7-9C00-DB1921462E0E}" dt="2026-01-07T17:54:23.256" v="3071" actId="790"/>
          <ac:graphicFrameMkLst>
            <pc:docMk/>
            <pc:sldMk cId="2304066831" sldId="779"/>
            <ac:graphicFrameMk id="17" creationId="{7107F6AB-C091-C477-7042-5C8EE28160A3}"/>
          </ac:graphicFrameMkLst>
        </pc:graphicFrameChg>
      </pc:sldChg>
      <pc:sldChg chg="addSp modSp add del mod modClrScheme chgLayout">
        <pc:chgData name="Ismael Peña-López" userId="ad50cde2fbdf5e5c" providerId="LiveId" clId="{3DE42B17-4F12-42A7-9C00-DB1921462E0E}" dt="2026-01-07T16:23:13.273" v="2917" actId="47"/>
        <pc:sldMkLst>
          <pc:docMk/>
          <pc:sldMk cId="3468747053" sldId="859"/>
        </pc:sldMkLst>
        <pc:spChg chg="mod ord">
          <ac:chgData name="Ismael Peña-López" userId="ad50cde2fbdf5e5c" providerId="LiveId" clId="{3DE42B17-4F12-42A7-9C00-DB1921462E0E}" dt="2026-01-07T15:44:04.071" v="1877" actId="700"/>
          <ac:spMkLst>
            <pc:docMk/>
            <pc:sldMk cId="3468747053" sldId="859"/>
            <ac:spMk id="2" creationId="{5EA43242-E9D7-4D6D-6C3A-ED8224592BC3}"/>
          </ac:spMkLst>
        </pc:spChg>
        <pc:spChg chg="add mod ord">
          <ac:chgData name="Ismael Peña-López" userId="ad50cde2fbdf5e5c" providerId="LiveId" clId="{3DE42B17-4F12-42A7-9C00-DB1921462E0E}" dt="2026-01-07T15:44:04.071" v="1877" actId="700"/>
          <ac:spMkLst>
            <pc:docMk/>
            <pc:sldMk cId="3468747053" sldId="859"/>
            <ac:spMk id="3" creationId="{4EE48B85-B198-5F70-06D7-3DAF98CCA458}"/>
          </ac:spMkLst>
        </pc:spChg>
        <pc:spChg chg="mod ord">
          <ac:chgData name="Ismael Peña-López" userId="ad50cde2fbdf5e5c" providerId="LiveId" clId="{3DE42B17-4F12-42A7-9C00-DB1921462E0E}" dt="2026-01-07T15:44:04.071" v="1877" actId="700"/>
          <ac:spMkLst>
            <pc:docMk/>
            <pc:sldMk cId="3468747053" sldId="859"/>
            <ac:spMk id="8196" creationId="{E32424D0-066F-43F3-9413-1FBDD783B6BD}"/>
          </ac:spMkLst>
        </pc:spChg>
      </pc:sldChg>
      <pc:sldChg chg="addSp delSp modSp mod setBg">
        <pc:chgData name="Ismael Peña-López" userId="ad50cde2fbdf5e5c" providerId="LiveId" clId="{3DE42B17-4F12-42A7-9C00-DB1921462E0E}" dt="2026-01-07T16:02:21.409" v="2223" actId="478"/>
        <pc:sldMkLst>
          <pc:docMk/>
          <pc:sldMk cId="2349184117" sldId="870"/>
        </pc:sldMkLst>
        <pc:spChg chg="del mod">
          <ac:chgData name="Ismael Peña-López" userId="ad50cde2fbdf5e5c" providerId="LiveId" clId="{3DE42B17-4F12-42A7-9C00-DB1921462E0E}" dt="2026-01-07T12:25:30.385" v="166" actId="478"/>
          <ac:spMkLst>
            <pc:docMk/>
            <pc:sldMk cId="2349184117" sldId="870"/>
            <ac:spMk id="2" creationId="{DA6B6BB4-3930-B619-89A6-3FE62EB9F0D8}"/>
          </ac:spMkLst>
        </pc:spChg>
        <pc:spChg chg="del mod">
          <ac:chgData name="Ismael Peña-López" userId="ad50cde2fbdf5e5c" providerId="LiveId" clId="{3DE42B17-4F12-42A7-9C00-DB1921462E0E}" dt="2026-01-07T12:25:11.904" v="78" actId="478"/>
          <ac:spMkLst>
            <pc:docMk/>
            <pc:sldMk cId="2349184117" sldId="870"/>
            <ac:spMk id="3" creationId="{4842B778-6F8B-A0E9-ECEE-94E324E173FE}"/>
          </ac:spMkLst>
        </pc:spChg>
        <pc:spChg chg="add del mod">
          <ac:chgData name="Ismael Peña-López" userId="ad50cde2fbdf5e5c" providerId="LiveId" clId="{3DE42B17-4F12-42A7-9C00-DB1921462E0E}" dt="2026-01-07T12:25:13.582" v="79" actId="478"/>
          <ac:spMkLst>
            <pc:docMk/>
            <pc:sldMk cId="2349184117" sldId="870"/>
            <ac:spMk id="4" creationId="{64439C4B-8269-5B7C-22E4-B40B4E577CE3}"/>
          </ac:spMkLst>
        </pc:spChg>
        <pc:spChg chg="add mod">
          <ac:chgData name="Ismael Peña-López" userId="ad50cde2fbdf5e5c" providerId="LiveId" clId="{3DE42B17-4F12-42A7-9C00-DB1921462E0E}" dt="2026-01-07T12:26:53.777" v="212" actId="403"/>
          <ac:spMkLst>
            <pc:docMk/>
            <pc:sldMk cId="2349184117" sldId="870"/>
            <ac:spMk id="5" creationId="{8546245F-D5E9-FA8A-29E6-D69523A66ACF}"/>
          </ac:spMkLst>
        </pc:spChg>
        <pc:spChg chg="del mod">
          <ac:chgData name="Ismael Peña-López" userId="ad50cde2fbdf5e5c" providerId="LiveId" clId="{3DE42B17-4F12-42A7-9C00-DB1921462E0E}" dt="2026-01-07T16:02:21.409" v="2223" actId="478"/>
          <ac:spMkLst>
            <pc:docMk/>
            <pc:sldMk cId="2349184117" sldId="870"/>
            <ac:spMk id="8196" creationId="{E32424D0-066F-43F3-9413-1FBDD783B6BD}"/>
          </ac:spMkLst>
        </pc:spChg>
      </pc:sldChg>
      <pc:sldChg chg="addSp modSp add del mod modClrScheme chgLayout">
        <pc:chgData name="Ismael Peña-López" userId="ad50cde2fbdf5e5c" providerId="LiveId" clId="{3DE42B17-4F12-42A7-9C00-DB1921462E0E}" dt="2026-01-07T16:00:49.631" v="2209" actId="47"/>
        <pc:sldMkLst>
          <pc:docMk/>
          <pc:sldMk cId="1672884591" sldId="875"/>
        </pc:sldMkLst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1672884591" sldId="875"/>
            <ac:spMk id="2" creationId="{DA6B6BB4-3930-B619-89A6-3FE62EB9F0D8}"/>
          </ac:spMkLst>
        </pc:spChg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1672884591" sldId="875"/>
            <ac:spMk id="5" creationId="{73DEB539-604C-0BAE-2BD2-9DB873612C19}"/>
          </ac:spMkLst>
        </pc:spChg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1672884591" sldId="875"/>
            <ac:spMk id="8196" creationId="{E32424D0-066F-43F3-9413-1FBDD783B6BD}"/>
          </ac:spMkLst>
        </pc:spChg>
      </pc:sldChg>
      <pc:sldChg chg="addSp modSp add del mod ord modClrScheme chgLayout">
        <pc:chgData name="Ismael Peña-López" userId="ad50cde2fbdf5e5c" providerId="LiveId" clId="{3DE42B17-4F12-42A7-9C00-DB1921462E0E}" dt="2026-01-07T16:19:38.251" v="2761" actId="47"/>
        <pc:sldMkLst>
          <pc:docMk/>
          <pc:sldMk cId="800224749" sldId="876"/>
        </pc:sldMkLst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800224749" sldId="876"/>
            <ac:spMk id="2" creationId="{DA6B6BB4-3930-B619-89A6-3FE62EB9F0D8}"/>
          </ac:spMkLst>
        </pc:spChg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800224749" sldId="876"/>
            <ac:spMk id="5" creationId="{90A70098-F148-8713-3CF0-A2538C9C883B}"/>
          </ac:spMkLst>
        </pc:spChg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800224749" sldId="876"/>
            <ac:spMk id="8196" creationId="{E32424D0-066F-43F3-9413-1FBDD783B6BD}"/>
          </ac:spMkLst>
        </pc:spChg>
      </pc:sldChg>
      <pc:sldChg chg="addSp modSp add del mod modClrScheme chgLayout">
        <pc:chgData name="Ismael Peña-López" userId="ad50cde2fbdf5e5c" providerId="LiveId" clId="{3DE42B17-4F12-42A7-9C00-DB1921462E0E}" dt="2026-01-07T16:22:35.179" v="2880" actId="47"/>
        <pc:sldMkLst>
          <pc:docMk/>
          <pc:sldMk cId="1496420039" sldId="877"/>
        </pc:sldMkLst>
        <pc:spChg chg="mod ord">
          <ac:chgData name="Ismael Peña-López" userId="ad50cde2fbdf5e5c" providerId="LiveId" clId="{3DE42B17-4F12-42A7-9C00-DB1921462E0E}" dt="2026-01-07T15:44:04.071" v="1877" actId="700"/>
          <ac:spMkLst>
            <pc:docMk/>
            <pc:sldMk cId="1496420039" sldId="877"/>
            <ac:spMk id="2" creationId="{DA6B6BB4-3930-B619-89A6-3FE62EB9F0D8}"/>
          </ac:spMkLst>
        </pc:spChg>
        <pc:spChg chg="add mod ord">
          <ac:chgData name="Ismael Peña-López" userId="ad50cde2fbdf5e5c" providerId="LiveId" clId="{3DE42B17-4F12-42A7-9C00-DB1921462E0E}" dt="2026-01-07T15:44:04.071" v="1877" actId="700"/>
          <ac:spMkLst>
            <pc:docMk/>
            <pc:sldMk cId="1496420039" sldId="877"/>
            <ac:spMk id="5" creationId="{852B35C5-E1C9-99ED-C95F-1C1EBE378B89}"/>
          </ac:spMkLst>
        </pc:spChg>
        <pc:spChg chg="mod ord">
          <ac:chgData name="Ismael Peña-López" userId="ad50cde2fbdf5e5c" providerId="LiveId" clId="{3DE42B17-4F12-42A7-9C00-DB1921462E0E}" dt="2026-01-07T15:44:04.071" v="1877" actId="700"/>
          <ac:spMkLst>
            <pc:docMk/>
            <pc:sldMk cId="1496420039" sldId="877"/>
            <ac:spMk id="8196" creationId="{E32424D0-066F-43F3-9413-1FBDD783B6BD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2500275915" sldId="878"/>
        </pc:sldMkLst>
        <pc:spChg chg="add del mod ord">
          <ac:chgData name="Ismael Peña-López" userId="ad50cde2fbdf5e5c" providerId="LiveId" clId="{3DE42B17-4F12-42A7-9C00-DB1921462E0E}" dt="2026-01-07T15:43:56.580" v="1873" actId="700"/>
          <ac:spMkLst>
            <pc:docMk/>
            <pc:sldMk cId="2500275915" sldId="878"/>
            <ac:spMk id="2" creationId="{AB991D12-6BF0-AEC3-DBEC-78F5919FCEF6}"/>
          </ac:spMkLst>
        </pc:spChg>
        <pc:spChg chg="add del mod ord">
          <ac:chgData name="Ismael Peña-López" userId="ad50cde2fbdf5e5c" providerId="LiveId" clId="{3DE42B17-4F12-42A7-9C00-DB1921462E0E}" dt="2026-01-07T15:44:25.809" v="1883" actId="478"/>
          <ac:spMkLst>
            <pc:docMk/>
            <pc:sldMk cId="2500275915" sldId="878"/>
            <ac:spMk id="3" creationId="{AD7CEF5D-8B13-694F-F4D0-B9F693CBB16E}"/>
          </ac:spMkLst>
        </pc:spChg>
        <pc:spChg chg="add del mod">
          <ac:chgData name="Ismael Peña-López" userId="ad50cde2fbdf5e5c" providerId="LiveId" clId="{3DE42B17-4F12-42A7-9C00-DB1921462E0E}" dt="2026-01-07T15:45:04.472" v="1909" actId="12"/>
          <ac:spMkLst>
            <pc:docMk/>
            <pc:sldMk cId="2500275915" sldId="878"/>
            <ac:spMk id="6" creationId="{DE5A1AF5-7871-65E3-20B2-10B72651BFBE}"/>
          </ac:spMkLst>
        </pc:spChg>
        <pc:spChg chg="del">
          <ac:chgData name="Ismael Peña-López" userId="ad50cde2fbdf5e5c" providerId="LiveId" clId="{3DE42B17-4F12-42A7-9C00-DB1921462E0E}" dt="2026-01-07T15:44:20.991" v="1881" actId="478"/>
          <ac:spMkLst>
            <pc:docMk/>
            <pc:sldMk cId="2500275915" sldId="878"/>
            <ac:spMk id="8" creationId="{DAE531B4-E9C4-EACE-25AC-DF08C1B5F6EA}"/>
          </ac:spMkLst>
        </pc:spChg>
        <pc:spChg chg="mod ord">
          <ac:chgData name="Ismael Peña-López" userId="ad50cde2fbdf5e5c" providerId="LiveId" clId="{3DE42B17-4F12-42A7-9C00-DB1921462E0E}" dt="2026-01-07T17:57:37.260" v="3098" actId="404"/>
          <ac:spMkLst>
            <pc:docMk/>
            <pc:sldMk cId="2500275915" sldId="878"/>
            <ac:spMk id="8194" creationId="{3C86F538-1E60-4CD0-B3B4-018F0B8CA2F5}"/>
          </ac:spMkLst>
        </pc:spChg>
        <pc:spChg chg="del">
          <ac:chgData name="Ismael Peña-López" userId="ad50cde2fbdf5e5c" providerId="LiveId" clId="{3DE42B17-4F12-42A7-9C00-DB1921462E0E}" dt="2026-01-07T15:44:24.481" v="1882" actId="478"/>
          <ac:spMkLst>
            <pc:docMk/>
            <pc:sldMk cId="2500275915" sldId="878"/>
            <ac:spMk id="9220" creationId="{39B0D78A-4415-4EF5-818E-E7B0089D8545}"/>
          </ac:spMkLst>
        </pc:spChg>
        <pc:picChg chg="del">
          <ac:chgData name="Ismael Peña-López" userId="ad50cde2fbdf5e5c" providerId="LiveId" clId="{3DE42B17-4F12-42A7-9C00-DB1921462E0E}" dt="2026-01-07T15:44:24.481" v="1882" actId="478"/>
          <ac:picMkLst>
            <pc:docMk/>
            <pc:sldMk cId="2500275915" sldId="878"/>
            <ac:picMk id="9" creationId="{931DF867-643C-1FD1-D5D9-9C748A9CEBAA}"/>
          </ac:picMkLst>
        </pc:picChg>
      </pc:sldChg>
      <pc:sldChg chg="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3426460180" sldId="879"/>
        </pc:sldMkLst>
        <pc:spChg chg="mod">
          <ac:chgData name="Ismael Peña-López" userId="ad50cde2fbdf5e5c" providerId="LiveId" clId="{3DE42B17-4F12-42A7-9C00-DB1921462E0E}" dt="2026-01-07T15:50:44.676" v="2156" actId="554"/>
          <ac:spMkLst>
            <pc:docMk/>
            <pc:sldMk cId="3426460180" sldId="879"/>
            <ac:spMk id="8" creationId="{CD5590AE-4E41-F2EA-669B-B3D99A44A38B}"/>
          </ac:spMkLst>
        </pc:spChg>
        <pc:spChg chg="mod">
          <ac:chgData name="Ismael Peña-López" userId="ad50cde2fbdf5e5c" providerId="LiveId" clId="{3DE42B17-4F12-42A7-9C00-DB1921462E0E}" dt="2026-01-07T15:50:16.668" v="2151" actId="12"/>
          <ac:spMkLst>
            <pc:docMk/>
            <pc:sldMk cId="3426460180" sldId="879"/>
            <ac:spMk id="9" creationId="{98DC0731-C988-D136-4606-09A0E7DA2447}"/>
          </ac:spMkLst>
        </pc:spChg>
        <pc:spChg chg="del">
          <ac:chgData name="Ismael Peña-López" userId="ad50cde2fbdf5e5c" providerId="LiveId" clId="{3DE42B17-4F12-42A7-9C00-DB1921462E0E}" dt="2026-01-07T15:50:03.344" v="2149" actId="478"/>
          <ac:spMkLst>
            <pc:docMk/>
            <pc:sldMk cId="3426460180" sldId="879"/>
            <ac:spMk id="10" creationId="{2F2B1AEA-8738-B7AC-A6A5-1E3AFF596706}"/>
          </ac:spMkLst>
        </pc:spChg>
        <pc:spChg chg="mod ord">
          <ac:chgData name="Ismael Peña-López" userId="ad50cde2fbdf5e5c" providerId="LiveId" clId="{3DE42B17-4F12-42A7-9C00-DB1921462E0E}" dt="2026-01-07T17:57:28.330" v="3096" actId="404"/>
          <ac:spMkLst>
            <pc:docMk/>
            <pc:sldMk cId="3426460180" sldId="879"/>
            <ac:spMk id="8194" creationId="{3C86F538-1E60-4CD0-B3B4-018F0B8CA2F5}"/>
          </ac:spMkLst>
        </pc:spChg>
        <pc:spChg chg="mod ord">
          <ac:chgData name="Ismael Peña-López" userId="ad50cde2fbdf5e5c" providerId="LiveId" clId="{3DE42B17-4F12-42A7-9C00-DB1921462E0E}" dt="2026-01-07T15:50:44.676" v="2156" actId="554"/>
          <ac:spMkLst>
            <pc:docMk/>
            <pc:sldMk cId="3426460180" sldId="879"/>
            <ac:spMk id="9219" creationId="{EEF12E47-2DB0-4CA1-BEB9-D7B435CC0BA4}"/>
          </ac:spMkLst>
        </pc:spChg>
        <pc:spChg chg="del">
          <ac:chgData name="Ismael Peña-López" userId="ad50cde2fbdf5e5c" providerId="LiveId" clId="{3DE42B17-4F12-42A7-9C00-DB1921462E0E}" dt="2026-01-07T15:50:03.344" v="2149" actId="478"/>
          <ac:spMkLst>
            <pc:docMk/>
            <pc:sldMk cId="3426460180" sldId="879"/>
            <ac:spMk id="9220" creationId="{39B0D78A-4415-4EF5-818E-E7B0089D8545}"/>
          </ac:spMkLst>
        </pc:spChg>
        <pc:picChg chg="del">
          <ac:chgData name="Ismael Peña-López" userId="ad50cde2fbdf5e5c" providerId="LiveId" clId="{3DE42B17-4F12-42A7-9C00-DB1921462E0E}" dt="2026-01-07T15:50:03.344" v="2149" actId="478"/>
          <ac:picMkLst>
            <pc:docMk/>
            <pc:sldMk cId="3426460180" sldId="879"/>
            <ac:picMk id="11" creationId="{4377A07C-F760-84CA-574A-8E99CEE54ED8}"/>
          </ac:picMkLst>
        </pc:pic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2144239628" sldId="880"/>
        </pc:sldMkLst>
        <pc:spChg chg="add mod">
          <ac:chgData name="Ismael Peña-López" userId="ad50cde2fbdf5e5c" providerId="LiveId" clId="{3DE42B17-4F12-42A7-9C00-DB1921462E0E}" dt="2026-01-07T15:52:23.551" v="2189" actId="20577"/>
          <ac:spMkLst>
            <pc:docMk/>
            <pc:sldMk cId="2144239628" sldId="880"/>
            <ac:spMk id="2" creationId="{ECB74A37-3465-1CE2-2BAF-177C1167ACEE}"/>
          </ac:spMkLst>
        </pc:spChg>
        <pc:spChg chg="del">
          <ac:chgData name="Ismael Peña-López" userId="ad50cde2fbdf5e5c" providerId="LiveId" clId="{3DE42B17-4F12-42A7-9C00-DB1921462E0E}" dt="2026-01-07T15:51:14.787" v="2159" actId="478"/>
          <ac:spMkLst>
            <pc:docMk/>
            <pc:sldMk cId="2144239628" sldId="880"/>
            <ac:spMk id="6" creationId="{DF99DEE5-1171-F9EA-4841-EA8CB1947539}"/>
          </ac:spMkLst>
        </pc:spChg>
        <pc:spChg chg="mod ord">
          <ac:chgData name="Ismael Peña-López" userId="ad50cde2fbdf5e5c" providerId="LiveId" clId="{3DE42B17-4F12-42A7-9C00-DB1921462E0E}" dt="2026-01-07T17:57:25.163" v="3095" actId="404"/>
          <ac:spMkLst>
            <pc:docMk/>
            <pc:sldMk cId="2144239628" sldId="880"/>
            <ac:spMk id="8194" creationId="{3C86F538-1E60-4CD0-B3B4-018F0B8CA2F5}"/>
          </ac:spMkLst>
        </pc:spChg>
        <pc:spChg chg="mod ord">
          <ac:chgData name="Ismael Peña-López" userId="ad50cde2fbdf5e5c" providerId="LiveId" clId="{3DE42B17-4F12-42A7-9C00-DB1921462E0E}" dt="2026-01-07T15:51:59.748" v="2177" actId="554"/>
          <ac:spMkLst>
            <pc:docMk/>
            <pc:sldMk cId="2144239628" sldId="880"/>
            <ac:spMk id="9219" creationId="{EEF12E47-2DB0-4CA1-BEB9-D7B435CC0BA4}"/>
          </ac:spMkLst>
        </pc:spChg>
        <pc:spChg chg="del">
          <ac:chgData name="Ismael Peña-López" userId="ad50cde2fbdf5e5c" providerId="LiveId" clId="{3DE42B17-4F12-42A7-9C00-DB1921462E0E}" dt="2026-01-07T15:51:14.787" v="2159" actId="478"/>
          <ac:spMkLst>
            <pc:docMk/>
            <pc:sldMk cId="2144239628" sldId="880"/>
            <ac:spMk id="9220" creationId="{39B0D78A-4415-4EF5-818E-E7B0089D8545}"/>
          </ac:spMkLst>
        </pc:spChg>
        <pc:picChg chg="del">
          <ac:chgData name="Ismael Peña-López" userId="ad50cde2fbdf5e5c" providerId="LiveId" clId="{3DE42B17-4F12-42A7-9C00-DB1921462E0E}" dt="2026-01-07T15:51:14.787" v="2159" actId="478"/>
          <ac:picMkLst>
            <pc:docMk/>
            <pc:sldMk cId="2144239628" sldId="880"/>
            <ac:picMk id="7" creationId="{0D825827-7350-F172-E3D6-300D8168F6A5}"/>
          </ac:picMkLst>
        </pc:pic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3012348601" sldId="881"/>
        </pc:sldMkLst>
        <pc:spChg chg="add del mod ord">
          <ac:chgData name="Ismael Peña-López" userId="ad50cde2fbdf5e5c" providerId="LiveId" clId="{3DE42B17-4F12-42A7-9C00-DB1921462E0E}" dt="2026-01-07T18:01:12.802" v="3140" actId="478"/>
          <ac:spMkLst>
            <pc:docMk/>
            <pc:sldMk cId="3012348601" sldId="881"/>
            <ac:spMk id="2" creationId="{C2DFA112-9530-ED12-391F-63F055CD1128}"/>
          </ac:spMkLst>
        </pc:spChg>
        <pc:spChg chg="add del">
          <ac:chgData name="Ismael Peña-López" userId="ad50cde2fbdf5e5c" providerId="LiveId" clId="{3DE42B17-4F12-42A7-9C00-DB1921462E0E}" dt="2026-01-07T18:01:10.178" v="3139" actId="478"/>
          <ac:spMkLst>
            <pc:docMk/>
            <pc:sldMk cId="3012348601" sldId="881"/>
            <ac:spMk id="8" creationId="{60A7F099-EDD9-57AD-7F1C-BD20EB352C02}"/>
          </ac:spMkLst>
        </pc:spChg>
        <pc:spChg chg="mod ord">
          <ac:chgData name="Ismael Peña-López" userId="ad50cde2fbdf5e5c" providerId="LiveId" clId="{3DE42B17-4F12-42A7-9C00-DB1921462E0E}" dt="2026-01-07T18:01:06.178" v="3137" actId="120"/>
          <ac:spMkLst>
            <pc:docMk/>
            <pc:sldMk cId="3012348601" sldId="881"/>
            <ac:spMk id="8194" creationId="{9022B72A-DE87-43FE-B57D-F9BD567497C1}"/>
          </ac:spMkLst>
        </pc:spChg>
        <pc:spChg chg="del mod ord">
          <ac:chgData name="Ismael Peña-López" userId="ad50cde2fbdf5e5c" providerId="LiveId" clId="{3DE42B17-4F12-42A7-9C00-DB1921462E0E}" dt="2026-01-07T18:01:18.703" v="3141" actId="478"/>
          <ac:spMkLst>
            <pc:docMk/>
            <pc:sldMk cId="3012348601" sldId="881"/>
            <ac:spMk id="8196" creationId="{E32424D0-066F-43F3-9413-1FBDD783B6BD}"/>
          </ac:spMkLst>
        </pc:spChg>
        <pc:picChg chg="del">
          <ac:chgData name="Ismael Peña-López" userId="ad50cde2fbdf5e5c" providerId="LiveId" clId="{3DE42B17-4F12-42A7-9C00-DB1921462E0E}" dt="2026-01-07T18:01:18.703" v="3141" actId="478"/>
          <ac:picMkLst>
            <pc:docMk/>
            <pc:sldMk cId="3012348601" sldId="881"/>
            <ac:picMk id="8197" creationId="{03C31A88-1A80-4C6F-91A2-54152E89BB5F}"/>
          </ac:picMkLst>
        </pc:picChg>
      </pc:sldChg>
      <pc:sldChg chg="addSp modSp add del mod modClrScheme chgLayout">
        <pc:chgData name="Ismael Peña-López" userId="ad50cde2fbdf5e5c" providerId="LiveId" clId="{3DE42B17-4F12-42A7-9C00-DB1921462E0E}" dt="2026-01-07T16:04:00.821" v="2232" actId="47"/>
        <pc:sldMkLst>
          <pc:docMk/>
          <pc:sldMk cId="2942463120" sldId="882"/>
        </pc:sldMkLst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2942463120" sldId="882"/>
            <ac:spMk id="2" creationId="{ACB0BF8D-9732-1ABF-04D6-8A66101B89EB}"/>
          </ac:spMkLst>
        </pc:spChg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2942463120" sldId="882"/>
            <ac:spMk id="3" creationId="{73614AD7-B2A6-42E0-9B0B-1E1E9E417414}"/>
          </ac:spMkLst>
        </pc:spChg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2942463120" sldId="882"/>
            <ac:spMk id="6" creationId="{4C051D0E-B163-21BB-8534-BA7095DD20AD}"/>
          </ac:spMkLst>
        </pc:spChg>
      </pc:sldChg>
      <pc:sldChg chg="addSp modSp add del mod modClrScheme chgLayout">
        <pc:chgData name="Ismael Peña-López" userId="ad50cde2fbdf5e5c" providerId="LiveId" clId="{3DE42B17-4F12-42A7-9C00-DB1921462E0E}" dt="2026-01-07T16:05:59.493" v="2301" actId="47"/>
        <pc:sldMkLst>
          <pc:docMk/>
          <pc:sldMk cId="2530148444" sldId="883"/>
        </pc:sldMkLst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2530148444" sldId="883"/>
            <ac:spMk id="2" creationId="{9420B6AF-6151-4EAF-20C9-6DD0DE9E9B40}"/>
          </ac:spMkLst>
        </pc:spChg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2530148444" sldId="883"/>
            <ac:spMk id="8194" creationId="{6ADD0C1B-423A-469B-BF0F-B46A1B9A9DB9}"/>
          </ac:spMkLst>
        </pc:spChg>
      </pc:sldChg>
      <pc:sldChg chg="addSp modSp add del mod modClrScheme chgLayout">
        <pc:chgData name="Ismael Peña-López" userId="ad50cde2fbdf5e5c" providerId="LiveId" clId="{3DE42B17-4F12-42A7-9C00-DB1921462E0E}" dt="2026-01-07T16:04:40.654" v="2249" actId="47"/>
        <pc:sldMkLst>
          <pc:docMk/>
          <pc:sldMk cId="3146941452" sldId="884"/>
        </pc:sldMkLst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3146941452" sldId="884"/>
            <ac:spMk id="2" creationId="{40D8B4EC-C558-B0E2-B87D-E547B77FC439}"/>
          </ac:spMkLst>
        </pc:spChg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3146941452" sldId="884"/>
            <ac:spMk id="3" creationId="{73614AD7-B2A6-42E0-9B0B-1E1E9E417414}"/>
          </ac:spMkLst>
        </pc:spChg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3146941452" sldId="884"/>
            <ac:spMk id="6" creationId="{00000000-0000-0000-0000-000000000000}"/>
          </ac:spMkLst>
        </pc:spChg>
      </pc:sldChg>
      <pc:sldChg chg="addSp modSp add del mod modClrScheme chgLayout">
        <pc:chgData name="Ismael Peña-López" userId="ad50cde2fbdf5e5c" providerId="LiveId" clId="{3DE42B17-4F12-42A7-9C00-DB1921462E0E}" dt="2026-01-07T16:05:07.424" v="2255" actId="47"/>
        <pc:sldMkLst>
          <pc:docMk/>
          <pc:sldMk cId="4150550773" sldId="885"/>
        </pc:sldMkLst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4150550773" sldId="885"/>
            <ac:spMk id="3" creationId="{73614AD7-B2A6-42E0-9B0B-1E1E9E417414}"/>
          </ac:spMkLst>
        </pc:spChg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4150550773" sldId="885"/>
            <ac:spMk id="5" creationId="{5C619906-89CD-C64A-5BAA-D0F0633EA47A}"/>
          </ac:spMkLst>
        </pc:spChg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4150550773" sldId="885"/>
            <ac:spMk id="8" creationId="{7B06B598-FBEA-BB3D-9E26-4015D1B0885F}"/>
          </ac:spMkLst>
        </pc:spChg>
      </pc:sldChg>
      <pc:sldChg chg="addSp modSp add del mod modClrScheme chgLayout">
        <pc:chgData name="Ismael Peña-López" userId="ad50cde2fbdf5e5c" providerId="LiveId" clId="{3DE42B17-4F12-42A7-9C00-DB1921462E0E}" dt="2026-01-07T16:22:36.381" v="2881" actId="47"/>
        <pc:sldMkLst>
          <pc:docMk/>
          <pc:sldMk cId="1879507698" sldId="886"/>
        </pc:sldMkLst>
        <pc:spChg chg="add mod ord">
          <ac:chgData name="Ismael Peña-López" userId="ad50cde2fbdf5e5c" providerId="LiveId" clId="{3DE42B17-4F12-42A7-9C00-DB1921462E0E}" dt="2026-01-07T15:44:04.071" v="1877" actId="700"/>
          <ac:spMkLst>
            <pc:docMk/>
            <pc:sldMk cId="1879507698" sldId="886"/>
            <ac:spMk id="2" creationId="{3841673E-E99D-37A8-9122-F567F6BFC4CE}"/>
          </ac:spMkLst>
        </pc:spChg>
        <pc:spChg chg="mod ord">
          <ac:chgData name="Ismael Peña-López" userId="ad50cde2fbdf5e5c" providerId="LiveId" clId="{3DE42B17-4F12-42A7-9C00-DB1921462E0E}" dt="2026-01-07T15:44:04.071" v="1877" actId="700"/>
          <ac:spMkLst>
            <pc:docMk/>
            <pc:sldMk cId="1879507698" sldId="886"/>
            <ac:spMk id="3" creationId="{73614AD7-B2A6-42E0-9B0B-1E1E9E417414}"/>
          </ac:spMkLst>
        </pc:spChg>
        <pc:spChg chg="add mod ord">
          <ac:chgData name="Ismael Peña-López" userId="ad50cde2fbdf5e5c" providerId="LiveId" clId="{3DE42B17-4F12-42A7-9C00-DB1921462E0E}" dt="2026-01-07T15:44:04.071" v="1877" actId="700"/>
          <ac:spMkLst>
            <pc:docMk/>
            <pc:sldMk cId="1879507698" sldId="886"/>
            <ac:spMk id="6" creationId="{51DC0976-B0D2-56A9-625E-5A6BA8E91C40}"/>
          </ac:spMkLst>
        </pc:spChg>
      </pc:sldChg>
      <pc:sldChg chg="addSp modSp add del mod ord modClrScheme chgLayout">
        <pc:chgData name="Ismael Peña-López" userId="ad50cde2fbdf5e5c" providerId="LiveId" clId="{3DE42B17-4F12-42A7-9C00-DB1921462E0E}" dt="2026-01-07T16:20:11.853" v="2799" actId="47"/>
        <pc:sldMkLst>
          <pc:docMk/>
          <pc:sldMk cId="3370836257" sldId="887"/>
        </pc:sldMkLst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3370836257" sldId="887"/>
            <ac:spMk id="2" creationId="{844F8E60-5CBC-7D61-373A-B6C0F608725F}"/>
          </ac:spMkLst>
        </pc:spChg>
        <pc:spChg chg="mod ord">
          <ac:chgData name="Ismael Peña-López" userId="ad50cde2fbdf5e5c" providerId="LiveId" clId="{3DE42B17-4F12-42A7-9C00-DB1921462E0E}" dt="2026-01-07T15:43:56.580" v="1873" actId="700"/>
          <ac:spMkLst>
            <pc:docMk/>
            <pc:sldMk cId="3370836257" sldId="887"/>
            <ac:spMk id="3" creationId="{73614AD7-B2A6-42E0-9B0B-1E1E9E417414}"/>
          </ac:spMkLst>
        </pc:spChg>
        <pc:spChg chg="add mod ord">
          <ac:chgData name="Ismael Peña-López" userId="ad50cde2fbdf5e5c" providerId="LiveId" clId="{3DE42B17-4F12-42A7-9C00-DB1921462E0E}" dt="2026-01-07T15:43:56.580" v="1873" actId="700"/>
          <ac:spMkLst>
            <pc:docMk/>
            <pc:sldMk cId="3370836257" sldId="887"/>
            <ac:spMk id="6" creationId="{7167899C-6900-642C-5100-87E8B661E79F}"/>
          </ac:spMkLst>
        </pc:spChg>
      </pc:sldChg>
      <pc:sldChg chg="addSp delSp modSp add mod ord modClrScheme chgLayout">
        <pc:chgData name="Ismael Peña-López" userId="ad50cde2fbdf5e5c" providerId="LiveId" clId="{3DE42B17-4F12-42A7-9C00-DB1921462E0E}" dt="2026-01-07T18:04:16.089" v="3207"/>
        <pc:sldMkLst>
          <pc:docMk/>
          <pc:sldMk cId="3919282167" sldId="888"/>
        </pc:sldMkLst>
        <pc:spChg chg="add del mod ord">
          <ac:chgData name="Ismael Peña-López" userId="ad50cde2fbdf5e5c" providerId="LiveId" clId="{3DE42B17-4F12-42A7-9C00-DB1921462E0E}" dt="2026-01-07T16:07:20.913" v="2337" actId="478"/>
          <ac:spMkLst>
            <pc:docMk/>
            <pc:sldMk cId="3919282167" sldId="888"/>
            <ac:spMk id="2" creationId="{C978CACA-5175-456B-1652-10EC1179A432}"/>
          </ac:spMkLst>
        </pc:spChg>
        <pc:spChg chg="del">
          <ac:chgData name="Ismael Peña-López" userId="ad50cde2fbdf5e5c" providerId="LiveId" clId="{3DE42B17-4F12-42A7-9C00-DB1921462E0E}" dt="2026-01-07T16:09:02.433" v="2358" actId="478"/>
          <ac:spMkLst>
            <pc:docMk/>
            <pc:sldMk cId="3919282167" sldId="888"/>
            <ac:spMk id="5" creationId="{D1FA2945-DAF4-026A-8ABA-FF09052BEEED}"/>
          </ac:spMkLst>
        </pc:spChg>
        <pc:spChg chg="mod ord">
          <ac:chgData name="Ismael Peña-López" userId="ad50cde2fbdf5e5c" providerId="LiveId" clId="{3DE42B17-4F12-42A7-9C00-DB1921462E0E}" dt="2026-01-07T16:07:24.608" v="2338" actId="207"/>
          <ac:spMkLst>
            <pc:docMk/>
            <pc:sldMk cId="3919282167" sldId="888"/>
            <ac:spMk id="10242" creationId="{7585E9DD-CF22-4FF5-B3B0-163F5D7A4B9D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45" creationId="{F901121D-0C12-413F-B102-9822830E4748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46" creationId="{613128E3-E152-4633-85D5-413667EDCB19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47" creationId="{C4E54D34-BBB4-45F8-92B2-5A780F546920}"/>
          </ac:spMkLst>
        </pc:spChg>
        <pc:spChg chg="mod">
          <ac:chgData name="Ismael Peña-López" userId="ad50cde2fbdf5e5c" providerId="LiveId" clId="{3DE42B17-4F12-42A7-9C00-DB1921462E0E}" dt="2026-01-07T16:08:48.344" v="2356" actId="208"/>
          <ac:spMkLst>
            <pc:docMk/>
            <pc:sldMk cId="3919282167" sldId="888"/>
            <ac:spMk id="10248" creationId="{CF3DE689-BB85-4622-BE44-BAE34AAE7908}"/>
          </ac:spMkLst>
        </pc:spChg>
        <pc:spChg chg="mod">
          <ac:chgData name="Ismael Peña-López" userId="ad50cde2fbdf5e5c" providerId="LiveId" clId="{3DE42B17-4F12-42A7-9C00-DB1921462E0E}" dt="2026-01-07T16:08:38.091" v="2354" actId="207"/>
          <ac:spMkLst>
            <pc:docMk/>
            <pc:sldMk cId="3919282167" sldId="888"/>
            <ac:spMk id="10249" creationId="{50F55120-6368-4316-8496-AEF656FF142A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50" creationId="{DFE690D7-8CBA-45AE-9B49-3258E14D2439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52" creationId="{D3BCEFC6-D246-48AA-B3C8-46926D05BCD7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53" creationId="{A92B4D48-233C-4A6B-B318-168524A6E6D9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55" creationId="{2E169C73-92CF-4343-AB0B-F94DC366ECBD}"/>
          </ac:spMkLst>
        </pc:spChg>
        <pc:spChg chg="mod">
          <ac:chgData name="Ismael Peña-López" userId="ad50cde2fbdf5e5c" providerId="LiveId" clId="{3DE42B17-4F12-42A7-9C00-DB1921462E0E}" dt="2026-01-07T16:08:38.091" v="2354" actId="207"/>
          <ac:spMkLst>
            <pc:docMk/>
            <pc:sldMk cId="3919282167" sldId="888"/>
            <ac:spMk id="10256" creationId="{205A4A9E-822B-4C57-9FD3-8F065AA5782F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57" creationId="{0F0A820D-DD67-49B7-94E0-D9D5088D3D6F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71" creationId="{3DB6FD76-59FE-451C-87B2-1EB16E20255C}"/>
          </ac:spMkLst>
        </pc:spChg>
        <pc:spChg chg="mod">
          <ac:chgData name="Ismael Peña-López" userId="ad50cde2fbdf5e5c" providerId="LiveId" clId="{3DE42B17-4F12-42A7-9C00-DB1921462E0E}" dt="2026-01-07T16:08:51.782" v="2357" actId="207"/>
          <ac:spMkLst>
            <pc:docMk/>
            <pc:sldMk cId="3919282167" sldId="888"/>
            <ac:spMk id="10280" creationId="{173F9AFD-2536-4EA5-92D5-9EF9B095E5F3}"/>
          </ac:spMkLst>
        </pc:spChg>
        <pc:spChg chg="mod">
          <ac:chgData name="Ismael Peña-López" userId="ad50cde2fbdf5e5c" providerId="LiveId" clId="{3DE42B17-4F12-42A7-9C00-DB1921462E0E}" dt="2026-01-07T16:09:06.847" v="2359" actId="790"/>
          <ac:spMkLst>
            <pc:docMk/>
            <pc:sldMk cId="3919282167" sldId="888"/>
            <ac:spMk id="10281" creationId="{8686FDAD-68EF-4068-A8B9-77F73C711AD4}"/>
          </ac:spMkLst>
        </pc:spChg>
        <pc:spChg chg="mod">
          <ac:chgData name="Ismael Peña-López" userId="ad50cde2fbdf5e5c" providerId="LiveId" clId="{3DE42B17-4F12-42A7-9C00-DB1921462E0E}" dt="2026-01-07T16:08:38.091" v="2354" actId="207"/>
          <ac:spMkLst>
            <pc:docMk/>
            <pc:sldMk cId="3919282167" sldId="888"/>
            <ac:spMk id="10287" creationId="{6F41946B-9F76-4A7C-8725-1068CB86779F}"/>
          </ac:spMkLst>
        </pc:spChg>
        <pc:picChg chg="del">
          <ac:chgData name="Ismael Peña-López" userId="ad50cde2fbdf5e5c" providerId="LiveId" clId="{3DE42B17-4F12-42A7-9C00-DB1921462E0E}" dt="2026-01-07T16:09:02.433" v="2358" actId="478"/>
          <ac:picMkLst>
            <pc:docMk/>
            <pc:sldMk cId="3919282167" sldId="888"/>
            <ac:picMk id="6" creationId="{13E8AAEC-4362-5C05-2E07-24296EEB28A3}"/>
          </ac:picMkLst>
        </pc:picChg>
        <pc:cxnChg chg="mod">
          <ac:chgData name="Ismael Peña-López" userId="ad50cde2fbdf5e5c" providerId="LiveId" clId="{3DE42B17-4F12-42A7-9C00-DB1921462E0E}" dt="2026-01-07T16:08:48.344" v="2356" actId="208"/>
          <ac:cxnSpMkLst>
            <pc:docMk/>
            <pc:sldMk cId="3919282167" sldId="888"/>
            <ac:cxnSpMk id="10258" creationId="{F4F43361-704D-4AB1-BC61-E3DDF2C3B6E8}"/>
          </ac:cxnSpMkLst>
        </pc:cxnChg>
        <pc:cxnChg chg="mod">
          <ac:chgData name="Ismael Peña-López" userId="ad50cde2fbdf5e5c" providerId="LiveId" clId="{3DE42B17-4F12-42A7-9C00-DB1921462E0E}" dt="2026-01-07T16:08:48.344" v="2356" actId="208"/>
          <ac:cxnSpMkLst>
            <pc:docMk/>
            <pc:sldMk cId="3919282167" sldId="888"/>
            <ac:cxnSpMk id="10259" creationId="{2870DD4D-85DE-4765-82D9-F4A55B745C01}"/>
          </ac:cxnSpMkLst>
        </pc:cxnChg>
        <pc:cxnChg chg="mod">
          <ac:chgData name="Ismael Peña-López" userId="ad50cde2fbdf5e5c" providerId="LiveId" clId="{3DE42B17-4F12-42A7-9C00-DB1921462E0E}" dt="2026-01-07T16:08:48.344" v="2356" actId="208"/>
          <ac:cxnSpMkLst>
            <pc:docMk/>
            <pc:sldMk cId="3919282167" sldId="888"/>
            <ac:cxnSpMk id="10260" creationId="{5FE504A8-119B-4623-B317-AAD50C3F122B}"/>
          </ac:cxnSpMkLst>
        </pc:cxnChg>
        <pc:cxnChg chg="mod">
          <ac:chgData name="Ismael Peña-López" userId="ad50cde2fbdf5e5c" providerId="LiveId" clId="{3DE42B17-4F12-42A7-9C00-DB1921462E0E}" dt="2026-01-07T16:08:27.926" v="2352" actId="208"/>
          <ac:cxnSpMkLst>
            <pc:docMk/>
            <pc:sldMk cId="3919282167" sldId="888"/>
            <ac:cxnSpMk id="10269" creationId="{3ED17682-AF49-4097-912A-59399181C202}"/>
          </ac:cxnSpMkLst>
        </pc:cxnChg>
        <pc:cxnChg chg="mod">
          <ac:chgData name="Ismael Peña-López" userId="ad50cde2fbdf5e5c" providerId="LiveId" clId="{3DE42B17-4F12-42A7-9C00-DB1921462E0E}" dt="2026-01-07T16:08:27.926" v="2352" actId="208"/>
          <ac:cxnSpMkLst>
            <pc:docMk/>
            <pc:sldMk cId="3919282167" sldId="888"/>
            <ac:cxnSpMk id="10276" creationId="{A4F844A5-192D-4351-A103-F018609690F0}"/>
          </ac:cxnSpMkLst>
        </pc:cxnChg>
        <pc:cxnChg chg="mod">
          <ac:chgData name="Ismael Peña-López" userId="ad50cde2fbdf5e5c" providerId="LiveId" clId="{3DE42B17-4F12-42A7-9C00-DB1921462E0E}" dt="2026-01-07T16:08:48.344" v="2356" actId="208"/>
          <ac:cxnSpMkLst>
            <pc:docMk/>
            <pc:sldMk cId="3919282167" sldId="888"/>
            <ac:cxnSpMk id="10288" creationId="{777D277E-F06B-4704-91F8-ED0F2733AA23}"/>
          </ac:cxnSpMkLst>
        </pc:cxnChg>
      </pc:sldChg>
      <pc:sldChg chg="addSp delSp modSp add mod ord">
        <pc:chgData name="Ismael Peña-López" userId="ad50cde2fbdf5e5c" providerId="LiveId" clId="{3DE42B17-4F12-42A7-9C00-DB1921462E0E}" dt="2026-01-07T18:04:16.089" v="3207"/>
        <pc:sldMkLst>
          <pc:docMk/>
          <pc:sldMk cId="1110546201" sldId="894"/>
        </pc:sldMkLst>
        <pc:spChg chg="mod">
          <ac:chgData name="Ismael Peña-López" userId="ad50cde2fbdf5e5c" providerId="LiveId" clId="{3DE42B17-4F12-42A7-9C00-DB1921462E0E}" dt="2026-01-07T17:58:48.821" v="3102" actId="1076"/>
          <ac:spMkLst>
            <pc:docMk/>
            <pc:sldMk cId="1110546201" sldId="894"/>
            <ac:spMk id="2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1-07T16:10:37.103" v="2378" actId="478"/>
          <ac:spMkLst>
            <pc:docMk/>
            <pc:sldMk cId="1110546201" sldId="894"/>
            <ac:spMk id="3" creationId="{918FEF32-075A-98B1-9DAE-B2FBE4D1AFFA}"/>
          </ac:spMkLst>
        </pc:spChg>
        <pc:spChg chg="del">
          <ac:chgData name="Ismael Peña-López" userId="ad50cde2fbdf5e5c" providerId="LiveId" clId="{3DE42B17-4F12-42A7-9C00-DB1921462E0E}" dt="2026-01-07T16:10:37.103" v="2378" actId="478"/>
          <ac:spMkLst>
            <pc:docMk/>
            <pc:sldMk cId="1110546201" sldId="894"/>
            <ac:spMk id="5" creationId="{AA890F9C-EB21-A63E-3194-52031AAC1416}"/>
          </ac:spMkLst>
        </pc:spChg>
        <pc:graphicFrameChg chg="add mod modGraphic">
          <ac:chgData name="Ismael Peña-López" userId="ad50cde2fbdf5e5c" providerId="LiveId" clId="{3DE42B17-4F12-42A7-9C00-DB1921462E0E}" dt="2026-01-07T16:12:35.951" v="2490" actId="6549"/>
          <ac:graphicFrameMkLst>
            <pc:docMk/>
            <pc:sldMk cId="1110546201" sldId="894"/>
            <ac:graphicFrameMk id="6" creationId="{8BC810C1-3555-DFB0-7224-A2F1B370D253}"/>
          </ac:graphicFrameMkLst>
        </pc:graphicFrameChg>
        <pc:graphicFrameChg chg="add del mod">
          <ac:chgData name="Ismael Peña-López" userId="ad50cde2fbdf5e5c" providerId="LiveId" clId="{3DE42B17-4F12-42A7-9C00-DB1921462E0E}" dt="2026-01-07T16:12:14.930" v="2469" actId="478"/>
          <ac:graphicFrameMkLst>
            <pc:docMk/>
            <pc:sldMk cId="1110546201" sldId="894"/>
            <ac:graphicFrameMk id="7" creationId="{B47746E2-3E55-6DAA-D259-AE63253AE6BF}"/>
          </ac:graphicFrameMkLst>
        </pc:graphicFrameChg>
        <pc:graphicFrameChg chg="del modGraphic">
          <ac:chgData name="Ismael Peña-López" userId="ad50cde2fbdf5e5c" providerId="LiveId" clId="{3DE42B17-4F12-42A7-9C00-DB1921462E0E}" dt="2026-01-07T16:12:04.057" v="2465" actId="478"/>
          <ac:graphicFrameMkLst>
            <pc:docMk/>
            <pc:sldMk cId="1110546201" sldId="894"/>
            <ac:graphicFrameMk id="8" creationId="{BD4BBAA5-A6B4-42D3-8D4C-50F823E99393}"/>
          </ac:graphicFrameMkLst>
        </pc:graphicFrameChg>
      </pc:sldChg>
      <pc:sldChg chg="del">
        <pc:chgData name="Ismael Peña-López" userId="ad50cde2fbdf5e5c" providerId="LiveId" clId="{3DE42B17-4F12-42A7-9C00-DB1921462E0E}" dt="2026-01-07T11:53:52.338" v="1" actId="47"/>
        <pc:sldMkLst>
          <pc:docMk/>
          <pc:sldMk cId="3514859985" sldId="911"/>
        </pc:sldMkLst>
      </pc:sldChg>
      <pc:sldChg chg="modSp mod">
        <pc:chgData name="Ismael Peña-López" userId="ad50cde2fbdf5e5c" providerId="LiveId" clId="{3DE42B17-4F12-42A7-9C00-DB1921462E0E}" dt="2026-01-07T12:29:54.392" v="235" actId="14100"/>
        <pc:sldMkLst>
          <pc:docMk/>
          <pc:sldMk cId="0" sldId="918"/>
        </pc:sldMkLst>
        <pc:spChg chg="mod">
          <ac:chgData name="Ismael Peña-López" userId="ad50cde2fbdf5e5c" providerId="LiveId" clId="{3DE42B17-4F12-42A7-9C00-DB1921462E0E}" dt="2026-01-07T12:29:54.392" v="235" actId="14100"/>
          <ac:spMkLst>
            <pc:docMk/>
            <pc:sldMk cId="0" sldId="918"/>
            <ac:spMk id="3" creationId="{1CA67905-8140-6155-17D7-42BB337B3AD8}"/>
          </ac:spMkLst>
        </pc:spChg>
      </pc:sldChg>
      <pc:sldChg chg="delSp modSp add mod ord">
        <pc:chgData name="Ismael Peña-López" userId="ad50cde2fbdf5e5c" providerId="LiveId" clId="{3DE42B17-4F12-42A7-9C00-DB1921462E0E}" dt="2026-01-07T18:04:16.089" v="3207"/>
        <pc:sldMkLst>
          <pc:docMk/>
          <pc:sldMk cId="1281173323" sldId="936"/>
        </pc:sldMkLst>
        <pc:spChg chg="mod">
          <ac:chgData name="Ismael Peña-López" userId="ad50cde2fbdf5e5c" providerId="LiveId" clId="{3DE42B17-4F12-42A7-9C00-DB1921462E0E}" dt="2026-01-07T16:13:08.208" v="2542" actId="6549"/>
          <ac:spMkLst>
            <pc:docMk/>
            <pc:sldMk cId="1281173323" sldId="936"/>
            <ac:spMk id="2" creationId="{00000000-0000-0000-0000-000000000000}"/>
          </ac:spMkLst>
        </pc:spChg>
        <pc:spChg chg="del">
          <ac:chgData name="Ismael Peña-López" userId="ad50cde2fbdf5e5c" providerId="LiveId" clId="{3DE42B17-4F12-42A7-9C00-DB1921462E0E}" dt="2026-01-07T16:11:55.394" v="2452" actId="478"/>
          <ac:spMkLst>
            <pc:docMk/>
            <pc:sldMk cId="1281173323" sldId="936"/>
            <ac:spMk id="3" creationId="{E0BD9808-ED2C-935B-862F-F0F6B3FCBEC5}"/>
          </ac:spMkLst>
        </pc:spChg>
        <pc:spChg chg="del">
          <ac:chgData name="Ismael Peña-López" userId="ad50cde2fbdf5e5c" providerId="LiveId" clId="{3DE42B17-4F12-42A7-9C00-DB1921462E0E}" dt="2026-01-07T16:11:55.394" v="2452" actId="478"/>
          <ac:spMkLst>
            <pc:docMk/>
            <pc:sldMk cId="1281173323" sldId="936"/>
            <ac:spMk id="4" creationId="{4B297047-A30F-5473-0130-F8C5CEA116FD}"/>
          </ac:spMkLst>
        </pc:spChg>
        <pc:spChg chg="del">
          <ac:chgData name="Ismael Peña-López" userId="ad50cde2fbdf5e5c" providerId="LiveId" clId="{3DE42B17-4F12-42A7-9C00-DB1921462E0E}" dt="2026-01-07T16:11:55.394" v="2452" actId="478"/>
          <ac:spMkLst>
            <pc:docMk/>
            <pc:sldMk cId="1281173323" sldId="936"/>
            <ac:spMk id="5" creationId="{67BF2E6E-BF46-B675-28D6-FDF0861BCF8F}"/>
          </ac:spMkLst>
        </pc:spChg>
        <pc:spChg chg="del">
          <ac:chgData name="Ismael Peña-López" userId="ad50cde2fbdf5e5c" providerId="LiveId" clId="{3DE42B17-4F12-42A7-9C00-DB1921462E0E}" dt="2026-01-07T16:11:55.394" v="2452" actId="478"/>
          <ac:spMkLst>
            <pc:docMk/>
            <pc:sldMk cId="1281173323" sldId="936"/>
            <ac:spMk id="6" creationId="{4D30CE6D-334A-89FE-AAE9-91888CFA9FB9}"/>
          </ac:spMkLst>
        </pc:spChg>
        <pc:graphicFrameChg chg="mod modGraphic">
          <ac:chgData name="Ismael Peña-López" userId="ad50cde2fbdf5e5c" providerId="LiveId" clId="{3DE42B17-4F12-42A7-9C00-DB1921462E0E}" dt="2026-01-07T16:13:27.282" v="2556" actId="20577"/>
          <ac:graphicFrameMkLst>
            <pc:docMk/>
            <pc:sldMk cId="1281173323" sldId="936"/>
            <ac:graphicFrameMk id="8" creationId="{BD4BBAA5-A6B4-42D3-8D4C-50F823E99393}"/>
          </ac:graphicFrameMkLst>
        </pc:graphicFrameChg>
        <pc:graphicFrameChg chg="mod modGraphic">
          <ac:chgData name="Ismael Peña-López" userId="ad50cde2fbdf5e5c" providerId="LiveId" clId="{3DE42B17-4F12-42A7-9C00-DB1921462E0E}" dt="2026-01-07T16:14:06.161" v="2592" actId="6549"/>
          <ac:graphicFrameMkLst>
            <pc:docMk/>
            <pc:sldMk cId="1281173323" sldId="936"/>
            <ac:graphicFrameMk id="9" creationId="{5379A67B-2CC7-4C90-85B8-84C601CB2D49}"/>
          </ac:graphicFrameMkLst>
        </pc:graphicFrameChg>
      </pc:sldChg>
      <pc:sldChg chg="modSp ord">
        <pc:chgData name="Ismael Peña-López" userId="ad50cde2fbdf5e5c" providerId="LiveId" clId="{3DE42B17-4F12-42A7-9C00-DB1921462E0E}" dt="2026-01-07T18:04:05.205" v="3205"/>
        <pc:sldMkLst>
          <pc:docMk/>
          <pc:sldMk cId="3306091324" sldId="941"/>
        </pc:sldMkLst>
        <pc:spChg chg="mod">
          <ac:chgData name="Ismael Peña-López" userId="ad50cde2fbdf5e5c" providerId="LiveId" clId="{3DE42B17-4F12-42A7-9C00-DB1921462E0E}" dt="2026-01-07T12:31:41.225" v="255" actId="404"/>
          <ac:spMkLst>
            <pc:docMk/>
            <pc:sldMk cId="3306091324" sldId="941"/>
            <ac:spMk id="3" creationId="{F2592B51-8023-19CF-153C-49880FA06883}"/>
          </ac:spMkLst>
        </pc:spChg>
      </pc:sldChg>
      <pc:sldChg chg="addSp delSp modSp mod">
        <pc:chgData name="Ismael Peña-López" userId="ad50cde2fbdf5e5c" providerId="LiveId" clId="{3DE42B17-4F12-42A7-9C00-DB1921462E0E}" dt="2026-01-07T14:27:11.730" v="267" actId="553"/>
        <pc:sldMkLst>
          <pc:docMk/>
          <pc:sldMk cId="289804363" sldId="954"/>
        </pc:sldMkLst>
        <pc:spChg chg="del">
          <ac:chgData name="Ismael Peña-López" userId="ad50cde2fbdf5e5c" providerId="LiveId" clId="{3DE42B17-4F12-42A7-9C00-DB1921462E0E}" dt="2026-01-07T14:26:19.158" v="257" actId="478"/>
          <ac:spMkLst>
            <pc:docMk/>
            <pc:sldMk cId="289804363" sldId="954"/>
            <ac:spMk id="2" creationId="{86EA6EF6-07A2-A19F-0CAB-02CE42B3F19C}"/>
          </ac:spMkLst>
        </pc:spChg>
        <pc:spChg chg="add del mod">
          <ac:chgData name="Ismael Peña-López" userId="ad50cde2fbdf5e5c" providerId="LiveId" clId="{3DE42B17-4F12-42A7-9C00-DB1921462E0E}" dt="2026-01-07T14:26:22.337" v="265" actId="478"/>
          <ac:spMkLst>
            <pc:docMk/>
            <pc:sldMk cId="289804363" sldId="954"/>
            <ac:spMk id="3" creationId="{A66DFB9B-90CD-0E0A-5086-18FBEFE26082}"/>
          </ac:spMkLst>
        </pc:spChg>
        <pc:spChg chg="add mod">
          <ac:chgData name="Ismael Peña-López" userId="ad50cde2fbdf5e5c" providerId="LiveId" clId="{3DE42B17-4F12-42A7-9C00-DB1921462E0E}" dt="2026-01-07T14:27:11.730" v="267" actId="553"/>
          <ac:spMkLst>
            <pc:docMk/>
            <pc:sldMk cId="289804363" sldId="954"/>
            <ac:spMk id="4" creationId="{0CC73AFC-84DB-F94E-FF3C-F355ACA0BA51}"/>
          </ac:spMkLst>
        </pc:spChg>
        <pc:spChg chg="add mod">
          <ac:chgData name="Ismael Peña-López" userId="ad50cde2fbdf5e5c" providerId="LiveId" clId="{3DE42B17-4F12-42A7-9C00-DB1921462E0E}" dt="2026-01-07T14:27:11.730" v="267" actId="553"/>
          <ac:spMkLst>
            <pc:docMk/>
            <pc:sldMk cId="289804363" sldId="954"/>
            <ac:spMk id="5" creationId="{FCEC95F4-8F9C-77D4-C5A6-6B32DE4F8D18}"/>
          </ac:spMkLst>
        </pc:spChg>
        <pc:spChg chg="add mod">
          <ac:chgData name="Ismael Peña-López" userId="ad50cde2fbdf5e5c" providerId="LiveId" clId="{3DE42B17-4F12-42A7-9C00-DB1921462E0E}" dt="2026-01-07T14:27:11.730" v="267" actId="553"/>
          <ac:spMkLst>
            <pc:docMk/>
            <pc:sldMk cId="289804363" sldId="954"/>
            <ac:spMk id="6" creationId="{97D22031-876C-75D7-B9CD-86CCA91157B7}"/>
          </ac:spMkLst>
        </pc:spChg>
        <pc:spChg chg="add mod">
          <ac:chgData name="Ismael Peña-López" userId="ad50cde2fbdf5e5c" providerId="LiveId" clId="{3DE42B17-4F12-42A7-9C00-DB1921462E0E}" dt="2026-01-07T14:27:08.456" v="266" actId="552"/>
          <ac:spMkLst>
            <pc:docMk/>
            <pc:sldMk cId="289804363" sldId="954"/>
            <ac:spMk id="7" creationId="{F7C94D51-52BE-7A47-BA7A-AD54F868E894}"/>
          </ac:spMkLst>
        </pc:spChg>
        <pc:spChg chg="add mod">
          <ac:chgData name="Ismael Peña-López" userId="ad50cde2fbdf5e5c" providerId="LiveId" clId="{3DE42B17-4F12-42A7-9C00-DB1921462E0E}" dt="2026-01-07T14:27:08.456" v="266" actId="552"/>
          <ac:spMkLst>
            <pc:docMk/>
            <pc:sldMk cId="289804363" sldId="954"/>
            <ac:spMk id="8" creationId="{94431286-6EE0-51AD-43A5-CEC781627274}"/>
          </ac:spMkLst>
        </pc:spChg>
        <pc:spChg chg="add mod">
          <ac:chgData name="Ismael Peña-López" userId="ad50cde2fbdf5e5c" providerId="LiveId" clId="{3DE42B17-4F12-42A7-9C00-DB1921462E0E}" dt="2026-01-07T14:27:08.456" v="266" actId="552"/>
          <ac:spMkLst>
            <pc:docMk/>
            <pc:sldMk cId="289804363" sldId="954"/>
            <ac:spMk id="9" creationId="{4A0F3D6A-B278-C7DF-8C6B-340AADCB7351}"/>
          </ac:spMkLst>
        </pc:spChg>
        <pc:cxnChg chg="add mod">
          <ac:chgData name="Ismael Peña-López" userId="ad50cde2fbdf5e5c" providerId="LiveId" clId="{3DE42B17-4F12-42A7-9C00-DB1921462E0E}" dt="2026-01-07T14:27:11.730" v="267" actId="553"/>
          <ac:cxnSpMkLst>
            <pc:docMk/>
            <pc:sldMk cId="289804363" sldId="954"/>
            <ac:cxnSpMk id="10" creationId="{E4BDD228-143A-0CF0-ECE3-D594B688FB28}"/>
          </ac:cxnSpMkLst>
        </pc:cxnChg>
        <pc:cxnChg chg="add mod">
          <ac:chgData name="Ismael Peña-López" userId="ad50cde2fbdf5e5c" providerId="LiveId" clId="{3DE42B17-4F12-42A7-9C00-DB1921462E0E}" dt="2026-01-07T14:27:11.730" v="267" actId="553"/>
          <ac:cxnSpMkLst>
            <pc:docMk/>
            <pc:sldMk cId="289804363" sldId="954"/>
            <ac:cxnSpMk id="11" creationId="{C90778E6-31CA-04BC-4542-BA295F17EDDC}"/>
          </ac:cxnSpMkLst>
        </pc:cxnChg>
        <pc:cxnChg chg="add mod">
          <ac:chgData name="Ismael Peña-López" userId="ad50cde2fbdf5e5c" providerId="LiveId" clId="{3DE42B17-4F12-42A7-9C00-DB1921462E0E}" dt="2026-01-07T14:27:11.730" v="267" actId="553"/>
          <ac:cxnSpMkLst>
            <pc:docMk/>
            <pc:sldMk cId="289804363" sldId="954"/>
            <ac:cxnSpMk id="12" creationId="{4E43A0F7-ACAA-23C7-1B8D-F61F292FDCAB}"/>
          </ac:cxnSpMkLst>
        </pc:cxnChg>
      </pc:sldChg>
      <pc:sldChg chg="del">
        <pc:chgData name="Ismael Peña-López" userId="ad50cde2fbdf5e5c" providerId="LiveId" clId="{3DE42B17-4F12-42A7-9C00-DB1921462E0E}" dt="2026-01-07T11:53:52.338" v="1" actId="47"/>
        <pc:sldMkLst>
          <pc:docMk/>
          <pc:sldMk cId="3125640331" sldId="959"/>
        </pc:sldMkLst>
      </pc:sldChg>
      <pc:sldChg chg="delSp modSp mod">
        <pc:chgData name="Ismael Peña-López" userId="ad50cde2fbdf5e5c" providerId="LiveId" clId="{3DE42B17-4F12-42A7-9C00-DB1921462E0E}" dt="2026-01-07T14:36:26.417" v="360" actId="478"/>
        <pc:sldMkLst>
          <pc:docMk/>
          <pc:sldMk cId="2932082384" sldId="962"/>
        </pc:sldMkLst>
        <pc:spChg chg="del">
          <ac:chgData name="Ismael Peña-López" userId="ad50cde2fbdf5e5c" providerId="LiveId" clId="{3DE42B17-4F12-42A7-9C00-DB1921462E0E}" dt="2026-01-07T14:36:26.417" v="360" actId="478"/>
          <ac:spMkLst>
            <pc:docMk/>
            <pc:sldMk cId="2932082384" sldId="962"/>
            <ac:spMk id="3" creationId="{41D9FEDE-E070-D824-E11B-2C908CD233D5}"/>
          </ac:spMkLst>
        </pc:spChg>
        <pc:spChg chg="mod">
          <ac:chgData name="Ismael Peña-López" userId="ad50cde2fbdf5e5c" providerId="LiveId" clId="{3DE42B17-4F12-42A7-9C00-DB1921462E0E}" dt="2026-01-07T14:35:57.264" v="356" actId="20577"/>
          <ac:spMkLst>
            <pc:docMk/>
            <pc:sldMk cId="2932082384" sldId="962"/>
            <ac:spMk id="4" creationId="{22849210-69F3-BAC0-6582-A39EFAB2A87B}"/>
          </ac:spMkLst>
        </pc:spChg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1554624387" sldId="965"/>
        </pc:sldMkLst>
        <pc:spChg chg="mod">
          <ac:chgData name="Ismael Peña-López" userId="ad50cde2fbdf5e5c" providerId="LiveId" clId="{3DE42B17-4F12-42A7-9C00-DB1921462E0E}" dt="2026-01-07T15:42:05.103" v="1857" actId="6549"/>
          <ac:spMkLst>
            <pc:docMk/>
            <pc:sldMk cId="1554624387" sldId="965"/>
            <ac:spMk id="2" creationId="{4FCD78CD-2D5E-C091-8B90-9301B93CD367}"/>
          </ac:spMkLst>
        </pc:spChg>
        <pc:spChg chg="mod">
          <ac:chgData name="Ismael Peña-López" userId="ad50cde2fbdf5e5c" providerId="LiveId" clId="{3DE42B17-4F12-42A7-9C00-DB1921462E0E}" dt="2026-01-07T15:35:14.289" v="1352" actId="790"/>
          <ac:spMkLst>
            <pc:docMk/>
            <pc:sldMk cId="1554624387" sldId="965"/>
            <ac:spMk id="8194" creationId="{BABCF6D8-7A06-2F05-18AA-B84FAE068420}"/>
          </ac:spMkLst>
        </pc:spChg>
      </pc:sldChg>
      <pc:sldChg chg="modSp add mod ord chgLayout">
        <pc:chgData name="Ismael Peña-López" userId="ad50cde2fbdf5e5c" providerId="LiveId" clId="{3DE42B17-4F12-42A7-9C00-DB1921462E0E}" dt="2026-01-07T18:04:16.089" v="3207"/>
        <pc:sldMkLst>
          <pc:docMk/>
          <pc:sldMk cId="2232370316" sldId="966"/>
        </pc:sldMkLst>
        <pc:spChg chg="mod ord">
          <ac:chgData name="Ismael Peña-López" userId="ad50cde2fbdf5e5c" providerId="LiveId" clId="{3DE42B17-4F12-42A7-9C00-DB1921462E0E}" dt="2026-01-07T15:41:14.081" v="1845" actId="20577"/>
          <ac:spMkLst>
            <pc:docMk/>
            <pc:sldMk cId="2232370316" sldId="966"/>
            <ac:spMk id="2" creationId="{05F692F6-B2B2-222F-CCA2-65A9B9DBBCBA}"/>
          </ac:spMkLst>
        </pc:spChg>
        <pc:spChg chg="mod ord">
          <ac:chgData name="Ismael Peña-López" userId="ad50cde2fbdf5e5c" providerId="LiveId" clId="{3DE42B17-4F12-42A7-9C00-DB1921462E0E}" dt="2026-01-07T15:39:52.695" v="1754" actId="790"/>
          <ac:spMkLst>
            <pc:docMk/>
            <pc:sldMk cId="2232370316" sldId="966"/>
            <ac:spMk id="8194" creationId="{0C1249A2-7A9C-7065-60D0-67DDDF5B6AD8}"/>
          </ac:spMkLst>
        </pc:spChg>
      </pc:sldChg>
      <pc:sldChg chg="addSp delSp modSp add mod ord">
        <pc:chgData name="Ismael Peña-López" userId="ad50cde2fbdf5e5c" providerId="LiveId" clId="{3DE42B17-4F12-42A7-9C00-DB1921462E0E}" dt="2026-01-07T18:04:16.089" v="3207"/>
        <pc:sldMkLst>
          <pc:docMk/>
          <pc:sldMk cId="3578343492" sldId="970"/>
        </pc:sldMkLst>
        <pc:spChg chg="mod">
          <ac:chgData name="Ismael Peña-López" userId="ad50cde2fbdf5e5c" providerId="LiveId" clId="{3DE42B17-4F12-42A7-9C00-DB1921462E0E}" dt="2026-01-07T17:51:45.831" v="3018"/>
          <ac:spMkLst>
            <pc:docMk/>
            <pc:sldMk cId="3578343492" sldId="970"/>
            <ac:spMk id="5" creationId="{D4F2D79A-153D-6FEB-07D3-5031ACD6DD65}"/>
          </ac:spMkLst>
        </pc:spChg>
        <pc:spChg chg="del">
          <ac:chgData name="Ismael Peña-López" userId="ad50cde2fbdf5e5c" providerId="LiveId" clId="{3DE42B17-4F12-42A7-9C00-DB1921462E0E}" dt="2026-01-07T17:51:16.145" v="3014" actId="478"/>
          <ac:spMkLst>
            <pc:docMk/>
            <pc:sldMk cId="3578343492" sldId="970"/>
            <ac:spMk id="7" creationId="{A46B0676-391B-76E3-FA49-DB864B07BA25}"/>
          </ac:spMkLst>
        </pc:spChg>
        <pc:spChg chg="del">
          <ac:chgData name="Ismael Peña-López" userId="ad50cde2fbdf5e5c" providerId="LiveId" clId="{3DE42B17-4F12-42A7-9C00-DB1921462E0E}" dt="2026-01-07T17:51:16.145" v="3014" actId="478"/>
          <ac:spMkLst>
            <pc:docMk/>
            <pc:sldMk cId="3578343492" sldId="970"/>
            <ac:spMk id="16" creationId="{3C7314F7-55E8-21C5-B9B6-EBE1D6FBB559}"/>
          </ac:spMkLst>
        </pc:spChg>
        <pc:spChg chg="mod">
          <ac:chgData name="Ismael Peña-López" userId="ad50cde2fbdf5e5c" providerId="LiveId" clId="{3DE42B17-4F12-42A7-9C00-DB1921462E0E}" dt="2026-01-07T17:51:13.867" v="3013" actId="790"/>
          <ac:spMkLst>
            <pc:docMk/>
            <pc:sldMk cId="3578343492" sldId="970"/>
            <ac:spMk id="8194" creationId="{C3BEC8D0-11EB-296C-32EA-4688F32BC0AB}"/>
          </ac:spMkLst>
        </pc:spChg>
        <pc:grpChg chg="add mod">
          <ac:chgData name="Ismael Peña-López" userId="ad50cde2fbdf5e5c" providerId="LiveId" clId="{3DE42B17-4F12-42A7-9C00-DB1921462E0E}" dt="2026-01-07T17:51:45.831" v="3018"/>
          <ac:grpSpMkLst>
            <pc:docMk/>
            <pc:sldMk cId="3578343492" sldId="970"/>
            <ac:grpSpMk id="4" creationId="{DCA44A76-DA8E-C4BA-E78B-B3CE83AEADB5}"/>
          </ac:grpSpMkLst>
        </pc:grpChg>
        <pc:grpChg chg="del">
          <ac:chgData name="Ismael Peña-López" userId="ad50cde2fbdf5e5c" providerId="LiveId" clId="{3DE42B17-4F12-42A7-9C00-DB1921462E0E}" dt="2026-01-07T17:51:44.801" v="3017" actId="478"/>
          <ac:grpSpMkLst>
            <pc:docMk/>
            <pc:sldMk cId="3578343492" sldId="970"/>
            <ac:grpSpMk id="12" creationId="{E15A586C-9E40-1CE3-D675-F2A9630E2AAE}"/>
          </ac:grpSpMkLst>
        </pc:grpChg>
        <pc:picChg chg="mod">
          <ac:chgData name="Ismael Peña-López" userId="ad50cde2fbdf5e5c" providerId="LiveId" clId="{3DE42B17-4F12-42A7-9C00-DB1921462E0E}" dt="2026-01-07T17:51:45.831" v="3018"/>
          <ac:picMkLst>
            <pc:docMk/>
            <pc:sldMk cId="3578343492" sldId="970"/>
            <ac:picMk id="9" creationId="{3A1828EC-C642-993E-F446-7F12723006B3}"/>
          </ac:picMkLst>
        </pc:picChg>
        <pc:picChg chg="add mod">
          <ac:chgData name="Ismael Peña-López" userId="ad50cde2fbdf5e5c" providerId="LiveId" clId="{3DE42B17-4F12-42A7-9C00-DB1921462E0E}" dt="2026-01-07T17:51:45.831" v="3018"/>
          <ac:picMkLst>
            <pc:docMk/>
            <pc:sldMk cId="3578343492" sldId="970"/>
            <ac:picMk id="10" creationId="{C339072E-7650-D196-1A7F-2035F8D53530}"/>
          </ac:picMkLst>
        </pc:picChg>
        <pc:picChg chg="mod ord">
          <ac:chgData name="Ismael Peña-López" userId="ad50cde2fbdf5e5c" providerId="LiveId" clId="{3DE42B17-4F12-42A7-9C00-DB1921462E0E}" dt="2026-01-07T17:52:03.287" v="3021" actId="1076"/>
          <ac:picMkLst>
            <pc:docMk/>
            <pc:sldMk cId="3578343492" sldId="970"/>
            <ac:picMk id="14" creationId="{114BE1C4-C9E6-360B-0891-7BA4C18DF6F3}"/>
          </ac:picMkLst>
        </pc:picChg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1631881285" sldId="971"/>
        </pc:sldMkLst>
        <pc:spChg chg="mod">
          <ac:chgData name="Ismael Peña-López" userId="ad50cde2fbdf5e5c" providerId="LiveId" clId="{3DE42B17-4F12-42A7-9C00-DB1921462E0E}" dt="2026-01-07T17:59:52.646" v="3120" actId="20577"/>
          <ac:spMkLst>
            <pc:docMk/>
            <pc:sldMk cId="1631881285" sldId="971"/>
            <ac:spMk id="2" creationId="{10F2F394-EE15-7E8F-EA2A-31098418CBF1}"/>
          </ac:spMkLst>
        </pc:spChg>
      </pc:sldChg>
      <pc:sldChg chg="delSp modSp add mod ord">
        <pc:chgData name="Ismael Peña-López" userId="ad50cde2fbdf5e5c" providerId="LiveId" clId="{3DE42B17-4F12-42A7-9C00-DB1921462E0E}" dt="2026-01-07T18:04:16.089" v="3207"/>
        <pc:sldMkLst>
          <pc:docMk/>
          <pc:sldMk cId="541493103" sldId="972"/>
        </pc:sldMkLst>
        <pc:spChg chg="del">
          <ac:chgData name="Ismael Peña-López" userId="ad50cde2fbdf5e5c" providerId="LiveId" clId="{3DE42B17-4F12-42A7-9C00-DB1921462E0E}" dt="2026-01-07T17:52:39.111" v="3028" actId="478"/>
          <ac:spMkLst>
            <pc:docMk/>
            <pc:sldMk cId="541493103" sldId="972"/>
            <ac:spMk id="5" creationId="{A77A11DE-FD78-8197-E787-CFE387355A79}"/>
          </ac:spMkLst>
        </pc:spChg>
        <pc:spChg chg="del">
          <ac:chgData name="Ismael Peña-López" userId="ad50cde2fbdf5e5c" providerId="LiveId" clId="{3DE42B17-4F12-42A7-9C00-DB1921462E0E}" dt="2026-01-07T17:52:39.111" v="3028" actId="478"/>
          <ac:spMkLst>
            <pc:docMk/>
            <pc:sldMk cId="541493103" sldId="972"/>
            <ac:spMk id="7" creationId="{76F1BE3E-2476-5750-D28A-FF143A521421}"/>
          </ac:spMkLst>
        </pc:spChg>
        <pc:spChg chg="mod">
          <ac:chgData name="Ismael Peña-López" userId="ad50cde2fbdf5e5c" providerId="LiveId" clId="{3DE42B17-4F12-42A7-9C00-DB1921462E0E}" dt="2026-01-07T17:52:36.740" v="3027" actId="790"/>
          <ac:spMkLst>
            <pc:docMk/>
            <pc:sldMk cId="541493103" sldId="972"/>
            <ac:spMk id="8194" creationId="{D6C828DF-D4A2-5EF6-298B-C056A3C7025D}"/>
          </ac:spMkLst>
        </pc:spChg>
      </pc:sldChg>
      <pc:sldChg chg="delSp modSp add mod ord">
        <pc:chgData name="Ismael Peña-López" userId="ad50cde2fbdf5e5c" providerId="LiveId" clId="{3DE42B17-4F12-42A7-9C00-DB1921462E0E}" dt="2026-01-07T18:04:16.089" v="3207"/>
        <pc:sldMkLst>
          <pc:docMk/>
          <pc:sldMk cId="1551440258" sldId="973"/>
        </pc:sldMkLst>
        <pc:spChg chg="del">
          <ac:chgData name="Ismael Peña-López" userId="ad50cde2fbdf5e5c" providerId="LiveId" clId="{3DE42B17-4F12-42A7-9C00-DB1921462E0E}" dt="2026-01-07T17:52:55.203" v="3035" actId="478"/>
          <ac:spMkLst>
            <pc:docMk/>
            <pc:sldMk cId="1551440258" sldId="973"/>
            <ac:spMk id="7" creationId="{6B7FC77E-98BD-B54A-E239-9E5FA501DB67}"/>
          </ac:spMkLst>
        </pc:spChg>
        <pc:spChg chg="del">
          <ac:chgData name="Ismael Peña-López" userId="ad50cde2fbdf5e5c" providerId="LiveId" clId="{3DE42B17-4F12-42A7-9C00-DB1921462E0E}" dt="2026-01-07T17:52:55.203" v="3035" actId="478"/>
          <ac:spMkLst>
            <pc:docMk/>
            <pc:sldMk cId="1551440258" sldId="973"/>
            <ac:spMk id="27" creationId="{014F15BE-A86F-896A-8C14-13ED34BA15B2}"/>
          </ac:spMkLst>
        </pc:spChg>
        <pc:spChg chg="mod">
          <ac:chgData name="Ismael Peña-López" userId="ad50cde2fbdf5e5c" providerId="LiveId" clId="{3DE42B17-4F12-42A7-9C00-DB1921462E0E}" dt="2026-01-07T17:52:50.083" v="3034" actId="790"/>
          <ac:spMkLst>
            <pc:docMk/>
            <pc:sldMk cId="1551440258" sldId="973"/>
            <ac:spMk id="8194" creationId="{C2E0B63A-24A1-FAB1-D893-9741CD8A7BC9}"/>
          </ac:spMkLst>
        </pc:spChg>
      </pc:sldChg>
      <pc:sldChg chg="delSp modSp add mod ord">
        <pc:chgData name="Ismael Peña-López" userId="ad50cde2fbdf5e5c" providerId="LiveId" clId="{3DE42B17-4F12-42A7-9C00-DB1921462E0E}" dt="2026-01-07T18:04:16.089" v="3207"/>
        <pc:sldMkLst>
          <pc:docMk/>
          <pc:sldMk cId="2276974679" sldId="974"/>
        </pc:sldMkLst>
        <pc:spChg chg="mod">
          <ac:chgData name="Ismael Peña-López" userId="ad50cde2fbdf5e5c" providerId="LiveId" clId="{3DE42B17-4F12-42A7-9C00-DB1921462E0E}" dt="2026-01-07T17:59:45.822" v="3118" actId="20577"/>
          <ac:spMkLst>
            <pc:docMk/>
            <pc:sldMk cId="2276974679" sldId="974"/>
            <ac:spMk id="2" creationId="{FBC63FC5-84ED-F368-4CD5-D20DA82DCE6E}"/>
          </ac:spMkLst>
        </pc:spChg>
        <pc:spChg chg="del">
          <ac:chgData name="Ismael Peña-López" userId="ad50cde2fbdf5e5c" providerId="LiveId" clId="{3DE42B17-4F12-42A7-9C00-DB1921462E0E}" dt="2026-01-07T17:55:26.167" v="3085" actId="478"/>
          <ac:spMkLst>
            <pc:docMk/>
            <pc:sldMk cId="2276974679" sldId="974"/>
            <ac:spMk id="3" creationId="{946F8E54-7F2C-035E-4B85-01A4B2139B52}"/>
          </ac:spMkLst>
        </pc:spChg>
        <pc:spChg chg="del">
          <ac:chgData name="Ismael Peña-López" userId="ad50cde2fbdf5e5c" providerId="LiveId" clId="{3DE42B17-4F12-42A7-9C00-DB1921462E0E}" dt="2026-01-07T17:55:26.167" v="3085" actId="478"/>
          <ac:spMkLst>
            <pc:docMk/>
            <pc:sldMk cId="2276974679" sldId="974"/>
            <ac:spMk id="4" creationId="{62F803BC-3A85-49E9-CE39-46072B02E34C}"/>
          </ac:spMkLst>
        </pc:spChg>
      </pc:sldChg>
      <pc:sldChg chg="delSp modSp add mod ord">
        <pc:chgData name="Ismael Peña-López" userId="ad50cde2fbdf5e5c" providerId="LiveId" clId="{3DE42B17-4F12-42A7-9C00-DB1921462E0E}" dt="2026-01-07T18:04:16.089" v="3207"/>
        <pc:sldMkLst>
          <pc:docMk/>
          <pc:sldMk cId="2737673467" sldId="975"/>
        </pc:sldMkLst>
        <pc:spChg chg="del">
          <ac:chgData name="Ismael Peña-López" userId="ad50cde2fbdf5e5c" providerId="LiveId" clId="{3DE42B17-4F12-42A7-9C00-DB1921462E0E}" dt="2026-01-07T18:01:44.098" v="3160" actId="478"/>
          <ac:spMkLst>
            <pc:docMk/>
            <pc:sldMk cId="2737673467" sldId="975"/>
            <ac:spMk id="13" creationId="{DF99E145-4D20-78B3-3FC9-A2EE8DF77F60}"/>
          </ac:spMkLst>
        </pc:spChg>
        <pc:spChg chg="mod">
          <ac:chgData name="Ismael Peña-López" userId="ad50cde2fbdf5e5c" providerId="LiveId" clId="{3DE42B17-4F12-42A7-9C00-DB1921462E0E}" dt="2026-01-07T18:01:42.524" v="3159" actId="790"/>
          <ac:spMkLst>
            <pc:docMk/>
            <pc:sldMk cId="2737673467" sldId="975"/>
            <ac:spMk id="8194" creationId="{DD717C9D-C926-4D6E-FDB0-FAF260A42009}"/>
          </ac:spMkLst>
        </pc:spChg>
      </pc:sldChg>
      <pc:sldChg chg="modSp">
        <pc:chgData name="Ismael Peña-López" userId="ad50cde2fbdf5e5c" providerId="LiveId" clId="{3DE42B17-4F12-42A7-9C00-DB1921462E0E}" dt="2026-01-07T12:27:39.009" v="222" actId="14100"/>
        <pc:sldMkLst>
          <pc:docMk/>
          <pc:sldMk cId="3747172714" sldId="987"/>
        </pc:sldMkLst>
        <pc:spChg chg="mod">
          <ac:chgData name="Ismael Peña-López" userId="ad50cde2fbdf5e5c" providerId="LiveId" clId="{3DE42B17-4F12-42A7-9C00-DB1921462E0E}" dt="2026-01-07T12:27:39.009" v="222" actId="14100"/>
          <ac:spMkLst>
            <pc:docMk/>
            <pc:sldMk cId="3747172714" sldId="987"/>
            <ac:spMk id="3" creationId="{EEE0744D-B51B-A475-1085-A2BE925FCA5D}"/>
          </ac:spMkLst>
        </pc:spChg>
      </pc:sldChg>
      <pc:sldChg chg="ord">
        <pc:chgData name="Ismael Peña-López" userId="ad50cde2fbdf5e5c" providerId="LiveId" clId="{3DE42B17-4F12-42A7-9C00-DB1921462E0E}" dt="2026-01-07T18:04:05.205" v="3205"/>
        <pc:sldMkLst>
          <pc:docMk/>
          <pc:sldMk cId="1905422293" sldId="989"/>
        </pc:sldMkLst>
      </pc:sldChg>
      <pc:sldChg chg="del">
        <pc:chgData name="Ismael Peña-López" userId="ad50cde2fbdf5e5c" providerId="LiveId" clId="{3DE42B17-4F12-42A7-9C00-DB1921462E0E}" dt="2026-01-07T11:53:52.338" v="1" actId="47"/>
        <pc:sldMkLst>
          <pc:docMk/>
          <pc:sldMk cId="4143292193" sldId="998"/>
        </pc:sldMkLst>
      </pc:sldChg>
      <pc:sldChg chg="del">
        <pc:chgData name="Ismael Peña-López" userId="ad50cde2fbdf5e5c" providerId="LiveId" clId="{3DE42B17-4F12-42A7-9C00-DB1921462E0E}" dt="2026-01-07T11:53:52.338" v="1" actId="47"/>
        <pc:sldMkLst>
          <pc:docMk/>
          <pc:sldMk cId="910216683" sldId="999"/>
        </pc:sldMkLst>
      </pc:sldChg>
      <pc:sldChg chg="del">
        <pc:chgData name="Ismael Peña-López" userId="ad50cde2fbdf5e5c" providerId="LiveId" clId="{3DE42B17-4F12-42A7-9C00-DB1921462E0E}" dt="2026-01-07T11:53:52.338" v="1" actId="47"/>
        <pc:sldMkLst>
          <pc:docMk/>
          <pc:sldMk cId="2176879252" sldId="1000"/>
        </pc:sldMkLst>
      </pc:sldChg>
      <pc:sldChg chg="del">
        <pc:chgData name="Ismael Peña-López" userId="ad50cde2fbdf5e5c" providerId="LiveId" clId="{3DE42B17-4F12-42A7-9C00-DB1921462E0E}" dt="2026-01-07T11:53:52.338" v="1" actId="47"/>
        <pc:sldMkLst>
          <pc:docMk/>
          <pc:sldMk cId="4187816140" sldId="1001"/>
        </pc:sldMkLst>
      </pc:sldChg>
      <pc:sldChg chg="del">
        <pc:chgData name="Ismael Peña-López" userId="ad50cde2fbdf5e5c" providerId="LiveId" clId="{3DE42B17-4F12-42A7-9C00-DB1921462E0E}" dt="2026-01-07T11:53:52.338" v="1" actId="47"/>
        <pc:sldMkLst>
          <pc:docMk/>
          <pc:sldMk cId="380451168" sldId="1002"/>
        </pc:sldMkLst>
      </pc:sldChg>
      <pc:sldChg chg="modSp mod">
        <pc:chgData name="Ismael Peña-López" userId="ad50cde2fbdf5e5c" providerId="LiveId" clId="{3DE42B17-4F12-42A7-9C00-DB1921462E0E}" dt="2026-01-07T14:42:32.496" v="732" actId="20577"/>
        <pc:sldMkLst>
          <pc:docMk/>
          <pc:sldMk cId="2274202565" sldId="1020"/>
        </pc:sldMkLst>
        <pc:spChg chg="mod">
          <ac:chgData name="Ismael Peña-López" userId="ad50cde2fbdf5e5c" providerId="LiveId" clId="{3DE42B17-4F12-42A7-9C00-DB1921462E0E}" dt="2026-01-07T14:42:32.496" v="732" actId="20577"/>
          <ac:spMkLst>
            <pc:docMk/>
            <pc:sldMk cId="2274202565" sldId="1020"/>
            <ac:spMk id="2" creationId="{BD068944-44BE-1C3E-32C3-1641FBAA8041}"/>
          </ac:spMkLst>
        </pc:spChg>
      </pc:sldChg>
      <pc:sldChg chg="add ord">
        <pc:chgData name="Ismael Peña-López" userId="ad50cde2fbdf5e5c" providerId="LiveId" clId="{3DE42B17-4F12-42A7-9C00-DB1921462E0E}" dt="2026-01-07T14:42:00.273" v="669"/>
        <pc:sldMkLst>
          <pc:docMk/>
          <pc:sldMk cId="523103163" sldId="1021"/>
        </pc:sldMkLst>
      </pc:sldChg>
      <pc:sldChg chg="add ord">
        <pc:chgData name="Ismael Peña-López" userId="ad50cde2fbdf5e5c" providerId="LiveId" clId="{3DE42B17-4F12-42A7-9C00-DB1921462E0E}" dt="2026-01-07T14:42:00.273" v="669"/>
        <pc:sldMkLst>
          <pc:docMk/>
          <pc:sldMk cId="158059437" sldId="1022"/>
        </pc:sldMkLst>
      </pc:sldChg>
      <pc:sldChg chg="add ord">
        <pc:chgData name="Ismael Peña-López" userId="ad50cde2fbdf5e5c" providerId="LiveId" clId="{3DE42B17-4F12-42A7-9C00-DB1921462E0E}" dt="2026-01-07T14:42:00.273" v="669"/>
        <pc:sldMkLst>
          <pc:docMk/>
          <pc:sldMk cId="671305538" sldId="1023"/>
        </pc:sldMkLst>
      </pc:sldChg>
      <pc:sldChg chg="add ord">
        <pc:chgData name="Ismael Peña-López" userId="ad50cde2fbdf5e5c" providerId="LiveId" clId="{3DE42B17-4F12-42A7-9C00-DB1921462E0E}" dt="2026-01-07T14:42:00.273" v="669"/>
        <pc:sldMkLst>
          <pc:docMk/>
          <pc:sldMk cId="709007916" sldId="1024"/>
        </pc:sldMkLst>
      </pc:sldChg>
      <pc:sldChg chg="add ord">
        <pc:chgData name="Ismael Peña-López" userId="ad50cde2fbdf5e5c" providerId="LiveId" clId="{3DE42B17-4F12-42A7-9C00-DB1921462E0E}" dt="2026-01-07T14:42:00.273" v="669"/>
        <pc:sldMkLst>
          <pc:docMk/>
          <pc:sldMk cId="2629397293" sldId="1025"/>
        </pc:sldMkLst>
      </pc:sldChg>
      <pc:sldChg chg="add ord">
        <pc:chgData name="Ismael Peña-López" userId="ad50cde2fbdf5e5c" providerId="LiveId" clId="{3DE42B17-4F12-42A7-9C00-DB1921462E0E}" dt="2026-01-07T14:42:00.273" v="669"/>
        <pc:sldMkLst>
          <pc:docMk/>
          <pc:sldMk cId="4292551262" sldId="1026"/>
        </pc:sldMkLst>
      </pc:sldChg>
      <pc:sldChg chg="add ord">
        <pc:chgData name="Ismael Peña-López" userId="ad50cde2fbdf5e5c" providerId="LiveId" clId="{3DE42B17-4F12-42A7-9C00-DB1921462E0E}" dt="2026-01-07T14:42:00.273" v="669"/>
        <pc:sldMkLst>
          <pc:docMk/>
          <pc:sldMk cId="2909212867" sldId="1027"/>
        </pc:sldMkLst>
      </pc:sldChg>
      <pc:sldChg chg="delSp modSp add mod ord">
        <pc:chgData name="Ismael Peña-López" userId="ad50cde2fbdf5e5c" providerId="LiveId" clId="{3DE42B17-4F12-42A7-9C00-DB1921462E0E}" dt="2026-01-07T14:42:00.273" v="669"/>
        <pc:sldMkLst>
          <pc:docMk/>
          <pc:sldMk cId="3371660814" sldId="1028"/>
        </pc:sldMkLst>
        <pc:spChg chg="del">
          <ac:chgData name="Ismael Peña-López" userId="ad50cde2fbdf5e5c" providerId="LiveId" clId="{3DE42B17-4F12-42A7-9C00-DB1921462E0E}" dt="2026-01-07T14:36:30.929" v="361" actId="478"/>
          <ac:spMkLst>
            <pc:docMk/>
            <pc:sldMk cId="3371660814" sldId="1028"/>
            <ac:spMk id="3" creationId="{0E9702DC-697B-2B04-289C-118FA1A84A3E}"/>
          </ac:spMkLst>
        </pc:spChg>
        <pc:spChg chg="mod">
          <ac:chgData name="Ismael Peña-López" userId="ad50cde2fbdf5e5c" providerId="LiveId" clId="{3DE42B17-4F12-42A7-9C00-DB1921462E0E}" dt="2026-01-07T14:41:50.323" v="667" actId="403"/>
          <ac:spMkLst>
            <pc:docMk/>
            <pc:sldMk cId="3371660814" sldId="1028"/>
            <ac:spMk id="4" creationId="{F0B63137-112A-900A-CAF8-CC1C0989D0B4}"/>
          </ac:spMkLst>
        </pc:spChg>
      </pc:sldChg>
      <pc:sldChg chg="delSp add del modNotes">
        <pc:chgData name="Ismael Peña-López" userId="ad50cde2fbdf5e5c" providerId="LiveId" clId="{3DE42B17-4F12-42A7-9C00-DB1921462E0E}" dt="2026-01-07T14:36:56.010" v="364" actId="47"/>
        <pc:sldMkLst>
          <pc:docMk/>
          <pc:sldMk cId="0" sldId="1029"/>
        </pc:sldMkLst>
        <pc:picChg chg="del">
          <ac:chgData name="Ismael Peña-López" userId="ad50cde2fbdf5e5c" providerId="LiveId" clId="{3DE42B17-4F12-42A7-9C00-DB1921462E0E}" dt="2026-01-07T14:36:10.608" v="359" actId="478"/>
          <ac:picMkLst>
            <pc:docMk/>
            <pc:sldMk cId="0" sldId="1029"/>
            <ac:picMk id="6149" creationId="{CB934E92-B5F5-42FC-8ED3-BF046D355FCC}"/>
          </ac:picMkLst>
        </pc:picChg>
      </pc:sldChg>
      <pc:sldChg chg="modSp add mod">
        <pc:chgData name="Ismael Peña-López" userId="ad50cde2fbdf5e5c" providerId="LiveId" clId="{3DE42B17-4F12-42A7-9C00-DB1921462E0E}" dt="2026-01-07T14:40:18.628" v="574" actId="207"/>
        <pc:sldMkLst>
          <pc:docMk/>
          <pc:sldMk cId="1098390498" sldId="1030"/>
        </pc:sldMkLst>
        <pc:spChg chg="mod">
          <ac:chgData name="Ismael Peña-López" userId="ad50cde2fbdf5e5c" providerId="LiveId" clId="{3DE42B17-4F12-42A7-9C00-DB1921462E0E}" dt="2026-01-07T14:37:13.119" v="392" actId="6549"/>
          <ac:spMkLst>
            <pc:docMk/>
            <pc:sldMk cId="1098390498" sldId="1030"/>
            <ac:spMk id="8194" creationId="{5831BF53-3C18-C1FC-613A-551F8E6E6DA8}"/>
          </ac:spMkLst>
        </pc:spChg>
        <pc:spChg chg="mod">
          <ac:chgData name="Ismael Peña-López" userId="ad50cde2fbdf5e5c" providerId="LiveId" clId="{3DE42B17-4F12-42A7-9C00-DB1921462E0E}" dt="2026-01-07T14:40:18.628" v="574" actId="207"/>
          <ac:spMkLst>
            <pc:docMk/>
            <pc:sldMk cId="1098390498" sldId="1030"/>
            <ac:spMk id="8195" creationId="{85678D25-8DAE-C64F-02B6-DD6F4C32D65C}"/>
          </ac:spMkLst>
        </pc:spChg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338570065" sldId="1031"/>
        </pc:sldMkLst>
        <pc:spChg chg="mod">
          <ac:chgData name="Ismael Peña-López" userId="ad50cde2fbdf5e5c" providerId="LiveId" clId="{3DE42B17-4F12-42A7-9C00-DB1921462E0E}" dt="2026-01-07T14:44:35.331" v="890" actId="115"/>
          <ac:spMkLst>
            <pc:docMk/>
            <pc:sldMk cId="338570065" sldId="1031"/>
            <ac:spMk id="2" creationId="{68247097-ADE8-1E93-5F15-4FB4F0652B94}"/>
          </ac:spMkLst>
        </pc:spChg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657054288" sldId="1032"/>
        </pc:sldMkLst>
        <pc:spChg chg="mod">
          <ac:chgData name="Ismael Peña-López" userId="ad50cde2fbdf5e5c" providerId="LiveId" clId="{3DE42B17-4F12-42A7-9C00-DB1921462E0E}" dt="2026-01-07T15:31:21.937" v="1322" actId="20577"/>
          <ac:spMkLst>
            <pc:docMk/>
            <pc:sldMk cId="657054288" sldId="1032"/>
            <ac:spMk id="2" creationId="{5621C79A-EE41-2CDD-E384-12585282576B}"/>
          </ac:spMkLst>
        </pc:spChg>
        <pc:spChg chg="mod">
          <ac:chgData name="Ismael Peña-López" userId="ad50cde2fbdf5e5c" providerId="LiveId" clId="{3DE42B17-4F12-42A7-9C00-DB1921462E0E}" dt="2026-01-07T15:30:08.370" v="1231" actId="790"/>
          <ac:spMkLst>
            <pc:docMk/>
            <pc:sldMk cId="657054288" sldId="1032"/>
            <ac:spMk id="8194" creationId="{3C86F538-1E60-4CD0-B3B4-018F0B8CA2F5}"/>
          </ac:spMkLst>
        </pc:spChg>
      </pc:sldChg>
      <pc:sldChg chg="add del ord">
        <pc:chgData name="Ismael Peña-López" userId="ad50cde2fbdf5e5c" providerId="LiveId" clId="{3DE42B17-4F12-42A7-9C00-DB1921462E0E}" dt="2026-01-07T15:34:59.708" v="1327" actId="47"/>
        <pc:sldMkLst>
          <pc:docMk/>
          <pc:sldMk cId="686837829" sldId="1033"/>
        </pc:sldMkLst>
      </pc:sldChg>
      <pc:sldChg chg="addSp delSp modSp add mod ord chgLayout">
        <pc:chgData name="Ismael Peña-López" userId="ad50cde2fbdf5e5c" providerId="LiveId" clId="{3DE42B17-4F12-42A7-9C00-DB1921462E0E}" dt="2026-01-07T18:04:16.089" v="3207"/>
        <pc:sldMkLst>
          <pc:docMk/>
          <pc:sldMk cId="4210680789" sldId="1033"/>
        </pc:sldMkLst>
        <pc:spChg chg="del mod ord">
          <ac:chgData name="Ismael Peña-López" userId="ad50cde2fbdf5e5c" providerId="LiveId" clId="{3DE42B17-4F12-42A7-9C00-DB1921462E0E}" dt="2026-01-07T15:48:02.450" v="1929" actId="478"/>
          <ac:spMkLst>
            <pc:docMk/>
            <pc:sldMk cId="4210680789" sldId="1033"/>
            <ac:spMk id="2" creationId="{05F692F6-B2B2-222F-CCA2-65A9B9DBBCBA}"/>
          </ac:spMkLst>
        </pc:spChg>
        <pc:spChg chg="add del mod">
          <ac:chgData name="Ismael Peña-López" userId="ad50cde2fbdf5e5c" providerId="LiveId" clId="{3DE42B17-4F12-42A7-9C00-DB1921462E0E}" dt="2026-01-07T15:48:05.394" v="1931" actId="478"/>
          <ac:spMkLst>
            <pc:docMk/>
            <pc:sldMk cId="4210680789" sldId="1033"/>
            <ac:spMk id="3" creationId="{3BB9E4D6-B95B-5C7B-844A-E4A867B0BCDC}"/>
          </ac:spMkLst>
        </pc:spChg>
        <pc:spChg chg="add mod">
          <ac:chgData name="Ismael Peña-López" userId="ad50cde2fbdf5e5c" providerId="LiveId" clId="{3DE42B17-4F12-42A7-9C00-DB1921462E0E}" dt="2026-01-07T15:49:48.623" v="2147" actId="115"/>
          <ac:spMkLst>
            <pc:docMk/>
            <pc:sldMk cId="4210680789" sldId="1033"/>
            <ac:spMk id="4" creationId="{DA92365E-3C8E-C38B-7435-03B41E1D26EC}"/>
          </ac:spMkLst>
        </pc:spChg>
        <pc:spChg chg="mod ord">
          <ac:chgData name="Ismael Peña-López" userId="ad50cde2fbdf5e5c" providerId="LiveId" clId="{3DE42B17-4F12-42A7-9C00-DB1921462E0E}" dt="2026-01-07T15:47:53.214" v="1928" actId="790"/>
          <ac:spMkLst>
            <pc:docMk/>
            <pc:sldMk cId="4210680789" sldId="1033"/>
            <ac:spMk id="8194" creationId="{0C1249A2-7A9C-7065-60D0-67DDDF5B6AD8}"/>
          </ac:spMkLst>
        </pc:spChg>
      </pc:sldChg>
      <pc:sldChg chg="delSp modSp add mod ord setBg">
        <pc:chgData name="Ismael Peña-López" userId="ad50cde2fbdf5e5c" providerId="LiveId" clId="{3DE42B17-4F12-42A7-9C00-DB1921462E0E}" dt="2026-01-07T18:04:16.089" v="3207"/>
        <pc:sldMkLst>
          <pc:docMk/>
          <pc:sldMk cId="1982345004" sldId="1034"/>
        </pc:sldMkLst>
        <pc:spChg chg="mod">
          <ac:chgData name="Ismael Peña-López" userId="ad50cde2fbdf5e5c" providerId="LiveId" clId="{3DE42B17-4F12-42A7-9C00-DB1921462E0E}" dt="2026-01-07T16:00:46.143" v="2208" actId="20577"/>
          <ac:spMkLst>
            <pc:docMk/>
            <pc:sldMk cId="1982345004" sldId="1034"/>
            <ac:spMk id="5" creationId="{19DA78C2-112D-82B1-77FA-C9CE987FE101}"/>
          </ac:spMkLst>
        </pc:spChg>
        <pc:spChg chg="del">
          <ac:chgData name="Ismael Peña-López" userId="ad50cde2fbdf5e5c" providerId="LiveId" clId="{3DE42B17-4F12-42A7-9C00-DB1921462E0E}" dt="2026-01-07T16:02:15.921" v="2222" actId="478"/>
          <ac:spMkLst>
            <pc:docMk/>
            <pc:sldMk cId="1982345004" sldId="1034"/>
            <ac:spMk id="8196" creationId="{702D3B68-A958-2063-160D-64810FBA939A}"/>
          </ac:spMkLst>
        </pc:spChg>
      </pc:sldChg>
      <pc:sldChg chg="addSp delSp modSp add mod ord">
        <pc:chgData name="Ismael Peña-López" userId="ad50cde2fbdf5e5c" providerId="LiveId" clId="{3DE42B17-4F12-42A7-9C00-DB1921462E0E}" dt="2026-01-07T18:04:16.089" v="3207"/>
        <pc:sldMkLst>
          <pc:docMk/>
          <pc:sldMk cId="468548666" sldId="1035"/>
        </pc:sldMkLst>
        <pc:spChg chg="add del mod">
          <ac:chgData name="Ismael Peña-López" userId="ad50cde2fbdf5e5c" providerId="LiveId" clId="{3DE42B17-4F12-42A7-9C00-DB1921462E0E}" dt="2026-01-07T16:03:23.888" v="2229" actId="478"/>
          <ac:spMkLst>
            <pc:docMk/>
            <pc:sldMk cId="468548666" sldId="1035"/>
            <ac:spMk id="2" creationId="{5E397F92-506B-CE08-E9F3-2E78A743F892}"/>
          </ac:spMkLst>
        </pc:spChg>
        <pc:spChg chg="add mod">
          <ac:chgData name="Ismael Peña-López" userId="ad50cde2fbdf5e5c" providerId="LiveId" clId="{3DE42B17-4F12-42A7-9C00-DB1921462E0E}" dt="2026-01-07T16:03:39.860" v="2231" actId="208"/>
          <ac:spMkLst>
            <pc:docMk/>
            <pc:sldMk cId="468548666" sldId="1035"/>
            <ac:spMk id="3" creationId="{CF1E7911-9CAA-F11F-E4F4-A0A20C3BA757}"/>
          </ac:spMkLst>
        </pc:spChg>
        <pc:spChg chg="add mod">
          <ac:chgData name="Ismael Peña-López" userId="ad50cde2fbdf5e5c" providerId="LiveId" clId="{3DE42B17-4F12-42A7-9C00-DB1921462E0E}" dt="2026-01-07T16:03:39.860" v="2231" actId="208"/>
          <ac:spMkLst>
            <pc:docMk/>
            <pc:sldMk cId="468548666" sldId="1035"/>
            <ac:spMk id="5" creationId="{09FE3564-8D8B-C3AF-115F-6C1ED810B0C5}"/>
          </ac:spMkLst>
        </pc:spChg>
        <pc:spChg chg="del">
          <ac:chgData name="Ismael Peña-López" userId="ad50cde2fbdf5e5c" providerId="LiveId" clId="{3DE42B17-4F12-42A7-9C00-DB1921462E0E}" dt="2026-01-07T16:03:21.614" v="2228" actId="478"/>
          <ac:spMkLst>
            <pc:docMk/>
            <pc:sldMk cId="468548666" sldId="1035"/>
            <ac:spMk id="6" creationId="{285E2BA0-1592-908C-4CBB-C6F1D3EB0B1A}"/>
          </ac:spMkLst>
        </pc:spChg>
        <pc:spChg chg="add mod">
          <ac:chgData name="Ismael Peña-López" userId="ad50cde2fbdf5e5c" providerId="LiveId" clId="{3DE42B17-4F12-42A7-9C00-DB1921462E0E}" dt="2026-01-07T16:03:39.860" v="2231" actId="208"/>
          <ac:spMkLst>
            <pc:docMk/>
            <pc:sldMk cId="468548666" sldId="1035"/>
            <ac:spMk id="8" creationId="{8B72CB74-B96B-4297-B8DE-C7534CC0C0FC}"/>
          </ac:spMkLst>
        </pc:spChg>
        <pc:spChg chg="add mod">
          <ac:chgData name="Ismael Peña-López" userId="ad50cde2fbdf5e5c" providerId="LiveId" clId="{3DE42B17-4F12-42A7-9C00-DB1921462E0E}" dt="2026-01-07T16:03:39.860" v="2231" actId="208"/>
          <ac:spMkLst>
            <pc:docMk/>
            <pc:sldMk cId="468548666" sldId="1035"/>
            <ac:spMk id="9" creationId="{05A009AE-D5F4-77CA-9178-0E822028D5A3}"/>
          </ac:spMkLst>
        </pc:spChg>
        <pc:spChg chg="add mod">
          <ac:chgData name="Ismael Peña-López" userId="ad50cde2fbdf5e5c" providerId="LiveId" clId="{3DE42B17-4F12-42A7-9C00-DB1921462E0E}" dt="2026-01-07T16:03:39.860" v="2231" actId="208"/>
          <ac:spMkLst>
            <pc:docMk/>
            <pc:sldMk cId="468548666" sldId="1035"/>
            <ac:spMk id="10" creationId="{7508D6CC-9BB6-3D9D-0D7E-ADD275B763CF}"/>
          </ac:spMkLst>
        </pc:spChg>
        <pc:spChg chg="add mod">
          <ac:chgData name="Ismael Peña-López" userId="ad50cde2fbdf5e5c" providerId="LiveId" clId="{3DE42B17-4F12-42A7-9C00-DB1921462E0E}" dt="2026-01-07T16:03:24.233" v="2230"/>
          <ac:spMkLst>
            <pc:docMk/>
            <pc:sldMk cId="468548666" sldId="1035"/>
            <ac:spMk id="12" creationId="{C3CA6000-5014-6657-7CCC-E6B7A0F99CCA}"/>
          </ac:spMkLst>
        </pc:spChg>
        <pc:spChg chg="add mod">
          <ac:chgData name="Ismael Peña-López" userId="ad50cde2fbdf5e5c" providerId="LiveId" clId="{3DE42B17-4F12-42A7-9C00-DB1921462E0E}" dt="2026-01-07T16:03:24.233" v="2230"/>
          <ac:spMkLst>
            <pc:docMk/>
            <pc:sldMk cId="468548666" sldId="1035"/>
            <ac:spMk id="13" creationId="{032C7D08-7C12-7F16-E418-462045AFA69D}"/>
          </ac:spMkLst>
        </pc:spChg>
        <pc:spChg chg="add mod">
          <ac:chgData name="Ismael Peña-López" userId="ad50cde2fbdf5e5c" providerId="LiveId" clId="{3DE42B17-4F12-42A7-9C00-DB1921462E0E}" dt="2026-01-07T16:03:24.233" v="2230"/>
          <ac:spMkLst>
            <pc:docMk/>
            <pc:sldMk cId="468548666" sldId="1035"/>
            <ac:spMk id="14" creationId="{BFFAF980-2C44-F891-F6EF-BE5539B1C727}"/>
          </ac:spMkLst>
        </pc:spChg>
        <pc:spChg chg="add mod">
          <ac:chgData name="Ismael Peña-López" userId="ad50cde2fbdf5e5c" providerId="LiveId" clId="{3DE42B17-4F12-42A7-9C00-DB1921462E0E}" dt="2026-01-07T16:03:24.233" v="2230"/>
          <ac:spMkLst>
            <pc:docMk/>
            <pc:sldMk cId="468548666" sldId="1035"/>
            <ac:spMk id="15" creationId="{5DC0B492-EB7E-67B2-1AD2-E8ACFD6463D4}"/>
          </ac:spMkLst>
        </pc:spChg>
        <pc:spChg chg="add mod">
          <ac:chgData name="Ismael Peña-López" userId="ad50cde2fbdf5e5c" providerId="LiveId" clId="{3DE42B17-4F12-42A7-9C00-DB1921462E0E}" dt="2026-01-07T16:03:39.860" v="2231" actId="208"/>
          <ac:spMkLst>
            <pc:docMk/>
            <pc:sldMk cId="468548666" sldId="1035"/>
            <ac:spMk id="17" creationId="{44A503C9-BD2A-77A4-0EA9-E1D43364130A}"/>
          </ac:spMkLst>
        </pc:spChg>
        <pc:cxnChg chg="mod">
          <ac:chgData name="Ismael Peña-López" userId="ad50cde2fbdf5e5c" providerId="LiveId" clId="{3DE42B17-4F12-42A7-9C00-DB1921462E0E}" dt="2026-01-07T16:03:39.860" v="2231" actId="208"/>
          <ac:cxnSpMkLst>
            <pc:docMk/>
            <pc:sldMk cId="468548666" sldId="1035"/>
            <ac:cxnSpMk id="16" creationId="{E493173B-A117-C2EE-E85D-80A04F41ABF7}"/>
          </ac:cxnSpMkLst>
        </pc:cxnChg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953789827" sldId="1036"/>
        </pc:sldMkLst>
        <pc:spChg chg="mod">
          <ac:chgData name="Ismael Peña-López" userId="ad50cde2fbdf5e5c" providerId="LiveId" clId="{3DE42B17-4F12-42A7-9C00-DB1921462E0E}" dt="2026-01-07T16:04:37.156" v="2248" actId="12"/>
          <ac:spMkLst>
            <pc:docMk/>
            <pc:sldMk cId="953789827" sldId="1036"/>
            <ac:spMk id="6" creationId="{9A3658E3-C1EE-8392-3090-984736A95FCE}"/>
          </ac:spMkLst>
        </pc:spChg>
        <pc:spChg chg="mod">
          <ac:chgData name="Ismael Peña-López" userId="ad50cde2fbdf5e5c" providerId="LiveId" clId="{3DE42B17-4F12-42A7-9C00-DB1921462E0E}" dt="2026-01-07T16:04:12.657" v="2245" actId="20577"/>
          <ac:spMkLst>
            <pc:docMk/>
            <pc:sldMk cId="953789827" sldId="1036"/>
            <ac:spMk id="7" creationId="{D3034CB0-2DC9-A40D-8EBA-43D0D4E035FC}"/>
          </ac:spMkLst>
        </pc:spChg>
      </pc:sldChg>
      <pc:sldChg chg="addSp delSp modSp add mod ord">
        <pc:chgData name="Ismael Peña-López" userId="ad50cde2fbdf5e5c" providerId="LiveId" clId="{3DE42B17-4F12-42A7-9C00-DB1921462E0E}" dt="2026-01-07T18:04:16.089" v="3207"/>
        <pc:sldMkLst>
          <pc:docMk/>
          <pc:sldMk cId="572311064" sldId="1037"/>
        </pc:sldMkLst>
        <pc:spChg chg="add mod">
          <ac:chgData name="Ismael Peña-López" userId="ad50cde2fbdf5e5c" providerId="LiveId" clId="{3DE42B17-4F12-42A7-9C00-DB1921462E0E}" dt="2026-01-07T16:04:57.229" v="2253" actId="208"/>
          <ac:spMkLst>
            <pc:docMk/>
            <pc:sldMk cId="572311064" sldId="1037"/>
            <ac:spMk id="2" creationId="{8902C929-70B2-219A-BCD6-28BE2F4FE19C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3" creationId="{758B1166-A540-4863-402C-EC24906B9E4C}"/>
          </ac:spMkLst>
        </pc:spChg>
        <pc:spChg chg="mod">
          <ac:chgData name="Ismael Peña-López" userId="ad50cde2fbdf5e5c" providerId="LiveId" clId="{3DE42B17-4F12-42A7-9C00-DB1921462E0E}" dt="2026-01-07T16:04:48.735" v="2252" actId="1076"/>
          <ac:spMkLst>
            <pc:docMk/>
            <pc:sldMk cId="572311064" sldId="1037"/>
            <ac:spMk id="4" creationId="{9E277ACC-515A-9E4A-B15C-8AE9BE9DD06D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5" creationId="{1F00FA0D-97CF-43A7-BE85-D0A0E148B55F}"/>
          </ac:spMkLst>
        </pc:spChg>
        <pc:spChg chg="add mod">
          <ac:chgData name="Ismael Peña-López" userId="ad50cde2fbdf5e5c" providerId="LiveId" clId="{3DE42B17-4F12-42A7-9C00-DB1921462E0E}" dt="2026-01-07T16:04:46.968" v="2251"/>
          <ac:spMkLst>
            <pc:docMk/>
            <pc:sldMk cId="572311064" sldId="1037"/>
            <ac:spMk id="6" creationId="{46745112-3CF3-2BEC-D3A0-18C698ABC9F5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8" creationId="{4F00FDED-3682-C0BF-615D-1C153669B4B1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10" creationId="{9CA5E806-27E8-79E3-CAEC-4DB94DBF2504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11" creationId="{B06471D8-B299-B27B-FF4F-73E67FAA4391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12" creationId="{2BBCE3A8-720A-7399-CDBC-EF3CEE1DE124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13" creationId="{55974FCB-4F49-41D2-5D43-418ECC360573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14" creationId="{FFA1208F-3530-7156-CC54-BF158F0DF0A5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15" creationId="{372A63CA-4C40-05F4-40B8-531428CDEBCC}"/>
          </ac:spMkLst>
        </pc:spChg>
        <pc:spChg chg="del">
          <ac:chgData name="Ismael Peña-López" userId="ad50cde2fbdf5e5c" providerId="LiveId" clId="{3DE42B17-4F12-42A7-9C00-DB1921462E0E}" dt="2026-01-07T16:04:46.563" v="2250" actId="478"/>
          <ac:spMkLst>
            <pc:docMk/>
            <pc:sldMk cId="572311064" sldId="1037"/>
            <ac:spMk id="17" creationId="{90F8476C-62AD-0CF7-2A46-EE96A3DC71F8}"/>
          </ac:spMkLst>
        </pc:spChg>
        <pc:spChg chg="add mod">
          <ac:chgData name="Ismael Peña-López" userId="ad50cde2fbdf5e5c" providerId="LiveId" clId="{3DE42B17-4F12-42A7-9C00-DB1921462E0E}" dt="2026-01-07T16:05:03.090" v="2254" actId="207"/>
          <ac:spMkLst>
            <pc:docMk/>
            <pc:sldMk cId="572311064" sldId="1037"/>
            <ac:spMk id="19" creationId="{7E8C3E38-D1DA-B481-3765-D264C160E95E}"/>
          </ac:spMkLst>
        </pc:spChg>
        <pc:spChg chg="add mod">
          <ac:chgData name="Ismael Peña-López" userId="ad50cde2fbdf5e5c" providerId="LiveId" clId="{3DE42B17-4F12-42A7-9C00-DB1921462E0E}" dt="2026-01-07T16:04:46.968" v="2251"/>
          <ac:spMkLst>
            <pc:docMk/>
            <pc:sldMk cId="572311064" sldId="1037"/>
            <ac:spMk id="20" creationId="{E332D149-18C6-C7E8-0DB8-496BB00FA0A5}"/>
          </ac:spMkLst>
        </pc:spChg>
        <pc:spChg chg="add mod">
          <ac:chgData name="Ismael Peña-López" userId="ad50cde2fbdf5e5c" providerId="LiveId" clId="{3DE42B17-4F12-42A7-9C00-DB1921462E0E}" dt="2026-01-07T16:05:03.090" v="2254" actId="207"/>
          <ac:spMkLst>
            <pc:docMk/>
            <pc:sldMk cId="572311064" sldId="1037"/>
            <ac:spMk id="23" creationId="{D6AB93B1-D22E-7603-DC30-5D3C5A07E624}"/>
          </ac:spMkLst>
        </pc:spChg>
        <pc:spChg chg="add mod">
          <ac:chgData name="Ismael Peña-López" userId="ad50cde2fbdf5e5c" providerId="LiveId" clId="{3DE42B17-4F12-42A7-9C00-DB1921462E0E}" dt="2026-01-07T16:04:46.968" v="2251"/>
          <ac:spMkLst>
            <pc:docMk/>
            <pc:sldMk cId="572311064" sldId="1037"/>
            <ac:spMk id="24" creationId="{1CCB6838-D563-CB0B-E35F-A1368CD890A5}"/>
          </ac:spMkLst>
        </pc:spChg>
        <pc:spChg chg="add mod">
          <ac:chgData name="Ismael Peña-López" userId="ad50cde2fbdf5e5c" providerId="LiveId" clId="{3DE42B17-4F12-42A7-9C00-DB1921462E0E}" dt="2026-01-07T16:05:03.090" v="2254" actId="207"/>
          <ac:spMkLst>
            <pc:docMk/>
            <pc:sldMk cId="572311064" sldId="1037"/>
            <ac:spMk id="27" creationId="{5012F0A9-355B-B687-87B0-A8057D8D3225}"/>
          </ac:spMkLst>
        </pc:spChg>
        <pc:spChg chg="add mod">
          <ac:chgData name="Ismael Peña-López" userId="ad50cde2fbdf5e5c" providerId="LiveId" clId="{3DE42B17-4F12-42A7-9C00-DB1921462E0E}" dt="2026-01-07T16:04:46.968" v="2251"/>
          <ac:spMkLst>
            <pc:docMk/>
            <pc:sldMk cId="572311064" sldId="1037"/>
            <ac:spMk id="28" creationId="{4A56404A-6298-421F-B194-ACA1F1534FDC}"/>
          </ac:spMkLst>
        </pc:spChg>
        <pc:cxnChg chg="add mod">
          <ac:chgData name="Ismael Peña-López" userId="ad50cde2fbdf5e5c" providerId="LiveId" clId="{3DE42B17-4F12-42A7-9C00-DB1921462E0E}" dt="2026-01-07T16:04:57.229" v="2253" actId="208"/>
          <ac:cxnSpMkLst>
            <pc:docMk/>
            <pc:sldMk cId="572311064" sldId="1037"/>
            <ac:cxnSpMk id="18" creationId="{973AEE77-C254-5D95-DA15-5AD879CEFF49}"/>
          </ac:cxnSpMkLst>
        </pc:cxnChg>
        <pc:cxnChg chg="add mod">
          <ac:chgData name="Ismael Peña-López" userId="ad50cde2fbdf5e5c" providerId="LiveId" clId="{3DE42B17-4F12-42A7-9C00-DB1921462E0E}" dt="2026-01-07T16:04:57.229" v="2253" actId="208"/>
          <ac:cxnSpMkLst>
            <pc:docMk/>
            <pc:sldMk cId="572311064" sldId="1037"/>
            <ac:cxnSpMk id="21" creationId="{2B9C2363-D5A6-6E54-800F-3350D6A29CF7}"/>
          </ac:cxnSpMkLst>
        </pc:cxnChg>
        <pc:cxnChg chg="mod">
          <ac:chgData name="Ismael Peña-López" userId="ad50cde2fbdf5e5c" providerId="LiveId" clId="{3DE42B17-4F12-42A7-9C00-DB1921462E0E}" dt="2026-01-07T16:04:57.229" v="2253" actId="208"/>
          <ac:cxnSpMkLst>
            <pc:docMk/>
            <pc:sldMk cId="572311064" sldId="1037"/>
            <ac:cxnSpMk id="22" creationId="{7595AA05-831D-B4A6-7EE1-B4D6C5D81F2F}"/>
          </ac:cxnSpMkLst>
        </pc:cxnChg>
        <pc:cxnChg chg="mod">
          <ac:chgData name="Ismael Peña-López" userId="ad50cde2fbdf5e5c" providerId="LiveId" clId="{3DE42B17-4F12-42A7-9C00-DB1921462E0E}" dt="2026-01-07T16:04:57.229" v="2253" actId="208"/>
          <ac:cxnSpMkLst>
            <pc:docMk/>
            <pc:sldMk cId="572311064" sldId="1037"/>
            <ac:cxnSpMk id="25" creationId="{F2C759B7-6715-1932-B5C4-DFAD9556E15A}"/>
          </ac:cxnSpMkLst>
        </pc:cxnChg>
        <pc:cxnChg chg="mod">
          <ac:chgData name="Ismael Peña-López" userId="ad50cde2fbdf5e5c" providerId="LiveId" clId="{3DE42B17-4F12-42A7-9C00-DB1921462E0E}" dt="2026-01-07T16:04:57.229" v="2253" actId="208"/>
          <ac:cxnSpMkLst>
            <pc:docMk/>
            <pc:sldMk cId="572311064" sldId="1037"/>
            <ac:cxnSpMk id="26" creationId="{24C5BB88-8F53-D1A1-6497-6E55788B0E7E}"/>
          </ac:cxnSpMkLst>
        </pc:cxnChg>
        <pc:cxnChg chg="mod">
          <ac:chgData name="Ismael Peña-López" userId="ad50cde2fbdf5e5c" providerId="LiveId" clId="{3DE42B17-4F12-42A7-9C00-DB1921462E0E}" dt="2026-01-07T16:04:57.229" v="2253" actId="208"/>
          <ac:cxnSpMkLst>
            <pc:docMk/>
            <pc:sldMk cId="572311064" sldId="1037"/>
            <ac:cxnSpMk id="29" creationId="{B41D5828-6654-9F76-DB83-FF7F1298E9F2}"/>
          </ac:cxnSpMkLst>
        </pc:cxnChg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1397678528" sldId="1038"/>
        </pc:sldMkLst>
        <pc:spChg chg="mod">
          <ac:chgData name="Ismael Peña-López" userId="ad50cde2fbdf5e5c" providerId="LiveId" clId="{3DE42B17-4F12-42A7-9C00-DB1921462E0E}" dt="2026-01-07T16:06:36.755" v="2329" actId="6549"/>
          <ac:spMkLst>
            <pc:docMk/>
            <pc:sldMk cId="1397678528" sldId="1038"/>
            <ac:spMk id="8194" creationId="{BDED7819-F390-98AE-46CB-2015010B32CD}"/>
          </ac:spMkLst>
        </pc:spChg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2665370007" sldId="1039"/>
        </pc:sldMkLst>
        <pc:spChg chg="mod">
          <ac:chgData name="Ismael Peña-López" userId="ad50cde2fbdf5e5c" providerId="LiveId" clId="{3DE42B17-4F12-42A7-9C00-DB1921462E0E}" dt="2026-01-07T16:06:28.497" v="2318" actId="20577"/>
          <ac:spMkLst>
            <pc:docMk/>
            <pc:sldMk cId="2665370007" sldId="1039"/>
            <ac:spMk id="8194" creationId="{9F8A6509-1378-40E7-2C10-F944AFB7ACF3}"/>
          </ac:spMkLst>
        </pc:spChg>
      </pc:sldChg>
      <pc:sldChg chg="add del">
        <pc:chgData name="Ismael Peña-López" userId="ad50cde2fbdf5e5c" providerId="LiveId" clId="{3DE42B17-4F12-42A7-9C00-DB1921462E0E}" dt="2026-01-07T16:10:19.118" v="2365"/>
        <pc:sldMkLst>
          <pc:docMk/>
          <pc:sldMk cId="2228629433" sldId="1040"/>
        </pc:sldMkLst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2393858323" sldId="1040"/>
        </pc:sldMkLst>
        <pc:spChg chg="mod">
          <ac:chgData name="Ismael Peña-López" userId="ad50cde2fbdf5e5c" providerId="LiveId" clId="{3DE42B17-4F12-42A7-9C00-DB1921462E0E}" dt="2026-01-07T16:19:33.905" v="2760" actId="6549"/>
          <ac:spMkLst>
            <pc:docMk/>
            <pc:sldMk cId="2393858323" sldId="1040"/>
            <ac:spMk id="5" creationId="{EA6AC02E-D36C-36B4-DCF4-E91A783A79FB}"/>
          </ac:spMkLst>
        </pc:spChg>
      </pc:sldChg>
      <pc:sldChg chg="add del">
        <pc:chgData name="Ismael Peña-López" userId="ad50cde2fbdf5e5c" providerId="LiveId" clId="{3DE42B17-4F12-42A7-9C00-DB1921462E0E}" dt="2026-01-07T16:10:11.966" v="2363"/>
        <pc:sldMkLst>
          <pc:docMk/>
          <pc:sldMk cId="2995517218" sldId="1040"/>
        </pc:sldMkLst>
      </pc:sldChg>
      <pc:sldChg chg="addSp delSp modSp add del mod">
        <pc:chgData name="Ismael Peña-López" userId="ad50cde2fbdf5e5c" providerId="LiveId" clId="{3DE42B17-4F12-42A7-9C00-DB1921462E0E}" dt="2026-01-07T16:22:28.763" v="2879" actId="47"/>
        <pc:sldMkLst>
          <pc:docMk/>
          <pc:sldMk cId="820316673" sldId="1041"/>
        </pc:sldMkLst>
        <pc:spChg chg="add del mod">
          <ac:chgData name="Ismael Peña-López" userId="ad50cde2fbdf5e5c" providerId="LiveId" clId="{3DE42B17-4F12-42A7-9C00-DB1921462E0E}" dt="2026-01-07T16:20:02.708" v="2797" actId="478"/>
          <ac:spMkLst>
            <pc:docMk/>
            <pc:sldMk cId="820316673" sldId="1041"/>
            <ac:spMk id="2" creationId="{FA20FBA9-0099-47EC-9CD2-193E14DDB831}"/>
          </ac:spMkLst>
        </pc:spChg>
        <pc:spChg chg="del">
          <ac:chgData name="Ismael Peña-López" userId="ad50cde2fbdf5e5c" providerId="LiveId" clId="{3DE42B17-4F12-42A7-9C00-DB1921462E0E}" dt="2026-01-07T16:20:00.531" v="2796" actId="478"/>
          <ac:spMkLst>
            <pc:docMk/>
            <pc:sldMk cId="820316673" sldId="1041"/>
            <ac:spMk id="6" creationId="{1A856C60-1EB2-2F99-5774-91F7771BF474}"/>
          </ac:spMkLst>
        </pc:spChg>
        <pc:spChg chg="mod">
          <ac:chgData name="Ismael Peña-López" userId="ad50cde2fbdf5e5c" providerId="LiveId" clId="{3DE42B17-4F12-42A7-9C00-DB1921462E0E}" dt="2026-01-07T16:19:58.111" v="2795" actId="20577"/>
          <ac:spMkLst>
            <pc:docMk/>
            <pc:sldMk cId="820316673" sldId="1041"/>
            <ac:spMk id="7" creationId="{8AEAC21A-0B35-589D-085D-BFF720900F8A}"/>
          </ac:spMkLst>
        </pc:spChg>
        <pc:graphicFrameChg chg="add mod modGraphic">
          <ac:chgData name="Ismael Peña-López" userId="ad50cde2fbdf5e5c" providerId="LiveId" clId="{3DE42B17-4F12-42A7-9C00-DB1921462E0E}" dt="2026-01-07T16:20:34.403" v="2804" actId="207"/>
          <ac:graphicFrameMkLst>
            <pc:docMk/>
            <pc:sldMk cId="820316673" sldId="1041"/>
            <ac:graphicFrameMk id="3" creationId="{63FF99E4-BA66-EB56-3AD8-2ADC81D95349}"/>
          </ac:graphicFrameMkLst>
        </pc:graphicFrameChg>
      </pc:sldChg>
      <pc:sldChg chg="addSp delSp modSp add mod ord">
        <pc:chgData name="Ismael Peña-López" userId="ad50cde2fbdf5e5c" providerId="LiveId" clId="{3DE42B17-4F12-42A7-9C00-DB1921462E0E}" dt="2026-01-07T18:04:16.089" v="3207"/>
        <pc:sldMkLst>
          <pc:docMk/>
          <pc:sldMk cId="3264373331" sldId="1042"/>
        </pc:sldMkLst>
        <pc:spChg chg="mod">
          <ac:chgData name="Ismael Peña-López" userId="ad50cde2fbdf5e5c" providerId="LiveId" clId="{3DE42B17-4F12-42A7-9C00-DB1921462E0E}" dt="2026-01-07T17:59:06.645" v="3104" actId="404"/>
          <ac:spMkLst>
            <pc:docMk/>
            <pc:sldMk cId="3264373331" sldId="1042"/>
            <ac:spMk id="7" creationId="{C8C1DB8A-4E77-9CD4-61D0-91A4C6BD74DC}"/>
          </ac:spMkLst>
        </pc:spChg>
        <pc:graphicFrameChg chg="add del mod modGraphic">
          <ac:chgData name="Ismael Peña-López" userId="ad50cde2fbdf5e5c" providerId="LiveId" clId="{3DE42B17-4F12-42A7-9C00-DB1921462E0E}" dt="2026-01-07T16:21:50.176" v="2834" actId="478"/>
          <ac:graphicFrameMkLst>
            <pc:docMk/>
            <pc:sldMk cId="3264373331" sldId="1042"/>
            <ac:graphicFrameMk id="2" creationId="{94CEEE80-6F95-6FFB-6DA7-16B843924DB7}"/>
          </ac:graphicFrameMkLst>
        </pc:graphicFrameChg>
        <pc:graphicFrameChg chg="del">
          <ac:chgData name="Ismael Peña-López" userId="ad50cde2fbdf5e5c" providerId="LiveId" clId="{3DE42B17-4F12-42A7-9C00-DB1921462E0E}" dt="2026-01-07T16:21:13.748" v="2824" actId="478"/>
          <ac:graphicFrameMkLst>
            <pc:docMk/>
            <pc:sldMk cId="3264373331" sldId="1042"/>
            <ac:graphicFrameMk id="3" creationId="{CC6D8EF6-7C33-804C-7338-C554835A0019}"/>
          </ac:graphicFrameMkLst>
        </pc:graphicFrameChg>
        <pc:graphicFrameChg chg="add mod">
          <ac:chgData name="Ismael Peña-López" userId="ad50cde2fbdf5e5c" providerId="LiveId" clId="{3DE42B17-4F12-42A7-9C00-DB1921462E0E}" dt="2026-01-07T16:21:59.009" v="2836" actId="1076"/>
          <ac:graphicFrameMkLst>
            <pc:docMk/>
            <pc:sldMk cId="3264373331" sldId="1042"/>
            <ac:graphicFrameMk id="5" creationId="{3935446F-D2D1-A859-B4AE-A7BC8937C793}"/>
          </ac:graphicFrameMkLst>
        </pc:graphicFrameChg>
      </pc:sldChg>
      <pc:sldChg chg="addSp delSp modSp add mod ord">
        <pc:chgData name="Ismael Peña-López" userId="ad50cde2fbdf5e5c" providerId="LiveId" clId="{3DE42B17-4F12-42A7-9C00-DB1921462E0E}" dt="2026-01-07T18:04:16.089" v="3207"/>
        <pc:sldMkLst>
          <pc:docMk/>
          <pc:sldMk cId="3687400492" sldId="1043"/>
        </pc:sldMkLst>
        <pc:spChg chg="mod">
          <ac:chgData name="Ismael Peña-López" userId="ad50cde2fbdf5e5c" providerId="LiveId" clId="{3DE42B17-4F12-42A7-9C00-DB1921462E0E}" dt="2026-01-07T17:59:02.817" v="3103" actId="404"/>
          <ac:spMkLst>
            <pc:docMk/>
            <pc:sldMk cId="3687400492" sldId="1043"/>
            <ac:spMk id="7" creationId="{DF72BFF2-8049-2340-231C-FB695F74F47F}"/>
          </ac:spMkLst>
        </pc:spChg>
        <pc:graphicFrameChg chg="add del mod modGraphic">
          <ac:chgData name="Ismael Peña-López" userId="ad50cde2fbdf5e5c" providerId="LiveId" clId="{3DE42B17-4F12-42A7-9C00-DB1921462E0E}" dt="2026-01-07T16:22:02.371" v="2837" actId="478"/>
          <ac:graphicFrameMkLst>
            <pc:docMk/>
            <pc:sldMk cId="3687400492" sldId="1043"/>
            <ac:graphicFrameMk id="2" creationId="{0C6092E3-A80E-3AB2-D480-851ABA5EE1CE}"/>
          </ac:graphicFrameMkLst>
        </pc:graphicFrameChg>
        <pc:graphicFrameChg chg="del">
          <ac:chgData name="Ismael Peña-López" userId="ad50cde2fbdf5e5c" providerId="LiveId" clId="{3DE42B17-4F12-42A7-9C00-DB1921462E0E}" dt="2026-01-07T16:21:09.104" v="2822" actId="478"/>
          <ac:graphicFrameMkLst>
            <pc:docMk/>
            <pc:sldMk cId="3687400492" sldId="1043"/>
            <ac:graphicFrameMk id="3" creationId="{9BEA7F42-8C41-17D4-6B03-19941E67700C}"/>
          </ac:graphicFrameMkLst>
        </pc:graphicFrameChg>
        <pc:graphicFrameChg chg="add mod modGraphic">
          <ac:chgData name="Ismael Peña-López" userId="ad50cde2fbdf5e5c" providerId="LiveId" clId="{3DE42B17-4F12-42A7-9C00-DB1921462E0E}" dt="2026-01-07T16:22:11.455" v="2872" actId="1038"/>
          <ac:graphicFrameMkLst>
            <pc:docMk/>
            <pc:sldMk cId="3687400492" sldId="1043"/>
            <ac:graphicFrameMk id="5" creationId="{428E4E27-57A7-2310-F22B-C5AFA5286D7D}"/>
          </ac:graphicFrameMkLst>
        </pc:graphicFrameChg>
      </pc:sldChg>
      <pc:sldChg chg="modSp add mod ord">
        <pc:chgData name="Ismael Peña-López" userId="ad50cde2fbdf5e5c" providerId="LiveId" clId="{3DE42B17-4F12-42A7-9C00-DB1921462E0E}" dt="2026-01-07T18:04:16.089" v="3207"/>
        <pc:sldMkLst>
          <pc:docMk/>
          <pc:sldMk cId="2330858177" sldId="1044"/>
        </pc:sldMkLst>
        <pc:spChg chg="mod">
          <ac:chgData name="Ismael Peña-López" userId="ad50cde2fbdf5e5c" providerId="LiveId" clId="{3DE42B17-4F12-42A7-9C00-DB1921462E0E}" dt="2026-01-07T16:23:05.266" v="2916" actId="20577"/>
          <ac:spMkLst>
            <pc:docMk/>
            <pc:sldMk cId="2330858177" sldId="1044"/>
            <ac:spMk id="8194" creationId="{8DB12CA0-24FD-0E47-455B-483E36EA36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0741D-CAFA-414C-9E8B-F1C2EC4FEDA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F95402DF-C7D7-4129-87BD-BF42F9152B3F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PERSONALES</a:t>
          </a:r>
        </a:p>
      </dgm:t>
    </dgm:pt>
    <dgm:pt modelId="{D127A046-4F1A-415C-ACAC-D51664F475E3}" type="parTrans" cxnId="{EA294CDE-9FEC-487F-BCE1-03FC76ABE17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B7F5F5-EAC5-44C9-A6D9-3D0EE2B6767C}" type="sibTrans" cxnId="{EA294CDE-9FEC-487F-BCE1-03FC76ABE17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103D88-876D-4000-B5F2-5061A6E14671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Visión estratégica</a:t>
          </a:r>
        </a:p>
      </dgm:t>
    </dgm:pt>
    <dgm:pt modelId="{CDF84177-5E52-49B3-A03F-1269801D4723}" type="parTrans" cxnId="{0E5C25D5-E33A-40DA-BC8B-42EFBA05DBF1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C8BB2-5A5B-4654-B38F-9F5D7A4EFE72}" type="sibTrans" cxnId="{0E5C25D5-E33A-40DA-BC8B-42EFBA05DBF1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6AAC4-9197-42F0-A14C-FD72CA6A6865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Flexibilidad y adaptabilidad</a:t>
          </a:r>
        </a:p>
      </dgm:t>
    </dgm:pt>
    <dgm:pt modelId="{DF7A942D-87C7-44B1-8B6C-427959E4D171}" type="parTrans" cxnId="{8843FF75-0710-42FB-893A-5370B4789394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5AC67-E1AB-492E-8420-093C15CA2720}" type="sibTrans" cxnId="{8843FF75-0710-42FB-893A-5370B4789394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D03D6-9486-4D20-93FC-8D3634CF61A6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FUNCIONALES</a:t>
          </a:r>
        </a:p>
      </dgm:t>
    </dgm:pt>
    <dgm:pt modelId="{A8BA5C94-944E-485C-B8EB-8F73C6F08990}" type="parTrans" cxnId="{8D7314CF-F572-4153-93B2-13B3F93A2A0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960143-ECDA-454B-9B84-025386790C18}" type="sibTrans" cxnId="{8D7314CF-F572-4153-93B2-13B3F93A2A0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9B689-9C31-4C9C-935A-28035F7CB88F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Comunicación</a:t>
          </a:r>
        </a:p>
      </dgm:t>
    </dgm:pt>
    <dgm:pt modelId="{F235EEF7-B38E-4CC6-BD91-B010146C195B}" type="parTrans" cxnId="{42E0C970-425E-4EA4-9D65-DE2ADEDAC11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15B7D-50AF-43ED-AD63-B65442E21AD2}" type="sibTrans" cxnId="{42E0C970-425E-4EA4-9D65-DE2ADEDAC11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04721-C5A0-4DE7-88D9-9859AA248C16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gm:t>
    </dgm:pt>
    <dgm:pt modelId="{67C2E5D9-0765-42FF-8504-0CFCA68A091D}" type="parTrans" cxnId="{F16C14BD-48D9-4C8E-B68D-84FCE77AF6E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833F9-E106-4292-8589-7EEEE1766119}" type="sibTrans" cxnId="{F16C14BD-48D9-4C8E-B68D-84FCE77AF6E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A7C8A-25C5-4019-8429-2ADC10D7216E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Orientación al bien común</a:t>
          </a:r>
        </a:p>
      </dgm:t>
    </dgm:pt>
    <dgm:pt modelId="{769AB979-7DA7-4A86-82DE-F5AD0D73B897}" type="parTrans" cxnId="{FBE52173-1CB7-47E5-86C9-D7CCF0D9A810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FE72E-9634-43B1-8288-3B815111342E}" type="sibTrans" cxnId="{FBE52173-1CB7-47E5-86C9-D7CCF0D9A810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EFB680-10B7-4EAA-9416-21AF21020C9B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Orientación a resultados</a:t>
          </a:r>
        </a:p>
      </dgm:t>
    </dgm:pt>
    <dgm:pt modelId="{FE3B6176-3366-43F4-9D0F-616D99E08892}" type="parTrans" cxnId="{5E297D62-A17A-4336-AAD4-8A3E2DB7D69E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F50E6-EEA5-48C6-8D14-82D013C1AD97}" type="sibTrans" cxnId="{5E297D62-A17A-4336-AAD4-8A3E2DB7D69E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7A100-50D4-4318-AAB7-6135A1154643}">
      <dgm:prSet phldrT="[Text]" custT="1"/>
      <dgm:spPr/>
      <dgm:t>
        <a:bodyPr/>
        <a:lstStyle/>
        <a:p>
          <a:r>
            <a:rPr lang="es-ES" sz="1600" noProof="0" dirty="0">
              <a:latin typeface="Arial" panose="020B0604020202020204" pitchFamily="34" charset="0"/>
              <a:cs typeface="Arial" panose="020B0604020202020204" pitchFamily="34" charset="0"/>
            </a:rPr>
            <a:t>COMPETENCIAS RELACIONALES</a:t>
          </a:r>
        </a:p>
      </dgm:t>
    </dgm:pt>
    <dgm:pt modelId="{17C5977E-4495-4E2A-8FAC-8F997C243ACE}" type="parTrans" cxnId="{31A2BE21-7610-4D58-908A-6B3420C5B69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D052B-748F-4821-8CE8-28A0C80FFFC0}" type="sibTrans" cxnId="{31A2BE21-7610-4D58-908A-6B3420C5B69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42BB2-5060-4D3D-A75B-2D2DCA90C2D4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Trabajo en equipo y en red</a:t>
          </a:r>
        </a:p>
      </dgm:t>
    </dgm:pt>
    <dgm:pt modelId="{29F0DE57-A54F-4CEE-8244-56157AE01EC0}" type="parTrans" cxnId="{C2C4C166-1D7A-4CC9-949D-F8FD351302E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D6317-287C-4F7D-B41A-A99303113E6E}" type="sibTrans" cxnId="{C2C4C166-1D7A-4CC9-949D-F8FD351302E5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2A3E53-71C9-4D43-8C5F-3660B23C41AA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Liderazgo</a:t>
          </a:r>
        </a:p>
      </dgm:t>
    </dgm:pt>
    <dgm:pt modelId="{06267FC0-65DD-4BF9-909F-A5ABB5519941}" type="parTrans" cxnId="{509FD003-217F-432D-AED2-98F71D5445B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79B0F-F17D-4CFD-9E15-E56FB35770A9}" type="sibTrans" cxnId="{509FD003-217F-432D-AED2-98F71D5445B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CD578-6A60-42D4-8BE5-36CD096135AC}">
      <dgm:prSet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Gestión positiva de conflictos</a:t>
          </a:r>
        </a:p>
      </dgm:t>
    </dgm:pt>
    <dgm:pt modelId="{975977D3-2A68-41F3-B60A-10A55F47674E}" type="parTrans" cxnId="{35B09C09-C338-4D34-B361-C41709596CA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F0641-DA25-4821-AC1B-9A4DE095ACA6}" type="sibTrans" cxnId="{35B09C09-C338-4D34-B361-C41709596CA6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3FAF1-21C4-47CA-BBB2-6DD8D64CFB8D}">
      <dgm:prSet phldrT="[Text]"/>
      <dgm:spPr/>
      <dgm:t>
        <a:bodyPr/>
        <a:lstStyle/>
        <a:p>
          <a:r>
            <a:rPr lang="es-ES" noProof="0" dirty="0">
              <a:latin typeface="Arial" panose="020B0604020202020204" pitchFamily="34" charset="0"/>
              <a:cs typeface="Arial" panose="020B0604020202020204" pitchFamily="34" charset="0"/>
            </a:rPr>
            <a:t>Pensamiento sistémico y crítico</a:t>
          </a:r>
        </a:p>
      </dgm:t>
    </dgm:pt>
    <dgm:pt modelId="{0E295A0C-D9A6-4AAF-B2C3-4AC20C6B0667}" type="parTrans" cxnId="{19FD3DCA-5546-462A-B05C-B1C4CA7B418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BEFAE-F4C0-4B5D-9FF5-53B684D2A141}" type="sibTrans" cxnId="{19FD3DCA-5546-462A-B05C-B1C4CA7B418A}">
      <dgm:prSet/>
      <dgm:spPr/>
      <dgm:t>
        <a:bodyPr/>
        <a:lstStyle/>
        <a:p>
          <a:endParaRPr lang="es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DE3AE-1433-4189-A022-FDAA03D98C9A}" type="pres">
      <dgm:prSet presAssocID="{31F0741D-CAFA-414C-9E8B-F1C2EC4FEDA0}" presName="vert0" presStyleCnt="0">
        <dgm:presLayoutVars>
          <dgm:dir/>
          <dgm:animOne val="branch"/>
          <dgm:animLvl val="lvl"/>
        </dgm:presLayoutVars>
      </dgm:prSet>
      <dgm:spPr/>
    </dgm:pt>
    <dgm:pt modelId="{C8599027-3364-4D5D-B222-926B7BE35CBB}" type="pres">
      <dgm:prSet presAssocID="{F95402DF-C7D7-4129-87BD-BF42F9152B3F}" presName="thickLine" presStyleLbl="alignNode1" presStyleIdx="0" presStyleCnt="3"/>
      <dgm:spPr/>
    </dgm:pt>
    <dgm:pt modelId="{83A3632F-E233-409C-A71A-C26489C149F9}" type="pres">
      <dgm:prSet presAssocID="{F95402DF-C7D7-4129-87BD-BF42F9152B3F}" presName="horz1" presStyleCnt="0"/>
      <dgm:spPr/>
    </dgm:pt>
    <dgm:pt modelId="{032C2E3C-C828-44B3-9977-3D647654B698}" type="pres">
      <dgm:prSet presAssocID="{F95402DF-C7D7-4129-87BD-BF42F9152B3F}" presName="tx1" presStyleLbl="revTx" presStyleIdx="0" presStyleCnt="13" custScaleX="212975"/>
      <dgm:spPr/>
    </dgm:pt>
    <dgm:pt modelId="{EFE17FA4-0691-4142-AE4E-2056063D348D}" type="pres">
      <dgm:prSet presAssocID="{F95402DF-C7D7-4129-87BD-BF42F9152B3F}" presName="vert1" presStyleCnt="0"/>
      <dgm:spPr/>
    </dgm:pt>
    <dgm:pt modelId="{E3686E13-7267-4C92-8DBD-D25B9CBA4BA5}" type="pres">
      <dgm:prSet presAssocID="{2A53FAF1-21C4-47CA-BBB2-6DD8D64CFB8D}" presName="vertSpace2a" presStyleCnt="0"/>
      <dgm:spPr/>
    </dgm:pt>
    <dgm:pt modelId="{791D79F7-6996-434D-BD72-0039FB8531FE}" type="pres">
      <dgm:prSet presAssocID="{2A53FAF1-21C4-47CA-BBB2-6DD8D64CFB8D}" presName="horz2" presStyleCnt="0"/>
      <dgm:spPr/>
    </dgm:pt>
    <dgm:pt modelId="{4D5EBA5B-A5CE-4397-B5EA-2D1A44CEBF38}" type="pres">
      <dgm:prSet presAssocID="{2A53FAF1-21C4-47CA-BBB2-6DD8D64CFB8D}" presName="horzSpace2" presStyleCnt="0"/>
      <dgm:spPr/>
    </dgm:pt>
    <dgm:pt modelId="{57288A32-1CBC-4FF7-8775-64717A617934}" type="pres">
      <dgm:prSet presAssocID="{2A53FAF1-21C4-47CA-BBB2-6DD8D64CFB8D}" presName="tx2" presStyleLbl="revTx" presStyleIdx="1" presStyleCnt="13"/>
      <dgm:spPr/>
    </dgm:pt>
    <dgm:pt modelId="{E7B4EF61-159A-41BD-B15D-7FBCD4AB2B41}" type="pres">
      <dgm:prSet presAssocID="{2A53FAF1-21C4-47CA-BBB2-6DD8D64CFB8D}" presName="vert2" presStyleCnt="0"/>
      <dgm:spPr/>
    </dgm:pt>
    <dgm:pt modelId="{C8424540-DD7B-4F7E-82F6-8E271CA6EF0C}" type="pres">
      <dgm:prSet presAssocID="{2A53FAF1-21C4-47CA-BBB2-6DD8D64CFB8D}" presName="thinLine2b" presStyleLbl="callout" presStyleIdx="0" presStyleCnt="10"/>
      <dgm:spPr/>
    </dgm:pt>
    <dgm:pt modelId="{47059EA3-09AB-4735-BDD6-126CE4CA792D}" type="pres">
      <dgm:prSet presAssocID="{2A53FAF1-21C4-47CA-BBB2-6DD8D64CFB8D}" presName="vertSpace2b" presStyleCnt="0"/>
      <dgm:spPr/>
    </dgm:pt>
    <dgm:pt modelId="{6932240F-2641-4E9F-A02B-62AE82B524A2}" type="pres">
      <dgm:prSet presAssocID="{6C103D88-876D-4000-B5F2-5061A6E14671}" presName="horz2" presStyleCnt="0"/>
      <dgm:spPr/>
    </dgm:pt>
    <dgm:pt modelId="{12C90C59-1BDD-457D-808C-D815AA003114}" type="pres">
      <dgm:prSet presAssocID="{6C103D88-876D-4000-B5F2-5061A6E14671}" presName="horzSpace2" presStyleCnt="0"/>
      <dgm:spPr/>
    </dgm:pt>
    <dgm:pt modelId="{4A9BC5E7-C86E-4191-A232-21F40D5B494E}" type="pres">
      <dgm:prSet presAssocID="{6C103D88-876D-4000-B5F2-5061A6E14671}" presName="tx2" presStyleLbl="revTx" presStyleIdx="2" presStyleCnt="13"/>
      <dgm:spPr/>
    </dgm:pt>
    <dgm:pt modelId="{15FC92ED-9B76-4399-9250-7547363E1778}" type="pres">
      <dgm:prSet presAssocID="{6C103D88-876D-4000-B5F2-5061A6E14671}" presName="vert2" presStyleCnt="0"/>
      <dgm:spPr/>
    </dgm:pt>
    <dgm:pt modelId="{9C4B2391-F22E-4D4E-A95B-BA4F4151E44C}" type="pres">
      <dgm:prSet presAssocID="{6C103D88-876D-4000-B5F2-5061A6E14671}" presName="thinLine2b" presStyleLbl="callout" presStyleIdx="1" presStyleCnt="10"/>
      <dgm:spPr/>
    </dgm:pt>
    <dgm:pt modelId="{32864E7E-B5A4-43EE-8FDF-D86458C9CC0C}" type="pres">
      <dgm:prSet presAssocID="{6C103D88-876D-4000-B5F2-5061A6E14671}" presName="vertSpace2b" presStyleCnt="0"/>
      <dgm:spPr/>
    </dgm:pt>
    <dgm:pt modelId="{9577B8F7-AFF1-4701-BD1D-7952D9D57450}" type="pres">
      <dgm:prSet presAssocID="{CEA6AAC4-9197-42F0-A14C-FD72CA6A6865}" presName="horz2" presStyleCnt="0"/>
      <dgm:spPr/>
    </dgm:pt>
    <dgm:pt modelId="{1923433E-E6A8-4F81-8D7D-20BBEE364F77}" type="pres">
      <dgm:prSet presAssocID="{CEA6AAC4-9197-42F0-A14C-FD72CA6A6865}" presName="horzSpace2" presStyleCnt="0"/>
      <dgm:spPr/>
    </dgm:pt>
    <dgm:pt modelId="{7D0ED0C8-C350-4258-8E28-54E643014501}" type="pres">
      <dgm:prSet presAssocID="{CEA6AAC4-9197-42F0-A14C-FD72CA6A6865}" presName="tx2" presStyleLbl="revTx" presStyleIdx="3" presStyleCnt="13"/>
      <dgm:spPr/>
    </dgm:pt>
    <dgm:pt modelId="{6CF369AB-67EF-49C7-80CF-593F68597A52}" type="pres">
      <dgm:prSet presAssocID="{CEA6AAC4-9197-42F0-A14C-FD72CA6A6865}" presName="vert2" presStyleCnt="0"/>
      <dgm:spPr/>
    </dgm:pt>
    <dgm:pt modelId="{D1380E66-38DC-4848-9464-14E54E5F7965}" type="pres">
      <dgm:prSet presAssocID="{CEA6AAC4-9197-42F0-A14C-FD72CA6A6865}" presName="thinLine2b" presStyleLbl="callout" presStyleIdx="2" presStyleCnt="10"/>
      <dgm:spPr/>
    </dgm:pt>
    <dgm:pt modelId="{9E4C9B47-302C-4A70-AA90-BB8EE3296C4A}" type="pres">
      <dgm:prSet presAssocID="{CEA6AAC4-9197-42F0-A14C-FD72CA6A6865}" presName="vertSpace2b" presStyleCnt="0"/>
      <dgm:spPr/>
    </dgm:pt>
    <dgm:pt modelId="{7C44D7EF-CB25-4C17-B6D9-BBCBC27A2864}" type="pres">
      <dgm:prSet presAssocID="{C71D03D6-9486-4D20-93FC-8D3634CF61A6}" presName="thickLine" presStyleLbl="alignNode1" presStyleIdx="1" presStyleCnt="3"/>
      <dgm:spPr/>
    </dgm:pt>
    <dgm:pt modelId="{08B43EFB-99CB-4C40-BF44-BD9A7175D2ED}" type="pres">
      <dgm:prSet presAssocID="{C71D03D6-9486-4D20-93FC-8D3634CF61A6}" presName="horz1" presStyleCnt="0"/>
      <dgm:spPr/>
    </dgm:pt>
    <dgm:pt modelId="{863133F3-135C-4627-9D08-1EAC614E97BB}" type="pres">
      <dgm:prSet presAssocID="{C71D03D6-9486-4D20-93FC-8D3634CF61A6}" presName="tx1" presStyleLbl="revTx" presStyleIdx="4" presStyleCnt="13" custScaleX="212975"/>
      <dgm:spPr/>
    </dgm:pt>
    <dgm:pt modelId="{D1D6F7DA-F009-4007-9271-90A3773DF116}" type="pres">
      <dgm:prSet presAssocID="{C71D03D6-9486-4D20-93FC-8D3634CF61A6}" presName="vert1" presStyleCnt="0"/>
      <dgm:spPr/>
    </dgm:pt>
    <dgm:pt modelId="{3801CC8C-18D2-4E01-B12E-D7E7E7342AA5}" type="pres">
      <dgm:prSet presAssocID="{657A7C8A-25C5-4019-8429-2ADC10D7216E}" presName="vertSpace2a" presStyleCnt="0"/>
      <dgm:spPr/>
    </dgm:pt>
    <dgm:pt modelId="{323F1131-D628-4476-B617-A36BDAB8BB7B}" type="pres">
      <dgm:prSet presAssocID="{657A7C8A-25C5-4019-8429-2ADC10D7216E}" presName="horz2" presStyleCnt="0"/>
      <dgm:spPr/>
    </dgm:pt>
    <dgm:pt modelId="{CD589ABF-56A9-4F90-A5AE-FAF05398310C}" type="pres">
      <dgm:prSet presAssocID="{657A7C8A-25C5-4019-8429-2ADC10D7216E}" presName="horzSpace2" presStyleCnt="0"/>
      <dgm:spPr/>
    </dgm:pt>
    <dgm:pt modelId="{C1A4FF9B-5C13-478F-B40D-76DFBCCC8AF3}" type="pres">
      <dgm:prSet presAssocID="{657A7C8A-25C5-4019-8429-2ADC10D7216E}" presName="tx2" presStyleLbl="revTx" presStyleIdx="5" presStyleCnt="13"/>
      <dgm:spPr/>
    </dgm:pt>
    <dgm:pt modelId="{CE364E26-5EBD-4CC7-B926-9F5B69D74BF0}" type="pres">
      <dgm:prSet presAssocID="{657A7C8A-25C5-4019-8429-2ADC10D7216E}" presName="vert2" presStyleCnt="0"/>
      <dgm:spPr/>
    </dgm:pt>
    <dgm:pt modelId="{B21AA85B-31E6-4E1D-8094-5BD3F69952C4}" type="pres">
      <dgm:prSet presAssocID="{657A7C8A-25C5-4019-8429-2ADC10D7216E}" presName="thinLine2b" presStyleLbl="callout" presStyleIdx="3" presStyleCnt="10"/>
      <dgm:spPr/>
    </dgm:pt>
    <dgm:pt modelId="{095F2FBA-48EB-49C5-9FB9-DC7CFEF64A3C}" type="pres">
      <dgm:prSet presAssocID="{657A7C8A-25C5-4019-8429-2ADC10D7216E}" presName="vertSpace2b" presStyleCnt="0"/>
      <dgm:spPr/>
    </dgm:pt>
    <dgm:pt modelId="{6C256F54-8CD4-412D-9C20-77589849B2BA}" type="pres">
      <dgm:prSet presAssocID="{19EFB680-10B7-4EAA-9416-21AF21020C9B}" presName="horz2" presStyleCnt="0"/>
      <dgm:spPr/>
    </dgm:pt>
    <dgm:pt modelId="{6AC9412C-93EE-4481-AAB5-B1FB1E0419CC}" type="pres">
      <dgm:prSet presAssocID="{19EFB680-10B7-4EAA-9416-21AF21020C9B}" presName="horzSpace2" presStyleCnt="0"/>
      <dgm:spPr/>
    </dgm:pt>
    <dgm:pt modelId="{334064EE-E805-485E-B55E-E524AA3FFF7E}" type="pres">
      <dgm:prSet presAssocID="{19EFB680-10B7-4EAA-9416-21AF21020C9B}" presName="tx2" presStyleLbl="revTx" presStyleIdx="6" presStyleCnt="13"/>
      <dgm:spPr/>
    </dgm:pt>
    <dgm:pt modelId="{52869088-606F-4F31-B476-2602B986B12F}" type="pres">
      <dgm:prSet presAssocID="{19EFB680-10B7-4EAA-9416-21AF21020C9B}" presName="vert2" presStyleCnt="0"/>
      <dgm:spPr/>
    </dgm:pt>
    <dgm:pt modelId="{ECE701C5-3754-42DE-893D-0649593FF05F}" type="pres">
      <dgm:prSet presAssocID="{19EFB680-10B7-4EAA-9416-21AF21020C9B}" presName="thinLine2b" presStyleLbl="callout" presStyleIdx="4" presStyleCnt="10"/>
      <dgm:spPr/>
    </dgm:pt>
    <dgm:pt modelId="{06BAF326-21F4-4E3C-B677-5129DFAEA7CA}" type="pres">
      <dgm:prSet presAssocID="{19EFB680-10B7-4EAA-9416-21AF21020C9B}" presName="vertSpace2b" presStyleCnt="0"/>
      <dgm:spPr/>
    </dgm:pt>
    <dgm:pt modelId="{B71F0BF5-FD5E-4FD5-B588-150D731CF5CE}" type="pres">
      <dgm:prSet presAssocID="{FEC04721-C5A0-4DE7-88D9-9859AA248C16}" presName="horz2" presStyleCnt="0"/>
      <dgm:spPr/>
    </dgm:pt>
    <dgm:pt modelId="{10501D1E-3B2F-49CA-A209-BA776904CDD2}" type="pres">
      <dgm:prSet presAssocID="{FEC04721-C5A0-4DE7-88D9-9859AA248C16}" presName="horzSpace2" presStyleCnt="0"/>
      <dgm:spPr/>
    </dgm:pt>
    <dgm:pt modelId="{E53EEE5A-10BE-43A6-AA53-A54298273D59}" type="pres">
      <dgm:prSet presAssocID="{FEC04721-C5A0-4DE7-88D9-9859AA248C16}" presName="tx2" presStyleLbl="revTx" presStyleIdx="7" presStyleCnt="13"/>
      <dgm:spPr/>
    </dgm:pt>
    <dgm:pt modelId="{9C6AF979-EFCA-4D0B-9065-5E032385156E}" type="pres">
      <dgm:prSet presAssocID="{FEC04721-C5A0-4DE7-88D9-9859AA248C16}" presName="vert2" presStyleCnt="0"/>
      <dgm:spPr/>
    </dgm:pt>
    <dgm:pt modelId="{750FA87A-BFA5-4947-8E67-559925EB48EB}" type="pres">
      <dgm:prSet presAssocID="{FEC04721-C5A0-4DE7-88D9-9859AA248C16}" presName="thinLine2b" presStyleLbl="callout" presStyleIdx="5" presStyleCnt="10"/>
      <dgm:spPr/>
    </dgm:pt>
    <dgm:pt modelId="{8F5742F0-20E9-46A7-AE6C-4452769D03C3}" type="pres">
      <dgm:prSet presAssocID="{FEC04721-C5A0-4DE7-88D9-9859AA248C16}" presName="vertSpace2b" presStyleCnt="0"/>
      <dgm:spPr/>
    </dgm:pt>
    <dgm:pt modelId="{56EA752B-CDE5-4BC7-985D-9AD8AED1FAF2}" type="pres">
      <dgm:prSet presAssocID="{0827A100-50D4-4318-AAB7-6135A1154643}" presName="thickLine" presStyleLbl="alignNode1" presStyleIdx="2" presStyleCnt="3"/>
      <dgm:spPr/>
    </dgm:pt>
    <dgm:pt modelId="{539BC580-D824-462E-A1A6-875A025731F1}" type="pres">
      <dgm:prSet presAssocID="{0827A100-50D4-4318-AAB7-6135A1154643}" presName="horz1" presStyleCnt="0"/>
      <dgm:spPr/>
    </dgm:pt>
    <dgm:pt modelId="{2BDC705A-FCDB-4A7B-B8F4-6290418121CB}" type="pres">
      <dgm:prSet presAssocID="{0827A100-50D4-4318-AAB7-6135A1154643}" presName="tx1" presStyleLbl="revTx" presStyleIdx="8" presStyleCnt="13" custScaleX="212975"/>
      <dgm:spPr/>
    </dgm:pt>
    <dgm:pt modelId="{78167A01-1FDF-4227-9CBC-9FAEEF8C695C}" type="pres">
      <dgm:prSet presAssocID="{0827A100-50D4-4318-AAB7-6135A1154643}" presName="vert1" presStyleCnt="0"/>
      <dgm:spPr/>
    </dgm:pt>
    <dgm:pt modelId="{45E8B682-36FB-4BB9-9A25-64B877CE6BDC}" type="pres">
      <dgm:prSet presAssocID="{AE842BB2-5060-4D3D-A75B-2D2DCA90C2D4}" presName="vertSpace2a" presStyleCnt="0"/>
      <dgm:spPr/>
    </dgm:pt>
    <dgm:pt modelId="{9A743FE3-61EE-428B-810C-2B869E0BF177}" type="pres">
      <dgm:prSet presAssocID="{AE842BB2-5060-4D3D-A75B-2D2DCA90C2D4}" presName="horz2" presStyleCnt="0"/>
      <dgm:spPr/>
    </dgm:pt>
    <dgm:pt modelId="{BE111C37-AEC5-4E22-8525-2F136B6E9BF9}" type="pres">
      <dgm:prSet presAssocID="{AE842BB2-5060-4D3D-A75B-2D2DCA90C2D4}" presName="horzSpace2" presStyleCnt="0"/>
      <dgm:spPr/>
    </dgm:pt>
    <dgm:pt modelId="{DD6F7DC2-9AE0-4B13-B9D7-E429401C818D}" type="pres">
      <dgm:prSet presAssocID="{AE842BB2-5060-4D3D-A75B-2D2DCA90C2D4}" presName="tx2" presStyleLbl="revTx" presStyleIdx="9" presStyleCnt="13"/>
      <dgm:spPr/>
    </dgm:pt>
    <dgm:pt modelId="{63631955-7FFA-4489-AA21-A73CCB088FDA}" type="pres">
      <dgm:prSet presAssocID="{AE842BB2-5060-4D3D-A75B-2D2DCA90C2D4}" presName="vert2" presStyleCnt="0"/>
      <dgm:spPr/>
    </dgm:pt>
    <dgm:pt modelId="{EA35364C-1848-4D0D-981E-268449EA4F3C}" type="pres">
      <dgm:prSet presAssocID="{AE842BB2-5060-4D3D-A75B-2D2DCA90C2D4}" presName="thinLine2b" presStyleLbl="callout" presStyleIdx="6" presStyleCnt="10"/>
      <dgm:spPr/>
    </dgm:pt>
    <dgm:pt modelId="{A5E15E49-850D-465D-A4A9-2FA2C19BD62F}" type="pres">
      <dgm:prSet presAssocID="{AE842BB2-5060-4D3D-A75B-2D2DCA90C2D4}" presName="vertSpace2b" presStyleCnt="0"/>
      <dgm:spPr/>
    </dgm:pt>
    <dgm:pt modelId="{322B8C7E-2F11-4975-9C58-91D6B41D2F1F}" type="pres">
      <dgm:prSet presAssocID="{A72A3E53-71C9-4D43-8C5F-3660B23C41AA}" presName="horz2" presStyleCnt="0"/>
      <dgm:spPr/>
    </dgm:pt>
    <dgm:pt modelId="{2967F35F-316F-4503-8DAE-E09D30E066AE}" type="pres">
      <dgm:prSet presAssocID="{A72A3E53-71C9-4D43-8C5F-3660B23C41AA}" presName="horzSpace2" presStyleCnt="0"/>
      <dgm:spPr/>
    </dgm:pt>
    <dgm:pt modelId="{C7AADF71-DB01-4CA5-A896-1E739F59041F}" type="pres">
      <dgm:prSet presAssocID="{A72A3E53-71C9-4D43-8C5F-3660B23C41AA}" presName="tx2" presStyleLbl="revTx" presStyleIdx="10" presStyleCnt="13"/>
      <dgm:spPr/>
    </dgm:pt>
    <dgm:pt modelId="{654C01E4-2FBD-4FE8-949E-5BBA65451E42}" type="pres">
      <dgm:prSet presAssocID="{A72A3E53-71C9-4D43-8C5F-3660B23C41AA}" presName="vert2" presStyleCnt="0"/>
      <dgm:spPr/>
    </dgm:pt>
    <dgm:pt modelId="{211FEA23-1C34-4B14-8031-1760254A08A1}" type="pres">
      <dgm:prSet presAssocID="{A72A3E53-71C9-4D43-8C5F-3660B23C41AA}" presName="thinLine2b" presStyleLbl="callout" presStyleIdx="7" presStyleCnt="10"/>
      <dgm:spPr/>
    </dgm:pt>
    <dgm:pt modelId="{FEB1DD89-CD43-49F1-983E-384A1083CDCC}" type="pres">
      <dgm:prSet presAssocID="{A72A3E53-71C9-4D43-8C5F-3660B23C41AA}" presName="vertSpace2b" presStyleCnt="0"/>
      <dgm:spPr/>
    </dgm:pt>
    <dgm:pt modelId="{15A2010C-A4DD-45C9-8AA0-092B413DD994}" type="pres">
      <dgm:prSet presAssocID="{C4ACD578-6A60-42D4-8BE5-36CD096135AC}" presName="horz2" presStyleCnt="0"/>
      <dgm:spPr/>
    </dgm:pt>
    <dgm:pt modelId="{605E997B-3B14-4061-8613-F03FC2E46B09}" type="pres">
      <dgm:prSet presAssocID="{C4ACD578-6A60-42D4-8BE5-36CD096135AC}" presName="horzSpace2" presStyleCnt="0"/>
      <dgm:spPr/>
    </dgm:pt>
    <dgm:pt modelId="{E97104D4-6B97-48BD-9A6E-64D87CB8DDDF}" type="pres">
      <dgm:prSet presAssocID="{C4ACD578-6A60-42D4-8BE5-36CD096135AC}" presName="tx2" presStyleLbl="revTx" presStyleIdx="11" presStyleCnt="13"/>
      <dgm:spPr/>
    </dgm:pt>
    <dgm:pt modelId="{9DBED6A3-6C25-4C98-8EA2-31618949D1DE}" type="pres">
      <dgm:prSet presAssocID="{C4ACD578-6A60-42D4-8BE5-36CD096135AC}" presName="vert2" presStyleCnt="0"/>
      <dgm:spPr/>
    </dgm:pt>
    <dgm:pt modelId="{B2BD939B-4A13-4C26-B610-95AEA11FD65D}" type="pres">
      <dgm:prSet presAssocID="{C4ACD578-6A60-42D4-8BE5-36CD096135AC}" presName="thinLine2b" presStyleLbl="callout" presStyleIdx="8" presStyleCnt="10"/>
      <dgm:spPr/>
    </dgm:pt>
    <dgm:pt modelId="{7CCD161A-9C02-4E3D-8585-926D5222A924}" type="pres">
      <dgm:prSet presAssocID="{C4ACD578-6A60-42D4-8BE5-36CD096135AC}" presName="vertSpace2b" presStyleCnt="0"/>
      <dgm:spPr/>
    </dgm:pt>
    <dgm:pt modelId="{6D721407-FD1A-4E1C-8A71-5A951D1A7C96}" type="pres">
      <dgm:prSet presAssocID="{4239B689-9C31-4C9C-935A-28035F7CB88F}" presName="horz2" presStyleCnt="0"/>
      <dgm:spPr/>
    </dgm:pt>
    <dgm:pt modelId="{32182B6B-19D1-453C-B40E-4A0FA2EAD81F}" type="pres">
      <dgm:prSet presAssocID="{4239B689-9C31-4C9C-935A-28035F7CB88F}" presName="horzSpace2" presStyleCnt="0"/>
      <dgm:spPr/>
    </dgm:pt>
    <dgm:pt modelId="{F8A21CEB-F807-4F1C-A6BB-70618AC87F60}" type="pres">
      <dgm:prSet presAssocID="{4239B689-9C31-4C9C-935A-28035F7CB88F}" presName="tx2" presStyleLbl="revTx" presStyleIdx="12" presStyleCnt="13"/>
      <dgm:spPr/>
    </dgm:pt>
    <dgm:pt modelId="{38BDA259-2F4C-43B8-956C-B1F0839F6E8D}" type="pres">
      <dgm:prSet presAssocID="{4239B689-9C31-4C9C-935A-28035F7CB88F}" presName="vert2" presStyleCnt="0"/>
      <dgm:spPr/>
    </dgm:pt>
    <dgm:pt modelId="{EA87084A-7708-407C-AFC4-2EAA5A9BA610}" type="pres">
      <dgm:prSet presAssocID="{4239B689-9C31-4C9C-935A-28035F7CB88F}" presName="thinLine2b" presStyleLbl="callout" presStyleIdx="9" presStyleCnt="10"/>
      <dgm:spPr/>
    </dgm:pt>
    <dgm:pt modelId="{FE47568A-D6F5-48BA-8147-41DEF9C11992}" type="pres">
      <dgm:prSet presAssocID="{4239B689-9C31-4C9C-935A-28035F7CB88F}" presName="vertSpace2b" presStyleCnt="0"/>
      <dgm:spPr/>
    </dgm:pt>
  </dgm:ptLst>
  <dgm:cxnLst>
    <dgm:cxn modelId="{509FD003-217F-432D-AED2-98F71D5445BA}" srcId="{0827A100-50D4-4318-AAB7-6135A1154643}" destId="{A72A3E53-71C9-4D43-8C5F-3660B23C41AA}" srcOrd="1" destOrd="0" parTransId="{06267FC0-65DD-4BF9-909F-A5ABB5519941}" sibTransId="{61F79B0F-F17D-4CFD-9E15-E56FB35770A9}"/>
    <dgm:cxn modelId="{4F30A804-48D2-460B-B116-91970BF3787B}" type="presOf" srcId="{6C103D88-876D-4000-B5F2-5061A6E14671}" destId="{4A9BC5E7-C86E-4191-A232-21F40D5B494E}" srcOrd="0" destOrd="0" presId="urn:microsoft.com/office/officeart/2008/layout/LinedList"/>
    <dgm:cxn modelId="{35B09C09-C338-4D34-B361-C41709596CA6}" srcId="{0827A100-50D4-4318-AAB7-6135A1154643}" destId="{C4ACD578-6A60-42D4-8BE5-36CD096135AC}" srcOrd="2" destOrd="0" parTransId="{975977D3-2A68-41F3-B60A-10A55F47674E}" sibTransId="{7A1F0641-DA25-4821-AC1B-9A4DE095ACA6}"/>
    <dgm:cxn modelId="{3D57270E-3956-4D36-B05B-896B7CD633E4}" type="presOf" srcId="{CEA6AAC4-9197-42F0-A14C-FD72CA6A6865}" destId="{7D0ED0C8-C350-4258-8E28-54E643014501}" srcOrd="0" destOrd="0" presId="urn:microsoft.com/office/officeart/2008/layout/LinedList"/>
    <dgm:cxn modelId="{31A2BE21-7610-4D58-908A-6B3420C5B69A}" srcId="{31F0741D-CAFA-414C-9E8B-F1C2EC4FEDA0}" destId="{0827A100-50D4-4318-AAB7-6135A1154643}" srcOrd="2" destOrd="0" parTransId="{17C5977E-4495-4E2A-8FAC-8F997C243ACE}" sibTransId="{70ED052B-748F-4821-8CE8-28A0C80FFFC0}"/>
    <dgm:cxn modelId="{737F0C3A-1D22-4964-B4A4-FBF429EDA89F}" type="presOf" srcId="{657A7C8A-25C5-4019-8429-2ADC10D7216E}" destId="{C1A4FF9B-5C13-478F-B40D-76DFBCCC8AF3}" srcOrd="0" destOrd="0" presId="urn:microsoft.com/office/officeart/2008/layout/LinedList"/>
    <dgm:cxn modelId="{5E297D62-A17A-4336-AAD4-8A3E2DB7D69E}" srcId="{C71D03D6-9486-4D20-93FC-8D3634CF61A6}" destId="{19EFB680-10B7-4EAA-9416-21AF21020C9B}" srcOrd="1" destOrd="0" parTransId="{FE3B6176-3366-43F4-9D0F-616D99E08892}" sibTransId="{98BF50E6-EEA5-48C6-8D14-82D013C1AD97}"/>
    <dgm:cxn modelId="{C2C4C166-1D7A-4CC9-949D-F8FD351302E5}" srcId="{0827A100-50D4-4318-AAB7-6135A1154643}" destId="{AE842BB2-5060-4D3D-A75B-2D2DCA90C2D4}" srcOrd="0" destOrd="0" parTransId="{29F0DE57-A54F-4CEE-8244-56157AE01EC0}" sibTransId="{3CFD6317-287C-4F7D-B41A-A99303113E6E}"/>
    <dgm:cxn modelId="{42E0C970-425E-4EA4-9D65-DE2ADEDAC116}" srcId="{0827A100-50D4-4318-AAB7-6135A1154643}" destId="{4239B689-9C31-4C9C-935A-28035F7CB88F}" srcOrd="3" destOrd="0" parTransId="{F235EEF7-B38E-4CC6-BD91-B010146C195B}" sibTransId="{2E315B7D-50AF-43ED-AD63-B65442E21AD2}"/>
    <dgm:cxn modelId="{C622E870-3C0A-4C18-9D40-17BC7F7D16C6}" type="presOf" srcId="{FEC04721-C5A0-4DE7-88D9-9859AA248C16}" destId="{E53EEE5A-10BE-43A6-AA53-A54298273D59}" srcOrd="0" destOrd="0" presId="urn:microsoft.com/office/officeart/2008/layout/LinedList"/>
    <dgm:cxn modelId="{A273B152-EFAE-4DB3-B91C-101568436BFE}" type="presOf" srcId="{19EFB680-10B7-4EAA-9416-21AF21020C9B}" destId="{334064EE-E805-485E-B55E-E524AA3FFF7E}" srcOrd="0" destOrd="0" presId="urn:microsoft.com/office/officeart/2008/layout/LinedList"/>
    <dgm:cxn modelId="{FBE52173-1CB7-47E5-86C9-D7CCF0D9A810}" srcId="{C71D03D6-9486-4D20-93FC-8D3634CF61A6}" destId="{657A7C8A-25C5-4019-8429-2ADC10D7216E}" srcOrd="0" destOrd="0" parTransId="{769AB979-7DA7-4A86-82DE-F5AD0D73B897}" sibTransId="{88EFE72E-9634-43B1-8288-3B815111342E}"/>
    <dgm:cxn modelId="{58371654-A59A-4966-990C-C1016D6128DC}" type="presOf" srcId="{C4ACD578-6A60-42D4-8BE5-36CD096135AC}" destId="{E97104D4-6B97-48BD-9A6E-64D87CB8DDDF}" srcOrd="0" destOrd="0" presId="urn:microsoft.com/office/officeart/2008/layout/LinedList"/>
    <dgm:cxn modelId="{B6880E75-49E1-43C6-9E48-19702624D6C0}" type="presOf" srcId="{31F0741D-CAFA-414C-9E8B-F1C2EC4FEDA0}" destId="{E2BDE3AE-1433-4189-A022-FDAA03D98C9A}" srcOrd="0" destOrd="0" presId="urn:microsoft.com/office/officeart/2008/layout/LinedList"/>
    <dgm:cxn modelId="{8843FF75-0710-42FB-893A-5370B4789394}" srcId="{F95402DF-C7D7-4129-87BD-BF42F9152B3F}" destId="{CEA6AAC4-9197-42F0-A14C-FD72CA6A6865}" srcOrd="2" destOrd="0" parTransId="{DF7A942D-87C7-44B1-8B6C-427959E4D171}" sibTransId="{A705AC67-E1AB-492E-8420-093C15CA2720}"/>
    <dgm:cxn modelId="{89E8477E-81F0-4554-8432-4FD05835F246}" type="presOf" srcId="{A72A3E53-71C9-4D43-8C5F-3660B23C41AA}" destId="{C7AADF71-DB01-4CA5-A896-1E739F59041F}" srcOrd="0" destOrd="0" presId="urn:microsoft.com/office/officeart/2008/layout/LinedList"/>
    <dgm:cxn modelId="{17E57C94-1907-413B-9C46-35FB46C84F7F}" type="presOf" srcId="{0827A100-50D4-4318-AAB7-6135A1154643}" destId="{2BDC705A-FCDB-4A7B-B8F4-6290418121CB}" srcOrd="0" destOrd="0" presId="urn:microsoft.com/office/officeart/2008/layout/LinedList"/>
    <dgm:cxn modelId="{87623298-0548-4865-8E91-86D5881DF6D0}" type="presOf" srcId="{C71D03D6-9486-4D20-93FC-8D3634CF61A6}" destId="{863133F3-135C-4627-9D08-1EAC614E97BB}" srcOrd="0" destOrd="0" presId="urn:microsoft.com/office/officeart/2008/layout/LinedList"/>
    <dgm:cxn modelId="{1403FDAC-E40A-41CC-8CB8-C7AB0332531C}" type="presOf" srcId="{2A53FAF1-21C4-47CA-BBB2-6DD8D64CFB8D}" destId="{57288A32-1CBC-4FF7-8775-64717A617934}" srcOrd="0" destOrd="0" presId="urn:microsoft.com/office/officeart/2008/layout/LinedList"/>
    <dgm:cxn modelId="{B22635B5-C8DE-42A0-B3D9-8B54FDC44B2C}" type="presOf" srcId="{4239B689-9C31-4C9C-935A-28035F7CB88F}" destId="{F8A21CEB-F807-4F1C-A6BB-70618AC87F60}" srcOrd="0" destOrd="0" presId="urn:microsoft.com/office/officeart/2008/layout/LinedList"/>
    <dgm:cxn modelId="{1383FFBB-28F2-4694-828A-FAFA6A84BEBB}" type="presOf" srcId="{F95402DF-C7D7-4129-87BD-BF42F9152B3F}" destId="{032C2E3C-C828-44B3-9977-3D647654B698}" srcOrd="0" destOrd="0" presId="urn:microsoft.com/office/officeart/2008/layout/LinedList"/>
    <dgm:cxn modelId="{F16C14BD-48D9-4C8E-B68D-84FCE77AF6E6}" srcId="{C71D03D6-9486-4D20-93FC-8D3634CF61A6}" destId="{FEC04721-C5A0-4DE7-88D9-9859AA248C16}" srcOrd="2" destOrd="0" parTransId="{67C2E5D9-0765-42FF-8504-0CFCA68A091D}" sibTransId="{36C833F9-E106-4292-8589-7EEEE1766119}"/>
    <dgm:cxn modelId="{19FD3DCA-5546-462A-B05C-B1C4CA7B418A}" srcId="{F95402DF-C7D7-4129-87BD-BF42F9152B3F}" destId="{2A53FAF1-21C4-47CA-BBB2-6DD8D64CFB8D}" srcOrd="0" destOrd="0" parTransId="{0E295A0C-D9A6-4AAF-B2C3-4AC20C6B0667}" sibTransId="{2F0BEFAE-F4C0-4B5D-9FF5-53B684D2A141}"/>
    <dgm:cxn modelId="{F8D237CD-87E2-4A27-92EA-18BE6D729D47}" type="presOf" srcId="{AE842BB2-5060-4D3D-A75B-2D2DCA90C2D4}" destId="{DD6F7DC2-9AE0-4B13-B9D7-E429401C818D}" srcOrd="0" destOrd="0" presId="urn:microsoft.com/office/officeart/2008/layout/LinedList"/>
    <dgm:cxn modelId="{8D7314CF-F572-4153-93B2-13B3F93A2A05}" srcId="{31F0741D-CAFA-414C-9E8B-F1C2EC4FEDA0}" destId="{C71D03D6-9486-4D20-93FC-8D3634CF61A6}" srcOrd="1" destOrd="0" parTransId="{A8BA5C94-944E-485C-B8EB-8F73C6F08990}" sibTransId="{96960143-ECDA-454B-9B84-025386790C18}"/>
    <dgm:cxn modelId="{0E5C25D5-E33A-40DA-BC8B-42EFBA05DBF1}" srcId="{F95402DF-C7D7-4129-87BD-BF42F9152B3F}" destId="{6C103D88-876D-4000-B5F2-5061A6E14671}" srcOrd="1" destOrd="0" parTransId="{CDF84177-5E52-49B3-A03F-1269801D4723}" sibTransId="{B5AC8BB2-5A5B-4654-B38F-9F5D7A4EFE72}"/>
    <dgm:cxn modelId="{EA294CDE-9FEC-487F-BCE1-03FC76ABE176}" srcId="{31F0741D-CAFA-414C-9E8B-F1C2EC4FEDA0}" destId="{F95402DF-C7D7-4129-87BD-BF42F9152B3F}" srcOrd="0" destOrd="0" parTransId="{D127A046-4F1A-415C-ACAC-D51664F475E3}" sibTransId="{F2B7F5F5-EAC5-44C9-A6D9-3D0EE2B6767C}"/>
    <dgm:cxn modelId="{8E64AFEE-AACE-4861-9499-9B1E847287B0}" type="presParOf" srcId="{E2BDE3AE-1433-4189-A022-FDAA03D98C9A}" destId="{C8599027-3364-4D5D-B222-926B7BE35CBB}" srcOrd="0" destOrd="0" presId="urn:microsoft.com/office/officeart/2008/layout/LinedList"/>
    <dgm:cxn modelId="{F42B17FD-34D4-46D7-8B11-5C445CD075C6}" type="presParOf" srcId="{E2BDE3AE-1433-4189-A022-FDAA03D98C9A}" destId="{83A3632F-E233-409C-A71A-C26489C149F9}" srcOrd="1" destOrd="0" presId="urn:microsoft.com/office/officeart/2008/layout/LinedList"/>
    <dgm:cxn modelId="{4986A6AB-0F4B-41FF-B6DA-6EF5F0BB7435}" type="presParOf" srcId="{83A3632F-E233-409C-A71A-C26489C149F9}" destId="{032C2E3C-C828-44B3-9977-3D647654B698}" srcOrd="0" destOrd="0" presId="urn:microsoft.com/office/officeart/2008/layout/LinedList"/>
    <dgm:cxn modelId="{801784F9-5D7D-4BA6-92C1-58252380B52E}" type="presParOf" srcId="{83A3632F-E233-409C-A71A-C26489C149F9}" destId="{EFE17FA4-0691-4142-AE4E-2056063D348D}" srcOrd="1" destOrd="0" presId="urn:microsoft.com/office/officeart/2008/layout/LinedList"/>
    <dgm:cxn modelId="{2305F7B6-D600-4972-9694-5FF24DC74E11}" type="presParOf" srcId="{EFE17FA4-0691-4142-AE4E-2056063D348D}" destId="{E3686E13-7267-4C92-8DBD-D25B9CBA4BA5}" srcOrd="0" destOrd="0" presId="urn:microsoft.com/office/officeart/2008/layout/LinedList"/>
    <dgm:cxn modelId="{B7D54B2B-2B56-4799-A603-1928930E17A0}" type="presParOf" srcId="{EFE17FA4-0691-4142-AE4E-2056063D348D}" destId="{791D79F7-6996-434D-BD72-0039FB8531FE}" srcOrd="1" destOrd="0" presId="urn:microsoft.com/office/officeart/2008/layout/LinedList"/>
    <dgm:cxn modelId="{8D07BE5A-FCFC-4F07-A56B-3F97FEE4F346}" type="presParOf" srcId="{791D79F7-6996-434D-BD72-0039FB8531FE}" destId="{4D5EBA5B-A5CE-4397-B5EA-2D1A44CEBF38}" srcOrd="0" destOrd="0" presId="urn:microsoft.com/office/officeart/2008/layout/LinedList"/>
    <dgm:cxn modelId="{79D156F1-1B85-4EAF-9E95-DB76B97B3FF4}" type="presParOf" srcId="{791D79F7-6996-434D-BD72-0039FB8531FE}" destId="{57288A32-1CBC-4FF7-8775-64717A617934}" srcOrd="1" destOrd="0" presId="urn:microsoft.com/office/officeart/2008/layout/LinedList"/>
    <dgm:cxn modelId="{830E5FBE-130D-4A78-84D6-F9506BC9DA11}" type="presParOf" srcId="{791D79F7-6996-434D-BD72-0039FB8531FE}" destId="{E7B4EF61-159A-41BD-B15D-7FBCD4AB2B41}" srcOrd="2" destOrd="0" presId="urn:microsoft.com/office/officeart/2008/layout/LinedList"/>
    <dgm:cxn modelId="{CFE1841C-5540-497E-9E4F-C82FCC8BBDA0}" type="presParOf" srcId="{EFE17FA4-0691-4142-AE4E-2056063D348D}" destId="{C8424540-DD7B-4F7E-82F6-8E271CA6EF0C}" srcOrd="2" destOrd="0" presId="urn:microsoft.com/office/officeart/2008/layout/LinedList"/>
    <dgm:cxn modelId="{B0AE9E73-473D-4E84-9D5D-6F2074162EED}" type="presParOf" srcId="{EFE17FA4-0691-4142-AE4E-2056063D348D}" destId="{47059EA3-09AB-4735-BDD6-126CE4CA792D}" srcOrd="3" destOrd="0" presId="urn:microsoft.com/office/officeart/2008/layout/LinedList"/>
    <dgm:cxn modelId="{116968A7-1FB6-4E14-AA31-839157235F91}" type="presParOf" srcId="{EFE17FA4-0691-4142-AE4E-2056063D348D}" destId="{6932240F-2641-4E9F-A02B-62AE82B524A2}" srcOrd="4" destOrd="0" presId="urn:microsoft.com/office/officeart/2008/layout/LinedList"/>
    <dgm:cxn modelId="{8664BD53-6DED-483C-9B09-65A9D55D2ECB}" type="presParOf" srcId="{6932240F-2641-4E9F-A02B-62AE82B524A2}" destId="{12C90C59-1BDD-457D-808C-D815AA003114}" srcOrd="0" destOrd="0" presId="urn:microsoft.com/office/officeart/2008/layout/LinedList"/>
    <dgm:cxn modelId="{7DACD74E-B0EC-42C2-9D0F-5DFDB4466E50}" type="presParOf" srcId="{6932240F-2641-4E9F-A02B-62AE82B524A2}" destId="{4A9BC5E7-C86E-4191-A232-21F40D5B494E}" srcOrd="1" destOrd="0" presId="urn:microsoft.com/office/officeart/2008/layout/LinedList"/>
    <dgm:cxn modelId="{2C1C0BA6-14B1-4EED-8AA2-38F0C1391E5C}" type="presParOf" srcId="{6932240F-2641-4E9F-A02B-62AE82B524A2}" destId="{15FC92ED-9B76-4399-9250-7547363E1778}" srcOrd="2" destOrd="0" presId="urn:microsoft.com/office/officeart/2008/layout/LinedList"/>
    <dgm:cxn modelId="{E2CA623B-C305-48EF-A661-CB2CF264DB62}" type="presParOf" srcId="{EFE17FA4-0691-4142-AE4E-2056063D348D}" destId="{9C4B2391-F22E-4D4E-A95B-BA4F4151E44C}" srcOrd="5" destOrd="0" presId="urn:microsoft.com/office/officeart/2008/layout/LinedList"/>
    <dgm:cxn modelId="{7FCEFD96-F2A6-4367-A2B7-D785AA738ADE}" type="presParOf" srcId="{EFE17FA4-0691-4142-AE4E-2056063D348D}" destId="{32864E7E-B5A4-43EE-8FDF-D86458C9CC0C}" srcOrd="6" destOrd="0" presId="urn:microsoft.com/office/officeart/2008/layout/LinedList"/>
    <dgm:cxn modelId="{7430131C-A6DF-4D20-9C75-94D0BA54D45A}" type="presParOf" srcId="{EFE17FA4-0691-4142-AE4E-2056063D348D}" destId="{9577B8F7-AFF1-4701-BD1D-7952D9D57450}" srcOrd="7" destOrd="0" presId="urn:microsoft.com/office/officeart/2008/layout/LinedList"/>
    <dgm:cxn modelId="{3750A814-987F-4873-AAEC-7BB96B76E07F}" type="presParOf" srcId="{9577B8F7-AFF1-4701-BD1D-7952D9D57450}" destId="{1923433E-E6A8-4F81-8D7D-20BBEE364F77}" srcOrd="0" destOrd="0" presId="urn:microsoft.com/office/officeart/2008/layout/LinedList"/>
    <dgm:cxn modelId="{D213C5A7-9E90-450A-B420-122D9E567E69}" type="presParOf" srcId="{9577B8F7-AFF1-4701-BD1D-7952D9D57450}" destId="{7D0ED0C8-C350-4258-8E28-54E643014501}" srcOrd="1" destOrd="0" presId="urn:microsoft.com/office/officeart/2008/layout/LinedList"/>
    <dgm:cxn modelId="{38E7A795-6515-49AC-A4E6-6F5C2C3F13EF}" type="presParOf" srcId="{9577B8F7-AFF1-4701-BD1D-7952D9D57450}" destId="{6CF369AB-67EF-49C7-80CF-593F68597A52}" srcOrd="2" destOrd="0" presId="urn:microsoft.com/office/officeart/2008/layout/LinedList"/>
    <dgm:cxn modelId="{2660EB60-9493-4C03-AA5B-DFE6219AA2C6}" type="presParOf" srcId="{EFE17FA4-0691-4142-AE4E-2056063D348D}" destId="{D1380E66-38DC-4848-9464-14E54E5F7965}" srcOrd="8" destOrd="0" presId="urn:microsoft.com/office/officeart/2008/layout/LinedList"/>
    <dgm:cxn modelId="{6DBBF329-BEC7-4F9E-A9F1-3A73AA5C76F3}" type="presParOf" srcId="{EFE17FA4-0691-4142-AE4E-2056063D348D}" destId="{9E4C9B47-302C-4A70-AA90-BB8EE3296C4A}" srcOrd="9" destOrd="0" presId="urn:microsoft.com/office/officeart/2008/layout/LinedList"/>
    <dgm:cxn modelId="{0B5C801A-0824-450F-8321-A66E497FF6D6}" type="presParOf" srcId="{E2BDE3AE-1433-4189-A022-FDAA03D98C9A}" destId="{7C44D7EF-CB25-4C17-B6D9-BBCBC27A2864}" srcOrd="2" destOrd="0" presId="urn:microsoft.com/office/officeart/2008/layout/LinedList"/>
    <dgm:cxn modelId="{6BF72962-5564-4924-A892-1FFBDC2A194B}" type="presParOf" srcId="{E2BDE3AE-1433-4189-A022-FDAA03D98C9A}" destId="{08B43EFB-99CB-4C40-BF44-BD9A7175D2ED}" srcOrd="3" destOrd="0" presId="urn:microsoft.com/office/officeart/2008/layout/LinedList"/>
    <dgm:cxn modelId="{87B06138-541B-48D5-9C41-446007C9BD65}" type="presParOf" srcId="{08B43EFB-99CB-4C40-BF44-BD9A7175D2ED}" destId="{863133F3-135C-4627-9D08-1EAC614E97BB}" srcOrd="0" destOrd="0" presId="urn:microsoft.com/office/officeart/2008/layout/LinedList"/>
    <dgm:cxn modelId="{699B8581-CD66-4356-8FED-8C8122F58E26}" type="presParOf" srcId="{08B43EFB-99CB-4C40-BF44-BD9A7175D2ED}" destId="{D1D6F7DA-F009-4007-9271-90A3773DF116}" srcOrd="1" destOrd="0" presId="urn:microsoft.com/office/officeart/2008/layout/LinedList"/>
    <dgm:cxn modelId="{5D69895D-873B-43DA-878B-4553E93D3F27}" type="presParOf" srcId="{D1D6F7DA-F009-4007-9271-90A3773DF116}" destId="{3801CC8C-18D2-4E01-B12E-D7E7E7342AA5}" srcOrd="0" destOrd="0" presId="urn:microsoft.com/office/officeart/2008/layout/LinedList"/>
    <dgm:cxn modelId="{02046F68-A24D-4188-8053-074861AF731F}" type="presParOf" srcId="{D1D6F7DA-F009-4007-9271-90A3773DF116}" destId="{323F1131-D628-4476-B617-A36BDAB8BB7B}" srcOrd="1" destOrd="0" presId="urn:microsoft.com/office/officeart/2008/layout/LinedList"/>
    <dgm:cxn modelId="{A1842336-2340-4900-82E1-A079CBB0F633}" type="presParOf" srcId="{323F1131-D628-4476-B617-A36BDAB8BB7B}" destId="{CD589ABF-56A9-4F90-A5AE-FAF05398310C}" srcOrd="0" destOrd="0" presId="urn:microsoft.com/office/officeart/2008/layout/LinedList"/>
    <dgm:cxn modelId="{2A8457C3-75D6-48B5-A3BF-1336121568CF}" type="presParOf" srcId="{323F1131-D628-4476-B617-A36BDAB8BB7B}" destId="{C1A4FF9B-5C13-478F-B40D-76DFBCCC8AF3}" srcOrd="1" destOrd="0" presId="urn:microsoft.com/office/officeart/2008/layout/LinedList"/>
    <dgm:cxn modelId="{4080D496-3DCA-4D31-AE0D-345502B32FE5}" type="presParOf" srcId="{323F1131-D628-4476-B617-A36BDAB8BB7B}" destId="{CE364E26-5EBD-4CC7-B926-9F5B69D74BF0}" srcOrd="2" destOrd="0" presId="urn:microsoft.com/office/officeart/2008/layout/LinedList"/>
    <dgm:cxn modelId="{50FAF5C2-CA8A-4532-B00B-C7DD6A2B0437}" type="presParOf" srcId="{D1D6F7DA-F009-4007-9271-90A3773DF116}" destId="{B21AA85B-31E6-4E1D-8094-5BD3F69952C4}" srcOrd="2" destOrd="0" presId="urn:microsoft.com/office/officeart/2008/layout/LinedList"/>
    <dgm:cxn modelId="{DC0B95F6-5180-45CF-9011-9C4C0E07E9C9}" type="presParOf" srcId="{D1D6F7DA-F009-4007-9271-90A3773DF116}" destId="{095F2FBA-48EB-49C5-9FB9-DC7CFEF64A3C}" srcOrd="3" destOrd="0" presId="urn:microsoft.com/office/officeart/2008/layout/LinedList"/>
    <dgm:cxn modelId="{A94767AD-E57B-4FA5-A1BB-DE39D8297330}" type="presParOf" srcId="{D1D6F7DA-F009-4007-9271-90A3773DF116}" destId="{6C256F54-8CD4-412D-9C20-77589849B2BA}" srcOrd="4" destOrd="0" presId="urn:microsoft.com/office/officeart/2008/layout/LinedList"/>
    <dgm:cxn modelId="{D41CF6A1-BE2F-48D5-A126-5496029DD7D4}" type="presParOf" srcId="{6C256F54-8CD4-412D-9C20-77589849B2BA}" destId="{6AC9412C-93EE-4481-AAB5-B1FB1E0419CC}" srcOrd="0" destOrd="0" presId="urn:microsoft.com/office/officeart/2008/layout/LinedList"/>
    <dgm:cxn modelId="{686E0D37-F6E6-467C-B591-A2E492DBDE08}" type="presParOf" srcId="{6C256F54-8CD4-412D-9C20-77589849B2BA}" destId="{334064EE-E805-485E-B55E-E524AA3FFF7E}" srcOrd="1" destOrd="0" presId="urn:microsoft.com/office/officeart/2008/layout/LinedList"/>
    <dgm:cxn modelId="{BB17C93B-F308-442C-A067-AC7DF7E51473}" type="presParOf" srcId="{6C256F54-8CD4-412D-9C20-77589849B2BA}" destId="{52869088-606F-4F31-B476-2602B986B12F}" srcOrd="2" destOrd="0" presId="urn:microsoft.com/office/officeart/2008/layout/LinedList"/>
    <dgm:cxn modelId="{31BFB0E5-98FC-4C78-92F0-FEDFF521B2AB}" type="presParOf" srcId="{D1D6F7DA-F009-4007-9271-90A3773DF116}" destId="{ECE701C5-3754-42DE-893D-0649593FF05F}" srcOrd="5" destOrd="0" presId="urn:microsoft.com/office/officeart/2008/layout/LinedList"/>
    <dgm:cxn modelId="{24345F79-C7CF-4055-B00A-4C1EF312917E}" type="presParOf" srcId="{D1D6F7DA-F009-4007-9271-90A3773DF116}" destId="{06BAF326-21F4-4E3C-B677-5129DFAEA7CA}" srcOrd="6" destOrd="0" presId="urn:microsoft.com/office/officeart/2008/layout/LinedList"/>
    <dgm:cxn modelId="{B358CC32-ACD1-44B5-9CCF-F1A5168791F5}" type="presParOf" srcId="{D1D6F7DA-F009-4007-9271-90A3773DF116}" destId="{B71F0BF5-FD5E-4FD5-B588-150D731CF5CE}" srcOrd="7" destOrd="0" presId="urn:microsoft.com/office/officeart/2008/layout/LinedList"/>
    <dgm:cxn modelId="{6F007A20-5661-48EF-9854-FCA57B748691}" type="presParOf" srcId="{B71F0BF5-FD5E-4FD5-B588-150D731CF5CE}" destId="{10501D1E-3B2F-49CA-A209-BA776904CDD2}" srcOrd="0" destOrd="0" presId="urn:microsoft.com/office/officeart/2008/layout/LinedList"/>
    <dgm:cxn modelId="{0A0532A6-6BFD-427B-BEC3-74215AC65CB6}" type="presParOf" srcId="{B71F0BF5-FD5E-4FD5-B588-150D731CF5CE}" destId="{E53EEE5A-10BE-43A6-AA53-A54298273D59}" srcOrd="1" destOrd="0" presId="urn:microsoft.com/office/officeart/2008/layout/LinedList"/>
    <dgm:cxn modelId="{B6AF3268-8F3F-49AF-9CE3-B96BB7DF28BD}" type="presParOf" srcId="{B71F0BF5-FD5E-4FD5-B588-150D731CF5CE}" destId="{9C6AF979-EFCA-4D0B-9065-5E032385156E}" srcOrd="2" destOrd="0" presId="urn:microsoft.com/office/officeart/2008/layout/LinedList"/>
    <dgm:cxn modelId="{4516B01C-2D49-4F56-ABAF-11DE87B150A8}" type="presParOf" srcId="{D1D6F7DA-F009-4007-9271-90A3773DF116}" destId="{750FA87A-BFA5-4947-8E67-559925EB48EB}" srcOrd="8" destOrd="0" presId="urn:microsoft.com/office/officeart/2008/layout/LinedList"/>
    <dgm:cxn modelId="{D0975CB0-7933-4BE5-AF20-5DFA0400C5A4}" type="presParOf" srcId="{D1D6F7DA-F009-4007-9271-90A3773DF116}" destId="{8F5742F0-20E9-46A7-AE6C-4452769D03C3}" srcOrd="9" destOrd="0" presId="urn:microsoft.com/office/officeart/2008/layout/LinedList"/>
    <dgm:cxn modelId="{C34927FE-2337-4C6A-B137-BAF20852A9CA}" type="presParOf" srcId="{E2BDE3AE-1433-4189-A022-FDAA03D98C9A}" destId="{56EA752B-CDE5-4BC7-985D-9AD8AED1FAF2}" srcOrd="4" destOrd="0" presId="urn:microsoft.com/office/officeart/2008/layout/LinedList"/>
    <dgm:cxn modelId="{70A4B01F-05AC-4520-89F0-146053FC54C9}" type="presParOf" srcId="{E2BDE3AE-1433-4189-A022-FDAA03D98C9A}" destId="{539BC580-D824-462E-A1A6-875A025731F1}" srcOrd="5" destOrd="0" presId="urn:microsoft.com/office/officeart/2008/layout/LinedList"/>
    <dgm:cxn modelId="{3A9CBD48-176A-4EB2-87BF-A2397C8C380C}" type="presParOf" srcId="{539BC580-D824-462E-A1A6-875A025731F1}" destId="{2BDC705A-FCDB-4A7B-B8F4-6290418121CB}" srcOrd="0" destOrd="0" presId="urn:microsoft.com/office/officeart/2008/layout/LinedList"/>
    <dgm:cxn modelId="{D7CBA7CA-8AA2-4809-91FF-A3930356C764}" type="presParOf" srcId="{539BC580-D824-462E-A1A6-875A025731F1}" destId="{78167A01-1FDF-4227-9CBC-9FAEEF8C695C}" srcOrd="1" destOrd="0" presId="urn:microsoft.com/office/officeart/2008/layout/LinedList"/>
    <dgm:cxn modelId="{EB19938A-0AD3-4D70-97AE-4E21DFAB5441}" type="presParOf" srcId="{78167A01-1FDF-4227-9CBC-9FAEEF8C695C}" destId="{45E8B682-36FB-4BB9-9A25-64B877CE6BDC}" srcOrd="0" destOrd="0" presId="urn:microsoft.com/office/officeart/2008/layout/LinedList"/>
    <dgm:cxn modelId="{5F136AFA-B5F7-49AB-B63D-7403FC96B6B9}" type="presParOf" srcId="{78167A01-1FDF-4227-9CBC-9FAEEF8C695C}" destId="{9A743FE3-61EE-428B-810C-2B869E0BF177}" srcOrd="1" destOrd="0" presId="urn:microsoft.com/office/officeart/2008/layout/LinedList"/>
    <dgm:cxn modelId="{AAEC6E5A-6FE8-4A86-9A48-85FEF2032CE0}" type="presParOf" srcId="{9A743FE3-61EE-428B-810C-2B869E0BF177}" destId="{BE111C37-AEC5-4E22-8525-2F136B6E9BF9}" srcOrd="0" destOrd="0" presId="urn:microsoft.com/office/officeart/2008/layout/LinedList"/>
    <dgm:cxn modelId="{F7146E39-D348-4F52-918E-CAFD13AD412F}" type="presParOf" srcId="{9A743FE3-61EE-428B-810C-2B869E0BF177}" destId="{DD6F7DC2-9AE0-4B13-B9D7-E429401C818D}" srcOrd="1" destOrd="0" presId="urn:microsoft.com/office/officeart/2008/layout/LinedList"/>
    <dgm:cxn modelId="{764CF179-C656-45C8-AD95-A6A094A31D56}" type="presParOf" srcId="{9A743FE3-61EE-428B-810C-2B869E0BF177}" destId="{63631955-7FFA-4489-AA21-A73CCB088FDA}" srcOrd="2" destOrd="0" presId="urn:microsoft.com/office/officeart/2008/layout/LinedList"/>
    <dgm:cxn modelId="{F3E026DF-F58D-4318-A613-2D2B2437E00B}" type="presParOf" srcId="{78167A01-1FDF-4227-9CBC-9FAEEF8C695C}" destId="{EA35364C-1848-4D0D-981E-268449EA4F3C}" srcOrd="2" destOrd="0" presId="urn:microsoft.com/office/officeart/2008/layout/LinedList"/>
    <dgm:cxn modelId="{86DE6874-32AD-4834-91D1-7F6918F8DCBF}" type="presParOf" srcId="{78167A01-1FDF-4227-9CBC-9FAEEF8C695C}" destId="{A5E15E49-850D-465D-A4A9-2FA2C19BD62F}" srcOrd="3" destOrd="0" presId="urn:microsoft.com/office/officeart/2008/layout/LinedList"/>
    <dgm:cxn modelId="{9D766024-BF9A-4851-909B-154A2D870964}" type="presParOf" srcId="{78167A01-1FDF-4227-9CBC-9FAEEF8C695C}" destId="{322B8C7E-2F11-4975-9C58-91D6B41D2F1F}" srcOrd="4" destOrd="0" presId="urn:microsoft.com/office/officeart/2008/layout/LinedList"/>
    <dgm:cxn modelId="{D57FEEF7-A642-4392-BF87-DDF56B325FBF}" type="presParOf" srcId="{322B8C7E-2F11-4975-9C58-91D6B41D2F1F}" destId="{2967F35F-316F-4503-8DAE-E09D30E066AE}" srcOrd="0" destOrd="0" presId="urn:microsoft.com/office/officeart/2008/layout/LinedList"/>
    <dgm:cxn modelId="{4C06F863-A8D5-4CBC-B19B-94B37A8557A8}" type="presParOf" srcId="{322B8C7E-2F11-4975-9C58-91D6B41D2F1F}" destId="{C7AADF71-DB01-4CA5-A896-1E739F59041F}" srcOrd="1" destOrd="0" presId="urn:microsoft.com/office/officeart/2008/layout/LinedList"/>
    <dgm:cxn modelId="{E803269E-FCE0-4A3D-A608-BB7CF25D5B55}" type="presParOf" srcId="{322B8C7E-2F11-4975-9C58-91D6B41D2F1F}" destId="{654C01E4-2FBD-4FE8-949E-5BBA65451E42}" srcOrd="2" destOrd="0" presId="urn:microsoft.com/office/officeart/2008/layout/LinedList"/>
    <dgm:cxn modelId="{86CA5F16-04F9-47AA-BE2F-00C8647A594E}" type="presParOf" srcId="{78167A01-1FDF-4227-9CBC-9FAEEF8C695C}" destId="{211FEA23-1C34-4B14-8031-1760254A08A1}" srcOrd="5" destOrd="0" presId="urn:microsoft.com/office/officeart/2008/layout/LinedList"/>
    <dgm:cxn modelId="{AAAA59E1-72FA-41A6-81DA-C4FDFB0FC5A6}" type="presParOf" srcId="{78167A01-1FDF-4227-9CBC-9FAEEF8C695C}" destId="{FEB1DD89-CD43-49F1-983E-384A1083CDCC}" srcOrd="6" destOrd="0" presId="urn:microsoft.com/office/officeart/2008/layout/LinedList"/>
    <dgm:cxn modelId="{FD213E89-437A-43F8-89D5-204919072AF4}" type="presParOf" srcId="{78167A01-1FDF-4227-9CBC-9FAEEF8C695C}" destId="{15A2010C-A4DD-45C9-8AA0-092B413DD994}" srcOrd="7" destOrd="0" presId="urn:microsoft.com/office/officeart/2008/layout/LinedList"/>
    <dgm:cxn modelId="{807DCE52-9B12-4EC5-9AC4-CB7A11E641FC}" type="presParOf" srcId="{15A2010C-A4DD-45C9-8AA0-092B413DD994}" destId="{605E997B-3B14-4061-8613-F03FC2E46B09}" srcOrd="0" destOrd="0" presId="urn:microsoft.com/office/officeart/2008/layout/LinedList"/>
    <dgm:cxn modelId="{55E25257-16DB-4BDB-B058-605C531A77DB}" type="presParOf" srcId="{15A2010C-A4DD-45C9-8AA0-092B413DD994}" destId="{E97104D4-6B97-48BD-9A6E-64D87CB8DDDF}" srcOrd="1" destOrd="0" presId="urn:microsoft.com/office/officeart/2008/layout/LinedList"/>
    <dgm:cxn modelId="{ED46EEE6-5193-438B-A244-D16BDE2AA7A3}" type="presParOf" srcId="{15A2010C-A4DD-45C9-8AA0-092B413DD994}" destId="{9DBED6A3-6C25-4C98-8EA2-31618949D1DE}" srcOrd="2" destOrd="0" presId="urn:microsoft.com/office/officeart/2008/layout/LinedList"/>
    <dgm:cxn modelId="{1E5851CC-2E8D-43C8-9E8B-5DE505B0967D}" type="presParOf" srcId="{78167A01-1FDF-4227-9CBC-9FAEEF8C695C}" destId="{B2BD939B-4A13-4C26-B610-95AEA11FD65D}" srcOrd="8" destOrd="0" presId="urn:microsoft.com/office/officeart/2008/layout/LinedList"/>
    <dgm:cxn modelId="{4BEF22E9-FA5F-477C-A11F-5EFC8C8979CA}" type="presParOf" srcId="{78167A01-1FDF-4227-9CBC-9FAEEF8C695C}" destId="{7CCD161A-9C02-4E3D-8585-926D5222A924}" srcOrd="9" destOrd="0" presId="urn:microsoft.com/office/officeart/2008/layout/LinedList"/>
    <dgm:cxn modelId="{F243B0B8-1023-4BC9-A108-BB9045BC37C9}" type="presParOf" srcId="{78167A01-1FDF-4227-9CBC-9FAEEF8C695C}" destId="{6D721407-FD1A-4E1C-8A71-5A951D1A7C96}" srcOrd="10" destOrd="0" presId="urn:microsoft.com/office/officeart/2008/layout/LinedList"/>
    <dgm:cxn modelId="{490A532F-CB9C-4385-859A-0CAE74AB50CD}" type="presParOf" srcId="{6D721407-FD1A-4E1C-8A71-5A951D1A7C96}" destId="{32182B6B-19D1-453C-B40E-4A0FA2EAD81F}" srcOrd="0" destOrd="0" presId="urn:microsoft.com/office/officeart/2008/layout/LinedList"/>
    <dgm:cxn modelId="{EA817513-8BD8-4324-8810-311B6E86BA33}" type="presParOf" srcId="{6D721407-FD1A-4E1C-8A71-5A951D1A7C96}" destId="{F8A21CEB-F807-4F1C-A6BB-70618AC87F60}" srcOrd="1" destOrd="0" presId="urn:microsoft.com/office/officeart/2008/layout/LinedList"/>
    <dgm:cxn modelId="{1E3C5F84-864F-4626-9BAA-4D54A2C4B13E}" type="presParOf" srcId="{6D721407-FD1A-4E1C-8A71-5A951D1A7C96}" destId="{38BDA259-2F4C-43B8-956C-B1F0839F6E8D}" srcOrd="2" destOrd="0" presId="urn:microsoft.com/office/officeart/2008/layout/LinedList"/>
    <dgm:cxn modelId="{84B7D641-2B94-4057-8BC5-9679715B5FA2}" type="presParOf" srcId="{78167A01-1FDF-4227-9CBC-9FAEEF8C695C}" destId="{EA87084A-7708-407C-AFC4-2EAA5A9BA610}" srcOrd="11" destOrd="0" presId="urn:microsoft.com/office/officeart/2008/layout/LinedList"/>
    <dgm:cxn modelId="{E75EB301-CFA0-4AA0-AA75-2FA69CD602CF}" type="presParOf" srcId="{78167A01-1FDF-4227-9CBC-9FAEEF8C695C}" destId="{FE47568A-D6F5-48BA-8147-41DEF9C1199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99027-3364-4D5D-B222-926B7BE35CBB}">
      <dsp:nvSpPr>
        <dsp:cNvPr id="0" name=""/>
        <dsp:cNvSpPr/>
      </dsp:nvSpPr>
      <dsp:spPr>
        <a:xfrm>
          <a:off x="0" y="1984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C2E3C-C828-44B3-9977-3D647654B698}">
      <dsp:nvSpPr>
        <dsp:cNvPr id="0" name=""/>
        <dsp:cNvSpPr/>
      </dsp:nvSpPr>
      <dsp:spPr>
        <a:xfrm>
          <a:off x="0" y="1984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PERSONALES</a:t>
          </a:r>
        </a:p>
      </dsp:txBody>
      <dsp:txXfrm>
        <a:off x="0" y="1984"/>
        <a:ext cx="1872248" cy="1353343"/>
      </dsp:txXfrm>
    </dsp:sp>
    <dsp:sp modelId="{57288A32-1CBC-4FF7-8775-64717A617934}">
      <dsp:nvSpPr>
        <dsp:cNvPr id="0" name=""/>
        <dsp:cNvSpPr/>
      </dsp:nvSpPr>
      <dsp:spPr>
        <a:xfrm>
          <a:off x="1938180" y="23130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Pensamiento sistémico y crítico</a:t>
          </a:r>
        </a:p>
      </dsp:txBody>
      <dsp:txXfrm>
        <a:off x="1938180" y="23130"/>
        <a:ext cx="3450440" cy="422919"/>
      </dsp:txXfrm>
    </dsp:sp>
    <dsp:sp modelId="{C8424540-DD7B-4F7E-82F6-8E271CA6EF0C}">
      <dsp:nvSpPr>
        <dsp:cNvPr id="0" name=""/>
        <dsp:cNvSpPr/>
      </dsp:nvSpPr>
      <dsp:spPr>
        <a:xfrm>
          <a:off x="1872248" y="446050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BC5E7-C86E-4191-A232-21F40D5B494E}">
      <dsp:nvSpPr>
        <dsp:cNvPr id="0" name=""/>
        <dsp:cNvSpPr/>
      </dsp:nvSpPr>
      <dsp:spPr>
        <a:xfrm>
          <a:off x="1938180" y="467196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Visión estratégica</a:t>
          </a:r>
        </a:p>
      </dsp:txBody>
      <dsp:txXfrm>
        <a:off x="1938180" y="467196"/>
        <a:ext cx="3450440" cy="422919"/>
      </dsp:txXfrm>
    </dsp:sp>
    <dsp:sp modelId="{9C4B2391-F22E-4D4E-A95B-BA4F4151E44C}">
      <dsp:nvSpPr>
        <dsp:cNvPr id="0" name=""/>
        <dsp:cNvSpPr/>
      </dsp:nvSpPr>
      <dsp:spPr>
        <a:xfrm>
          <a:off x="1872248" y="890116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ED0C8-C350-4258-8E28-54E643014501}">
      <dsp:nvSpPr>
        <dsp:cNvPr id="0" name=""/>
        <dsp:cNvSpPr/>
      </dsp:nvSpPr>
      <dsp:spPr>
        <a:xfrm>
          <a:off x="1938180" y="911262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Flexibilidad y adaptabilidad</a:t>
          </a:r>
        </a:p>
      </dsp:txBody>
      <dsp:txXfrm>
        <a:off x="1938180" y="911262"/>
        <a:ext cx="3450440" cy="422919"/>
      </dsp:txXfrm>
    </dsp:sp>
    <dsp:sp modelId="{D1380E66-38DC-4848-9464-14E54E5F7965}">
      <dsp:nvSpPr>
        <dsp:cNvPr id="0" name=""/>
        <dsp:cNvSpPr/>
      </dsp:nvSpPr>
      <dsp:spPr>
        <a:xfrm>
          <a:off x="1872248" y="133418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4D7EF-CB25-4C17-B6D9-BBCBC27A2864}">
      <dsp:nvSpPr>
        <dsp:cNvPr id="0" name=""/>
        <dsp:cNvSpPr/>
      </dsp:nvSpPr>
      <dsp:spPr>
        <a:xfrm>
          <a:off x="0" y="1355328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133F3-135C-4627-9D08-1EAC614E97BB}">
      <dsp:nvSpPr>
        <dsp:cNvPr id="0" name=""/>
        <dsp:cNvSpPr/>
      </dsp:nvSpPr>
      <dsp:spPr>
        <a:xfrm>
          <a:off x="0" y="1355328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FUNCIONALES</a:t>
          </a:r>
        </a:p>
      </dsp:txBody>
      <dsp:txXfrm>
        <a:off x="0" y="1355328"/>
        <a:ext cx="1872248" cy="1353343"/>
      </dsp:txXfrm>
    </dsp:sp>
    <dsp:sp modelId="{C1A4FF9B-5C13-478F-B40D-76DFBCCC8AF3}">
      <dsp:nvSpPr>
        <dsp:cNvPr id="0" name=""/>
        <dsp:cNvSpPr/>
      </dsp:nvSpPr>
      <dsp:spPr>
        <a:xfrm>
          <a:off x="1938180" y="1376474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Orientación al bien común</a:t>
          </a:r>
        </a:p>
      </dsp:txBody>
      <dsp:txXfrm>
        <a:off x="1938180" y="1376474"/>
        <a:ext cx="3450440" cy="422919"/>
      </dsp:txXfrm>
    </dsp:sp>
    <dsp:sp modelId="{B21AA85B-31E6-4E1D-8094-5BD3F69952C4}">
      <dsp:nvSpPr>
        <dsp:cNvPr id="0" name=""/>
        <dsp:cNvSpPr/>
      </dsp:nvSpPr>
      <dsp:spPr>
        <a:xfrm>
          <a:off x="1872248" y="1799394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064EE-E805-485E-B55E-E524AA3FFF7E}">
      <dsp:nvSpPr>
        <dsp:cNvPr id="0" name=""/>
        <dsp:cNvSpPr/>
      </dsp:nvSpPr>
      <dsp:spPr>
        <a:xfrm>
          <a:off x="1938180" y="1820540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Orientación a resultados</a:t>
          </a:r>
        </a:p>
      </dsp:txBody>
      <dsp:txXfrm>
        <a:off x="1938180" y="1820540"/>
        <a:ext cx="3450440" cy="422919"/>
      </dsp:txXfrm>
    </dsp:sp>
    <dsp:sp modelId="{ECE701C5-3754-42DE-893D-0649593FF05F}">
      <dsp:nvSpPr>
        <dsp:cNvPr id="0" name=""/>
        <dsp:cNvSpPr/>
      </dsp:nvSpPr>
      <dsp:spPr>
        <a:xfrm>
          <a:off x="1872248" y="2243459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EEE5A-10BE-43A6-AA53-A54298273D59}">
      <dsp:nvSpPr>
        <dsp:cNvPr id="0" name=""/>
        <dsp:cNvSpPr/>
      </dsp:nvSpPr>
      <dsp:spPr>
        <a:xfrm>
          <a:off x="1938180" y="2264605"/>
          <a:ext cx="3450440" cy="422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sp:txBody>
      <dsp:txXfrm>
        <a:off x="1938180" y="2264605"/>
        <a:ext cx="3450440" cy="422919"/>
      </dsp:txXfrm>
    </dsp:sp>
    <dsp:sp modelId="{750FA87A-BFA5-4947-8E67-559925EB48EB}">
      <dsp:nvSpPr>
        <dsp:cNvPr id="0" name=""/>
        <dsp:cNvSpPr/>
      </dsp:nvSpPr>
      <dsp:spPr>
        <a:xfrm>
          <a:off x="1872248" y="2687525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A752B-CDE5-4BC7-985D-9AD8AED1FAF2}">
      <dsp:nvSpPr>
        <dsp:cNvPr id="0" name=""/>
        <dsp:cNvSpPr/>
      </dsp:nvSpPr>
      <dsp:spPr>
        <a:xfrm>
          <a:off x="0" y="2708671"/>
          <a:ext cx="539036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C705A-FCDB-4A7B-B8F4-6290418121CB}">
      <dsp:nvSpPr>
        <dsp:cNvPr id="0" name=""/>
        <dsp:cNvSpPr/>
      </dsp:nvSpPr>
      <dsp:spPr>
        <a:xfrm>
          <a:off x="0" y="2708671"/>
          <a:ext cx="1872248" cy="1353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noProof="0" dirty="0">
              <a:latin typeface="Arial" panose="020B0604020202020204" pitchFamily="34" charset="0"/>
              <a:cs typeface="Arial" panose="020B0604020202020204" pitchFamily="34" charset="0"/>
            </a:rPr>
            <a:t>COMPETENCIAS RELACIONALES</a:t>
          </a:r>
        </a:p>
      </dsp:txBody>
      <dsp:txXfrm>
        <a:off x="0" y="2708671"/>
        <a:ext cx="1872248" cy="1353343"/>
      </dsp:txXfrm>
    </dsp:sp>
    <dsp:sp modelId="{DD6F7DC2-9AE0-4B13-B9D7-E429401C818D}">
      <dsp:nvSpPr>
        <dsp:cNvPr id="0" name=""/>
        <dsp:cNvSpPr/>
      </dsp:nvSpPr>
      <dsp:spPr>
        <a:xfrm>
          <a:off x="1938180" y="2724580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Trabajo en equipo y en red</a:t>
          </a:r>
        </a:p>
      </dsp:txBody>
      <dsp:txXfrm>
        <a:off x="1938180" y="2724580"/>
        <a:ext cx="3450440" cy="318181"/>
      </dsp:txXfrm>
    </dsp:sp>
    <dsp:sp modelId="{EA35364C-1848-4D0D-981E-268449EA4F3C}">
      <dsp:nvSpPr>
        <dsp:cNvPr id="0" name=""/>
        <dsp:cNvSpPr/>
      </dsp:nvSpPr>
      <dsp:spPr>
        <a:xfrm>
          <a:off x="1872248" y="304276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ADF71-DB01-4CA5-A896-1E739F59041F}">
      <dsp:nvSpPr>
        <dsp:cNvPr id="0" name=""/>
        <dsp:cNvSpPr/>
      </dsp:nvSpPr>
      <dsp:spPr>
        <a:xfrm>
          <a:off x="1938180" y="305867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Liderazgo</a:t>
          </a:r>
        </a:p>
      </dsp:txBody>
      <dsp:txXfrm>
        <a:off x="1938180" y="3058671"/>
        <a:ext cx="3450440" cy="318181"/>
      </dsp:txXfrm>
    </dsp:sp>
    <dsp:sp modelId="{211FEA23-1C34-4B14-8031-1760254A08A1}">
      <dsp:nvSpPr>
        <dsp:cNvPr id="0" name=""/>
        <dsp:cNvSpPr/>
      </dsp:nvSpPr>
      <dsp:spPr>
        <a:xfrm>
          <a:off x="1872248" y="337685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104D4-6B97-48BD-9A6E-64D87CB8DDDF}">
      <dsp:nvSpPr>
        <dsp:cNvPr id="0" name=""/>
        <dsp:cNvSpPr/>
      </dsp:nvSpPr>
      <dsp:spPr>
        <a:xfrm>
          <a:off x="1938180" y="339276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Gestión positiva de conflictos</a:t>
          </a:r>
        </a:p>
      </dsp:txBody>
      <dsp:txXfrm>
        <a:off x="1938180" y="3392761"/>
        <a:ext cx="3450440" cy="318181"/>
      </dsp:txXfrm>
    </dsp:sp>
    <dsp:sp modelId="{B2BD939B-4A13-4C26-B610-95AEA11FD65D}">
      <dsp:nvSpPr>
        <dsp:cNvPr id="0" name=""/>
        <dsp:cNvSpPr/>
      </dsp:nvSpPr>
      <dsp:spPr>
        <a:xfrm>
          <a:off x="1872248" y="371094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21CEB-F807-4F1C-A6BB-70618AC87F60}">
      <dsp:nvSpPr>
        <dsp:cNvPr id="0" name=""/>
        <dsp:cNvSpPr/>
      </dsp:nvSpPr>
      <dsp:spPr>
        <a:xfrm>
          <a:off x="1938180" y="3726851"/>
          <a:ext cx="3450440" cy="318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0" dirty="0">
              <a:latin typeface="Arial" panose="020B0604020202020204" pitchFamily="34" charset="0"/>
              <a:cs typeface="Arial" panose="020B0604020202020204" pitchFamily="34" charset="0"/>
            </a:rPr>
            <a:t>Comunicación</a:t>
          </a:r>
        </a:p>
      </dsp:txBody>
      <dsp:txXfrm>
        <a:off x="1938180" y="3726851"/>
        <a:ext cx="3450440" cy="318181"/>
      </dsp:txXfrm>
    </dsp:sp>
    <dsp:sp modelId="{EA87084A-7708-407C-AFC4-2EAA5A9BA610}">
      <dsp:nvSpPr>
        <dsp:cNvPr id="0" name=""/>
        <dsp:cNvSpPr/>
      </dsp:nvSpPr>
      <dsp:spPr>
        <a:xfrm>
          <a:off x="1872248" y="4045032"/>
          <a:ext cx="35163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0563A82-0B5D-4531-BE26-557D3DED7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D424FA9-613D-4560-9CBB-0260529B2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67C535-4DBE-448D-AC3F-48C6F140E88A}" type="datetimeFigureOut">
              <a:rPr lang="es-ES"/>
              <a:pPr>
                <a:defRPr/>
              </a:pPr>
              <a:t>07/01/2026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189BFAD-B6DB-4E88-AFCC-B3ACD5965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A7DA2E0-737D-4E76-9163-5C0D391DD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A058777-82EA-44D8-A85C-F9EC6C191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024E7D8-A2E8-4449-B5C1-CED06410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5FB977-CD47-4994-A1D1-FACD069003D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B0478-8508-249C-D760-C6363F3C0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C170DEA-C244-8ADF-61C9-448F83A98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27041F-9295-9FD0-7240-0B6E04ECB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0BCCC0-5E2F-D2F5-F90B-B4C5BDAA5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FB977-CD47-4994-A1D1-FACD069003D9}" type="slidenum">
              <a:rPr lang="es-ES" altLang="ca-ES" smtClean="0"/>
              <a:pPr>
                <a:defRPr/>
              </a:pPr>
              <a:t>23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68941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9098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6587-1D50-2785-A415-99212459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071F43D-B13A-E714-50C0-E2475599D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EE55315-8331-C67A-020D-53A0FD6479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A655827B-A277-CBA8-3FCF-887E84218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AEF30C9E-A44D-4C83-9E1A-3328FCC7F2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6518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9098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C759-8CFC-2C6D-276F-7E15C0E9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7D8CC0F-F36C-AE4A-2338-F1D77DFAF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C7261B6-2D8D-8D8A-C9C6-4281A5EE23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07E93E6-0CBA-4543-039F-97CD2721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DDC56B8-85D1-8829-C7BF-45E56132D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579192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129592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15256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C759-8CFC-2C6D-276F-7E15C0E9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7D8CC0F-F36C-AE4A-2338-F1D77DFAF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C7261B6-2D8D-8D8A-C9C6-4281A5EE23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07E93E6-0CBA-4543-039F-97CD2721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DDC56B8-85D1-8829-C7BF-45E56132D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579192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0701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B7EE-FB62-9238-22ED-49532AA2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5738D9-7746-8E68-EB5A-8C1207C6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209CC04-4AF5-F1E5-AA8E-9DD96BC770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2ED3A34-BD86-160F-CA76-1673C0CFA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8C191BD5-C301-3283-2ACA-B154ACC23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1365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24717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532317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44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9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98308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5FB977-CD47-4994-A1D1-FACD069003D9}" type="slidenum">
              <a:rPr lang="es-ES" altLang="ca-ES" smtClean="0"/>
              <a:pPr>
                <a:defRPr/>
              </a:pPr>
              <a:t>70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769278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A030F-E752-5C56-4E86-F9BA85578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D1BF5ED-B1EE-70CE-6C51-05C8D79CF4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77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5E8971E3-2AA2-DEA7-0361-BBF5F1E024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D3A3551D-D5E7-089A-AE1B-39E06CB6D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71124D09-B865-1D6B-647E-DE6FF658F2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733271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B905-D2A9-980B-A652-8C872EF7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9F8461-D5C3-3220-A56F-82B394AE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BF4C6FF-8CFD-8636-5798-B227426034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7C9A037-6BFD-2FB0-7FD8-6E84E0CEE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1D77A04-B1A8-50BC-2732-D1B6FF326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026823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83414-24DF-EA90-982C-98445B93D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F4873CD-A1FD-C267-B132-2D4B72491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B61AF30-0B76-A4AA-2374-E73D97AB48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DA86030-B939-35D9-64D7-E3BDFA798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5BCEA60-8395-5311-DC6F-C2B46060C5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1453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28D6E-2F08-CBE3-EF80-B4709DD9E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F1F490E-0A36-BCF3-8FF4-170A5984F5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6AF223AB-451F-BEA3-C807-AE1B462B1E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6C45DCD-D791-9D46-DFAC-6944F03F76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88CEF51-D9D0-B40C-E8DB-F12157B182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03789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20F12-8EA2-9E7E-60D7-ED1A1BE8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ADED1CF-F018-DED5-1C28-A4029AE76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84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1358A545-28A3-1F41-3E00-EB26883CC8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7CFAF61C-9116-2899-EB16-DB1C272739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931E645D-4E39-3EA8-641A-AAABCDB522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1884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602A-EE76-170E-A229-F6E3954D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61C21BF-9760-DB8C-D936-FE3A0B1C8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3991746-904D-728A-C58A-3DBBF140C3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BEFA637-158A-5E48-900A-C4EC41B4A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065B59E-0391-E8A8-F87E-AFEA237DA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092217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348B1-9C41-CF66-640D-19FD9636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F1E0A38-E25A-C194-11E9-5678FA7B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320195D9-ACC3-B000-C7C6-D04E806CBB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A13AB4-3526-5AB6-EB43-901EAADFF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C84D5EB-8B14-7DF0-4F28-8C0335010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7908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AC33E-938D-F32B-CF86-D55C6BF1E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B0CB783-DBC1-41F3-5E56-C5941A31F6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87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2D1CE7D6-85DE-9CC2-1411-D9CB9913174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CA9641E-21D8-E7F1-390D-D0D6EBF4DF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E2B35602-D130-E803-2538-314FD8338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82528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89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4D89C-ABF3-3D8F-9AB6-C12D5D4C6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2271D28F-002E-440D-F318-F7D4976F5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90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56EDFF04-1809-4585-93D3-CB117948C4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CF8BBB0E-FEBE-94FC-6AD8-8CD32AD34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9AE04537-D315-4EBD-2620-65054CFED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7510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91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CFEB-3D89-C914-BF41-FA0CDDA5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13CD6A-44FC-8381-910D-AF03B8D32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69A3EE7-C377-6250-AA95-1706FADC5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315B41D-35DE-E35D-9E97-7E966C865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5D8ACD-ACD3-D055-9B35-083DD7264F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882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092-92DB-08A5-C3E1-85D970E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993C242-33E4-18AF-7D9B-205A6C91D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07506EC-805A-99CA-EA54-19F1253B1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9B9DE3E-DF4F-5132-9457-B7840EB33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3ADBC5A-5C48-CF44-F3FD-AAA64FB5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9352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D793-A8D5-36B8-4935-18B29954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3CC4EE-2E1C-10A8-48FD-B5C0AEFC4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AFD227DD-B2CA-22F2-896E-9DAC1C1CA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BDD992-BAA4-78D2-EFD6-5D03BB900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AD3F594-BE88-12F0-7B46-01E16D2FE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374039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ADA9-6416-1522-4E2C-E03C13ED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0DB768-20B4-F8D3-41E1-EA1B1729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E6FE171-6713-3812-BAE5-F2BE669C8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949B1D1F-B4B9-AF0E-1C7B-63A7CB44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48D5B53-6194-2680-2167-9373AB68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53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7" y="1277204"/>
            <a:ext cx="8424863" cy="51759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49" y="416293"/>
            <a:ext cx="8424863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427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(títol do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7" y="1628775"/>
            <a:ext cx="8424863" cy="482441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49" y="416292"/>
            <a:ext cx="8424863" cy="9244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br>
              <a:rPr lang="es-ES" dirty="0"/>
            </a:b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79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55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  <p15:guide id="7" orient="horz" pos="1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560" y="1268413"/>
            <a:ext cx="7920880" cy="358877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3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96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06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2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34DA066-B68F-47EB-9DCE-1E28915B7B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3840-4322-47E7-AE06-3C6A67771E8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43408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8F98D5E-FD4D-4D1A-836B-078BC9B50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9F8DFF66-0134-451E-B193-BF29327B0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D35564-D33D-4FC3-8175-DF7844341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242026-5D3C-4704-818B-610FA74B9F9B}" type="datetimeFigureOut">
              <a:rPr lang="es-ES"/>
              <a:pPr>
                <a:defRPr/>
              </a:pPr>
              <a:t>07/01/2026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D470E7-3910-449F-AF3E-B7C82CBC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7380AE9-0A8A-4141-9C4A-227993BA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FEB04-E60F-4DE2-9A20-9DBAF197749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  <p:pic>
        <p:nvPicPr>
          <p:cNvPr id="7" name="0 Imagen">
            <a:extLst>
              <a:ext uri="{FF2B5EF4-FFF2-40B4-BE49-F238E27FC236}">
                <a16:creationId xmlns:a16="http://schemas.microsoft.com/office/drawing/2014/main" id="{4DF0CDA4-A235-496E-8553-71D3710E7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 l="12201" t="53880" b="28780"/>
          <a:stretch>
            <a:fillRect/>
          </a:stretch>
        </p:blipFill>
        <p:spPr bwMode="auto">
          <a:xfrm>
            <a:off x="0" y="0"/>
            <a:ext cx="8027988" cy="1150938"/>
          </a:xfrm>
          <a:prstGeom prst="rect">
            <a:avLst/>
          </a:prstGeom>
          <a:noFill/>
          <a:ln>
            <a:noFill/>
          </a:ln>
          <a:effectLst>
            <a:outerShdw blurRad="63500" dist="50800" sx="999" sy="999" algn="ctr" rotWithShape="0">
              <a:srgbClr val="000000">
                <a:alpha val="74998"/>
              </a:srgbClr>
            </a:outerShdw>
          </a:effectLst>
        </p:spPr>
      </p:pic>
      <p:sp>
        <p:nvSpPr>
          <p:cNvPr id="1032" name="2 Subtítulo">
            <a:extLst>
              <a:ext uri="{FF2B5EF4-FFF2-40B4-BE49-F238E27FC236}">
                <a16:creationId xmlns:a16="http://schemas.microsoft.com/office/drawing/2014/main" id="{76C16DD1-CEEF-44F2-B939-5ED33A036E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5252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0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s-ES_tradnl" altLang="ca-ES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2 Subtítulo">
            <a:extLst>
              <a:ext uri="{FF2B5EF4-FFF2-40B4-BE49-F238E27FC236}">
                <a16:creationId xmlns:a16="http://schemas.microsoft.com/office/drawing/2014/main" id="{C9B56DE5-1F66-4550-7B92-2B3827AAF8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587"/>
            <a:ext cx="9144000" cy="1371600"/>
          </a:xfrm>
          <a:prstGeom prst="rect">
            <a:avLst/>
          </a:prstGeom>
          <a:gradFill rotWithShape="1">
            <a:gsLst>
              <a:gs pos="0">
                <a:schemeClr val="bg1">
                  <a:alpha val="47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s-ES_tradnl" altLang="ca-ES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AC570-7E62-67A2-501D-C2204D4B8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36525"/>
            <a:ext cx="1103040" cy="35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7" r:id="rId2"/>
    <p:sldLayoutId id="2147483824" r:id="rId3"/>
    <p:sldLayoutId id="2147483825" r:id="rId4"/>
    <p:sldLayoutId id="2147483828" r:id="rId5"/>
    <p:sldLayoutId id="214748382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6.png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425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705" TargetMode="External"/><Relationship Id="rId5" Type="http://schemas.openxmlformats.org/officeDocument/2006/relationships/hyperlink" Target="https://ictlogy.net/bibliography/reports/projects.php?idp=5208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5219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368" TargetMode="External"/><Relationship Id="rId5" Type="http://schemas.openxmlformats.org/officeDocument/2006/relationships/hyperlink" Target="https://ictlogy.net/bibliography/reports/projects.php?idp=5390" TargetMode="External"/><Relationship Id="rId4" Type="http://schemas.openxmlformats.org/officeDocument/2006/relationships/hyperlink" Target="https://ictlogy.net/bibliography/reports/projects.php?idp=5389" TargetMode="Externa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3636" TargetMode="External"/><Relationship Id="rId3" Type="http://schemas.openxmlformats.org/officeDocument/2006/relationships/hyperlink" Target="https://ictlogy.net/articles/20250302_ismael_pena_-_lopez_nueva_gobernanza_publica_aplicada.pdf" TargetMode="External"/><Relationship Id="rId7" Type="http://schemas.openxmlformats.org/officeDocument/2006/relationships/hyperlink" Target="http://economia.gencat.cat/web/.content/70_economia_catalana/arxius/publicacions_periodiques/nota_d_economia/ne-105/NE-105-c14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4256" TargetMode="External"/><Relationship Id="rId5" Type="http://schemas.openxmlformats.org/officeDocument/2006/relationships/hyperlink" Target="https://ictlogy.net/bibliography/reports/projects.php?idp=5567" TargetMode="External"/><Relationship Id="rId4" Type="http://schemas.openxmlformats.org/officeDocument/2006/relationships/hyperlink" Target="https://ictlogy.net/bibliography/reports/contacts.php?idc=1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.ictlogy.net/6070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D95C27FE-415D-4B41-B4A1-A2FE419E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52963"/>
            <a:ext cx="9144000" cy="8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 </a:t>
            </a:r>
            <a:r>
              <a:rPr lang="es" alt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@ictlogist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5B0996B-DA9B-C983-4183-BDC7BABAD9D8}"/>
              </a:ext>
            </a:extLst>
          </p:cNvPr>
          <p:cNvSpPr txBox="1">
            <a:spLocks/>
          </p:cNvSpPr>
          <p:nvPr/>
        </p:nvSpPr>
        <p:spPr bwMode="auto">
          <a:xfrm>
            <a:off x="0" y="1484784"/>
            <a:ext cx="91440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" altLang="ca-ES" sz="4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ciudadana: </a:t>
            </a:r>
          </a:p>
          <a:p>
            <a:pPr>
              <a:spcBef>
                <a:spcPct val="20000"/>
              </a:spcBef>
            </a:pPr>
            <a:r>
              <a:rPr lang="es-ES" altLang="ca-ES" sz="4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papel de la Administración en la articulación de la demanda de investigación</a:t>
            </a:r>
            <a:endParaRPr lang="ca-ES" altLang="ca-ES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D9CEEC-6D72-83B8-6EC5-5043FF1F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553411"/>
            <a:ext cx="8424863" cy="8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formativo de ciencia ciudadana 2026, 23/01/2026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Granada: </a:t>
            </a:r>
            <a:r>
              <a:rPr 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Medialab UGR Universidad de Granada</a:t>
            </a:r>
            <a:endParaRPr lang="es" sz="24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590D11-B0FD-5643-8019-D85F12E2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3CFD6A-158B-20C2-0D8A-D9CF1841F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Orientación a procedimientos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8020501-BC0E-6D60-859A-21B2E4A5A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40122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servicio y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desarrollo del trabajador para que adquiera nuevas competencias y habilidades para mejorar su desempeño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4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proyectos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complementariedad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A menudo va acompañada de movilidad horizontal.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801999" cy="579601"/>
          </a:xfrm>
        </p:spPr>
        <p:txBody>
          <a:bodyPr rIns="72000"/>
          <a:lstStyle/>
          <a:p>
            <a:pPr algn="l">
              <a:defRPr/>
            </a:pP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Orientación a procedimientos </a:t>
            </a:r>
            <a:r>
              <a:rPr lang="es" dirty="0">
                <a:ea typeface="+mj-ea"/>
              </a:rPr>
              <a:t>u orient. </a:t>
            </a: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 impacto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11469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Servicio y política pública, </a:t>
                      </a:r>
                      <a:r>
                        <a:rPr lang="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impacto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desarrollo </a:t>
                      </a: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del trabajador para que adquiera nuevas competencias y habilidades para mejorar su desempeño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4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proyectos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</a:t>
                      </a:r>
                      <a:r>
                        <a:rPr lang="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complementariedad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</a:t>
                      </a: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 menudo va acompañada de movilidad horizontal.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155C1C-E1EF-8D65-9562-E40E6F5E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9AB0B9-87B9-204F-1B26-BD20FF4B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Gobernar sistemas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241FBDA-7A6A-D2E4-57A4-C378B490BA83}"/>
              </a:ext>
            </a:extLst>
          </p:cNvPr>
          <p:cNvGraphicFramePr>
            <a:graphicFrameLocks noGrp="1"/>
          </p:cNvGraphicFramePr>
          <p:nvPr/>
        </p:nvGraphicFramePr>
        <p:xfrm>
          <a:off x="331020" y="1223877"/>
          <a:ext cx="517708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622487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Gobernar sistemas o </a:t>
            </a:r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Gobernanza del ecosistema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44622"/>
              </p:ext>
            </p:extLst>
          </p:nvPr>
        </p:nvGraphicFramePr>
        <p:xfrm>
          <a:off x="331020" y="1223877"/>
          <a:ext cx="841769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240610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Dinámica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Horizontal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Mañana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Red, conectado/desconectado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Ciudadanos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Planificación, competencia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informal, </a:t>
                      </a:r>
                      <a:r>
                        <a:rPr lang="e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Abierto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Concurrencia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Objetivos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Proyectos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50B0-ACDC-8BAE-A1C1-31EAFDE70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EE0744D-B51B-A475-1085-A2BE925FC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5256436"/>
          </a:xfr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" sz="4000" dirty="0">
                <a:solidFill>
                  <a:schemeClr val="bg1"/>
                </a:solidFill>
              </a:rPr>
              <a:t>La respuesta conceptual a los retos </a:t>
            </a:r>
            <a:br>
              <a:rPr lang="es" sz="4000" dirty="0">
                <a:solidFill>
                  <a:schemeClr val="bg1"/>
                </a:solidFill>
              </a:rPr>
            </a:br>
            <a:br>
              <a:rPr lang="es" sz="4000" dirty="0">
                <a:solidFill>
                  <a:schemeClr val="bg1"/>
                </a:solidFill>
              </a:rPr>
            </a:br>
            <a:r>
              <a:rPr lang="es" sz="4000" dirty="0">
                <a:solidFill>
                  <a:schemeClr val="bg1"/>
                </a:solidFill>
              </a:rPr>
              <a:t>Y cómo afecta a la Ciencia</a:t>
            </a:r>
          </a:p>
        </p:txBody>
      </p:sp>
    </p:spTree>
    <p:extLst>
      <p:ext uri="{BB962C8B-B14F-4D97-AF65-F5344CB8AC3E}">
        <p14:creationId xmlns:p14="http://schemas.microsoft.com/office/powerpoint/2010/main" val="374717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83B702-6F02-8A3F-7F17-5CAD079E3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 err="1">
                <a:ea typeface="+mj-ea"/>
              </a:rPr>
              <a:t>Partenariados </a:t>
            </a:r>
            <a:r>
              <a:rPr lang="es" dirty="0">
                <a:ea typeface="+mj-ea"/>
              </a:rPr>
              <a:t>público-social- </a:t>
            </a:r>
            <a:r>
              <a:rPr lang="es" dirty="0" err="1">
                <a:ea typeface="+mj-ea"/>
              </a:rPr>
              <a:t>privados</a:t>
            </a:r>
            <a:r>
              <a:rPr lang="es" dirty="0">
                <a:ea typeface="+mj-ea"/>
              </a:rPr>
              <a:t> </a:t>
            </a:r>
            <a:endParaRPr lang="ca-ES" dirty="0">
              <a:ea typeface="+mj-e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C7ABCE-4A3B-3CF7-6704-42715E3CE716}"/>
              </a:ext>
            </a:extLst>
          </p:cNvPr>
          <p:cNvSpPr txBox="1"/>
          <p:nvPr/>
        </p:nvSpPr>
        <p:spPr>
          <a:xfrm>
            <a:off x="6444208" y="6454715"/>
            <a:ext cx="208860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Fernández </a:t>
            </a:r>
            <a:r>
              <a:rPr lang="es" sz="1000" b="0" i="0" dirty="0" err="1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Sirera </a:t>
            </a:r>
            <a:r>
              <a:rPr lang="es" sz="1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T. (2018)</a:t>
            </a:r>
            <a:endParaRPr lang="ca-ES" sz="1000" dirty="0">
              <a:cs typeface="Arial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D2AD200-6679-8A50-C027-3B358405E201}"/>
              </a:ext>
            </a:extLst>
          </p:cNvPr>
          <p:cNvGrpSpPr/>
          <p:nvPr/>
        </p:nvGrpSpPr>
        <p:grpSpPr>
          <a:xfrm>
            <a:off x="1651182" y="1177917"/>
            <a:ext cx="5303532" cy="5332996"/>
            <a:chOff x="1651182" y="1177917"/>
            <a:chExt cx="5303532" cy="533299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35D74F6-EA91-2E63-118F-C3F62AB5E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182" y="1177917"/>
              <a:ext cx="5303532" cy="533299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A6E6BF6-8200-0B3F-C3A6-ACF034A31F5D}"/>
                </a:ext>
              </a:extLst>
            </p:cNvPr>
            <p:cNvSpPr txBox="1"/>
            <p:nvPr/>
          </p:nvSpPr>
          <p:spPr>
            <a:xfrm>
              <a:off x="2339752" y="2060848"/>
              <a:ext cx="814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</a:rPr>
                <a:t>Gobierno</a:t>
              </a:r>
            </a:p>
            <a:p>
              <a:pPr algn="ctr"/>
              <a:r>
                <a:rPr lang="es-ES" sz="1200" dirty="0">
                  <a:solidFill>
                    <a:schemeClr val="bg1"/>
                  </a:solidFill>
                </a:rPr>
                <a:t> abierto</a:t>
              </a:r>
              <a:endParaRPr lang="ca-E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497B32D-311A-1272-84B3-CC497F9A922D}"/>
                </a:ext>
              </a:extLst>
            </p:cNvPr>
            <p:cNvSpPr txBox="1"/>
            <p:nvPr/>
          </p:nvSpPr>
          <p:spPr>
            <a:xfrm>
              <a:off x="3528537" y="2153180"/>
              <a:ext cx="15488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Administraciones</a:t>
              </a:r>
              <a:endParaRPr lang="ca-E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A7D1027-2656-0A17-2EB7-58FEFFAC32A6}"/>
                </a:ext>
              </a:extLst>
            </p:cNvPr>
            <p:cNvSpPr txBox="1"/>
            <p:nvPr/>
          </p:nvSpPr>
          <p:spPr>
            <a:xfrm>
              <a:off x="4876533" y="1676708"/>
              <a:ext cx="135165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Articulación de demanda de innovación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4CFC2CE-76EC-85AC-7BA1-808D4DEF44F0}"/>
                </a:ext>
              </a:extLst>
            </p:cNvPr>
            <p:cNvSpPr txBox="1"/>
            <p:nvPr/>
          </p:nvSpPr>
          <p:spPr>
            <a:xfrm>
              <a:off x="5335354" y="2365253"/>
              <a:ext cx="147444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Articulación del conocimiento en el territorio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0C8890-88AA-7516-5E38-01221DB3B73C}"/>
                </a:ext>
              </a:extLst>
            </p:cNvPr>
            <p:cNvSpPr txBox="1"/>
            <p:nvPr/>
          </p:nvSpPr>
          <p:spPr>
            <a:xfrm rot="5400000">
              <a:off x="5250125" y="3582805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Agentes</a:t>
              </a:r>
            </a:p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de I+D+i</a:t>
              </a:r>
              <a:endParaRPr lang="ca-E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3F82156-B342-179B-0282-B17F43C4FC57}"/>
                </a:ext>
              </a:extLst>
            </p:cNvPr>
            <p:cNvSpPr txBox="1"/>
            <p:nvPr/>
          </p:nvSpPr>
          <p:spPr>
            <a:xfrm rot="16200000">
              <a:off x="2459372" y="3582805"/>
              <a:ext cx="931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Sociedad</a:t>
              </a:r>
            </a:p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civil</a:t>
              </a:r>
              <a:endParaRPr lang="ca-E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5CB4CA-60CD-64AA-2679-603C08F90CB4}"/>
                </a:ext>
              </a:extLst>
            </p:cNvPr>
            <p:cNvSpPr txBox="1"/>
            <p:nvPr/>
          </p:nvSpPr>
          <p:spPr>
            <a:xfrm>
              <a:off x="3807460" y="5090725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bg1"/>
                  </a:solidFill>
                </a:rPr>
                <a:t>Empresas</a:t>
              </a:r>
              <a:endParaRPr lang="ca-E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5381FE-F356-70BF-8DCD-EBED52F226F1}"/>
                </a:ext>
              </a:extLst>
            </p:cNvPr>
            <p:cNvSpPr txBox="1"/>
            <p:nvPr/>
          </p:nvSpPr>
          <p:spPr>
            <a:xfrm>
              <a:off x="2123728" y="5022461"/>
              <a:ext cx="1351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</a:rPr>
                <a:t>Articulación de demanda de innovación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C865D9F-3BCB-B3E0-3778-08F747C16AF8}"/>
                </a:ext>
              </a:extLst>
            </p:cNvPr>
            <p:cNvSpPr txBox="1"/>
            <p:nvPr/>
          </p:nvSpPr>
          <p:spPr>
            <a:xfrm>
              <a:off x="5449859" y="4654297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Nuevos modelos de innovación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749B6A2-A559-AAA5-D631-C21E47309ECC}"/>
                </a:ext>
              </a:extLst>
            </p:cNvPr>
            <p:cNvSpPr txBox="1"/>
            <p:nvPr/>
          </p:nvSpPr>
          <p:spPr>
            <a:xfrm>
              <a:off x="5164565" y="5137378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Modernización del tejido productivo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B1C73E3-00D6-F5EC-CE5B-27503F2A3976}"/>
                </a:ext>
              </a:extLst>
            </p:cNvPr>
            <p:cNvSpPr txBox="1"/>
            <p:nvPr/>
          </p:nvSpPr>
          <p:spPr>
            <a:xfrm>
              <a:off x="4843695" y="5620458"/>
              <a:ext cx="13516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</a:rPr>
                <a:t>Actividades emergentes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F1F20284-FE8A-541F-F927-FBCEF94A0AF2}"/>
                </a:ext>
              </a:extLst>
            </p:cNvPr>
            <p:cNvSpPr txBox="1"/>
            <p:nvPr/>
          </p:nvSpPr>
          <p:spPr>
            <a:xfrm>
              <a:off x="3419872" y="3244251"/>
              <a:ext cx="17181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Innovación territorial:</a:t>
              </a:r>
            </a:p>
            <a:p>
              <a:pPr algn="ctr"/>
              <a:r>
                <a:rPr lang="es-ES" sz="1200" dirty="0"/>
                <a:t>codiseño y cocreación de nuevas soluciones para los retos de la sociedad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966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401B-B40D-A97C-12C5-3B40AADD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1813589-BAC3-0B76-05A7-2F00155FE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</a:t>
            </a:r>
            <a:r>
              <a:rPr lang="es" dirty="0" err="1">
                <a:ea typeface="+mj-ea"/>
              </a:rPr>
              <a:t>misiones </a:t>
            </a:r>
            <a:r>
              <a:rPr lang="es" dirty="0">
                <a:ea typeface="+mj-ea"/>
              </a:rPr>
              <a:t>(i)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4EC117-A54C-5AB7-51BA-6CC98EBAD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68413"/>
            <a:ext cx="6505589" cy="53096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15E8E1-2B34-2164-805B-0F42402E85E8}"/>
              </a:ext>
            </a:extLst>
          </p:cNvPr>
          <p:cNvSpPr txBox="1"/>
          <p:nvPr/>
        </p:nvSpPr>
        <p:spPr>
          <a:xfrm>
            <a:off x="5088490" y="6525344"/>
            <a:ext cx="34563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European Commission &amp; Mazzucato, M. (2018)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15905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7630-8E27-634D-1513-9A11D14F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C6C926-CDB9-7C08-6043-284567860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misiones (ii)</a:t>
            </a:r>
            <a:endParaRPr lang="ca-ES" dirty="0"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9F4584-F14E-8970-1660-F244D8F4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71073"/>
            <a:ext cx="5458168" cy="56750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0728E5-78C7-BD18-1994-DB4938B7388E}"/>
              </a:ext>
            </a:extLst>
          </p:cNvPr>
          <p:cNvSpPr txBox="1"/>
          <p:nvPr/>
        </p:nvSpPr>
        <p:spPr>
          <a:xfrm>
            <a:off x="5088490" y="6525344"/>
            <a:ext cx="34563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European Commission &amp; Mazzucato, M. (2018)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308047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BEEF-8DCC-6533-BAD6-377B8815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A9CE3A0-358F-212E-6D02-7F0227663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misiones (iii)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C89DFA-A64E-9A2A-3B37-8A0325C8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041294"/>
            <a:ext cx="4911738" cy="581670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1BC6CBB-6D63-C0AB-72A5-B30D986F0E94}"/>
              </a:ext>
            </a:extLst>
          </p:cNvPr>
          <p:cNvSpPr txBox="1"/>
          <p:nvPr/>
        </p:nvSpPr>
        <p:spPr>
          <a:xfrm>
            <a:off x="5796135" y="6453188"/>
            <a:ext cx="273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9301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F16B-2F80-DDB6-3A01-03C67878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1ECBFCA-B727-1A59-A1A0-2FAC71648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misiones (iv)</a:t>
            </a:r>
            <a:endParaRPr lang="ca-ES" dirty="0">
              <a:ea typeface="+mj-e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372DEB1-5E65-AF99-6081-28229DA7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0" b="1987"/>
          <a:stretch/>
        </p:blipFill>
        <p:spPr>
          <a:xfrm>
            <a:off x="1691680" y="1166703"/>
            <a:ext cx="5914057" cy="55746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8AF0FA-C2EC-6739-66F0-960022A0436B}"/>
              </a:ext>
            </a:extLst>
          </p:cNvPr>
          <p:cNvSpPr txBox="1"/>
          <p:nvPr/>
        </p:nvSpPr>
        <p:spPr>
          <a:xfrm>
            <a:off x="5796135" y="6453188"/>
            <a:ext cx="2736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Hill, D. (2022)</a:t>
            </a:r>
          </a:p>
        </p:txBody>
      </p:sp>
    </p:spTree>
    <p:extLst>
      <p:ext uri="{BB962C8B-B14F-4D97-AF65-F5344CB8AC3E}">
        <p14:creationId xmlns:p14="http://schemas.microsoft.com/office/powerpoint/2010/main" val="161582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8546245F-D5E9-FA8A-29E6-D69523A66ACF}"/>
              </a:ext>
            </a:extLst>
          </p:cNvPr>
          <p:cNvSpPr txBox="1">
            <a:spLocks/>
          </p:cNvSpPr>
          <p:nvPr/>
        </p:nvSpPr>
        <p:spPr>
          <a:xfrm>
            <a:off x="0" y="1167162"/>
            <a:ext cx="9144000" cy="5286025"/>
          </a:xfrm>
          <a:prstGeom prst="rect">
            <a:avLst/>
          </a:prstGeo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es-ES" sz="4000" b="1" dirty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sz="8800" dirty="0"/>
              <a:t>Taller</a:t>
            </a:r>
            <a:endParaRPr lang="es-ES" dirty="0"/>
          </a:p>
          <a:p>
            <a:r>
              <a:rPr lang="ca-ES" dirty="0" err="1"/>
              <a:t>Dicotomías</a:t>
            </a:r>
            <a:r>
              <a:rPr lang="ca-ES" dirty="0"/>
              <a:t> sobre </a:t>
            </a:r>
          </a:p>
          <a:p>
            <a:r>
              <a:rPr lang="ca-ES" dirty="0"/>
              <a:t>funciones y </a:t>
            </a:r>
            <a:r>
              <a:rPr lang="ca-ES" dirty="0" err="1"/>
              <a:t>tareas</a:t>
            </a:r>
            <a:r>
              <a:rPr lang="ca-ES" dirty="0"/>
              <a:t> de los </a:t>
            </a:r>
            <a:r>
              <a:rPr lang="ca-ES" dirty="0" err="1"/>
              <a:t>equipos</a:t>
            </a:r>
            <a:r>
              <a:rPr lang="ca-ES" dirty="0"/>
              <a:t> </a:t>
            </a:r>
          </a:p>
          <a:p>
            <a:r>
              <a:rPr lang="ca-ES" dirty="0"/>
              <a:t>en las </a:t>
            </a:r>
            <a:r>
              <a:rPr lang="ca-ES" dirty="0" err="1"/>
              <a:t>organizaciones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2349184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6DA43-FF6C-824F-AD52-A3F78558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EF2F25F-457F-4C5F-E006-B3C93307E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2"/>
            <a:ext cx="8424863" cy="564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dirty="0">
                <a:ea typeface="+mj-ea"/>
              </a:rPr>
              <a:t>Políticas orientadas a </a:t>
            </a:r>
            <a:r>
              <a:rPr lang="es" dirty="0" err="1">
                <a:ea typeface="+mj-ea"/>
              </a:rPr>
              <a:t>misiones </a:t>
            </a:r>
            <a:r>
              <a:rPr lang="es" dirty="0">
                <a:ea typeface="+mj-ea"/>
              </a:rPr>
              <a:t>(v)</a:t>
            </a:r>
            <a:endParaRPr lang="ca-ES" dirty="0">
              <a:ea typeface="+mj-e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C1C0B6-27B7-6178-3E42-E0C60410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"/>
          <a:stretch/>
        </p:blipFill>
        <p:spPr>
          <a:xfrm>
            <a:off x="35496" y="1262832"/>
            <a:ext cx="9036496" cy="50464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0D7DD3-6FDA-76C5-1ECD-39A75B1043F5}"/>
              </a:ext>
            </a:extLst>
          </p:cNvPr>
          <p:cNvSpPr txBox="1"/>
          <p:nvPr/>
        </p:nvSpPr>
        <p:spPr>
          <a:xfrm>
            <a:off x="6516215" y="6453188"/>
            <a:ext cx="20165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200" b="0" i="0">
                <a:solidFill>
                  <a:srgbClr val="000000"/>
                </a:solidFill>
                <a:effectLst/>
                <a:cs typeface="Arial" panose="020B0604020202020204" pitchFamily="34" charset="0"/>
              </a:defRPr>
            </a:lvl1pPr>
          </a:lstStyle>
          <a:p>
            <a:pPr algn="r"/>
            <a:r>
              <a:rPr lang="es" sz="1000" dirty="0"/>
              <a:t>OECD (2025)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274181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1553-CA9E-AB3A-1DBA-4D3BF8D9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849210-69F3-BAC0-6582-A39EFAB2A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5199"/>
            <a:ext cx="9143999" cy="5256000"/>
          </a:xfr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sz="4000" dirty="0">
                <a:solidFill>
                  <a:schemeClr val="bg1"/>
                </a:solidFill>
              </a:rPr>
              <a:t>El “</a:t>
            </a:r>
            <a:r>
              <a:rPr lang="ca-ES" sz="4000" dirty="0" err="1">
                <a:solidFill>
                  <a:schemeClr val="bg1"/>
                </a:solidFill>
              </a:rPr>
              <a:t>mercado</a:t>
            </a:r>
            <a:r>
              <a:rPr lang="ca-ES" sz="4000" dirty="0">
                <a:solidFill>
                  <a:schemeClr val="bg1"/>
                </a:solidFill>
              </a:rPr>
              <a:t>” de </a:t>
            </a:r>
            <a:r>
              <a:rPr lang="ca-ES" sz="4000" dirty="0" err="1">
                <a:solidFill>
                  <a:schemeClr val="bg1"/>
                </a:solidFill>
              </a:rPr>
              <a:t>investigación</a:t>
            </a:r>
            <a:r>
              <a:rPr lang="ca-ES" sz="4000" dirty="0">
                <a:solidFill>
                  <a:schemeClr val="bg1"/>
                </a:solidFill>
              </a:rPr>
              <a:t> </a:t>
            </a:r>
            <a:r>
              <a:rPr lang="ca-ES" sz="4000" dirty="0" err="1">
                <a:solidFill>
                  <a:schemeClr val="bg1"/>
                </a:solidFill>
              </a:rPr>
              <a:t>desde</a:t>
            </a:r>
            <a:r>
              <a:rPr lang="ca-ES" sz="4000" dirty="0">
                <a:solidFill>
                  <a:schemeClr val="bg1"/>
                </a:solidFill>
              </a:rPr>
              <a:t> la demanda</a:t>
            </a:r>
          </a:p>
        </p:txBody>
      </p:sp>
    </p:spTree>
    <p:extLst>
      <p:ext uri="{BB962C8B-B14F-4D97-AF65-F5344CB8AC3E}">
        <p14:creationId xmlns:p14="http://schemas.microsoft.com/office/powerpoint/2010/main" val="293208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DFF83-3370-71FF-5DC9-EBE4B650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5831BF53-3C18-C1FC-613A-551F8E6E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4"/>
            <a:ext cx="8712076" cy="8635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Nuevos</a:t>
            </a:r>
            <a:r>
              <a:rPr lang="fr-FR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fr-FR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perfiles</a:t>
            </a:r>
            <a:r>
              <a:rPr lang="fr-FR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para </a:t>
            </a:r>
            <a:r>
              <a:rPr lang="fr-FR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nuevos</a:t>
            </a:r>
            <a:r>
              <a:rPr lang="fr-FR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fr-FR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retos</a:t>
            </a:r>
            <a:endParaRPr lang="es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85678D25-8DAE-C64F-02B6-DD6F4C32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144" y="1301469"/>
            <a:ext cx="8532812" cy="4483164"/>
          </a:xfrm>
        </p:spPr>
        <p:txBody>
          <a:bodyPr/>
          <a:lstStyle/>
          <a:p>
            <a:pPr marL="0" indent="0">
              <a:buNone/>
            </a:pPr>
            <a:r>
              <a:rPr lang="es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Estrategia desde la </a:t>
            </a:r>
            <a: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s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</a:t>
            </a:r>
            <a:r>
              <a:rPr lang="es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 la demanda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Impulsar una nueva forma de hacer política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s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 la demanda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Capacitar a los profesionales para demandarla mejor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8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Satisfacer</a:t>
            </a:r>
            <a:r>
              <a:rPr lang="es-ES" altLang="ca-ES" sz="2800" dirty="0">
                <a:latin typeface="Arial" panose="020B0604020202020204" pitchFamily="34" charset="0"/>
                <a:cs typeface="Arial" panose="020B0604020202020204" pitchFamily="34" charset="0"/>
              </a:rPr>
              <a:t> la demanda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ca-ES" dirty="0">
                <a:latin typeface="Arial" panose="020B0604020202020204" pitchFamily="34" charset="0"/>
                <a:cs typeface="Arial" panose="020B0604020202020204" pitchFamily="34" charset="0"/>
              </a:rPr>
              <a:t>Facilitar la correspondencia entre oferta y demanda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altLang="ca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914A5172-DCEF-CAFF-5424-E82C84E488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30377762-89D0-E2FD-3058-0D48AAC9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390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3637-5D5B-068C-BF20-635D2B6E8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E4B0E3-F47F-BB4C-EDDB-301726BEAF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23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2" name="Contenidor de contingut 12">
            <a:extLst>
              <a:ext uri="{FF2B5EF4-FFF2-40B4-BE49-F238E27FC236}">
                <a16:creationId xmlns:a16="http://schemas.microsoft.com/office/drawing/2014/main" id="{68247097-ADE8-1E93-5F15-4FB4F0652B94}"/>
              </a:ext>
            </a:extLst>
          </p:cNvPr>
          <p:cNvSpPr txBox="1">
            <a:spLocks/>
          </p:cNvSpPr>
          <p:nvPr/>
        </p:nvSpPr>
        <p:spPr>
          <a:xfrm>
            <a:off x="0" y="1195200"/>
            <a:ext cx="9144000" cy="5256000"/>
          </a:xfrm>
          <a:prstGeom prst="rect">
            <a:avLst/>
          </a:prstGeo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es-ES" sz="4000" b="1" dirty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altLang="ca-ES" sz="4800" dirty="0"/>
              <a:t>Incrementar la demanda</a:t>
            </a:r>
          </a:p>
          <a:p>
            <a:endParaRPr lang="es-ES" altLang="ca-ES" dirty="0"/>
          </a:p>
          <a:p>
            <a:r>
              <a:rPr lang="es-ES" altLang="ca-ES" dirty="0"/>
              <a:t>Nuevas formas en política:</a:t>
            </a:r>
          </a:p>
          <a:p>
            <a:r>
              <a:rPr lang="es-ES" altLang="ca-ES" dirty="0"/>
              <a:t>El caso de las Elecciones al </a:t>
            </a:r>
            <a:r>
              <a:rPr lang="es-ES" altLang="ca-ES" dirty="0" err="1"/>
              <a:t>Parlament</a:t>
            </a:r>
            <a:r>
              <a:rPr lang="es-ES" altLang="ca-ES" dirty="0"/>
              <a:t> de Catalunya durante la crisis de la COVID19 (14/02/2021)</a:t>
            </a:r>
          </a:p>
        </p:txBody>
      </p:sp>
    </p:spTree>
    <p:extLst>
      <p:ext uri="{BB962C8B-B14F-4D97-AF65-F5344CB8AC3E}">
        <p14:creationId xmlns:p14="http://schemas.microsoft.com/office/powerpoint/2010/main" val="338570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04" y="417600"/>
            <a:ext cx="8820596" cy="568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-ES_tradnl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Elecciones y crisis COVID</a:t>
            </a:r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CE977525-8D7D-4ABD-9D7B-0DBA331C5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107504" y="1159470"/>
            <a:ext cx="8820596" cy="5149850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849951CD-6826-46EB-BD47-D133207C0328}"/>
              </a:ext>
            </a:extLst>
          </p:cNvPr>
          <p:cNvSpPr txBox="1">
            <a:spLocks/>
          </p:cNvSpPr>
          <p:nvPr/>
        </p:nvSpPr>
        <p:spPr bwMode="auto">
          <a:xfrm>
            <a:off x="2365342" y="6336872"/>
            <a:ext cx="568863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Daily new confirmed COVID-19 cases, 7-day rolling average.</a:t>
            </a:r>
          </a:p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Source: </a:t>
            </a:r>
            <a:r>
              <a:rPr lang="en-GB" altLang="ca-ES" sz="900" dirty="0" err="1">
                <a:latin typeface="Arial" panose="020B0604020202020204" pitchFamily="34" charset="0"/>
              </a:rPr>
              <a:t>OurWorld</a:t>
            </a:r>
            <a:r>
              <a:rPr lang="en-GB" altLang="ca-ES" sz="900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FF2929-20FB-4F27-B4D8-0CF3D0B85DA5}"/>
              </a:ext>
            </a:extLst>
          </p:cNvPr>
          <p:cNvSpPr txBox="1"/>
          <p:nvPr/>
        </p:nvSpPr>
        <p:spPr>
          <a:xfrm>
            <a:off x="913663" y="1878156"/>
            <a:ext cx="29017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Arial" panose="020B0604020202020204" pitchFamily="34" charset="0"/>
              </a:rPr>
              <a:t>Confinamiento</a:t>
            </a:r>
          </a:p>
          <a:p>
            <a:r>
              <a:rPr lang="es-ES" sz="1050" dirty="0">
                <a:latin typeface="Arial" panose="020B0604020202020204" pitchFamily="34" charset="0"/>
              </a:rPr>
              <a:t>Se aplazan las elecciones Vascas y Gallegas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6C016B4-73FE-425A-86F8-651425DCD3C8}"/>
              </a:ext>
            </a:extLst>
          </p:cNvPr>
          <p:cNvCxnSpPr>
            <a:cxnSpLocks/>
          </p:cNvCxnSpPr>
          <p:nvPr/>
        </p:nvCxnSpPr>
        <p:spPr>
          <a:xfrm>
            <a:off x="1043608" y="2271516"/>
            <a:ext cx="0" cy="3508127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6D073C-D19B-444C-A9E3-1989EEF43324}"/>
              </a:ext>
            </a:extLst>
          </p:cNvPr>
          <p:cNvSpPr txBox="1"/>
          <p:nvPr/>
        </p:nvSpPr>
        <p:spPr>
          <a:xfrm>
            <a:off x="1537759" y="3261696"/>
            <a:ext cx="24673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0" dirty="0">
                <a:latin typeface="Arial" panose="020B0604020202020204" pitchFamily="34" charset="0"/>
              </a:rPr>
              <a:t>Elecciones Vascas y Gallegas</a:t>
            </a:r>
          </a:p>
          <a:p>
            <a:pPr algn="ctr"/>
            <a:r>
              <a:rPr lang="es-ES" sz="1050" dirty="0">
                <a:latin typeface="Arial" panose="020B0604020202020204" pitchFamily="34" charset="0"/>
              </a:rPr>
              <a:t>nueva convocatoria   jornada electoral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B40D1A8-224B-4E97-A177-342783CA357F}"/>
              </a:ext>
            </a:extLst>
          </p:cNvPr>
          <p:cNvCxnSpPr>
            <a:cxnSpLocks/>
          </p:cNvCxnSpPr>
          <p:nvPr/>
        </p:nvCxnSpPr>
        <p:spPr>
          <a:xfrm flipH="1">
            <a:off x="2183373" y="3679125"/>
            <a:ext cx="8965" cy="2154596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A66A50E-E8EF-4DB1-922A-37A78862522E}"/>
              </a:ext>
            </a:extLst>
          </p:cNvPr>
          <p:cNvCxnSpPr>
            <a:cxnSpLocks/>
          </p:cNvCxnSpPr>
          <p:nvPr/>
        </p:nvCxnSpPr>
        <p:spPr>
          <a:xfrm>
            <a:off x="3131840" y="3679125"/>
            <a:ext cx="0" cy="2184344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C9FF99A-BAB0-4374-A28D-37D95C133EFF}"/>
              </a:ext>
            </a:extLst>
          </p:cNvPr>
          <p:cNvCxnSpPr>
            <a:cxnSpLocks/>
          </p:cNvCxnSpPr>
          <p:nvPr/>
        </p:nvCxnSpPr>
        <p:spPr>
          <a:xfrm>
            <a:off x="4572000" y="1773059"/>
            <a:ext cx="0" cy="2765617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29ACCF4-B920-45EB-86A3-A12CAD710346}"/>
              </a:ext>
            </a:extLst>
          </p:cNvPr>
          <p:cNvSpPr txBox="1"/>
          <p:nvPr/>
        </p:nvSpPr>
        <p:spPr>
          <a:xfrm>
            <a:off x="2671608" y="1418654"/>
            <a:ext cx="19383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El </a:t>
            </a:r>
            <a:r>
              <a:rPr lang="es-ES" sz="1050" b="1" i="1" dirty="0" err="1">
                <a:solidFill>
                  <a:srgbClr val="00676C"/>
                </a:solidFill>
                <a:latin typeface="Arial" panose="020B0604020202020204" pitchFamily="34" charset="0"/>
              </a:rPr>
              <a:t>President</a:t>
            </a:r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 es inhabilitado</a:t>
            </a:r>
          </a:p>
          <a:p>
            <a:pPr algn="r"/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por el Tribunal Supremo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B4DAE627-AB2D-400E-A7B6-5EAD6E9F7588}"/>
              </a:ext>
            </a:extLst>
          </p:cNvPr>
          <p:cNvCxnSpPr>
            <a:cxnSpLocks/>
          </p:cNvCxnSpPr>
          <p:nvPr/>
        </p:nvCxnSpPr>
        <p:spPr>
          <a:xfrm>
            <a:off x="6021125" y="3155856"/>
            <a:ext cx="0" cy="1567386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8800D7B-4075-4D83-BCCE-B49F322AB954}"/>
              </a:ext>
            </a:extLst>
          </p:cNvPr>
          <p:cNvSpPr txBox="1"/>
          <p:nvPr/>
        </p:nvSpPr>
        <p:spPr>
          <a:xfrm>
            <a:off x="4680499" y="2789893"/>
            <a:ext cx="14398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dirty="0">
                <a:latin typeface="Arial" panose="020B0604020202020204" pitchFamily="34" charset="0"/>
              </a:rPr>
              <a:t>Se convocan las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elecciones catalanas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DFF9BBB-455F-414F-A468-9F41A2AAFCD8}"/>
              </a:ext>
            </a:extLst>
          </p:cNvPr>
          <p:cNvSpPr txBox="1"/>
          <p:nvPr/>
        </p:nvSpPr>
        <p:spPr>
          <a:xfrm>
            <a:off x="6936962" y="2597920"/>
            <a:ext cx="13003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14 Febrero 2022</a:t>
            </a: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361C76A-FF53-456A-8461-6C0BA4571155}"/>
              </a:ext>
            </a:extLst>
          </p:cNvPr>
          <p:cNvCxnSpPr>
            <a:cxnSpLocks/>
          </p:cNvCxnSpPr>
          <p:nvPr/>
        </p:nvCxnSpPr>
        <p:spPr>
          <a:xfrm>
            <a:off x="7020272" y="2969951"/>
            <a:ext cx="0" cy="870502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B9396B8-3602-4CA0-AAD0-C739C298FE85}"/>
              </a:ext>
            </a:extLst>
          </p:cNvPr>
          <p:cNvSpPr txBox="1"/>
          <p:nvPr/>
        </p:nvSpPr>
        <p:spPr>
          <a:xfrm>
            <a:off x="7162251" y="1673459"/>
            <a:ext cx="1888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>
                <a:solidFill>
                  <a:srgbClr val="00676C"/>
                </a:solidFill>
                <a:latin typeface="Arial" panose="020B0604020202020204" pitchFamily="34" charset="0"/>
              </a:rPr>
              <a:t>Electoral campaign begins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3F8920D2-E48C-4161-ABC6-9903F0343039}"/>
              </a:ext>
            </a:extLst>
          </p:cNvPr>
          <p:cNvCxnSpPr>
            <a:cxnSpLocks/>
          </p:cNvCxnSpPr>
          <p:nvPr/>
        </p:nvCxnSpPr>
        <p:spPr>
          <a:xfrm>
            <a:off x="8887078" y="4002252"/>
            <a:ext cx="0" cy="133728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73437E7-ABD1-4173-9B35-30B482998077}"/>
              </a:ext>
            </a:extLst>
          </p:cNvPr>
          <p:cNvSpPr txBox="1"/>
          <p:nvPr/>
        </p:nvSpPr>
        <p:spPr>
          <a:xfrm>
            <a:off x="7243111" y="3416206"/>
            <a:ext cx="173323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dirty="0">
                <a:latin typeface="Arial" panose="020B0604020202020204" pitchFamily="34" charset="0"/>
              </a:rPr>
              <a:t>Fecha propuesta para 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la nueva jornada electoral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(no se aceptó)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0BFEB89-046A-4F08-A287-33E6CD8E504A}"/>
              </a:ext>
            </a:extLst>
          </p:cNvPr>
          <p:cNvCxnSpPr>
            <a:cxnSpLocks/>
          </p:cNvCxnSpPr>
          <p:nvPr/>
        </p:nvCxnSpPr>
        <p:spPr>
          <a:xfrm>
            <a:off x="6037000" y="2271516"/>
            <a:ext cx="438821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8513D94-F0BF-446A-A60A-83DF6C9D5559}"/>
              </a:ext>
            </a:extLst>
          </p:cNvPr>
          <p:cNvSpPr txBox="1"/>
          <p:nvPr/>
        </p:nvSpPr>
        <p:spPr>
          <a:xfrm>
            <a:off x="4585187" y="2154877"/>
            <a:ext cx="14542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dirty="0">
                <a:latin typeface="Arial" panose="020B0604020202020204" pitchFamily="34" charset="0"/>
              </a:rPr>
              <a:t>Las elecciones 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catalanas se aplazan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FE80EA41-E20C-4437-A6CF-AA10FA94A158}"/>
              </a:ext>
            </a:extLst>
          </p:cNvPr>
          <p:cNvCxnSpPr>
            <a:cxnSpLocks/>
          </p:cNvCxnSpPr>
          <p:nvPr/>
        </p:nvCxnSpPr>
        <p:spPr>
          <a:xfrm>
            <a:off x="6133528" y="1660731"/>
            <a:ext cx="438821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F5CED4F2-C803-486A-B396-452436775D3A}"/>
              </a:ext>
            </a:extLst>
          </p:cNvPr>
          <p:cNvSpPr txBox="1"/>
          <p:nvPr/>
        </p:nvSpPr>
        <p:spPr>
          <a:xfrm>
            <a:off x="4797137" y="1412776"/>
            <a:ext cx="13388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dirty="0">
                <a:latin typeface="Arial" panose="020B0604020202020204" pitchFamily="34" charset="0"/>
              </a:rPr>
              <a:t>El TSJC suspende </a:t>
            </a:r>
          </a:p>
          <a:p>
            <a:pPr algn="r"/>
            <a:r>
              <a:rPr lang="es-ES" sz="1050" dirty="0">
                <a:latin typeface="Arial" panose="020B0604020202020204" pitchFamily="34" charset="0"/>
              </a:rPr>
              <a:t>el aplazamiento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8EB42888-FC4C-4755-8B77-C933ABB1098C}"/>
              </a:ext>
            </a:extLst>
          </p:cNvPr>
          <p:cNvCxnSpPr>
            <a:cxnSpLocks/>
          </p:cNvCxnSpPr>
          <p:nvPr/>
        </p:nvCxnSpPr>
        <p:spPr>
          <a:xfrm>
            <a:off x="6741205" y="1524586"/>
            <a:ext cx="438821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EB2A6F8-5694-4D06-B979-A1E35C3E2AE1}"/>
              </a:ext>
            </a:extLst>
          </p:cNvPr>
          <p:cNvSpPr txBox="1"/>
          <p:nvPr/>
        </p:nvSpPr>
        <p:spPr>
          <a:xfrm>
            <a:off x="7182603" y="1303212"/>
            <a:ext cx="12186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Arial" panose="020B0604020202020204" pitchFamily="34" charset="0"/>
              </a:rPr>
              <a:t>El TSJC cancela </a:t>
            </a:r>
          </a:p>
          <a:p>
            <a:r>
              <a:rPr lang="es-ES" sz="1050" dirty="0">
                <a:latin typeface="Arial" panose="020B0604020202020204" pitchFamily="34" charset="0"/>
              </a:rPr>
              <a:t>el aplazamiento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A0E9215F-8189-432A-88B6-513B049F4A2B}"/>
              </a:ext>
            </a:extLst>
          </p:cNvPr>
          <p:cNvCxnSpPr>
            <a:cxnSpLocks/>
          </p:cNvCxnSpPr>
          <p:nvPr/>
        </p:nvCxnSpPr>
        <p:spPr>
          <a:xfrm>
            <a:off x="6795829" y="1555391"/>
            <a:ext cx="448885" cy="243289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FEFC4D0-699A-46BD-A629-B8E83E5F7CE8}"/>
              </a:ext>
            </a:extLst>
          </p:cNvPr>
          <p:cNvSpPr txBox="1"/>
          <p:nvPr/>
        </p:nvSpPr>
        <p:spPr>
          <a:xfrm>
            <a:off x="3992209" y="5594052"/>
            <a:ext cx="4960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00" dirty="0">
                <a:latin typeface="Arial" panose="020B0604020202020204" pitchFamily="34" charset="0"/>
              </a:rPr>
              <a:t>Una gran parte de las elecciones en todo el mundo se celebró entre la 1</a:t>
            </a:r>
            <a:r>
              <a:rPr lang="es-ES" sz="1000" baseline="30000" dirty="0">
                <a:latin typeface="Arial" panose="020B0604020202020204" pitchFamily="34" charset="0"/>
              </a:rPr>
              <a:t>a</a:t>
            </a:r>
            <a:r>
              <a:rPr lang="es-ES" sz="1000" dirty="0">
                <a:latin typeface="Arial" panose="020B0604020202020204" pitchFamily="34" charset="0"/>
              </a:rPr>
              <a:t> y la 2</a:t>
            </a:r>
            <a:r>
              <a:rPr lang="es-ES" sz="1000" baseline="30000" dirty="0">
                <a:latin typeface="Arial" panose="020B0604020202020204" pitchFamily="34" charset="0"/>
              </a:rPr>
              <a:t>a</a:t>
            </a:r>
            <a:r>
              <a:rPr lang="es-ES" sz="1000" dirty="0">
                <a:latin typeface="Arial" panose="020B0604020202020204" pitchFamily="34" charset="0"/>
              </a:rPr>
              <a:t> olas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D90CF216-840A-4DD3-82A6-1A65CB3DDF3C}"/>
              </a:ext>
            </a:extLst>
          </p:cNvPr>
          <p:cNvSpPr txBox="1"/>
          <p:nvPr/>
        </p:nvSpPr>
        <p:spPr>
          <a:xfrm>
            <a:off x="1295162" y="5605426"/>
            <a:ext cx="540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1</a:t>
            </a:r>
            <a:r>
              <a:rPr lang="es-ES" sz="1050" b="1" baseline="30000" dirty="0">
                <a:solidFill>
                  <a:srgbClr val="00676C"/>
                </a:solidFill>
                <a:latin typeface="Arial" panose="020B0604020202020204" pitchFamily="34" charset="0"/>
              </a:rPr>
              <a:t>a</a:t>
            </a:r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 ola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F3BACE8F-EA8A-413D-95D5-38BF94832F65}"/>
              </a:ext>
            </a:extLst>
          </p:cNvPr>
          <p:cNvSpPr txBox="1"/>
          <p:nvPr/>
        </p:nvSpPr>
        <p:spPr>
          <a:xfrm>
            <a:off x="4862414" y="4825292"/>
            <a:ext cx="540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2</a:t>
            </a:r>
            <a:r>
              <a:rPr lang="es-ES" sz="1050" b="1" baseline="30000" dirty="0">
                <a:solidFill>
                  <a:srgbClr val="00676C"/>
                </a:solidFill>
                <a:latin typeface="Arial" panose="020B0604020202020204" pitchFamily="34" charset="0"/>
              </a:rPr>
              <a:t>a</a:t>
            </a:r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 ola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031A6A91-04C3-431A-886D-F765BB4BC3D3}"/>
              </a:ext>
            </a:extLst>
          </p:cNvPr>
          <p:cNvSpPr txBox="1"/>
          <p:nvPr/>
        </p:nvSpPr>
        <p:spPr>
          <a:xfrm>
            <a:off x="6545519" y="4829477"/>
            <a:ext cx="5405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3</a:t>
            </a:r>
            <a:r>
              <a:rPr lang="es-ES" sz="1050" b="1" baseline="30000" dirty="0">
                <a:solidFill>
                  <a:srgbClr val="00676C"/>
                </a:solidFill>
                <a:latin typeface="Arial" panose="020B0604020202020204" pitchFamily="34" charset="0"/>
              </a:rPr>
              <a:t>a</a:t>
            </a:r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 ola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16A6F4E-B525-4BDC-B4C5-99555465513F}"/>
              </a:ext>
            </a:extLst>
          </p:cNvPr>
          <p:cNvSpPr txBox="1"/>
          <p:nvPr/>
        </p:nvSpPr>
        <p:spPr>
          <a:xfrm>
            <a:off x="8060698" y="5259615"/>
            <a:ext cx="5405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4</a:t>
            </a:r>
            <a:r>
              <a:rPr lang="es-ES" sz="1050" b="1" baseline="30000" dirty="0">
                <a:solidFill>
                  <a:srgbClr val="00676C"/>
                </a:solidFill>
                <a:latin typeface="Arial" panose="020B0604020202020204" pitchFamily="34" charset="0"/>
              </a:rPr>
              <a:t>a</a:t>
            </a:r>
            <a:r>
              <a:rPr lang="es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 ola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EC910F0-C139-4D62-9750-995BA8309F48}"/>
              </a:ext>
            </a:extLst>
          </p:cNvPr>
          <p:cNvSpPr txBox="1"/>
          <p:nvPr/>
        </p:nvSpPr>
        <p:spPr>
          <a:xfrm>
            <a:off x="1292842" y="2581454"/>
            <a:ext cx="19928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Arial" panose="020B0604020202020204" pitchFamily="34" charset="0"/>
              </a:rPr>
              <a:t>Elecciones Vascas y Gallegas</a:t>
            </a:r>
          </a:p>
          <a:p>
            <a:r>
              <a:rPr lang="es-ES" sz="1050" dirty="0">
                <a:latin typeface="Arial" panose="020B0604020202020204" pitchFamily="34" charset="0"/>
              </a:rPr>
              <a:t>Jornada electoral inicial</a:t>
            </a: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34B97A9A-2FE2-4CA1-96D3-C0B92A8E7701}"/>
              </a:ext>
            </a:extLst>
          </p:cNvPr>
          <p:cNvCxnSpPr>
            <a:cxnSpLocks/>
          </p:cNvCxnSpPr>
          <p:nvPr/>
        </p:nvCxnSpPr>
        <p:spPr>
          <a:xfrm>
            <a:off x="1412613" y="2969951"/>
            <a:ext cx="0" cy="1972682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116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existe una formulación definitiva de un problema retorcido.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problemas retorcidos no tienen tiempo de espera.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soluciones a un problema retorcido no son del tipo verdadero o falso, sino mejor o peor.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existe ninguna prueba inmediata y definitiva de una solución a un problema retorcido.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 solución a un problema retorcido es una "operación única".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problemas retorcidos no tienen un conjunto de soluciones potenciales </a:t>
            </a:r>
            <a:r>
              <a:rPr lang="es-ES" sz="18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enumerables</a:t>
            </a: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 problema retorcido es esencialmente único.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Cada problema retorcido puede considerarse como un síntoma de otro problema.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existencia de una discrepancia en un problema retorcido puede explicarse en varias formas. La explicación determina la resolución al problema.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planificador no tiene derecho a equivocarse. Los planificadores son responsables de las consecuencias de las acciones que generan.</a:t>
            </a:r>
            <a:endParaRPr lang="es-ES_tradnl" sz="1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altLang="ca-ES" dirty="0"/>
              <a:t>Un problema retorcido (</a:t>
            </a:r>
            <a:r>
              <a:rPr lang="es-ES_tradnl" altLang="ca-ES" i="1" noProof="0" dirty="0" err="1"/>
              <a:t>wicked</a:t>
            </a:r>
            <a:r>
              <a:rPr lang="es-ES_tradnl" altLang="ca-ES" i="1" noProof="0" dirty="0"/>
              <a:t> </a:t>
            </a:r>
            <a:r>
              <a:rPr lang="es-ES_tradnl" altLang="ca-ES" i="1" noProof="0" dirty="0" err="1"/>
              <a:t>problem</a:t>
            </a:r>
            <a:r>
              <a:rPr lang="es-ES_tradnl" altLang="ca-ES" noProof="0" dirty="0"/>
              <a:t>)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647FDE4-265D-4454-A6A7-477028733C32}"/>
              </a:ext>
            </a:extLst>
          </p:cNvPr>
          <p:cNvSpPr txBox="1">
            <a:spLocks/>
          </p:cNvSpPr>
          <p:nvPr/>
        </p:nvSpPr>
        <p:spPr bwMode="auto">
          <a:xfrm>
            <a:off x="3029449" y="6447341"/>
            <a:ext cx="5503364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US" altLang="ca-ES" sz="1000" dirty="0" err="1">
                <a:latin typeface="Arial" panose="020B0604020202020204" pitchFamily="34" charset="0"/>
              </a:rPr>
              <a:t>Rittel</a:t>
            </a:r>
            <a:r>
              <a:rPr lang="en-US" altLang="ca-ES" sz="1000" dirty="0">
                <a:latin typeface="Arial" panose="020B0604020202020204" pitchFamily="34" charset="0"/>
              </a:rPr>
              <a:t>, H.W.J. &amp; Webber, M.M. (1973). “Dilemmas in a general theory of planning”. </a:t>
            </a:r>
            <a:endParaRPr lang="es-ES" altLang="ca-E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9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621C79A-EE41-2CDD-E384-12585282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</a:rPr>
              <a:t>¿Salud o Democracia?</a:t>
            </a:r>
          </a:p>
          <a:p>
            <a:pPr marL="342900" lvl="1" indent="-342900">
              <a:buClr>
                <a:schemeClr val="tx1"/>
              </a:buClr>
            </a:pPr>
            <a:endParaRPr lang="es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¿Qué permite el ámbito normativo? ¿Se puede cambiar? </a:t>
            </a:r>
          </a:p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</a:rPr>
              <a:t>¿</a:t>
            </a:r>
            <a:r>
              <a:rPr lang="es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Podemos replicar la experiencia de otras comunidades autónomas? ¿De otros países?</a:t>
            </a:r>
          </a:p>
          <a:p>
            <a:pPr marL="342900" lvl="1" indent="-342900">
              <a:buClr>
                <a:schemeClr val="tx1"/>
              </a:buClr>
            </a:pPr>
            <a:endParaRPr lang="es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¿Qué factores pasados se </a:t>
            </a:r>
            <a:r>
              <a:rPr lang="es-ES" sz="2400" dirty="0">
                <a:solidFill>
                  <a:srgbClr val="000000"/>
                </a:solidFill>
              </a:rPr>
              <a:t>deberían </a:t>
            </a:r>
            <a:r>
              <a:rPr lang="es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considerar?</a:t>
            </a:r>
            <a:r>
              <a:rPr lang="es-ES" sz="280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685800" lvl="2">
              <a:buClr>
                <a:schemeClr val="tx1"/>
              </a:buClr>
            </a:pPr>
            <a:r>
              <a:rPr lang="es-ES" sz="2000" noProof="0" dirty="0">
                <a:solidFill>
                  <a:srgbClr val="000000"/>
                </a:solidFill>
                <a:latin typeface="Arial" panose="020B0604020202020204" pitchFamily="34" charset="0"/>
              </a:rPr>
              <a:t>Gestión de la pandemia, cultura democrática, modelo territorial y competencial, obsolescencia de la Administración, fractura social y politización de la gestión, fractura política y judicialización de la política</a:t>
            </a:r>
          </a:p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¿Qué factores presentes de deberían considerar?</a:t>
            </a:r>
            <a:r>
              <a:rPr lang="es-ES" sz="280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685800" lvl="2">
              <a:buClr>
                <a:schemeClr val="tx1"/>
              </a:buClr>
            </a:pPr>
            <a:r>
              <a:rPr lang="es-ES" sz="2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salud individual, de salud pública, presupuestarios, operativos, legitimidad?</a:t>
            </a:r>
          </a:p>
          <a:p>
            <a:pPr marL="342900" lvl="1" indent="-342900">
              <a:buClr>
                <a:schemeClr val="tx1"/>
              </a:buClr>
            </a:pPr>
            <a:endParaRPr lang="es-ES" sz="2600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Complejidad en las Elecciones COVID</a:t>
            </a:r>
          </a:p>
        </p:txBody>
      </p:sp>
    </p:spTree>
    <p:extLst>
      <p:ext uri="{BB962C8B-B14F-4D97-AF65-F5344CB8AC3E}">
        <p14:creationId xmlns:p14="http://schemas.microsoft.com/office/powerpoint/2010/main" val="6570542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14255E-A771-370E-5BA2-8DBA5DBD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FCD78CD-2D5E-C091-8B90-9301B93CD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</a:rPr>
              <a:t>¿Cuál es el mejor momento para votar y por qué?</a:t>
            </a:r>
          </a:p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se aplazasen, </a:t>
            </a:r>
            <a:r>
              <a:rPr lang="es-ES" sz="2400" dirty="0">
                <a:solidFill>
                  <a:srgbClr val="000000"/>
                </a:solidFill>
              </a:rPr>
              <a:t>¿qué cambiaría</a:t>
            </a:r>
            <a:r>
              <a:rPr lang="es-ES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1" indent="-342900">
              <a:buClr>
                <a:schemeClr val="tx1"/>
              </a:buClr>
            </a:pPr>
            <a:endParaRPr lang="es-ES" sz="2400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consecuencias habrá si fracasa el dispositivo electoral?</a:t>
            </a:r>
          </a:p>
          <a:p>
            <a:pPr marL="685800" lvl="2">
              <a:buClr>
                <a:schemeClr val="tx1"/>
              </a:buClr>
            </a:pPr>
            <a:r>
              <a:rPr lang="es-ES" sz="2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salud, individual y pública</a:t>
            </a:r>
          </a:p>
          <a:p>
            <a:pPr marL="685800" lvl="2">
              <a:buClr>
                <a:schemeClr val="tx1"/>
              </a:buClr>
            </a:pPr>
            <a:r>
              <a:rPr lang="es-ES" sz="2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derecho a voto</a:t>
            </a:r>
          </a:p>
          <a:p>
            <a:pPr marL="685800" lvl="2">
              <a:buClr>
                <a:schemeClr val="tx1"/>
              </a:buClr>
            </a:pPr>
            <a:r>
              <a:rPr lang="es-ES" sz="2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legitimidad del proceso</a:t>
            </a:r>
          </a:p>
          <a:p>
            <a:pPr marL="342900" lvl="1" indent="-342900">
              <a:buClr>
                <a:schemeClr val="tx1"/>
              </a:buClr>
            </a:pPr>
            <a:endParaRPr lang="es-ES" sz="24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es-ES" sz="2400" noProof="0" dirty="0">
                <a:solidFill>
                  <a:srgbClr val="000000"/>
                </a:solidFill>
              </a:rPr>
              <a:t>¿Se aceptarán los resultados la noche electoral?</a:t>
            </a:r>
          </a:p>
          <a:p>
            <a:pPr marL="342900" lvl="1" indent="-342900">
              <a:buClr>
                <a:schemeClr val="tx1"/>
              </a:buClr>
            </a:pPr>
            <a:r>
              <a:rPr lang="es-ES" noProof="0" dirty="0">
                <a:solidFill>
                  <a:srgbClr val="000000"/>
                </a:solidFill>
              </a:rPr>
              <a:t>¿Qué nivel de participación legitima el resultado?</a:t>
            </a:r>
          </a:p>
          <a:p>
            <a:pPr marL="342900" lvl="1" indent="-342900">
              <a:buClr>
                <a:schemeClr val="tx1"/>
              </a:buClr>
            </a:pPr>
            <a:r>
              <a:rPr lang="es-ES" noProof="0" dirty="0">
                <a:solidFill>
                  <a:srgbClr val="000000"/>
                </a:solidFill>
              </a:rPr>
              <a:t>¿Ha sido un proceso justo para todos?</a:t>
            </a:r>
          </a:p>
          <a:p>
            <a:pPr marL="342900" lvl="1" indent="-342900">
              <a:buClr>
                <a:schemeClr val="tx1"/>
              </a:buClr>
            </a:pPr>
            <a:endParaRPr lang="es-ES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endParaRPr lang="es-ES" sz="2600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ABCF6D8-7A06-2F05-18AA-B84FAE068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Incertidumbre en las Elecciones COVID</a:t>
            </a:r>
          </a:p>
        </p:txBody>
      </p:sp>
    </p:spTree>
    <p:extLst>
      <p:ext uri="{BB962C8B-B14F-4D97-AF65-F5344CB8AC3E}">
        <p14:creationId xmlns:p14="http://schemas.microsoft.com/office/powerpoint/2010/main" val="15546243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s-ES_tradnl" altLang="ca-ES" b="1" noProof="0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Límites y retos de la organización</a:t>
            </a:r>
          </a:p>
        </p:txBody>
      </p:sp>
      <p:sp>
        <p:nvSpPr>
          <p:cNvPr id="6" name="Subtítol 5">
            <a:extLst>
              <a:ext uri="{FF2B5EF4-FFF2-40B4-BE49-F238E27FC236}">
                <a16:creationId xmlns:a16="http://schemas.microsoft.com/office/drawing/2014/main" id="{DE5A1AF5-7871-65E3-20B2-10B72651BFBE}"/>
              </a:ext>
            </a:extLst>
          </p:cNvPr>
          <p:cNvSpPr txBox="1">
            <a:spLocks/>
          </p:cNvSpPr>
          <p:nvPr/>
        </p:nvSpPr>
        <p:spPr bwMode="auto">
          <a:xfrm>
            <a:off x="323850" y="1270575"/>
            <a:ext cx="873339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400" b="1" dirty="0">
                <a:solidFill>
                  <a:srgbClr val="00676C"/>
                </a:solidFill>
              </a:rPr>
              <a:t>Limitación del control </a:t>
            </a:r>
            <a:r>
              <a:rPr lang="es-ES_tradnl" altLang="ca-ES" sz="2400" dirty="0"/>
              <a:t>sobre los actores que toman parte de las elecciones</a:t>
            </a:r>
            <a:endParaRPr lang="es-ES_tradnl" altLang="ca-ES" sz="2400" b="1" dirty="0">
              <a:solidFill>
                <a:srgbClr val="C0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s-ES_tradnl" altLang="ca-ES" sz="2200" dirty="0"/>
              <a:t>El control sobre los actores de la organización es muy parcial</a:t>
            </a:r>
          </a:p>
          <a:p>
            <a:pPr lvl="1">
              <a:buClr>
                <a:schemeClr val="tx1"/>
              </a:buClr>
            </a:pPr>
            <a:r>
              <a:rPr lang="es-ES_tradnl" altLang="ca-ES" sz="2200" dirty="0"/>
              <a:t>El control en los actores que participan es (casi) nulo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Información y comunicación en </a:t>
            </a:r>
            <a:r>
              <a:rPr lang="es-ES_tradnl" altLang="ca-ES" sz="2400" b="1" dirty="0">
                <a:solidFill>
                  <a:srgbClr val="00676C"/>
                </a:solidFill>
              </a:rPr>
              <a:t>contexto adverso</a:t>
            </a:r>
          </a:p>
          <a:p>
            <a:pPr lvl="1">
              <a:buClr>
                <a:schemeClr val="tx1"/>
              </a:buClr>
            </a:pPr>
            <a:r>
              <a:rPr lang="es-ES_tradnl" altLang="ca-ES" sz="2200" dirty="0"/>
              <a:t>Gran incertidumbre sobre la crisis de la COVID-19</a:t>
            </a:r>
          </a:p>
          <a:p>
            <a:pPr lvl="1">
              <a:buClr>
                <a:schemeClr val="tx1"/>
              </a:buClr>
            </a:pPr>
            <a:r>
              <a:rPr lang="es-ES_tradnl" altLang="ca-ES" sz="2200" dirty="0"/>
              <a:t>Desconocimiento generalizado sobre organización electoral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Variedad de </a:t>
            </a:r>
            <a:r>
              <a:rPr lang="es-ES_tradnl" altLang="ca-ES" sz="2400" b="1" dirty="0">
                <a:solidFill>
                  <a:srgbClr val="00676C"/>
                </a:solidFill>
              </a:rPr>
              <a:t>narrativas</a:t>
            </a:r>
            <a:r>
              <a:rPr lang="es-ES_tradnl" altLang="ca-ES" sz="2400" dirty="0"/>
              <a:t> que determinan el desarrollo electoral</a:t>
            </a:r>
          </a:p>
          <a:p>
            <a:pPr lvl="1">
              <a:buClr>
                <a:schemeClr val="tx1"/>
              </a:buClr>
            </a:pPr>
            <a:r>
              <a:rPr lang="es-ES_tradnl" altLang="ca-ES" sz="2200" dirty="0"/>
              <a:t>Antes: calidad técnica, organización, campaña</a:t>
            </a:r>
          </a:p>
          <a:p>
            <a:pPr lvl="1">
              <a:buClr>
                <a:schemeClr val="tx1"/>
              </a:buClr>
            </a:pPr>
            <a:r>
              <a:rPr lang="es-ES_tradnl" altLang="ca-ES" sz="2200" dirty="0"/>
              <a:t>Durante: organización, legitimidad</a:t>
            </a:r>
          </a:p>
          <a:p>
            <a:pPr lvl="1">
              <a:buClr>
                <a:schemeClr val="tx1"/>
              </a:buClr>
            </a:pPr>
            <a:r>
              <a:rPr lang="es-ES_tradnl" altLang="ca-ES" sz="2200" dirty="0"/>
              <a:t>Después: legitimidad, impacto en salud</a:t>
            </a:r>
          </a:p>
          <a:p>
            <a:endParaRPr lang="es-ES_tradnl" altLang="ca-ES" sz="2400" dirty="0"/>
          </a:p>
        </p:txBody>
      </p:sp>
    </p:spTree>
    <p:extLst>
      <p:ext uri="{BB962C8B-B14F-4D97-AF65-F5344CB8AC3E}">
        <p14:creationId xmlns:p14="http://schemas.microsoft.com/office/powerpoint/2010/main" val="184486165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EA9503-4347-F32C-0382-1F266C96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05F692F6-B2B2-222F-CCA2-65A9B9DBB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es-ES" b="1" noProof="0" dirty="0">
                <a:solidFill>
                  <a:srgbClr val="00676C"/>
                </a:solidFill>
              </a:rPr>
              <a:t>Complejidad</a:t>
            </a:r>
          </a:p>
          <a:p>
            <a:pPr marL="342900" lvl="1" indent="-342900">
              <a:buClr>
                <a:schemeClr val="tx1"/>
              </a:buClr>
            </a:pPr>
            <a:r>
              <a:rPr lang="es-ES" dirty="0">
                <a:solidFill>
                  <a:srgbClr val="000000"/>
                </a:solidFill>
              </a:rPr>
              <a:t>Mucho de lo que sabíamos y sabíamos hacer no sirve. Ni el diagnóstico, ni el pronóstico ni los procedimientos son válidos.</a:t>
            </a:r>
            <a:endParaRPr lang="es-ES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endParaRPr lang="es-ES" noProof="0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es-ES" b="1" noProof="0" dirty="0">
                <a:solidFill>
                  <a:srgbClr val="00676C"/>
                </a:solidFill>
              </a:rPr>
              <a:t>Incertidumbre</a:t>
            </a:r>
          </a:p>
          <a:p>
            <a:pPr marL="342900" lvl="1" indent="-342900">
              <a:buClr>
                <a:schemeClr val="tx1"/>
              </a:buClr>
            </a:pPr>
            <a:r>
              <a:rPr lang="es-ES" dirty="0">
                <a:solidFill>
                  <a:srgbClr val="000000"/>
                </a:solidFill>
              </a:rPr>
              <a:t>Tenemos un control muy limitado sobre actores, recursos, calendarios, acciones y escenarios.</a:t>
            </a:r>
          </a:p>
          <a:p>
            <a:pPr marL="342900" lvl="1" indent="-342900">
              <a:buClr>
                <a:schemeClr val="tx1"/>
              </a:buClr>
            </a:pPr>
            <a:endParaRPr lang="es-ES" noProof="0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es-ES" b="1" noProof="0" dirty="0">
                <a:solidFill>
                  <a:srgbClr val="00676C"/>
                </a:solidFill>
              </a:rPr>
              <a:t>Impacto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es-ES" noProof="0" dirty="0">
                <a:solidFill>
                  <a:srgbClr val="000000"/>
                </a:solidFill>
              </a:rPr>
              <a:t>No necesitamos resultados ni efectos, sino “controlar” y “medir” impactos </a:t>
            </a:r>
            <a:r>
              <a:rPr lang="es-ES" sz="1800" noProof="0" dirty="0">
                <a:solidFill>
                  <a:srgbClr val="000000"/>
                </a:solidFill>
              </a:rPr>
              <a:t>(incontrolables y no </a:t>
            </a:r>
            <a:r>
              <a:rPr lang="es-ES" sz="1800" dirty="0">
                <a:solidFill>
                  <a:srgbClr val="000000"/>
                </a:solidFill>
              </a:rPr>
              <a:t>medibles por </a:t>
            </a:r>
            <a:r>
              <a:rPr lang="es-ES" sz="1800" noProof="0" dirty="0">
                <a:solidFill>
                  <a:srgbClr val="000000"/>
                </a:solidFill>
              </a:rPr>
              <a:t>definición)</a:t>
            </a:r>
            <a:endParaRPr lang="es-ES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endParaRPr lang="es-ES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C1249A2-7A9C-7065-60D0-67DDDF5B6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Cambio</a:t>
            </a:r>
            <a:r>
              <a:rPr lang="es-ES" noProof="0" dirty="0">
                <a:ea typeface="+mj-ea"/>
                <a:sym typeface="Symbol" panose="05050102010706020507" pitchFamily="18" charset="2"/>
              </a:rPr>
              <a:t>s en el </a:t>
            </a:r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entorno</a:t>
            </a:r>
          </a:p>
        </p:txBody>
      </p:sp>
    </p:spTree>
    <p:extLst>
      <p:ext uri="{BB962C8B-B14F-4D97-AF65-F5344CB8AC3E}">
        <p14:creationId xmlns:p14="http://schemas.microsoft.com/office/powerpoint/2010/main" val="22323703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67905-8140-6155-17D7-42BB337B3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6753"/>
            <a:ext cx="9144000" cy="5256000"/>
          </a:xfrm>
          <a:solidFill>
            <a:srgbClr val="00676C"/>
          </a:solidFill>
        </p:spPr>
        <p:txBody>
          <a:bodyPr/>
          <a:lstStyle/>
          <a:p>
            <a:r>
              <a:rPr lang="es" sz="4000" dirty="0">
                <a:solidFill>
                  <a:schemeClr val="bg1"/>
                </a:solidFill>
              </a:rPr>
              <a:t>El imparable cambio de paradigma </a:t>
            </a:r>
            <a:br>
              <a:rPr lang="ca-ES" sz="4000" dirty="0">
                <a:solidFill>
                  <a:schemeClr val="bg1"/>
                </a:solidFill>
              </a:rPr>
            </a:br>
            <a:r>
              <a:rPr lang="es" sz="4000" dirty="0">
                <a:solidFill>
                  <a:schemeClr val="bg1"/>
                </a:solidFill>
              </a:rPr>
              <a:t>en la gestión del interés general </a:t>
            </a:r>
            <a:br>
              <a:rPr lang="ca-ES" sz="4000" dirty="0">
                <a:solidFill>
                  <a:schemeClr val="bg1"/>
                </a:solidFill>
              </a:rPr>
            </a:br>
            <a:br>
              <a:rPr lang="ca-ES" sz="4000" dirty="0">
                <a:solidFill>
                  <a:schemeClr val="bg1"/>
                </a:solidFill>
              </a:rPr>
            </a:br>
            <a:r>
              <a:rPr lang="es" sz="4000" dirty="0">
                <a:solidFill>
                  <a:schemeClr val="bg1"/>
                </a:solidFill>
              </a:rPr>
              <a:t>(no sólo en la Administración)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6ADD0C1B-423A-469B-BF0F-B46A1B9A9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8" y="2864218"/>
            <a:ext cx="8424863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altLang="ca-ES" sz="3200" dirty="0"/>
              <a:t>Del problema al reto</a:t>
            </a:r>
          </a:p>
        </p:txBody>
      </p:sp>
    </p:spTree>
    <p:extLst>
      <p:ext uri="{BB962C8B-B14F-4D97-AF65-F5344CB8AC3E}">
        <p14:creationId xmlns:p14="http://schemas.microsoft.com/office/powerpoint/2010/main" val="1995331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s-ES_tradnl" altLang="ca-ES" sz="31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</a:t>
            </a:r>
            <a:r>
              <a:rPr lang="es-ES_tradnl" altLang="ca-ES" sz="32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: objetivos</a:t>
            </a:r>
          </a:p>
        </p:txBody>
      </p:sp>
      <p:sp>
        <p:nvSpPr>
          <p:cNvPr id="6" name="Subtítol 5">
            <a:extLst>
              <a:ext uri="{FF2B5EF4-FFF2-40B4-BE49-F238E27FC236}">
                <a16:creationId xmlns:a16="http://schemas.microsoft.com/office/drawing/2014/main" id="{DE5A1AF5-7871-65E3-20B2-10B72651BFBE}"/>
              </a:ext>
            </a:extLst>
          </p:cNvPr>
          <p:cNvSpPr txBox="1">
            <a:spLocks/>
          </p:cNvSpPr>
          <p:nvPr/>
        </p:nvSpPr>
        <p:spPr bwMode="auto">
          <a:xfrm>
            <a:off x="410608" y="1268413"/>
            <a:ext cx="8464072" cy="367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altLang="ca-ES" sz="2400" noProof="0" dirty="0">
                <a:solidFill>
                  <a:schemeClr val="tx1"/>
                </a:solidFill>
              </a:rPr>
              <a:t>Reducir el problema retorcido a una suma de problemas “simples”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Minimizar los riesgos sobre la </a:t>
            </a:r>
            <a:r>
              <a:rPr lang="es-ES_tradnl" altLang="ca-ES" sz="2400" b="1" dirty="0">
                <a:solidFill>
                  <a:srgbClr val="00676C"/>
                </a:solidFill>
              </a:rPr>
              <a:t>salud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Minimizar el impacto sobre la evolución general de la pandemia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Minimizar el riesgo de contagio por formar parte de la organización</a:t>
            </a:r>
            <a:endParaRPr lang="es-ES_tradnl" altLang="ca-ES" sz="2000" b="1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Garantizar el </a:t>
            </a:r>
            <a:r>
              <a:rPr lang="es-ES_tradnl" altLang="ca-ES" sz="2400" b="1" dirty="0">
                <a:solidFill>
                  <a:srgbClr val="00676C"/>
                </a:solidFill>
              </a:rPr>
              <a:t>derecho a voto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Todo el mundo tiene derecho a votar, sin excepción: minimizar los votantes afectados por incidencias/excepciones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Prevenir la abstención por motivos ajenos a los políticos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Proteger la </a:t>
            </a:r>
            <a:r>
              <a:rPr lang="es-ES_tradnl" altLang="ca-ES" sz="2400" b="1" dirty="0">
                <a:solidFill>
                  <a:srgbClr val="00676C"/>
                </a:solidFill>
              </a:rPr>
              <a:t>legitimidad</a:t>
            </a:r>
            <a:r>
              <a:rPr lang="es-ES_tradnl" altLang="ca-ES" sz="2400" dirty="0"/>
              <a:t> del proceso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Maximizar la transparencia y nivel de consenso sobre el proceso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Minimizar comportamientos de boicot</a:t>
            </a:r>
          </a:p>
          <a:p>
            <a:endParaRPr lang="es-ES_tradnl" altLang="ca-ES" sz="2400" dirty="0"/>
          </a:p>
        </p:txBody>
      </p:sp>
    </p:spTree>
    <p:extLst>
      <p:ext uri="{BB962C8B-B14F-4D97-AF65-F5344CB8AC3E}">
        <p14:creationId xmlns:p14="http://schemas.microsoft.com/office/powerpoint/2010/main" val="250027591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noProof="0" dirty="0">
                <a:solidFill>
                  <a:schemeClr val="tx1"/>
                </a:solidFill>
              </a:rPr>
              <a:t> Diagnóstico: mayo-julio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Qué está pasando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Qué hay que hacer</a:t>
            </a:r>
          </a:p>
          <a:p>
            <a:pPr lvl="1"/>
            <a:r>
              <a:rPr lang="es-ES_tradnl" altLang="ca-ES" sz="2200" dirty="0"/>
              <a:t>Cómo hay que hacerlo</a:t>
            </a:r>
            <a:endParaRPr lang="es-ES_tradnl" altLang="ca-ES" sz="2200" noProof="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noProof="0" dirty="0">
                <a:solidFill>
                  <a:schemeClr val="tx1"/>
                </a:solidFill>
              </a:rPr>
              <a:t> Recursos: agosto-noviembre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Diseño institucional y normativo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Equipos y tareas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Presupuesto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noProof="0" dirty="0">
                <a:solidFill>
                  <a:schemeClr val="tx1"/>
                </a:solidFill>
              </a:rPr>
              <a:t> Implantación y seguimiento del dispositivo: diciembre-febrero</a:t>
            </a:r>
          </a:p>
          <a:p>
            <a:pPr lvl="1"/>
            <a:r>
              <a:rPr lang="es-ES_tradnl" altLang="ca-ES" sz="2200" dirty="0"/>
              <a:t>Despliegue</a:t>
            </a:r>
          </a:p>
          <a:p>
            <a:pPr lvl="1"/>
            <a:r>
              <a:rPr lang="es-ES_tradnl" altLang="ca-ES" sz="2200" dirty="0"/>
              <a:t>Explicación, pedagogía y defensa de la estrategia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Correcciones al diseño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s-ES_tradnl" altLang="ca-ES" sz="31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</a:t>
            </a:r>
            <a:r>
              <a:rPr lang="es-ES_tradnl" altLang="ca-ES" sz="32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: momentos</a:t>
            </a:r>
          </a:p>
        </p:txBody>
      </p:sp>
    </p:spTree>
    <p:extLst>
      <p:ext uri="{BB962C8B-B14F-4D97-AF65-F5344CB8AC3E}">
        <p14:creationId xmlns:p14="http://schemas.microsoft.com/office/powerpoint/2010/main" val="194861550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EA9503-4347-F32C-0382-1F266C96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1249A2-7A9C-7065-60D0-67DDDF5B6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-ES" noProof="0" dirty="0">
                <a:ea typeface="+mj-ea"/>
                <a:sym typeface="Symbol" panose="05050102010706020507" pitchFamily="18" charset="2"/>
              </a:rPr>
              <a:t>Estrategia: visiones y activos</a:t>
            </a:r>
            <a:endParaRPr lang="es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4" name="Subtítol 5">
            <a:extLst>
              <a:ext uri="{FF2B5EF4-FFF2-40B4-BE49-F238E27FC236}">
                <a16:creationId xmlns:a16="http://schemas.microsoft.com/office/drawing/2014/main" id="{DA92365E-3C8E-C38B-7435-03B41E1D26EC}"/>
              </a:ext>
            </a:extLst>
          </p:cNvPr>
          <p:cNvSpPr txBox="1">
            <a:spLocks/>
          </p:cNvSpPr>
          <p:nvPr/>
        </p:nvSpPr>
        <p:spPr bwMode="auto">
          <a:xfrm>
            <a:off x="359568" y="1282286"/>
            <a:ext cx="8424863" cy="51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b="1" noProof="0" dirty="0">
                <a:solidFill>
                  <a:srgbClr val="00676C"/>
                </a:solidFill>
              </a:rPr>
              <a:t>Mapa de actores:</a:t>
            </a:r>
            <a:r>
              <a:rPr lang="es-ES" sz="2200" noProof="0" dirty="0"/>
              <a:t> cartografiar los diferentes perfiles de ciudadano: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200" noProof="0" dirty="0"/>
              <a:t>Listar los actores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200" noProof="0" dirty="0"/>
              <a:t>Tipificar el perfil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200" noProof="0" dirty="0"/>
              <a:t>Establir relaciones entre actores</a:t>
            </a:r>
          </a:p>
          <a:p>
            <a:endParaRPr lang="es-ES" sz="2200" noProof="0" dirty="0"/>
          </a:p>
          <a:p>
            <a:r>
              <a:rPr lang="es-ES" sz="2200" noProof="0" dirty="0"/>
              <a:t>Qué visión/posicionamiento tienen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200" noProof="0" dirty="0"/>
              <a:t>Describir sus aproximaciones a la cuestión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200" noProof="0" dirty="0"/>
              <a:t>Nombrar el problema</a:t>
            </a:r>
          </a:p>
          <a:p>
            <a:endParaRPr lang="es-ES" sz="2200" noProof="0" dirty="0"/>
          </a:p>
          <a:p>
            <a:r>
              <a:rPr lang="es-ES" sz="2200" noProof="0" dirty="0"/>
              <a:t>Aportaciones/activos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200" noProof="0" dirty="0"/>
              <a:t>Explorar los instrumentos para llegar a ellos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200" noProof="0" dirty="0"/>
              <a:t>Listar el rango de posibles soluciones aportadas </a:t>
            </a:r>
            <a:r>
              <a:rPr lang="es-ES" sz="2200" u="sng" noProof="0" dirty="0"/>
              <a:t>por</a:t>
            </a:r>
            <a:r>
              <a:rPr lang="es-ES" sz="2200" noProof="0" dirty="0"/>
              <a:t> cada tipo de actor y su impacto esperado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200" noProof="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200" noProof="0" dirty="0"/>
          </a:p>
        </p:txBody>
      </p:sp>
    </p:spTree>
    <p:extLst>
      <p:ext uri="{BB962C8B-B14F-4D97-AF65-F5344CB8AC3E}">
        <p14:creationId xmlns:p14="http://schemas.microsoft.com/office/powerpoint/2010/main" val="421068078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154485"/>
            <a:ext cx="8424863" cy="5175983"/>
          </a:xfrm>
        </p:spPr>
        <p:txBody>
          <a:bodyPr/>
          <a:lstStyle/>
          <a:p>
            <a:pPr marL="0" indent="0" algn="l">
              <a:buNone/>
            </a:pPr>
            <a:r>
              <a:rPr lang="es-ES_tradnl" altLang="ca-ES" sz="2000" noProof="0" dirty="0"/>
              <a:t>Institucionales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000" noProof="0" dirty="0">
                <a:solidFill>
                  <a:schemeClr val="tx1"/>
                </a:solidFill>
              </a:rPr>
              <a:t> Administraciones</a:t>
            </a:r>
          </a:p>
          <a:p>
            <a:pPr lvl="1"/>
            <a:r>
              <a:rPr lang="es-ES_tradnl" altLang="ca-ES" sz="2000" noProof="0" dirty="0">
                <a:solidFill>
                  <a:schemeClr val="tx1"/>
                </a:solidFill>
              </a:rPr>
              <a:t>Convocante</a:t>
            </a:r>
          </a:p>
          <a:p>
            <a:pPr lvl="1"/>
            <a:r>
              <a:rPr lang="es-ES_tradnl" altLang="ca-ES" sz="2000" noProof="0" dirty="0">
                <a:solidFill>
                  <a:schemeClr val="tx1"/>
                </a:solidFill>
              </a:rPr>
              <a:t>Estatal</a:t>
            </a:r>
          </a:p>
          <a:p>
            <a:pPr lvl="1"/>
            <a:r>
              <a:rPr lang="es-ES_tradnl" altLang="ca-ES" sz="2000" noProof="0" dirty="0">
                <a:solidFill>
                  <a:schemeClr val="tx1"/>
                </a:solidFill>
              </a:rPr>
              <a:t>Municipal</a:t>
            </a:r>
          </a:p>
          <a:p>
            <a:pPr lvl="1"/>
            <a:r>
              <a:rPr lang="es-ES_tradnl" altLang="ca-ES" sz="2000" noProof="0" dirty="0">
                <a:solidFill>
                  <a:schemeClr val="tx1"/>
                </a:solidFill>
              </a:rPr>
              <a:t>Juntas electorales (3 niveles)</a:t>
            </a:r>
          </a:p>
          <a:p>
            <a:pPr lvl="1"/>
            <a:r>
              <a:rPr lang="es-ES_tradnl" altLang="ca-ES" sz="2000" noProof="0" dirty="0">
                <a:solidFill>
                  <a:schemeClr val="tx1"/>
                </a:solidFill>
              </a:rPr>
              <a:t>Judiciales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000" noProof="0" dirty="0">
                <a:solidFill>
                  <a:schemeClr val="tx1"/>
                </a:solidFill>
              </a:rPr>
              <a:t> Políticas</a:t>
            </a:r>
          </a:p>
          <a:p>
            <a:pPr lvl="1"/>
            <a:r>
              <a:rPr lang="es-ES_tradnl" altLang="ca-ES" sz="2000" dirty="0"/>
              <a:t>Grupos parlamentarios</a:t>
            </a:r>
          </a:p>
          <a:p>
            <a:pPr lvl="1"/>
            <a:r>
              <a:rPr lang="es-ES_tradnl" altLang="ca-ES" sz="2000" noProof="0" dirty="0"/>
              <a:t>Candidaturas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000" dirty="0">
                <a:solidFill>
                  <a:schemeClr val="tx1"/>
                </a:solidFill>
              </a:rPr>
              <a:t> Sociedad civil</a:t>
            </a:r>
          </a:p>
          <a:p>
            <a:pPr lvl="1"/>
            <a:r>
              <a:rPr lang="es-ES_tradnl" altLang="ca-ES" sz="2000" noProof="0" dirty="0">
                <a:solidFill>
                  <a:schemeClr val="tx1"/>
                </a:solidFill>
              </a:rPr>
              <a:t>Academia</a:t>
            </a:r>
            <a:endParaRPr lang="es-ES_tradnl" altLang="ca-ES" sz="2000" dirty="0"/>
          </a:p>
          <a:p>
            <a:pPr lvl="1"/>
            <a:r>
              <a:rPr lang="es-ES_tradnl" altLang="ca-ES" sz="2000" noProof="0" dirty="0">
                <a:solidFill>
                  <a:schemeClr val="tx1"/>
                </a:solidFill>
              </a:rPr>
              <a:t>Sociedad civil organizada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s-ES_tradnl" altLang="ca-ES" sz="31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</a:t>
            </a:r>
            <a:r>
              <a:rPr lang="es-ES_tradnl" altLang="ca-ES" sz="32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: mapa de actores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5590AE-4E41-F2EA-669B-B3D99A44A38B}"/>
              </a:ext>
            </a:extLst>
          </p:cNvPr>
          <p:cNvSpPr txBox="1">
            <a:spLocks/>
          </p:cNvSpPr>
          <p:nvPr/>
        </p:nvSpPr>
        <p:spPr bwMode="auto">
          <a:xfrm>
            <a:off x="4787820" y="1154485"/>
            <a:ext cx="4226798" cy="430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s-ES_tradnl" altLang="ca-ES" sz="2000" dirty="0"/>
              <a:t>Ciudadanía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000" dirty="0"/>
              <a:t>Gestión electoral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Miembros mesa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Interventores y apoderados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000" dirty="0"/>
              <a:t>Medios de comunicación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Tradicionales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Redes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000" dirty="0"/>
              <a:t>Votantes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Sanos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Riesgo</a:t>
            </a:r>
          </a:p>
          <a:p>
            <a:pPr lvl="1">
              <a:buClr>
                <a:schemeClr val="tx1"/>
              </a:buClr>
            </a:pPr>
            <a:r>
              <a:rPr lang="es-ES_tradnl" altLang="ca-ES" sz="2000" dirty="0"/>
              <a:t>Contagiados y contactos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8DC0731-C988-D136-4606-09A0E7DA2447}"/>
              </a:ext>
            </a:extLst>
          </p:cNvPr>
          <p:cNvSpPr txBox="1">
            <a:spLocks/>
          </p:cNvSpPr>
          <p:nvPr/>
        </p:nvSpPr>
        <p:spPr bwMode="auto">
          <a:xfrm>
            <a:off x="4668540" y="5373316"/>
            <a:ext cx="4337873" cy="1296143"/>
          </a:xfrm>
          <a:prstGeom prst="rect">
            <a:avLst/>
          </a:prstGeom>
          <a:noFill/>
          <a:ln w="28575">
            <a:solidFill>
              <a:srgbClr val="0067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000" dirty="0"/>
              <a:t>Ámbito informal/oficioso de entornos institucionales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_tradnl" altLang="ca-ES" sz="2000" dirty="0" err="1"/>
              <a:t>Extra-institucionales</a:t>
            </a:r>
            <a:r>
              <a:rPr lang="es-ES_tradnl" altLang="ca-ES" sz="2000" dirty="0"/>
              <a:t> e informales</a:t>
            </a:r>
          </a:p>
        </p:txBody>
      </p:sp>
    </p:spTree>
    <p:extLst>
      <p:ext uri="{BB962C8B-B14F-4D97-AF65-F5344CB8AC3E}">
        <p14:creationId xmlns:p14="http://schemas.microsoft.com/office/powerpoint/2010/main" val="342646018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277204"/>
            <a:ext cx="4235803" cy="5175983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noProof="0" dirty="0">
                <a:solidFill>
                  <a:schemeClr val="tx1"/>
                </a:solidFill>
              </a:rPr>
              <a:t> Instituciones y partidos: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Consenso</a:t>
            </a:r>
            <a:endParaRPr lang="es-ES_tradnl" altLang="ca-ES" sz="2200" dirty="0"/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Utilidad</a:t>
            </a:r>
            <a:endParaRPr lang="es-ES_tradnl" altLang="ca-ES" sz="2200" dirty="0"/>
          </a:p>
          <a:p>
            <a:pPr lvl="1"/>
            <a:r>
              <a:rPr lang="es-ES_tradnl" altLang="ca-ES" sz="2200" i="1" noProof="0" dirty="0" err="1">
                <a:solidFill>
                  <a:schemeClr val="tx1"/>
                </a:solidFill>
              </a:rPr>
              <a:t>Auctoritas</a:t>
            </a:r>
            <a:endParaRPr lang="es-ES_tradnl" altLang="ca-ES" sz="2200" i="1" noProof="0" dirty="0">
              <a:solidFill>
                <a:schemeClr val="tx1"/>
              </a:solidFill>
            </a:endParaRPr>
          </a:p>
          <a:p>
            <a:pPr lvl="1"/>
            <a:endParaRPr lang="es-ES_tradnl" altLang="ca-ES" sz="2200" i="1" noProof="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noProof="0" dirty="0">
                <a:solidFill>
                  <a:schemeClr val="tx1"/>
                </a:solidFill>
              </a:rPr>
              <a:t> Medios: </a:t>
            </a:r>
          </a:p>
          <a:p>
            <a:pPr lvl="1"/>
            <a:r>
              <a:rPr lang="es-ES_tradnl" altLang="ca-ES" sz="2200" dirty="0"/>
              <a:t>U</a:t>
            </a:r>
            <a:r>
              <a:rPr lang="es-ES_tradnl" altLang="ca-ES" sz="2200" noProof="0" dirty="0" err="1">
                <a:solidFill>
                  <a:schemeClr val="tx1"/>
                </a:solidFill>
              </a:rPr>
              <a:t>tilidad</a:t>
            </a:r>
            <a:endParaRPr lang="es-ES_tradnl" altLang="ca-ES" sz="2200" noProof="0" dirty="0">
              <a:solidFill>
                <a:schemeClr val="tx1"/>
              </a:solidFill>
            </a:endParaRP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Agilidad</a:t>
            </a:r>
            <a:endParaRPr lang="es-ES_tradnl" altLang="ca-ES" sz="2400" noProof="0" dirty="0">
              <a:solidFill>
                <a:schemeClr val="tx1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s-ES_tradnl" altLang="ca-ES" sz="31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</a:t>
            </a:r>
            <a:r>
              <a:rPr lang="es-ES_tradnl" altLang="ca-ES" sz="32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: los escenarios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ECB74A37-3465-1CE2-2BAF-177C1167ACEE}"/>
              </a:ext>
            </a:extLst>
          </p:cNvPr>
          <p:cNvSpPr txBox="1">
            <a:spLocks/>
          </p:cNvSpPr>
          <p:nvPr/>
        </p:nvSpPr>
        <p:spPr bwMode="auto">
          <a:xfrm>
            <a:off x="4572000" y="1277204"/>
            <a:ext cx="4176712" cy="51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 Ciudadanía:</a:t>
            </a:r>
          </a:p>
          <a:p>
            <a:pPr lvl="1"/>
            <a:r>
              <a:rPr lang="es-ES_tradnl" altLang="ca-ES" sz="2200" dirty="0"/>
              <a:t>En red</a:t>
            </a:r>
          </a:p>
          <a:p>
            <a:pPr lvl="1"/>
            <a:r>
              <a:rPr lang="es-ES_tradnl" altLang="ca-ES" sz="2200" dirty="0"/>
              <a:t>Información clara</a:t>
            </a:r>
          </a:p>
          <a:p>
            <a:pPr lvl="1"/>
            <a:r>
              <a:rPr lang="es-ES_tradnl" altLang="ca-ES" sz="2200" dirty="0"/>
              <a:t>Prescripción</a:t>
            </a:r>
          </a:p>
          <a:p>
            <a:pPr lvl="1"/>
            <a:r>
              <a:rPr lang="es-ES_tradnl" altLang="ca-ES" sz="2200" dirty="0"/>
              <a:t>Desintermediación</a:t>
            </a:r>
          </a:p>
          <a:p>
            <a:pPr lvl="1"/>
            <a:r>
              <a:rPr lang="es-ES_tradnl" altLang="ca-ES" sz="2200" dirty="0"/>
              <a:t>Referencia rápida</a:t>
            </a:r>
          </a:p>
          <a:p>
            <a:endParaRPr lang="es-ES_tradnl" altLang="ca-ES" sz="2400" dirty="0"/>
          </a:p>
        </p:txBody>
      </p:sp>
    </p:spTree>
    <p:extLst>
      <p:ext uri="{BB962C8B-B14F-4D97-AF65-F5344CB8AC3E}">
        <p14:creationId xmlns:p14="http://schemas.microsoft.com/office/powerpoint/2010/main" val="21442396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2EC71-5A88-3119-95B9-39E811CDF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19DA78C2-112D-82B1-77FA-C9CE987FE101}"/>
              </a:ext>
            </a:extLst>
          </p:cNvPr>
          <p:cNvSpPr txBox="1">
            <a:spLocks/>
          </p:cNvSpPr>
          <p:nvPr/>
        </p:nvSpPr>
        <p:spPr>
          <a:xfrm>
            <a:off x="0" y="1167162"/>
            <a:ext cx="9144000" cy="5286025"/>
          </a:xfrm>
          <a:prstGeom prst="rect">
            <a:avLst/>
          </a:prstGeo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es-ES" sz="4000" b="1" dirty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sz="8800" dirty="0"/>
              <a:t>Taller</a:t>
            </a:r>
            <a:endParaRPr lang="es-ES" dirty="0"/>
          </a:p>
          <a:p>
            <a:r>
              <a:rPr lang="ca-ES" dirty="0"/>
              <a:t>El mapa de actores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1982345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3A8036-7544-4C48-9584-23C1FA50EF35}"/>
              </a:ext>
            </a:extLst>
          </p:cNvPr>
          <p:cNvSpPr/>
          <p:nvPr/>
        </p:nvSpPr>
        <p:spPr>
          <a:xfrm>
            <a:off x="0" y="1166400"/>
            <a:ext cx="9144000" cy="5286788"/>
          </a:xfrm>
          <a:prstGeom prst="rect">
            <a:avLst/>
          </a:prstGeom>
          <a:solidFill>
            <a:srgbClr val="DA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dirty="0"/>
              <a:t>Cartografiar los diferentes perfiles de ciudadano afectados por una cuestión y sus respectivos posicionamientos: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Listar a los actores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Tipificar su perfil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Establecer relaciones entre actores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Describir sus aproximaciones a la cuestión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Nombrar su problema</a:t>
            </a: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029C44-75D3-9296-6A18-C011E467FE1D}"/>
              </a:ext>
            </a:extLst>
          </p:cNvPr>
          <p:cNvSpPr txBox="1">
            <a:spLocks/>
          </p:cNvSpPr>
          <p:nvPr/>
        </p:nvSpPr>
        <p:spPr bwMode="auto">
          <a:xfrm>
            <a:off x="323850" y="404813"/>
            <a:ext cx="85709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olidFill>
                  <a:srgbClr val="00676C"/>
                </a:solidFill>
                <a:sym typeface="Symbol" panose="05050102010706020507" pitchFamily="18" charset="2"/>
              </a:rPr>
              <a:t>Mapa de actores y visiones</a:t>
            </a:r>
          </a:p>
        </p:txBody>
      </p:sp>
    </p:spTree>
    <p:extLst>
      <p:ext uri="{BB962C8B-B14F-4D97-AF65-F5344CB8AC3E}">
        <p14:creationId xmlns:p14="http://schemas.microsoft.com/office/powerpoint/2010/main" val="1469120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310B0-67C1-784B-16B7-C978CCA3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2359487-E41F-2860-917D-CB291BA20027}"/>
              </a:ext>
            </a:extLst>
          </p:cNvPr>
          <p:cNvSpPr/>
          <p:nvPr/>
        </p:nvSpPr>
        <p:spPr>
          <a:xfrm>
            <a:off x="0" y="1166400"/>
            <a:ext cx="9144000" cy="5286788"/>
          </a:xfrm>
          <a:prstGeom prst="rect">
            <a:avLst/>
          </a:prstGeom>
          <a:solidFill>
            <a:srgbClr val="DA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AF20431-7867-4508-7001-349CB38A060A}"/>
              </a:ext>
            </a:extLst>
          </p:cNvPr>
          <p:cNvSpPr txBox="1">
            <a:spLocks/>
          </p:cNvSpPr>
          <p:nvPr/>
        </p:nvSpPr>
        <p:spPr bwMode="auto">
          <a:xfrm>
            <a:off x="323850" y="404813"/>
            <a:ext cx="85709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olidFill>
                  <a:srgbClr val="00676C"/>
                </a:solidFill>
                <a:sym typeface="Symbol" panose="05050102010706020507" pitchFamily="18" charset="2"/>
              </a:rPr>
              <a:t>Mapa de actores y visiones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F1E7911-9CAA-F11F-E4F4-A0A20C3BA757}"/>
              </a:ext>
            </a:extLst>
          </p:cNvPr>
          <p:cNvSpPr/>
          <p:nvPr/>
        </p:nvSpPr>
        <p:spPr>
          <a:xfrm>
            <a:off x="2121358" y="2315009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FE3564-8D8B-C3AF-115F-6C1ED810B0C5}"/>
              </a:ext>
            </a:extLst>
          </p:cNvPr>
          <p:cNvSpPr/>
          <p:nvPr/>
        </p:nvSpPr>
        <p:spPr>
          <a:xfrm>
            <a:off x="5665686" y="2483996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B72CB74-B96B-4297-B8DE-C7534CC0C0FC}"/>
              </a:ext>
            </a:extLst>
          </p:cNvPr>
          <p:cNvSpPr/>
          <p:nvPr/>
        </p:nvSpPr>
        <p:spPr>
          <a:xfrm>
            <a:off x="1650492" y="3701858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A009AE-D5F4-77CA-9178-0E822028D5A3}"/>
              </a:ext>
            </a:extLst>
          </p:cNvPr>
          <p:cNvSpPr/>
          <p:nvPr/>
        </p:nvSpPr>
        <p:spPr>
          <a:xfrm>
            <a:off x="5004050" y="3908093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508D6CC-9BB6-3D9D-0D7E-ADD275B763CF}"/>
              </a:ext>
            </a:extLst>
          </p:cNvPr>
          <p:cNvSpPr/>
          <p:nvPr/>
        </p:nvSpPr>
        <p:spPr>
          <a:xfrm>
            <a:off x="4091035" y="5052586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11" name="Globo: línea con borde y barra de énfasis 10">
            <a:extLst>
              <a:ext uri="{FF2B5EF4-FFF2-40B4-BE49-F238E27FC236}">
                <a16:creationId xmlns:a16="http://schemas.microsoft.com/office/drawing/2014/main" id="{433A2741-7B81-9C38-9D59-68C84494D705}"/>
              </a:ext>
            </a:extLst>
          </p:cNvPr>
          <p:cNvSpPr/>
          <p:nvPr/>
        </p:nvSpPr>
        <p:spPr>
          <a:xfrm>
            <a:off x="485845" y="2315714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2" name="Globo: línea con borde y barra de énfasis 11">
            <a:extLst>
              <a:ext uri="{FF2B5EF4-FFF2-40B4-BE49-F238E27FC236}">
                <a16:creationId xmlns:a16="http://schemas.microsoft.com/office/drawing/2014/main" id="{C3CA6000-5014-6657-7CCC-E6B7A0F99CCA}"/>
              </a:ext>
            </a:extLst>
          </p:cNvPr>
          <p:cNvSpPr/>
          <p:nvPr/>
        </p:nvSpPr>
        <p:spPr>
          <a:xfrm>
            <a:off x="7502496" y="2282712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3" name="Globo: línea con borde y barra de énfasis 12">
            <a:extLst>
              <a:ext uri="{FF2B5EF4-FFF2-40B4-BE49-F238E27FC236}">
                <a16:creationId xmlns:a16="http://schemas.microsoft.com/office/drawing/2014/main" id="{032C7D08-7C12-7F16-E418-462045AFA69D}"/>
              </a:ext>
            </a:extLst>
          </p:cNvPr>
          <p:cNvSpPr/>
          <p:nvPr/>
        </p:nvSpPr>
        <p:spPr>
          <a:xfrm>
            <a:off x="485845" y="4522497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-14009"/>
              <a:gd name="adj4" fmla="val 1331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4" name="Globo: línea con borde y barra de énfasis 13">
            <a:extLst>
              <a:ext uri="{FF2B5EF4-FFF2-40B4-BE49-F238E27FC236}">
                <a16:creationId xmlns:a16="http://schemas.microsoft.com/office/drawing/2014/main" id="{BFFAF980-2C44-F891-F6EF-BE5539B1C727}"/>
              </a:ext>
            </a:extLst>
          </p:cNvPr>
          <p:cNvSpPr/>
          <p:nvPr/>
        </p:nvSpPr>
        <p:spPr>
          <a:xfrm>
            <a:off x="2441243" y="4950014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sp>
        <p:nvSpPr>
          <p:cNvPr id="15" name="Globo: línea con borde y barra de énfasis 14">
            <a:extLst>
              <a:ext uri="{FF2B5EF4-FFF2-40B4-BE49-F238E27FC236}">
                <a16:creationId xmlns:a16="http://schemas.microsoft.com/office/drawing/2014/main" id="{5DC0B492-EB7E-67B2-1AD2-E8ACFD6463D4}"/>
              </a:ext>
            </a:extLst>
          </p:cNvPr>
          <p:cNvSpPr/>
          <p:nvPr/>
        </p:nvSpPr>
        <p:spPr>
          <a:xfrm>
            <a:off x="6863739" y="3799677"/>
            <a:ext cx="1259537" cy="1052838"/>
          </a:xfrm>
          <a:prstGeom prst="accentBorderCallout1">
            <a:avLst>
              <a:gd name="adj1" fmla="val 36844"/>
              <a:gd name="adj2" fmla="val -3795"/>
              <a:gd name="adj3" fmla="val 42987"/>
              <a:gd name="adj4" fmla="val -20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cxnSp>
        <p:nvCxnSpPr>
          <p:cNvPr id="16" name="Conector curvado 84">
            <a:extLst>
              <a:ext uri="{FF2B5EF4-FFF2-40B4-BE49-F238E27FC236}">
                <a16:creationId xmlns:a16="http://schemas.microsoft.com/office/drawing/2014/main" id="{E493173B-A117-C2EE-E85D-80A04F41ABF7}"/>
              </a:ext>
            </a:extLst>
          </p:cNvPr>
          <p:cNvCxnSpPr>
            <a:cxnSpLocks/>
            <a:stCxn id="5" idx="1"/>
            <a:endCxn id="3" idx="3"/>
          </p:cNvCxnSpPr>
          <p:nvPr/>
        </p:nvCxnSpPr>
        <p:spPr>
          <a:xfrm rot="10800000">
            <a:off x="3705534" y="2644104"/>
            <a:ext cx="1960152" cy="168987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obo: línea con borde y barra de énfasis 16">
            <a:extLst>
              <a:ext uri="{FF2B5EF4-FFF2-40B4-BE49-F238E27FC236}">
                <a16:creationId xmlns:a16="http://schemas.microsoft.com/office/drawing/2014/main" id="{44A503C9-BD2A-77A4-0EA9-E1D43364130A}"/>
              </a:ext>
            </a:extLst>
          </p:cNvPr>
          <p:cNvSpPr/>
          <p:nvPr/>
        </p:nvSpPr>
        <p:spPr>
          <a:xfrm>
            <a:off x="4282807" y="1859170"/>
            <a:ext cx="1259537" cy="456544"/>
          </a:xfrm>
          <a:prstGeom prst="accentBorderCallout1">
            <a:avLst>
              <a:gd name="adj1" fmla="val 111952"/>
              <a:gd name="adj2" fmla="val -6820"/>
              <a:gd name="adj3" fmla="val 159821"/>
              <a:gd name="adj4" fmla="val -21147"/>
            </a:avLst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8548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588ED-2101-A9D5-28B9-FE5C930F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5685228-C3F3-F952-1075-479BA67D3C23}"/>
              </a:ext>
            </a:extLst>
          </p:cNvPr>
          <p:cNvSpPr/>
          <p:nvPr/>
        </p:nvSpPr>
        <p:spPr>
          <a:xfrm>
            <a:off x="0" y="1166400"/>
            <a:ext cx="9144000" cy="5286788"/>
          </a:xfrm>
          <a:prstGeom prst="rect">
            <a:avLst/>
          </a:prstGeom>
          <a:solidFill>
            <a:srgbClr val="DA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Subtítol 5">
            <a:extLst>
              <a:ext uri="{FF2B5EF4-FFF2-40B4-BE49-F238E27FC236}">
                <a16:creationId xmlns:a16="http://schemas.microsoft.com/office/drawing/2014/main" id="{9A3658E3-C1EE-8392-3090-984736A95F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dirty="0"/>
              <a:t>Cartografiar los diferentes perfiles de ciudadano afectados por una cuestión y sus respectivas propuestas: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Listar a los actores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Explorar los instrumentos para legar a ellos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Listar el rango de posibles soluciones aportadas para cada tipo de actor y su impacto esperado</a:t>
            </a: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3034CB0-2DC9-A40D-8EBA-43D0D4E035FC}"/>
              </a:ext>
            </a:extLst>
          </p:cNvPr>
          <p:cNvSpPr txBox="1">
            <a:spLocks/>
          </p:cNvSpPr>
          <p:nvPr/>
        </p:nvSpPr>
        <p:spPr bwMode="auto">
          <a:xfrm>
            <a:off x="323850" y="404813"/>
            <a:ext cx="85709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olidFill>
                  <a:srgbClr val="00676C"/>
                </a:solidFill>
                <a:sym typeface="Symbol" panose="05050102010706020507" pitchFamily="18" charset="2"/>
              </a:rPr>
              <a:t>Mapa de actores y aportaciones</a:t>
            </a:r>
          </a:p>
        </p:txBody>
      </p:sp>
    </p:spTree>
    <p:extLst>
      <p:ext uri="{BB962C8B-B14F-4D97-AF65-F5344CB8AC3E}">
        <p14:creationId xmlns:p14="http://schemas.microsoft.com/office/powerpoint/2010/main" val="95378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Resultados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09114"/>
              </p:ext>
            </p:extLst>
          </p:nvPr>
        </p:nvGraphicFramePr>
        <p:xfrm>
          <a:off x="323850" y="1303338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7040A-3581-DC29-90D9-0506A7E91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277ACC-515A-9E4A-B15C-8AE9BE9DD06D}"/>
              </a:ext>
            </a:extLst>
          </p:cNvPr>
          <p:cNvSpPr/>
          <p:nvPr/>
        </p:nvSpPr>
        <p:spPr>
          <a:xfrm>
            <a:off x="-21332" y="1152112"/>
            <a:ext cx="9144000" cy="5286788"/>
          </a:xfrm>
          <a:prstGeom prst="rect">
            <a:avLst/>
          </a:prstGeom>
          <a:solidFill>
            <a:srgbClr val="DA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114111B-D1A4-4A7A-1C48-9A1A8017E4D2}"/>
              </a:ext>
            </a:extLst>
          </p:cNvPr>
          <p:cNvSpPr txBox="1">
            <a:spLocks/>
          </p:cNvSpPr>
          <p:nvPr/>
        </p:nvSpPr>
        <p:spPr bwMode="auto">
          <a:xfrm>
            <a:off x="323850" y="404813"/>
            <a:ext cx="85709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3200" dirty="0">
                <a:solidFill>
                  <a:srgbClr val="00676C"/>
                </a:solidFill>
                <a:sym typeface="Symbol" panose="05050102010706020507" pitchFamily="18" charset="2"/>
              </a:rPr>
              <a:t>Mapa de actores y visiones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02C929-70B2-219A-BCD6-28BE2F4FE19C}"/>
              </a:ext>
            </a:extLst>
          </p:cNvPr>
          <p:cNvSpPr/>
          <p:nvPr/>
        </p:nvSpPr>
        <p:spPr>
          <a:xfrm>
            <a:off x="2121358" y="2315009"/>
            <a:ext cx="1584176" cy="658187"/>
          </a:xfrm>
          <a:prstGeom prst="rect">
            <a:avLst/>
          </a:prstGeom>
          <a:solidFill>
            <a:schemeClr val="bg1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</a:p>
        </p:txBody>
      </p:sp>
      <p:sp>
        <p:nvSpPr>
          <p:cNvPr id="6" name="Globo: línea con borde y barra de énfasis 5">
            <a:extLst>
              <a:ext uri="{FF2B5EF4-FFF2-40B4-BE49-F238E27FC236}">
                <a16:creationId xmlns:a16="http://schemas.microsoft.com/office/drawing/2014/main" id="{46745112-3CF3-2BEC-D3A0-18C698ABC9F5}"/>
              </a:ext>
            </a:extLst>
          </p:cNvPr>
          <p:cNvSpPr/>
          <p:nvPr/>
        </p:nvSpPr>
        <p:spPr>
          <a:xfrm>
            <a:off x="485845" y="2315714"/>
            <a:ext cx="1259537" cy="1052838"/>
          </a:xfrm>
          <a:prstGeom prst="accentBorderCallout1">
            <a:avLst>
              <a:gd name="adj1" fmla="val 28702"/>
              <a:gd name="adj2" fmla="val 105102"/>
              <a:gd name="adj3" fmla="val 18560"/>
              <a:gd name="adj4" fmla="val 128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PROBLEMA</a:t>
            </a:r>
          </a:p>
        </p:txBody>
      </p:sp>
      <p:cxnSp>
        <p:nvCxnSpPr>
          <p:cNvPr id="18" name="Conector curvado 84">
            <a:extLst>
              <a:ext uri="{FF2B5EF4-FFF2-40B4-BE49-F238E27FC236}">
                <a16:creationId xmlns:a16="http://schemas.microsoft.com/office/drawing/2014/main" id="{973AEE77-C254-5D95-DA15-5AD879CEFF49}"/>
              </a:ext>
            </a:extLst>
          </p:cNvPr>
          <p:cNvCxnSpPr>
            <a:cxnSpLocks/>
            <a:stCxn id="19" idx="1"/>
            <a:endCxn id="2" idx="3"/>
          </p:cNvCxnSpPr>
          <p:nvPr/>
        </p:nvCxnSpPr>
        <p:spPr>
          <a:xfrm rot="10800000">
            <a:off x="3705535" y="2644103"/>
            <a:ext cx="695289" cy="66262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E8C3E38-D1DA-B481-3765-D264C160E95E}"/>
              </a:ext>
            </a:extLst>
          </p:cNvPr>
          <p:cNvSpPr/>
          <p:nvPr/>
        </p:nvSpPr>
        <p:spPr>
          <a:xfrm>
            <a:off x="4400823" y="2381271"/>
            <a:ext cx="1584176" cy="658187"/>
          </a:xfrm>
          <a:prstGeom prst="rect">
            <a:avLst/>
          </a:prstGeom>
          <a:solidFill>
            <a:srgbClr val="00676C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332D149-18C6-C7E8-0DB8-496BB00FA0A5}"/>
              </a:ext>
            </a:extLst>
          </p:cNvPr>
          <p:cNvSpPr/>
          <p:nvPr/>
        </p:nvSpPr>
        <p:spPr>
          <a:xfrm>
            <a:off x="6553199" y="2381271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1" name="Conector curvado 84">
            <a:extLst>
              <a:ext uri="{FF2B5EF4-FFF2-40B4-BE49-F238E27FC236}">
                <a16:creationId xmlns:a16="http://schemas.microsoft.com/office/drawing/2014/main" id="{2B9C2363-D5A6-6E54-800F-3350D6A29CF7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rot="10800000">
            <a:off x="5984999" y="2710365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curvado 84">
            <a:extLst>
              <a:ext uri="{FF2B5EF4-FFF2-40B4-BE49-F238E27FC236}">
                <a16:creationId xmlns:a16="http://schemas.microsoft.com/office/drawing/2014/main" id="{7595AA05-831D-B4A6-7EE1-B4D6C5D81F2F}"/>
              </a:ext>
            </a:extLst>
          </p:cNvPr>
          <p:cNvCxnSpPr>
            <a:cxnSpLocks/>
            <a:stCxn id="23" idx="1"/>
            <a:endCxn id="2" idx="3"/>
          </p:cNvCxnSpPr>
          <p:nvPr/>
        </p:nvCxnSpPr>
        <p:spPr>
          <a:xfrm rot="10800000">
            <a:off x="3705535" y="2644103"/>
            <a:ext cx="695289" cy="89796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AB93B1-D22E-7603-DC30-5D3C5A07E624}"/>
              </a:ext>
            </a:extLst>
          </p:cNvPr>
          <p:cNvSpPr/>
          <p:nvPr/>
        </p:nvSpPr>
        <p:spPr>
          <a:xfrm>
            <a:off x="4400823" y="3212969"/>
            <a:ext cx="1584176" cy="658187"/>
          </a:xfrm>
          <a:prstGeom prst="rect">
            <a:avLst/>
          </a:prstGeom>
          <a:solidFill>
            <a:srgbClr val="00676C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CCB6838-D563-CB0B-E35F-A1368CD890A5}"/>
              </a:ext>
            </a:extLst>
          </p:cNvPr>
          <p:cNvSpPr/>
          <p:nvPr/>
        </p:nvSpPr>
        <p:spPr>
          <a:xfrm>
            <a:off x="6553199" y="3212969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5" name="Conector curvado 84">
            <a:extLst>
              <a:ext uri="{FF2B5EF4-FFF2-40B4-BE49-F238E27FC236}">
                <a16:creationId xmlns:a16="http://schemas.microsoft.com/office/drawing/2014/main" id="{F2C759B7-6715-1932-B5C4-DFAD9556E15A}"/>
              </a:ext>
            </a:extLst>
          </p:cNvPr>
          <p:cNvCxnSpPr>
            <a:cxnSpLocks/>
            <a:stCxn id="24" idx="1"/>
            <a:endCxn id="23" idx="3"/>
          </p:cNvCxnSpPr>
          <p:nvPr/>
        </p:nvCxnSpPr>
        <p:spPr>
          <a:xfrm rot="10800000">
            <a:off x="5984999" y="3542063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curvado 84">
            <a:extLst>
              <a:ext uri="{FF2B5EF4-FFF2-40B4-BE49-F238E27FC236}">
                <a16:creationId xmlns:a16="http://schemas.microsoft.com/office/drawing/2014/main" id="{24C5BB88-8F53-D1A1-6497-6E55788B0E7E}"/>
              </a:ext>
            </a:extLst>
          </p:cNvPr>
          <p:cNvCxnSpPr>
            <a:cxnSpLocks/>
            <a:stCxn id="27" idx="1"/>
            <a:endCxn id="2" idx="3"/>
          </p:cNvCxnSpPr>
          <p:nvPr/>
        </p:nvCxnSpPr>
        <p:spPr>
          <a:xfrm rot="10800000">
            <a:off x="3705535" y="2644103"/>
            <a:ext cx="695289" cy="1729658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012F0A9-355B-B687-87B0-A8057D8D3225}"/>
              </a:ext>
            </a:extLst>
          </p:cNvPr>
          <p:cNvSpPr/>
          <p:nvPr/>
        </p:nvSpPr>
        <p:spPr>
          <a:xfrm>
            <a:off x="4400823" y="4044667"/>
            <a:ext cx="1584176" cy="658187"/>
          </a:xfrm>
          <a:prstGeom prst="rect">
            <a:avLst/>
          </a:prstGeom>
          <a:solidFill>
            <a:srgbClr val="00676C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ca-E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A56404A-6298-421F-B194-ACA1F1534FDC}"/>
              </a:ext>
            </a:extLst>
          </p:cNvPr>
          <p:cNvSpPr/>
          <p:nvPr/>
        </p:nvSpPr>
        <p:spPr>
          <a:xfrm>
            <a:off x="6553199" y="4044667"/>
            <a:ext cx="2104955" cy="658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actores?</a:t>
            </a:r>
          </a:p>
          <a:p>
            <a:pPr algn="ctr"/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  <p:cxnSp>
        <p:nvCxnSpPr>
          <p:cNvPr id="29" name="Conector curvado 84">
            <a:extLst>
              <a:ext uri="{FF2B5EF4-FFF2-40B4-BE49-F238E27FC236}">
                <a16:creationId xmlns:a16="http://schemas.microsoft.com/office/drawing/2014/main" id="{B41D5828-6654-9F76-DB83-FF7F1298E9F2}"/>
              </a:ext>
            </a:extLst>
          </p:cNvPr>
          <p:cNvCxnSpPr>
            <a:cxnSpLocks/>
            <a:stCxn id="28" idx="1"/>
            <a:endCxn id="27" idx="3"/>
          </p:cNvCxnSpPr>
          <p:nvPr/>
        </p:nvCxnSpPr>
        <p:spPr>
          <a:xfrm rot="10800000">
            <a:off x="5984999" y="4373761"/>
            <a:ext cx="568200" cy="12700"/>
          </a:xfrm>
          <a:prstGeom prst="curvedConnector3">
            <a:avLst>
              <a:gd name="adj1" fmla="val 50000"/>
            </a:avLst>
          </a:prstGeom>
          <a:ln w="1016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11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C5203-0285-C66D-21F8-168E4E6F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BDED7819-F390-98AE-46CB-2015010B3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8" y="2864218"/>
            <a:ext cx="8424863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altLang="ca-ES" sz="3200" dirty="0"/>
              <a:t>Misión, dispositivos, proyectos</a:t>
            </a:r>
          </a:p>
        </p:txBody>
      </p:sp>
    </p:spTree>
    <p:extLst>
      <p:ext uri="{BB962C8B-B14F-4D97-AF65-F5344CB8AC3E}">
        <p14:creationId xmlns:p14="http://schemas.microsoft.com/office/powerpoint/2010/main" val="1397678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s-ES_tradnl" altLang="ca-ES" sz="2400" noProof="0" dirty="0">
                <a:solidFill>
                  <a:schemeClr val="tx1"/>
                </a:solidFill>
              </a:rPr>
              <a:t>Para cada objetivo, actor y escenario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noProof="0" dirty="0">
                <a:solidFill>
                  <a:schemeClr val="tx1"/>
                </a:solidFill>
              </a:rPr>
              <a:t> Cuál es la </a:t>
            </a:r>
            <a:r>
              <a:rPr lang="es-ES_tradnl" altLang="ca-ES" sz="2400" b="1" noProof="0" dirty="0">
                <a:solidFill>
                  <a:srgbClr val="00676C"/>
                </a:solidFill>
              </a:rPr>
              <a:t>pregunta</a:t>
            </a:r>
            <a:r>
              <a:rPr lang="es-ES_tradnl" altLang="ca-ES" sz="2400" noProof="0" dirty="0">
                <a:solidFill>
                  <a:schemeClr val="tx1"/>
                </a:solidFill>
              </a:rPr>
              <a:t> central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 Cuáles son los </a:t>
            </a:r>
            <a:r>
              <a:rPr lang="es-ES_tradnl" altLang="ca-ES" sz="2400" b="1" noProof="0" dirty="0">
                <a:solidFill>
                  <a:srgbClr val="00676C"/>
                </a:solidFill>
              </a:rPr>
              <a:t>componentes</a:t>
            </a:r>
            <a:r>
              <a:rPr lang="es-ES_tradnl" altLang="ca-ES" sz="2400" b="1" noProof="0" dirty="0">
                <a:solidFill>
                  <a:srgbClr val="F9423A"/>
                </a:solidFill>
              </a:rPr>
              <a:t> </a:t>
            </a:r>
            <a:r>
              <a:rPr lang="es-ES_tradnl" altLang="ca-ES" sz="2400" noProof="0" dirty="0">
                <a:solidFill>
                  <a:schemeClr val="tx1"/>
                </a:solidFill>
              </a:rPr>
              <a:t>del sistema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Nombrado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Enmarcado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Interrelaciones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noProof="0" dirty="0">
                <a:solidFill>
                  <a:schemeClr val="tx1"/>
                </a:solidFill>
              </a:rPr>
              <a:t> Con qué </a:t>
            </a:r>
            <a:r>
              <a:rPr lang="es-ES_tradnl" altLang="ca-ES" sz="2400" b="1" noProof="0" dirty="0">
                <a:solidFill>
                  <a:srgbClr val="00676C"/>
                </a:solidFill>
              </a:rPr>
              <a:t>equipos</a:t>
            </a:r>
            <a:r>
              <a:rPr lang="es-ES_tradnl" altLang="ca-ES" sz="2400" noProof="0" dirty="0">
                <a:solidFill>
                  <a:srgbClr val="C00000"/>
                </a:solidFill>
              </a:rPr>
              <a:t> </a:t>
            </a:r>
            <a:r>
              <a:rPr lang="es-ES_tradnl" altLang="ca-ES" sz="2400" noProof="0" dirty="0">
                <a:solidFill>
                  <a:schemeClr val="tx1"/>
                </a:solidFill>
              </a:rPr>
              <a:t>trabajamos</a:t>
            </a:r>
          </a:p>
          <a:p>
            <a:pPr lvl="1"/>
            <a:r>
              <a:rPr lang="es-ES_tradnl" altLang="ca-ES" sz="2200" dirty="0"/>
              <a:t>Los actores como variable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Los actores como recurso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ca-ES" sz="2400" dirty="0"/>
              <a:t> Cómo </a:t>
            </a:r>
            <a:r>
              <a:rPr lang="es-ES_tradnl" altLang="ca-ES" sz="2400" b="1" noProof="0" dirty="0">
                <a:solidFill>
                  <a:srgbClr val="00676C"/>
                </a:solidFill>
              </a:rPr>
              <a:t>organizamos</a:t>
            </a:r>
            <a:r>
              <a:rPr lang="es-ES_tradnl" altLang="ca-ES" sz="2400" noProof="0" dirty="0">
                <a:solidFill>
                  <a:schemeClr val="tx1"/>
                </a:solidFill>
              </a:rPr>
              <a:t> a los equipos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s-ES_tradnl" altLang="ca-ES" sz="2400" noProof="0" dirty="0">
                <a:solidFill>
                  <a:schemeClr val="tx1"/>
                </a:solidFill>
              </a:rPr>
              <a:t> El </a:t>
            </a:r>
            <a:r>
              <a:rPr lang="es-ES_tradnl" altLang="ca-ES" sz="2400" b="1" noProof="0" dirty="0">
                <a:solidFill>
                  <a:srgbClr val="00676C"/>
                </a:solidFill>
              </a:rPr>
              <a:t>relato</a:t>
            </a:r>
          </a:p>
          <a:p>
            <a:pPr algn="l"/>
            <a:endParaRPr lang="es-ES_tradnl" altLang="ca-ES" sz="2400" noProof="0" dirty="0">
              <a:solidFill>
                <a:schemeClr val="tx1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es-ES_tradnl" altLang="ca-ES" sz="31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Estrategia</a:t>
            </a:r>
            <a:r>
              <a:rPr lang="es-ES_tradnl" altLang="ca-ES" sz="3200" b="1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: </a:t>
            </a:r>
            <a:r>
              <a:rPr lang="es-ES_tradnl" altLang="ca-ES" sz="3200" dirty="0">
                <a:sym typeface="Symbol" panose="05050102010706020507" pitchFamily="18" charset="2"/>
              </a:rPr>
              <a:t>los dispositivos</a:t>
            </a:r>
            <a:endParaRPr lang="es-ES_tradnl" altLang="ca-ES" sz="3200" b="1" noProof="0" dirty="0">
              <a:ea typeface="+mj-ea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329811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altLang="ca-ES" noProof="0" dirty="0"/>
              <a:t>Dispositivos específicos y de coordinación</a:t>
            </a:r>
          </a:p>
        </p:txBody>
      </p:sp>
      <p:cxnSp>
        <p:nvCxnSpPr>
          <p:cNvPr id="8" name="Conector: angular 218">
            <a:extLst>
              <a:ext uri="{FF2B5EF4-FFF2-40B4-BE49-F238E27FC236}">
                <a16:creationId xmlns:a16="http://schemas.microsoft.com/office/drawing/2014/main" id="{49C7933C-16A8-4737-8374-9675B7CFBBF0}"/>
              </a:ext>
            </a:extLst>
          </p:cNvPr>
          <p:cNvCxnSpPr>
            <a:cxnSpLocks/>
            <a:stCxn id="11" idx="3"/>
            <a:endCxn id="13" idx="2"/>
          </p:cNvCxnSpPr>
          <p:nvPr/>
        </p:nvCxnSpPr>
        <p:spPr bwMode="auto">
          <a:xfrm flipV="1">
            <a:off x="4005263" y="2144713"/>
            <a:ext cx="1298575" cy="781050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QuadreDeText 110">
            <a:extLst>
              <a:ext uri="{FF2B5EF4-FFF2-40B4-BE49-F238E27FC236}">
                <a16:creationId xmlns:a16="http://schemas.microsoft.com/office/drawing/2014/main" id="{08E70FCE-68BA-422E-9DD5-F9835552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295400"/>
            <a:ext cx="1449387" cy="865188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dirty="0">
                <a:solidFill>
                  <a:srgbClr val="00676C"/>
                </a:solidFill>
              </a:rPr>
              <a:t>Contratación</a:t>
            </a:r>
          </a:p>
          <a:p>
            <a:r>
              <a:rPr lang="es-ES" altLang="ca-ES" dirty="0">
                <a:solidFill>
                  <a:srgbClr val="00676C"/>
                </a:solidFill>
              </a:rPr>
              <a:t>Compras</a:t>
            </a:r>
          </a:p>
          <a:p>
            <a:r>
              <a:rPr lang="es-ES" altLang="ca-ES" dirty="0">
                <a:solidFill>
                  <a:srgbClr val="00676C"/>
                </a:solidFill>
              </a:rPr>
              <a:t>Servicios</a:t>
            </a:r>
          </a:p>
        </p:txBody>
      </p:sp>
      <p:sp>
        <p:nvSpPr>
          <p:cNvPr id="10" name="QuadreDeText 110">
            <a:extLst>
              <a:ext uri="{FF2B5EF4-FFF2-40B4-BE49-F238E27FC236}">
                <a16:creationId xmlns:a16="http://schemas.microsoft.com/office/drawing/2014/main" id="{6A8850F3-7414-467D-8591-9121F65C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300663"/>
            <a:ext cx="1449388" cy="865187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Dispositivo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Elecciones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COVID-19</a:t>
            </a:r>
          </a:p>
        </p:txBody>
      </p:sp>
      <p:sp>
        <p:nvSpPr>
          <p:cNvPr id="11" name="QuadreDeText 110">
            <a:extLst>
              <a:ext uri="{FF2B5EF4-FFF2-40B4-BE49-F238E27FC236}">
                <a16:creationId xmlns:a16="http://schemas.microsoft.com/office/drawing/2014/main" id="{7464E952-C8E0-42A6-8399-E3423CD7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492375"/>
            <a:ext cx="1449388" cy="865188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Oficina Electoral</a:t>
            </a:r>
          </a:p>
        </p:txBody>
      </p:sp>
      <p:sp>
        <p:nvSpPr>
          <p:cNvPr id="12" name="QuadreDeText 110">
            <a:extLst>
              <a:ext uri="{FF2B5EF4-FFF2-40B4-BE49-F238E27FC236}">
                <a16:creationId xmlns:a16="http://schemas.microsoft.com/office/drawing/2014/main" id="{CCDC8763-516C-4F59-B004-C6E1E219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2492375"/>
            <a:ext cx="1450975" cy="865188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Dispositivo de datos e información</a:t>
            </a:r>
          </a:p>
        </p:txBody>
      </p:sp>
      <p:sp>
        <p:nvSpPr>
          <p:cNvPr id="13" name="QuadreDeText 110">
            <a:extLst>
              <a:ext uri="{FF2B5EF4-FFF2-40B4-BE49-F238E27FC236}">
                <a16:creationId xmlns:a16="http://schemas.microsoft.com/office/drawing/2014/main" id="{AD39BF78-033D-4556-9533-645A7546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1281113"/>
            <a:ext cx="1450975" cy="863600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Dispositivo de Comunicación</a:t>
            </a:r>
          </a:p>
        </p:txBody>
      </p:sp>
      <p:sp>
        <p:nvSpPr>
          <p:cNvPr id="14" name="QuadreDeText 110">
            <a:extLst>
              <a:ext uri="{FF2B5EF4-FFF2-40B4-BE49-F238E27FC236}">
                <a16:creationId xmlns:a16="http://schemas.microsoft.com/office/drawing/2014/main" id="{0049A35B-C20D-4C1F-A9DA-889C169E8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4822825"/>
            <a:ext cx="1450975" cy="863600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rgbClr val="00676C"/>
                </a:solidFill>
              </a:rPr>
              <a:t>Locales electorales</a:t>
            </a:r>
          </a:p>
        </p:txBody>
      </p:sp>
      <p:sp>
        <p:nvSpPr>
          <p:cNvPr id="15" name="QuadreDeText 110">
            <a:extLst>
              <a:ext uri="{FF2B5EF4-FFF2-40B4-BE49-F238E27FC236}">
                <a16:creationId xmlns:a16="http://schemas.microsoft.com/office/drawing/2014/main" id="{BB3C3CD3-D3A8-45A6-9720-98CFBB1D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5756275"/>
            <a:ext cx="145097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Ayuntamientos</a:t>
            </a:r>
          </a:p>
        </p:txBody>
      </p:sp>
      <p:grpSp>
        <p:nvGrpSpPr>
          <p:cNvPr id="16" name="Grupo 7">
            <a:extLst>
              <a:ext uri="{FF2B5EF4-FFF2-40B4-BE49-F238E27FC236}">
                <a16:creationId xmlns:a16="http://schemas.microsoft.com/office/drawing/2014/main" id="{C9FDA307-3B9E-49CD-85AB-FDF7B630831A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4822826"/>
            <a:ext cx="1450975" cy="863599"/>
            <a:chOff x="374794" y="4666687"/>
            <a:chExt cx="1296143" cy="863999"/>
          </a:xfrm>
        </p:grpSpPr>
        <p:pic>
          <p:nvPicPr>
            <p:cNvPr id="17" name="Picture 81" descr="PROCICAT: pla d'actuació per pandèmies">
              <a:extLst>
                <a:ext uri="{FF2B5EF4-FFF2-40B4-BE49-F238E27FC236}">
                  <a16:creationId xmlns:a16="http://schemas.microsoft.com/office/drawing/2014/main" id="{D3BB5DD6-472B-48E9-B9CF-8581B7598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7"/>
              <a:ext cx="1293839" cy="86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ángulo 6">
              <a:extLst>
                <a:ext uri="{FF2B5EF4-FFF2-40B4-BE49-F238E27FC236}">
                  <a16:creationId xmlns:a16="http://schemas.microsoft.com/office/drawing/2014/main" id="{365A6082-C751-4462-97A6-CB4FA6DD3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786538"/>
              <a:ext cx="1293839" cy="46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chemeClr val="bg1"/>
                  </a:solidFill>
                </a:rPr>
                <a:t>PROCICAT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chemeClr val="bg1"/>
                  </a:solidFill>
                </a:rPr>
                <a:t>(protección civil)</a:t>
              </a:r>
            </a:p>
          </p:txBody>
        </p:sp>
      </p:grpSp>
      <p:cxnSp>
        <p:nvCxnSpPr>
          <p:cNvPr id="19" name="Conector recto de flecha 157">
            <a:extLst>
              <a:ext uri="{FF2B5EF4-FFF2-40B4-BE49-F238E27FC236}">
                <a16:creationId xmlns:a16="http://schemas.microsoft.com/office/drawing/2014/main" id="{34E0B7DE-A47E-4980-A30D-59634E3B3F99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 bwMode="auto">
          <a:xfrm flipH="1">
            <a:off x="1806575" y="2925763"/>
            <a:ext cx="749300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ector recto de flecha 157">
            <a:extLst>
              <a:ext uri="{FF2B5EF4-FFF2-40B4-BE49-F238E27FC236}">
                <a16:creationId xmlns:a16="http://schemas.microsoft.com/office/drawing/2014/main" id="{4E2CC95B-147F-4D38-9DD4-FA7320235287}"/>
              </a:ext>
            </a:extLst>
          </p:cNvPr>
          <p:cNvCxnSpPr>
            <a:cxnSpLocks/>
            <a:stCxn id="11" idx="2"/>
            <a:endCxn id="10" idx="0"/>
          </p:cNvCxnSpPr>
          <p:nvPr/>
        </p:nvCxnSpPr>
        <p:spPr bwMode="auto">
          <a:xfrm>
            <a:off x="3281363" y="3357563"/>
            <a:ext cx="0" cy="194310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ector recto de flecha 157">
            <a:extLst>
              <a:ext uri="{FF2B5EF4-FFF2-40B4-BE49-F238E27FC236}">
                <a16:creationId xmlns:a16="http://schemas.microsoft.com/office/drawing/2014/main" id="{0A0920E6-96D9-4DEB-8DCF-FC19F541C894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flipV="1">
            <a:off x="1825625" y="5734050"/>
            <a:ext cx="730250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ector recto de flecha 157">
            <a:extLst>
              <a:ext uri="{FF2B5EF4-FFF2-40B4-BE49-F238E27FC236}">
                <a16:creationId xmlns:a16="http://schemas.microsoft.com/office/drawing/2014/main" id="{862E1F69-ECD0-43F2-9B03-E21F2D9DE8A1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 bwMode="auto">
          <a:xfrm flipH="1" flipV="1">
            <a:off x="3279775" y="2160588"/>
            <a:ext cx="1588" cy="331787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ector: angular 218">
            <a:extLst>
              <a:ext uri="{FF2B5EF4-FFF2-40B4-BE49-F238E27FC236}">
                <a16:creationId xmlns:a16="http://schemas.microsoft.com/office/drawing/2014/main" id="{2E240B02-4032-4776-8D12-DAE986997310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 bwMode="auto">
          <a:xfrm rot="16200000" flipH="1">
            <a:off x="3559969" y="3077369"/>
            <a:ext cx="1465262" cy="2025650"/>
          </a:xfrm>
          <a:prstGeom prst="bentConnector3">
            <a:avLst>
              <a:gd name="adj1" fmla="val 72472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ector recto de flecha 157">
            <a:extLst>
              <a:ext uri="{FF2B5EF4-FFF2-40B4-BE49-F238E27FC236}">
                <a16:creationId xmlns:a16="http://schemas.microsoft.com/office/drawing/2014/main" id="{8A402115-4304-447C-B743-F2F77C161002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4005263" y="5734050"/>
            <a:ext cx="547687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ector recto de flecha 157">
            <a:extLst>
              <a:ext uri="{FF2B5EF4-FFF2-40B4-BE49-F238E27FC236}">
                <a16:creationId xmlns:a16="http://schemas.microsoft.com/office/drawing/2014/main" id="{200DBFE2-0EAA-4951-94F4-88FD27445C12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 bwMode="auto">
          <a:xfrm>
            <a:off x="4005263" y="2925763"/>
            <a:ext cx="2646362" cy="11112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QuadreDeText 110">
            <a:extLst>
              <a:ext uri="{FF2B5EF4-FFF2-40B4-BE49-F238E27FC236}">
                <a16:creationId xmlns:a16="http://schemas.microsoft.com/office/drawing/2014/main" id="{012B77BA-E0B7-4C06-B372-C556A6B9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2505075"/>
            <a:ext cx="1449388" cy="865188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altLang="ca-ES" dirty="0">
                <a:solidFill>
                  <a:srgbClr val="00676C"/>
                </a:solidFill>
              </a:rPr>
              <a:t>Dispositivo para el voto exterior</a:t>
            </a:r>
          </a:p>
        </p:txBody>
      </p:sp>
      <p:sp>
        <p:nvSpPr>
          <p:cNvPr id="27" name="QuadreDeText 110">
            <a:extLst>
              <a:ext uri="{FF2B5EF4-FFF2-40B4-BE49-F238E27FC236}">
                <a16:creationId xmlns:a16="http://schemas.microsoft.com/office/drawing/2014/main" id="{B37170EC-B9A3-42EB-9FE4-684C5A7D6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5756275"/>
            <a:ext cx="145097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Comisión técnica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ca-ES" sz="1100" b="1" dirty="0"/>
              <a:t>Plan Desconfinamiento Administraciones Locales </a:t>
            </a:r>
          </a:p>
        </p:txBody>
      </p:sp>
      <p:sp>
        <p:nvSpPr>
          <p:cNvPr id="28" name="QuadreDeText 110">
            <a:extLst>
              <a:ext uri="{FF2B5EF4-FFF2-40B4-BE49-F238E27FC236}">
                <a16:creationId xmlns:a16="http://schemas.microsoft.com/office/drawing/2014/main" id="{090589B6-E468-41A3-A4AF-0105E728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5302250"/>
            <a:ext cx="2133600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Juntas electorales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Oficina del Censo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Correos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Delegación del Gobierno</a:t>
            </a:r>
          </a:p>
        </p:txBody>
      </p:sp>
      <p:cxnSp>
        <p:nvCxnSpPr>
          <p:cNvPr id="29" name="Conector: angular 218">
            <a:extLst>
              <a:ext uri="{FF2B5EF4-FFF2-40B4-BE49-F238E27FC236}">
                <a16:creationId xmlns:a16="http://schemas.microsoft.com/office/drawing/2014/main" id="{2C8D0EA5-155F-4088-8EEB-CDF372CC6183}"/>
              </a:ext>
            </a:extLst>
          </p:cNvPr>
          <p:cNvCxnSpPr>
            <a:cxnSpLocks/>
            <a:stCxn id="11" idx="2"/>
            <a:endCxn id="28" idx="0"/>
          </p:cNvCxnSpPr>
          <p:nvPr/>
        </p:nvCxnSpPr>
        <p:spPr bwMode="auto">
          <a:xfrm rot="16200000" flipH="1">
            <a:off x="4504135" y="2133996"/>
            <a:ext cx="1944687" cy="4391819"/>
          </a:xfrm>
          <a:prstGeom prst="bentConnector3">
            <a:avLst>
              <a:gd name="adj1" fmla="val 54537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4C245B89-DD7F-4C7F-941A-894DC6F783AC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>
            <a:off x="6029325" y="5734050"/>
            <a:ext cx="576263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D7561117-AEF0-4111-8211-CFF65F73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3360738"/>
            <a:ext cx="145097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Mesa de Partidos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/>
              <a:t>Parlamento</a:t>
            </a:r>
          </a:p>
        </p:txBody>
      </p:sp>
      <p:cxnSp>
        <p:nvCxnSpPr>
          <p:cNvPr id="32" name="Conector: angular 218">
            <a:extLst>
              <a:ext uri="{FF2B5EF4-FFF2-40B4-BE49-F238E27FC236}">
                <a16:creationId xmlns:a16="http://schemas.microsoft.com/office/drawing/2014/main" id="{406EA293-828E-4F0F-8FCF-942FE3CD2541}"/>
              </a:ext>
            </a:extLst>
          </p:cNvPr>
          <p:cNvCxnSpPr>
            <a:cxnSpLocks/>
            <a:stCxn id="11" idx="3"/>
            <a:endCxn id="31" idx="0"/>
          </p:cNvCxnSpPr>
          <p:nvPr/>
        </p:nvCxnSpPr>
        <p:spPr bwMode="auto">
          <a:xfrm>
            <a:off x="4005263" y="2925763"/>
            <a:ext cx="1298575" cy="434975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82608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6" name="Conector: angular 218">
            <a:extLst>
              <a:ext uri="{FF2B5EF4-FFF2-40B4-BE49-F238E27FC236}">
                <a16:creationId xmlns:a16="http://schemas.microsoft.com/office/drawing/2014/main" id="{3CF0FE95-511E-48AA-A7F6-2AA90850FFD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001776" y="2429875"/>
            <a:ext cx="494780" cy="364247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" name="Títol 1">
            <a:extLst>
              <a:ext uri="{FF2B5EF4-FFF2-40B4-BE49-F238E27FC236}">
                <a16:creationId xmlns:a16="http://schemas.microsoft.com/office/drawing/2014/main" id="{7585E9DD-CF22-4FF5-B3B0-163F5D7A4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b="1" noProof="0" dirty="0">
                <a:latin typeface="Arial" panose="020B0604020202020204" pitchFamily="34" charset="0"/>
                <a:cs typeface="Arial" panose="020B0604020202020204" pitchFamily="34" charset="0"/>
              </a:rPr>
              <a:t>Dispositivo COVID-19</a:t>
            </a:r>
          </a:p>
        </p:txBody>
      </p:sp>
      <p:sp>
        <p:nvSpPr>
          <p:cNvPr id="10244" name="QuadreDeText 110">
            <a:extLst>
              <a:ext uri="{FF2B5EF4-FFF2-40B4-BE49-F238E27FC236}">
                <a16:creationId xmlns:a16="http://schemas.microsoft.com/office/drawing/2014/main" id="{B702213C-F836-4BBB-8A0F-1F01BFB3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2264296"/>
            <a:ext cx="1582737" cy="46831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>
                <a:solidFill>
                  <a:schemeClr val="bg1"/>
                </a:solidFill>
              </a:rPr>
              <a:t>Voto presencial seguro</a:t>
            </a:r>
          </a:p>
        </p:txBody>
      </p:sp>
      <p:sp>
        <p:nvSpPr>
          <p:cNvPr id="10245" name="QuadreDeText 110">
            <a:extLst>
              <a:ext uri="{FF2B5EF4-FFF2-40B4-BE49-F238E27FC236}">
                <a16:creationId xmlns:a16="http://schemas.microsoft.com/office/drawing/2014/main" id="{F901121D-0C12-413F-B102-9822830E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087" y="1579959"/>
            <a:ext cx="1582738" cy="46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/>
              <a:t>Oficina del Censo Electoral</a:t>
            </a:r>
          </a:p>
        </p:txBody>
      </p:sp>
      <p:sp>
        <p:nvSpPr>
          <p:cNvPr id="10246" name="QuadreDeText 110">
            <a:extLst>
              <a:ext uri="{FF2B5EF4-FFF2-40B4-BE49-F238E27FC236}">
                <a16:creationId xmlns:a16="http://schemas.microsoft.com/office/drawing/2014/main" id="{613128E3-E152-4633-85D5-413667ED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662" y="5240809"/>
            <a:ext cx="1582738" cy="358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/>
              <a:t>Juntas Electorales</a:t>
            </a:r>
          </a:p>
        </p:txBody>
      </p:sp>
      <p:sp>
        <p:nvSpPr>
          <p:cNvPr id="10247" name="QuadreDeText 110">
            <a:extLst>
              <a:ext uri="{FF2B5EF4-FFF2-40B4-BE49-F238E27FC236}">
                <a16:creationId xmlns:a16="http://schemas.microsoft.com/office/drawing/2014/main" id="{C4E54D34-BBB4-45F8-92B2-5A780F546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3535412"/>
            <a:ext cx="1584325" cy="468312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>
                <a:solidFill>
                  <a:srgbClr val="00676C"/>
                </a:solidFill>
              </a:rPr>
              <a:t>PROCICAT</a:t>
            </a:r>
          </a:p>
          <a:p>
            <a:r>
              <a:rPr lang="es-ES" noProof="0" dirty="0">
                <a:solidFill>
                  <a:srgbClr val="00676C"/>
                </a:solidFill>
              </a:rPr>
              <a:t>(protección civil)</a:t>
            </a:r>
          </a:p>
        </p:txBody>
      </p:sp>
      <p:sp>
        <p:nvSpPr>
          <p:cNvPr id="10248" name="QuadreDeText 110">
            <a:extLst>
              <a:ext uri="{FF2B5EF4-FFF2-40B4-BE49-F238E27FC236}">
                <a16:creationId xmlns:a16="http://schemas.microsoft.com/office/drawing/2014/main" id="{CF3DE689-BB85-4622-BE44-BAE34AAE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2887712"/>
            <a:ext cx="1584325" cy="46672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/>
              <a:t>Oficina de seguridad</a:t>
            </a:r>
          </a:p>
        </p:txBody>
      </p:sp>
      <p:sp>
        <p:nvSpPr>
          <p:cNvPr id="10249" name="QuadreDeText 110">
            <a:extLst>
              <a:ext uri="{FF2B5EF4-FFF2-40B4-BE49-F238E27FC236}">
                <a16:creationId xmlns:a16="http://schemas.microsoft.com/office/drawing/2014/main" id="{50F55120-6368-4316-8496-AEF656FF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2820590"/>
            <a:ext cx="1584325" cy="46672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/>
              <a:t>Centro Recogida Información</a:t>
            </a:r>
          </a:p>
        </p:txBody>
      </p:sp>
      <p:sp>
        <p:nvSpPr>
          <p:cNvPr id="10250" name="QuadreDeText 110">
            <a:extLst>
              <a:ext uri="{FF2B5EF4-FFF2-40B4-BE49-F238E27FC236}">
                <a16:creationId xmlns:a16="http://schemas.microsoft.com/office/drawing/2014/main" id="{DFE690D7-8CBA-45AE-9B49-3258E14D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2887712"/>
            <a:ext cx="1584325" cy="111601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 err="1"/>
              <a:t>Sub-dirección</a:t>
            </a:r>
            <a:r>
              <a:rPr lang="es-ES" noProof="0" dirty="0"/>
              <a:t> general de Procesos Electorales</a:t>
            </a:r>
          </a:p>
        </p:txBody>
      </p:sp>
      <p:sp>
        <p:nvSpPr>
          <p:cNvPr id="10251" name="QuadreDeText 110">
            <a:extLst>
              <a:ext uri="{FF2B5EF4-FFF2-40B4-BE49-F238E27FC236}">
                <a16:creationId xmlns:a16="http://schemas.microsoft.com/office/drawing/2014/main" id="{ED25CCAC-325C-48DE-8C08-705EF415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072285"/>
            <a:ext cx="1582737" cy="36036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>
                <a:solidFill>
                  <a:schemeClr val="bg1"/>
                </a:solidFill>
              </a:rPr>
              <a:t>Voto por correo</a:t>
            </a:r>
          </a:p>
        </p:txBody>
      </p:sp>
      <p:sp>
        <p:nvSpPr>
          <p:cNvPr id="10252" name="QuadreDeText 110">
            <a:extLst>
              <a:ext uri="{FF2B5EF4-FFF2-40B4-BE49-F238E27FC236}">
                <a16:creationId xmlns:a16="http://schemas.microsoft.com/office/drawing/2014/main" id="{D3BCEFC6-D246-48AA-B3C8-46926D05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00" y="1633934"/>
            <a:ext cx="1584325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/>
              <a:t>Ayuntamientos</a:t>
            </a:r>
          </a:p>
        </p:txBody>
      </p:sp>
      <p:sp>
        <p:nvSpPr>
          <p:cNvPr id="10253" name="QuadreDeText 110">
            <a:extLst>
              <a:ext uri="{FF2B5EF4-FFF2-40B4-BE49-F238E27FC236}">
                <a16:creationId xmlns:a16="http://schemas.microsoft.com/office/drawing/2014/main" id="{A92B4D48-233C-4A6B-B318-168524A6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37" y="2264296"/>
            <a:ext cx="1584325" cy="468313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>
                <a:solidFill>
                  <a:srgbClr val="92B9E4"/>
                </a:solidFill>
              </a:rPr>
              <a:t>Auditoría de seguridad</a:t>
            </a:r>
          </a:p>
        </p:txBody>
      </p:sp>
      <p:sp>
        <p:nvSpPr>
          <p:cNvPr id="10254" name="QuadreDeText 110">
            <a:extLst>
              <a:ext uri="{FF2B5EF4-FFF2-40B4-BE49-F238E27FC236}">
                <a16:creationId xmlns:a16="http://schemas.microsoft.com/office/drawing/2014/main" id="{E2B568E8-6580-406A-AD5D-DD8711EB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75" y="4498504"/>
            <a:ext cx="1584325" cy="46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 err="1"/>
              <a:t>Partitdos</a:t>
            </a:r>
            <a:r>
              <a:rPr lang="es-ES" sz="1200" b="1" noProof="0" dirty="0"/>
              <a:t> Políticos</a:t>
            </a:r>
          </a:p>
        </p:txBody>
      </p:sp>
      <p:sp>
        <p:nvSpPr>
          <p:cNvPr id="10255" name="QuadreDeText 110">
            <a:extLst>
              <a:ext uri="{FF2B5EF4-FFF2-40B4-BE49-F238E27FC236}">
                <a16:creationId xmlns:a16="http://schemas.microsoft.com/office/drawing/2014/main" id="{2E169C73-92CF-4343-AB0B-F94DC366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4498504"/>
            <a:ext cx="1582737" cy="46831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>
                <a:solidFill>
                  <a:schemeClr val="bg1"/>
                </a:solidFill>
              </a:rPr>
              <a:t>Información a partidos</a:t>
            </a:r>
          </a:p>
        </p:txBody>
      </p:sp>
      <p:sp>
        <p:nvSpPr>
          <p:cNvPr id="10256" name="QuadreDeText 110">
            <a:extLst>
              <a:ext uri="{FF2B5EF4-FFF2-40B4-BE49-F238E27FC236}">
                <a16:creationId xmlns:a16="http://schemas.microsoft.com/office/drawing/2014/main" id="{205A4A9E-822B-4C57-9FD3-8F065AA5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3355578"/>
            <a:ext cx="1582737" cy="46831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/>
              <a:t>Dispositivo Escrutinio General</a:t>
            </a:r>
          </a:p>
        </p:txBody>
      </p:sp>
      <p:sp>
        <p:nvSpPr>
          <p:cNvPr id="10257" name="QuadreDeText 110">
            <a:extLst>
              <a:ext uri="{FF2B5EF4-FFF2-40B4-BE49-F238E27FC236}">
                <a16:creationId xmlns:a16="http://schemas.microsoft.com/office/drawing/2014/main" id="{0F0A820D-DD67-49B7-94E0-D9D5088D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3884215"/>
            <a:ext cx="1582737" cy="468313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/>
              <a:t>Dispositivo en el Parlamento</a:t>
            </a:r>
          </a:p>
        </p:txBody>
      </p:sp>
      <p:cxnSp>
        <p:nvCxnSpPr>
          <p:cNvPr id="10258" name="Conector recto de flecha 2">
            <a:extLst>
              <a:ext uri="{FF2B5EF4-FFF2-40B4-BE49-F238E27FC236}">
                <a16:creationId xmlns:a16="http://schemas.microsoft.com/office/drawing/2014/main" id="{F4F43361-704D-4AB1-BC61-E3DDF2C3B6E8}"/>
              </a:ext>
            </a:extLst>
          </p:cNvPr>
          <p:cNvCxnSpPr>
            <a:cxnSpLocks/>
            <a:stCxn id="10250" idx="3"/>
            <a:endCxn id="10267" idx="1"/>
          </p:cNvCxnSpPr>
          <p:nvPr/>
        </p:nvCxnSpPr>
        <p:spPr bwMode="auto">
          <a:xfrm>
            <a:off x="2198678" y="3445718"/>
            <a:ext cx="2058947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Conector: angular 5">
            <a:extLst>
              <a:ext uri="{FF2B5EF4-FFF2-40B4-BE49-F238E27FC236}">
                <a16:creationId xmlns:a16="http://schemas.microsoft.com/office/drawing/2014/main" id="{2870DD4D-85DE-4765-82D9-F4A55B745C01}"/>
              </a:ext>
            </a:extLst>
          </p:cNvPr>
          <p:cNvCxnSpPr>
            <a:cxnSpLocks/>
            <a:stCxn id="10247" idx="0"/>
            <a:endCxn id="10267" idx="1"/>
          </p:cNvCxnSpPr>
          <p:nvPr/>
        </p:nvCxnSpPr>
        <p:spPr bwMode="auto">
          <a:xfrm rot="5400000" flipH="1" flipV="1">
            <a:off x="3663503" y="2941290"/>
            <a:ext cx="89694" cy="1098550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Conector: angular 57">
            <a:extLst>
              <a:ext uri="{FF2B5EF4-FFF2-40B4-BE49-F238E27FC236}">
                <a16:creationId xmlns:a16="http://schemas.microsoft.com/office/drawing/2014/main" id="{5FE504A8-119B-4623-B317-AAD50C3F122B}"/>
              </a:ext>
            </a:extLst>
          </p:cNvPr>
          <p:cNvCxnSpPr>
            <a:cxnSpLocks/>
            <a:stCxn id="10248" idx="2"/>
            <a:endCxn id="10267" idx="1"/>
          </p:cNvCxnSpPr>
          <p:nvPr/>
        </p:nvCxnSpPr>
        <p:spPr bwMode="auto">
          <a:xfrm rot="16200000" flipH="1">
            <a:off x="3662710" y="2850802"/>
            <a:ext cx="91281" cy="1098550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Conector recto de flecha 58">
            <a:extLst>
              <a:ext uri="{FF2B5EF4-FFF2-40B4-BE49-F238E27FC236}">
                <a16:creationId xmlns:a16="http://schemas.microsoft.com/office/drawing/2014/main" id="{A8819E30-AB10-43D9-9655-A2EE02E72C4F}"/>
              </a:ext>
            </a:extLst>
          </p:cNvPr>
          <p:cNvCxnSpPr>
            <a:cxnSpLocks/>
            <a:stCxn id="10267" idx="0"/>
            <a:endCxn id="10253" idx="2"/>
          </p:cNvCxnSpPr>
          <p:nvPr/>
        </p:nvCxnSpPr>
        <p:spPr bwMode="auto">
          <a:xfrm flipH="1" flipV="1">
            <a:off x="5048200" y="2732609"/>
            <a:ext cx="794" cy="317028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Conector recto de flecha 59">
            <a:extLst>
              <a:ext uri="{FF2B5EF4-FFF2-40B4-BE49-F238E27FC236}">
                <a16:creationId xmlns:a16="http://schemas.microsoft.com/office/drawing/2014/main" id="{88E1579F-F930-470D-9CD2-0EAF986E26D1}"/>
              </a:ext>
            </a:extLst>
          </p:cNvPr>
          <p:cNvCxnSpPr>
            <a:cxnSpLocks/>
            <a:stCxn id="10253" idx="3"/>
            <a:endCxn id="10244" idx="1"/>
          </p:cNvCxnSpPr>
          <p:nvPr/>
        </p:nvCxnSpPr>
        <p:spPr bwMode="auto">
          <a:xfrm>
            <a:off x="5840362" y="2498453"/>
            <a:ext cx="722313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Conector recto de flecha 60">
            <a:extLst>
              <a:ext uri="{FF2B5EF4-FFF2-40B4-BE49-F238E27FC236}">
                <a16:creationId xmlns:a16="http://schemas.microsoft.com/office/drawing/2014/main" id="{EF491087-A1A7-47F9-B7BC-2EB56D619591}"/>
              </a:ext>
            </a:extLst>
          </p:cNvPr>
          <p:cNvCxnSpPr>
            <a:cxnSpLocks/>
            <a:stCxn id="10252" idx="2"/>
            <a:endCxn id="10253" idx="0"/>
          </p:cNvCxnSpPr>
          <p:nvPr/>
        </p:nvCxnSpPr>
        <p:spPr bwMode="auto">
          <a:xfrm>
            <a:off x="5040263" y="1994297"/>
            <a:ext cx="7937" cy="2699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Conector: angular 61">
            <a:extLst>
              <a:ext uri="{FF2B5EF4-FFF2-40B4-BE49-F238E27FC236}">
                <a16:creationId xmlns:a16="http://schemas.microsoft.com/office/drawing/2014/main" id="{D447E2D3-48B8-419B-9664-F76DA20BDF9D}"/>
              </a:ext>
            </a:extLst>
          </p:cNvPr>
          <p:cNvCxnSpPr>
            <a:cxnSpLocks/>
            <a:stCxn id="10267" idx="3"/>
            <a:endCxn id="10249" idx="1"/>
          </p:cNvCxnSpPr>
          <p:nvPr/>
        </p:nvCxnSpPr>
        <p:spPr bwMode="auto">
          <a:xfrm flipV="1">
            <a:off x="5840362" y="3053953"/>
            <a:ext cx="722313" cy="39176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Conector: angular 64">
            <a:extLst>
              <a:ext uri="{FF2B5EF4-FFF2-40B4-BE49-F238E27FC236}">
                <a16:creationId xmlns:a16="http://schemas.microsoft.com/office/drawing/2014/main" id="{4CABBC38-A902-43B2-90CE-47EE83B170C8}"/>
              </a:ext>
            </a:extLst>
          </p:cNvPr>
          <p:cNvCxnSpPr>
            <a:cxnSpLocks/>
            <a:stCxn id="10267" idx="3"/>
            <a:endCxn id="10257" idx="1"/>
          </p:cNvCxnSpPr>
          <p:nvPr/>
        </p:nvCxnSpPr>
        <p:spPr bwMode="auto">
          <a:xfrm>
            <a:off x="5840362" y="3445718"/>
            <a:ext cx="722313" cy="67265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QuadreDeText 110">
            <a:extLst>
              <a:ext uri="{FF2B5EF4-FFF2-40B4-BE49-F238E27FC236}">
                <a16:creationId xmlns:a16="http://schemas.microsoft.com/office/drawing/2014/main" id="{16B34AED-4927-44DF-9784-780BEF12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3049637"/>
            <a:ext cx="1582737" cy="79216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>
                <a:solidFill>
                  <a:srgbClr val="92B9E4"/>
                </a:solidFill>
              </a:rPr>
              <a:t>Dispositivos, material e instrucciones de seguridad</a:t>
            </a:r>
          </a:p>
        </p:txBody>
      </p:sp>
      <p:sp>
        <p:nvSpPr>
          <p:cNvPr id="10268" name="QuadreDeText 110">
            <a:extLst>
              <a:ext uri="{FF2B5EF4-FFF2-40B4-BE49-F238E27FC236}">
                <a16:creationId xmlns:a16="http://schemas.microsoft.com/office/drawing/2014/main" id="{4499EDF4-9FD3-4591-A76A-D1436C43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4320704"/>
            <a:ext cx="1584325" cy="82391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>
                <a:solidFill>
                  <a:srgbClr val="92B9E4"/>
                </a:solidFill>
              </a:rPr>
              <a:t>Información de Seguridad y protocolos de voto seguro</a:t>
            </a:r>
          </a:p>
        </p:txBody>
      </p:sp>
      <p:cxnSp>
        <p:nvCxnSpPr>
          <p:cNvPr id="10269" name="Conector: angular 81">
            <a:extLst>
              <a:ext uri="{FF2B5EF4-FFF2-40B4-BE49-F238E27FC236}">
                <a16:creationId xmlns:a16="http://schemas.microsoft.com/office/drawing/2014/main" id="{3ED17682-AF49-4097-912A-59399181C20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543657" y="3887994"/>
            <a:ext cx="728936" cy="960396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Conector recto de flecha 126">
            <a:extLst>
              <a:ext uri="{FF2B5EF4-FFF2-40B4-BE49-F238E27FC236}">
                <a16:creationId xmlns:a16="http://schemas.microsoft.com/office/drawing/2014/main" id="{9755541C-0762-4C0F-8961-5BF46E8F6361}"/>
              </a:ext>
            </a:extLst>
          </p:cNvPr>
          <p:cNvCxnSpPr>
            <a:cxnSpLocks/>
            <a:stCxn id="10247" idx="2"/>
            <a:endCxn id="10268" idx="0"/>
          </p:cNvCxnSpPr>
          <p:nvPr/>
        </p:nvCxnSpPr>
        <p:spPr bwMode="auto">
          <a:xfrm>
            <a:off x="3159075" y="4003724"/>
            <a:ext cx="0" cy="31698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QuadreDeText 110">
            <a:extLst>
              <a:ext uri="{FF2B5EF4-FFF2-40B4-BE49-F238E27FC236}">
                <a16:creationId xmlns:a16="http://schemas.microsoft.com/office/drawing/2014/main" id="{3DB6FD76-59FE-451C-87B2-1EB16E20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504334"/>
            <a:ext cx="1582737" cy="36036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1200" b="1" noProof="0" dirty="0">
                <a:solidFill>
                  <a:schemeClr val="bg1"/>
                </a:solidFill>
              </a:rPr>
              <a:t>Otras medidas</a:t>
            </a:r>
          </a:p>
        </p:txBody>
      </p:sp>
      <p:cxnSp>
        <p:nvCxnSpPr>
          <p:cNvPr id="10272" name="Conector: angular 141">
            <a:extLst>
              <a:ext uri="{FF2B5EF4-FFF2-40B4-BE49-F238E27FC236}">
                <a16:creationId xmlns:a16="http://schemas.microsoft.com/office/drawing/2014/main" id="{483FB68E-3E8A-40E0-B1B7-4D837F37F6F1}"/>
              </a:ext>
            </a:extLst>
          </p:cNvPr>
          <p:cNvCxnSpPr>
            <a:cxnSpLocks/>
            <a:stCxn id="10246" idx="3"/>
            <a:endCxn id="10256" idx="3"/>
          </p:cNvCxnSpPr>
          <p:nvPr/>
        </p:nvCxnSpPr>
        <p:spPr bwMode="auto">
          <a:xfrm flipH="1" flipV="1">
            <a:off x="8145412" y="3589734"/>
            <a:ext cx="26988" cy="1830463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3" name="Conector recto de flecha 157">
            <a:extLst>
              <a:ext uri="{FF2B5EF4-FFF2-40B4-BE49-F238E27FC236}">
                <a16:creationId xmlns:a16="http://schemas.microsoft.com/office/drawing/2014/main" id="{AD085F86-2079-4F93-BF25-D0592B0F28F6}"/>
              </a:ext>
            </a:extLst>
          </p:cNvPr>
          <p:cNvCxnSpPr>
            <a:cxnSpLocks/>
            <a:stCxn id="10255" idx="3"/>
            <a:endCxn id="10254" idx="1"/>
          </p:cNvCxnSpPr>
          <p:nvPr/>
        </p:nvCxnSpPr>
        <p:spPr bwMode="auto">
          <a:xfrm>
            <a:off x="5840362" y="4732660"/>
            <a:ext cx="747713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Conector: angular 171">
            <a:extLst>
              <a:ext uri="{FF2B5EF4-FFF2-40B4-BE49-F238E27FC236}">
                <a16:creationId xmlns:a16="http://schemas.microsoft.com/office/drawing/2014/main" id="{A5B1E166-8A67-47AB-A6AC-4059EEE98D24}"/>
              </a:ext>
            </a:extLst>
          </p:cNvPr>
          <p:cNvCxnSpPr>
            <a:cxnSpLocks/>
            <a:stCxn id="10268" idx="3"/>
            <a:endCxn id="10255" idx="1"/>
          </p:cNvCxnSpPr>
          <p:nvPr/>
        </p:nvCxnSpPr>
        <p:spPr bwMode="auto">
          <a:xfrm>
            <a:off x="3951237" y="4732660"/>
            <a:ext cx="306388" cy="1270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Conector: angular 186">
            <a:extLst>
              <a:ext uri="{FF2B5EF4-FFF2-40B4-BE49-F238E27FC236}">
                <a16:creationId xmlns:a16="http://schemas.microsoft.com/office/drawing/2014/main" id="{948D0C52-0F8E-4F74-90E6-6008A4681EEF}"/>
              </a:ext>
            </a:extLst>
          </p:cNvPr>
          <p:cNvCxnSpPr>
            <a:cxnSpLocks/>
            <a:stCxn id="10251" idx="3"/>
            <a:endCxn id="10246" idx="1"/>
          </p:cNvCxnSpPr>
          <p:nvPr/>
        </p:nvCxnSpPr>
        <p:spPr bwMode="auto">
          <a:xfrm>
            <a:off x="5840362" y="5252467"/>
            <a:ext cx="749300" cy="16773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Conector: angular 189">
            <a:extLst>
              <a:ext uri="{FF2B5EF4-FFF2-40B4-BE49-F238E27FC236}">
                <a16:creationId xmlns:a16="http://schemas.microsoft.com/office/drawing/2014/main" id="{A4F844A5-192D-4351-A103-F018609690F0}"/>
              </a:ext>
            </a:extLst>
          </p:cNvPr>
          <p:cNvCxnSpPr>
            <a:cxnSpLocks/>
            <a:stCxn id="10271" idx="3"/>
            <a:endCxn id="10246" idx="1"/>
          </p:cNvCxnSpPr>
          <p:nvPr/>
        </p:nvCxnSpPr>
        <p:spPr bwMode="auto">
          <a:xfrm flipV="1">
            <a:off x="5840362" y="5420196"/>
            <a:ext cx="749300" cy="263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Conector: angular 192">
            <a:extLst>
              <a:ext uri="{FF2B5EF4-FFF2-40B4-BE49-F238E27FC236}">
                <a16:creationId xmlns:a16="http://schemas.microsoft.com/office/drawing/2014/main" id="{17087BAE-E460-4345-B6A3-53FA6F9EDAB6}"/>
              </a:ext>
            </a:extLst>
          </p:cNvPr>
          <p:cNvCxnSpPr>
            <a:cxnSpLocks/>
            <a:stCxn id="10250" idx="2"/>
            <a:endCxn id="10251" idx="1"/>
          </p:cNvCxnSpPr>
          <p:nvPr/>
        </p:nvCxnSpPr>
        <p:spPr bwMode="auto">
          <a:xfrm rot="16200000" flipH="1">
            <a:off x="2207699" y="3202540"/>
            <a:ext cx="1248743" cy="2851109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Conector: angular 195">
            <a:extLst>
              <a:ext uri="{FF2B5EF4-FFF2-40B4-BE49-F238E27FC236}">
                <a16:creationId xmlns:a16="http://schemas.microsoft.com/office/drawing/2014/main" id="{BD05CDA3-B7B9-4D3B-8AB0-AF4008ECD926}"/>
              </a:ext>
            </a:extLst>
          </p:cNvPr>
          <p:cNvCxnSpPr>
            <a:cxnSpLocks/>
            <a:stCxn id="10250" idx="2"/>
            <a:endCxn id="10271" idx="1"/>
          </p:cNvCxnSpPr>
          <p:nvPr/>
        </p:nvCxnSpPr>
        <p:spPr bwMode="auto">
          <a:xfrm rot="16200000" flipH="1">
            <a:off x="1991675" y="3418564"/>
            <a:ext cx="1680791" cy="2851109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Conector recto de flecha 199">
            <a:extLst>
              <a:ext uri="{FF2B5EF4-FFF2-40B4-BE49-F238E27FC236}">
                <a16:creationId xmlns:a16="http://schemas.microsoft.com/office/drawing/2014/main" id="{2E243E8F-1117-4D80-89DA-2DCA9C773A26}"/>
              </a:ext>
            </a:extLst>
          </p:cNvPr>
          <p:cNvCxnSpPr>
            <a:cxnSpLocks/>
            <a:stCxn id="10252" idx="3"/>
            <a:endCxn id="10245" idx="1"/>
          </p:cNvCxnSpPr>
          <p:nvPr/>
        </p:nvCxnSpPr>
        <p:spPr bwMode="auto">
          <a:xfrm>
            <a:off x="5832425" y="1814116"/>
            <a:ext cx="728662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0" name="QuadreDeText 110">
            <a:extLst>
              <a:ext uri="{FF2B5EF4-FFF2-40B4-BE49-F238E27FC236}">
                <a16:creationId xmlns:a16="http://schemas.microsoft.com/office/drawing/2014/main" id="{173F9AFD-2536-4EA5-92D5-9EF9B095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111197"/>
            <a:ext cx="1331913" cy="179387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>
                <a:solidFill>
                  <a:srgbClr val="00676C"/>
                </a:solidFill>
              </a:rPr>
              <a:t>Generalitat</a:t>
            </a:r>
          </a:p>
        </p:txBody>
      </p:sp>
      <p:sp>
        <p:nvSpPr>
          <p:cNvPr id="10281" name="QuadreDeText 110">
            <a:extLst>
              <a:ext uri="{FF2B5EF4-FFF2-40B4-BE49-F238E27FC236}">
                <a16:creationId xmlns:a16="http://schemas.microsoft.com/office/drawing/2014/main" id="{8686FDAD-68EF-4068-A8B9-77F73C71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1863547"/>
            <a:ext cx="1331913" cy="179387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/>
              <a:t>Organización</a:t>
            </a:r>
          </a:p>
        </p:txBody>
      </p:sp>
      <p:sp>
        <p:nvSpPr>
          <p:cNvPr id="10282" name="QuadreDeText 110">
            <a:extLst>
              <a:ext uri="{FF2B5EF4-FFF2-40B4-BE49-F238E27FC236}">
                <a16:creationId xmlns:a16="http://schemas.microsoft.com/office/drawing/2014/main" id="{D5A383B1-A037-4AF6-A178-60C2DDA0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1627009"/>
            <a:ext cx="1331913" cy="179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900" b="1" noProof="0" dirty="0"/>
              <a:t>Otra Administración</a:t>
            </a:r>
          </a:p>
        </p:txBody>
      </p:sp>
      <p:sp>
        <p:nvSpPr>
          <p:cNvPr id="10283" name="QuadreDeText 110">
            <a:extLst>
              <a:ext uri="{FF2B5EF4-FFF2-40B4-BE49-F238E27FC236}">
                <a16:creationId xmlns:a16="http://schemas.microsoft.com/office/drawing/2014/main" id="{5BBF7AC1-9C4A-4E51-9548-57FBF256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095322"/>
            <a:ext cx="1331913" cy="179387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900" b="1" noProof="0" dirty="0">
                <a:solidFill>
                  <a:srgbClr val="92B9E4"/>
                </a:solidFill>
              </a:rPr>
              <a:t>Medidas seguridad</a:t>
            </a:r>
          </a:p>
        </p:txBody>
      </p:sp>
      <p:sp>
        <p:nvSpPr>
          <p:cNvPr id="10284" name="QuadreDeText 110">
            <a:extLst>
              <a:ext uri="{FF2B5EF4-FFF2-40B4-BE49-F238E27FC236}">
                <a16:creationId xmlns:a16="http://schemas.microsoft.com/office/drawing/2014/main" id="{ADCE3C80-F223-4E9D-AE61-AC7716B2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1627009"/>
            <a:ext cx="13319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900" b="1" noProof="0" dirty="0"/>
              <a:t>Leyenda:</a:t>
            </a:r>
          </a:p>
        </p:txBody>
      </p:sp>
      <p:sp>
        <p:nvSpPr>
          <p:cNvPr id="10285" name="QuadreDeText 110">
            <a:extLst>
              <a:ext uri="{FF2B5EF4-FFF2-40B4-BE49-F238E27FC236}">
                <a16:creationId xmlns:a16="http://schemas.microsoft.com/office/drawing/2014/main" id="{DDF21956-0919-44CE-A269-1D9940B2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1863547"/>
            <a:ext cx="1331913" cy="179387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sz="900" b="1" noProof="0" dirty="0">
                <a:solidFill>
                  <a:schemeClr val="bg1"/>
                </a:solidFill>
              </a:rPr>
              <a:t>Voto seguro</a:t>
            </a:r>
          </a:p>
        </p:txBody>
      </p:sp>
      <p:sp>
        <p:nvSpPr>
          <p:cNvPr id="10287" name="QuadreDeText 110">
            <a:extLst>
              <a:ext uri="{FF2B5EF4-FFF2-40B4-BE49-F238E27FC236}">
                <a16:creationId xmlns:a16="http://schemas.microsoft.com/office/drawing/2014/main" id="{6F41946B-9F76-4A7C-8725-1068CB86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2381172"/>
            <a:ext cx="1584325" cy="35877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es-ES" noProof="0" dirty="0" err="1"/>
              <a:t>Dept</a:t>
            </a:r>
            <a:r>
              <a:rPr lang="es-ES" noProof="0" dirty="0"/>
              <a:t>. A. Exterior</a:t>
            </a:r>
          </a:p>
        </p:txBody>
      </p:sp>
      <p:cxnSp>
        <p:nvCxnSpPr>
          <p:cNvPr id="10288" name="Conector recto de flecha 226">
            <a:extLst>
              <a:ext uri="{FF2B5EF4-FFF2-40B4-BE49-F238E27FC236}">
                <a16:creationId xmlns:a16="http://schemas.microsoft.com/office/drawing/2014/main" id="{777D277E-F06B-4704-91F8-ED0F2733AA23}"/>
              </a:ext>
            </a:extLst>
          </p:cNvPr>
          <p:cNvCxnSpPr>
            <a:cxnSpLocks/>
          </p:cNvCxnSpPr>
          <p:nvPr/>
        </p:nvCxnSpPr>
        <p:spPr bwMode="auto">
          <a:xfrm>
            <a:off x="1427927" y="2813099"/>
            <a:ext cx="0" cy="74613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ector: angular 61">
            <a:extLst>
              <a:ext uri="{FF2B5EF4-FFF2-40B4-BE49-F238E27FC236}">
                <a16:creationId xmlns:a16="http://schemas.microsoft.com/office/drawing/2014/main" id="{24768848-B42D-4DF6-856A-CAA9A0EB8AD9}"/>
              </a:ext>
            </a:extLst>
          </p:cNvPr>
          <p:cNvCxnSpPr>
            <a:cxnSpLocks/>
            <a:stCxn id="10267" idx="3"/>
            <a:endCxn id="10256" idx="1"/>
          </p:cNvCxnSpPr>
          <p:nvPr/>
        </p:nvCxnSpPr>
        <p:spPr bwMode="auto">
          <a:xfrm>
            <a:off x="5840362" y="3445718"/>
            <a:ext cx="722313" cy="144016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9282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4ED65-87C0-3E89-5D03-07298E2CA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9F8A6509-1378-40E7-2C10-F944AFB7A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8" y="2864218"/>
            <a:ext cx="8424863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altLang="ca-ES" sz="3200" dirty="0"/>
              <a:t>Escenarios</a:t>
            </a:r>
          </a:p>
        </p:txBody>
      </p:sp>
    </p:spTree>
    <p:extLst>
      <p:ext uri="{BB962C8B-B14F-4D97-AF65-F5344CB8AC3E}">
        <p14:creationId xmlns:p14="http://schemas.microsoft.com/office/powerpoint/2010/main" val="2665370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24000" y="417600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ejes de la misión</a:t>
            </a:r>
          </a:p>
        </p:txBody>
      </p:sp>
      <p:sp>
        <p:nvSpPr>
          <p:cNvPr id="4" name="Cuadro de texto 3">
            <a:extLst>
              <a:ext uri="{FF2B5EF4-FFF2-40B4-BE49-F238E27FC236}">
                <a16:creationId xmlns:a16="http://schemas.microsoft.com/office/drawing/2014/main" id="{65D33EF7-08B0-CBE2-4269-E8B477F9F956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1. Eixos, actors, dispositius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C810C1-3555-DFB0-7224-A2F1B370D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6647"/>
              </p:ext>
            </p:extLst>
          </p:nvPr>
        </p:nvGraphicFramePr>
        <p:xfrm>
          <a:off x="827087" y="1772816"/>
          <a:ext cx="7489825" cy="75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  <a:p>
                      <a:pPr algn="just"/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Derechos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Legitimidad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5462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es-ES" sz="28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Deliberación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es-ES" sz="28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Sufragio pasivo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es-ES" sz="28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Sufragio activo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es-ES" sz="28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es-ES" sz="28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Implantación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estadios o áreas</a:t>
            </a:r>
          </a:p>
        </p:txBody>
      </p:sp>
    </p:spTree>
    <p:extLst>
      <p:ext uri="{BB962C8B-B14F-4D97-AF65-F5344CB8AC3E}">
        <p14:creationId xmlns:p14="http://schemas.microsoft.com/office/powerpoint/2010/main" val="2085877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escenarios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396342"/>
              </p:ext>
            </p:extLst>
          </p:nvPr>
        </p:nvGraphicFramePr>
        <p:xfrm>
          <a:off x="827087" y="1772816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</a:p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Derechos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Legitimidad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Deliberación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Sufragio pasivo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Sufragio activo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Implantación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79A67B-2CC7-4C90-85B8-84C601CB2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63000"/>
              </p:ext>
            </p:extLst>
          </p:nvPr>
        </p:nvGraphicFramePr>
        <p:xfrm>
          <a:off x="827087" y="4902829"/>
          <a:ext cx="7489822" cy="50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9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498626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</a:t>
                      </a:r>
                    </a:p>
                    <a:p>
                      <a:pPr algn="ctr"/>
                      <a:r>
                        <a:rPr lang="es-ES" sz="14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</a:t>
                      </a:r>
                      <a:endParaRPr lang="es-ES" sz="14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 </a:t>
                      </a:r>
                    </a:p>
                    <a:p>
                      <a:pPr algn="ctr"/>
                      <a:r>
                        <a:rPr lang="es-ES" sz="14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impacto</a:t>
                      </a:r>
                      <a:endParaRPr lang="es-ES" sz="14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 menores</a:t>
                      </a:r>
                      <a:endParaRPr lang="es-ES" sz="14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 críticas</a:t>
                      </a:r>
                      <a:endParaRPr lang="es-ES" sz="14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afectaciones muy críticas</a:t>
                      </a:r>
                      <a:endParaRPr lang="es-ES" sz="1400" b="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73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s-ES" b="1" noProof="0">
                <a:latin typeface="Arial" panose="020B0604020202020204" pitchFamily="34" charset="0"/>
                <a:cs typeface="Arial" panose="020B0604020202020204" pitchFamily="34" charset="0"/>
              </a:rPr>
              <a:t>Los escenarios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1160192" y="1680280"/>
            <a:ext cx="7252887" cy="2157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45134" y="4027341"/>
            <a:ext cx="5301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Impacto esperado de la COVID-19 sobre ámbitos de legitimidad y objetivos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3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C73DC-54A7-108B-9833-8ADB9F0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25BB1F-5044-BE9F-5C4A-54405BDB1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Orientación a procedimientos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49DB2748-4311-B080-CF9E-1CCB20600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09212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función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Modelo: servicio y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procedimiento administrativo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servicio y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del trabajador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Diseñar e implantar un servicio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conocimiento de la norma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las competencias y habilidades del trabajador para el desempeño de las funciones que tendrá que desarrollar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Actualizar los conocimientos del trabajador cuando cambia el procedimiento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desarrollo del trabajador para que adquiera nuevas competencias y habilidades para mejorar su desempeño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I+D+i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 todo externalizada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Equipo propio, </a:t>
                      </a:r>
                      <a:r>
                        <a:rPr lang="es" sz="14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comunidades de práctica y aprendizaje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Jerárquica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Por proyectos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Funcionamiento lógico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Expediente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Interoperabilidad y ciencia de datos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entre unidades y organizs.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Competenciales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colaboración y complementariedad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antigüedad y la formación generalista. A menudo va acompañada de movilidad horizontal.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su capacidad. Requiere adquirir competencias específicas. Generalmente se progresa en el mismo ámbito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 horizontal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Fácil y relativamente rápida: el procedimiento es genérico.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y lenta: requiere adquirir competencias específicas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8268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42367"/>
          <a:stretch/>
        </p:blipFill>
        <p:spPr>
          <a:xfrm>
            <a:off x="1170072" y="2053841"/>
            <a:ext cx="6624000" cy="35587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70072" y="1641249"/>
            <a:ext cx="6624000" cy="433332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s-ES" b="1" noProof="0">
                <a:latin typeface="Arial" panose="020B0604020202020204" pitchFamily="34" charset="0"/>
                <a:cs typeface="Arial" panose="020B0604020202020204" pitchFamily="34" charset="0"/>
              </a:rPr>
              <a:t>Los escenarios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661248"/>
            <a:ext cx="5301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cs typeface="Arial" panose="020B0604020202020204" pitchFamily="34" charset="0"/>
              </a:rPr>
              <a:t>Impacto esperado de la COVID-19 sobre ámbitos de legitimidad y objetivos</a:t>
            </a:r>
            <a:endParaRPr lang="ca-E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39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 b="2022"/>
          <a:stretch/>
        </p:blipFill>
        <p:spPr>
          <a:xfrm>
            <a:off x="1169162" y="1847307"/>
            <a:ext cx="6624736" cy="38937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69162" y="1440215"/>
            <a:ext cx="6624736" cy="43337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-ES" noProof="0"/>
              <a:t>Los escenarios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816297"/>
            <a:ext cx="5301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cs typeface="Arial" panose="020B0604020202020204" pitchFamily="34" charset="0"/>
              </a:rPr>
              <a:t>Impacto esperado de la COVID-19 sobre ámbitos de legitimidad y objetivos</a:t>
            </a:r>
            <a:endParaRPr lang="ca-ES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637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idor de contingut 12">
            <a:extLst>
              <a:ext uri="{FF2B5EF4-FFF2-40B4-BE49-F238E27FC236}">
                <a16:creationId xmlns:a16="http://schemas.microsoft.com/office/drawing/2014/main" id="{A7929673-4B88-49A8-82AE-A1E598C42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124744"/>
            <a:ext cx="8424863" cy="5175983"/>
          </a:xfrm>
        </p:spPr>
        <p:txBody>
          <a:bodyPr/>
          <a:lstStyle/>
          <a:p>
            <a:pPr marL="0" lvl="0" indent="0" algn="l">
              <a:buNone/>
            </a:pPr>
            <a:r>
              <a:rPr lang="es-ES_tradnl" sz="2000" noProof="0" dirty="0"/>
              <a:t>Escenarios de sanidad para las elecciones</a:t>
            </a:r>
          </a:p>
          <a:p>
            <a:pPr marL="0" lvl="0" indent="0" algn="l">
              <a:buNone/>
            </a:pPr>
            <a:endParaRPr lang="es-ES_tradnl" sz="2000" noProof="0" dirty="0">
              <a:solidFill>
                <a:schemeClr val="tx1"/>
              </a:solidFill>
            </a:endParaRPr>
          </a:p>
          <a:p>
            <a:pPr marL="0" lvl="0" indent="0" algn="l">
              <a:buNone/>
            </a:pPr>
            <a:endParaRPr lang="es-ES_tradnl" sz="2000" noProof="0" dirty="0"/>
          </a:p>
          <a:p>
            <a:pPr marL="0" lvl="0" indent="0" algn="l">
              <a:buNone/>
            </a:pPr>
            <a:r>
              <a:rPr lang="es-ES_tradnl" sz="2000" noProof="0" dirty="0"/>
              <a:t>Cuadro de mando de tareas y riesgos </a:t>
            </a:r>
            <a:r>
              <a:rPr lang="es-ES_tradnl" sz="1400" noProof="0" dirty="0"/>
              <a:t>(situación al aplazar las elecciones)</a:t>
            </a:r>
            <a:endParaRPr lang="es-ES_tradnl" sz="2000" noProof="0" dirty="0">
              <a:solidFill>
                <a:schemeClr val="tx1"/>
              </a:solidFill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altLang="ca-ES" noProof="0" dirty="0"/>
              <a:t>Cuadro de mando, indicadores, umbrales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B57A990-43DE-4A67-859B-E393734D1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2957"/>
              </p:ext>
            </p:extLst>
          </p:nvPr>
        </p:nvGraphicFramePr>
        <p:xfrm>
          <a:off x="341133" y="2639346"/>
          <a:ext cx="4176711" cy="3722978"/>
        </p:xfrm>
        <a:graphic>
          <a:graphicData uri="http://schemas.openxmlformats.org/drawingml/2006/table">
            <a:tbl>
              <a:tblPr firstRow="1" firstCol="1" bandRow="1"/>
              <a:tblGrid>
                <a:gridCol w="1392456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927649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928303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928303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318786"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Escenario      Objetivo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Derechos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Legitimidad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54736"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Deliberación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54736"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Sufragio pasivo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54736">
                <a:tc rowSpan="9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Sufragio active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54736">
                <a:tc rowSpan="5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Operaciones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54736">
                <a:tc rowSpan="4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Implantación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54736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1A9797D-7AF2-41CB-8685-44554498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76561"/>
              </p:ext>
            </p:extLst>
          </p:nvPr>
        </p:nvGraphicFramePr>
        <p:xfrm>
          <a:off x="4661860" y="2636912"/>
          <a:ext cx="4175999" cy="3725408"/>
        </p:xfrm>
        <a:graphic>
          <a:graphicData uri="http://schemas.openxmlformats.org/drawingml/2006/table">
            <a:tbl>
              <a:tblPr firstRow="1" firstCol="1" bandRow="1"/>
              <a:tblGrid>
                <a:gridCol w="1392219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927490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928145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928145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237086"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Escenario      Objetivo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Derechos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Legitimidad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294094"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Deliberación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Suspender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21654"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Sufragio pasivo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21654">
                <a:tc rowSpan="9">
                  <a:txBody>
                    <a:bodyPr/>
                    <a:lstStyle/>
                    <a:p>
                      <a:pPr algn="just"/>
                      <a:r>
                        <a:rPr lang="es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Sufragio active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29409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Mantener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21654">
                <a:tc rowSpan="5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Operaciones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294094">
                <a:tc rowSpan="4">
                  <a:txBody>
                    <a:bodyPr/>
                    <a:lstStyle/>
                    <a:p>
                      <a:pPr algn="just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Implantación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Suspender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9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Suspender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21654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50CDFC9-82F0-46AA-A314-533B3574F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27958"/>
              </p:ext>
            </p:extLst>
          </p:nvPr>
        </p:nvGraphicFramePr>
        <p:xfrm>
          <a:off x="395453" y="1484784"/>
          <a:ext cx="8532814" cy="662735"/>
        </p:xfrm>
        <a:graphic>
          <a:graphicData uri="http://schemas.openxmlformats.org/drawingml/2006/table">
            <a:tbl>
              <a:tblPr/>
              <a:tblGrid>
                <a:gridCol w="1606044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770468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630487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752483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777270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755702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Escenario</a:t>
                      </a:r>
                      <a:endParaRPr lang="en-GB" sz="8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EPC21-Nuevanormal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EPC21-Tramo4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EPC21-Tramo3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EPC21-Tramo2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EPC21-Tramo1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EPC21-Paro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EPC21-Cierre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Movilidad</a:t>
                      </a:r>
                      <a:endParaRPr lang="en-GB" sz="8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Actividad</a:t>
                      </a:r>
                      <a:r>
                        <a:rPr lang="en-GB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social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Afectaciones</a:t>
                      </a:r>
                      <a:r>
                        <a:rPr lang="en-GB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electorales</a:t>
                      </a:r>
                      <a:endParaRPr lang="en-GB" sz="800" b="1" i="0" u="none" strike="noStrike" noProof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Protocolo</a:t>
                      </a:r>
                      <a:r>
                        <a:rPr lang="en-GB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8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Elecciones</a:t>
                      </a:r>
                      <a:r>
                        <a:rPr lang="en-GB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COVID19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8A51743-54E1-4787-9F10-F42A1FCB8C64}"/>
              </a:ext>
            </a:extLst>
          </p:cNvPr>
          <p:cNvSpPr txBox="1"/>
          <p:nvPr/>
        </p:nvSpPr>
        <p:spPr>
          <a:xfrm>
            <a:off x="3059997" y="1596216"/>
            <a:ext cx="464261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Progresión según</a:t>
            </a:r>
            <a:endParaRPr lang="es-ES" sz="10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RT varia de forma significante y persistente</a:t>
            </a:r>
          </a:p>
          <a:p>
            <a:pPr marL="171450" lvl="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número de hospitalizaciones varia de forma significante y persistente</a:t>
            </a:r>
            <a:endParaRPr lang="es-ES" sz="1600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F7BA5FE9-772C-40C5-93FF-74B3A61306F4}"/>
              </a:ext>
            </a:extLst>
          </p:cNvPr>
          <p:cNvSpPr txBox="1">
            <a:spLocks/>
          </p:cNvSpPr>
          <p:nvPr/>
        </p:nvSpPr>
        <p:spPr bwMode="auto">
          <a:xfrm>
            <a:off x="3203575" y="6441707"/>
            <a:ext cx="5461567" cy="33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1000" dirty="0">
                <a:latin typeface="Arial" panose="020B0604020202020204" pitchFamily="34" charset="0"/>
              </a:rPr>
              <a:t>Inspirado en: </a:t>
            </a:r>
            <a:r>
              <a:rPr lang="en-US" altLang="ca-ES" sz="1000" dirty="0">
                <a:latin typeface="Arial" panose="020B0604020202020204" pitchFamily="34" charset="0"/>
              </a:rPr>
              <a:t>James, T.S. &amp; </a:t>
            </a:r>
            <a:r>
              <a:rPr lang="en-US" altLang="ca-ES" sz="1000" dirty="0" err="1">
                <a:latin typeface="Arial" panose="020B0604020202020204" pitchFamily="34" charset="0"/>
              </a:rPr>
              <a:t>Alihodzic</a:t>
            </a:r>
            <a:r>
              <a:rPr lang="en-US" altLang="ca-ES" sz="1000" dirty="0">
                <a:latin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744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7C56F-D053-8642-2B73-DA516417C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EA6AC02E-D36C-36B4-DCF4-E91A783A79FB}"/>
              </a:ext>
            </a:extLst>
          </p:cNvPr>
          <p:cNvSpPr txBox="1">
            <a:spLocks/>
          </p:cNvSpPr>
          <p:nvPr/>
        </p:nvSpPr>
        <p:spPr>
          <a:xfrm>
            <a:off x="0" y="1167162"/>
            <a:ext cx="9144000" cy="5286025"/>
          </a:xfrm>
          <a:prstGeom prst="rect">
            <a:avLst/>
          </a:prstGeo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es-ES" sz="4000" b="1" dirty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sz="8800" dirty="0"/>
              <a:t>Taller</a:t>
            </a:r>
            <a:endParaRPr lang="es-ES" dirty="0"/>
          </a:p>
          <a:p>
            <a:r>
              <a:rPr lang="es-ES" noProof="0" dirty="0"/>
              <a:t>Gestionar la complejidad</a:t>
            </a:r>
          </a:p>
        </p:txBody>
      </p:sp>
    </p:spTree>
    <p:extLst>
      <p:ext uri="{BB962C8B-B14F-4D97-AF65-F5344CB8AC3E}">
        <p14:creationId xmlns:p14="http://schemas.microsoft.com/office/powerpoint/2010/main" val="2393858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BAEC2-8BD1-12BD-ABCD-9074864D2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D2CCDB3-8380-8BB2-FB57-B0D927279246}"/>
              </a:ext>
            </a:extLst>
          </p:cNvPr>
          <p:cNvSpPr/>
          <p:nvPr/>
        </p:nvSpPr>
        <p:spPr>
          <a:xfrm>
            <a:off x="0" y="1166400"/>
            <a:ext cx="9144000" cy="5286788"/>
          </a:xfrm>
          <a:prstGeom prst="rect">
            <a:avLst/>
          </a:prstGeom>
          <a:solidFill>
            <a:srgbClr val="DA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F72BFF2-8049-2340-231C-FB695F74F47F}"/>
              </a:ext>
            </a:extLst>
          </p:cNvPr>
          <p:cNvSpPr txBox="1">
            <a:spLocks/>
          </p:cNvSpPr>
          <p:nvPr/>
        </p:nvSpPr>
        <p:spPr bwMode="auto">
          <a:xfrm>
            <a:off x="323850" y="404813"/>
            <a:ext cx="85709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2900" dirty="0">
                <a:solidFill>
                  <a:srgbClr val="00676C"/>
                </a:solidFill>
                <a:sym typeface="Symbol" panose="05050102010706020507" pitchFamily="18" charset="2"/>
              </a:rPr>
              <a:t>Identificar</a:t>
            </a:r>
            <a:r>
              <a:rPr lang="es-ES_tradnl" altLang="ca-ES" sz="3200" dirty="0">
                <a:solidFill>
                  <a:srgbClr val="00676C"/>
                </a:solidFill>
                <a:sym typeface="Symbol" panose="05050102010706020507" pitchFamily="18" charset="2"/>
              </a:rPr>
              <a:t> los ejes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28E4E27-57A7-2310-F22B-C5AFA5286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02800"/>
              </p:ext>
            </p:extLst>
          </p:nvPr>
        </p:nvGraphicFramePr>
        <p:xfrm>
          <a:off x="3203352" y="1773238"/>
          <a:ext cx="5113064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473403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69329953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4097699092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1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2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3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6872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8880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35464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98906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499102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4004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CE92C-0C74-7CC6-4EAB-5F2A8763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A5EF77E-9D3C-4E02-6CA6-E44F6B6F3533}"/>
              </a:ext>
            </a:extLst>
          </p:cNvPr>
          <p:cNvSpPr/>
          <p:nvPr/>
        </p:nvSpPr>
        <p:spPr>
          <a:xfrm>
            <a:off x="0" y="1166400"/>
            <a:ext cx="9144000" cy="5286788"/>
          </a:xfrm>
          <a:prstGeom prst="rect">
            <a:avLst/>
          </a:prstGeom>
          <a:solidFill>
            <a:srgbClr val="DAF6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8C1DB8A-4E77-9CD4-61D0-91A4C6BD74DC}"/>
              </a:ext>
            </a:extLst>
          </p:cNvPr>
          <p:cNvSpPr txBox="1">
            <a:spLocks/>
          </p:cNvSpPr>
          <p:nvPr/>
        </p:nvSpPr>
        <p:spPr bwMode="auto">
          <a:xfrm>
            <a:off x="323850" y="404813"/>
            <a:ext cx="85709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s-ES_tradnl" altLang="ca-ES" sz="2900" dirty="0">
                <a:solidFill>
                  <a:srgbClr val="00676C"/>
                </a:solidFill>
                <a:sym typeface="Symbol" panose="05050102010706020507" pitchFamily="18" charset="2"/>
              </a:rPr>
              <a:t>Identificar</a:t>
            </a:r>
            <a:r>
              <a:rPr lang="es-ES_tradnl" altLang="ca-ES" sz="3200" dirty="0">
                <a:solidFill>
                  <a:srgbClr val="00676C"/>
                </a:solidFill>
                <a:sym typeface="Symbol" panose="05050102010706020507" pitchFamily="18" charset="2"/>
              </a:rPr>
              <a:t> los escenarios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935446F-D2D1-A859-B4AE-A7BC8937C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58482"/>
              </p:ext>
            </p:extLst>
          </p:nvPr>
        </p:nvGraphicFramePr>
        <p:xfrm>
          <a:off x="827087" y="1773238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337691314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473403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69329953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4097699092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</a:t>
                      </a:r>
                    </a:p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Escenario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1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2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 3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6872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 1</a:t>
                      </a:r>
                      <a:endParaRPr lang="es-ES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8880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 2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35464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 3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98906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 4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499102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 5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1F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59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3733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7B4A-725E-4EAA-2D91-2CFE6005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8DB12CA0-24FD-0E47-455B-483E36EA3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8" y="2864218"/>
            <a:ext cx="8424863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_tradnl" altLang="ca-ES" sz="3200" dirty="0"/>
              <a:t>Concurrencia (efectiva) de actores</a:t>
            </a:r>
          </a:p>
        </p:txBody>
      </p:sp>
    </p:spTree>
    <p:extLst>
      <p:ext uri="{BB962C8B-B14F-4D97-AF65-F5344CB8AC3E}">
        <p14:creationId xmlns:p14="http://schemas.microsoft.com/office/powerpoint/2010/main" val="2330858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s-ES_tradnl" altLang="ca-ES" sz="2400" b="1" noProof="0" dirty="0">
                <a:solidFill>
                  <a:srgbClr val="00676C"/>
                </a:solidFill>
              </a:rPr>
              <a:t>Transparencia y los datos abiertos</a:t>
            </a:r>
            <a:endParaRPr lang="es-ES_tradnl" altLang="ca-ES" sz="2400" noProof="0" dirty="0">
              <a:solidFill>
                <a:srgbClr val="00676C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_tradnl" altLang="ca-ES" sz="2200" noProof="0" dirty="0"/>
              <a:t> Todos los datos abiertos: salud, presupuesto, protocolos, procedimientos, actas de reuniones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_tradnl" altLang="ca-ES" sz="2200" noProof="0" dirty="0"/>
              <a:t> Transparencia total: acuerdos, consensos, dudas, disensos, problemas</a:t>
            </a:r>
          </a:p>
          <a:p>
            <a:pPr marL="0" indent="0" eaLnBrk="1" hangingPunct="1">
              <a:buNone/>
            </a:pPr>
            <a:r>
              <a:rPr lang="es-ES_tradnl" altLang="ca-ES" sz="2400" b="1" noProof="0" dirty="0">
                <a:solidFill>
                  <a:srgbClr val="00676C"/>
                </a:solidFill>
              </a:rPr>
              <a:t>Participación</a:t>
            </a:r>
            <a:endParaRPr lang="es-ES_tradnl" altLang="ca-ES" sz="2400" noProof="0" dirty="0">
              <a:solidFill>
                <a:srgbClr val="00676C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_tradnl" altLang="ca-ES" sz="2200" noProof="0" dirty="0"/>
              <a:t> G2G, partidos </a:t>
            </a:r>
            <a:r>
              <a:rPr lang="es-ES_tradnl" altLang="ca-ES" sz="2200" noProof="0" dirty="0" err="1"/>
              <a:t>pol</a:t>
            </a:r>
            <a:r>
              <a:rPr lang="es-ES_tradnl" altLang="ca-ES" sz="2200" dirty="0" err="1"/>
              <a:t>íticos</a:t>
            </a:r>
            <a:r>
              <a:rPr lang="es-ES_tradnl" altLang="ca-ES" sz="2200" dirty="0"/>
              <a:t>, ciudadanos</a:t>
            </a:r>
            <a:endParaRPr lang="es-ES_tradnl" altLang="ca-ES" sz="2200" noProof="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_tradnl" altLang="ca-ES" sz="2200" noProof="0" dirty="0"/>
              <a:t> Escucha activa</a:t>
            </a:r>
          </a:p>
          <a:p>
            <a:pPr marL="0" indent="0" eaLnBrk="1" hangingPunct="1">
              <a:buNone/>
            </a:pPr>
            <a:r>
              <a:rPr lang="es-ES_tradnl" altLang="ca-ES" sz="2400" b="1" noProof="0" dirty="0">
                <a:solidFill>
                  <a:srgbClr val="00676C"/>
                </a:solidFill>
              </a:rPr>
              <a:t>Colaboración</a:t>
            </a:r>
            <a:endParaRPr lang="es-ES_tradnl" altLang="ca-ES" sz="2400" noProof="0" dirty="0">
              <a:solidFill>
                <a:srgbClr val="00676C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_tradnl" altLang="ca-ES" sz="2200" noProof="0" dirty="0"/>
              <a:t> </a:t>
            </a:r>
            <a:r>
              <a:rPr lang="es-ES_tradnl" altLang="ca-ES" sz="2200" noProof="0" dirty="0" err="1"/>
              <a:t>Co-diseño</a:t>
            </a:r>
            <a:endParaRPr lang="es-ES_tradnl" altLang="ca-ES" sz="2200" noProof="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s-ES_tradnl" altLang="ca-ES" sz="2200" noProof="0" dirty="0"/>
              <a:t> </a:t>
            </a:r>
            <a:r>
              <a:rPr lang="es-ES_tradnl" altLang="ca-ES" sz="2200" noProof="0" dirty="0" err="1"/>
              <a:t>Co-gestión</a:t>
            </a:r>
            <a:endParaRPr lang="es-ES_tradnl" altLang="ca-ES" sz="2200" noProof="0" dirty="0"/>
          </a:p>
          <a:p>
            <a:pPr marL="0" indent="0" eaLnBrk="1" hangingPunct="1">
              <a:buNone/>
            </a:pPr>
            <a:endParaRPr lang="es-ES_tradnl" altLang="ca-ES" noProof="0" dirty="0"/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altLang="ca-ES" noProof="0" dirty="0"/>
              <a:t>El Gobierno Abierto como paradigma</a:t>
            </a:r>
          </a:p>
        </p:txBody>
      </p:sp>
    </p:spTree>
    <p:extLst>
      <p:ext uri="{BB962C8B-B14F-4D97-AF65-F5344CB8AC3E}">
        <p14:creationId xmlns:p14="http://schemas.microsoft.com/office/powerpoint/2010/main" val="1287617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sz="2000" noProof="0" dirty="0"/>
              <a:t>De la transparencia como rendición de cuentas a la transparencia como variable endógena y herramientas para la autonomía</a:t>
            </a:r>
          </a:p>
          <a:p>
            <a:pPr>
              <a:buFont typeface="Wingdings" panose="05000000000000000000" pitchFamily="2" charset="2"/>
              <a:buChar char="§"/>
            </a:pPr>
            <a:endParaRPr lang="es-ES_tradnl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Font typeface="Wingdings" panose="05000000000000000000" pitchFamily="2" charset="2"/>
              <a:buChar char="§"/>
            </a:pPr>
            <a:endParaRPr lang="es-ES_tradnl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altLang="ca-ES" noProof="0" dirty="0"/>
              <a:t>Transparencia como input (i)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354512-49AB-C158-2153-E3AA5534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14550"/>
            <a:ext cx="35337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9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0A77-B663-2A5A-7351-93E6C53F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3BEC8D0-11EB-296C-32EA-4688F32BC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sz="2800" b="1" noProof="0">
                <a:solidFill>
                  <a:srgbClr val="00676C"/>
                </a:solidFill>
                <a:latin typeface="Arial" panose="020B0604020202020204" pitchFamily="34" charset="0"/>
              </a:rPr>
              <a:t>Transparencia como input (</a:t>
            </a:r>
            <a:r>
              <a:rPr lang="es-ES" sz="2800" b="1" noProof="0" dirty="0" err="1">
                <a:solidFill>
                  <a:srgbClr val="00676C"/>
                </a:solidFill>
                <a:latin typeface="Arial" panose="020B0604020202020204" pitchFamily="34" charset="0"/>
              </a:rPr>
              <a:t>ii</a:t>
            </a:r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7BBA68-7BE4-A5B1-EE82-EFFD7B7A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69" y="1296713"/>
            <a:ext cx="3834426" cy="324036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CA44A76-DA8E-C4BA-E78B-B3CE83AEADB5}"/>
              </a:ext>
            </a:extLst>
          </p:cNvPr>
          <p:cNvGrpSpPr/>
          <p:nvPr/>
        </p:nvGrpSpPr>
        <p:grpSpPr>
          <a:xfrm>
            <a:off x="4716016" y="2138595"/>
            <a:ext cx="3907103" cy="4090231"/>
            <a:chOff x="4716016" y="2138595"/>
            <a:chExt cx="3907103" cy="409023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A1828EC-C642-993E-F446-7F12723006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6953"/>
            <a:stretch/>
          </p:blipFill>
          <p:spPr>
            <a:xfrm>
              <a:off x="4716016" y="2138595"/>
              <a:ext cx="3907103" cy="4090231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4F2D79A-153D-6FEB-07D3-5031ACD6DD65}"/>
                </a:ext>
              </a:extLst>
            </p:cNvPr>
            <p:cNvSpPr txBox="1"/>
            <p:nvPr/>
          </p:nvSpPr>
          <p:spPr>
            <a:xfrm>
              <a:off x="4754756" y="2227194"/>
              <a:ext cx="2820003" cy="461665"/>
            </a:xfrm>
            <a:prstGeom prst="rect">
              <a:avLst/>
            </a:prstGeom>
            <a:solidFill>
              <a:srgbClr val="F5F5F5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noProof="0" dirty="0">
                  <a:solidFill>
                    <a:srgbClr val="3C33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Mesa de partidos</a:t>
              </a: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339072E-7650-D196-1A7F-2035F8D53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624" y="2749436"/>
            <a:ext cx="3168920" cy="396391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14BE1C4-C9E6-360B-0891-7BA4C18DF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57" y="3166877"/>
            <a:ext cx="4811067" cy="33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C20352-8713-D355-30D7-0D2B7C46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E64B15-21A0-1359-056A-D79A927DF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Gobernar sistemas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152366A9-D554-479E-1F29-368AAD46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33836"/>
              </p:ext>
            </p:extLst>
          </p:nvPr>
        </p:nvGraphicFramePr>
        <p:xfrm>
          <a:off x="331020" y="1223877"/>
          <a:ext cx="517708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Estática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Jerarquía, dentro/fuera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Unidad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Profesionales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Conocimiento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Ámbito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Cerrado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en la gestión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Procedimiento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Presupuesto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Calidad democrática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339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F08A-FC95-FFC0-3A77-FBF1A238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6C828DF-D4A2-5EF6-298B-C056A3C70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Transparencia como input (</a:t>
            </a:r>
            <a:r>
              <a:rPr lang="es-ES" sz="2800" b="1" noProof="0" dirty="0" err="1">
                <a:solidFill>
                  <a:srgbClr val="00676C"/>
                </a:solidFill>
                <a:latin typeface="Arial" panose="020B0604020202020204" pitchFamily="34" charset="0"/>
              </a:rPr>
              <a:t>iii</a:t>
            </a:r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030" name="Picture 6" descr="Imatge">
            <a:extLst>
              <a:ext uri="{FF2B5EF4-FFF2-40B4-BE49-F238E27FC236}">
                <a16:creationId xmlns:a16="http://schemas.microsoft.com/office/drawing/2014/main" id="{B2FCEFDA-423F-4CF9-29C8-F14AA251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94" y="1800200"/>
            <a:ext cx="464531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tge">
            <a:extLst>
              <a:ext uri="{FF2B5EF4-FFF2-40B4-BE49-F238E27FC236}">
                <a16:creationId xmlns:a16="http://schemas.microsoft.com/office/drawing/2014/main" id="{2AC2DD00-363C-3EA7-4207-F7DE37F6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0568"/>
            <a:ext cx="3143513" cy="54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tge">
            <a:extLst>
              <a:ext uri="{FF2B5EF4-FFF2-40B4-BE49-F238E27FC236}">
                <a16:creationId xmlns:a16="http://schemas.microsoft.com/office/drawing/2014/main" id="{106D0360-C85F-BDF2-1637-4966A7D5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7" b="50881"/>
          <a:stretch/>
        </p:blipFill>
        <p:spPr bwMode="auto">
          <a:xfrm>
            <a:off x="3635896" y="3923302"/>
            <a:ext cx="3313918" cy="26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49CA-2E48-FC02-78E6-1CA9CB94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2E0B63A-24A1-FAB1-D893-9741CD8A7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Transparencia como input (</a:t>
            </a:r>
            <a:r>
              <a:rPr lang="es-ES" sz="2800" b="1" noProof="0" dirty="0" err="1">
                <a:solidFill>
                  <a:srgbClr val="00676C"/>
                </a:solidFill>
                <a:latin typeface="Arial" panose="020B0604020202020204" pitchFamily="34" charset="0"/>
              </a:rPr>
              <a:t>iv</a:t>
            </a:r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4546665-6101-6C46-2EC2-7E6E046B1535}"/>
              </a:ext>
            </a:extLst>
          </p:cNvPr>
          <p:cNvGrpSpPr/>
          <p:nvPr/>
        </p:nvGrpSpPr>
        <p:grpSpPr>
          <a:xfrm>
            <a:off x="334937" y="1233212"/>
            <a:ext cx="4021039" cy="4239217"/>
            <a:chOff x="-982420" y="116632"/>
            <a:chExt cx="4808184" cy="506907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C5CA3A6-8148-1150-2E05-F0A6F356B29A}"/>
                </a:ext>
              </a:extLst>
            </p:cNvPr>
            <p:cNvSpPr txBox="1"/>
            <p:nvPr/>
          </p:nvSpPr>
          <p:spPr>
            <a:xfrm>
              <a:off x="-982420" y="4869148"/>
              <a:ext cx="4808184" cy="31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000" dirty="0"/>
                <a:t>https://x.com/meritxellvargas/status/1355443294520680448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7F7254B-F876-B197-D32D-77304911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2469" y="116632"/>
              <a:ext cx="3939756" cy="4745447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69AB21-E8FC-98DD-9272-4CB1F32F2318}"/>
              </a:ext>
            </a:extLst>
          </p:cNvPr>
          <p:cNvGrpSpPr/>
          <p:nvPr/>
        </p:nvGrpSpPr>
        <p:grpSpPr>
          <a:xfrm>
            <a:off x="611187" y="1929942"/>
            <a:ext cx="4772097" cy="4368045"/>
            <a:chOff x="2010528" y="1052512"/>
            <a:chExt cx="5453406" cy="4991668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F635A51-39CC-8E5D-48B2-BED9385E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112" y="1052512"/>
              <a:ext cx="5057775" cy="4752975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83EA689-58B3-0408-8C35-270B5B6271B2}"/>
                </a:ext>
              </a:extLst>
            </p:cNvPr>
            <p:cNvSpPr txBox="1"/>
            <p:nvPr/>
          </p:nvSpPr>
          <p:spPr>
            <a:xfrm>
              <a:off x="2010528" y="5797959"/>
              <a:ext cx="545340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000" dirty="0"/>
                <a:t>https://x.com/ajlagarriga/status/1359868438655696898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5A0C1AC-3D4C-58E5-5880-03B6AB7B9BF0}"/>
              </a:ext>
            </a:extLst>
          </p:cNvPr>
          <p:cNvGrpSpPr/>
          <p:nvPr/>
        </p:nvGrpSpPr>
        <p:grpSpPr>
          <a:xfrm>
            <a:off x="4428518" y="1733026"/>
            <a:ext cx="4104579" cy="4353146"/>
            <a:chOff x="5176707" y="1174397"/>
            <a:chExt cx="3714008" cy="393892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8882432-3B54-2E54-546B-3BB74096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707" y="1174397"/>
              <a:ext cx="3254473" cy="356704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4E4F476-42A2-9C20-40A0-D09FA56FBE3C}"/>
                </a:ext>
              </a:extLst>
            </p:cNvPr>
            <p:cNvSpPr txBox="1"/>
            <p:nvPr/>
          </p:nvSpPr>
          <p:spPr>
            <a:xfrm>
              <a:off x="5185764" y="4694506"/>
              <a:ext cx="3704951" cy="41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/>
              </a:lvl1pPr>
            </a:lstStyle>
            <a:p>
              <a:r>
                <a:rPr lang="ca-ES" dirty="0"/>
                <a:t>https://x.com/cserradomenech/status/1359085104459563012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4D2A087-EA37-FBE8-BAF3-19BB20BD0B5E}"/>
              </a:ext>
            </a:extLst>
          </p:cNvPr>
          <p:cNvGrpSpPr/>
          <p:nvPr/>
        </p:nvGrpSpPr>
        <p:grpSpPr>
          <a:xfrm>
            <a:off x="5065593" y="2534615"/>
            <a:ext cx="3843924" cy="4036592"/>
            <a:chOff x="7436064" y="701737"/>
            <a:chExt cx="5357574" cy="562611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097D854-FF9F-6F8F-9FAC-137EC037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418" y="701737"/>
              <a:ext cx="5067300" cy="528637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1861D47-AD0F-3A01-3966-6D41ED870B2E}"/>
                </a:ext>
              </a:extLst>
            </p:cNvPr>
            <p:cNvSpPr txBox="1"/>
            <p:nvPr/>
          </p:nvSpPr>
          <p:spPr>
            <a:xfrm>
              <a:off x="7436064" y="5984671"/>
              <a:ext cx="5357574" cy="343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000" dirty="0"/>
                <a:t>https://x.com/cserradomenech/status/1359104024943984642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s-ES_tradnl" altLang="ca-ES" sz="2400" noProof="0" dirty="0">
                <a:latin typeface="Arial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información como infraestructura</a:t>
            </a:r>
            <a:endParaRPr lang="es-ES_tradnl" altLang="ca-ES" sz="2400" dirty="0"/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Abierta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En cantidad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De calidad</a:t>
            </a:r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A </a:t>
            </a:r>
            <a:r>
              <a:rPr lang="es-ES_tradnl" altLang="ca-ES" sz="2200" dirty="0"/>
              <a:t>tiempo y e</a:t>
            </a:r>
            <a:r>
              <a:rPr lang="es-ES_tradnl" altLang="ca-ES" sz="2200" noProof="0" dirty="0">
                <a:solidFill>
                  <a:schemeClr val="tx1"/>
                </a:solidFill>
              </a:rPr>
              <a:t>n tiempo real</a:t>
            </a:r>
          </a:p>
          <a:p>
            <a:pPr marL="0" indent="0" algn="l">
              <a:buNone/>
            </a:pPr>
            <a:r>
              <a:rPr lang="es-ES_tradnl" altLang="ca-ES" sz="2400" noProof="0" dirty="0">
                <a:solidFill>
                  <a:schemeClr val="tx1"/>
                </a:solidFill>
              </a:rPr>
              <a:t>Deliberación</a:t>
            </a:r>
            <a:endParaRPr lang="es-ES_tradnl" altLang="ca-ES" sz="2400" dirty="0"/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Técnica: logística, legal/normativa, politológica/filosófica</a:t>
            </a:r>
            <a:endParaRPr lang="es-ES_tradnl" altLang="ca-ES" sz="2200" dirty="0"/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Orientada a resultados: no especular, no reabrir debates</a:t>
            </a:r>
          </a:p>
          <a:p>
            <a:pPr marL="0" indent="0" algn="l">
              <a:buNone/>
            </a:pPr>
            <a:r>
              <a:rPr lang="es-ES_tradnl" altLang="ca-ES" sz="2400" noProof="0" dirty="0">
                <a:solidFill>
                  <a:schemeClr val="tx1"/>
                </a:solidFill>
              </a:rPr>
              <a:t>Tono</a:t>
            </a:r>
            <a:endParaRPr lang="es-ES_tradnl" altLang="ca-ES" sz="2400" dirty="0"/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Empático</a:t>
            </a:r>
            <a:endParaRPr lang="es-ES_tradnl" altLang="ca-ES" sz="2200" dirty="0"/>
          </a:p>
          <a:p>
            <a:pPr lvl="1"/>
            <a:r>
              <a:rPr lang="es-ES_tradnl" altLang="ca-ES" sz="2200" noProof="0" dirty="0">
                <a:solidFill>
                  <a:schemeClr val="tx1"/>
                </a:solidFill>
              </a:rPr>
              <a:t>Asertivo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_tradnl" altLang="ca-ES" dirty="0"/>
              <a:t>La Administración como plataforma (i)</a:t>
            </a:r>
            <a:endParaRPr lang="es-ES_tradnl" altLang="ca-ES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487283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24000" y="415946"/>
            <a:ext cx="8084344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noProof="0" dirty="0"/>
              <a:t>La Administración como plataforma </a:t>
            </a:r>
            <a:r>
              <a:rPr lang="es-ES_tradnl" altLang="ca-ES" dirty="0"/>
              <a:t>(</a:t>
            </a:r>
            <a:r>
              <a:rPr lang="es-ES_tradnl" altLang="ca-ES" dirty="0" err="1"/>
              <a:t>ii</a:t>
            </a:r>
            <a:r>
              <a:rPr lang="es-ES_tradnl" altLang="ca-ES" dirty="0"/>
              <a:t>)</a:t>
            </a:r>
            <a:endParaRPr lang="es-ES" noProof="0" dirty="0"/>
          </a:p>
        </p:txBody>
      </p:sp>
      <p:sp>
        <p:nvSpPr>
          <p:cNvPr id="14" name="Contenidor de contingut 12">
            <a:extLst>
              <a:ext uri="{FF2B5EF4-FFF2-40B4-BE49-F238E27FC236}">
                <a16:creationId xmlns:a16="http://schemas.microsoft.com/office/drawing/2014/main" id="{8E2B5E28-16AF-39E6-F626-4A2DB3D07717}"/>
              </a:ext>
            </a:extLst>
          </p:cNvPr>
          <p:cNvSpPr txBox="1">
            <a:spLocks/>
          </p:cNvSpPr>
          <p:nvPr/>
        </p:nvSpPr>
        <p:spPr>
          <a:xfrm>
            <a:off x="340519" y="1268414"/>
            <a:ext cx="8462962" cy="441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olegios electorales y procedimiento de voto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 elecciones COVID y seguridad sanitaria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 de Partidos y definición de escenarios de celebración de las elecciones</a:t>
            </a:r>
            <a:endParaRPr lang="es-E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institucional y sobre modalidades de voto</a:t>
            </a:r>
          </a:p>
          <a:p>
            <a:pPr marL="342900" indent="-34290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Actos de campaña</a:t>
            </a:r>
            <a:endParaRPr lang="es-E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por perfil: autonomía y empoderamiento</a:t>
            </a:r>
          </a:p>
          <a:p>
            <a:endParaRPr lang="es-E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es-E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107F6AB-C091-C477-7042-5C8EE281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42664"/>
              </p:ext>
            </p:extLst>
          </p:nvPr>
        </p:nvGraphicFramePr>
        <p:xfrm>
          <a:off x="611560" y="4672671"/>
          <a:ext cx="7992888" cy="161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814759"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Votantes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Colegios electorales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Contagiados y discapacitados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Gente mayor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 local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Representantes de la Administración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Candidatos</a:t>
                      </a:r>
                    </a:p>
                    <a:p>
                      <a:pPr algn="ctr"/>
                      <a:r>
                        <a:rPr lang="es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668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0006-2CD0-7523-B4AC-B520B3F9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4F24E768-E803-8EB0-DC70-1BD502CA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0" y="1209305"/>
            <a:ext cx="4680141" cy="487712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3750E20-EAD4-3D8C-4E34-4D24F5CF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9" y="1490004"/>
            <a:ext cx="5217937" cy="5169993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FBC63FC5-84ED-F368-4CD5-D20DA82D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La Administración como plataforma</a:t>
            </a:r>
            <a:r>
              <a:rPr lang="es-ES_tradnl" altLang="ca-ES" dirty="0"/>
              <a:t> (</a:t>
            </a:r>
            <a:r>
              <a:rPr lang="es-ES_tradnl" altLang="ca-ES" dirty="0" err="1"/>
              <a:t>iii</a:t>
            </a:r>
            <a:r>
              <a:rPr lang="es-ES_tradnl" altLang="ca-ES" dirty="0"/>
              <a:t>)</a:t>
            </a:r>
            <a:endParaRPr lang="es-ES" sz="2800" b="1" noProof="0" dirty="0">
              <a:solidFill>
                <a:srgbClr val="00676C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EB2764C-8E88-C93C-CCBA-B13455C17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37" y="1805642"/>
            <a:ext cx="4830672" cy="470820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0CF6E1-F246-E680-5955-6F82D0582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048" y="2160869"/>
            <a:ext cx="5349272" cy="44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E597-3EB3-AD1F-7A1D-EF5C4495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409FE1EB-3625-A659-3427-B0C85569C0FF}"/>
              </a:ext>
            </a:extLst>
          </p:cNvPr>
          <p:cNvGrpSpPr/>
          <p:nvPr/>
        </p:nvGrpSpPr>
        <p:grpSpPr>
          <a:xfrm>
            <a:off x="323849" y="1812277"/>
            <a:ext cx="8229663" cy="1933195"/>
            <a:chOff x="1238250" y="2905125"/>
            <a:chExt cx="6667500" cy="156623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B5EB398-8486-E6C0-1F52-4F37D6E5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162" y="3717032"/>
              <a:ext cx="6369869" cy="7543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F82237C-FC6B-26FC-EFC3-B7FE440C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2905125"/>
              <a:ext cx="6667500" cy="1047750"/>
            </a:xfrm>
            <a:prstGeom prst="rect">
              <a:avLst/>
            </a:prstGeom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10F2F394-EE15-7E8F-EA2A-31098418C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La Administración como plataforma</a:t>
            </a:r>
            <a:r>
              <a:rPr lang="es-ES_tradnl" altLang="ca-ES" dirty="0"/>
              <a:t> (</a:t>
            </a:r>
            <a:r>
              <a:rPr lang="es-ES_tradnl" altLang="ca-ES" dirty="0" err="1"/>
              <a:t>iv</a:t>
            </a:r>
            <a:r>
              <a:rPr lang="es-ES_tradnl" altLang="ca-ES" dirty="0"/>
              <a:t>)</a:t>
            </a:r>
            <a:endParaRPr lang="es-ES" sz="2800" b="1" noProof="0" dirty="0">
              <a:solidFill>
                <a:srgbClr val="00676C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F3F11DA8-5358-53C5-4AF9-9A874EA5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218F02-4471-AA34-6589-B0FD9818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34" y="2523785"/>
            <a:ext cx="7567511" cy="261952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48DD895-CDDF-ABEF-C731-4806E31BFDD0}"/>
              </a:ext>
            </a:extLst>
          </p:cNvPr>
          <p:cNvGrpSpPr/>
          <p:nvPr/>
        </p:nvGrpSpPr>
        <p:grpSpPr>
          <a:xfrm>
            <a:off x="1561505" y="2897972"/>
            <a:ext cx="6630921" cy="3092837"/>
            <a:chOff x="2733675" y="2295525"/>
            <a:chExt cx="4860251" cy="22669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986DF0-BACD-9797-8E65-05373CE1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675" y="2295525"/>
              <a:ext cx="3676650" cy="22669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0DEA89-908F-0306-DC48-49CA2DE8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2349" y="2724484"/>
              <a:ext cx="2101577" cy="1029667"/>
            </a:xfrm>
            <a:prstGeom prst="rect">
              <a:avLst/>
            </a:prstGeom>
          </p:spPr>
        </p:pic>
      </p:grpSp>
      <p:pic>
        <p:nvPicPr>
          <p:cNvPr id="2050" name="Picture 2" descr="Si tens una discapacitat visual pots trucar i demanar el kit de vot Braille al 900 400 012 (telèfon gratuït).&#10;Fins al 18 de gener.">
            <a:extLst>
              <a:ext uri="{FF2B5EF4-FFF2-40B4-BE49-F238E27FC236}">
                <a16:creationId xmlns:a16="http://schemas.microsoft.com/office/drawing/2014/main" id="{E57AC75F-44C5-F1B4-7EE4-0E2AA4A4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55" y="2167504"/>
            <a:ext cx="4099138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C0EEA1F-E5A0-3C13-0AD3-B1BC65029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328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1631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btítulo 2">
            <a:extLst>
              <a:ext uri="{FF2B5EF4-FFF2-40B4-BE49-F238E27FC236}">
                <a16:creationId xmlns:a16="http://schemas.microsoft.com/office/drawing/2014/main" id="{C1010E07-DF60-9E43-CA48-649AC5480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s-ES_tradnl" altLang="ca-ES" sz="2400" noProof="0" dirty="0">
                <a:solidFill>
                  <a:schemeClr val="tx1"/>
                </a:solidFill>
              </a:rPr>
              <a:t>La </a:t>
            </a:r>
            <a:r>
              <a:rPr lang="es-ES_tradnl" altLang="ca-ES" sz="2400" b="1" noProof="0" dirty="0">
                <a:solidFill>
                  <a:srgbClr val="00676C"/>
                </a:solidFill>
              </a:rPr>
              <a:t>comunicación </a:t>
            </a:r>
            <a:r>
              <a:rPr lang="es-ES_tradnl" altLang="ca-ES" sz="2400" b="1" noProof="0" dirty="0" err="1">
                <a:solidFill>
                  <a:srgbClr val="00676C"/>
                </a:solidFill>
              </a:rPr>
              <a:t>transmedia</a:t>
            </a:r>
            <a:r>
              <a:rPr lang="es-ES_tradnl" altLang="ca-ES" sz="2400" dirty="0"/>
              <a:t>, por definición, </a:t>
            </a:r>
            <a:r>
              <a:rPr lang="es-ES_tradnl" altLang="ca-ES" sz="2400" noProof="0" dirty="0">
                <a:solidFill>
                  <a:schemeClr val="tx1"/>
                </a:solidFill>
              </a:rPr>
              <a:t>no se puede planificar, pero se puede catalizar</a:t>
            </a:r>
            <a:endParaRPr lang="es-ES_tradnl" altLang="ca-ES" sz="2200" noProof="0" dirty="0">
              <a:solidFill>
                <a:schemeClr val="tx1"/>
              </a:solidFill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altLang="ca-ES" noProof="0" dirty="0"/>
              <a:t>Estrategia para una comunicación </a:t>
            </a:r>
            <a:r>
              <a:rPr lang="es-ES_tradnl" altLang="ca-ES" noProof="0" dirty="0" err="1"/>
              <a:t>transmedia</a:t>
            </a:r>
            <a:endParaRPr lang="es-ES_tradnl" altLang="ca-ES" noProof="0" dirty="0"/>
          </a:p>
        </p:txBody>
      </p:sp>
      <p:grpSp>
        <p:nvGrpSpPr>
          <p:cNvPr id="8203" name="Grupo 8202">
            <a:extLst>
              <a:ext uri="{FF2B5EF4-FFF2-40B4-BE49-F238E27FC236}">
                <a16:creationId xmlns:a16="http://schemas.microsoft.com/office/drawing/2014/main" id="{00E4CFB7-0047-416C-9635-0EDD3D5F5C94}"/>
              </a:ext>
            </a:extLst>
          </p:cNvPr>
          <p:cNvGrpSpPr/>
          <p:nvPr/>
        </p:nvGrpSpPr>
        <p:grpSpPr>
          <a:xfrm>
            <a:off x="6858364" y="3249439"/>
            <a:ext cx="1450977" cy="1662573"/>
            <a:chOff x="6732240" y="2643138"/>
            <a:chExt cx="1450977" cy="1662573"/>
          </a:xfrm>
        </p:grpSpPr>
        <p:sp>
          <p:nvSpPr>
            <p:cNvPr id="26" name="QuadreDeText 110">
              <a:extLst>
                <a:ext uri="{FF2B5EF4-FFF2-40B4-BE49-F238E27FC236}">
                  <a16:creationId xmlns:a16="http://schemas.microsoft.com/office/drawing/2014/main" id="{CDE1DCD4-529A-4AC6-9FD7-40D75184F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chemeClr val="tx1"/>
                  </a:solidFill>
                </a:rPr>
                <a:t>Partidos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9D327329-0344-496A-B705-C3CA3A68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Media</a:t>
              </a: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615B6792-C830-4DAB-972F-061F7CC9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Expertos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D69C6109-E1F9-4C6D-A8C9-E759B947F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Ciudadanos</a:t>
              </a:r>
            </a:p>
          </p:txBody>
        </p:sp>
      </p:grpSp>
      <p:grpSp>
        <p:nvGrpSpPr>
          <p:cNvPr id="8205" name="Grupo 8204">
            <a:extLst>
              <a:ext uri="{FF2B5EF4-FFF2-40B4-BE49-F238E27FC236}">
                <a16:creationId xmlns:a16="http://schemas.microsoft.com/office/drawing/2014/main" id="{D40854F5-94BC-4695-8AB5-F4CB20899D6C}"/>
              </a:ext>
            </a:extLst>
          </p:cNvPr>
          <p:cNvGrpSpPr/>
          <p:nvPr/>
        </p:nvGrpSpPr>
        <p:grpSpPr>
          <a:xfrm>
            <a:off x="4809674" y="3426207"/>
            <a:ext cx="1450975" cy="1373738"/>
            <a:chOff x="3641031" y="2732652"/>
            <a:chExt cx="1450975" cy="1373738"/>
          </a:xfrm>
        </p:grpSpPr>
        <p:sp>
          <p:nvSpPr>
            <p:cNvPr id="13" name="QuadreDeText 110">
              <a:extLst>
                <a:ext uri="{FF2B5EF4-FFF2-40B4-BE49-F238E27FC236}">
                  <a16:creationId xmlns:a16="http://schemas.microsoft.com/office/drawing/2014/main" id="{EB6A8097-387E-45DA-9502-95E126F9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00676C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chemeClr val="bg1"/>
                  </a:solidFill>
                </a:rPr>
                <a:t>Campaña institucional</a:t>
              </a:r>
            </a:p>
          </p:txBody>
        </p:sp>
        <p:sp>
          <p:nvSpPr>
            <p:cNvPr id="15" name="QuadreDeText 110">
              <a:extLst>
                <a:ext uri="{FF2B5EF4-FFF2-40B4-BE49-F238E27FC236}">
                  <a16:creationId xmlns:a16="http://schemas.microsoft.com/office/drawing/2014/main" id="{B606ADED-2A60-4FC6-90C7-44D232CBB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rgbClr val="00676C"/>
                  </a:solidFill>
                </a:rPr>
                <a:t>Twitter</a:t>
              </a:r>
            </a:p>
          </p:txBody>
        </p:sp>
        <p:sp>
          <p:nvSpPr>
            <p:cNvPr id="55" name="QuadreDeText 110">
              <a:extLst>
                <a:ext uri="{FF2B5EF4-FFF2-40B4-BE49-F238E27FC236}">
                  <a16:creationId xmlns:a16="http://schemas.microsoft.com/office/drawing/2014/main" id="{3F229323-DBB1-482A-8CC0-80FF503A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00676C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8206" name="Grupo 8205">
            <a:extLst>
              <a:ext uri="{FF2B5EF4-FFF2-40B4-BE49-F238E27FC236}">
                <a16:creationId xmlns:a16="http://schemas.microsoft.com/office/drawing/2014/main" id="{DFF3EA4B-7932-4171-8A79-11B24B3602ED}"/>
              </a:ext>
            </a:extLst>
          </p:cNvPr>
          <p:cNvGrpSpPr/>
          <p:nvPr/>
        </p:nvGrpSpPr>
        <p:grpSpPr>
          <a:xfrm>
            <a:off x="4809674" y="5373216"/>
            <a:ext cx="1450975" cy="936104"/>
            <a:chOff x="3641031" y="5013176"/>
            <a:chExt cx="1450975" cy="936104"/>
          </a:xfrm>
        </p:grpSpPr>
        <p:sp>
          <p:nvSpPr>
            <p:cNvPr id="14" name="QuadreDeText 110">
              <a:extLst>
                <a:ext uri="{FF2B5EF4-FFF2-40B4-BE49-F238E27FC236}">
                  <a16:creationId xmlns:a16="http://schemas.microsoft.com/office/drawing/2014/main" id="{12305CD0-A743-4CC7-9BE3-8EAE5CABF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Locales electorales</a:t>
              </a:r>
            </a:p>
          </p:txBody>
        </p:sp>
        <p:sp>
          <p:nvSpPr>
            <p:cNvPr id="57" name="QuadreDeText 110">
              <a:extLst>
                <a:ext uri="{FF2B5EF4-FFF2-40B4-BE49-F238E27FC236}">
                  <a16:creationId xmlns:a16="http://schemas.microsoft.com/office/drawing/2014/main" id="{41B2A852-8A72-4961-84C3-E8A03AEA1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200" b="1" dirty="0"/>
                <a:t>Ayuntamientos</a:t>
              </a:r>
            </a:p>
          </p:txBody>
        </p:sp>
      </p:grpSp>
      <p:sp>
        <p:nvSpPr>
          <p:cNvPr id="73" name="QuadreDeText 110">
            <a:extLst>
              <a:ext uri="{FF2B5EF4-FFF2-40B4-BE49-F238E27FC236}">
                <a16:creationId xmlns:a16="http://schemas.microsoft.com/office/drawing/2014/main" id="{0A096B49-A420-4F84-874A-7BD5DF13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674" y="2347453"/>
            <a:ext cx="1450975" cy="505483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1200" b="1" dirty="0">
                <a:solidFill>
                  <a:schemeClr val="bg1"/>
                </a:solidFill>
              </a:rPr>
              <a:t>Entes gubernamentales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A37764-ABDF-4BEB-29C1-D8040249EBC2}"/>
              </a:ext>
            </a:extLst>
          </p:cNvPr>
          <p:cNvGrpSpPr/>
          <p:nvPr/>
        </p:nvGrpSpPr>
        <p:grpSpPr>
          <a:xfrm>
            <a:off x="1041456" y="2609024"/>
            <a:ext cx="3170504" cy="3484272"/>
            <a:chOff x="762651" y="2338589"/>
            <a:chExt cx="3170504" cy="3484272"/>
          </a:xfrm>
        </p:grpSpPr>
        <p:sp>
          <p:nvSpPr>
            <p:cNvPr id="9" name="QuadreDeText 110">
              <a:extLst>
                <a:ext uri="{FF2B5EF4-FFF2-40B4-BE49-F238E27FC236}">
                  <a16:creationId xmlns:a16="http://schemas.microsoft.com/office/drawing/2014/main" id="{CA762FF6-52A8-439F-A194-ECAA8EFC3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Datos</a:t>
              </a: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1F795065-A165-4C20-AED1-78D3C3EAD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Información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89E79BB0-A1D5-42E1-871F-3A08B99C9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Actualización</a:t>
              </a:r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5A3D7365-240C-4F2E-8FB8-233A2C5B2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Protocolos</a:t>
              </a:r>
            </a:p>
          </p:txBody>
        </p:sp>
        <p:sp>
          <p:nvSpPr>
            <p:cNvPr id="71" name="QuadreDeText 110">
              <a:extLst>
                <a:ext uri="{FF2B5EF4-FFF2-40B4-BE49-F238E27FC236}">
                  <a16:creationId xmlns:a16="http://schemas.microsoft.com/office/drawing/2014/main" id="{6ACCA039-D266-4F62-9244-AE70FDE1E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Análisis</a:t>
              </a:r>
            </a:p>
          </p:txBody>
        </p:sp>
        <p:sp>
          <p:nvSpPr>
            <p:cNvPr id="25" name="QuadreDeText 110">
              <a:extLst>
                <a:ext uri="{FF2B5EF4-FFF2-40B4-BE49-F238E27FC236}">
                  <a16:creationId xmlns:a16="http://schemas.microsoft.com/office/drawing/2014/main" id="{C13AE830-1370-8417-2326-3EAE7325F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Escucha activa</a:t>
              </a:r>
            </a:p>
          </p:txBody>
        </p:sp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1BBDDC71-8B6F-DFDF-A994-256BD3F9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Auditoria interna</a:t>
              </a:r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2028BE84-BC30-6E13-9CF9-98F8A1F65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Rendición de cuentas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94AD3E5-7A0B-81C2-8C4B-7BF9BB9F9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 err="1">
                  <a:solidFill>
                    <a:srgbClr val="00676C"/>
                  </a:solidFill>
                </a:rPr>
                <a:t>Contra-desinformación</a:t>
              </a:r>
              <a:endParaRPr lang="es-ES" altLang="ca-ES" dirty="0">
                <a:solidFill>
                  <a:srgbClr val="00676C"/>
                </a:solidFill>
              </a:endParaRP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AFC93FEB-257C-ACE7-7865-40495CE8E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Personalización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28B3CF99-40E7-4A6D-5F86-F3136C515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Prescripción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248EFABC-BD0D-097F-DE83-2B75DDBA7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Contraste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F2D4FF34-EAD5-9BEF-93B0-C86ED6BB7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Conocimiento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E9B256AA-65AE-D447-A32A-6D1BA2C38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Confianza</a:t>
              </a:r>
            </a:p>
          </p:txBody>
        </p:sp>
        <p:sp>
          <p:nvSpPr>
            <p:cNvPr id="42" name="QuadreDeText 110">
              <a:extLst>
                <a:ext uri="{FF2B5EF4-FFF2-40B4-BE49-F238E27FC236}">
                  <a16:creationId xmlns:a16="http://schemas.microsoft.com/office/drawing/2014/main" id="{16D2111D-6AA3-A6DE-28FA-53EA791C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 err="1">
                  <a:solidFill>
                    <a:srgbClr val="00676C"/>
                  </a:solidFill>
                </a:rPr>
                <a:t>Desinterme-diación</a:t>
              </a:r>
              <a:endParaRPr lang="es-ES" altLang="ca-ES" dirty="0">
                <a:solidFill>
                  <a:srgbClr val="00676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203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_tradnl" altLang="ca-ES" noProof="0" dirty="0"/>
              <a:t>El núcleo de la comunicación </a:t>
            </a:r>
            <a:r>
              <a:rPr lang="es-ES_tradnl" altLang="ca-ES" noProof="0" dirty="0" err="1"/>
              <a:t>transmedia</a:t>
            </a:r>
            <a:endParaRPr lang="es-ES_tradnl" altLang="ca-ES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0BB13D-0FDE-15F1-9CC4-BCB3A169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63" y="1089463"/>
            <a:ext cx="327492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25F6F8-90AE-4C76-D95D-C25212568292}"/>
              </a:ext>
            </a:extLst>
          </p:cNvPr>
          <p:cNvSpPr txBox="1"/>
          <p:nvPr/>
        </p:nvSpPr>
        <p:spPr>
          <a:xfrm>
            <a:off x="2813504" y="6389759"/>
            <a:ext cx="5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>
                <a:latin typeface="Arial" panose="020B0604020202020204" pitchFamily="34" charset="0"/>
              </a:rPr>
              <a:t>Fuente: Pere Joan Mitjans</a:t>
            </a:r>
          </a:p>
          <a:p>
            <a:r>
              <a:rPr lang="ca-ES" sz="900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E2C831-DAD2-700D-7691-F05BA0513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8" y="2852936"/>
            <a:ext cx="5337755" cy="14584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F9607B-9646-F79D-F7BE-490FA02A3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85" y="4280010"/>
            <a:ext cx="5337755" cy="1819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A7F099-EDD9-57AD-7F1C-BD20EB352C02}"/>
              </a:ext>
            </a:extLst>
          </p:cNvPr>
          <p:cNvSpPr txBox="1"/>
          <p:nvPr/>
        </p:nvSpPr>
        <p:spPr>
          <a:xfrm>
            <a:off x="295788" y="1268413"/>
            <a:ext cx="50818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>
                <a:latin typeface="Arial" panose="020B0604020202020204" pitchFamily="34" charset="0"/>
              </a:rPr>
              <a:t>Una única fuente.</a:t>
            </a:r>
          </a:p>
          <a:p>
            <a:r>
              <a:rPr lang="es-ES" sz="2200" dirty="0">
                <a:latin typeface="Arial" panose="020B0604020202020204" pitchFamily="34" charset="0"/>
              </a:rPr>
              <a:t>Múltiples medios.</a:t>
            </a:r>
          </a:p>
          <a:p>
            <a:r>
              <a:rPr lang="es-ES" sz="2200" dirty="0">
                <a:latin typeface="Arial" panose="020B0604020202020204" pitchFamily="34" charset="0"/>
              </a:rPr>
              <a:t>Múltiples mensajes.</a:t>
            </a:r>
          </a:p>
          <a:p>
            <a:r>
              <a:rPr lang="es-ES" sz="2200" dirty="0">
                <a:latin typeface="Arial" panose="020B0604020202020204" pitchFamily="34" charset="0"/>
              </a:rPr>
              <a:t>Difusión, prescripción, personalización.</a:t>
            </a:r>
            <a:endParaRPr lang="ca-ES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486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D8EA9-7763-AB0C-8608-13E20E9C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D717C9D-C926-4D6E-FDB0-FAF260A42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sz="2800" b="1" noProof="0">
                <a:solidFill>
                  <a:srgbClr val="00676C"/>
                </a:solidFill>
                <a:latin typeface="Arial" panose="020B0604020202020204" pitchFamily="34" charset="0"/>
              </a:rPr>
              <a:t>Proximidad, confian</a:t>
            </a:r>
            <a:r>
              <a:rPr lang="es-ES" noProof="0"/>
              <a:t>z</a:t>
            </a:r>
            <a:r>
              <a:rPr lang="es-ES" sz="2800" b="1" noProof="0">
                <a:solidFill>
                  <a:srgbClr val="00676C"/>
                </a:solidFill>
                <a:latin typeface="Arial" panose="020B0604020202020204" pitchFamily="34" charset="0"/>
              </a:rPr>
              <a:t>a, respuesta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7AE42B-C05E-3D77-4807-415D47272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05731"/>
            <a:ext cx="4392488" cy="56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73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493377"/>
            <a:ext cx="8424863" cy="5175983"/>
          </a:xfrm>
        </p:spPr>
        <p:txBody>
          <a:bodyPr/>
          <a:lstStyle/>
          <a:p>
            <a:pPr marL="0" lvl="0" indent="0" algn="l">
              <a:buNone/>
            </a:pPr>
            <a:r>
              <a:rPr lang="es-ES" sz="2200" noProof="0" dirty="0">
                <a:solidFill>
                  <a:schemeClr val="tx1"/>
                </a:solidFill>
              </a:rPr>
              <a:t>Fases importantes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/>
              <a:t> Diseñar: ser abierto y </a:t>
            </a:r>
            <a:r>
              <a:rPr lang="es-ES" sz="2200" noProof="0" dirty="0">
                <a:solidFill>
                  <a:srgbClr val="00676C"/>
                </a:solidFill>
              </a:rPr>
              <a:t>colaborativo</a:t>
            </a:r>
            <a:r>
              <a:rPr lang="es-ES" sz="2200" noProof="0" dirty="0"/>
              <a:t>, nombrar y enmarcar bien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chemeClr val="tx1"/>
                </a:solidFill>
              </a:rPr>
              <a:t> Implementar: trabajar el consenso, empoderar a los </a:t>
            </a:r>
            <a:r>
              <a:rPr lang="es-ES" sz="2200" noProof="0" dirty="0">
                <a:solidFill>
                  <a:srgbClr val="00676C"/>
                </a:solidFill>
              </a:rPr>
              <a:t>actores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es-ES" sz="2200" noProof="0" dirty="0"/>
              <a:t> Explicar: hacer </a:t>
            </a:r>
            <a:r>
              <a:rPr lang="es-ES" sz="2200" noProof="0" dirty="0">
                <a:solidFill>
                  <a:srgbClr val="00676C"/>
                </a:solidFill>
              </a:rPr>
              <a:t>pedagogía, proteger </a:t>
            </a:r>
            <a:r>
              <a:rPr lang="es-ES" sz="2200" noProof="0" dirty="0"/>
              <a:t>al equipo y al proyecto</a:t>
            </a:r>
          </a:p>
          <a:p>
            <a:pPr lvl="0" algn="l">
              <a:buFont typeface="Wingdings" panose="05000000000000000000" pitchFamily="2" charset="2"/>
              <a:buChar char="§"/>
            </a:pPr>
            <a:endParaRPr lang="es-ES" sz="2200" noProof="0" dirty="0">
              <a:solidFill>
                <a:schemeClr val="tx1"/>
              </a:solidFill>
            </a:endParaRPr>
          </a:p>
          <a:p>
            <a:pPr marL="0" lvl="0" indent="0" algn="l">
              <a:buNone/>
            </a:pPr>
            <a:r>
              <a:rPr lang="es-ES" sz="2200" noProof="0" dirty="0"/>
              <a:t>Claves para la legitimidad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rgbClr val="00676C"/>
                </a:solidFill>
              </a:rPr>
              <a:t> Planificar</a:t>
            </a:r>
            <a:r>
              <a:rPr lang="es-ES" sz="2200" noProof="0" dirty="0"/>
              <a:t> con (mucha) antelación, dominar el tema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rgbClr val="C00000"/>
                </a:solidFill>
              </a:rPr>
              <a:t> </a:t>
            </a:r>
            <a:r>
              <a:rPr lang="es-ES" sz="2200" noProof="0" dirty="0">
                <a:solidFill>
                  <a:srgbClr val="00676C"/>
                </a:solidFill>
              </a:rPr>
              <a:t>Marcar </a:t>
            </a:r>
            <a:r>
              <a:rPr lang="es-ES" sz="2200" noProof="0" dirty="0"/>
              <a:t>el ritmo, el tono y el nivel (informativo, comunicativo)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rgbClr val="C00000"/>
                </a:solidFill>
              </a:rPr>
              <a:t> </a:t>
            </a:r>
            <a:r>
              <a:rPr lang="es-ES" sz="2200" noProof="0" dirty="0">
                <a:solidFill>
                  <a:srgbClr val="00676C"/>
                </a:solidFill>
              </a:rPr>
              <a:t>Transparencia </a:t>
            </a:r>
            <a:r>
              <a:rPr lang="es-ES" sz="2200" noProof="0" dirty="0"/>
              <a:t>radical, convertirse en </a:t>
            </a:r>
            <a:r>
              <a:rPr lang="es-ES" sz="2200" i="1" noProof="0" dirty="0"/>
              <a:t>la </a:t>
            </a:r>
            <a:r>
              <a:rPr lang="es-ES" sz="2200" noProof="0" dirty="0"/>
              <a:t>autoridad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>
                <a:solidFill>
                  <a:srgbClr val="C00000"/>
                </a:solidFill>
              </a:rPr>
              <a:t> </a:t>
            </a:r>
            <a:r>
              <a:rPr lang="es-ES" sz="2200" noProof="0" dirty="0">
                <a:solidFill>
                  <a:srgbClr val="00676C"/>
                </a:solidFill>
              </a:rPr>
              <a:t>Anticiparse</a:t>
            </a:r>
            <a:r>
              <a:rPr lang="es-ES" sz="2200" noProof="0" dirty="0"/>
              <a:t>, ser rápido en avanzar temas y problemas, no dejar espacio para las dudas</a:t>
            </a:r>
          </a:p>
          <a:p>
            <a:pPr lvl="0"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s-ES" sz="2200" noProof="0" dirty="0"/>
              <a:t> Conseguir una </a:t>
            </a:r>
            <a:r>
              <a:rPr lang="es-ES" sz="2200" noProof="0" dirty="0">
                <a:solidFill>
                  <a:srgbClr val="00676C"/>
                </a:solidFill>
              </a:rPr>
              <a:t>situación aventajada</a:t>
            </a:r>
            <a:r>
              <a:rPr lang="es-ES" sz="2200" noProof="0" dirty="0"/>
              <a:t>, no dejar espacio a la desinformación</a:t>
            </a: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ES" noProof="0" dirty="0"/>
              <a:t>El entorno como enemigo, </a:t>
            </a:r>
            <a:br>
              <a:rPr lang="es-ES" noProof="0" dirty="0"/>
            </a:br>
            <a:r>
              <a:rPr lang="es-ES" noProof="0" dirty="0"/>
              <a:t>el entorno como gobernanza</a:t>
            </a:r>
          </a:p>
        </p:txBody>
      </p:sp>
    </p:spTree>
    <p:extLst>
      <p:ext uri="{BB962C8B-B14F-4D97-AF65-F5344CB8AC3E}">
        <p14:creationId xmlns:p14="http://schemas.microsoft.com/office/powerpoint/2010/main" val="872302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D30FF1-4FFF-8298-DABF-8D764B8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D62AB84-D994-4448-809D-22CC56A5F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Cambios en el entorno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C73AFC-84DB-F94E-FF3C-F355ACA0BA51}"/>
              </a:ext>
            </a:extLst>
          </p:cNvPr>
          <p:cNvSpPr/>
          <p:nvPr/>
        </p:nvSpPr>
        <p:spPr bwMode="auto">
          <a:xfrm>
            <a:off x="5001356" y="2170415"/>
            <a:ext cx="2594980" cy="944166"/>
          </a:xfrm>
          <a:prstGeom prst="rect">
            <a:avLst/>
          </a:prstGeom>
          <a:solidFill>
            <a:srgbClr val="00676C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Complejidad</a:t>
            </a:r>
            <a:endParaRPr lang="es-ES" sz="2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CEC95F4-8F9C-77D4-C5A6-6B32DE4F8D18}"/>
              </a:ext>
            </a:extLst>
          </p:cNvPr>
          <p:cNvSpPr/>
          <p:nvPr/>
        </p:nvSpPr>
        <p:spPr bwMode="auto">
          <a:xfrm>
            <a:off x="5001356" y="3237104"/>
            <a:ext cx="2594980" cy="944166"/>
          </a:xfrm>
          <a:prstGeom prst="rect">
            <a:avLst/>
          </a:prstGeom>
          <a:solidFill>
            <a:srgbClr val="00676C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Incertidumbre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7D22031-876C-75D7-B9CD-86CCA91157B7}"/>
              </a:ext>
            </a:extLst>
          </p:cNvPr>
          <p:cNvSpPr/>
          <p:nvPr/>
        </p:nvSpPr>
        <p:spPr bwMode="auto">
          <a:xfrm>
            <a:off x="5001356" y="4303792"/>
            <a:ext cx="2594980" cy="944166"/>
          </a:xfrm>
          <a:prstGeom prst="rect">
            <a:avLst/>
          </a:prstGeom>
          <a:solidFill>
            <a:srgbClr val="00676C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C94D51-52BE-7A47-BA7A-AD54F868E894}"/>
              </a:ext>
            </a:extLst>
          </p:cNvPr>
          <p:cNvSpPr/>
          <p:nvPr/>
        </p:nvSpPr>
        <p:spPr bwMode="auto">
          <a:xfrm>
            <a:off x="1609994" y="2170415"/>
            <a:ext cx="2594980" cy="944166"/>
          </a:xfrm>
          <a:prstGeom prst="rect">
            <a:avLst/>
          </a:prstGeom>
          <a:solidFill>
            <a:srgbClr val="DAF6EB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Medible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431286-6EE0-51AD-43A5-CEC781627274}"/>
              </a:ext>
            </a:extLst>
          </p:cNvPr>
          <p:cNvSpPr/>
          <p:nvPr/>
        </p:nvSpPr>
        <p:spPr bwMode="auto">
          <a:xfrm>
            <a:off x="1609994" y="3237104"/>
            <a:ext cx="2594980" cy="944166"/>
          </a:xfrm>
          <a:prstGeom prst="rect">
            <a:avLst/>
          </a:prstGeom>
          <a:solidFill>
            <a:srgbClr val="DAF6EB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4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A0F3D6A-B278-C7DF-8C6B-340AADCB7351}"/>
              </a:ext>
            </a:extLst>
          </p:cNvPr>
          <p:cNvSpPr/>
          <p:nvPr/>
        </p:nvSpPr>
        <p:spPr bwMode="auto">
          <a:xfrm>
            <a:off x="1609994" y="4303792"/>
            <a:ext cx="2594980" cy="944166"/>
          </a:xfrm>
          <a:prstGeom prst="rect">
            <a:avLst/>
          </a:prstGeom>
          <a:solidFill>
            <a:srgbClr val="DAF6EB"/>
          </a:solidFill>
          <a:ln>
            <a:solidFill>
              <a:srgbClr val="006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" sz="2400" noProof="0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4BDD228-143A-0CF0-ECE3-D594B688FB28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 bwMode="auto">
          <a:xfrm>
            <a:off x="4204974" y="4775875"/>
            <a:ext cx="796382" cy="0"/>
          </a:xfrm>
          <a:prstGeom prst="straightConnector1">
            <a:avLst/>
          </a:prstGeom>
          <a:ln w="1270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90778E6-31CA-04BC-4542-BA295F17EDDC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 bwMode="auto">
          <a:xfrm>
            <a:off x="4204974" y="2642498"/>
            <a:ext cx="796382" cy="0"/>
          </a:xfrm>
          <a:prstGeom prst="straightConnector1">
            <a:avLst/>
          </a:prstGeom>
          <a:ln w="1270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E43A0F7-ACAA-23C7-1B8D-F61F292FDCAB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 bwMode="auto">
          <a:xfrm>
            <a:off x="4204974" y="3709187"/>
            <a:ext cx="796382" cy="0"/>
          </a:xfrm>
          <a:prstGeom prst="straightConnector1">
            <a:avLst/>
          </a:prstGeom>
          <a:ln w="127000">
            <a:solidFill>
              <a:srgbClr val="00676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436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84786-019B-F078-7292-1FDBBED7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388F02-84B2-2D7A-0C16-FC0A1A83D7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70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2" name="Contenidor de contingut 12">
            <a:extLst>
              <a:ext uri="{FF2B5EF4-FFF2-40B4-BE49-F238E27FC236}">
                <a16:creationId xmlns:a16="http://schemas.microsoft.com/office/drawing/2014/main" id="{BD068944-44BE-1C3E-32C3-1641FBAA8041}"/>
              </a:ext>
            </a:extLst>
          </p:cNvPr>
          <p:cNvSpPr txBox="1">
            <a:spLocks/>
          </p:cNvSpPr>
          <p:nvPr/>
        </p:nvSpPr>
        <p:spPr>
          <a:xfrm>
            <a:off x="0" y="1195200"/>
            <a:ext cx="9144000" cy="5256000"/>
          </a:xfrm>
          <a:prstGeom prst="rect">
            <a:avLst/>
          </a:prstGeo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es-ES" sz="4000" b="1" dirty="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altLang="ca-ES" sz="4800" dirty="0"/>
              <a:t>Mejorar la demanda</a:t>
            </a:r>
          </a:p>
          <a:p>
            <a:endParaRPr lang="es-ES" altLang="ca-ES" dirty="0"/>
          </a:p>
          <a:p>
            <a:r>
              <a:rPr lang="es-ES" altLang="ca-ES" dirty="0"/>
              <a:t>Nuevos perfiles y funciones:</a:t>
            </a:r>
          </a:p>
          <a:p>
            <a:r>
              <a:rPr lang="es-ES" altLang="ca-ES" dirty="0"/>
              <a:t>La experiencia de la Escuela de Administración Pública de Catalunya</a:t>
            </a:r>
          </a:p>
        </p:txBody>
      </p:sp>
    </p:spTree>
    <p:extLst>
      <p:ext uri="{BB962C8B-B14F-4D97-AF65-F5344CB8AC3E}">
        <p14:creationId xmlns:p14="http://schemas.microsoft.com/office/powerpoint/2010/main" val="22742025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7F819-9303-4203-FC84-2D4CB303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138CF9DC-F6FB-22BC-9A92-31E262E7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2"/>
            <a:ext cx="8362950" cy="863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Nuevos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marcos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competenciales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en la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Administración</a:t>
            </a:r>
            <a:endParaRPr lang="ca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7A5CED27-51B6-8F22-EE3D-E5FDF7E7A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71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F83BC181-C01D-BEEA-E1D9-5AD0EB20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ACB598-F629-B74E-30D7-7CFE5D3CDE11}"/>
              </a:ext>
            </a:extLst>
          </p:cNvPr>
          <p:cNvSpPr txBox="1"/>
          <p:nvPr/>
        </p:nvSpPr>
        <p:spPr>
          <a:xfrm>
            <a:off x="2486641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2018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20B7F2-CA0E-55BF-CADE-48DD1E24C232}"/>
              </a:ext>
            </a:extLst>
          </p:cNvPr>
          <p:cNvSpPr txBox="1"/>
          <p:nvPr/>
        </p:nvSpPr>
        <p:spPr>
          <a:xfrm>
            <a:off x="4649754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2020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B69229-9DD4-4241-21E1-D42EF6AE9116}"/>
              </a:ext>
            </a:extLst>
          </p:cNvPr>
          <p:cNvSpPr txBox="1"/>
          <p:nvPr/>
        </p:nvSpPr>
        <p:spPr>
          <a:xfrm>
            <a:off x="6812867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2022</a:t>
            </a:r>
            <a:endParaRPr lang="ca-ES" sz="1600" dirty="0"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F04A244-B529-C3ED-119A-206B63E3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241" y="1794755"/>
            <a:ext cx="2130178" cy="29897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BAF62F7-8335-C92D-651C-107E7EA64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534" y="1794756"/>
            <a:ext cx="2133600" cy="29897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B980EA-411D-4C04-66FB-97A192F44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1794755"/>
            <a:ext cx="2132619" cy="29897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EA0A1F1-9F72-0F23-FEB1-EA7BDE5D8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94757"/>
            <a:ext cx="2123598" cy="29843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BECB22-C1A0-12A9-5459-B7722B9A10D8}"/>
              </a:ext>
            </a:extLst>
          </p:cNvPr>
          <p:cNvSpPr txBox="1"/>
          <p:nvPr/>
        </p:nvSpPr>
        <p:spPr>
          <a:xfrm>
            <a:off x="323528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2009/2020</a:t>
            </a:r>
            <a:endParaRPr lang="ca-E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644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3ABB5-32F8-9A63-0774-E50787ACE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4AC3D772-0521-6A62-06C1-6698AEDD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2"/>
            <a:ext cx="8362950" cy="8924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Diccionario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de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competencias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de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mandos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y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dirección</a:t>
            </a:r>
            <a:endParaRPr lang="ca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7576D024-9E96-250D-21AC-531EB564FE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4CFE6A76-AD21-EE70-854A-4BA19AD89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6B4516-228D-95A1-4EBA-19F15F5A1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95" y="1297301"/>
            <a:ext cx="881509" cy="12387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E85CC5-4875-E42E-8046-EC77FF585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88" y="2754679"/>
            <a:ext cx="4260399" cy="32016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CEC521-BB22-2C85-8CA6-542D42DAB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187" y="2810750"/>
            <a:ext cx="4127272" cy="28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493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DD91C83-E943-6324-56A3-3B3D8A2E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93207"/>
            <a:ext cx="5280597" cy="5188543"/>
          </a:xfrm>
          <a:prstGeom prst="rect">
            <a:avLst/>
          </a:prstGeom>
        </p:spPr>
      </p:pic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404812"/>
            <a:ext cx="8424863" cy="8924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Marco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profesional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de la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función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directiva en la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Administración</a:t>
            </a:r>
            <a:endParaRPr lang="ca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B8665F5-F543-217E-1F00-A83473F194AB}"/>
              </a:ext>
            </a:extLst>
          </p:cNvPr>
          <p:cNvSpPr/>
          <p:nvPr/>
        </p:nvSpPr>
        <p:spPr>
          <a:xfrm>
            <a:off x="2823168" y="6021288"/>
            <a:ext cx="4773168" cy="3095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146FDE9-5197-DDA2-EB37-B6A944DE784F}"/>
              </a:ext>
            </a:extLst>
          </p:cNvPr>
          <p:cNvSpPr/>
          <p:nvPr/>
        </p:nvSpPr>
        <p:spPr>
          <a:xfrm>
            <a:off x="4157122" y="1556792"/>
            <a:ext cx="2935158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66CC74-B5DF-D200-CB87-BAD3DB5FF6B7}"/>
              </a:ext>
            </a:extLst>
          </p:cNvPr>
          <p:cNvSpPr/>
          <p:nvPr/>
        </p:nvSpPr>
        <p:spPr>
          <a:xfrm>
            <a:off x="4973661" y="4471071"/>
            <a:ext cx="1868424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8D8F42D-B255-13A6-950A-F7614981B449}"/>
              </a:ext>
            </a:extLst>
          </p:cNvPr>
          <p:cNvSpPr/>
          <p:nvPr/>
        </p:nvSpPr>
        <p:spPr>
          <a:xfrm>
            <a:off x="2935322" y="4921698"/>
            <a:ext cx="646176" cy="2377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A3F313B1-AAEF-DD22-2949-C0553BCE4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95" y="1297301"/>
            <a:ext cx="881509" cy="1237236"/>
          </a:xfrm>
          <a:prstGeom prst="rect">
            <a:avLst/>
          </a:prstGeom>
          <a:ln>
            <a:solidFill>
              <a:srgbClr val="68283D"/>
            </a:solidFill>
          </a:ln>
        </p:spPr>
      </p:pic>
    </p:spTree>
    <p:extLst>
      <p:ext uri="{BB962C8B-B14F-4D97-AF65-F5344CB8AC3E}">
        <p14:creationId xmlns:p14="http://schemas.microsoft.com/office/powerpoint/2010/main" val="68685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377F00-DB6A-8D1F-3415-E76F0D900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1972"/>
            <a:ext cx="7164230" cy="4975340"/>
          </a:xfrm>
          <a:prstGeom prst="rect">
            <a:avLst/>
          </a:prstGeom>
        </p:spPr>
      </p:pic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62950" cy="8571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Marco de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capacidades</a:t>
            </a:r>
            <a:r>
              <a:rPr lang="ca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del perfil innovador en la </a:t>
            </a:r>
            <a:r>
              <a:rPr lang="ca-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Administración</a:t>
            </a:r>
            <a:endParaRPr lang="ca-E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tge 4">
            <a:extLst>
              <a:ext uri="{FF2B5EF4-FFF2-40B4-BE49-F238E27FC236}">
                <a16:creationId xmlns:a16="http://schemas.microsoft.com/office/drawing/2014/main" id="{CF2567D4-2E46-A150-301E-86F677D85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286701"/>
            <a:ext cx="877028" cy="1237236"/>
          </a:xfrm>
          <a:prstGeom prst="rect">
            <a:avLst/>
          </a:prstGeom>
          <a:ln>
            <a:solidFill>
              <a:srgbClr val="FD4539"/>
            </a:solidFill>
          </a:ln>
        </p:spPr>
      </p:pic>
    </p:spTree>
    <p:extLst>
      <p:ext uri="{BB962C8B-B14F-4D97-AF65-F5344CB8AC3E}">
        <p14:creationId xmlns:p14="http://schemas.microsoft.com/office/powerpoint/2010/main" val="28132104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19100"/>
            <a:ext cx="8570912" cy="8493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Marco competencial para el Trabajo colaborativo en investigación e innovación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E14B9B0-EB7F-4362-B410-0A38C83CD173}"/>
              </a:ext>
            </a:extLst>
          </p:cNvPr>
          <p:cNvGraphicFramePr/>
          <p:nvPr/>
        </p:nvGraphicFramePr>
        <p:xfrm>
          <a:off x="3369584" y="1472461"/>
          <a:ext cx="5390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de cantonada diagonal rodona 21">
            <a:extLst>
              <a:ext uri="{FF2B5EF4-FFF2-40B4-BE49-F238E27FC236}">
                <a16:creationId xmlns:a16="http://schemas.microsoft.com/office/drawing/2014/main" id="{7DBAE223-92F6-BC78-7C95-D1D183FF630A}"/>
              </a:ext>
            </a:extLst>
          </p:cNvPr>
          <p:cNvSpPr/>
          <p:nvPr/>
        </p:nvSpPr>
        <p:spPr>
          <a:xfrm>
            <a:off x="1573726" y="1461920"/>
            <a:ext cx="1630122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</a:t>
            </a:r>
          </a:p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HOLÍSTICA</a:t>
            </a:r>
          </a:p>
        </p:txBody>
      </p:sp>
      <p:sp>
        <p:nvSpPr>
          <p:cNvPr id="5" name="Rectangle de cantonada diagonal rodona 26">
            <a:extLst>
              <a:ext uri="{FF2B5EF4-FFF2-40B4-BE49-F238E27FC236}">
                <a16:creationId xmlns:a16="http://schemas.microsoft.com/office/drawing/2014/main" id="{3C37238D-7A69-2283-CA89-A93479CB6E5B}"/>
              </a:ext>
            </a:extLst>
          </p:cNvPr>
          <p:cNvSpPr/>
          <p:nvPr/>
        </p:nvSpPr>
        <p:spPr>
          <a:xfrm>
            <a:off x="1558170" y="2830072"/>
            <a:ext cx="1646104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ORIENTACIÓN A LA TRANSFORMACIÓN</a:t>
            </a:r>
          </a:p>
        </p:txBody>
      </p:sp>
      <p:sp>
        <p:nvSpPr>
          <p:cNvPr id="6" name="Rectangle de cantonada diagonal rodona 27">
            <a:extLst>
              <a:ext uri="{FF2B5EF4-FFF2-40B4-BE49-F238E27FC236}">
                <a16:creationId xmlns:a16="http://schemas.microsoft.com/office/drawing/2014/main" id="{301A9DD1-F10F-CEDE-D8E2-740F46D25951}"/>
              </a:ext>
            </a:extLst>
          </p:cNvPr>
          <p:cNvSpPr/>
          <p:nvPr/>
        </p:nvSpPr>
        <p:spPr>
          <a:xfrm>
            <a:off x="1600188" y="4182176"/>
            <a:ext cx="1602936" cy="52010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 RADICAL</a:t>
            </a:r>
          </a:p>
        </p:txBody>
      </p:sp>
      <p:pic>
        <p:nvPicPr>
          <p:cNvPr id="3" name="Imatge 1">
            <a:extLst>
              <a:ext uri="{FF2B5EF4-FFF2-40B4-BE49-F238E27FC236}">
                <a16:creationId xmlns:a16="http://schemas.microsoft.com/office/drawing/2014/main" id="{37F97F36-E71B-2CEA-C353-7CD8631AB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303002"/>
            <a:ext cx="882361" cy="1236767"/>
          </a:xfrm>
          <a:prstGeom prst="rect">
            <a:avLst/>
          </a:prstGeom>
          <a:ln>
            <a:solidFill>
              <a:srgbClr val="001C71"/>
            </a:solidFill>
          </a:ln>
        </p:spPr>
      </p:pic>
    </p:spTree>
    <p:extLst>
      <p:ext uri="{BB962C8B-B14F-4D97-AF65-F5344CB8AC3E}">
        <p14:creationId xmlns:p14="http://schemas.microsoft.com/office/powerpoint/2010/main" val="40432654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9739E-6A16-A091-73D0-7074C117C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62317397-7FDD-4CD7-4671-6D2B0E524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404813"/>
            <a:ext cx="7772400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ca-ES" dirty="0">
                <a:ea typeface="+mj-ea"/>
              </a:rPr>
              <a:t>Nuevos marcos competenciales en la Administración: especialización</a:t>
            </a:r>
            <a:endParaRPr lang="ca-ES" altLang="ca-ES" dirty="0">
              <a:ea typeface="+mj-ea"/>
            </a:endParaRP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874C43D3-50DB-CB58-012D-0E7AEAB5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1AF4115A-2332-4EB0-AE1D-D8E101E5B9CC}" type="slidenum">
              <a:rPr lang="es-ES" altLang="ca-ES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76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ECD0CE-9769-3345-109B-636A08D65CC2}"/>
              </a:ext>
            </a:extLst>
          </p:cNvPr>
          <p:cNvSpPr txBox="1"/>
          <p:nvPr/>
        </p:nvSpPr>
        <p:spPr>
          <a:xfrm>
            <a:off x="3468430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2024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6B4271-FBAB-5827-C0BE-8570E75D0009}"/>
              </a:ext>
            </a:extLst>
          </p:cNvPr>
          <p:cNvSpPr txBox="1"/>
          <p:nvPr/>
        </p:nvSpPr>
        <p:spPr>
          <a:xfrm>
            <a:off x="6812867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2024</a:t>
            </a:r>
            <a:endParaRPr lang="ca-ES" sz="1600" dirty="0"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0311B4-9E4D-6700-66F1-4801CC22CA3F}"/>
              </a:ext>
            </a:extLst>
          </p:cNvPr>
          <p:cNvSpPr txBox="1"/>
          <p:nvPr/>
        </p:nvSpPr>
        <p:spPr>
          <a:xfrm>
            <a:off x="323528" y="515719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2024</a:t>
            </a:r>
            <a:endParaRPr lang="ca-ES" sz="1600" dirty="0"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A616B6E-3A92-811A-A44C-4E6ADA3C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87471"/>
            <a:ext cx="2139013" cy="2991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9F7697B-3FA5-3674-96A0-A36561D5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30" y="1787471"/>
            <a:ext cx="2121080" cy="29916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D629409-50F2-2B22-32B6-43BBDB895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99" y="1787471"/>
            <a:ext cx="2117976" cy="2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403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40718F6-387D-66BE-8804-64CA61DE0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03A066-1452-63AB-F342-B7D71EE0D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Modelo de Aprendizaje y Desarrollo de la EAPC</a:t>
            </a:r>
            <a:endParaRPr lang="es-ES" sz="2800" b="1" noProof="0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8" name="Google Shape;168;g1bf018ac712_0_575">
            <a:extLst>
              <a:ext uri="{FF2B5EF4-FFF2-40B4-BE49-F238E27FC236}">
                <a16:creationId xmlns:a16="http://schemas.microsoft.com/office/drawing/2014/main" id="{2EE77BBA-B1D9-9273-0075-7B559DAEAAD4}"/>
              </a:ext>
            </a:extLst>
          </p:cNvPr>
          <p:cNvSpPr/>
          <p:nvPr/>
        </p:nvSpPr>
        <p:spPr>
          <a:xfrm>
            <a:off x="2414942" y="32779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1000" b="1" dirty="0">
                <a:latin typeface="Arial" panose="020B0604020202020204" pitchFamily="34" charset="0"/>
              </a:rPr>
              <a:t>ADQUISICIÓN</a:t>
            </a:r>
          </a:p>
          <a:p>
            <a:pPr algn="ctr"/>
            <a:r>
              <a:rPr lang="es-ES" sz="800" b="1" dirty="0">
                <a:latin typeface="Arial" panose="020B0604020202020204" pitchFamily="34" charset="0"/>
              </a:rPr>
              <a:t>Aprendizaje autónomo y conocimiento abierto</a:t>
            </a:r>
          </a:p>
        </p:txBody>
      </p:sp>
      <p:sp>
        <p:nvSpPr>
          <p:cNvPr id="39" name="Google Shape;169;g1bf018ac712_0_575">
            <a:extLst>
              <a:ext uri="{FF2B5EF4-FFF2-40B4-BE49-F238E27FC236}">
                <a16:creationId xmlns:a16="http://schemas.microsoft.com/office/drawing/2014/main" id="{40C5E544-BC5C-D3E7-E776-4C0237A97F34}"/>
              </a:ext>
            </a:extLst>
          </p:cNvPr>
          <p:cNvSpPr/>
          <p:nvPr/>
        </p:nvSpPr>
        <p:spPr>
          <a:xfrm>
            <a:off x="4489117" y="32715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1000" b="1" dirty="0">
                <a:latin typeface="Arial" panose="020B0604020202020204" pitchFamily="34" charset="0"/>
              </a:rPr>
              <a:t>APLICACIÓN</a:t>
            </a:r>
          </a:p>
          <a:p>
            <a:pPr algn="ctr"/>
            <a:r>
              <a:rPr lang="es-ES" sz="800" b="1" dirty="0">
                <a:latin typeface="Arial" panose="020B0604020202020204" pitchFamily="34" charset="0"/>
              </a:rPr>
              <a:t>Competencias profesionales y aprendizaje colaborativo</a:t>
            </a:r>
          </a:p>
        </p:txBody>
      </p:sp>
      <p:sp>
        <p:nvSpPr>
          <p:cNvPr id="40" name="Google Shape;170;g1bf018ac712_0_575">
            <a:extLst>
              <a:ext uri="{FF2B5EF4-FFF2-40B4-BE49-F238E27FC236}">
                <a16:creationId xmlns:a16="http://schemas.microsoft.com/office/drawing/2014/main" id="{99DC9135-2F97-62C8-C8C1-E79F557581AE}"/>
              </a:ext>
            </a:extLst>
          </p:cNvPr>
          <p:cNvSpPr/>
          <p:nvPr/>
        </p:nvSpPr>
        <p:spPr>
          <a:xfrm>
            <a:off x="6563292" y="3271573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algn="ctr"/>
            <a:r>
              <a:rPr lang="es-ES" sz="1000" b="1" dirty="0">
                <a:latin typeface="Arial" panose="020B0604020202020204" pitchFamily="34" charset="0"/>
              </a:rPr>
              <a:t>TRANSFORMACIÓN</a:t>
            </a:r>
          </a:p>
          <a:p>
            <a:pPr algn="ctr"/>
            <a:r>
              <a:rPr lang="es-ES" sz="800" b="1" dirty="0">
                <a:latin typeface="Arial" panose="020B0604020202020204" pitchFamily="34" charset="0"/>
              </a:rPr>
              <a:t>Investigación y aprendizaje basado en retos</a:t>
            </a:r>
          </a:p>
        </p:txBody>
      </p:sp>
      <p:sp>
        <p:nvSpPr>
          <p:cNvPr id="41" name="Google Shape;171;g1bf018ac712_0_575">
            <a:extLst>
              <a:ext uri="{FF2B5EF4-FFF2-40B4-BE49-F238E27FC236}">
                <a16:creationId xmlns:a16="http://schemas.microsoft.com/office/drawing/2014/main" id="{BA1562BB-BF89-5183-A74A-DBDD66C04C75}"/>
              </a:ext>
            </a:extLst>
          </p:cNvPr>
          <p:cNvSpPr/>
          <p:nvPr/>
        </p:nvSpPr>
        <p:spPr>
          <a:xfrm>
            <a:off x="563680" y="3773213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</a:rPr>
              <a:t>APRENDIBILIDAD</a:t>
            </a:r>
          </a:p>
          <a:p>
            <a:r>
              <a:rPr lang="es-ES" sz="1200" b="1" dirty="0">
                <a:latin typeface="Arial" panose="020B0604020202020204" pitchFamily="34" charset="0"/>
              </a:rPr>
              <a:t>Comprender</a:t>
            </a:r>
            <a:endParaRPr lang="es-ES" sz="1050" b="1" dirty="0">
              <a:latin typeface="Arial" panose="020B0604020202020204" pitchFamily="34" charset="0"/>
            </a:endParaRPr>
          </a:p>
        </p:txBody>
      </p:sp>
      <p:sp>
        <p:nvSpPr>
          <p:cNvPr id="42" name="Google Shape;172;g1bf018ac712_0_575">
            <a:extLst>
              <a:ext uri="{FF2B5EF4-FFF2-40B4-BE49-F238E27FC236}">
                <a16:creationId xmlns:a16="http://schemas.microsoft.com/office/drawing/2014/main" id="{16296A62-6A6C-4281-CA6B-B8C504368FDD}"/>
              </a:ext>
            </a:extLst>
          </p:cNvPr>
          <p:cNvSpPr/>
          <p:nvPr/>
        </p:nvSpPr>
        <p:spPr>
          <a:xfrm>
            <a:off x="563680" y="4556881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</a:rPr>
              <a:t>ACCIONES E </a:t>
            </a:r>
          </a:p>
          <a:p>
            <a:r>
              <a:rPr lang="es-ES" sz="1200" b="1" dirty="0">
                <a:latin typeface="Arial" panose="020B0604020202020204" pitchFamily="34" charset="0"/>
              </a:rPr>
              <a:t>INSTRUMENTOS</a:t>
            </a:r>
          </a:p>
          <a:p>
            <a:r>
              <a:rPr lang="es-ES" sz="1200" b="1" dirty="0">
                <a:latin typeface="Arial" panose="020B0604020202020204" pitchFamily="34" charset="0"/>
              </a:rPr>
              <a:t>Poder</a:t>
            </a:r>
            <a:endParaRPr lang="es-ES" sz="800" b="1" dirty="0">
              <a:latin typeface="Arial" panose="020B0604020202020204" pitchFamily="34" charset="0"/>
            </a:endParaRPr>
          </a:p>
        </p:txBody>
      </p:sp>
      <p:sp>
        <p:nvSpPr>
          <p:cNvPr id="43" name="Google Shape;173;g1bf018ac712_0_575">
            <a:extLst>
              <a:ext uri="{FF2B5EF4-FFF2-40B4-BE49-F238E27FC236}">
                <a16:creationId xmlns:a16="http://schemas.microsoft.com/office/drawing/2014/main" id="{8F767B8A-4AAC-3EC5-E0BB-E1BA64C2D84A}"/>
              </a:ext>
            </a:extLst>
          </p:cNvPr>
          <p:cNvSpPr/>
          <p:nvPr/>
        </p:nvSpPr>
        <p:spPr>
          <a:xfrm>
            <a:off x="563680" y="5348861"/>
            <a:ext cx="8001600" cy="6948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r>
              <a:rPr lang="es-ES" sz="1200" b="1" dirty="0">
                <a:latin typeface="Arial" panose="020B0604020202020204" pitchFamily="34" charset="0"/>
              </a:rPr>
              <a:t>ENTORNO</a:t>
            </a:r>
          </a:p>
          <a:p>
            <a:r>
              <a:rPr lang="es-ES" sz="1200" b="1" dirty="0">
                <a:latin typeface="Arial" panose="020B0604020202020204" pitchFamily="34" charset="0"/>
              </a:rPr>
              <a:t>Hacer</a:t>
            </a:r>
            <a:endParaRPr lang="es-ES" sz="1050" b="1" dirty="0">
              <a:latin typeface="Arial" panose="020B0604020202020204" pitchFamily="34" charset="0"/>
            </a:endParaRPr>
          </a:p>
        </p:txBody>
      </p:sp>
      <p:graphicFrame>
        <p:nvGraphicFramePr>
          <p:cNvPr id="44" name="Google Shape;176;g1bf018ac712_0_575">
            <a:extLst>
              <a:ext uri="{FF2B5EF4-FFF2-40B4-BE49-F238E27FC236}">
                <a16:creationId xmlns:a16="http://schemas.microsoft.com/office/drawing/2014/main" id="{4B6B23FF-72E5-0317-0EB9-797C64067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017838"/>
              </p:ext>
            </p:extLst>
          </p:nvPr>
        </p:nvGraphicFramePr>
        <p:xfrm>
          <a:off x="2269736" y="4539371"/>
          <a:ext cx="6159600" cy="6755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Acciones y recursos de autoaprendizaje</a:t>
                      </a:r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Formación personalizada e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itinerarios de aprendizaje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Ideación, prototipado, 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pilotado y validación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5" name="Google Shape;176;g1bf018ac712_0_575">
            <a:extLst>
              <a:ext uri="{FF2B5EF4-FFF2-40B4-BE49-F238E27FC236}">
                <a16:creationId xmlns:a16="http://schemas.microsoft.com/office/drawing/2014/main" id="{BC85FFA0-598B-3004-21BA-CE018EBCD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789092"/>
              </p:ext>
            </p:extLst>
          </p:nvPr>
        </p:nvGraphicFramePr>
        <p:xfrm>
          <a:off x="2269736" y="5352039"/>
          <a:ext cx="6159600" cy="6755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Acceso a redes 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 personas expertas</a:t>
                      </a:r>
                    </a:p>
                  </a:txBody>
                  <a:tcPr marL="63500" marR="63500" marT="63475" marB="63475" anchor="ctr">
                    <a:lnL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Proyectos y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desarrollo profesional</a:t>
                      </a:r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Generación de nuevo conocimiento </a:t>
                      </a:r>
                    </a:p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en red</a:t>
                      </a:r>
                      <a:endParaRPr lang="ca-ES" sz="1200" b="1" dirty="0"/>
                    </a:p>
                  </a:txBody>
                  <a:tcPr marL="63500" marR="63500" marT="63475" marB="63475" anchor="ctr">
                    <a:lnL w="12700" cap="flat" cmpd="sng" algn="ctr">
                      <a:noFill/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R>
                    <a:lnT w="12700" cmpd="sng">
                      <a:noFill/>
                      <a:prstDash val="solid"/>
                    </a:lnT>
                    <a:lnB w="12700" cap="flat" cmpd="sng">
                      <a:noFill/>
                      <a:prstDash val="dash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Google Shape;176;g1bf018ac712_0_575">
            <a:extLst>
              <a:ext uri="{FF2B5EF4-FFF2-40B4-BE49-F238E27FC236}">
                <a16:creationId xmlns:a16="http://schemas.microsoft.com/office/drawing/2014/main" id="{00631C20-C156-A4B1-5A6E-C0E700076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232986"/>
              </p:ext>
            </p:extLst>
          </p:nvPr>
        </p:nvGraphicFramePr>
        <p:xfrm>
          <a:off x="2269736" y="3806393"/>
          <a:ext cx="6159600" cy="64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Aprender a aprender</a:t>
                      </a:r>
                    </a:p>
                  </a:txBody>
                  <a:tcPr marL="63500" marR="63500" marT="63475" marB="63475" anchor="ctr">
                    <a:lnL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Mentalidad de crecimiento</a:t>
                      </a:r>
                      <a:endParaRPr lang="es-ES" sz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Interrogación e investigación</a:t>
                      </a:r>
                      <a:endParaRPr lang="es-ES" sz="1050" dirty="0">
                        <a:solidFill>
                          <a:schemeClr val="dk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0" marR="63500" marT="63475" marB="63475" anchor="ctr">
                    <a:lnL w="12700" cap="flat" cmpd="sng" algn="ctr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Google Shape;167;g1bf018ac712_0_575">
            <a:extLst>
              <a:ext uri="{FF2B5EF4-FFF2-40B4-BE49-F238E27FC236}">
                <a16:creationId xmlns:a16="http://schemas.microsoft.com/office/drawing/2014/main" id="{8D2873EB-5EB0-C539-ABAC-69763A4A79E2}"/>
              </a:ext>
            </a:extLst>
          </p:cNvPr>
          <p:cNvSpPr/>
          <p:nvPr/>
        </p:nvSpPr>
        <p:spPr>
          <a:xfrm>
            <a:off x="563678" y="1312131"/>
            <a:ext cx="8001214" cy="60036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48" name="Google Shape;165;g1bf018ac712_0_575">
            <a:extLst>
              <a:ext uri="{FF2B5EF4-FFF2-40B4-BE49-F238E27FC236}">
                <a16:creationId xmlns:a16="http://schemas.microsoft.com/office/drawing/2014/main" id="{95673DE0-D0CC-ECE6-D8F3-811317441F69}"/>
              </a:ext>
            </a:extLst>
          </p:cNvPr>
          <p:cNvSpPr txBox="1"/>
          <p:nvPr/>
        </p:nvSpPr>
        <p:spPr>
          <a:xfrm>
            <a:off x="663952" y="1426580"/>
            <a:ext cx="3578110" cy="3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ÁREAS DE CONOCIMIENTO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ESTRATEGIAS DE APRENDIZAJE Y DESARROLLO</a:t>
            </a:r>
            <a:endParaRPr lang="es-ES" sz="1400" b="1" dirty="0">
              <a:solidFill>
                <a:srgbClr val="C00000"/>
              </a:solidFill>
            </a:endParaRPr>
          </a:p>
        </p:txBody>
      </p:sp>
      <p:sp>
        <p:nvSpPr>
          <p:cNvPr id="49" name="Google Shape;167;g1bf018ac712_0_575">
            <a:extLst>
              <a:ext uri="{FF2B5EF4-FFF2-40B4-BE49-F238E27FC236}">
                <a16:creationId xmlns:a16="http://schemas.microsoft.com/office/drawing/2014/main" id="{81CD6458-8A04-9E86-BC33-D7C88F08DDFA}"/>
              </a:ext>
            </a:extLst>
          </p:cNvPr>
          <p:cNvSpPr/>
          <p:nvPr/>
        </p:nvSpPr>
        <p:spPr>
          <a:xfrm>
            <a:off x="4331698" y="1369961"/>
            <a:ext cx="4148350" cy="484701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50" name="Google Shape;165;g1bf018ac712_0_575">
            <a:extLst>
              <a:ext uri="{FF2B5EF4-FFF2-40B4-BE49-F238E27FC236}">
                <a16:creationId xmlns:a16="http://schemas.microsoft.com/office/drawing/2014/main" id="{D9F74FB7-E0B7-40F5-5D75-C6C96F33E80C}"/>
              </a:ext>
            </a:extLst>
          </p:cNvPr>
          <p:cNvSpPr txBox="1"/>
          <p:nvPr/>
        </p:nvSpPr>
        <p:spPr>
          <a:xfrm>
            <a:off x="4441979" y="1495750"/>
            <a:ext cx="1807989" cy="23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PERFILES PROFESIONALES</a:t>
            </a:r>
            <a:endParaRPr sz="1400" b="1" dirty="0">
              <a:solidFill>
                <a:srgbClr val="C00000"/>
              </a:solidFill>
            </a:endParaRPr>
          </a:p>
        </p:txBody>
      </p:sp>
      <p:sp>
        <p:nvSpPr>
          <p:cNvPr id="51" name="Google Shape;167;g1bf018ac712_0_575">
            <a:extLst>
              <a:ext uri="{FF2B5EF4-FFF2-40B4-BE49-F238E27FC236}">
                <a16:creationId xmlns:a16="http://schemas.microsoft.com/office/drawing/2014/main" id="{D8E56CCA-AFAE-A73D-AB2B-5B02B9AB4646}"/>
              </a:ext>
            </a:extLst>
          </p:cNvPr>
          <p:cNvSpPr/>
          <p:nvPr/>
        </p:nvSpPr>
        <p:spPr>
          <a:xfrm>
            <a:off x="6249969" y="1425115"/>
            <a:ext cx="2141659" cy="37439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52" name="Google Shape;165;g1bf018ac712_0_575">
            <a:extLst>
              <a:ext uri="{FF2B5EF4-FFF2-40B4-BE49-F238E27FC236}">
                <a16:creationId xmlns:a16="http://schemas.microsoft.com/office/drawing/2014/main" id="{CEFE57D1-0FCB-6191-75B7-8E6813E0316A}"/>
              </a:ext>
            </a:extLst>
          </p:cNvPr>
          <p:cNvSpPr txBox="1"/>
          <p:nvPr/>
        </p:nvSpPr>
        <p:spPr>
          <a:xfrm>
            <a:off x="6270470" y="1495750"/>
            <a:ext cx="2121158" cy="23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775" rIns="93600" bIns="467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900" b="1" dirty="0">
                <a:solidFill>
                  <a:srgbClr val="C00000"/>
                </a:solidFill>
              </a:rPr>
              <a:t>MARCOS COMPETENCIALES</a:t>
            </a:r>
            <a:endParaRPr sz="1400" b="1" dirty="0">
              <a:solidFill>
                <a:srgbClr val="C00000"/>
              </a:solidFill>
            </a:endParaRPr>
          </a:p>
        </p:txBody>
      </p:sp>
      <p:sp>
        <p:nvSpPr>
          <p:cNvPr id="53" name="Flecha: hacia abajo 52">
            <a:extLst>
              <a:ext uri="{FF2B5EF4-FFF2-40B4-BE49-F238E27FC236}">
                <a16:creationId xmlns:a16="http://schemas.microsoft.com/office/drawing/2014/main" id="{0CC51A20-E19F-C649-432B-7CDFB28EC007}"/>
              </a:ext>
            </a:extLst>
          </p:cNvPr>
          <p:cNvSpPr/>
          <p:nvPr/>
        </p:nvSpPr>
        <p:spPr>
          <a:xfrm>
            <a:off x="3761295" y="2006761"/>
            <a:ext cx="1564849" cy="23168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4" name="Principis i atributs">
            <a:extLst>
              <a:ext uri="{FF2B5EF4-FFF2-40B4-BE49-F238E27FC236}">
                <a16:creationId xmlns:a16="http://schemas.microsoft.com/office/drawing/2014/main" id="{CA642C51-EA61-BF7A-D768-61D5CFEEE033}"/>
              </a:ext>
            </a:extLst>
          </p:cNvPr>
          <p:cNvGrpSpPr/>
          <p:nvPr/>
        </p:nvGrpSpPr>
        <p:grpSpPr>
          <a:xfrm>
            <a:off x="457200" y="2362531"/>
            <a:ext cx="8064802" cy="879763"/>
            <a:chOff x="461219" y="1055645"/>
            <a:chExt cx="8064802" cy="879763"/>
          </a:xfrm>
        </p:grpSpPr>
        <p:sp>
          <p:nvSpPr>
            <p:cNvPr id="55" name="CuadroTexto 112">
              <a:extLst>
                <a:ext uri="{FF2B5EF4-FFF2-40B4-BE49-F238E27FC236}">
                  <a16:creationId xmlns:a16="http://schemas.microsoft.com/office/drawing/2014/main" id="{9FD50687-D4CB-4ADC-D797-E23FDA36EE91}"/>
                </a:ext>
              </a:extLst>
            </p:cNvPr>
            <p:cNvSpPr txBox="1"/>
            <p:nvPr/>
          </p:nvSpPr>
          <p:spPr>
            <a:xfrm>
              <a:off x="2090075" y="1257443"/>
              <a:ext cx="92333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EMPODERADOR</a:t>
              </a:r>
            </a:p>
          </p:txBody>
        </p:sp>
        <p:sp>
          <p:nvSpPr>
            <p:cNvPr id="56" name="CuadroTexto 112">
              <a:extLst>
                <a:ext uri="{FF2B5EF4-FFF2-40B4-BE49-F238E27FC236}">
                  <a16:creationId xmlns:a16="http://schemas.microsoft.com/office/drawing/2014/main" id="{CDFAF5EC-4A47-4166-0A92-C6E7B54BC497}"/>
                </a:ext>
              </a:extLst>
            </p:cNvPr>
            <p:cNvSpPr txBox="1"/>
            <p:nvPr/>
          </p:nvSpPr>
          <p:spPr>
            <a:xfrm>
              <a:off x="3357209" y="1257443"/>
              <a:ext cx="95935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COMPETENCIAL</a:t>
              </a:r>
            </a:p>
          </p:txBody>
        </p:sp>
        <p:sp>
          <p:nvSpPr>
            <p:cNvPr id="57" name="CuadroTexto 112">
              <a:extLst>
                <a:ext uri="{FF2B5EF4-FFF2-40B4-BE49-F238E27FC236}">
                  <a16:creationId xmlns:a16="http://schemas.microsoft.com/office/drawing/2014/main" id="{C6C2412E-932B-48B6-6620-E3C9DD009BF6}"/>
                </a:ext>
              </a:extLst>
            </p:cNvPr>
            <p:cNvSpPr txBox="1"/>
            <p:nvPr/>
          </p:nvSpPr>
          <p:spPr>
            <a:xfrm>
              <a:off x="4684337" y="1257443"/>
              <a:ext cx="8694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EXPERIENCIAL</a:t>
              </a:r>
            </a:p>
          </p:txBody>
        </p:sp>
        <p:sp>
          <p:nvSpPr>
            <p:cNvPr id="58" name="CuadroTexto 112">
              <a:extLst>
                <a:ext uri="{FF2B5EF4-FFF2-40B4-BE49-F238E27FC236}">
                  <a16:creationId xmlns:a16="http://schemas.microsoft.com/office/drawing/2014/main" id="{4CF94EC1-D4A7-3721-ECB6-8897B56A48A7}"/>
                </a:ext>
              </a:extLst>
            </p:cNvPr>
            <p:cNvSpPr txBox="1"/>
            <p:nvPr/>
          </p:nvSpPr>
          <p:spPr>
            <a:xfrm>
              <a:off x="5924211" y="1257443"/>
              <a:ext cx="51342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SOCIAL</a:t>
              </a:r>
            </a:p>
          </p:txBody>
        </p:sp>
        <p:sp>
          <p:nvSpPr>
            <p:cNvPr id="59" name="CuadroTexto 112">
              <a:extLst>
                <a:ext uri="{FF2B5EF4-FFF2-40B4-BE49-F238E27FC236}">
                  <a16:creationId xmlns:a16="http://schemas.microsoft.com/office/drawing/2014/main" id="{F001AEBC-1E73-B9CF-DFBE-9A57EE2B0FDE}"/>
                </a:ext>
              </a:extLst>
            </p:cNvPr>
            <p:cNvSpPr txBox="1"/>
            <p:nvPr/>
          </p:nvSpPr>
          <p:spPr>
            <a:xfrm>
              <a:off x="6904241" y="1257443"/>
              <a:ext cx="115362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s-ES" sz="900" b="1" dirty="0">
                  <a:latin typeface="Arial" panose="020B0604020202020204" pitchFamily="34" charset="0"/>
                </a:rPr>
                <a:t>TRANSFORMADOR</a:t>
              </a:r>
            </a:p>
          </p:txBody>
        </p:sp>
        <p:pic>
          <p:nvPicPr>
            <p:cNvPr id="60" name="Imagen 5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798EFD24-28CC-8FEB-3C39-568191F55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2911" y="1184253"/>
              <a:ext cx="383533" cy="383533"/>
            </a:xfrm>
            <a:prstGeom prst="rect">
              <a:avLst/>
            </a:prstGeom>
          </p:spPr>
        </p:pic>
        <p:pic>
          <p:nvPicPr>
            <p:cNvPr id="61" name="Imagen 6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F2CFAAEC-14FF-750C-C94F-99BE5E38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925" y="1184253"/>
              <a:ext cx="396511" cy="396511"/>
            </a:xfrm>
            <a:prstGeom prst="rect">
              <a:avLst/>
            </a:prstGeom>
          </p:spPr>
        </p:pic>
        <p:pic>
          <p:nvPicPr>
            <p:cNvPr id="62" name="Imagen 7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7EF4D368-4C2E-87E3-2E71-6D0408966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2773" y="1184253"/>
              <a:ext cx="390293" cy="390293"/>
            </a:xfrm>
            <a:prstGeom prst="rect">
              <a:avLst/>
            </a:prstGeom>
          </p:spPr>
        </p:pic>
        <p:pic>
          <p:nvPicPr>
            <p:cNvPr id="63" name="Imagen 8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4F093BE3-356E-24B9-F3C9-0B0560FA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2149" y="1184253"/>
              <a:ext cx="426791" cy="426791"/>
            </a:xfrm>
            <a:prstGeom prst="rect">
              <a:avLst/>
            </a:prstGeom>
          </p:spPr>
        </p:pic>
        <p:pic>
          <p:nvPicPr>
            <p:cNvPr id="50176" name="Imagen 9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5AC2DDA4-631C-C0C3-7BD6-26AD0ADD6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4827" y="1184253"/>
              <a:ext cx="356578" cy="356578"/>
            </a:xfrm>
            <a:prstGeom prst="rect">
              <a:avLst/>
            </a:prstGeom>
          </p:spPr>
        </p:pic>
        <p:sp>
          <p:nvSpPr>
            <p:cNvPr id="50177" name="Google Shape;191;g1b7f36ead82_0_0">
              <a:extLst>
                <a:ext uri="{FF2B5EF4-FFF2-40B4-BE49-F238E27FC236}">
                  <a16:creationId xmlns:a16="http://schemas.microsoft.com/office/drawing/2014/main" id="{EE1A9329-133F-A059-E60F-E0647A4341D6}"/>
                </a:ext>
              </a:extLst>
            </p:cNvPr>
            <p:cNvSpPr txBox="1"/>
            <p:nvPr/>
          </p:nvSpPr>
          <p:spPr>
            <a:xfrm>
              <a:off x="3838999" y="1702285"/>
              <a:ext cx="2237400" cy="233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ATRIBUTOS BÁSICOS DEL MODELO</a:t>
              </a:r>
              <a:endParaRPr lang="es-ES" sz="14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178" name="Google Shape;192;g1b7f36ead82_0_0">
              <a:extLst>
                <a:ext uri="{FF2B5EF4-FFF2-40B4-BE49-F238E27FC236}">
                  <a16:creationId xmlns:a16="http://schemas.microsoft.com/office/drawing/2014/main" id="{F7FD555B-F160-06F7-E5F1-CA796EDEDF2C}"/>
                </a:ext>
              </a:extLst>
            </p:cNvPr>
            <p:cNvSpPr txBox="1"/>
            <p:nvPr/>
          </p:nvSpPr>
          <p:spPr>
            <a:xfrm>
              <a:off x="461219" y="1702285"/>
              <a:ext cx="1548802" cy="232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3600" tIns="46775" rIns="93600" bIns="46775" anchor="t" anchorCtr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PRINCIPIOS RECTORES</a:t>
              </a:r>
              <a:endParaRPr lang="es-ES" sz="14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180" name="Google Shape;193;g1b7f36ead82_0_0">
              <a:extLst>
                <a:ext uri="{FF2B5EF4-FFF2-40B4-BE49-F238E27FC236}">
                  <a16:creationId xmlns:a16="http://schemas.microsoft.com/office/drawing/2014/main" id="{D055AB77-2C53-104C-529F-36C040249DD5}"/>
                </a:ext>
              </a:extLst>
            </p:cNvPr>
            <p:cNvSpPr/>
            <p:nvPr/>
          </p:nvSpPr>
          <p:spPr>
            <a:xfrm>
              <a:off x="563537" y="1055645"/>
              <a:ext cx="1259700" cy="6003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r>
                <a:rPr lang="es-ES" sz="900" b="1" dirty="0">
                  <a:latin typeface="Arial" panose="020B0604020202020204" pitchFamily="34" charset="0"/>
                </a:rPr>
                <a:t>INTEGRIDAD</a:t>
              </a:r>
            </a:p>
            <a:p>
              <a:r>
                <a:rPr lang="es-ES" sz="900" b="1" dirty="0">
                  <a:latin typeface="Arial" panose="020B0604020202020204" pitchFamily="34" charset="0"/>
                </a:rPr>
                <a:t>DIGITALIZACIÓN</a:t>
              </a:r>
            </a:p>
            <a:p>
              <a:r>
                <a:rPr lang="es-ES" sz="900" b="1" dirty="0">
                  <a:latin typeface="Arial" panose="020B0604020202020204" pitchFamily="34" charset="0"/>
                </a:rPr>
                <a:t>INNOVACIÓN</a:t>
              </a:r>
            </a:p>
          </p:txBody>
        </p:sp>
        <p:sp>
          <p:nvSpPr>
            <p:cNvPr id="50181" name="Google Shape;194;g1b7f36ead82_0_0">
              <a:extLst>
                <a:ext uri="{FF2B5EF4-FFF2-40B4-BE49-F238E27FC236}">
                  <a16:creationId xmlns:a16="http://schemas.microsoft.com/office/drawing/2014/main" id="{7A185250-7D9F-6064-BFE7-87A594ABBA92}"/>
                </a:ext>
              </a:extLst>
            </p:cNvPr>
            <p:cNvSpPr/>
            <p:nvPr/>
          </p:nvSpPr>
          <p:spPr>
            <a:xfrm>
              <a:off x="2010021" y="1055645"/>
              <a:ext cx="6516000" cy="60036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600" tIns="93600" rIns="93600" bIns="93600" anchor="ctr" anchorCtr="0">
              <a:noAutofit/>
            </a:bodyPr>
            <a:lstStyle/>
            <a:p>
              <a:endParaRPr lang="es-ES" sz="9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8B59674-CDD7-ADCD-2A83-17A28D0AF964}"/>
              </a:ext>
            </a:extLst>
          </p:cNvPr>
          <p:cNvSpPr txBox="1"/>
          <p:nvPr/>
        </p:nvSpPr>
        <p:spPr>
          <a:xfrm>
            <a:off x="1562632" y="3282126"/>
            <a:ext cx="852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100" b="1" dirty="0">
                <a:latin typeface="Arial" panose="020B0604020202020204" pitchFamily="34" charset="0"/>
              </a:rPr>
              <a:t>NIVELES</a:t>
            </a:r>
            <a:endParaRPr lang="es-ES" sz="300" b="1" dirty="0">
              <a:latin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2A3A95-F71D-5CC5-A5CF-57E4FDB616FC}"/>
              </a:ext>
            </a:extLst>
          </p:cNvPr>
          <p:cNvSpPr txBox="1"/>
          <p:nvPr/>
        </p:nvSpPr>
        <p:spPr>
          <a:xfrm>
            <a:off x="525545" y="3463013"/>
            <a:ext cx="8523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b="1" dirty="0">
                <a:latin typeface="Arial" panose="020B0604020202020204" pitchFamily="34" charset="0"/>
              </a:rPr>
              <a:t>CAPAS</a:t>
            </a:r>
            <a:endParaRPr lang="es-ES" sz="3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74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4FC4-6FA9-B76D-07C3-5B76445DF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1">
            <a:extLst>
              <a:ext uri="{FF2B5EF4-FFF2-40B4-BE49-F238E27FC236}">
                <a16:creationId xmlns:a16="http://schemas.microsoft.com/office/drawing/2014/main" id="{DBAA3A67-CDDA-C719-AEFB-91A3B351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3"/>
            <a:ext cx="8362950" cy="5762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s-ES" sz="2800" b="1" noProof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Desarrollo Directivo, Investigación e Innovación</a:t>
            </a:r>
          </a:p>
        </p:txBody>
      </p:sp>
      <p:sp>
        <p:nvSpPr>
          <p:cNvPr id="12291" name="Contenidor de número de diapositiva 4">
            <a:extLst>
              <a:ext uri="{FF2B5EF4-FFF2-40B4-BE49-F238E27FC236}">
                <a16:creationId xmlns:a16="http://schemas.microsoft.com/office/drawing/2014/main" id="{F4328FBC-2425-A334-AD6A-B34E42D8AD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92EA3C-36F7-4ADD-B9F3-7B0A55119760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78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2292" name="Imagen 10" descr="Texto&#10;&#10;Descripción generada automáticamente">
            <a:extLst>
              <a:ext uri="{FF2B5EF4-FFF2-40B4-BE49-F238E27FC236}">
                <a16:creationId xmlns:a16="http://schemas.microsoft.com/office/drawing/2014/main" id="{B9AF23F8-BDA6-32BB-57A4-D7605EFB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2">
            <a:extLst>
              <a:ext uri="{FF2B5EF4-FFF2-40B4-BE49-F238E27FC236}">
                <a16:creationId xmlns:a16="http://schemas.microsoft.com/office/drawing/2014/main" id="{E5AE6D01-F92A-3BD5-23E2-F6A2595F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2945532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Postgrado en Dirección y Gestión Públicas</a:t>
            </a: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55734A84-8FEA-D28D-5901-2EAD2F780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2395178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Máster en Dirección Pública</a:t>
            </a:r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id="{D28DAD10-2B92-D9DF-8EC4-C89A6346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1844824"/>
            <a:ext cx="1512000" cy="468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Formación directiva </a:t>
            </a:r>
          </a:p>
          <a:p>
            <a:pPr algn="ctr"/>
            <a:r>
              <a:rPr lang="es-ES" sz="10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y mandos</a:t>
            </a:r>
          </a:p>
        </p:txBody>
      </p:sp>
      <p:sp>
        <p:nvSpPr>
          <p:cNvPr id="39" name="Oval 12">
            <a:extLst>
              <a:ext uri="{FF2B5EF4-FFF2-40B4-BE49-F238E27FC236}">
                <a16:creationId xmlns:a16="http://schemas.microsoft.com/office/drawing/2014/main" id="{7645FCB6-1212-9E91-518C-5D808792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3495886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Plan de desarrollo directivo</a:t>
            </a:r>
          </a:p>
        </p:txBody>
      </p:sp>
      <p:sp>
        <p:nvSpPr>
          <p:cNvPr id="40" name="Oval 12">
            <a:extLst>
              <a:ext uri="{FF2B5EF4-FFF2-40B4-BE49-F238E27FC236}">
                <a16:creationId xmlns:a16="http://schemas.microsoft.com/office/drawing/2014/main" id="{75F12982-D341-4871-8A4E-583CA0409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5146948"/>
            <a:ext cx="3187108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Servicio de asesoría estratégica</a:t>
            </a:r>
          </a:p>
        </p:txBody>
      </p:sp>
      <p:sp>
        <p:nvSpPr>
          <p:cNvPr id="41" name="Oval 12">
            <a:extLst>
              <a:ext uri="{FF2B5EF4-FFF2-40B4-BE49-F238E27FC236}">
                <a16:creationId xmlns:a16="http://schemas.microsoft.com/office/drawing/2014/main" id="{FDB07D44-E735-F1C0-1E9D-28143DA40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2945532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Premios</a:t>
            </a:r>
          </a:p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Alfons Ortuño</a:t>
            </a:r>
          </a:p>
        </p:txBody>
      </p:sp>
      <p:sp>
        <p:nvSpPr>
          <p:cNvPr id="42" name="Oval 12">
            <a:extLst>
              <a:ext uri="{FF2B5EF4-FFF2-40B4-BE49-F238E27FC236}">
                <a16:creationId xmlns:a16="http://schemas.microsoft.com/office/drawing/2014/main" id="{35E583A8-B321-71C2-60A2-01E362046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06" y="2945532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Repositorio de t</a:t>
            </a:r>
            <a:r>
              <a:rPr lang="es-ES" sz="1000" b="1" dirty="0" err="1">
                <a:solidFill>
                  <a:srgbClr val="C00000"/>
                </a:solidFill>
              </a:rPr>
              <a:t>rabajos</a:t>
            </a:r>
            <a:r>
              <a:rPr lang="es-ES" sz="1000" b="1" dirty="0">
                <a:solidFill>
                  <a:srgbClr val="C00000"/>
                </a:solidFill>
              </a:rPr>
              <a:t> </a:t>
            </a:r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de investigación</a:t>
            </a:r>
          </a:p>
        </p:txBody>
      </p:sp>
      <p:sp>
        <p:nvSpPr>
          <p:cNvPr id="43" name="Oval 12">
            <a:extLst>
              <a:ext uri="{FF2B5EF4-FFF2-40B4-BE49-F238E27FC236}">
                <a16:creationId xmlns:a16="http://schemas.microsoft.com/office/drawing/2014/main" id="{048B99B3-9593-D04A-6588-6EF32A41C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06" y="2395178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dirty="0">
                <a:solidFill>
                  <a:srgbClr val="C00000"/>
                </a:solidFill>
              </a:rPr>
              <a:t>Investigación</a:t>
            </a:r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 colaborativa</a:t>
            </a:r>
          </a:p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Mercado de retos</a:t>
            </a:r>
          </a:p>
        </p:txBody>
      </p:sp>
      <p:sp>
        <p:nvSpPr>
          <p:cNvPr id="44" name="Oval 12">
            <a:extLst>
              <a:ext uri="{FF2B5EF4-FFF2-40B4-BE49-F238E27FC236}">
                <a16:creationId xmlns:a16="http://schemas.microsoft.com/office/drawing/2014/main" id="{19979EB3-D9AA-284F-ED15-B8E0409E7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5697304"/>
            <a:ext cx="3187108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Programa de mentoría</a:t>
            </a:r>
          </a:p>
        </p:txBody>
      </p:sp>
      <p:sp>
        <p:nvSpPr>
          <p:cNvPr id="46" name="Oval 26">
            <a:extLst>
              <a:ext uri="{FF2B5EF4-FFF2-40B4-BE49-F238E27FC236}">
                <a16:creationId xmlns:a16="http://schemas.microsoft.com/office/drawing/2014/main" id="{743030A9-48D3-31ED-2B49-8ABA9F76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1844824"/>
            <a:ext cx="1512000" cy="468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Innovación</a:t>
            </a:r>
          </a:p>
        </p:txBody>
      </p:sp>
      <p:sp>
        <p:nvSpPr>
          <p:cNvPr id="47" name="Oval 26">
            <a:extLst>
              <a:ext uri="{FF2B5EF4-FFF2-40B4-BE49-F238E27FC236}">
                <a16:creationId xmlns:a16="http://schemas.microsoft.com/office/drawing/2014/main" id="{1F638B14-431F-301D-4FE0-0A75D29AE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06" y="1844824"/>
            <a:ext cx="1512000" cy="468000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chemeClr val="bg1"/>
                </a:solidFill>
                <a:latin typeface="Arial" panose="020B0604020202020204" pitchFamily="34" charset="0"/>
              </a:rPr>
              <a:t>Investigación</a:t>
            </a:r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781C3AAB-F10A-08FE-29FA-3056F3AE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2395178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36000" tIns="0" rIns="3600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Plan para el Desarrollo de la cultura de la innovación </a:t>
            </a:r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F7714877-6DCC-4F46-824B-937C11BD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4596594"/>
            <a:ext cx="3187109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Laboratorio de Innovación Pública</a:t>
            </a:r>
          </a:p>
        </p:txBody>
      </p:sp>
      <p:sp>
        <p:nvSpPr>
          <p:cNvPr id="50" name="Google Shape;169;g1bf018ac712_0_575">
            <a:extLst>
              <a:ext uri="{FF2B5EF4-FFF2-40B4-BE49-F238E27FC236}">
                <a16:creationId xmlns:a16="http://schemas.microsoft.com/office/drawing/2014/main" id="{BF3D0602-7972-65F4-B3FD-DFC2063AFF26}"/>
              </a:ext>
            </a:extLst>
          </p:cNvPr>
          <p:cNvSpPr/>
          <p:nvPr/>
        </p:nvSpPr>
        <p:spPr>
          <a:xfrm>
            <a:off x="2685734" y="1292609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NIVEL 2 - APLICACIÓN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Competencias profesionales y aprendizaje colaborativo</a:t>
            </a:r>
          </a:p>
        </p:txBody>
      </p:sp>
      <p:sp>
        <p:nvSpPr>
          <p:cNvPr id="51" name="Google Shape;170;g1bf018ac712_0_575">
            <a:extLst>
              <a:ext uri="{FF2B5EF4-FFF2-40B4-BE49-F238E27FC236}">
                <a16:creationId xmlns:a16="http://schemas.microsoft.com/office/drawing/2014/main" id="{95E4F647-318D-B038-D353-6ABC04B9CA11}"/>
              </a:ext>
            </a:extLst>
          </p:cNvPr>
          <p:cNvSpPr/>
          <p:nvPr/>
        </p:nvSpPr>
        <p:spPr>
          <a:xfrm>
            <a:off x="4759908" y="1292609"/>
            <a:ext cx="3979197" cy="4287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NIVEL 3 - TRANSFORMACIÓN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Investigación y aprendizaje basado en retos</a:t>
            </a:r>
          </a:p>
        </p:txBody>
      </p:sp>
      <p:sp>
        <p:nvSpPr>
          <p:cNvPr id="52" name="Google Shape;168;g1bf018ac712_0_575">
            <a:extLst>
              <a:ext uri="{FF2B5EF4-FFF2-40B4-BE49-F238E27FC236}">
                <a16:creationId xmlns:a16="http://schemas.microsoft.com/office/drawing/2014/main" id="{22D03293-0FF5-4549-2783-C410A8B84B81}"/>
              </a:ext>
            </a:extLst>
          </p:cNvPr>
          <p:cNvSpPr/>
          <p:nvPr/>
        </p:nvSpPr>
        <p:spPr>
          <a:xfrm>
            <a:off x="611560" y="1292609"/>
            <a:ext cx="2001600" cy="428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600" tIns="93600" rIns="93600" bIns="9360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NIVEL 1 - ADQUISICIÓN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Aprendizaje autónomo y conocimiento abierto</a:t>
            </a:r>
          </a:p>
        </p:txBody>
      </p:sp>
      <p:sp>
        <p:nvSpPr>
          <p:cNvPr id="53" name="Oval 12">
            <a:extLst>
              <a:ext uri="{FF2B5EF4-FFF2-40B4-BE49-F238E27FC236}">
                <a16:creationId xmlns:a16="http://schemas.microsoft.com/office/drawing/2014/main" id="{009B1CFA-1169-7476-C49D-EE13C0E9C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105" y="3495886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Publicaciones académicas</a:t>
            </a:r>
          </a:p>
        </p:txBody>
      </p:sp>
      <p:sp>
        <p:nvSpPr>
          <p:cNvPr id="54" name="Oval 12">
            <a:extLst>
              <a:ext uri="{FF2B5EF4-FFF2-40B4-BE49-F238E27FC236}">
                <a16:creationId xmlns:a16="http://schemas.microsoft.com/office/drawing/2014/main" id="{81FABA92-FF71-9FFB-2F3B-8080DE7D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3495886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Publicaciones de innovación</a:t>
            </a:r>
          </a:p>
        </p:txBody>
      </p:sp>
      <p:sp>
        <p:nvSpPr>
          <p:cNvPr id="55" name="Oval 12">
            <a:extLst>
              <a:ext uri="{FF2B5EF4-FFF2-40B4-BE49-F238E27FC236}">
                <a16:creationId xmlns:a16="http://schemas.microsoft.com/office/drawing/2014/main" id="{46D92287-A91A-6C01-97F3-38479E88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997" y="4046240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Comunidad de innovación</a:t>
            </a:r>
          </a:p>
        </p:txBody>
      </p:sp>
      <p:sp>
        <p:nvSpPr>
          <p:cNvPr id="56" name="Oval 12">
            <a:extLst>
              <a:ext uri="{FF2B5EF4-FFF2-40B4-BE49-F238E27FC236}">
                <a16:creationId xmlns:a16="http://schemas.microsoft.com/office/drawing/2014/main" id="{A455A47E-6035-7748-C4AC-E21E9572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889" y="4046240"/>
            <a:ext cx="1512000" cy="4680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tIns="0" bIns="0" anchor="ctr"/>
          <a:lstStyle/>
          <a:p>
            <a:pPr algn="ctr"/>
            <a:r>
              <a:rPr lang="es-ES" sz="1000" b="1" noProof="0" dirty="0">
                <a:solidFill>
                  <a:srgbClr val="C00000"/>
                </a:solidFill>
                <a:latin typeface="Arial" panose="020B0604020202020204" pitchFamily="34" charset="0"/>
              </a:rPr>
              <a:t>Trabajo colaborativo</a:t>
            </a:r>
          </a:p>
        </p:txBody>
      </p:sp>
    </p:spTree>
    <p:extLst>
      <p:ext uri="{BB962C8B-B14F-4D97-AF65-F5344CB8AC3E}">
        <p14:creationId xmlns:p14="http://schemas.microsoft.com/office/powerpoint/2010/main" val="2350658535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4814"/>
            <a:ext cx="8712076" cy="8635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Papel de la Administración en el</a:t>
            </a:r>
            <a:b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</a:br>
            <a:r>
              <a:rPr lang="es-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ecosistema investigador</a:t>
            </a:r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0" y="1442212"/>
            <a:ext cx="8532812" cy="44831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altLang="ca-ES" sz="24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 de paradigma </a:t>
            </a:r>
            <a:r>
              <a:rPr lang="es-ES" altLang="ca-E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función pública</a:t>
            </a:r>
            <a:endParaRPr lang="es-ES" alt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Competencias de investigación e innovación en la Administración</a:t>
            </a:r>
            <a:endParaRPr lang="es-ES" alt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Impulsar la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transformación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, orientar hacia el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endParaRPr lang="es-ES" altLang="ca-ES" sz="20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Contribuir a elaborar la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Teoría del Cambio</a:t>
            </a: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Participar en el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de la investigación</a:t>
            </a:r>
            <a:endParaRPr lang="es-ES" alt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Incorporar la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en el ciclo integral de la política pública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altLang="ca-E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Contribuir a vertebrar la </a:t>
            </a:r>
            <a:r>
              <a:rPr lang="es-ES" altLang="ca-ES" sz="24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r>
              <a:rPr lang="es-ES" altLang="ca-E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de investigación</a:t>
            </a: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Fomentar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 aplicada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, con compromiso y de impacto</a:t>
            </a: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y facilitar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</a:t>
            </a:r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de concurrencia</a:t>
            </a:r>
          </a:p>
          <a:p>
            <a:pPr lvl="1"/>
            <a:r>
              <a:rPr lang="es-ES" altLang="ca-E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ES" altLang="ca-ES" sz="20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experimentación, </a:t>
            </a:r>
            <a:r>
              <a:rPr lang="es-ES" altLang="ca-ES" sz="20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prototipado, réplica, escalado, estandarización, adopción e institucionalización</a:t>
            </a:r>
          </a:p>
        </p:txBody>
      </p:sp>
      <p:sp>
        <p:nvSpPr>
          <p:cNvPr id="8196" name="Contenidor de número de diapositiva 4">
            <a:extLst>
              <a:ext uri="{FF2B5EF4-FFF2-40B4-BE49-F238E27FC236}">
                <a16:creationId xmlns:a16="http://schemas.microsoft.com/office/drawing/2014/main" id="{E32424D0-066F-43F3-9413-1FBDD783B6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48D985-4119-46A2-8E7A-41B363FE0DEC}" type="slidenum">
              <a:rPr lang="ca-ES" altLang="ca-ES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79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197" name="Imagen 10" descr="Texto&#10;&#10;Descripción generada automáticamente">
            <a:extLst>
              <a:ext uri="{FF2B5EF4-FFF2-40B4-BE49-F238E27FC236}">
                <a16:creationId xmlns:a16="http://schemas.microsoft.com/office/drawing/2014/main" id="{03C31A88-1A80-4C6F-91A2-54152E89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29350"/>
            <a:ext cx="17351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4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339DA-C5A1-766D-3747-43912188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1699FEA-B4C7-FE77-22EE-DE288828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Resultados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F73D9B59-2D00-CC89-8C41-528FA8E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266"/>
              </p:ext>
            </p:extLst>
          </p:nvPr>
        </p:nvGraphicFramePr>
        <p:xfrm>
          <a:off x="323850" y="1303338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" sz="180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p.ej.​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26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6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5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93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590A5-4565-995A-B159-A41C0C7D6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B63137-112A-900A-CAF8-CC1C0989D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5199"/>
            <a:ext cx="9143999" cy="5256000"/>
          </a:xfr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sz="4800" dirty="0" err="1">
                <a:solidFill>
                  <a:schemeClr val="bg1"/>
                </a:solidFill>
              </a:rPr>
              <a:t>Satisfacer</a:t>
            </a:r>
            <a:r>
              <a:rPr lang="ca-ES" sz="4800" dirty="0">
                <a:solidFill>
                  <a:schemeClr val="bg1"/>
                </a:solidFill>
              </a:rPr>
              <a:t> la demanda</a:t>
            </a:r>
            <a:br>
              <a:rPr lang="ca-ES" sz="4000" dirty="0">
                <a:solidFill>
                  <a:schemeClr val="bg1"/>
                </a:solidFill>
              </a:rPr>
            </a:br>
            <a:br>
              <a:rPr lang="ca-ES" sz="4000" dirty="0">
                <a:solidFill>
                  <a:schemeClr val="bg1"/>
                </a:solidFill>
              </a:rPr>
            </a:br>
            <a:r>
              <a:rPr lang="ca-ES" sz="4000" dirty="0" err="1">
                <a:solidFill>
                  <a:schemeClr val="bg1"/>
                </a:solidFill>
              </a:rPr>
              <a:t>Cambios</a:t>
            </a:r>
            <a:r>
              <a:rPr lang="ca-ES" sz="4000" dirty="0">
                <a:solidFill>
                  <a:schemeClr val="bg1"/>
                </a:solidFill>
              </a:rPr>
              <a:t> </a:t>
            </a:r>
            <a:r>
              <a:rPr lang="ca-ES" sz="4000" dirty="0" err="1">
                <a:solidFill>
                  <a:schemeClr val="bg1"/>
                </a:solidFill>
              </a:rPr>
              <a:t>estructurales</a:t>
            </a:r>
            <a:r>
              <a:rPr lang="ca-ES" sz="4000" dirty="0">
                <a:solidFill>
                  <a:schemeClr val="bg1"/>
                </a:solidFill>
              </a:rPr>
              <a:t> en las </a:t>
            </a:r>
            <a:r>
              <a:rPr lang="ca-ES" sz="4000" dirty="0" err="1">
                <a:solidFill>
                  <a:schemeClr val="bg1"/>
                </a:solidFill>
              </a:rPr>
              <a:t>organizaciones</a:t>
            </a:r>
            <a:r>
              <a:rPr lang="ca-ES" sz="4000" dirty="0">
                <a:solidFill>
                  <a:schemeClr val="bg1"/>
                </a:solidFill>
              </a:rPr>
              <a:t> </a:t>
            </a:r>
            <a:r>
              <a:rPr lang="ca-ES" sz="4000" dirty="0" err="1">
                <a:solidFill>
                  <a:schemeClr val="bg1"/>
                </a:solidFill>
              </a:rPr>
              <a:t>públicas</a:t>
            </a:r>
            <a:endParaRPr lang="ca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608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708CE5-5837-668D-21CD-5FC62725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C656BE-FE57-BD17-71B6-73558FA7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Nueva Gobernanza pública en la práctica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7606087-FBAC-F277-9B86-D1B6328D7AB6}"/>
              </a:ext>
            </a:extLst>
          </p:cNvPr>
          <p:cNvGrpSpPr/>
          <p:nvPr/>
        </p:nvGrpSpPr>
        <p:grpSpPr>
          <a:xfrm>
            <a:off x="5220073" y="5006794"/>
            <a:ext cx="2931295" cy="1487370"/>
            <a:chOff x="1792754" y="5685067"/>
            <a:chExt cx="1606107" cy="1013631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095980F0-029C-888F-A4B5-4CA524CF1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es-ES" sz="1400" noProof="0" dirty="0">
                  <a:latin typeface="Arial" panose="020B0604020202020204" pitchFamily="34" charset="0"/>
                </a:rPr>
                <a:t>Tecnología, digitalización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Dato, interoperabilidad, abierto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Laboratorios, experimentación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Ingeniería de pro</a:t>
              </a:r>
              <a:r>
                <a:rPr lang="es-ES" sz="1400" noProof="0" dirty="0"/>
                <a:t>cesos</a:t>
              </a:r>
              <a:endParaRPr lang="es-ES" sz="1400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E8A86E87-3101-5567-1EE1-29715031C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506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PROCESOS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6AF523A-A0CF-B119-82DC-4EFFC1D06669}"/>
              </a:ext>
            </a:extLst>
          </p:cNvPr>
          <p:cNvGrpSpPr/>
          <p:nvPr/>
        </p:nvGrpSpPr>
        <p:grpSpPr>
          <a:xfrm>
            <a:off x="2102696" y="5006791"/>
            <a:ext cx="2931295" cy="1487376"/>
            <a:chOff x="1792754" y="994460"/>
            <a:chExt cx="1606107" cy="101363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152ACD41-D79E-1DF1-6DE7-7CF030575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endParaRPr lang="es-ES" sz="1400" noProof="0" dirty="0">
                <a:latin typeface="Arial" panose="020B0604020202020204" pitchFamily="34" charset="0"/>
              </a:endParaRP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Planificación, gestión integral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Competencias, funciones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Desarrollo, dirección</a:t>
              </a:r>
            </a:p>
            <a:p>
              <a:r>
                <a:rPr lang="es-ES" sz="1400" noProof="0" dirty="0"/>
                <a:t>I</a:t>
              </a:r>
              <a:r>
                <a:rPr lang="es-ES" sz="1400" noProof="0" dirty="0">
                  <a:latin typeface="Arial" panose="020B0604020202020204" pitchFamily="34" charset="0"/>
                </a:rPr>
                <a:t>ncentivos, evaluación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Ámbito informal, </a:t>
              </a:r>
              <a:r>
                <a:rPr lang="es-ES" sz="1400" i="1" noProof="0" dirty="0" err="1">
                  <a:latin typeface="Arial" panose="020B0604020202020204" pitchFamily="34" charset="0"/>
                </a:rPr>
                <a:t>on</a:t>
              </a:r>
              <a:r>
                <a:rPr lang="es-ES" sz="1400" i="1" noProof="0" dirty="0">
                  <a:latin typeface="Arial" panose="020B0604020202020204" pitchFamily="34" charset="0"/>
                </a:rPr>
                <a:t> time</a:t>
              </a:r>
              <a:endParaRPr lang="es-ES" sz="1400" noProof="0" dirty="0">
                <a:latin typeface="Arial" panose="020B0604020202020204" pitchFamily="34" charset="0"/>
              </a:endParaRPr>
            </a:p>
            <a:p>
              <a:endParaRPr lang="es-ES" sz="1400" noProof="0" dirty="0">
                <a:latin typeface="Arial" panose="020B0604020202020204" pitchFamily="34" charset="0"/>
              </a:endParaRP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DC6F983F-F6C7-0EB1-4A71-BA01A091F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4460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Talento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8EA463F-C82B-21D9-5D7C-AEDFA4AE8C73}"/>
              </a:ext>
            </a:extLst>
          </p:cNvPr>
          <p:cNvGrpSpPr/>
          <p:nvPr/>
        </p:nvGrpSpPr>
        <p:grpSpPr>
          <a:xfrm>
            <a:off x="5220071" y="1571253"/>
            <a:ext cx="2931295" cy="1487376"/>
            <a:chOff x="1792754" y="3336316"/>
            <a:chExt cx="1606107" cy="1013635"/>
          </a:xfrm>
        </p:grpSpPr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F79944E2-4CEE-BE17-1144-DF546CC15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r>
                <a:rPr lang="es-ES" sz="1400" noProof="0" dirty="0">
                  <a:latin typeface="Arial" panose="020B0604020202020204" pitchFamily="34" charset="0"/>
                </a:rPr>
                <a:t>Concurrencia, actores</a:t>
              </a:r>
            </a:p>
            <a:p>
              <a:r>
                <a:rPr lang="es-ES" sz="1400" noProof="0" dirty="0"/>
                <a:t>Sistemas, retos, sentido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Escenarios, Teoría del Cambio</a:t>
              </a:r>
            </a:p>
            <a:p>
              <a:r>
                <a:rPr lang="es-ES" sz="1400" noProof="0" dirty="0"/>
                <a:t>Investigación, innovación </a:t>
              </a:r>
              <a:r>
                <a:rPr lang="es-ES" sz="1400" noProof="0" dirty="0">
                  <a:latin typeface="Arial" panose="020B0604020202020204" pitchFamily="34" charset="0"/>
                </a:rPr>
                <a:t>Objetivos, proyectos, impacto</a:t>
              </a:r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A51EB2CD-50B6-7C8B-C15A-32243A698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6316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calidad en </a:t>
              </a:r>
              <a:r>
                <a:rPr lang="es-ES" sz="1400" b="1" cap="all" noProof="0" dirty="0">
                  <a:solidFill>
                    <a:schemeClr val="bg1"/>
                  </a:solidFill>
                </a:rPr>
                <a:t>LA </a:t>
              </a:r>
              <a:r>
                <a:rPr lang="es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gestión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30D31FB-4F3C-9274-E86A-BD39D2741B2F}"/>
              </a:ext>
            </a:extLst>
          </p:cNvPr>
          <p:cNvGrpSpPr/>
          <p:nvPr/>
        </p:nvGrpSpPr>
        <p:grpSpPr>
          <a:xfrm>
            <a:off x="2102696" y="3286263"/>
            <a:ext cx="2931295" cy="1493502"/>
            <a:chOff x="1792754" y="2161213"/>
            <a:chExt cx="1606107" cy="1017810"/>
          </a:xfrm>
        </p:grpSpPr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F69BD941-F396-4DD4-778F-8E149EB32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/>
                <a:t>Red</a:t>
              </a:r>
              <a:r>
                <a:rPr lang="es-ES" sz="1400" noProof="0" dirty="0">
                  <a:latin typeface="Arial" panose="020B0604020202020204" pitchFamily="34" charset="0"/>
                </a:rPr>
                <a:t>, conectado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Inteligencia colectiva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Instancia, colaboración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Ciudadanos/clientes, respuesta</a:t>
              </a:r>
              <a:endParaRPr lang="es-ES" sz="14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19" name="Oval 26">
              <a:extLst>
                <a:ext uri="{FF2B5EF4-FFF2-40B4-BE49-F238E27FC236}">
                  <a16:creationId xmlns:a16="http://schemas.microsoft.com/office/drawing/2014/main" id="{21C644FF-49CF-4AC1-53D5-95221FC5D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16B573A-CC3B-FAC8-5628-9319F8079FE5}"/>
              </a:ext>
            </a:extLst>
          </p:cNvPr>
          <p:cNvGrpSpPr/>
          <p:nvPr/>
        </p:nvGrpSpPr>
        <p:grpSpPr>
          <a:xfrm>
            <a:off x="2102696" y="1571253"/>
            <a:ext cx="2931295" cy="1487376"/>
            <a:chOff x="1792754" y="4507243"/>
            <a:chExt cx="1606107" cy="1013635"/>
          </a:xfrm>
        </p:grpSpPr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A6A1653D-7645-7DA4-FFFD-F4748FA43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>
                  <a:latin typeface="Arial" panose="020B0604020202020204" pitchFamily="34" charset="0"/>
                </a:rPr>
                <a:t>Misión, buen gobierno</a:t>
              </a:r>
            </a:p>
            <a:p>
              <a:r>
                <a:rPr lang="es-ES" sz="1400" noProof="0" dirty="0"/>
                <a:t>Gobernanza comunitaria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Diseño democrático</a:t>
              </a:r>
            </a:p>
            <a:p>
              <a:r>
                <a:rPr lang="es-ES" sz="1400" noProof="0" dirty="0"/>
                <a:t>Interseccionalidad</a:t>
              </a:r>
              <a:endParaRPr lang="es-ES" sz="14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47AFCDAF-F910-A8F6-B85D-B5D5DBF9E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724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calidad en la decisión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EDD18ED-523F-5E5C-7EF2-B0BE5DD2E077}"/>
              </a:ext>
            </a:extLst>
          </p:cNvPr>
          <p:cNvGrpSpPr/>
          <p:nvPr/>
        </p:nvGrpSpPr>
        <p:grpSpPr>
          <a:xfrm>
            <a:off x="5220072" y="3286263"/>
            <a:ext cx="2931295" cy="1493502"/>
            <a:chOff x="3743570" y="997177"/>
            <a:chExt cx="1606107" cy="1017810"/>
          </a:xfrm>
        </p:grpSpPr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B17D5009-0112-02E2-C837-D74D110C0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400" noProof="0" dirty="0">
                  <a:latin typeface="Arial" panose="020B0604020202020204" pitchFamily="34" charset="0"/>
                </a:rPr>
                <a:t>Dinámica, mañana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Horizontal, </a:t>
              </a:r>
              <a:r>
                <a:rPr lang="es-ES" sz="1400" noProof="0" dirty="0" err="1">
                  <a:latin typeface="Arial" panose="020B0604020202020204" pitchFamily="34" charset="0"/>
                </a:rPr>
                <a:t>co-gestión</a:t>
              </a:r>
              <a:endParaRPr lang="es-ES" sz="1400" noProof="0" dirty="0">
                <a:latin typeface="Arial" panose="020B0604020202020204" pitchFamily="34" charset="0"/>
              </a:endParaRPr>
            </a:p>
            <a:p>
              <a:r>
                <a:rPr lang="es-ES" sz="1400" noProof="0" dirty="0"/>
                <a:t>Institución como plataforma</a:t>
              </a:r>
            </a:p>
            <a:p>
              <a:r>
                <a:rPr lang="es-ES" sz="1400" noProof="0" dirty="0">
                  <a:latin typeface="Arial" panose="020B0604020202020204" pitchFamily="34" charset="0"/>
                </a:rPr>
                <a:t>Portafolios</a:t>
              </a:r>
            </a:p>
            <a:p>
              <a:r>
                <a:rPr lang="es-ES" sz="1400" noProof="0" dirty="0"/>
                <a:t>Eficacia, eficiencia</a:t>
              </a:r>
              <a:endParaRPr lang="es-ES" sz="1400" noProof="0" dirty="0">
                <a:latin typeface="Arial" panose="020B0604020202020204" pitchFamily="34" charset="0"/>
              </a:endParaRPr>
            </a:p>
          </p:txBody>
        </p:sp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54EDED05-E1B2-0484-8E8F-A2F93ADA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4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2A71E04-3059-58F0-4A8F-C81E4F014E32}"/>
              </a:ext>
            </a:extLst>
          </p:cNvPr>
          <p:cNvSpPr txBox="1"/>
          <p:nvPr/>
        </p:nvSpPr>
        <p:spPr>
          <a:xfrm>
            <a:off x="186336" y="2084109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Poppins" panose="020B0604020202020204" charset="0"/>
                <a:cs typeface="Arial" panose="020B0604020202020204" pitchFamily="34" charset="0"/>
              </a:rPr>
              <a:t>Macro</a:t>
            </a:r>
            <a:endParaRPr lang="ca-ES" sz="2400" b="1" dirty="0">
              <a:solidFill>
                <a:srgbClr val="00676C"/>
              </a:solidFill>
              <a:latin typeface="Poppi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F23802B-7263-F5A3-8AD1-7713E1B9B96F}"/>
              </a:ext>
            </a:extLst>
          </p:cNvPr>
          <p:cNvSpPr txBox="1"/>
          <p:nvPr/>
        </p:nvSpPr>
        <p:spPr>
          <a:xfrm>
            <a:off x="186336" y="3802182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Poppins" panose="020B0604020202020204" charset="0"/>
                <a:cs typeface="Arial" panose="020B0604020202020204" pitchFamily="34" charset="0"/>
              </a:rPr>
              <a:t>Meso</a:t>
            </a:r>
            <a:endParaRPr lang="ca-ES" sz="2400" b="1" dirty="0">
              <a:solidFill>
                <a:srgbClr val="00676C"/>
              </a:solidFill>
              <a:latin typeface="Poppi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F7A5084-0E23-3F76-13BD-1BE097C06040}"/>
              </a:ext>
            </a:extLst>
          </p:cNvPr>
          <p:cNvSpPr txBox="1"/>
          <p:nvPr/>
        </p:nvSpPr>
        <p:spPr>
          <a:xfrm>
            <a:off x="186336" y="5519647"/>
            <a:ext cx="1700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676C"/>
                </a:solidFill>
                <a:latin typeface="Poppins" panose="020B0604020202020204" charset="0"/>
                <a:cs typeface="Arial" panose="020B0604020202020204" pitchFamily="34" charset="0"/>
              </a:rPr>
              <a:t>Micro</a:t>
            </a:r>
            <a:endParaRPr lang="ca-ES" sz="2400" b="1" dirty="0">
              <a:solidFill>
                <a:srgbClr val="00676C"/>
              </a:solidFill>
              <a:latin typeface="Poppins" panose="020B060402020202020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28533B6-9AAD-05B7-9D18-D6F1EB610350}"/>
              </a:ext>
            </a:extLst>
          </p:cNvPr>
          <p:cNvSpPr txBox="1"/>
          <p:nvPr/>
        </p:nvSpPr>
        <p:spPr>
          <a:xfrm>
            <a:off x="2102696" y="1029922"/>
            <a:ext cx="293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rgbClr val="00676C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>
                <a:latin typeface="Poppins" panose="020B0604020202020204" charset="0"/>
              </a:rPr>
              <a:t>Personas</a:t>
            </a:r>
            <a:endParaRPr lang="ca-ES" dirty="0">
              <a:latin typeface="Poppins" panose="020B060402020202020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7976EA-38D0-63B9-F84A-4B1C6652ECA0}"/>
              </a:ext>
            </a:extLst>
          </p:cNvPr>
          <p:cNvSpPr txBox="1"/>
          <p:nvPr/>
        </p:nvSpPr>
        <p:spPr>
          <a:xfrm>
            <a:off x="5220072" y="1037580"/>
            <a:ext cx="293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00676C"/>
                </a:solidFill>
                <a:cs typeface="Arial" panose="020B0604020202020204" pitchFamily="34" charset="0"/>
              </a:defRPr>
            </a:lvl1pPr>
          </a:lstStyle>
          <a:p>
            <a:r>
              <a:rPr lang="es-ES" dirty="0">
                <a:latin typeface="Poppins" panose="020B0604020202020204" charset="0"/>
              </a:rPr>
              <a:t>Tareas</a:t>
            </a:r>
            <a:endParaRPr lang="ca-ES" dirty="0">
              <a:latin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031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6709C0B-60DD-76E2-5EBB-0ECE26D9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8F88EA1-BE40-3FC7-A910-472E4D22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Mañana: Calidad democrática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2E37A88-CA1D-194B-0983-517AE181EB51}"/>
              </a:ext>
            </a:extLst>
          </p:cNvPr>
          <p:cNvGrpSpPr/>
          <p:nvPr/>
        </p:nvGrpSpPr>
        <p:grpSpPr>
          <a:xfrm>
            <a:off x="1553557" y="1278920"/>
            <a:ext cx="2931295" cy="2124436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C03AEF50-40E7-024B-42AE-C0FB85FFE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Deliberación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Espacio de creación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Ordenar la conversación</a:t>
              </a:r>
            </a:p>
            <a:p>
              <a:pPr algn="ctr"/>
              <a:r>
                <a:rPr lang="es" sz="1600" dirty="0"/>
                <a:t>Gobernanza comunitaria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327E1EF5-0E3D-EA7E-ABB9-9B46A94BB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democrática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DC726BA-E9E4-F248-5C2C-BFE4EF64D876}"/>
              </a:ext>
            </a:extLst>
          </p:cNvPr>
          <p:cNvGrpSpPr/>
          <p:nvPr/>
        </p:nvGrpSpPr>
        <p:grpSpPr>
          <a:xfrm>
            <a:off x="1553557" y="364046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C6D299B4-779E-3A89-5DE3-A0604AA0D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Comunidad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Facilitar, dinamizar,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articular, vertebrar</a:t>
              </a:r>
            </a:p>
            <a:p>
              <a:pPr algn="ctr"/>
              <a:r>
                <a:rPr lang="es" sz="1600" dirty="0"/>
                <a:t>Transparencia, colaboración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671C6236-693F-6CD9-E02B-1CFFF25C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democrática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81F1C7B-ED74-7645-5D44-850B182C922D}"/>
              </a:ext>
            </a:extLst>
          </p:cNvPr>
          <p:cNvGrpSpPr/>
          <p:nvPr/>
        </p:nvGrpSpPr>
        <p:grpSpPr>
          <a:xfrm>
            <a:off x="5081949" y="3631038"/>
            <a:ext cx="2931295" cy="2126468"/>
            <a:chOff x="3743570" y="997177"/>
            <a:chExt cx="1606107" cy="1165128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A20510AE-F199-96BD-5124-8F68ED85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Ágoras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Amplificar voces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Participación, facilitar interacción</a:t>
              </a:r>
            </a:p>
            <a:p>
              <a:pPr algn="ctr"/>
              <a:r>
                <a:rPr lang="es" sz="1600" dirty="0"/>
                <a:t>Legitimar a todos los actores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636112CA-5182-DD99-54F3-730838AA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democrática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D2DBCFA-4E2D-D30A-A1E2-5621A8E03B6D}"/>
              </a:ext>
            </a:extLst>
          </p:cNvPr>
          <p:cNvGrpSpPr/>
          <p:nvPr/>
        </p:nvGrpSpPr>
        <p:grpSpPr>
          <a:xfrm>
            <a:off x="5081949" y="1278920"/>
            <a:ext cx="2931297" cy="2127202"/>
            <a:chOff x="3743570" y="1002342"/>
            <a:chExt cx="1606108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150BF5-0416-F0F7-3EC6-176676CE0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Co-producción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Diseño democrático</a:t>
              </a:r>
            </a:p>
            <a:p>
              <a:pPr algn="ctr"/>
              <a:r>
                <a:rPr lang="es" sz="1600" dirty="0"/>
                <a:t>Interseccionalidad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DB014FDD-3BAE-7F0F-A4C3-3ED3A58F4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1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democrática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5943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410617F-B65F-247B-E5F0-D59352A63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5EBCC2-41B2-08A0-192F-30CDB0145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Mañana: Calidad en la gestión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0EE52FC-E2D8-44A7-56D8-6737FD93C581}"/>
              </a:ext>
            </a:extLst>
          </p:cNvPr>
          <p:cNvGrpSpPr/>
          <p:nvPr/>
        </p:nvGrpSpPr>
        <p:grpSpPr>
          <a:xfrm>
            <a:off x="1557973" y="1278920"/>
            <a:ext cx="2931295" cy="2124436"/>
            <a:chOff x="3743570" y="997177"/>
            <a:chExt cx="1606107" cy="116401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3A50BF86-2432-7AD3-9CC3-A31530A88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Centrados en el dato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Como infraestructura</a:t>
              </a:r>
            </a:p>
            <a:p>
              <a:pPr algn="ctr"/>
              <a:r>
                <a:rPr lang="es" sz="1600" dirty="0"/>
                <a:t>Información, conocimiento</a:t>
              </a: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177B958-50EA-75DF-A274-C538BACA8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en la 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BD0352E-BFFB-5661-206D-03E0C35B4071}"/>
              </a:ext>
            </a:extLst>
          </p:cNvPr>
          <p:cNvGrpSpPr/>
          <p:nvPr/>
        </p:nvGrpSpPr>
        <p:grpSpPr>
          <a:xfrm>
            <a:off x="1557973" y="364046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29A1EDD1-111E-D787-62AA-7ECFB6CFA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Prospectiva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Avanzar escenarios posibles</a:t>
              </a:r>
            </a:p>
            <a:p>
              <a:pPr algn="ctr"/>
              <a:r>
                <a:rPr lang="es" sz="1600" dirty="0"/>
                <a:t>Nombrado y enmarcado</a:t>
              </a:r>
            </a:p>
            <a:p>
              <a:pPr algn="ctr"/>
              <a:r>
                <a:rPr lang="es" altLang="ca-E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Diagnósticos de consenso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Teoría del cambio</a:t>
              </a: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0718BEB0-ECA7-56A7-2CF7-098968A29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en la 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216C91A1-44FA-FB6B-36BD-EBC2410DED1E}"/>
              </a:ext>
            </a:extLst>
          </p:cNvPr>
          <p:cNvGrpSpPr/>
          <p:nvPr/>
        </p:nvGrpSpPr>
        <p:grpSpPr>
          <a:xfrm>
            <a:off x="5086365" y="1278920"/>
            <a:ext cx="2931295" cy="2124436"/>
            <a:chOff x="3743570" y="997177"/>
            <a:chExt cx="1606107" cy="116401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45911AC6-CDA7-F064-D7DF-34CE4910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Mapa de actores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Identificar actores y sus relaciones</a:t>
              </a:r>
            </a:p>
            <a:p>
              <a:pPr algn="ctr"/>
              <a:r>
                <a:rPr lang="es" sz="1600" dirty="0"/>
                <a:t>M</a:t>
              </a:r>
              <a:r>
                <a:rPr lang="es" sz="1600" noProof="0" dirty="0">
                  <a:latin typeface="Arial" panose="020B0604020202020204" pitchFamily="34" charset="0"/>
                </a:rPr>
                <a:t>apear los sistemas</a:t>
              </a: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DF2DCEF6-3B71-3E90-EB31-83B5675D9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en la 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42BDFE7-EE1A-B51E-8720-CC05CCB18333}"/>
              </a:ext>
            </a:extLst>
          </p:cNvPr>
          <p:cNvGrpSpPr/>
          <p:nvPr/>
        </p:nvGrpSpPr>
        <p:grpSpPr>
          <a:xfrm>
            <a:off x="5086365" y="3640465"/>
            <a:ext cx="2931295" cy="2127202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AB44D0-415D-27BF-F2D6-3A4DEAB7D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Orientados al impacto</a:t>
              </a:r>
            </a:p>
            <a:p>
              <a:pPr marL="0" lvl="1" algn="ctr"/>
              <a:r>
                <a:rPr lang="es" sz="1600" noProof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Mapa de efectos e impactos</a:t>
              </a:r>
            </a:p>
            <a:p>
              <a:pPr marL="0" lvl="1" algn="ctr"/>
              <a:r>
                <a:rPr lang="e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Proyectos orientados a misiones</a:t>
              </a:r>
            </a:p>
            <a:p>
              <a:pPr marL="0" lvl="1" algn="ctr"/>
              <a:r>
                <a:rPr lang="es" sz="1600" dirty="0">
                  <a:solidFill>
                    <a:srgbClr val="000000"/>
                  </a:solidFill>
                  <a:cs typeface="Arial" panose="020B0604020202020204" pitchFamily="34" charset="0"/>
                </a:rPr>
                <a:t>Diseño por portafolios</a:t>
              </a:r>
              <a:endParaRPr lang="ca-ES" sz="1600" dirty="0"/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F025B5BB-F1C6-72FB-41A2-771E2930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>
                  <a:solidFill>
                    <a:schemeClr val="bg1"/>
                  </a:solidFill>
                </a:rPr>
                <a:t>Calidad en la 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3055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03CFEB5-EC84-734D-1EAD-12C700F28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77A6A69-DD14-5146-FDF2-820E10B3AD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Mañana: Organización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4785957-67C7-24C6-4B37-84D24AC1DC41}"/>
              </a:ext>
            </a:extLst>
          </p:cNvPr>
          <p:cNvGrpSpPr/>
          <p:nvPr/>
        </p:nvGrpSpPr>
        <p:grpSpPr>
          <a:xfrm>
            <a:off x="1557824" y="1278920"/>
            <a:ext cx="2931295" cy="2124435"/>
            <a:chOff x="3743570" y="997177"/>
            <a:chExt cx="1606107" cy="1164015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5C36CFA-0A7A-506B-39CF-B8C981030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494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Construir red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Diseño centralizado,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ejecución distribuida</a:t>
              </a:r>
            </a:p>
            <a:p>
              <a:pPr algn="ctr"/>
              <a:r>
                <a:rPr lang="es" sz="1600" dirty="0">
                  <a:solidFill>
                    <a:srgbClr val="000000"/>
                  </a:solidFill>
                </a:rPr>
                <a:t>Códigos, canales, protocolos E</a:t>
              </a:r>
              <a:r>
                <a:rPr lang="es" sz="1600" noProof="0" dirty="0">
                  <a:latin typeface="Arial" panose="020B0604020202020204" pitchFamily="34" charset="0"/>
                </a:rPr>
                <a:t>quidad, neutralidad, garantías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C58A600-0F5C-0713-AE36-0DB03FB58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2FB95ED-D1B2-4DAD-1CB9-C38ACC57B4A1}"/>
              </a:ext>
            </a:extLst>
          </p:cNvPr>
          <p:cNvGrpSpPr/>
          <p:nvPr/>
        </p:nvGrpSpPr>
        <p:grpSpPr>
          <a:xfrm>
            <a:off x="1557824" y="3640465"/>
            <a:ext cx="2931295" cy="2127202"/>
            <a:chOff x="3743570" y="1002342"/>
            <a:chExt cx="1606107" cy="1165531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AB693D8-A1C5-AC54-2A7F-E73E8DA2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Infraestructuras abiertas</a:t>
              </a:r>
            </a:p>
            <a:p>
              <a:pPr algn="ctr"/>
              <a:r>
                <a:rPr lang="es" sz="1600" dirty="0">
                  <a:solidFill>
                    <a:srgbClr val="000000"/>
                  </a:solidFill>
                </a:rPr>
                <a:t>Datos, información, tecnología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D1528297-7905-991E-3EF9-DE19971AD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CF1C29F-DB31-1A0F-4FC0-6AF4EC454BAC}"/>
              </a:ext>
            </a:extLst>
          </p:cNvPr>
          <p:cNvGrpSpPr/>
          <p:nvPr/>
        </p:nvGrpSpPr>
        <p:grpSpPr>
          <a:xfrm>
            <a:off x="5086216" y="3631038"/>
            <a:ext cx="2931295" cy="2126468"/>
            <a:chOff x="3743570" y="997177"/>
            <a:chExt cx="1606107" cy="1165128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CCF6370E-A104-3352-5319-9A537862C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76054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Gestión del conocimiento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Dar contexto,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Aportar recursos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B8F8CE-F5D3-60C3-B730-8E9E4FD43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38FD8EF-0982-B194-08A2-ADE7D71C1F55}"/>
              </a:ext>
            </a:extLst>
          </p:cNvPr>
          <p:cNvGrpSpPr/>
          <p:nvPr/>
        </p:nvGrpSpPr>
        <p:grpSpPr>
          <a:xfrm>
            <a:off x="5086216" y="1278920"/>
            <a:ext cx="2931295" cy="2127202"/>
            <a:chOff x="3743570" y="1002342"/>
            <a:chExt cx="1606107" cy="1165531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A89D3C83-76F5-3672-D2D0-0382EF7DC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Herramientas de coordinación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Metodología, procesos, protocolos, seguimiento evaluación</a:t>
              </a:r>
              <a:endParaRPr lang="ca-ES" sz="1600" dirty="0"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F6964A3F-17A0-7161-3D7F-5EE66F3D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Organización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007916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Mañana: Gobernanza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475D263-47EF-FAF3-1247-6D6F01DE5EB1}"/>
              </a:ext>
            </a:extLst>
          </p:cNvPr>
          <p:cNvGrpSpPr/>
          <p:nvPr/>
        </p:nvGrpSpPr>
        <p:grpSpPr>
          <a:xfrm>
            <a:off x="1557824" y="1278769"/>
            <a:ext cx="2931295" cy="2136628"/>
            <a:chOff x="3743570" y="997177"/>
            <a:chExt cx="1606107" cy="1170695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BFCB688C-3105-EBE3-5282-105A93B7C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Unidad de estrategia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Diferenciar estrategia</a:t>
              </a:r>
              <a:endParaRPr lang="ca-ES" sz="1600" dirty="0"/>
            </a:p>
            <a:p>
              <a:pPr algn="ctr"/>
              <a:r>
                <a:rPr lang="es" sz="1600" dirty="0"/>
                <a:t>y operativa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34493D75-76EA-F077-ACA3-AF5E819F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5074D0-0D81-9D55-7DBB-22025C05B5C7}"/>
              </a:ext>
            </a:extLst>
          </p:cNvPr>
          <p:cNvGrpSpPr/>
          <p:nvPr/>
        </p:nvGrpSpPr>
        <p:grpSpPr>
          <a:xfrm>
            <a:off x="1557824" y="3658901"/>
            <a:ext cx="2931295" cy="2127202"/>
            <a:chOff x="3743570" y="1002342"/>
            <a:chExt cx="1606107" cy="1165531"/>
          </a:xfrm>
        </p:grpSpPr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63A125DF-CDEF-83D5-C199-9D6CF4DB4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Unidad Análisis</a:t>
              </a:r>
            </a:p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y prospectiva</a:t>
              </a:r>
              <a:r>
                <a:rPr lang="es" sz="2800" noProof="0" dirty="0">
                  <a:latin typeface="Arial" panose="020B0604020202020204" pitchFamily="34" charset="0"/>
                </a:rPr>
                <a:t> </a:t>
              </a:r>
              <a:r>
                <a:rPr lang="es" sz="1600" noProof="0" dirty="0">
                  <a:latin typeface="Arial" panose="020B0604020202020204" pitchFamily="34" charset="0"/>
                </a:rPr>
                <a:t>Asignar responsabilidades en la reflexión, el “pensar”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12" name="Oval 26">
              <a:extLst>
                <a:ext uri="{FF2B5EF4-FFF2-40B4-BE49-F238E27FC236}">
                  <a16:creationId xmlns:a16="http://schemas.microsoft.com/office/drawing/2014/main" id="{DE771A53-46A0-C9A9-DE0B-0ACF1FD7F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6B33E8B-2978-A4C0-D553-B0EA0F118123}"/>
              </a:ext>
            </a:extLst>
          </p:cNvPr>
          <p:cNvGrpSpPr/>
          <p:nvPr/>
        </p:nvGrpSpPr>
        <p:grpSpPr>
          <a:xfrm>
            <a:off x="5086216" y="1278769"/>
            <a:ext cx="2931295" cy="2136628"/>
            <a:chOff x="3743570" y="997177"/>
            <a:chExt cx="1606107" cy="1170695"/>
          </a:xfrm>
        </p:grpSpPr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F3355BE-DEFD-B70B-FD91-4A473C289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Unidad Gestión del cambio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Asignar recursos para el cambio: equipos, calendario, presupuesto</a:t>
              </a:r>
            </a:p>
          </p:txBody>
        </p:sp>
        <p:sp>
          <p:nvSpPr>
            <p:cNvPr id="15" name="Oval 26">
              <a:extLst>
                <a:ext uri="{FF2B5EF4-FFF2-40B4-BE49-F238E27FC236}">
                  <a16:creationId xmlns:a16="http://schemas.microsoft.com/office/drawing/2014/main" id="{024B1CB5-309D-971E-DFD4-D03DE91BB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67BCA1F-BF99-EA8B-3ACD-BA01A580E59D}"/>
              </a:ext>
            </a:extLst>
          </p:cNvPr>
          <p:cNvGrpSpPr/>
          <p:nvPr/>
        </p:nvGrpSpPr>
        <p:grpSpPr>
          <a:xfrm>
            <a:off x="5086216" y="3658901"/>
            <a:ext cx="2931295" cy="2127202"/>
            <a:chOff x="3743570" y="1002342"/>
            <a:chExt cx="1606107" cy="1165531"/>
          </a:xfrm>
        </p:grpSpPr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9F1F8354-EF40-0F6E-EA56-E08C36B6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Planificación</a:t>
              </a:r>
            </a:p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del cambio</a:t>
              </a:r>
            </a:p>
            <a:p>
              <a:pPr algn="ctr"/>
              <a:r>
                <a:rPr lang="es" sz="1600" dirty="0"/>
                <a:t>Calendario, fases</a:t>
              </a:r>
            </a:p>
            <a:p>
              <a:pPr algn="ctr"/>
              <a:r>
                <a:rPr lang="es" sz="1600" dirty="0"/>
                <a:t>Umbrales, KPI</a:t>
              </a:r>
            </a:p>
          </p:txBody>
        </p:sp>
        <p:sp>
          <p:nvSpPr>
            <p:cNvPr id="18" name="Oval 26">
              <a:extLst>
                <a:ext uri="{FF2B5EF4-FFF2-40B4-BE49-F238E27FC236}">
                  <a16:creationId xmlns:a16="http://schemas.microsoft.com/office/drawing/2014/main" id="{E2698918-E697-E9A4-2B8F-1A5A9C9ED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GOBERNANZA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3972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233DDC8-5D29-2758-8ECB-EA403772D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36E3937-F0B9-05CC-E19A-32CE0642D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Mañana: Procesos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30BB8BA-8481-146D-746C-1C18B8551F57}"/>
              </a:ext>
            </a:extLst>
          </p:cNvPr>
          <p:cNvGrpSpPr/>
          <p:nvPr/>
        </p:nvGrpSpPr>
        <p:grpSpPr>
          <a:xfrm>
            <a:off x="1557973" y="1278920"/>
            <a:ext cx="2931295" cy="2136628"/>
            <a:chOff x="3743570" y="997177"/>
            <a:chExt cx="1606107" cy="1170695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E52EC6AC-48BA-5BEF-4CEE-33FE5F05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Infraestructuras de colaboración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Basadas en datos, proyectos, objetivos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5" name="Oval 26">
              <a:extLst>
                <a:ext uri="{FF2B5EF4-FFF2-40B4-BE49-F238E27FC236}">
                  <a16:creationId xmlns:a16="http://schemas.microsoft.com/office/drawing/2014/main" id="{23F7FBAF-A034-0AEA-7E92-8C7D1E4B5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Procesos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CCE961B-D4C1-8526-8F73-1CB4C76E0871}"/>
              </a:ext>
            </a:extLst>
          </p:cNvPr>
          <p:cNvGrpSpPr/>
          <p:nvPr/>
        </p:nvGrpSpPr>
        <p:grpSpPr>
          <a:xfrm>
            <a:off x="5086365" y="3646175"/>
            <a:ext cx="2931295" cy="2127202"/>
            <a:chOff x="3743570" y="1002342"/>
            <a:chExt cx="1606107" cy="1165531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637748F4-C6CF-EB38-6F66-3FDC497F3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D3R</a:t>
              </a:r>
            </a:p>
            <a:p>
              <a:pPr algn="ctr"/>
              <a:r>
                <a:rPr lang="es" sz="1600" dirty="0"/>
                <a:t>D</a:t>
              </a:r>
              <a:r>
                <a:rPr lang="es" sz="1600" noProof="0" dirty="0">
                  <a:latin typeface="Arial" panose="020B0604020202020204" pitchFamily="34" charset="0"/>
                </a:rPr>
                <a:t>igitalización</a:t>
              </a:r>
              <a:endParaRPr lang="ca-ES" sz="1600" noProof="0" dirty="0">
                <a:latin typeface="Arial" panose="020B0604020202020204" pitchFamily="34" charset="0"/>
              </a:endParaRP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Reducir, reutilizar, reciclar recursos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8" name="Oval 26">
              <a:extLst>
                <a:ext uri="{FF2B5EF4-FFF2-40B4-BE49-F238E27FC236}">
                  <a16:creationId xmlns:a16="http://schemas.microsoft.com/office/drawing/2014/main" id="{F46EE0B0-350C-B5EB-D885-EFB7117C4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Procesos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1096504-9B02-970F-82B2-F19FDCE9EA96}"/>
              </a:ext>
            </a:extLst>
          </p:cNvPr>
          <p:cNvGrpSpPr/>
          <p:nvPr/>
        </p:nvGrpSpPr>
        <p:grpSpPr>
          <a:xfrm>
            <a:off x="5086365" y="1278920"/>
            <a:ext cx="2931295" cy="2136627"/>
            <a:chOff x="3743570" y="997177"/>
            <a:chExt cx="1606107" cy="1170695"/>
          </a:xfrm>
        </p:grpSpPr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C81E17F3-462C-A092-7382-C21D84DEC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1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Proveer plataformas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En lugar de diseñar sistemas</a:t>
              </a:r>
            </a:p>
            <a:p>
              <a:pPr algn="ctr"/>
              <a:r>
                <a:rPr lang="es" sz="1600" dirty="0"/>
                <a:t>Laboratorios, experimentación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75CA84A0-67E4-13AB-BF8D-D0156179E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Procesos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F01615D-22AE-109B-D5A8-15EA1A31745E}"/>
              </a:ext>
            </a:extLst>
          </p:cNvPr>
          <p:cNvGrpSpPr/>
          <p:nvPr/>
        </p:nvGrpSpPr>
        <p:grpSpPr>
          <a:xfrm>
            <a:off x="1557973" y="3646175"/>
            <a:ext cx="2931295" cy="2127202"/>
            <a:chOff x="3743570" y="1002342"/>
            <a:chExt cx="1606107" cy="116553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E7EFAF-89AA-1F9F-B6AB-C71E69BFA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98625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 err="1">
                  <a:solidFill>
                    <a:srgbClr val="00676C"/>
                  </a:solidFill>
                </a:rPr>
                <a:t>Modularidad</a:t>
              </a:r>
              <a:endParaRPr lang="ca-ES" sz="2800" b="1" dirty="0">
                <a:solidFill>
                  <a:srgbClr val="00676C"/>
                </a:solidFill>
              </a:endParaRPr>
            </a:p>
            <a:p>
              <a:pPr algn="ctr"/>
              <a:r>
                <a:rPr lang="es" sz="1600" dirty="0"/>
                <a:t>Flexibilidad, agilidad</a:t>
              </a:r>
              <a:endParaRPr lang="ca-ES" sz="1600" noProof="0" dirty="0">
                <a:latin typeface="Arial" panose="020B0604020202020204" pitchFamily="34" charset="0"/>
              </a:endParaRP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Co-diseñar, prototipar, pilotar</a:t>
              </a:r>
            </a:p>
            <a:p>
              <a:pPr algn="ctr"/>
              <a:r>
                <a:rPr lang="es" sz="1600" dirty="0"/>
                <a:t>Itinerario ciudadano</a:t>
              </a:r>
            </a:p>
          </p:txBody>
        </p:sp>
        <p:sp>
          <p:nvSpPr>
            <p:cNvPr id="14" name="Oval 26">
              <a:extLst>
                <a:ext uri="{FF2B5EF4-FFF2-40B4-BE49-F238E27FC236}">
                  <a16:creationId xmlns:a16="http://schemas.microsoft.com/office/drawing/2014/main" id="{805F1971-CAF5-42AD-7280-79D66D5E7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Procesos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5512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9867F8-1483-1C4C-296B-E710E3AA7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6E0128-5A0C-B745-7464-B58AD4D5B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Mañana: Talento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60480B-DB97-4416-9914-19D81E57ED51}"/>
              </a:ext>
            </a:extLst>
          </p:cNvPr>
          <p:cNvGrpSpPr/>
          <p:nvPr/>
        </p:nvGrpSpPr>
        <p:grpSpPr>
          <a:xfrm>
            <a:off x="1557091" y="3631038"/>
            <a:ext cx="2931295" cy="1857598"/>
            <a:chOff x="3743570" y="997177"/>
            <a:chExt cx="1606107" cy="1017810"/>
          </a:xfrm>
        </p:grpSpPr>
        <p:sp>
          <p:nvSpPr>
            <p:cNvPr id="3" name="Oval 12">
              <a:extLst>
                <a:ext uri="{FF2B5EF4-FFF2-40B4-BE49-F238E27FC236}">
                  <a16:creationId xmlns:a16="http://schemas.microsoft.com/office/drawing/2014/main" id="{B9A23113-85F5-E70D-D135-5C451B795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Competencias </a:t>
              </a:r>
              <a:r>
                <a:rPr lang="es" sz="2800" b="1" i="1" dirty="0" err="1">
                  <a:solidFill>
                    <a:srgbClr val="00676C"/>
                  </a:solidFill>
                </a:rPr>
                <a:t>soft</a:t>
              </a:r>
              <a:endParaRPr lang="ca-ES" sz="2800" b="1" dirty="0">
                <a:solidFill>
                  <a:srgbClr val="00676C"/>
                </a:solidFill>
              </a:endParaRP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Planificación, dirección</a:t>
              </a:r>
            </a:p>
            <a:p>
              <a:pPr algn="ctr"/>
              <a:r>
                <a:rPr lang="es" sz="1600" dirty="0"/>
                <a:t>Carrera vertical</a:t>
              </a:r>
            </a:p>
          </p:txBody>
        </p:sp>
        <p:sp>
          <p:nvSpPr>
            <p:cNvPr id="4" name="Oval 26">
              <a:extLst>
                <a:ext uri="{FF2B5EF4-FFF2-40B4-BE49-F238E27FC236}">
                  <a16:creationId xmlns:a16="http://schemas.microsoft.com/office/drawing/2014/main" id="{0A3ED31A-9F7E-1A23-CF6A-A5C99AEE7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Talento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27AEB3CC-D216-A37C-478F-957F18997678}"/>
              </a:ext>
            </a:extLst>
          </p:cNvPr>
          <p:cNvGrpSpPr/>
          <p:nvPr/>
        </p:nvGrpSpPr>
        <p:grpSpPr>
          <a:xfrm>
            <a:off x="1557091" y="1278187"/>
            <a:ext cx="2931295" cy="1848171"/>
            <a:chOff x="3743570" y="1002342"/>
            <a:chExt cx="1606107" cy="1012645"/>
          </a:xfrm>
        </p:grpSpPr>
        <p:sp>
          <p:nvSpPr>
            <p:cNvPr id="6" name="Oval 12">
              <a:extLst>
                <a:ext uri="{FF2B5EF4-FFF2-40B4-BE49-F238E27FC236}">
                  <a16:creationId xmlns:a16="http://schemas.microsoft.com/office/drawing/2014/main" id="{1B8EFBEB-6178-6B69-8BC5-2C664F1B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Estrategia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Funciones, perfiles, competencias</a:t>
              </a:r>
              <a:endParaRPr lang="ca-ES" sz="2800" b="1" dirty="0">
                <a:solidFill>
                  <a:srgbClr val="00676C"/>
                </a:solidFill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AA61556F-42B6-B46B-BA44-3F82B1A2E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Talento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6969DE1-B174-2D8A-0D16-BA8C4038A22B}"/>
              </a:ext>
            </a:extLst>
          </p:cNvPr>
          <p:cNvGrpSpPr/>
          <p:nvPr/>
        </p:nvGrpSpPr>
        <p:grpSpPr>
          <a:xfrm>
            <a:off x="5085483" y="1278187"/>
            <a:ext cx="2931295" cy="1857598"/>
            <a:chOff x="3743570" y="997177"/>
            <a:chExt cx="1606107" cy="1017810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E4339ECB-5C78-E45D-A520-CA030797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Visión integral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Reclutamiento, selección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Desarrollo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Aprendizaje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A15B1E3-2F54-6F27-F17A-37F832348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Talento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63B9E93-86F4-44CA-573B-073AA14B72CB}"/>
              </a:ext>
            </a:extLst>
          </p:cNvPr>
          <p:cNvGrpSpPr/>
          <p:nvPr/>
        </p:nvGrpSpPr>
        <p:grpSpPr>
          <a:xfrm>
            <a:off x="5085483" y="3640465"/>
            <a:ext cx="2931295" cy="1848171"/>
            <a:chOff x="3743570" y="1002342"/>
            <a:chExt cx="1606107" cy="1012645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E222E8CC-F03F-F14E-343C-B60249C25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pPr algn="ctr"/>
              <a:r>
                <a:rPr lang="es" sz="2800" b="1" dirty="0">
                  <a:solidFill>
                    <a:srgbClr val="00676C"/>
                  </a:solidFill>
                </a:rPr>
                <a:t>Incentivos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Identidad participativa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Trabajo por objetivos, proyectos</a:t>
              </a:r>
            </a:p>
            <a:p>
              <a:pPr algn="ctr"/>
              <a:r>
                <a:rPr lang="es" sz="1600" noProof="0" dirty="0">
                  <a:latin typeface="Arial" panose="020B0604020202020204" pitchFamily="34" charset="0"/>
                </a:rPr>
                <a:t>Evaluación de desempeño</a:t>
              </a:r>
              <a:endParaRPr lang="ca-ES" sz="1600" dirty="0"/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C78AFDBD-F58F-CAC1-7CF6-B2388312A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002342"/>
              <a:ext cx="1606107" cy="177455"/>
            </a:xfrm>
            <a:prstGeom prst="rect">
              <a:avLst/>
            </a:prstGeom>
            <a:solidFill>
              <a:srgbClr val="00676C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" sz="1600" b="1" cap="all" dirty="0" err="1">
                  <a:solidFill>
                    <a:schemeClr val="bg1"/>
                  </a:solidFill>
                </a:rPr>
                <a:t>Talento</a:t>
              </a:r>
              <a:endPara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212867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2592B51-8023-19CF-153C-49880FA06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95200"/>
            <a:ext cx="9144000" cy="5256000"/>
          </a:xfrm>
          <a:solidFill>
            <a:srgbClr val="0067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" sz="4800" dirty="0">
                <a:solidFill>
                  <a:schemeClr val="bg1"/>
                </a:solidFill>
              </a:rPr>
              <a:t>Bibliografía</a:t>
            </a:r>
          </a:p>
        </p:txBody>
      </p:sp>
    </p:spTree>
    <p:extLst>
      <p:ext uri="{BB962C8B-B14F-4D97-AF65-F5344CB8AC3E}">
        <p14:creationId xmlns:p14="http://schemas.microsoft.com/office/powerpoint/2010/main" val="33060913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Bryson, J.M., Crosby, B.C. &amp; Bloomberg, L. (2014).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 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Administration Review, 74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(1), 445-456. Indianapolis: Wiley.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Denhardt, R.B. &amp; Denhardt, J.V. (2000).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Administration Review, 60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(6), 549-559. Indianapolis: Wiley.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European Commission &amp; Mazzucato, M. (2018). </a:t>
            </a:r>
            <a:r>
              <a:rPr lang="en-US" sz="1500" i="1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Mission-oriented research &amp; innovation in the European Union – A problem-solving approach to fuel innovation-led growth</a:t>
            </a:r>
            <a:r>
              <a:rPr lang="en-US" sz="1500" dirty="0">
                <a:solidFill>
                  <a:srgbClr val="000000"/>
                </a:solidFill>
              </a:rPr>
              <a:t>. Brussels: Publications Office of the European Union.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ca-ES" sz="1500" dirty="0"/>
              <a:t>Fernández </a:t>
            </a:r>
            <a:r>
              <a:rPr lang="ca-ES" sz="1500" dirty="0" err="1"/>
              <a:t>Sirera</a:t>
            </a:r>
            <a:r>
              <a:rPr lang="ca-ES" sz="1500" dirty="0"/>
              <a:t>, T. (2018). “</a:t>
            </a:r>
            <a:r>
              <a:rPr lang="ca-ES" sz="1500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repte d’articular des de l’Administració pública projectes d’innovació social</a:t>
            </a:r>
            <a:r>
              <a:rPr lang="ca-ES" sz="1500" dirty="0"/>
              <a:t>”. A EAPC </a:t>
            </a:r>
            <a:r>
              <a:rPr lang="ca-ES" sz="1500" dirty="0" err="1"/>
              <a:t>blog</a:t>
            </a:r>
            <a:r>
              <a:rPr lang="ca-ES" sz="1500" dirty="0"/>
              <a:t>, 3 de juliol de 2018. Barcelona: Escola d'Administració Pública de Catalunya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dirty="0">
                <a:solidFill>
                  <a:srgbClr val="000000"/>
                </a:solidFill>
              </a:rPr>
              <a:t>Hill, D. (2022). </a:t>
            </a:r>
            <a:r>
              <a:rPr lang="en-US" sz="1500" i="1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Designing missions</a:t>
            </a:r>
            <a:r>
              <a:rPr lang="en-US" sz="1500" dirty="0">
                <a:solidFill>
                  <a:srgbClr val="000000"/>
                </a:solidFill>
              </a:rPr>
              <a:t>. Mission-oriented innovation in Sweden— A practice guide by </a:t>
            </a:r>
            <a:r>
              <a:rPr lang="en-US" sz="1500" dirty="0" err="1">
                <a:solidFill>
                  <a:srgbClr val="000000"/>
                </a:solidFill>
              </a:rPr>
              <a:t>Vinnova</a:t>
            </a:r>
            <a:r>
              <a:rPr lang="en-US" sz="1500" dirty="0">
                <a:solidFill>
                  <a:srgbClr val="000000"/>
                </a:solidFill>
              </a:rPr>
              <a:t>. Stockholm: </a:t>
            </a:r>
            <a:r>
              <a:rPr lang="en-US" sz="1500" dirty="0" err="1">
                <a:solidFill>
                  <a:srgbClr val="000000"/>
                </a:solidFill>
              </a:rPr>
              <a:t>Vinnova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( </a:t>
            </a: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y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): Nueva </a:t>
            </a: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Gobernanza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Pública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Resultados, efectos, impactos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58151"/>
              </p:ext>
            </p:extLst>
          </p:nvPr>
        </p:nvGraphicFramePr>
        <p:xfrm>
          <a:off x="323850" y="1303338"/>
          <a:ext cx="8424861" cy="5088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( </a:t>
                      </a:r>
                      <a:r>
                        <a:rPr lang="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Efectos ( </a:t>
                      </a:r>
                      <a:r>
                        <a:rPr lang="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Impactos ( </a:t>
                      </a:r>
                      <a:r>
                        <a:rPr lang="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impactos </a:t>
                      </a:r>
                      <a:r>
                        <a:rPr lang="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materiales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intermedios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estructurales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Medio/corto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Largo plazo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nuestro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Fuera de nuestro control</a:t>
                      </a:r>
                    </a:p>
                  </a:txBody>
                  <a:tcPr marL="90000" marR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Incidencia indirecta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medibles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Variación de factores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Normativos (legales)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Posibilidades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 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visión del mundo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Comportamientos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Significados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Normas sociales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Relaciones de poder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p.ej.</a:t>
                      </a: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de ofimática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los cursos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la empleabilidad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Becas comedor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Subir rendimiento escolar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Reducir la pobreza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DBB2C3E-778E-9C2F-774E-B8C08F9C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EE49C1B-5C5C-9C0C-3F0E-B3C175FB6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Krogh, A.H. &amp; Triantafillou, P. (2024).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Management Review, 26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(10), 3040–3056. London: Routledge.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Mazzucato, M. &amp; Ryan-Collins, J. (2022).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Journal of Economic Policy Reform, 25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(4), 345-360. Abingdon: Taylor &amp; Francis.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Osborne, S.P. (Ed.) (2010). </a:t>
            </a:r>
            <a:r>
              <a:rPr lang="en-US" sz="1500" b="0" i="1" u="none" strike="noStrike" dirty="0">
                <a:solidFill>
                  <a:srgbClr val="00676C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. London: Routledge.</a:t>
            </a:r>
            <a:endParaRPr lang="ca-ES" sz="1500" dirty="0"/>
          </a:p>
          <a:p>
            <a:pPr algn="l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Torfing, J. &amp; Triantafillou, P. (2013).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International Review of Public Administration, 18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(2), 9-25. Abingdon: Taylor &amp; Francis.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ADD7E18-C97B-0030-0513-5A7979872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(ii): Nueva Gobernanza Pública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542229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/>
              <a:t>Peña-López, I. (2025). </a:t>
            </a:r>
            <a:r>
              <a:rPr lang="es-ES" sz="1500" i="1" dirty="0">
                <a:solidFill>
                  <a:srgbClr val="00676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Nueva Gobernanza Pública aplicada: un modelo de caja de herramientas para la política pública en tiempos de incertidumbre y complejidad</a:t>
            </a:r>
            <a:r>
              <a:rPr lang="es-ES" sz="1500" dirty="0"/>
              <a:t>. 4º Congreso de Economía y Empresa de Catalunya 2025. Barcelona: </a:t>
            </a:r>
            <a:r>
              <a:rPr lang="es-ES" sz="1500" dirty="0" err="1"/>
              <a:t>Col·legi</a:t>
            </a:r>
            <a:r>
              <a:rPr lang="es-ES" sz="1500" dirty="0"/>
              <a:t> </a:t>
            </a:r>
            <a:r>
              <a:rPr lang="es-ES" sz="1500" dirty="0" err="1"/>
              <a:t>d'Economistes</a:t>
            </a:r>
            <a:r>
              <a:rPr lang="es-ES" sz="1500" dirty="0"/>
              <a:t> de Catalunya</a:t>
            </a:r>
            <a:endParaRPr lang="ca-ES" sz="1500" dirty="0"/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/>
              <a:t>Peña-López</a:t>
            </a:r>
            <a:r>
              <a:rPr lang="es-ES" sz="1500" dirty="0">
                <a:hlinkClick r:id="rId4" tooltip="Peña-López, Isma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I.</a:t>
            </a:r>
            <a:r>
              <a:rPr lang="es-ES" sz="1500" dirty="0"/>
              <a:t> (2025). “</a:t>
            </a:r>
            <a:r>
              <a:rPr lang="es-ES" sz="1500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Resolución de problemas retorcidos mediante aproximaciones de Gobierno Abierto. El caso de las Elecciones al </a:t>
            </a:r>
            <a:r>
              <a:rPr lang="es-ES" sz="1500" dirty="0" err="1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Parlament</a:t>
            </a:r>
            <a:r>
              <a:rPr lang="es-ES" sz="1500" dirty="0">
                <a:solidFill>
                  <a:srgbClr val="00676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Catalunya durante la pandemia de COVID19</a:t>
            </a:r>
            <a:r>
              <a:rPr lang="es-ES" sz="1500" dirty="0"/>
              <a:t>”. A Cruz-Rubio, C.N. &amp; Ramírez Alujas, Á.V. (Eds.), ¿Se cumplió la promesa del Gobierno Abierto?: Balance de una década, aprendizajes y desafíos de futuro en Iberoamérica, 225-255. Madrid: INAP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>
                <a:solidFill>
                  <a:schemeClr val="tx1"/>
                </a:solidFill>
              </a:rPr>
              <a:t>Peña-López, I. (2020). “</a:t>
            </a:r>
            <a:r>
              <a:rPr lang="es-ES" sz="1500" dirty="0">
                <a:solidFill>
                  <a:srgbClr val="00676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500" dirty="0">
                <a:solidFill>
                  <a:schemeClr val="tx1"/>
                </a:solidFill>
              </a:rPr>
              <a:t>”. A </a:t>
            </a:r>
            <a:r>
              <a:rPr lang="es-ES" sz="1500" dirty="0" err="1">
                <a:solidFill>
                  <a:schemeClr val="tx1"/>
                </a:solidFill>
              </a:rPr>
              <a:t>Reniu</a:t>
            </a:r>
            <a:r>
              <a:rPr lang="es-ES" sz="1500" dirty="0">
                <a:solidFill>
                  <a:schemeClr val="tx1"/>
                </a:solidFill>
              </a:rPr>
              <a:t> i </a:t>
            </a:r>
            <a:r>
              <a:rPr lang="es-ES" sz="1500" dirty="0" err="1">
                <a:solidFill>
                  <a:schemeClr val="tx1"/>
                </a:solidFill>
              </a:rPr>
              <a:t>Vilamala</a:t>
            </a:r>
            <a:r>
              <a:rPr lang="es-ES" sz="1500" dirty="0">
                <a:solidFill>
                  <a:schemeClr val="tx1"/>
                </a:solidFill>
              </a:rPr>
              <a:t>, J.M. &amp; Meseguer, J.V. (Eds.), </a:t>
            </a:r>
            <a:r>
              <a:rPr lang="es-ES" sz="1500" i="1" dirty="0">
                <a:solidFill>
                  <a:schemeClr val="tx1"/>
                </a:solidFill>
              </a:rPr>
              <a:t>¿Política confinada? Nuevas tecnologías y toma de decisiones en un contexto de pandemia, Capítulo 2</a:t>
            </a:r>
            <a:r>
              <a:rPr lang="es-ES" sz="1500" dirty="0">
                <a:solidFill>
                  <a:schemeClr val="tx1"/>
                </a:solidFill>
              </a:rPr>
              <a:t>, 53-71. Cizur Menor: Thompson-Reuters/Aranzadi.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>
                <a:solidFill>
                  <a:schemeClr val="tx1"/>
                </a:solidFill>
              </a:rPr>
              <a:t>Peña-López, I. (2019). “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500" dirty="0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500" dirty="0">
                <a:solidFill>
                  <a:schemeClr val="tx1"/>
                </a:solidFill>
              </a:rPr>
              <a:t>”. A </a:t>
            </a:r>
            <a:r>
              <a:rPr lang="es-ES" sz="1500" i="1" dirty="0">
                <a:solidFill>
                  <a:schemeClr val="tx1"/>
                </a:solidFill>
              </a:rPr>
              <a:t>Nota </a:t>
            </a:r>
            <a:r>
              <a:rPr lang="es-ES" sz="1500" i="1" dirty="0" err="1">
                <a:solidFill>
                  <a:schemeClr val="tx1"/>
                </a:solidFill>
              </a:rPr>
              <a:t>d'Economia</a:t>
            </a:r>
            <a:r>
              <a:rPr lang="es-ES" sz="1500" i="1" dirty="0">
                <a:solidFill>
                  <a:schemeClr val="tx1"/>
                </a:solidFill>
              </a:rPr>
              <a:t>, 105</a:t>
            </a:r>
            <a:r>
              <a:rPr lang="es-ES" sz="1500" dirty="0">
                <a:solidFill>
                  <a:schemeClr val="tx1"/>
                </a:solidFill>
              </a:rPr>
              <a:t>, 193-208. Barcelona: Generalitat de Catalunya.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s-ES" sz="1500" dirty="0">
                <a:solidFill>
                  <a:schemeClr val="tx1"/>
                </a:solidFill>
              </a:rPr>
              <a:t>Peña-López, I. (2018). “</a:t>
            </a:r>
            <a:r>
              <a:rPr lang="es-ES" sz="15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500" dirty="0" err="1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5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500" dirty="0">
                <a:solidFill>
                  <a:srgbClr val="00676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500" dirty="0">
                <a:solidFill>
                  <a:schemeClr val="tx1"/>
                </a:solidFill>
              </a:rPr>
              <a:t>”. A Laboratorio de Aragón Gobierno Abierto (Ed.), </a:t>
            </a:r>
            <a:r>
              <a:rPr lang="es-ES" sz="1500" i="1" dirty="0">
                <a:solidFill>
                  <a:schemeClr val="tx1"/>
                </a:solidFill>
              </a:rPr>
              <a:t>Abrir instituciones desde dentro. Hacking </a:t>
            </a:r>
            <a:r>
              <a:rPr lang="es-ES" sz="1500" i="1" dirty="0" err="1">
                <a:solidFill>
                  <a:schemeClr val="tx1"/>
                </a:solidFill>
              </a:rPr>
              <a:t>Inside</a:t>
            </a:r>
            <a:r>
              <a:rPr lang="es-ES" sz="1500" i="1" dirty="0">
                <a:solidFill>
                  <a:schemeClr val="tx1"/>
                </a:solidFill>
              </a:rPr>
              <a:t> Black Book, Capítulo 11</a:t>
            </a:r>
            <a:r>
              <a:rPr lang="es-ES" sz="1500" dirty="0">
                <a:solidFill>
                  <a:schemeClr val="tx1"/>
                </a:solidFill>
              </a:rPr>
              <a:t>, 113-124. Zaragoza: LAAAB, Gobierno de Aragón.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500" dirty="0">
              <a:solidFill>
                <a:schemeClr val="tx1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Bibliografía 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(iii): Del </a:t>
            </a:r>
            <a:r>
              <a:rPr lang="e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autor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B41C8-A556-85EB-B465-1942A465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31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Toda la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información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presentada en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este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documento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se encuentra bajo una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Licencia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Creative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Commons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del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tipo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Reconocimiento 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-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Para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más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información</a:t>
            </a: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visite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4" descr="cc-by-nc">
            <a:extLst>
              <a:ext uri="{FF2B5EF4-FFF2-40B4-BE49-F238E27FC236}">
                <a16:creationId xmlns:a16="http://schemas.microsoft.com/office/drawing/2014/main" id="{AD62EF53-705B-3E9F-F872-050198B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05488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6ADE5C-AF57-DF6E-EABC-9A3FF46E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298062"/>
            <a:ext cx="4481860" cy="46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noProof="1">
                <a:solidFill>
                  <a:srgbClr val="000000"/>
                </a:solidFill>
                <a:latin typeface="Arial" panose="020B0604020202020204" pitchFamily="34" charset="0"/>
              </a:rPr>
              <a:t>Para citar 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0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</a:rPr>
              <a:t>Peña-López, I. (2026). </a:t>
            </a:r>
            <a:r>
              <a:rPr lang="es-E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Ciencia ciudadana: el papel de la Administración en la articulación de la demanda de investigación.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Programa formativo de ciencia ciudadana 2026, 23/01/2026. Granada: 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Medialab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</a:rPr>
              <a:t> UGR Universidad de Granada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noProof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https://w.ictlogy.net/6070</a:t>
            </a:r>
            <a:br>
              <a:rPr lang="es-ES" sz="2000" noProof="1">
                <a:solidFill>
                  <a:srgbClr val="00676C"/>
                </a:solidFill>
                <a:latin typeface="Arial" panose="020B0604020202020204" pitchFamily="34" charset="0"/>
              </a:rPr>
            </a:br>
            <a:endParaRPr lang="es-ES" sz="2000" noProof="1">
              <a:solidFill>
                <a:srgbClr val="00676C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b="1" noProof="1">
                <a:solidFill>
                  <a:srgbClr val="000000"/>
                </a:solidFill>
                <a:latin typeface="Arial" panose="020B0604020202020204" pitchFamily="34" charset="0"/>
              </a:rPr>
              <a:t>Para contactar con el 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</a:rPr>
              <a:t>http://</a:t>
            </a:r>
            <a:r>
              <a:rPr lang="es-E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contacto.i</a:t>
            </a: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sz="20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F6C833-F62A-3E58-5FE2-7D7B9D89A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416293"/>
            <a:ext cx="8424863" cy="56478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" altLang="ca-ES" dirty="0">
                <a:ea typeface="+mj-ea"/>
              </a:rPr>
              <a:t>¡</a:t>
            </a:r>
            <a:r>
              <a:rPr lang="e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Gracias!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pic>
        <p:nvPicPr>
          <p:cNvPr id="6" name="Imagen 5" descr="Código QR&#10;&#10;El contenido generado por IA puede ser incorrecto.">
            <a:extLst>
              <a:ext uri="{FF2B5EF4-FFF2-40B4-BE49-F238E27FC236}">
                <a16:creationId xmlns:a16="http://schemas.microsoft.com/office/drawing/2014/main" id="{028DFF2D-C603-0BAB-38EF-795BF8BC8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5904" r="5900" b="5902"/>
          <a:stretch>
            <a:fillRect/>
          </a:stretch>
        </p:blipFill>
        <p:spPr>
          <a:xfrm>
            <a:off x="5021113" y="1556792"/>
            <a:ext cx="3690293" cy="36902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5188</Words>
  <Application>Microsoft Office PowerPoint</Application>
  <PresentationFormat>Presentación en pantalla (4:3)</PresentationFormat>
  <Paragraphs>1363</Paragraphs>
  <Slides>92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92</vt:i4>
      </vt:variant>
    </vt:vector>
  </HeadingPairs>
  <TitlesOfParts>
    <vt:vector size="102" baseType="lpstr">
      <vt:lpstr>Arial</vt:lpstr>
      <vt:lpstr>Calibri</vt:lpstr>
      <vt:lpstr>Helvetica</vt:lpstr>
      <vt:lpstr>Poppins</vt:lpstr>
      <vt:lpstr>Symbol</vt:lpstr>
      <vt:lpstr>Times New Roman</vt:lpstr>
      <vt:lpstr>Verdana</vt:lpstr>
      <vt:lpstr>Wingdings</vt:lpstr>
      <vt:lpstr>Wingdings 2</vt:lpstr>
      <vt:lpstr>Tema de Office</vt:lpstr>
      <vt:lpstr>Presentación de PowerPoint</vt:lpstr>
      <vt:lpstr>Presentación de PowerPoint</vt:lpstr>
      <vt:lpstr>El imparable cambio de paradigma  en la gestión del interés general   (no sólo en la Administración)</vt:lpstr>
      <vt:lpstr>Resultados</vt:lpstr>
      <vt:lpstr>Orientación a procedimientos</vt:lpstr>
      <vt:lpstr>Gobernar sistemas</vt:lpstr>
      <vt:lpstr>Cambios en el entorno</vt:lpstr>
      <vt:lpstr>Resultados</vt:lpstr>
      <vt:lpstr>Resultados, efectos, impactos</vt:lpstr>
      <vt:lpstr>Orientación a procedimientos</vt:lpstr>
      <vt:lpstr>Orientación a procedimientos u orient. a impacto</vt:lpstr>
      <vt:lpstr>Gobernar sistemas</vt:lpstr>
      <vt:lpstr>Gobernar sistemas o Gobernanza del ecosistema</vt:lpstr>
      <vt:lpstr>La respuesta conceptual a los retos   Y cómo afecta a la Ciencia</vt:lpstr>
      <vt:lpstr>Partenariados público-social- privados </vt:lpstr>
      <vt:lpstr>Políticas orientadas a misiones (i)</vt:lpstr>
      <vt:lpstr>Políticas orientadas a misiones (ii)</vt:lpstr>
      <vt:lpstr>Políticas orientadas a misiones (iii)</vt:lpstr>
      <vt:lpstr>Políticas orientadas a misiones (iv)</vt:lpstr>
      <vt:lpstr>Políticas orientadas a misiones (v)</vt:lpstr>
      <vt:lpstr>El “mercado” de investigación desde la demanda</vt:lpstr>
      <vt:lpstr>Nuevos perfiles para nuevos retos</vt:lpstr>
      <vt:lpstr>Presentación de PowerPoint</vt:lpstr>
      <vt:lpstr>Elecciones y crisis COVID</vt:lpstr>
      <vt:lpstr>Un problema retorcido (wicked problem)</vt:lpstr>
      <vt:lpstr>Complejidad en las Elecciones COVID</vt:lpstr>
      <vt:lpstr>Incertidumbre en las Elecciones COVID</vt:lpstr>
      <vt:lpstr>Límites y retos de la organización</vt:lpstr>
      <vt:lpstr>Cambios en el entorno</vt:lpstr>
      <vt:lpstr>Del problema al reto</vt:lpstr>
      <vt:lpstr>Estrategia: objetivos</vt:lpstr>
      <vt:lpstr>Estrategia: momentos</vt:lpstr>
      <vt:lpstr>Estrategia: visiones y activos</vt:lpstr>
      <vt:lpstr>Estrategia: mapa de actores</vt:lpstr>
      <vt:lpstr>Estrategia: los escenarios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Misión, dispositivos, proyectos</vt:lpstr>
      <vt:lpstr>Estrategia: los dispositivos</vt:lpstr>
      <vt:lpstr>Dispositivos específicos y de coordinación</vt:lpstr>
      <vt:lpstr>Dispositivo COVID-19</vt:lpstr>
      <vt:lpstr>Escenarios</vt:lpstr>
      <vt:lpstr>Los ejes de la misión</vt:lpstr>
      <vt:lpstr>Los estadios o áreas</vt:lpstr>
      <vt:lpstr>Los escenarios</vt:lpstr>
      <vt:lpstr>Los escenarios</vt:lpstr>
      <vt:lpstr>Los escenarios</vt:lpstr>
      <vt:lpstr>Los escenarios</vt:lpstr>
      <vt:lpstr>Cuadro de mando, indicadores, umbrales</vt:lpstr>
      <vt:lpstr>Presentación de PowerPoint</vt:lpstr>
      <vt:lpstr>Presentación de PowerPoint</vt:lpstr>
      <vt:lpstr>Presentación de PowerPoint</vt:lpstr>
      <vt:lpstr>Concurrencia (efectiva) de actores</vt:lpstr>
      <vt:lpstr>El Gobierno Abierto como paradigma</vt:lpstr>
      <vt:lpstr>Transparencia como input (i)</vt:lpstr>
      <vt:lpstr>Transparencia como input (ii)</vt:lpstr>
      <vt:lpstr>Transparencia como input (iii)</vt:lpstr>
      <vt:lpstr>Transparencia como input (iv)</vt:lpstr>
      <vt:lpstr>La Administración como plataforma (i)</vt:lpstr>
      <vt:lpstr>La Administración como plataforma (ii)</vt:lpstr>
      <vt:lpstr>La Administración como plataforma (iii)</vt:lpstr>
      <vt:lpstr>La Administración como plataforma (iv)</vt:lpstr>
      <vt:lpstr>Estrategia para una comunicación transmedia</vt:lpstr>
      <vt:lpstr>El núcleo de la comunicación transmedia</vt:lpstr>
      <vt:lpstr>Proximidad, confianza, respuesta</vt:lpstr>
      <vt:lpstr>El entorno como enemigo,  el entorno como gobernanza</vt:lpstr>
      <vt:lpstr>Presentación de PowerPoint</vt:lpstr>
      <vt:lpstr>Nuevos marcos competenciales en la Administración</vt:lpstr>
      <vt:lpstr>Diccionario de competencias de mandos y dirección</vt:lpstr>
      <vt:lpstr>Marco profesional de la función directiva en la Administración</vt:lpstr>
      <vt:lpstr>Marco de capacidades del perfil innovador en la Administración</vt:lpstr>
      <vt:lpstr>Marco competencial para el Trabajo colaborativo en investigación e innovación</vt:lpstr>
      <vt:lpstr>Nuevos marcos competenciales en la Administración: especialización</vt:lpstr>
      <vt:lpstr>Modelo de Aprendizaje y Desarrollo de la EAPC</vt:lpstr>
      <vt:lpstr>Desarrollo Directivo, Investigación e Innovación</vt:lpstr>
      <vt:lpstr>Papel de la Administración en el ecosistema investigador</vt:lpstr>
      <vt:lpstr>Satisfacer la demanda  Cambios estructurales en las organizaciones públicas</vt:lpstr>
      <vt:lpstr>Nueva Gobernanza pública en la práctica</vt:lpstr>
      <vt:lpstr>Mañana: Calidad democrática</vt:lpstr>
      <vt:lpstr>Mañana: Calidad en la gestión</vt:lpstr>
      <vt:lpstr>Mañana: Organización</vt:lpstr>
      <vt:lpstr>Mañana: Gobernanza</vt:lpstr>
      <vt:lpstr>Mañana: Procesos</vt:lpstr>
      <vt:lpstr>Mañana: Talento</vt:lpstr>
      <vt:lpstr>Bibliografía</vt:lpstr>
      <vt:lpstr>Bibliografía ( y ): Nueva Gobernanza Pública</vt:lpstr>
      <vt:lpstr>Bibliografía (ii): Nueva Gobernanza Pública</vt:lpstr>
      <vt:lpstr>Bibliografía (iii): Del autor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 ciudadana: el papel de la Administración en la articulación de la demanda de investigación</dc:title>
  <dc:creator>Ismael Peña-López</dc:creator>
  <cp:keywords>ecosistemas, nueva gobernanza pública, ciencia ciudadana, interés general, impacto, política pública</cp:keywords>
  <cp:lastModifiedBy>Ismael Peña-López</cp:lastModifiedBy>
  <cp:revision>210</cp:revision>
  <dcterms:created xsi:type="dcterms:W3CDTF">2013-06-21T06:16:10Z</dcterms:created>
  <dcterms:modified xsi:type="dcterms:W3CDTF">2026-01-07T18:46:01Z</dcterms:modified>
</cp:coreProperties>
</file>