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1" r:id="rId2"/>
    <p:sldMasterId id="2147483670" r:id="rId3"/>
    <p:sldMasterId id="2147483674" r:id="rId4"/>
  </p:sldMasterIdLst>
  <p:notesMasterIdLst>
    <p:notesMasterId r:id="rId48"/>
  </p:notesMasterIdLst>
  <p:sldIdLst>
    <p:sldId id="256" r:id="rId5"/>
    <p:sldId id="257" r:id="rId6"/>
    <p:sldId id="870" r:id="rId7"/>
    <p:sldId id="918" r:id="rId8"/>
    <p:sldId id="917" r:id="rId9"/>
    <p:sldId id="910" r:id="rId10"/>
    <p:sldId id="957" r:id="rId11"/>
    <p:sldId id="1022" r:id="rId12"/>
    <p:sldId id="956" r:id="rId13"/>
    <p:sldId id="952" r:id="rId14"/>
    <p:sldId id="953" r:id="rId15"/>
    <p:sldId id="1030" r:id="rId16"/>
    <p:sldId id="1028" r:id="rId17"/>
    <p:sldId id="916" r:id="rId18"/>
    <p:sldId id="1023" r:id="rId19"/>
    <p:sldId id="980" r:id="rId20"/>
    <p:sldId id="990" r:id="rId21"/>
    <p:sldId id="991" r:id="rId22"/>
    <p:sldId id="994" r:id="rId23"/>
    <p:sldId id="995" r:id="rId24"/>
    <p:sldId id="996" r:id="rId25"/>
    <p:sldId id="875" r:id="rId26"/>
    <p:sldId id="375" r:id="rId27"/>
    <p:sldId id="882" r:id="rId28"/>
    <p:sldId id="884" r:id="rId29"/>
    <p:sldId id="885" r:id="rId30"/>
    <p:sldId id="1026" r:id="rId31"/>
    <p:sldId id="1027" r:id="rId32"/>
    <p:sldId id="1024" r:id="rId33"/>
    <p:sldId id="959" r:id="rId34"/>
    <p:sldId id="999" r:id="rId35"/>
    <p:sldId id="1000" r:id="rId36"/>
    <p:sldId id="998" r:id="rId37"/>
    <p:sldId id="911" r:id="rId38"/>
    <p:sldId id="1002" r:id="rId39"/>
    <p:sldId id="1001" r:id="rId40"/>
    <p:sldId id="1029" r:id="rId41"/>
    <p:sldId id="358" r:id="rId42"/>
    <p:sldId id="904" r:id="rId43"/>
    <p:sldId id="396" r:id="rId44"/>
    <p:sldId id="989" r:id="rId45"/>
    <p:sldId id="417" r:id="rId46"/>
    <p:sldId id="370" r:id="rId47"/>
  </p:sldIdLst>
  <p:sldSz cx="12192000" cy="6858000"/>
  <p:notesSz cx="6858000" cy="9144000"/>
  <p:embeddedFontLst>
    <p:embeddedFont>
      <p:font typeface="Poppins" panose="020B0604020202020204" charset="0"/>
      <p:regular r:id="rId49"/>
      <p:bold r:id="rId50"/>
      <p:italic r:id="rId51"/>
      <p:boldItalic r:id="rId5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1345" userDrawn="1">
          <p15:clr>
            <a:srgbClr val="A4A3A4"/>
          </p15:clr>
        </p15:guide>
        <p15:guide id="4" pos="6335" userDrawn="1">
          <p15:clr>
            <a:srgbClr val="A4A3A4"/>
          </p15:clr>
        </p15:guide>
        <p15:guide id="5" orient="horz" pos="935" userDrawn="1">
          <p15:clr>
            <a:srgbClr val="A4A3A4"/>
          </p15:clr>
        </p15:guide>
        <p15:guide id="6" pos="438" userDrawn="1">
          <p15:clr>
            <a:srgbClr val="A4A3A4"/>
          </p15:clr>
        </p15:guide>
        <p15:guide id="7" orient="horz" pos="709" userDrawn="1">
          <p15:clr>
            <a:srgbClr val="A4A3A4"/>
          </p15:clr>
        </p15:guide>
        <p15:guide id="8" orient="horz" pos="323" userDrawn="1">
          <p15:clr>
            <a:srgbClr val="A4A3A4"/>
          </p15:clr>
        </p15:guide>
        <p15:guide id="9" pos="7219" userDrawn="1">
          <p15:clr>
            <a:srgbClr val="A4A3A4"/>
          </p15:clr>
        </p15:guide>
        <p15:guide id="10" orient="horz" pos="822" userDrawn="1">
          <p15:clr>
            <a:srgbClr val="A4A3A4"/>
          </p15:clr>
        </p15:guide>
        <p15:guide id="11" pos="1164" userDrawn="1">
          <p15:clr>
            <a:srgbClr val="A4A3A4"/>
          </p15:clr>
        </p15:guide>
        <p15:guide id="12" pos="6834" userDrawn="1">
          <p15:clr>
            <a:srgbClr val="A4A3A4"/>
          </p15:clr>
        </p15:guide>
        <p15:guide id="13" orient="horz" pos="595" userDrawn="1">
          <p15:clr>
            <a:srgbClr val="A4A3A4"/>
          </p15:clr>
        </p15:guide>
        <p15:guide id="14" pos="642" userDrawn="1">
          <p15:clr>
            <a:srgbClr val="A4A3A4"/>
          </p15:clr>
        </p15:guide>
        <p15:guide id="15" orient="horz" pos="142" userDrawn="1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41" roundtripDataSignature="AMtx7miDA9zdOsz3G2Dc/jku28VX3nNid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7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AF97CD-A225-403A-ADCC-5E68D7C31CF5}" v="34" dt="2025-05-07T16:04:35.828"/>
  </p1510:revLst>
</p1510:revInfo>
</file>

<file path=ppt/tableStyles.xml><?xml version="1.0" encoding="utf-8"?>
<a:tblStyleLst xmlns:a="http://schemas.openxmlformats.org/drawingml/2006/main" def="{6C6BD230-EBBD-4D15-BE4F-4DB325F0A842}">
  <a:tblStyle styleId="{6C6BD230-EBBD-4D15-BE4F-4DB325F0A84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91" autoAdjust="0"/>
    <p:restoredTop sz="94511" autoAdjust="0"/>
  </p:normalViewPr>
  <p:slideViewPr>
    <p:cSldViewPr snapToGrid="0">
      <p:cViewPr varScale="1">
        <p:scale>
          <a:sx n="94" d="100"/>
          <a:sy n="94" d="100"/>
        </p:scale>
        <p:origin x="1488" y="312"/>
      </p:cViewPr>
      <p:guideLst>
        <p:guide orient="horz" pos="2160"/>
        <p:guide pos="3840"/>
        <p:guide pos="1345"/>
        <p:guide pos="6335"/>
        <p:guide orient="horz" pos="935"/>
        <p:guide pos="438"/>
        <p:guide orient="horz" pos="709"/>
        <p:guide orient="horz" pos="323"/>
        <p:guide pos="7219"/>
        <p:guide orient="horz" pos="822"/>
        <p:guide pos="1164"/>
        <p:guide pos="6834"/>
        <p:guide orient="horz" pos="595"/>
        <p:guide pos="642"/>
        <p:guide orient="horz" pos="14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5" d="100"/>
        <a:sy n="5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font" Target="fonts/font2.fntdata"/><Relationship Id="rId141" Type="http://customschemas.google.com/relationships/presentationmetadata" Target="metadata"/><Relationship Id="rId146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144" Type="http://schemas.openxmlformats.org/officeDocument/2006/relationships/theme" Target="theme/theme1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notesMaster" Target="notesMasters/notesMaster1.xml"/><Relationship Id="rId147" Type="http://schemas.microsoft.com/office/2015/10/relationships/revisionInfo" Target="revisionInfo.xml"/><Relationship Id="rId8" Type="http://schemas.openxmlformats.org/officeDocument/2006/relationships/slide" Target="slides/slide4.xml"/><Relationship Id="rId51" Type="http://schemas.openxmlformats.org/officeDocument/2006/relationships/font" Target="fonts/font3.fntdata"/><Relationship Id="rId142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4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font" Target="fonts/font1.fntdata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font" Target="fonts/font4.fntdata"/><Relationship Id="rId143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smael Peña-López" userId="ad50cde2fbdf5e5c" providerId="LiveId" clId="{11AF97CD-A225-403A-ADCC-5E68D7C31CF5}"/>
    <pc:docChg chg="modSld">
      <pc:chgData name="Ismael Peña-López" userId="ad50cde2fbdf5e5c" providerId="LiveId" clId="{11AF97CD-A225-403A-ADCC-5E68D7C31CF5}" dt="2025-05-07T16:05:33.419" v="64" actId="6549"/>
      <pc:docMkLst>
        <pc:docMk/>
      </pc:docMkLst>
      <pc:sldChg chg="addSp modSp mod">
        <pc:chgData name="Ismael Peña-López" userId="ad50cde2fbdf5e5c" providerId="LiveId" clId="{11AF97CD-A225-403A-ADCC-5E68D7C31CF5}" dt="2025-05-07T16:05:33.419" v="64" actId="6549"/>
        <pc:sldMkLst>
          <pc:docMk/>
          <pc:sldMk cId="0" sldId="370"/>
        </pc:sldMkLst>
        <pc:spChg chg="mod">
          <ac:chgData name="Ismael Peña-López" userId="ad50cde2fbdf5e5c" providerId="LiveId" clId="{11AF97CD-A225-403A-ADCC-5E68D7C31CF5}" dt="2025-05-07T16:04:35.828" v="44" actId="1038"/>
          <ac:spMkLst>
            <pc:docMk/>
            <pc:sldMk cId="0" sldId="370"/>
            <ac:spMk id="2" creationId="{1C30262D-8806-67A1-818C-2B75F1822872}"/>
          </ac:spMkLst>
        </pc:spChg>
        <pc:spChg chg="mod">
          <ac:chgData name="Ismael Peña-López" userId="ad50cde2fbdf5e5c" providerId="LiveId" clId="{11AF97CD-A225-403A-ADCC-5E68D7C31CF5}" dt="2025-05-07T16:05:33.419" v="64" actId="6549"/>
          <ac:spMkLst>
            <pc:docMk/>
            <pc:sldMk cId="0" sldId="370"/>
            <ac:spMk id="5" creationId="{8AA1FF0D-9DDC-EFFF-381E-E7921B94D0F6}"/>
          </ac:spMkLst>
        </pc:spChg>
        <pc:picChg chg="mod">
          <ac:chgData name="Ismael Peña-López" userId="ad50cde2fbdf5e5c" providerId="LiveId" clId="{11AF97CD-A225-403A-ADCC-5E68D7C31CF5}" dt="2025-05-07T16:04:35.828" v="44" actId="1038"/>
          <ac:picMkLst>
            <pc:docMk/>
            <pc:sldMk cId="0" sldId="370"/>
            <ac:picMk id="4" creationId="{EBED35D8-9181-ADB6-BE2C-F3F7CB674E26}"/>
          </ac:picMkLst>
        </pc:picChg>
        <pc:picChg chg="add mod modCrop">
          <ac:chgData name="Ismael Peña-López" userId="ad50cde2fbdf5e5c" providerId="LiveId" clId="{11AF97CD-A225-403A-ADCC-5E68D7C31CF5}" dt="2025-05-07T16:04:39.594" v="45" actId="1076"/>
          <ac:picMkLst>
            <pc:docMk/>
            <pc:sldMk cId="0" sldId="370"/>
            <ac:picMk id="7" creationId="{ED9ADC9D-49E9-EAD6-E8A1-9E6D64C1C85C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5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3" name="Google Shape;143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8EFE23-A12A-AF5B-88B6-B8ED46EC3A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6CCC49A1-C362-0AB2-60D6-FBCAF92EE81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16798" indent="-275692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02766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543873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1984980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42608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867193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308299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74940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EF5DD6E-DB6B-4CF5-965C-F069D1D5F799}" type="slidenum">
              <a:rPr lang="es-ES" altLang="ca-ES" smtClean="0"/>
              <a:pPr>
                <a:spcBef>
                  <a:spcPct val="0"/>
                </a:spcBef>
              </a:pPr>
              <a:t>13</a:t>
            </a:fld>
            <a:endParaRPr lang="es-ES" altLang="ca-ES"/>
          </a:p>
        </p:txBody>
      </p:sp>
      <p:sp>
        <p:nvSpPr>
          <p:cNvPr id="10243" name="Rectangle 7">
            <a:extLst>
              <a:ext uri="{FF2B5EF4-FFF2-40B4-BE49-F238E27FC236}">
                <a16:creationId xmlns:a16="http://schemas.microsoft.com/office/drawing/2014/main" id="{4B24D1E9-EB44-6101-7EDF-9E1E9C5E573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51814" y="9432384"/>
            <a:ext cx="2945862" cy="494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8" tIns="46291" rIns="92578" bIns="46291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319A0F3-0AA5-45C1-ADEA-31340E2AEDCF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13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10244" name="6 Marcador de imagen de diapositiva">
            <a:extLst>
              <a:ext uri="{FF2B5EF4-FFF2-40B4-BE49-F238E27FC236}">
                <a16:creationId xmlns:a16="http://schemas.microsoft.com/office/drawing/2014/main" id="{76043B53-4FFB-51D5-92FD-76830006949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7 Marcador de notas">
            <a:extLst>
              <a:ext uri="{FF2B5EF4-FFF2-40B4-BE49-F238E27FC236}">
                <a16:creationId xmlns:a16="http://schemas.microsoft.com/office/drawing/2014/main" id="{DDE952A9-E113-9BE2-1BCB-E5F84941A5D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  <p:extLst>
      <p:ext uri="{BB962C8B-B14F-4D97-AF65-F5344CB8AC3E}">
        <p14:creationId xmlns:p14="http://schemas.microsoft.com/office/powerpoint/2010/main" val="7463534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1F50BF-E5DE-5A90-0281-54B3060A07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10EA2B2F-D1EA-0265-5AB7-FEBA8815BC4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16798" indent="-275692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02766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543873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1984980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42608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867193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308299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74940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EF5DD6E-DB6B-4CF5-965C-F069D1D5F799}" type="slidenum">
              <a:rPr lang="es-ES" altLang="ca-ES" smtClean="0"/>
              <a:pPr>
                <a:spcBef>
                  <a:spcPct val="0"/>
                </a:spcBef>
              </a:pPr>
              <a:t>14</a:t>
            </a:fld>
            <a:endParaRPr lang="es-ES" altLang="ca-ES"/>
          </a:p>
        </p:txBody>
      </p:sp>
      <p:sp>
        <p:nvSpPr>
          <p:cNvPr id="10243" name="Rectangle 7">
            <a:extLst>
              <a:ext uri="{FF2B5EF4-FFF2-40B4-BE49-F238E27FC236}">
                <a16:creationId xmlns:a16="http://schemas.microsoft.com/office/drawing/2014/main" id="{0EFFC719-255E-0AAE-98BA-F3FEFCD12BF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51814" y="9432384"/>
            <a:ext cx="2945862" cy="494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8" tIns="46291" rIns="92578" bIns="46291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319A0F3-0AA5-45C1-ADEA-31340E2AEDCF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14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10244" name="6 Marcador de imagen de diapositiva">
            <a:extLst>
              <a:ext uri="{FF2B5EF4-FFF2-40B4-BE49-F238E27FC236}">
                <a16:creationId xmlns:a16="http://schemas.microsoft.com/office/drawing/2014/main" id="{3741ECB4-AF28-1D9F-1486-2EE06A0AE35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7 Marcador de notas">
            <a:extLst>
              <a:ext uri="{FF2B5EF4-FFF2-40B4-BE49-F238E27FC236}">
                <a16:creationId xmlns:a16="http://schemas.microsoft.com/office/drawing/2014/main" id="{98493BF3-E5BA-350F-FB24-7C5F7BB2CDF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  <p:extLst>
      <p:ext uri="{BB962C8B-B14F-4D97-AF65-F5344CB8AC3E}">
        <p14:creationId xmlns:p14="http://schemas.microsoft.com/office/powerpoint/2010/main" val="20735671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22B905-D2A9-980B-A652-8C872EF71A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9B9F8461-D5C3-3220-A56F-82B394AE2E0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16798" indent="-275692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02766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543873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1984980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42608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867193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308299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74940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EF5DD6E-DB6B-4CF5-965C-F069D1D5F799}" type="slidenum">
              <a:rPr lang="es-ES" altLang="ca-ES" smtClean="0"/>
              <a:pPr>
                <a:spcBef>
                  <a:spcPct val="0"/>
                </a:spcBef>
              </a:pPr>
              <a:t>30</a:t>
            </a:fld>
            <a:endParaRPr lang="es-ES" altLang="ca-ES"/>
          </a:p>
        </p:txBody>
      </p:sp>
      <p:sp>
        <p:nvSpPr>
          <p:cNvPr id="10243" name="Rectangle 7">
            <a:extLst>
              <a:ext uri="{FF2B5EF4-FFF2-40B4-BE49-F238E27FC236}">
                <a16:creationId xmlns:a16="http://schemas.microsoft.com/office/drawing/2014/main" id="{8BF4C6FF-8CFD-8636-5798-B2274260347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51814" y="9432384"/>
            <a:ext cx="2945862" cy="494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8" tIns="46291" rIns="92578" bIns="46291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319A0F3-0AA5-45C1-ADEA-31340E2AEDCF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30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10244" name="6 Marcador de imagen de diapositiva">
            <a:extLst>
              <a:ext uri="{FF2B5EF4-FFF2-40B4-BE49-F238E27FC236}">
                <a16:creationId xmlns:a16="http://schemas.microsoft.com/office/drawing/2014/main" id="{87C9A037-6BFD-2FB0-7FD8-6E84E0CEE86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7 Marcador de notas">
            <a:extLst>
              <a:ext uri="{FF2B5EF4-FFF2-40B4-BE49-F238E27FC236}">
                <a16:creationId xmlns:a16="http://schemas.microsoft.com/office/drawing/2014/main" id="{91D77A04-B1A8-50BC-2732-D1B6FF32626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  <p:extLst>
      <p:ext uri="{BB962C8B-B14F-4D97-AF65-F5344CB8AC3E}">
        <p14:creationId xmlns:p14="http://schemas.microsoft.com/office/powerpoint/2010/main" val="10268231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183414-24DF-EA90-982C-98445B93DC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0F4873CD-A1FD-C267-B132-2D4B7249196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16798" indent="-275692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02766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543873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1984980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42608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867193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308299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74940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EF5DD6E-DB6B-4CF5-965C-F069D1D5F799}" type="slidenum">
              <a:rPr lang="es-ES" altLang="ca-ES" smtClean="0"/>
              <a:pPr>
                <a:spcBef>
                  <a:spcPct val="0"/>
                </a:spcBef>
              </a:pPr>
              <a:t>31</a:t>
            </a:fld>
            <a:endParaRPr lang="es-ES" altLang="ca-ES"/>
          </a:p>
        </p:txBody>
      </p:sp>
      <p:sp>
        <p:nvSpPr>
          <p:cNvPr id="10243" name="Rectangle 7">
            <a:extLst>
              <a:ext uri="{FF2B5EF4-FFF2-40B4-BE49-F238E27FC236}">
                <a16:creationId xmlns:a16="http://schemas.microsoft.com/office/drawing/2014/main" id="{5B61AF30-0B76-A4AA-2374-E73D97AB4897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51814" y="9432384"/>
            <a:ext cx="2945862" cy="494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8" tIns="46291" rIns="92578" bIns="46291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319A0F3-0AA5-45C1-ADEA-31340E2AEDCF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31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10244" name="6 Marcador de imagen de diapositiva">
            <a:extLst>
              <a:ext uri="{FF2B5EF4-FFF2-40B4-BE49-F238E27FC236}">
                <a16:creationId xmlns:a16="http://schemas.microsoft.com/office/drawing/2014/main" id="{BDA86030-B939-35D9-64D7-E3BDFA798F1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7 Marcador de notas">
            <a:extLst>
              <a:ext uri="{FF2B5EF4-FFF2-40B4-BE49-F238E27FC236}">
                <a16:creationId xmlns:a16="http://schemas.microsoft.com/office/drawing/2014/main" id="{25BCEA60-8395-5311-DC6F-C2B46060C51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  <p:extLst>
      <p:ext uri="{BB962C8B-B14F-4D97-AF65-F5344CB8AC3E}">
        <p14:creationId xmlns:p14="http://schemas.microsoft.com/office/powerpoint/2010/main" val="3414533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D28D6E-2F08-CBE3-EF80-B4709DD9EE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FF1F490E-0A36-BCF3-8FF4-170A5984F51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16798" indent="-275692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02766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543873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1984980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42608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867193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308299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74940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EF5DD6E-DB6B-4CF5-965C-F069D1D5F799}" type="slidenum">
              <a:rPr lang="es-ES" altLang="ca-ES" smtClean="0"/>
              <a:pPr>
                <a:spcBef>
                  <a:spcPct val="0"/>
                </a:spcBef>
              </a:pPr>
              <a:t>32</a:t>
            </a:fld>
            <a:endParaRPr lang="es-ES" altLang="ca-ES"/>
          </a:p>
        </p:txBody>
      </p:sp>
      <p:sp>
        <p:nvSpPr>
          <p:cNvPr id="10243" name="Rectangle 7">
            <a:extLst>
              <a:ext uri="{FF2B5EF4-FFF2-40B4-BE49-F238E27FC236}">
                <a16:creationId xmlns:a16="http://schemas.microsoft.com/office/drawing/2014/main" id="{6AF223AB-451F-BEA3-C807-AE1B462B1E4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51814" y="9432384"/>
            <a:ext cx="2945862" cy="494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8" tIns="46291" rIns="92578" bIns="46291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319A0F3-0AA5-45C1-ADEA-31340E2AEDCF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32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10244" name="6 Marcador de imagen de diapositiva">
            <a:extLst>
              <a:ext uri="{FF2B5EF4-FFF2-40B4-BE49-F238E27FC236}">
                <a16:creationId xmlns:a16="http://schemas.microsoft.com/office/drawing/2014/main" id="{66C45DCD-D791-9D46-DFAC-6944F03F76D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7 Marcador de notas">
            <a:extLst>
              <a:ext uri="{FF2B5EF4-FFF2-40B4-BE49-F238E27FC236}">
                <a16:creationId xmlns:a16="http://schemas.microsoft.com/office/drawing/2014/main" id="{D88CEF51-D9D0-B40C-E8DB-F12157B1821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  <p:extLst>
      <p:ext uri="{BB962C8B-B14F-4D97-AF65-F5344CB8AC3E}">
        <p14:creationId xmlns:p14="http://schemas.microsoft.com/office/powerpoint/2010/main" val="20037899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020F12-8EA2-9E7E-60D7-ED1A1BE853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>
            <a:extLst>
              <a:ext uri="{FF2B5EF4-FFF2-40B4-BE49-F238E27FC236}">
                <a16:creationId xmlns:a16="http://schemas.microsoft.com/office/drawing/2014/main" id="{0ADED1CF-F018-DED5-1C28-A4029AE76F0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16798" indent="-275692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02766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543873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1984980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42608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867193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308299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74940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345ECFD-A21B-44BB-B18F-96A257AD7BBF}" type="slidenum">
              <a:rPr lang="es-ES" altLang="ca-ES" smtClean="0"/>
              <a:pPr>
                <a:spcBef>
                  <a:spcPct val="0"/>
                </a:spcBef>
              </a:pPr>
              <a:t>33</a:t>
            </a:fld>
            <a:endParaRPr lang="es-ES" altLang="ca-ES"/>
          </a:p>
        </p:txBody>
      </p:sp>
      <p:sp>
        <p:nvSpPr>
          <p:cNvPr id="54275" name="Rectangle 7">
            <a:extLst>
              <a:ext uri="{FF2B5EF4-FFF2-40B4-BE49-F238E27FC236}">
                <a16:creationId xmlns:a16="http://schemas.microsoft.com/office/drawing/2014/main" id="{1358A545-28A3-1F41-3E00-EB26883CC811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51814" y="9432384"/>
            <a:ext cx="2945862" cy="494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8" tIns="46291" rIns="92578" bIns="46291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0D89D59-2E0A-422B-AF77-EC2126FFAF6B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33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54276" name="6 Marcador de imagen de diapositiva">
            <a:extLst>
              <a:ext uri="{FF2B5EF4-FFF2-40B4-BE49-F238E27FC236}">
                <a16:creationId xmlns:a16="http://schemas.microsoft.com/office/drawing/2014/main" id="{7CFAF61C-9116-2899-EB16-DB1C2727392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7" name="7 Marcador de notas">
            <a:extLst>
              <a:ext uri="{FF2B5EF4-FFF2-40B4-BE49-F238E27FC236}">
                <a16:creationId xmlns:a16="http://schemas.microsoft.com/office/drawing/2014/main" id="{931E645D-4E39-3EA8-641A-AAABCDB5228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  <p:extLst>
      <p:ext uri="{BB962C8B-B14F-4D97-AF65-F5344CB8AC3E}">
        <p14:creationId xmlns:p14="http://schemas.microsoft.com/office/powerpoint/2010/main" val="20188406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B48FD9-EC00-CBAC-B09E-1C74990598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73AEBE00-D67E-7B1E-9443-22C3DF5B161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16798" indent="-275692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02766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543873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1984980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42608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867193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308299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74940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EF5DD6E-DB6B-4CF5-965C-F069D1D5F799}" type="slidenum">
              <a:rPr lang="es-ES" altLang="ca-ES" smtClean="0"/>
              <a:pPr>
                <a:spcBef>
                  <a:spcPct val="0"/>
                </a:spcBef>
              </a:pPr>
              <a:t>34</a:t>
            </a:fld>
            <a:endParaRPr lang="es-ES" altLang="ca-ES"/>
          </a:p>
        </p:txBody>
      </p:sp>
      <p:sp>
        <p:nvSpPr>
          <p:cNvPr id="10243" name="Rectangle 7">
            <a:extLst>
              <a:ext uri="{FF2B5EF4-FFF2-40B4-BE49-F238E27FC236}">
                <a16:creationId xmlns:a16="http://schemas.microsoft.com/office/drawing/2014/main" id="{94672101-9438-E59F-EA30-F1C4E47ECE8F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51814" y="9432384"/>
            <a:ext cx="2945862" cy="494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8" tIns="46291" rIns="92578" bIns="46291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319A0F3-0AA5-45C1-ADEA-31340E2AEDCF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34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10244" name="6 Marcador de imagen de diapositiva">
            <a:extLst>
              <a:ext uri="{FF2B5EF4-FFF2-40B4-BE49-F238E27FC236}">
                <a16:creationId xmlns:a16="http://schemas.microsoft.com/office/drawing/2014/main" id="{6D776426-5D28-C9F4-869F-011F9B0D953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7 Marcador de notas">
            <a:extLst>
              <a:ext uri="{FF2B5EF4-FFF2-40B4-BE49-F238E27FC236}">
                <a16:creationId xmlns:a16="http://schemas.microsoft.com/office/drawing/2014/main" id="{7350130A-2236-F3FC-D4D0-A4FCC8151E0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  <p:extLst>
      <p:ext uri="{BB962C8B-B14F-4D97-AF65-F5344CB8AC3E}">
        <p14:creationId xmlns:p14="http://schemas.microsoft.com/office/powerpoint/2010/main" val="36047719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1AC33E-938D-F32B-CF86-D55C6BF1EF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>
            <a:extLst>
              <a:ext uri="{FF2B5EF4-FFF2-40B4-BE49-F238E27FC236}">
                <a16:creationId xmlns:a16="http://schemas.microsoft.com/office/drawing/2014/main" id="{EB0CB783-DBC1-41F3-5E56-C5941A31F6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16798" indent="-275692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02766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543873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1984980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42608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867193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308299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74940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345ECFD-A21B-44BB-B18F-96A257AD7BBF}" type="slidenum">
              <a:rPr lang="es-ES" altLang="ca-ES" smtClean="0"/>
              <a:pPr>
                <a:spcBef>
                  <a:spcPct val="0"/>
                </a:spcBef>
              </a:pPr>
              <a:t>35</a:t>
            </a:fld>
            <a:endParaRPr lang="es-ES" altLang="ca-ES"/>
          </a:p>
        </p:txBody>
      </p:sp>
      <p:sp>
        <p:nvSpPr>
          <p:cNvPr id="54275" name="Rectangle 7">
            <a:extLst>
              <a:ext uri="{FF2B5EF4-FFF2-40B4-BE49-F238E27FC236}">
                <a16:creationId xmlns:a16="http://schemas.microsoft.com/office/drawing/2014/main" id="{2D1CE7D6-85DE-9CC2-1411-D9CB9913174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51814" y="9432384"/>
            <a:ext cx="2945862" cy="494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8" tIns="46291" rIns="92578" bIns="46291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0D89D59-2E0A-422B-AF77-EC2126FFAF6B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35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54276" name="6 Marcador de imagen de diapositiva">
            <a:extLst>
              <a:ext uri="{FF2B5EF4-FFF2-40B4-BE49-F238E27FC236}">
                <a16:creationId xmlns:a16="http://schemas.microsoft.com/office/drawing/2014/main" id="{0CA9641E-21D8-E7F1-390D-D0D6EBF4DF7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7" name="7 Marcador de notas">
            <a:extLst>
              <a:ext uri="{FF2B5EF4-FFF2-40B4-BE49-F238E27FC236}">
                <a16:creationId xmlns:a16="http://schemas.microsoft.com/office/drawing/2014/main" id="{E2B35602-D130-E803-2538-314FD833839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  <p:extLst>
      <p:ext uri="{BB962C8B-B14F-4D97-AF65-F5344CB8AC3E}">
        <p14:creationId xmlns:p14="http://schemas.microsoft.com/office/powerpoint/2010/main" val="27282528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4348B1-9C41-CF66-640D-19FD963658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5F1E0A38-E25A-C194-11E9-5678FA7BD8C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16798" indent="-275692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02766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543873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1984980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42608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867193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308299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74940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EF5DD6E-DB6B-4CF5-965C-F069D1D5F799}" type="slidenum">
              <a:rPr lang="es-ES" altLang="ca-ES" smtClean="0"/>
              <a:pPr>
                <a:spcBef>
                  <a:spcPct val="0"/>
                </a:spcBef>
              </a:pPr>
              <a:t>36</a:t>
            </a:fld>
            <a:endParaRPr lang="es-ES" altLang="ca-ES"/>
          </a:p>
        </p:txBody>
      </p:sp>
      <p:sp>
        <p:nvSpPr>
          <p:cNvPr id="10243" name="Rectangle 7">
            <a:extLst>
              <a:ext uri="{FF2B5EF4-FFF2-40B4-BE49-F238E27FC236}">
                <a16:creationId xmlns:a16="http://schemas.microsoft.com/office/drawing/2014/main" id="{320195D9-ACC3-B000-C7C6-D04E806CBB7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51814" y="9432384"/>
            <a:ext cx="2945862" cy="494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8" tIns="46291" rIns="92578" bIns="46291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319A0F3-0AA5-45C1-ADEA-31340E2AEDCF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36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10244" name="6 Marcador de imagen de diapositiva">
            <a:extLst>
              <a:ext uri="{FF2B5EF4-FFF2-40B4-BE49-F238E27FC236}">
                <a16:creationId xmlns:a16="http://schemas.microsoft.com/office/drawing/2014/main" id="{58A13AB4-3526-5AB6-EB43-901EAADFF48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7 Marcador de notas">
            <a:extLst>
              <a:ext uri="{FF2B5EF4-FFF2-40B4-BE49-F238E27FC236}">
                <a16:creationId xmlns:a16="http://schemas.microsoft.com/office/drawing/2014/main" id="{4C84D5EB-8B14-7DF0-4F28-8C0335010A6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  <p:extLst>
      <p:ext uri="{BB962C8B-B14F-4D97-AF65-F5344CB8AC3E}">
        <p14:creationId xmlns:p14="http://schemas.microsoft.com/office/powerpoint/2010/main" val="39979085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>
            <a:extLst>
              <a:ext uri="{FF2B5EF4-FFF2-40B4-BE49-F238E27FC236}">
                <a16:creationId xmlns:a16="http://schemas.microsoft.com/office/drawing/2014/main" id="{ED87BE8C-F33F-479C-8134-8F0B14ECEFF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16798" indent="-275692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02766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543873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1984980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42608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867193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308299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74940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215847F-2328-41E3-8895-5CD1EA60BE53}" type="slidenum">
              <a:rPr lang="es-ES" altLang="ca-ES" smtClean="0"/>
              <a:pPr>
                <a:spcBef>
                  <a:spcPct val="0"/>
                </a:spcBef>
              </a:pPr>
              <a:t>40</a:t>
            </a:fld>
            <a:endParaRPr lang="es-ES" altLang="ca-ES"/>
          </a:p>
        </p:txBody>
      </p:sp>
      <p:sp>
        <p:nvSpPr>
          <p:cNvPr id="60419" name="Rectangle 7">
            <a:extLst>
              <a:ext uri="{FF2B5EF4-FFF2-40B4-BE49-F238E27FC236}">
                <a16:creationId xmlns:a16="http://schemas.microsoft.com/office/drawing/2014/main" id="{39BC1E05-9D5B-4E30-BB85-8D875A4A8FF7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51814" y="9432384"/>
            <a:ext cx="2945862" cy="494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8" tIns="46291" rIns="92578" bIns="46291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7B37825-345B-4284-865B-9ABBCDE1051A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40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60420" name="6 Marcador de imagen de diapositiva">
            <a:extLst>
              <a:ext uri="{FF2B5EF4-FFF2-40B4-BE49-F238E27FC236}">
                <a16:creationId xmlns:a16="http://schemas.microsoft.com/office/drawing/2014/main" id="{D5D7252A-9E5C-40A9-9D8F-CB26B4C67D8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1" name="7 Marcador de notas">
            <a:extLst>
              <a:ext uri="{FF2B5EF4-FFF2-40B4-BE49-F238E27FC236}">
                <a16:creationId xmlns:a16="http://schemas.microsoft.com/office/drawing/2014/main" id="{62D58979-CB22-4571-B984-D4454FF4DD8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34D89C-ABF3-3D8F-9AB6-C12D5D4C62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>
            <a:extLst>
              <a:ext uri="{FF2B5EF4-FFF2-40B4-BE49-F238E27FC236}">
                <a16:creationId xmlns:a16="http://schemas.microsoft.com/office/drawing/2014/main" id="{2271D28F-002E-440D-F318-F7D4976F5BE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16798" indent="-275692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02766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543873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1984980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42608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867193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308299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74940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215847F-2328-41E3-8895-5CD1EA60BE53}" type="slidenum">
              <a:rPr lang="es-ES" altLang="ca-ES" smtClean="0"/>
              <a:pPr>
                <a:spcBef>
                  <a:spcPct val="0"/>
                </a:spcBef>
              </a:pPr>
              <a:t>41</a:t>
            </a:fld>
            <a:endParaRPr lang="es-ES" altLang="ca-ES"/>
          </a:p>
        </p:txBody>
      </p:sp>
      <p:sp>
        <p:nvSpPr>
          <p:cNvPr id="60419" name="Rectangle 7">
            <a:extLst>
              <a:ext uri="{FF2B5EF4-FFF2-40B4-BE49-F238E27FC236}">
                <a16:creationId xmlns:a16="http://schemas.microsoft.com/office/drawing/2014/main" id="{56EDFF04-1809-4585-93D3-CB117948C44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51814" y="9432384"/>
            <a:ext cx="2945862" cy="494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8" tIns="46291" rIns="92578" bIns="46291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7B37825-345B-4284-865B-9ABBCDE1051A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41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60420" name="6 Marcador de imagen de diapositiva">
            <a:extLst>
              <a:ext uri="{FF2B5EF4-FFF2-40B4-BE49-F238E27FC236}">
                <a16:creationId xmlns:a16="http://schemas.microsoft.com/office/drawing/2014/main" id="{CF8BBB0E-FEBE-94FC-6AD8-8CD32AD3441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1" name="7 Marcador de notas">
            <a:extLst>
              <a:ext uri="{FF2B5EF4-FFF2-40B4-BE49-F238E27FC236}">
                <a16:creationId xmlns:a16="http://schemas.microsoft.com/office/drawing/2014/main" id="{9AE04537-D315-4EBD-2620-65054CFED73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  <p:extLst>
      <p:ext uri="{BB962C8B-B14F-4D97-AF65-F5344CB8AC3E}">
        <p14:creationId xmlns:p14="http://schemas.microsoft.com/office/powerpoint/2010/main" val="2775108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>
            <a:extLst>
              <a:ext uri="{FF2B5EF4-FFF2-40B4-BE49-F238E27FC236}">
                <a16:creationId xmlns:a16="http://schemas.microsoft.com/office/drawing/2014/main" id="{72ABA9EC-098D-4F07-85D9-A69CA9D1FE8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16798" indent="-275692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02766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543873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1984980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42608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867193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308299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74940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5232F5B-43E6-4D46-BE21-6A33548E0320}" type="slidenum">
              <a:rPr lang="es-ES" altLang="ca-ES" smtClean="0"/>
              <a:pPr>
                <a:spcBef>
                  <a:spcPct val="0"/>
                </a:spcBef>
              </a:pPr>
              <a:t>42</a:t>
            </a:fld>
            <a:endParaRPr lang="es-ES" altLang="ca-ES"/>
          </a:p>
        </p:txBody>
      </p:sp>
      <p:sp>
        <p:nvSpPr>
          <p:cNvPr id="62467" name="Rectangle 7">
            <a:extLst>
              <a:ext uri="{FF2B5EF4-FFF2-40B4-BE49-F238E27FC236}">
                <a16:creationId xmlns:a16="http://schemas.microsoft.com/office/drawing/2014/main" id="{8F5467A0-008F-4919-98A8-8E942789F938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51814" y="9432384"/>
            <a:ext cx="2945862" cy="494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8" tIns="46291" rIns="92578" bIns="46291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8515D3C-CED6-4DB1-92A2-A9D35E59E469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42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62468" name="6 Marcador de imagen de diapositiva">
            <a:extLst>
              <a:ext uri="{FF2B5EF4-FFF2-40B4-BE49-F238E27FC236}">
                <a16:creationId xmlns:a16="http://schemas.microsoft.com/office/drawing/2014/main" id="{CC18F220-0239-404A-8A6E-A8DB7B896E6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9" name="7 Marcador de notas">
            <a:extLst>
              <a:ext uri="{FF2B5EF4-FFF2-40B4-BE49-F238E27FC236}">
                <a16:creationId xmlns:a16="http://schemas.microsoft.com/office/drawing/2014/main" id="{BFA4E2CD-E96D-4EDE-BADD-FECE0B18610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9" name="Google Shape;2579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580" name="Google Shape;258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D12665-7F5D-906A-A89D-F87055A8B5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A6790BE5-FBF2-B6C4-46DB-EF9300B8840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16798" indent="-275692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02766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543873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1984980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42608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867193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308299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74940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EF5DD6E-DB6B-4CF5-965C-F069D1D5F799}" type="slidenum">
              <a:rPr lang="es-ES" altLang="ca-ES" smtClean="0"/>
              <a:pPr>
                <a:spcBef>
                  <a:spcPct val="0"/>
                </a:spcBef>
              </a:pPr>
              <a:t>5</a:t>
            </a:fld>
            <a:endParaRPr lang="es-ES" altLang="ca-ES" dirty="0"/>
          </a:p>
        </p:txBody>
      </p:sp>
      <p:sp>
        <p:nvSpPr>
          <p:cNvPr id="10243" name="Rectangle 7">
            <a:extLst>
              <a:ext uri="{FF2B5EF4-FFF2-40B4-BE49-F238E27FC236}">
                <a16:creationId xmlns:a16="http://schemas.microsoft.com/office/drawing/2014/main" id="{2D04F74C-9716-B191-1014-15BBF437FF7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51814" y="9432384"/>
            <a:ext cx="2945862" cy="494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8" tIns="46291" rIns="92578" bIns="46291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319A0F3-0AA5-45C1-ADEA-31340E2AEDCF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5</a:t>
            </a:fld>
            <a:endParaRPr lang="es-ES" altLang="ca-ES" sz="1100" dirty="0">
              <a:latin typeface="Times New Roman" panose="02020603050405020304" pitchFamily="18" charset="0"/>
            </a:endParaRPr>
          </a:p>
        </p:txBody>
      </p:sp>
      <p:sp>
        <p:nvSpPr>
          <p:cNvPr id="10244" name="6 Marcador de imagen de diapositiva">
            <a:extLst>
              <a:ext uri="{FF2B5EF4-FFF2-40B4-BE49-F238E27FC236}">
                <a16:creationId xmlns:a16="http://schemas.microsoft.com/office/drawing/2014/main" id="{88F2CA13-7B11-0563-85BC-8A36B1852FD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7 Marcador de notas">
            <a:extLst>
              <a:ext uri="{FF2B5EF4-FFF2-40B4-BE49-F238E27FC236}">
                <a16:creationId xmlns:a16="http://schemas.microsoft.com/office/drawing/2014/main" id="{587700DE-5CB8-7D81-0D1C-BEFAE6C4F08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 dirty="0"/>
          </a:p>
        </p:txBody>
      </p:sp>
    </p:spTree>
    <p:extLst>
      <p:ext uri="{BB962C8B-B14F-4D97-AF65-F5344CB8AC3E}">
        <p14:creationId xmlns:p14="http://schemas.microsoft.com/office/powerpoint/2010/main" val="2317227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9AB7EE-FB62-9238-22ED-49532AA2FF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575738D9-7746-8E68-EB5A-8C1207C6FB6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16798" indent="-275692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02766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543873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1984980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42608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867193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308299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74940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EF5DD6E-DB6B-4CF5-965C-F069D1D5F799}" type="slidenum">
              <a:rPr lang="es-ES" altLang="ca-ES" smtClean="0"/>
              <a:pPr>
                <a:spcBef>
                  <a:spcPct val="0"/>
                </a:spcBef>
              </a:pPr>
              <a:t>6</a:t>
            </a:fld>
            <a:endParaRPr lang="es-ES" altLang="ca-ES"/>
          </a:p>
        </p:txBody>
      </p:sp>
      <p:sp>
        <p:nvSpPr>
          <p:cNvPr id="10243" name="Rectangle 7">
            <a:extLst>
              <a:ext uri="{FF2B5EF4-FFF2-40B4-BE49-F238E27FC236}">
                <a16:creationId xmlns:a16="http://schemas.microsoft.com/office/drawing/2014/main" id="{2209CC04-4AF5-F1E5-AA8E-9DD96BC770F8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51814" y="9432384"/>
            <a:ext cx="2945862" cy="494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8" tIns="46291" rIns="92578" bIns="46291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319A0F3-0AA5-45C1-ADEA-31340E2AEDCF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6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10244" name="6 Marcador de imagen de diapositiva">
            <a:extLst>
              <a:ext uri="{FF2B5EF4-FFF2-40B4-BE49-F238E27FC236}">
                <a16:creationId xmlns:a16="http://schemas.microsoft.com/office/drawing/2014/main" id="{02ED3A34-BD86-160F-CA76-1673C0CFA4B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7 Marcador de notas">
            <a:extLst>
              <a:ext uri="{FF2B5EF4-FFF2-40B4-BE49-F238E27FC236}">
                <a16:creationId xmlns:a16="http://schemas.microsoft.com/office/drawing/2014/main" id="{8C191BD5-C301-3283-2ACA-B154ACC23F5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  <p:extLst>
      <p:ext uri="{BB962C8B-B14F-4D97-AF65-F5344CB8AC3E}">
        <p14:creationId xmlns:p14="http://schemas.microsoft.com/office/powerpoint/2010/main" val="1801365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F6ADA9-6416-1522-4E2C-E03C13ED34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C90DB768-20B4-F8D3-41E1-EA1B1729A51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16798" indent="-275692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02766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543873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1984980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42608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867193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308299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74940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EF5DD6E-DB6B-4CF5-965C-F069D1D5F799}" type="slidenum">
              <a:rPr lang="es-ES" altLang="ca-ES" smtClean="0"/>
              <a:pPr>
                <a:spcBef>
                  <a:spcPct val="0"/>
                </a:spcBef>
              </a:pPr>
              <a:t>7</a:t>
            </a:fld>
            <a:endParaRPr lang="es-ES" altLang="ca-ES"/>
          </a:p>
        </p:txBody>
      </p:sp>
      <p:sp>
        <p:nvSpPr>
          <p:cNvPr id="10243" name="Rectangle 7">
            <a:extLst>
              <a:ext uri="{FF2B5EF4-FFF2-40B4-BE49-F238E27FC236}">
                <a16:creationId xmlns:a16="http://schemas.microsoft.com/office/drawing/2014/main" id="{8E6FE171-6713-3812-BAE5-F2BE669C8698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51814" y="9432384"/>
            <a:ext cx="2945862" cy="494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8" tIns="46291" rIns="92578" bIns="46291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319A0F3-0AA5-45C1-ADEA-31340E2AEDCF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7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10244" name="6 Marcador de imagen de diapositiva">
            <a:extLst>
              <a:ext uri="{FF2B5EF4-FFF2-40B4-BE49-F238E27FC236}">
                <a16:creationId xmlns:a16="http://schemas.microsoft.com/office/drawing/2014/main" id="{949B1D1F-B4B9-AF0E-1C7B-63A7CB44E69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7 Marcador de notas">
            <a:extLst>
              <a:ext uri="{FF2B5EF4-FFF2-40B4-BE49-F238E27FC236}">
                <a16:creationId xmlns:a16="http://schemas.microsoft.com/office/drawing/2014/main" id="{248D5B53-6194-2680-2167-9373AB68A86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  <p:extLst>
      <p:ext uri="{BB962C8B-B14F-4D97-AF65-F5344CB8AC3E}">
        <p14:creationId xmlns:p14="http://schemas.microsoft.com/office/powerpoint/2010/main" val="27253728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4E3092-92DB-08A5-C3E1-85D970E189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7993C242-33E4-18AF-7D9B-205A6C91D12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16798" indent="-275692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02766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543873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1984980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42608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867193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308299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74940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EF5DD6E-DB6B-4CF5-965C-F069D1D5F799}" type="slidenum">
              <a:rPr lang="es-ES" altLang="ca-ES" smtClean="0"/>
              <a:pPr>
                <a:spcBef>
                  <a:spcPct val="0"/>
                </a:spcBef>
              </a:pPr>
              <a:t>9</a:t>
            </a:fld>
            <a:endParaRPr lang="es-ES" altLang="ca-ES"/>
          </a:p>
        </p:txBody>
      </p:sp>
      <p:sp>
        <p:nvSpPr>
          <p:cNvPr id="10243" name="Rectangle 7">
            <a:extLst>
              <a:ext uri="{FF2B5EF4-FFF2-40B4-BE49-F238E27FC236}">
                <a16:creationId xmlns:a16="http://schemas.microsoft.com/office/drawing/2014/main" id="{807506EC-805A-99CA-EA54-19F1253B1A3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51814" y="9432384"/>
            <a:ext cx="2945862" cy="494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8" tIns="46291" rIns="92578" bIns="46291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319A0F3-0AA5-45C1-ADEA-31340E2AEDCF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9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10244" name="6 Marcador de imagen de diapositiva">
            <a:extLst>
              <a:ext uri="{FF2B5EF4-FFF2-40B4-BE49-F238E27FC236}">
                <a16:creationId xmlns:a16="http://schemas.microsoft.com/office/drawing/2014/main" id="{B9B9DE3E-DF4F-5132-9457-B7840EB33A8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7 Marcador de notas">
            <a:extLst>
              <a:ext uri="{FF2B5EF4-FFF2-40B4-BE49-F238E27FC236}">
                <a16:creationId xmlns:a16="http://schemas.microsoft.com/office/drawing/2014/main" id="{63ADBC5A-5C48-CF44-F3FD-AAA64FB5B4B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  <p:extLst>
      <p:ext uri="{BB962C8B-B14F-4D97-AF65-F5344CB8AC3E}">
        <p14:creationId xmlns:p14="http://schemas.microsoft.com/office/powerpoint/2010/main" val="33935285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951BF8-CCC5-3FE6-4A74-27DDFD55CC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4A5D6A8A-2073-8E1D-6959-D1608AF893D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16798" indent="-275692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02766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543873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1984980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42608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867193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308299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74940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EF5DD6E-DB6B-4CF5-965C-F069D1D5F799}" type="slidenum">
              <a:rPr lang="es-ES" altLang="ca-ES" smtClean="0"/>
              <a:pPr>
                <a:spcBef>
                  <a:spcPct val="0"/>
                </a:spcBef>
              </a:pPr>
              <a:t>10</a:t>
            </a:fld>
            <a:endParaRPr lang="es-ES" altLang="ca-ES"/>
          </a:p>
        </p:txBody>
      </p:sp>
      <p:sp>
        <p:nvSpPr>
          <p:cNvPr id="10243" name="Rectangle 7">
            <a:extLst>
              <a:ext uri="{FF2B5EF4-FFF2-40B4-BE49-F238E27FC236}">
                <a16:creationId xmlns:a16="http://schemas.microsoft.com/office/drawing/2014/main" id="{E3280712-0FBB-FB8F-C22C-8F0D18A125BF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51814" y="9432384"/>
            <a:ext cx="2945862" cy="494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8" tIns="46291" rIns="92578" bIns="46291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319A0F3-0AA5-45C1-ADEA-31340E2AEDCF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10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10244" name="6 Marcador de imagen de diapositiva">
            <a:extLst>
              <a:ext uri="{FF2B5EF4-FFF2-40B4-BE49-F238E27FC236}">
                <a16:creationId xmlns:a16="http://schemas.microsoft.com/office/drawing/2014/main" id="{CA4E016B-F719-2A82-A834-4B031637F03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7 Marcador de notas">
            <a:extLst>
              <a:ext uri="{FF2B5EF4-FFF2-40B4-BE49-F238E27FC236}">
                <a16:creationId xmlns:a16="http://schemas.microsoft.com/office/drawing/2014/main" id="{0FD683EE-87DB-F8FD-5B84-3990F57CAB9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  <p:extLst>
      <p:ext uri="{BB962C8B-B14F-4D97-AF65-F5344CB8AC3E}">
        <p14:creationId xmlns:p14="http://schemas.microsoft.com/office/powerpoint/2010/main" val="39936456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E23805-00FA-9B7A-9E41-1541558545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0844B77C-EB80-1A22-707B-4CBB043E4A5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16798" indent="-275692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02766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543873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1984980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42608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867193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308299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74940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EF5DD6E-DB6B-4CF5-965C-F069D1D5F799}" type="slidenum">
              <a:rPr lang="es-ES" altLang="ca-ES" smtClean="0"/>
              <a:pPr>
                <a:spcBef>
                  <a:spcPct val="0"/>
                </a:spcBef>
              </a:pPr>
              <a:t>11</a:t>
            </a:fld>
            <a:endParaRPr lang="es-ES" altLang="ca-ES"/>
          </a:p>
        </p:txBody>
      </p:sp>
      <p:sp>
        <p:nvSpPr>
          <p:cNvPr id="10243" name="Rectangle 7">
            <a:extLst>
              <a:ext uri="{FF2B5EF4-FFF2-40B4-BE49-F238E27FC236}">
                <a16:creationId xmlns:a16="http://schemas.microsoft.com/office/drawing/2014/main" id="{59824F94-5224-DD2F-311A-E6366E3500C4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51814" y="9432384"/>
            <a:ext cx="2945862" cy="494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8" tIns="46291" rIns="92578" bIns="46291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319A0F3-0AA5-45C1-ADEA-31340E2AEDCF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11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10244" name="6 Marcador de imagen de diapositiva">
            <a:extLst>
              <a:ext uri="{FF2B5EF4-FFF2-40B4-BE49-F238E27FC236}">
                <a16:creationId xmlns:a16="http://schemas.microsoft.com/office/drawing/2014/main" id="{658092FB-4BCA-1AFC-7F33-49436CC2263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7 Marcador de notas">
            <a:extLst>
              <a:ext uri="{FF2B5EF4-FFF2-40B4-BE49-F238E27FC236}">
                <a16:creationId xmlns:a16="http://schemas.microsoft.com/office/drawing/2014/main" id="{7628CF1F-6AEC-FF31-1954-9A072A82A33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  <p:extLst>
      <p:ext uri="{BB962C8B-B14F-4D97-AF65-F5344CB8AC3E}">
        <p14:creationId xmlns:p14="http://schemas.microsoft.com/office/powerpoint/2010/main" val="22442227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86F60D-9B66-9D3E-7FE4-87BC232B16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BBC2FCD9-E975-3E83-72F0-8FD08E9AF2B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16798" indent="-275692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02766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543873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1984980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42608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867193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308299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74940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EF5DD6E-DB6B-4CF5-965C-F069D1D5F799}" type="slidenum">
              <a:rPr lang="es-ES" altLang="ca-ES" smtClean="0"/>
              <a:pPr>
                <a:spcBef>
                  <a:spcPct val="0"/>
                </a:spcBef>
              </a:pPr>
              <a:t>12</a:t>
            </a:fld>
            <a:endParaRPr lang="es-ES" altLang="ca-ES"/>
          </a:p>
        </p:txBody>
      </p:sp>
      <p:sp>
        <p:nvSpPr>
          <p:cNvPr id="10243" name="Rectangle 7">
            <a:extLst>
              <a:ext uri="{FF2B5EF4-FFF2-40B4-BE49-F238E27FC236}">
                <a16:creationId xmlns:a16="http://schemas.microsoft.com/office/drawing/2014/main" id="{153DE960-4385-2ED2-4010-E34114BEF33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51814" y="9432384"/>
            <a:ext cx="2945862" cy="494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8" tIns="46291" rIns="92578" bIns="46291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319A0F3-0AA5-45C1-ADEA-31340E2AEDCF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12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10244" name="6 Marcador de imagen de diapositiva">
            <a:extLst>
              <a:ext uri="{FF2B5EF4-FFF2-40B4-BE49-F238E27FC236}">
                <a16:creationId xmlns:a16="http://schemas.microsoft.com/office/drawing/2014/main" id="{0F9FE999-9E99-2054-EC8F-C37EB31E73B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7 Marcador de notas">
            <a:extLst>
              <a:ext uri="{FF2B5EF4-FFF2-40B4-BE49-F238E27FC236}">
                <a16:creationId xmlns:a16="http://schemas.microsoft.com/office/drawing/2014/main" id="{38665A59-2554-0BE1-16E1-02EE5325686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  <p:extLst>
      <p:ext uri="{BB962C8B-B14F-4D97-AF65-F5344CB8AC3E}">
        <p14:creationId xmlns:p14="http://schemas.microsoft.com/office/powerpoint/2010/main" val="2062475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67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67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167"/>
          <p:cNvSpPr txBox="1">
            <a:spLocks noGrp="1"/>
          </p:cNvSpPr>
          <p:nvPr>
            <p:ph type="sldNum" idx="12"/>
          </p:nvPr>
        </p:nvSpPr>
        <p:spPr>
          <a:xfrm>
            <a:off x="4708984" y="6400851"/>
            <a:ext cx="2743200" cy="3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4"/>
              <a:buNone/>
              <a:defRPr sz="1334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4"/>
              <a:buNone/>
              <a:defRPr sz="1334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4"/>
              <a:buNone/>
              <a:defRPr sz="1334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4"/>
              <a:buNone/>
              <a:defRPr sz="1334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4"/>
              <a:buNone/>
              <a:defRPr sz="1334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4"/>
              <a:buNone/>
              <a:defRPr sz="1334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4"/>
              <a:buNone/>
              <a:defRPr sz="1334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4"/>
              <a:buNone/>
              <a:defRPr sz="1334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4"/>
              <a:buNone/>
              <a:defRPr sz="1334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84"/>
          <p:cNvSpPr txBox="1">
            <a:spLocks noGrp="1"/>
          </p:cNvSpPr>
          <p:nvPr>
            <p:ph type="title"/>
          </p:nvPr>
        </p:nvSpPr>
        <p:spPr>
          <a:xfrm>
            <a:off x="969636" y="366186"/>
            <a:ext cx="10384400" cy="7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84"/>
          <p:cNvSpPr txBox="1">
            <a:spLocks noGrp="1"/>
          </p:cNvSpPr>
          <p:nvPr>
            <p:ph type="body" idx="1"/>
          </p:nvPr>
        </p:nvSpPr>
        <p:spPr>
          <a:xfrm rot="5400000">
            <a:off x="3671755" y="-1209570"/>
            <a:ext cx="4684000" cy="100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just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algn="just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2pPr>
            <a:lvl3pPr marL="1371600" lvl="2" indent="-317500" algn="just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175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84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184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184"/>
          <p:cNvSpPr txBox="1">
            <a:spLocks noGrp="1"/>
          </p:cNvSpPr>
          <p:nvPr>
            <p:ph type="sldNum" idx="12"/>
          </p:nvPr>
        </p:nvSpPr>
        <p:spPr>
          <a:xfrm>
            <a:off x="4708984" y="6400851"/>
            <a:ext cx="2743200" cy="3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4"/>
              <a:buNone/>
              <a:defRPr sz="1334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4"/>
              <a:buNone/>
              <a:defRPr sz="1334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4"/>
              <a:buNone/>
              <a:defRPr sz="1334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4"/>
              <a:buNone/>
              <a:defRPr sz="1334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4"/>
              <a:buNone/>
              <a:defRPr sz="1334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4"/>
              <a:buNone/>
              <a:defRPr sz="1334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4"/>
              <a:buNone/>
              <a:defRPr sz="1334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4"/>
              <a:buNone/>
              <a:defRPr sz="1334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4"/>
              <a:buNone/>
              <a:defRPr sz="1334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5"/>
          <p:cNvSpPr txBox="1">
            <a:spLocks noGrp="1"/>
          </p:cNvSpPr>
          <p:nvPr>
            <p:ph type="title"/>
          </p:nvPr>
        </p:nvSpPr>
        <p:spPr>
          <a:xfrm rot="5400000">
            <a:off x="7134402" y="1956786"/>
            <a:ext cx="5810000" cy="26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85"/>
          <p:cNvSpPr txBox="1">
            <a:spLocks noGrp="1"/>
          </p:cNvSpPr>
          <p:nvPr>
            <p:ph type="body" idx="1"/>
          </p:nvPr>
        </p:nvSpPr>
        <p:spPr>
          <a:xfrm rot="5400000">
            <a:off x="1774902" y="-570615"/>
            <a:ext cx="5810000" cy="768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just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algn="just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2pPr>
            <a:lvl3pPr marL="1371600" lvl="2" indent="-317500" algn="just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175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85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Google Shape;78;p185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185"/>
          <p:cNvSpPr txBox="1">
            <a:spLocks noGrp="1"/>
          </p:cNvSpPr>
          <p:nvPr>
            <p:ph type="sldNum" idx="12"/>
          </p:nvPr>
        </p:nvSpPr>
        <p:spPr>
          <a:xfrm>
            <a:off x="4708984" y="6400851"/>
            <a:ext cx="2743200" cy="3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4"/>
              <a:buNone/>
              <a:defRPr sz="1334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4"/>
              <a:buNone/>
              <a:defRPr sz="1334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4"/>
              <a:buNone/>
              <a:defRPr sz="1334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4"/>
              <a:buNone/>
              <a:defRPr sz="1334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4"/>
              <a:buNone/>
              <a:defRPr sz="1334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4"/>
              <a:buNone/>
              <a:defRPr sz="1334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4"/>
              <a:buNone/>
              <a:defRPr sz="1334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4"/>
              <a:buNone/>
              <a:defRPr sz="1334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4"/>
              <a:buNone/>
              <a:defRPr sz="1334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>
  <p:cSld name="1_Comparación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86" descr="Icono&#10;&#10;Descripción generada automáticamente con confianza media"/>
          <p:cNvPicPr preferRelativeResize="0"/>
          <p:nvPr/>
        </p:nvPicPr>
        <p:blipFill rotWithShape="1">
          <a:blip r:embed="rId2">
            <a:alphaModFix/>
          </a:blip>
          <a:srcRect l="55804"/>
          <a:stretch/>
        </p:blipFill>
        <p:spPr>
          <a:xfrm rot="10800000">
            <a:off x="177346" y="510864"/>
            <a:ext cx="242432" cy="419608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86" descr="Icono&#10;&#10;Descripción generada automáticamente con confianza media"/>
          <p:cNvPicPr preferRelativeResize="0"/>
          <p:nvPr/>
        </p:nvPicPr>
        <p:blipFill rotWithShape="1">
          <a:blip r:embed="rId2">
            <a:alphaModFix/>
          </a:blip>
          <a:srcRect l="55804"/>
          <a:stretch/>
        </p:blipFill>
        <p:spPr>
          <a:xfrm>
            <a:off x="429470" y="496578"/>
            <a:ext cx="242432" cy="41960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4215DC73-5279-8F69-F4DD-F1681556D3C0}"/>
              </a:ext>
            </a:extLst>
          </p:cNvPr>
          <p:cNvSpPr txBox="1">
            <a:spLocks/>
          </p:cNvSpPr>
          <p:nvPr userDrawn="1"/>
        </p:nvSpPr>
        <p:spPr>
          <a:xfrm>
            <a:off x="11696943" y="52770"/>
            <a:ext cx="495057" cy="3651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s-ES" sz="1050" smtClean="0">
                <a:solidFill>
                  <a:schemeClr val="bg1"/>
                </a:solidFill>
                <a:latin typeface="+mj-lt"/>
              </a:rPr>
              <a:pPr algn="r"/>
              <a:t>‹Nº›</a:t>
            </a:fld>
            <a:endParaRPr lang="es-ES" sz="105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apositiva de título" type="title">
  <p:cSld name="TITLE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6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1" name="Google Shape;91;p16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2" name="Google Shape;92;p168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3" name="Google Shape;93;p168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4" name="Google Shape;94;p168"/>
          <p:cNvSpPr txBox="1">
            <a:spLocks noGrp="1"/>
          </p:cNvSpPr>
          <p:nvPr>
            <p:ph type="sldNum" idx="12"/>
          </p:nvPr>
        </p:nvSpPr>
        <p:spPr>
          <a:xfrm>
            <a:off x="442068" y="625754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>
  <p:cSld name="Diapositiva de título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9373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9484102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>
  <p:cSld name="Diapositiva de título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50"/>
          <p:cNvSpPr txBox="1">
            <a:spLocks noGrp="1"/>
          </p:cNvSpPr>
          <p:nvPr>
            <p:ph type="ctrTitle"/>
          </p:nvPr>
        </p:nvSpPr>
        <p:spPr>
          <a:xfrm>
            <a:off x="4383157" y="3404644"/>
            <a:ext cx="332960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9" name="Google Shape;139;p50"/>
          <p:cNvSpPr txBox="1">
            <a:spLocks noGrp="1"/>
          </p:cNvSpPr>
          <p:nvPr>
            <p:ph type="subTitle" idx="1"/>
          </p:nvPr>
        </p:nvSpPr>
        <p:spPr>
          <a:xfrm>
            <a:off x="3766930" y="4019649"/>
            <a:ext cx="4621696" cy="602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0" name="Google Shape;140;p50"/>
          <p:cNvSpPr txBox="1">
            <a:spLocks noGrp="1"/>
          </p:cNvSpPr>
          <p:nvPr>
            <p:ph type="sldNum" idx="12"/>
          </p:nvPr>
        </p:nvSpPr>
        <p:spPr>
          <a:xfrm>
            <a:off x="5107056" y="5490455"/>
            <a:ext cx="21104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S I G U E N O S    E N </a:t>
            </a:r>
            <a:endParaRPr sz="1400"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76"/>
          <p:cNvSpPr txBox="1">
            <a:spLocks noGrp="1"/>
          </p:cNvSpPr>
          <p:nvPr>
            <p:ph type="ctrTitle"/>
          </p:nvPr>
        </p:nvSpPr>
        <p:spPr>
          <a:xfrm>
            <a:off x="1524000" y="1121834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oppins"/>
              <a:buNone/>
              <a:defRPr sz="8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76"/>
          <p:cNvSpPr txBox="1">
            <a:spLocks noGrp="1"/>
          </p:cNvSpPr>
          <p:nvPr>
            <p:ph type="subTitle" idx="1"/>
          </p:nvPr>
        </p:nvSpPr>
        <p:spPr>
          <a:xfrm>
            <a:off x="1524000" y="3602568"/>
            <a:ext cx="9144000" cy="1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  <a:defRPr sz="2134"/>
            </a:lvl4pPr>
            <a:lvl5pPr lvl="4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  <a:defRPr sz="2134"/>
            </a:lvl5pPr>
            <a:lvl6pPr lvl="5" algn="ctr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4"/>
            </a:lvl6pPr>
            <a:lvl7pPr lvl="6" algn="ctr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4"/>
            </a:lvl7pPr>
            <a:lvl8pPr lvl="7" algn="ctr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4"/>
            </a:lvl8pPr>
            <a:lvl9pPr lvl="8" algn="ctr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4"/>
            </a:lvl9pPr>
          </a:lstStyle>
          <a:p>
            <a:endParaRPr/>
          </a:p>
        </p:txBody>
      </p:sp>
      <p:sp>
        <p:nvSpPr>
          <p:cNvPr id="19" name="Google Shape;19;p176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176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176"/>
          <p:cNvSpPr txBox="1">
            <a:spLocks noGrp="1"/>
          </p:cNvSpPr>
          <p:nvPr>
            <p:ph type="sldNum" idx="12"/>
          </p:nvPr>
        </p:nvSpPr>
        <p:spPr>
          <a:xfrm>
            <a:off x="4708984" y="6400851"/>
            <a:ext cx="2743200" cy="3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4"/>
              <a:buNone/>
              <a:defRPr sz="1334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4"/>
              <a:buNone/>
              <a:defRPr sz="1334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4"/>
              <a:buNone/>
              <a:defRPr sz="1334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4"/>
              <a:buNone/>
              <a:defRPr sz="1334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4"/>
              <a:buNone/>
              <a:defRPr sz="1334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4"/>
              <a:buNone/>
              <a:defRPr sz="1334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4"/>
              <a:buNone/>
              <a:defRPr sz="1334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4"/>
              <a:buNone/>
              <a:defRPr sz="1334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4"/>
              <a:buNone/>
              <a:defRPr sz="1334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77"/>
          <p:cNvSpPr txBox="1">
            <a:spLocks noGrp="1"/>
          </p:cNvSpPr>
          <p:nvPr>
            <p:ph type="title"/>
          </p:nvPr>
        </p:nvSpPr>
        <p:spPr>
          <a:xfrm>
            <a:off x="969636" y="366186"/>
            <a:ext cx="10384400" cy="7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77"/>
          <p:cNvSpPr txBox="1">
            <a:spLocks noGrp="1"/>
          </p:cNvSpPr>
          <p:nvPr>
            <p:ph type="body" idx="1"/>
          </p:nvPr>
        </p:nvSpPr>
        <p:spPr>
          <a:xfrm>
            <a:off x="969635" y="1492631"/>
            <a:ext cx="10088400" cy="46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just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algn="just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2pPr>
            <a:lvl3pPr marL="1371600" lvl="2" indent="-317500" algn="just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175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177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177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Google Shape;27;p177"/>
          <p:cNvSpPr txBox="1">
            <a:spLocks noGrp="1"/>
          </p:cNvSpPr>
          <p:nvPr>
            <p:ph type="sldNum" idx="12"/>
          </p:nvPr>
        </p:nvSpPr>
        <p:spPr>
          <a:xfrm>
            <a:off x="4708984" y="6400851"/>
            <a:ext cx="2743200" cy="3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4"/>
              <a:buNone/>
              <a:defRPr sz="1334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4"/>
              <a:buNone/>
              <a:defRPr sz="1334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4"/>
              <a:buNone/>
              <a:defRPr sz="1334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4"/>
              <a:buNone/>
              <a:defRPr sz="1334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4"/>
              <a:buNone/>
              <a:defRPr sz="1334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4"/>
              <a:buNone/>
              <a:defRPr sz="1334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4"/>
              <a:buNone/>
              <a:defRPr sz="1334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4"/>
              <a:buNone/>
              <a:defRPr sz="1334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4"/>
              <a:buNone/>
              <a:defRPr sz="1334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78"/>
          <p:cNvSpPr txBox="1">
            <a:spLocks noGrp="1"/>
          </p:cNvSpPr>
          <p:nvPr>
            <p:ph type="title"/>
          </p:nvPr>
        </p:nvSpPr>
        <p:spPr>
          <a:xfrm>
            <a:off x="831851" y="1710267"/>
            <a:ext cx="10515600" cy="28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oppins"/>
              <a:buNone/>
              <a:defRPr sz="8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78"/>
          <p:cNvSpPr txBox="1">
            <a:spLocks noGrp="1"/>
          </p:cNvSpPr>
          <p:nvPr>
            <p:ph type="body" idx="1"/>
          </p:nvPr>
        </p:nvSpPr>
        <p:spPr>
          <a:xfrm>
            <a:off x="831851" y="4588934"/>
            <a:ext cx="10515600" cy="15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just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  <a:defRPr sz="3200">
                <a:solidFill>
                  <a:srgbClr val="888888"/>
                </a:solidFill>
              </a:defRPr>
            </a:lvl1pPr>
            <a:lvl2pPr marL="914400" lvl="1" indent="-228600" algn="just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None/>
              <a:defRPr sz="2667">
                <a:solidFill>
                  <a:srgbClr val="888888"/>
                </a:solidFill>
              </a:defRPr>
            </a:lvl2pPr>
            <a:lvl3pPr marL="1371600" lvl="2" indent="-228600" algn="just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sz="2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  <a:defRPr sz="2134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  <a:defRPr sz="2134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2134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2134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2134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2134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178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178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178"/>
          <p:cNvSpPr txBox="1">
            <a:spLocks noGrp="1"/>
          </p:cNvSpPr>
          <p:nvPr>
            <p:ph type="sldNum" idx="12"/>
          </p:nvPr>
        </p:nvSpPr>
        <p:spPr>
          <a:xfrm>
            <a:off x="4708984" y="6400851"/>
            <a:ext cx="2743200" cy="3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4"/>
              <a:buNone/>
              <a:defRPr sz="1334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4"/>
              <a:buNone/>
              <a:defRPr sz="1334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4"/>
              <a:buNone/>
              <a:defRPr sz="1334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4"/>
              <a:buNone/>
              <a:defRPr sz="1334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4"/>
              <a:buNone/>
              <a:defRPr sz="1334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4"/>
              <a:buNone/>
              <a:defRPr sz="1334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4"/>
              <a:buNone/>
              <a:defRPr sz="1334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4"/>
              <a:buNone/>
              <a:defRPr sz="1334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4"/>
              <a:buNone/>
              <a:defRPr sz="1334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79"/>
          <p:cNvSpPr txBox="1">
            <a:spLocks noGrp="1"/>
          </p:cNvSpPr>
          <p:nvPr>
            <p:ph type="title"/>
          </p:nvPr>
        </p:nvSpPr>
        <p:spPr>
          <a:xfrm>
            <a:off x="969636" y="366186"/>
            <a:ext cx="10384400" cy="7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79"/>
          <p:cNvSpPr txBox="1">
            <a:spLocks noGrp="1"/>
          </p:cNvSpPr>
          <p:nvPr>
            <p:ph type="body" idx="1"/>
          </p:nvPr>
        </p:nvSpPr>
        <p:spPr>
          <a:xfrm>
            <a:off x="838200" y="1826684"/>
            <a:ext cx="5156000" cy="43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just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algn="just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2pPr>
            <a:lvl3pPr marL="1371600" lvl="2" indent="-317500" algn="just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175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79"/>
          <p:cNvSpPr txBox="1">
            <a:spLocks noGrp="1"/>
          </p:cNvSpPr>
          <p:nvPr>
            <p:ph type="body" idx="2"/>
          </p:nvPr>
        </p:nvSpPr>
        <p:spPr>
          <a:xfrm>
            <a:off x="6197600" y="1826684"/>
            <a:ext cx="5156000" cy="43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just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algn="just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2pPr>
            <a:lvl3pPr marL="1371600" lvl="2" indent="-317500" algn="just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175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179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179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179"/>
          <p:cNvSpPr txBox="1">
            <a:spLocks noGrp="1"/>
          </p:cNvSpPr>
          <p:nvPr>
            <p:ph type="sldNum" idx="12"/>
          </p:nvPr>
        </p:nvSpPr>
        <p:spPr>
          <a:xfrm>
            <a:off x="4708984" y="6400851"/>
            <a:ext cx="2743200" cy="3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4"/>
              <a:buNone/>
              <a:defRPr sz="1334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4"/>
              <a:buNone/>
              <a:defRPr sz="1334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4"/>
              <a:buNone/>
              <a:defRPr sz="1334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4"/>
              <a:buNone/>
              <a:defRPr sz="1334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4"/>
              <a:buNone/>
              <a:defRPr sz="1334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4"/>
              <a:buNone/>
              <a:defRPr sz="1334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4"/>
              <a:buNone/>
              <a:defRPr sz="1334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4"/>
              <a:buNone/>
              <a:defRPr sz="1334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4"/>
              <a:buNone/>
              <a:defRPr sz="1334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80"/>
          <p:cNvSpPr txBox="1">
            <a:spLocks noGrp="1"/>
          </p:cNvSpPr>
          <p:nvPr>
            <p:ph type="title"/>
          </p:nvPr>
        </p:nvSpPr>
        <p:spPr>
          <a:xfrm>
            <a:off x="840318" y="366186"/>
            <a:ext cx="10515600" cy="13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80"/>
          <p:cNvSpPr txBox="1">
            <a:spLocks noGrp="1"/>
          </p:cNvSpPr>
          <p:nvPr>
            <p:ph type="body" idx="1"/>
          </p:nvPr>
        </p:nvSpPr>
        <p:spPr>
          <a:xfrm>
            <a:off x="840319" y="1680635"/>
            <a:ext cx="5158400" cy="8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just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  <a:defRPr sz="3200" b="1"/>
            </a:lvl1pPr>
            <a:lvl2pPr marL="914400" lvl="1" indent="-228600" algn="just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None/>
              <a:defRPr sz="2667" b="1"/>
            </a:lvl2pPr>
            <a:lvl3pPr marL="1371600" lvl="2" indent="-228600" algn="just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sz="2400" b="1"/>
            </a:lvl3pPr>
            <a:lvl4pPr marL="1828800" lvl="3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  <a:defRPr sz="2134" b="1"/>
            </a:lvl4pPr>
            <a:lvl5pPr marL="2286000" lvl="4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  <a:defRPr sz="2134" b="1"/>
            </a:lvl5pPr>
            <a:lvl6pPr marL="2743200" lvl="5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4" b="1"/>
            </a:lvl6pPr>
            <a:lvl7pPr marL="3200400" lvl="6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4" b="1"/>
            </a:lvl7pPr>
            <a:lvl8pPr marL="3657600" lvl="7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4" b="1"/>
            </a:lvl8pPr>
            <a:lvl9pPr marL="4114800" lvl="8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4" b="1"/>
            </a:lvl9pPr>
          </a:lstStyle>
          <a:p>
            <a:endParaRPr/>
          </a:p>
        </p:txBody>
      </p:sp>
      <p:sp>
        <p:nvSpPr>
          <p:cNvPr id="44" name="Google Shape;44;p180"/>
          <p:cNvSpPr txBox="1">
            <a:spLocks noGrp="1"/>
          </p:cNvSpPr>
          <p:nvPr>
            <p:ph type="body" idx="2"/>
          </p:nvPr>
        </p:nvSpPr>
        <p:spPr>
          <a:xfrm>
            <a:off x="840319" y="2506134"/>
            <a:ext cx="5158400" cy="36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just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algn="just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2pPr>
            <a:lvl3pPr marL="1371600" lvl="2" indent="-317500" algn="just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175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180"/>
          <p:cNvSpPr txBox="1">
            <a:spLocks noGrp="1"/>
          </p:cNvSpPr>
          <p:nvPr>
            <p:ph type="body" idx="3"/>
          </p:nvPr>
        </p:nvSpPr>
        <p:spPr>
          <a:xfrm>
            <a:off x="6172200" y="1680635"/>
            <a:ext cx="5183600" cy="8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just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  <a:defRPr sz="3200" b="1"/>
            </a:lvl1pPr>
            <a:lvl2pPr marL="914400" lvl="1" indent="-228600" algn="just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None/>
              <a:defRPr sz="2667" b="1"/>
            </a:lvl2pPr>
            <a:lvl3pPr marL="1371600" lvl="2" indent="-228600" algn="just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sz="2400" b="1"/>
            </a:lvl3pPr>
            <a:lvl4pPr marL="1828800" lvl="3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  <a:defRPr sz="2134" b="1"/>
            </a:lvl4pPr>
            <a:lvl5pPr marL="2286000" lvl="4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  <a:defRPr sz="2134" b="1"/>
            </a:lvl5pPr>
            <a:lvl6pPr marL="2743200" lvl="5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4" b="1"/>
            </a:lvl6pPr>
            <a:lvl7pPr marL="3200400" lvl="6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4" b="1"/>
            </a:lvl7pPr>
            <a:lvl8pPr marL="3657600" lvl="7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4" b="1"/>
            </a:lvl8pPr>
            <a:lvl9pPr marL="4114800" lvl="8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4" b="1"/>
            </a:lvl9pPr>
          </a:lstStyle>
          <a:p>
            <a:endParaRPr/>
          </a:p>
        </p:txBody>
      </p:sp>
      <p:sp>
        <p:nvSpPr>
          <p:cNvPr id="46" name="Google Shape;46;p180"/>
          <p:cNvSpPr txBox="1">
            <a:spLocks noGrp="1"/>
          </p:cNvSpPr>
          <p:nvPr>
            <p:ph type="body" idx="4"/>
          </p:nvPr>
        </p:nvSpPr>
        <p:spPr>
          <a:xfrm>
            <a:off x="6172200" y="2506134"/>
            <a:ext cx="5183600" cy="36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just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algn="just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2pPr>
            <a:lvl3pPr marL="1371600" lvl="2" indent="-317500" algn="just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175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180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180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180"/>
          <p:cNvSpPr txBox="1">
            <a:spLocks noGrp="1"/>
          </p:cNvSpPr>
          <p:nvPr>
            <p:ph type="sldNum" idx="12"/>
          </p:nvPr>
        </p:nvSpPr>
        <p:spPr>
          <a:xfrm>
            <a:off x="4708984" y="6400851"/>
            <a:ext cx="2743200" cy="3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4"/>
              <a:buNone/>
              <a:defRPr sz="1334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4"/>
              <a:buNone/>
              <a:defRPr sz="1334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4"/>
              <a:buNone/>
              <a:defRPr sz="1334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4"/>
              <a:buNone/>
              <a:defRPr sz="1334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4"/>
              <a:buNone/>
              <a:defRPr sz="1334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4"/>
              <a:buNone/>
              <a:defRPr sz="1334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4"/>
              <a:buNone/>
              <a:defRPr sz="1334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4"/>
              <a:buNone/>
              <a:defRPr sz="1334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4"/>
              <a:buNone/>
              <a:defRPr sz="1334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>
  <p:cSld name="Solo el título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81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181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81"/>
          <p:cNvSpPr txBox="1">
            <a:spLocks noGrp="1"/>
          </p:cNvSpPr>
          <p:nvPr>
            <p:ph type="sldNum" idx="12"/>
          </p:nvPr>
        </p:nvSpPr>
        <p:spPr>
          <a:xfrm>
            <a:off x="4708984" y="6400851"/>
            <a:ext cx="2743200" cy="3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4"/>
              <a:buNone/>
              <a:defRPr sz="1334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4"/>
              <a:buNone/>
              <a:defRPr sz="1334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4"/>
              <a:buNone/>
              <a:defRPr sz="1334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4"/>
              <a:buNone/>
              <a:defRPr sz="1334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4"/>
              <a:buNone/>
              <a:defRPr sz="1334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4"/>
              <a:buNone/>
              <a:defRPr sz="1334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4"/>
              <a:buNone/>
              <a:defRPr sz="1334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4"/>
              <a:buNone/>
              <a:defRPr sz="1334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4"/>
              <a:buNone/>
              <a:defRPr sz="1334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82"/>
          <p:cNvSpPr txBox="1">
            <a:spLocks noGrp="1"/>
          </p:cNvSpPr>
          <p:nvPr>
            <p:ph type="title"/>
          </p:nvPr>
        </p:nvSpPr>
        <p:spPr>
          <a:xfrm>
            <a:off x="840319" y="457200"/>
            <a:ext cx="3932800" cy="16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Poppins"/>
              <a:buNone/>
              <a:defRPr sz="4267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2"/>
          <p:cNvSpPr txBox="1">
            <a:spLocks noGrp="1"/>
          </p:cNvSpPr>
          <p:nvPr>
            <p:ph type="body" idx="1"/>
          </p:nvPr>
        </p:nvSpPr>
        <p:spPr>
          <a:xfrm>
            <a:off x="5183718" y="988486"/>
            <a:ext cx="6172400" cy="48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431800" algn="just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3200"/>
              <a:buChar char="•"/>
              <a:defRPr sz="4267"/>
            </a:lvl1pPr>
            <a:lvl2pPr marL="914400" lvl="1" indent="-406400" algn="just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800"/>
              <a:buChar char="•"/>
              <a:defRPr sz="3734"/>
            </a:lvl2pPr>
            <a:lvl3pPr marL="1371600" lvl="2" indent="-381000" algn="just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400"/>
              <a:buChar char="•"/>
              <a:defRPr sz="3200"/>
            </a:lvl3pPr>
            <a:lvl4pPr marL="1828800" lvl="3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None/>
              <a:defRPr sz="2667"/>
            </a:lvl4pPr>
            <a:lvl5pPr marL="2286000" lvl="4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None/>
              <a:defRPr sz="2667"/>
            </a:lvl5pPr>
            <a:lvl6pPr marL="2743200" lvl="5" indent="-355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667"/>
            </a:lvl6pPr>
            <a:lvl7pPr marL="3200400" lvl="6" indent="-355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667"/>
            </a:lvl7pPr>
            <a:lvl8pPr marL="3657600" lvl="7" indent="-355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667"/>
            </a:lvl8pPr>
            <a:lvl9pPr marL="4114800" lvl="8" indent="-355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667"/>
            </a:lvl9pPr>
          </a:lstStyle>
          <a:p>
            <a:endParaRPr/>
          </a:p>
        </p:txBody>
      </p:sp>
      <p:sp>
        <p:nvSpPr>
          <p:cNvPr id="57" name="Google Shape;57;p182"/>
          <p:cNvSpPr txBox="1">
            <a:spLocks noGrp="1"/>
          </p:cNvSpPr>
          <p:nvPr>
            <p:ph type="body" idx="2"/>
          </p:nvPr>
        </p:nvSpPr>
        <p:spPr>
          <a:xfrm>
            <a:off x="840319" y="2057400"/>
            <a:ext cx="3932800" cy="38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just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  <a:defRPr sz="2134"/>
            </a:lvl1pPr>
            <a:lvl2pPr marL="914400" lvl="1" indent="-228600" algn="just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1867"/>
            </a:lvl2pPr>
            <a:lvl3pPr marL="1371600" lvl="2" indent="-228600" algn="just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600"/>
            </a:lvl3pPr>
            <a:lvl4pPr marL="1828800" lvl="3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sz="1334"/>
            </a:lvl4pPr>
            <a:lvl5pPr marL="2286000" lvl="4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sz="1334"/>
            </a:lvl5pPr>
            <a:lvl6pPr marL="2743200" lvl="5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4"/>
            </a:lvl6pPr>
            <a:lvl7pPr marL="3200400" lvl="6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4"/>
            </a:lvl7pPr>
            <a:lvl8pPr marL="3657600" lvl="7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4"/>
            </a:lvl8pPr>
            <a:lvl9pPr marL="4114800" lvl="8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4"/>
            </a:lvl9pPr>
          </a:lstStyle>
          <a:p>
            <a:endParaRPr/>
          </a:p>
        </p:txBody>
      </p:sp>
      <p:sp>
        <p:nvSpPr>
          <p:cNvPr id="58" name="Google Shape;58;p182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182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182"/>
          <p:cNvSpPr txBox="1">
            <a:spLocks noGrp="1"/>
          </p:cNvSpPr>
          <p:nvPr>
            <p:ph type="sldNum" idx="12"/>
          </p:nvPr>
        </p:nvSpPr>
        <p:spPr>
          <a:xfrm>
            <a:off x="4708984" y="6400851"/>
            <a:ext cx="2743200" cy="3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4"/>
              <a:buNone/>
              <a:defRPr sz="1334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4"/>
              <a:buNone/>
              <a:defRPr sz="1334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4"/>
              <a:buNone/>
              <a:defRPr sz="1334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4"/>
              <a:buNone/>
              <a:defRPr sz="1334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4"/>
              <a:buNone/>
              <a:defRPr sz="1334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4"/>
              <a:buNone/>
              <a:defRPr sz="1334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4"/>
              <a:buNone/>
              <a:defRPr sz="1334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4"/>
              <a:buNone/>
              <a:defRPr sz="1334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4"/>
              <a:buNone/>
              <a:defRPr sz="1334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83"/>
          <p:cNvSpPr txBox="1">
            <a:spLocks noGrp="1"/>
          </p:cNvSpPr>
          <p:nvPr>
            <p:ph type="title"/>
          </p:nvPr>
        </p:nvSpPr>
        <p:spPr>
          <a:xfrm>
            <a:off x="840319" y="457200"/>
            <a:ext cx="3932800" cy="16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Poppins"/>
              <a:buNone/>
              <a:defRPr sz="4267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83"/>
          <p:cNvSpPr>
            <a:spLocks noGrp="1"/>
          </p:cNvSpPr>
          <p:nvPr>
            <p:ph type="pic" idx="2"/>
          </p:nvPr>
        </p:nvSpPr>
        <p:spPr>
          <a:xfrm>
            <a:off x="5183718" y="988486"/>
            <a:ext cx="6172400" cy="4872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83"/>
          <p:cNvSpPr txBox="1">
            <a:spLocks noGrp="1"/>
          </p:cNvSpPr>
          <p:nvPr>
            <p:ph type="body" idx="1"/>
          </p:nvPr>
        </p:nvSpPr>
        <p:spPr>
          <a:xfrm>
            <a:off x="840319" y="2057400"/>
            <a:ext cx="3932800" cy="38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just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  <a:defRPr sz="2134"/>
            </a:lvl1pPr>
            <a:lvl2pPr marL="914400" lvl="1" indent="-228600" algn="just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1867"/>
            </a:lvl2pPr>
            <a:lvl3pPr marL="1371600" lvl="2" indent="-228600" algn="just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600"/>
            </a:lvl3pPr>
            <a:lvl4pPr marL="1828800" lvl="3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sz="1334"/>
            </a:lvl4pPr>
            <a:lvl5pPr marL="2286000" lvl="4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sz="1334"/>
            </a:lvl5pPr>
            <a:lvl6pPr marL="2743200" lvl="5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4"/>
            </a:lvl6pPr>
            <a:lvl7pPr marL="3200400" lvl="6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4"/>
            </a:lvl7pPr>
            <a:lvl8pPr marL="3657600" lvl="7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4"/>
            </a:lvl8pPr>
            <a:lvl9pPr marL="4114800" lvl="8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4"/>
            </a:lvl9pPr>
          </a:lstStyle>
          <a:p>
            <a:endParaRPr/>
          </a:p>
        </p:txBody>
      </p:sp>
      <p:sp>
        <p:nvSpPr>
          <p:cNvPr id="65" name="Google Shape;65;p183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183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183"/>
          <p:cNvSpPr txBox="1">
            <a:spLocks noGrp="1"/>
          </p:cNvSpPr>
          <p:nvPr>
            <p:ph type="sldNum" idx="12"/>
          </p:nvPr>
        </p:nvSpPr>
        <p:spPr>
          <a:xfrm>
            <a:off x="4708984" y="6400851"/>
            <a:ext cx="2743200" cy="3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4"/>
              <a:buNone/>
              <a:defRPr sz="1334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4"/>
              <a:buNone/>
              <a:defRPr sz="1334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4"/>
              <a:buNone/>
              <a:defRPr sz="1334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4"/>
              <a:buNone/>
              <a:defRPr sz="1334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4"/>
              <a:buNone/>
              <a:defRPr sz="1334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4"/>
              <a:buNone/>
              <a:defRPr sz="1334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4"/>
              <a:buNone/>
              <a:defRPr sz="1334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4"/>
              <a:buNone/>
              <a:defRPr sz="1334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4"/>
              <a:buNone/>
              <a:defRPr sz="1334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66"/>
          <p:cNvPicPr preferRelativeResize="0"/>
          <p:nvPr/>
        </p:nvPicPr>
        <p:blipFill rotWithShape="1">
          <a:blip r:embed="rId14">
            <a:alphaModFix/>
          </a:blip>
          <a:srcRect l="18738" t="-3139" r="-457" b="3138"/>
          <a:stretch/>
        </p:blipFill>
        <p:spPr>
          <a:xfrm rot="-5400000" flipH="1">
            <a:off x="2410274" y="-2885277"/>
            <a:ext cx="6896446" cy="1266701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66"/>
          <p:cNvSpPr txBox="1">
            <a:spLocks noGrp="1"/>
          </p:cNvSpPr>
          <p:nvPr>
            <p:ph type="title"/>
          </p:nvPr>
        </p:nvSpPr>
        <p:spPr>
          <a:xfrm>
            <a:off x="969635" y="366186"/>
            <a:ext cx="10384401" cy="7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oppins"/>
              <a:buNone/>
              <a:defRPr sz="2800" b="1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66"/>
          <p:cNvSpPr txBox="1">
            <a:spLocks noGrp="1"/>
          </p:cNvSpPr>
          <p:nvPr>
            <p:ph type="body" idx="1"/>
          </p:nvPr>
        </p:nvSpPr>
        <p:spPr>
          <a:xfrm>
            <a:off x="969635" y="1492631"/>
            <a:ext cx="10088400" cy="46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4290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3020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1750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66"/>
          <p:cNvSpPr txBox="1">
            <a:spLocks noGrp="1"/>
          </p:cNvSpPr>
          <p:nvPr>
            <p:ph type="sldNum" idx="12"/>
          </p:nvPr>
        </p:nvSpPr>
        <p:spPr>
          <a:xfrm>
            <a:off x="4708984" y="6400851"/>
            <a:ext cx="2743200" cy="3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4"/>
              <a:buFont typeface="Arial"/>
              <a:buNone/>
              <a:defRPr sz="1334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4"/>
              <a:buFont typeface="Arial"/>
              <a:buNone/>
              <a:defRPr sz="1334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4"/>
              <a:buFont typeface="Arial"/>
              <a:buNone/>
              <a:defRPr sz="1334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4"/>
              <a:buFont typeface="Arial"/>
              <a:buNone/>
              <a:defRPr sz="1334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4"/>
              <a:buFont typeface="Arial"/>
              <a:buNone/>
              <a:defRPr sz="1334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4"/>
              <a:buFont typeface="Arial"/>
              <a:buNone/>
              <a:defRPr sz="1334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4"/>
              <a:buFont typeface="Arial"/>
              <a:buNone/>
              <a:defRPr sz="1334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4"/>
              <a:buFont typeface="Arial"/>
              <a:buNone/>
              <a:defRPr sz="1334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4"/>
              <a:buFont typeface="Arial"/>
              <a:buNone/>
              <a:defRPr sz="1334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  <p:pic>
        <p:nvPicPr>
          <p:cNvPr id="10" name="Google Shape;10;p166" descr="Logotipo&#10;&#10;Descripción generada automáticamente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11128460" y="5702059"/>
            <a:ext cx="784822" cy="92060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66"/>
          <p:cNvSpPr txBox="1"/>
          <p:nvPr/>
        </p:nvSpPr>
        <p:spPr>
          <a:xfrm>
            <a:off x="131666" y="361317"/>
            <a:ext cx="978433" cy="7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s-ES" sz="11000" b="1" i="0" u="none" strike="noStrike" cap="none">
                <a:solidFill>
                  <a:srgbClr val="A91D36"/>
                </a:solidFill>
                <a:latin typeface="Calibri"/>
                <a:ea typeface="Calibri"/>
                <a:cs typeface="Calibri"/>
                <a:sym typeface="Calibri"/>
              </a:rPr>
              <a:t>&gt;</a:t>
            </a: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215">
          <p15:clr>
            <a:srgbClr val="F26B43"/>
          </p15:clr>
        </p15:guide>
        <p15:guide id="2" pos="216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5"/>
          <p:cNvSpPr/>
          <p:nvPr/>
        </p:nvSpPr>
        <p:spPr>
          <a:xfrm>
            <a:off x="4483" y="423904"/>
            <a:ext cx="192777" cy="192777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5" name="Google Shape;85;p35" descr="Imagen que contiene objeto&#10;&#10;&#10;&#10;Descripción generada automáticamente"/>
          <p:cNvPicPr preferRelativeResize="0"/>
          <p:nvPr/>
        </p:nvPicPr>
        <p:blipFill rotWithShape="1">
          <a:blip r:embed="rId5">
            <a:alphaModFix/>
          </a:blip>
          <a:srcRect l="88351" t="3671" r="2946" b="85409"/>
          <a:stretch/>
        </p:blipFill>
        <p:spPr>
          <a:xfrm>
            <a:off x="227332" y="454008"/>
            <a:ext cx="131298" cy="14404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35"/>
          <p:cNvPicPr preferRelativeResize="0"/>
          <p:nvPr/>
        </p:nvPicPr>
        <p:blipFill rotWithShape="1">
          <a:blip r:embed="rId6">
            <a:alphaModFix/>
          </a:blip>
          <a:srcRect l="77460" t="3457" r="12030" b="83802"/>
          <a:stretch/>
        </p:blipFill>
        <p:spPr>
          <a:xfrm>
            <a:off x="47255" y="449714"/>
            <a:ext cx="150005" cy="158985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35"/>
          <p:cNvSpPr txBox="1">
            <a:spLocks noGrp="1"/>
          </p:cNvSpPr>
          <p:nvPr>
            <p:ph type="sldNum" idx="12"/>
          </p:nvPr>
        </p:nvSpPr>
        <p:spPr>
          <a:xfrm>
            <a:off x="442068" y="625754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  <p:pic>
        <p:nvPicPr>
          <p:cNvPr id="88" name="Google Shape;88;p35" descr="Logotipo&#10;&#10;Descripción generada automáticament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959317" y="5503653"/>
            <a:ext cx="953965" cy="111901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B1DCEDDB-BB2D-1720-3F10-604D8D956D41}"/>
              </a:ext>
            </a:extLst>
          </p:cNvPr>
          <p:cNvSpPr txBox="1">
            <a:spLocks/>
          </p:cNvSpPr>
          <p:nvPr userDrawn="1"/>
        </p:nvSpPr>
        <p:spPr>
          <a:xfrm>
            <a:off x="11696943" y="52770"/>
            <a:ext cx="495057" cy="3651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s-ES" sz="1050" smtClean="0">
                <a:solidFill>
                  <a:schemeClr val="tx1"/>
                </a:solidFill>
                <a:latin typeface="+mj-lt"/>
              </a:rPr>
              <a:pPr algn="r"/>
              <a:t>‹Nº›</a:t>
            </a:fld>
            <a:endParaRPr lang="es-ES" sz="1050" dirty="0">
              <a:solidFill>
                <a:schemeClr val="tx1"/>
              </a:solidFill>
              <a:latin typeface="+mj-l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81" r:id="rId2"/>
    <p:sldLayoutId id="2147483682" r:id="rId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5" name="Google Shape;125;p41"/>
          <p:cNvPicPr preferRelativeResize="0"/>
          <p:nvPr/>
        </p:nvPicPr>
        <p:blipFill rotWithShape="1">
          <a:blip r:embed="rId3">
            <a:alphaModFix/>
          </a:blip>
          <a:srcRect l="74421" t="37185" b="40111"/>
          <a:stretch/>
        </p:blipFill>
        <p:spPr>
          <a:xfrm>
            <a:off x="9594574" y="0"/>
            <a:ext cx="2597426" cy="4035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41" descr="Logotipo&#10;&#10;Descripción generada automá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9815" y="5538158"/>
            <a:ext cx="953965" cy="111901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Marcador de número de diapositiva 1">
            <a:extLst>
              <a:ext uri="{FF2B5EF4-FFF2-40B4-BE49-F238E27FC236}">
                <a16:creationId xmlns:a16="http://schemas.microsoft.com/office/drawing/2014/main" id="{A48CB5A3-2F5F-A28C-0512-DE27B838AF53}"/>
              </a:ext>
            </a:extLst>
          </p:cNvPr>
          <p:cNvSpPr txBox="1">
            <a:spLocks/>
          </p:cNvSpPr>
          <p:nvPr userDrawn="1"/>
        </p:nvSpPr>
        <p:spPr>
          <a:xfrm>
            <a:off x="11696943" y="52770"/>
            <a:ext cx="495057" cy="3651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s-ES" sz="1050" smtClean="0">
                <a:solidFill>
                  <a:schemeClr val="tx1"/>
                </a:solidFill>
                <a:latin typeface="+mj-lt"/>
              </a:rPr>
              <a:pPr algn="r"/>
              <a:t>‹Nº›</a:t>
            </a:fld>
            <a:endParaRPr lang="es-ES" sz="1050" dirty="0">
              <a:solidFill>
                <a:schemeClr val="tx1"/>
              </a:solidFill>
              <a:latin typeface="+mj-l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1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4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4" name="Google Shape;134;p49"/>
          <p:cNvPicPr preferRelativeResize="0"/>
          <p:nvPr/>
        </p:nvPicPr>
        <p:blipFill rotWithShape="1">
          <a:blip r:embed="rId3">
            <a:alphaModFix amt="63000"/>
          </a:blip>
          <a:srcRect t="35288" b="26759"/>
          <a:stretch/>
        </p:blipFill>
        <p:spPr>
          <a:xfrm>
            <a:off x="1611758" y="-1"/>
            <a:ext cx="9724441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49"/>
          <p:cNvPicPr preferRelativeResize="0"/>
          <p:nvPr/>
        </p:nvPicPr>
        <p:blipFill rotWithShape="1">
          <a:blip r:embed="rId4">
            <a:alphaModFix/>
          </a:blip>
          <a:srcRect l="19915" t="24340" r="20085"/>
          <a:stretch/>
        </p:blipFill>
        <p:spPr>
          <a:xfrm>
            <a:off x="4250066" y="5965537"/>
            <a:ext cx="3691864" cy="7759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49" descr="Logotipo&#10;&#10;Descripción generada automáticament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52211" y="1166787"/>
            <a:ext cx="1928547" cy="2262212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75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ictlogy.net/bibliography/reports/projects.php?idp=5382" TargetMode="External"/><Relationship Id="rId7" Type="http://schemas.openxmlformats.org/officeDocument/2006/relationships/hyperlink" Target="https://ictlogy.net/bibliography/reports/projects.php?idp=5425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ictlogy.net/bibliography/reports/projects.php?idp=5705" TargetMode="External"/><Relationship Id="rId5" Type="http://schemas.openxmlformats.org/officeDocument/2006/relationships/hyperlink" Target="https://ictlogy.net/bibliography/reports/projects.php?idp=5208" TargetMode="External"/><Relationship Id="rId4" Type="http://schemas.openxmlformats.org/officeDocument/2006/relationships/hyperlink" Target="https://ictlogy.net/bibliography/reports/projects.php?idp=5104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ictlogy.net/bibliography/reports/projects.php?idp=5219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ictlogy.net/bibliography/reports/projects.php?idp=5368" TargetMode="External"/><Relationship Id="rId5" Type="http://schemas.openxmlformats.org/officeDocument/2006/relationships/hyperlink" Target="https://ictlogy.net/bibliography/reports/projects.php?idp=5390" TargetMode="External"/><Relationship Id="rId4" Type="http://schemas.openxmlformats.org/officeDocument/2006/relationships/hyperlink" Target="https://ictlogy.net/bibliography/reports/projects.php?idp=5389" TargetMode="Externa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hyperlink" Target="https://ictlogy.net/articles/20191115_ismael_pena-lopez_estado_plataforma_participacion_ciudadana_preservacion_estado_bien_comun.pdf" TargetMode="External"/><Relationship Id="rId3" Type="http://schemas.openxmlformats.org/officeDocument/2006/relationships/hyperlink" Target="https://ictlogy.net/articles/20250302_ismael_pena_-_lopez_nueva_gobernanza_publica_aplicada.pdf" TargetMode="External"/><Relationship Id="rId7" Type="http://schemas.openxmlformats.org/officeDocument/2006/relationships/hyperlink" Target="https://ictlogy.net/bibliography/reports/projects.php?idp=4256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ictlogy.net/bibliography/reports/projects.php?idp=4992" TargetMode="External"/><Relationship Id="rId5" Type="http://schemas.openxmlformats.org/officeDocument/2006/relationships/hyperlink" Target="https://ictlogy.net/bibliography/reports/projects.php?idp=5567" TargetMode="External"/><Relationship Id="rId4" Type="http://schemas.openxmlformats.org/officeDocument/2006/relationships/hyperlink" Target="https://ictlogy.net/bibliography/reports/contacts.php?idc=1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7.png"/><Relationship Id="rId5" Type="http://schemas.openxmlformats.org/officeDocument/2006/relationships/hyperlink" Target="http://contacto.ictlogy.net/" TargetMode="External"/><Relationship Id="rId4" Type="http://schemas.openxmlformats.org/officeDocument/2006/relationships/hyperlink" Target="https://w.ictlogy.net/5710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52"/>
          <p:cNvSpPr txBox="1"/>
          <p:nvPr/>
        </p:nvSpPr>
        <p:spPr>
          <a:xfrm>
            <a:off x="431800" y="1120592"/>
            <a:ext cx="11479900" cy="3487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5400" b="1" i="0" u="none" strike="noStrike" cap="none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Los actores de la Nueva Gobernanza Pública:</a:t>
            </a:r>
            <a:br>
              <a:rPr lang="es-ES" sz="5400" b="1" i="0" u="none" strike="noStrike" cap="none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es-ES" sz="5400" b="1" i="0" u="none" strike="noStrike" cap="none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de administrados a clientes, de clientes a ciudadanos.</a:t>
            </a:r>
            <a:endParaRPr sz="1100" dirty="0"/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 b="1" i="0" u="none" strike="noStrike" cap="none" dirty="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000" b="0" i="0" u="none" strike="noStrike" cap="none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Ismael Peña-López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0" i="0" u="none" strike="noStrike" cap="none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DIBEX, 17/05/2025</a:t>
            </a:r>
            <a:br>
              <a:rPr lang="es-ES" sz="2000" b="0" i="0" u="none" strike="noStrike" cap="none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es-ES" sz="2000" b="0" i="0" u="none" strike="noStrike" cap="none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Barcelona: ISI</a:t>
            </a:r>
            <a:endParaRPr sz="2000" b="0" i="0" u="none" strike="noStrike" cap="none" dirty="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2461747E-28F2-CB71-2516-887A4B2593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ítol">
            <a:extLst>
              <a:ext uri="{FF2B5EF4-FFF2-40B4-BE49-F238E27FC236}">
                <a16:creationId xmlns:a16="http://schemas.microsoft.com/office/drawing/2014/main" id="{B7F8A882-84D9-D873-A741-44998EC631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5601" y="230400"/>
            <a:ext cx="10800017" cy="60480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s" sz="2400" b="1" dirty="0">
                <a:latin typeface="Calibri" panose="020F0502020204030204" pitchFamily="34" charset="0"/>
                <a:ea typeface="+mj-ea"/>
                <a:cs typeface="Arial" pitchFamily="34" charset="0"/>
              </a:rPr>
              <a:t>Resultados, efectos, impactos</a:t>
            </a:r>
            <a:endParaRPr lang="ca-ES" sz="2400" b="1" dirty="0">
              <a:latin typeface="Calibri" panose="020F0502020204030204" pitchFamily="34" charset="0"/>
              <a:ea typeface="+mj-ea"/>
              <a:cs typeface="Arial" pitchFamily="34" charset="0"/>
              <a:sym typeface="Symbol" panose="05050102010706020507" pitchFamily="18" charset="2"/>
            </a:endParaRPr>
          </a:p>
        </p:txBody>
      </p:sp>
      <p:graphicFrame>
        <p:nvGraphicFramePr>
          <p:cNvPr id="2" name="Tabla 45">
            <a:extLst>
              <a:ext uri="{FF2B5EF4-FFF2-40B4-BE49-F238E27FC236}">
                <a16:creationId xmlns:a16="http://schemas.microsoft.com/office/drawing/2014/main" id="{1A19CE2B-C682-BB7D-E90C-7F7C29B696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3604845"/>
              </p:ext>
            </p:extLst>
          </p:nvPr>
        </p:nvGraphicFramePr>
        <p:xfrm>
          <a:off x="1847851" y="1303338"/>
          <a:ext cx="8424861" cy="490591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808287">
                  <a:extLst>
                    <a:ext uri="{9D8B030D-6E8A-4147-A177-3AD203B41FA5}">
                      <a16:colId xmlns:a16="http://schemas.microsoft.com/office/drawing/2014/main" val="544472524"/>
                    </a:ext>
                  </a:extLst>
                </a:gridCol>
                <a:gridCol w="2808287">
                  <a:extLst>
                    <a:ext uri="{9D8B030D-6E8A-4147-A177-3AD203B41FA5}">
                      <a16:colId xmlns:a16="http://schemas.microsoft.com/office/drawing/2014/main" val="703586479"/>
                    </a:ext>
                  </a:extLst>
                </a:gridCol>
                <a:gridCol w="2808287">
                  <a:extLst>
                    <a:ext uri="{9D8B030D-6E8A-4147-A177-3AD203B41FA5}">
                      <a16:colId xmlns:a16="http://schemas.microsoft.com/office/drawing/2014/main" val="26616043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" sz="1600" noProof="0" dirty="0"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Resultados ( </a:t>
                      </a:r>
                      <a:r>
                        <a:rPr lang="es" sz="1600" i="1" noProof="0" dirty="0"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outputs </a:t>
                      </a:r>
                      <a:r>
                        <a:rPr lang="es" sz="1600" noProof="0" dirty="0"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" sz="1600" noProof="0" dirty="0"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Efectos ( </a:t>
                      </a:r>
                      <a:r>
                        <a:rPr lang="es" sz="1600" i="1" noProof="0" dirty="0" err="1"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outcomes </a:t>
                      </a:r>
                      <a:r>
                        <a:rPr lang="es" sz="1600" noProof="0" dirty="0"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" sz="1600" noProof="0" dirty="0"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Impactos ( </a:t>
                      </a:r>
                      <a:r>
                        <a:rPr lang="es" sz="1600" i="1" noProof="0" dirty="0" err="1"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impactos </a:t>
                      </a:r>
                      <a:r>
                        <a:rPr lang="es" sz="1600" noProof="0" dirty="0"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>
                    <a:solidFill>
                      <a:srgbClr val="0067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24088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" sz="1600" noProof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Cambios materiales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" sz="1600" noProof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Cambios intermedios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" sz="1600" noProof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Cambios estructurales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29231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" sz="1600" noProof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Corto plazo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" sz="1600" noProof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Medio/corto plazo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" sz="1600" noProof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Largo plazo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15514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" sz="1600" noProof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Bajo nuestro control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" sz="1600" b="1" noProof="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Fuera de nuestro control</a:t>
                      </a:r>
                    </a:p>
                  </a:txBody>
                  <a:tcPr marL="90000" marR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" sz="1600" b="1" noProof="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Fuera de nuestro control</a:t>
                      </a:r>
                    </a:p>
                  </a:txBody>
                  <a:tcPr marL="90000" marR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002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" sz="1600" noProof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Incidencia directa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" sz="1600" noProof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Incidencia directa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" sz="1600" noProof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Incidencia indirecta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80269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" sz="1600" noProof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Medibles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" sz="1600" noProof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Medibles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" sz="1600" b="1" noProof="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No medibles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04459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" sz="1600" noProof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Cambios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" sz="1600" noProof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Variación de factores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" sz="1600" noProof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De tendencia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" sz="1600" noProof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Normativos (legales)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" sz="1600" noProof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Cambios en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" sz="1600" noProof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Capacidades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" sz="1600" noProof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Aptitudes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" sz="1600" noProof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Potencialidades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" sz="1600" noProof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Posibilidades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ca-ES" sz="1600" noProof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" sz="1600" noProof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Cambios en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" sz="1600" noProof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La visión del mundo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" sz="1600" noProof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Comportamientos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" sz="1600" noProof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Significados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" sz="1600" noProof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Normas sociales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" sz="1600" noProof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Relaciones de poder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61634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s" sz="1600" noProof="0" dirty="0" err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p.ej.</a:t>
                      </a:r>
                      <a:r>
                        <a:rPr lang="es" sz="1600" noProof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​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ca-ES" sz="1600" noProof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ca-ES" sz="1600" noProof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129674"/>
                  </a:ext>
                </a:extLst>
              </a:tr>
              <a:tr h="38471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s" sz="1600" noProof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Cursos de ofimática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s" sz="1600" noProof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Superar los cursos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s" sz="1600" noProof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Mejorar la empleabilidad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99926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s" sz="1600" noProof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Becas comedor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s" sz="1600" noProof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Subir rendimiento escolar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s" sz="1600" noProof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Reducir la pobreza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77496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8749596"/>
      </p:ext>
    </p:extLst>
  </p:cSld>
  <p:clrMapOvr>
    <a:masterClrMapping/>
  </p:clrMapOvr>
  <p:transition spd="slow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88BA818B-E9D5-BC58-7F45-8C668657C5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ítol">
            <a:extLst>
              <a:ext uri="{FF2B5EF4-FFF2-40B4-BE49-F238E27FC236}">
                <a16:creationId xmlns:a16="http://schemas.microsoft.com/office/drawing/2014/main" id="{714F5E95-E290-FCDD-CD9D-76F0B5EFCF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5601" y="230400"/>
            <a:ext cx="10800017" cy="60480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s" sz="2400" b="1" dirty="0">
                <a:latin typeface="Calibri" panose="020F0502020204030204" pitchFamily="34" charset="0"/>
                <a:ea typeface="+mj-ea"/>
                <a:cs typeface="Arial" pitchFamily="34" charset="0"/>
              </a:rPr>
              <a:t>Orientación a procedimientos</a:t>
            </a:r>
            <a:endParaRPr lang="ca-ES" sz="2400" b="1" dirty="0">
              <a:latin typeface="Calibri" panose="020F0502020204030204" pitchFamily="34" charset="0"/>
              <a:ea typeface="+mj-ea"/>
              <a:cs typeface="Arial" pitchFamily="34" charset="0"/>
              <a:sym typeface="Symbol" panose="05050102010706020507" pitchFamily="18" charset="2"/>
            </a:endParaRPr>
          </a:p>
        </p:txBody>
      </p:sp>
      <p:graphicFrame>
        <p:nvGraphicFramePr>
          <p:cNvPr id="5" name="Taula 3">
            <a:extLst>
              <a:ext uri="{FF2B5EF4-FFF2-40B4-BE49-F238E27FC236}">
                <a16:creationId xmlns:a16="http://schemas.microsoft.com/office/drawing/2014/main" id="{AAB5CF67-8AE3-DB0B-0E60-1303A4779D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610235"/>
              </p:ext>
            </p:extLst>
          </p:nvPr>
        </p:nvGraphicFramePr>
        <p:xfrm>
          <a:off x="1019175" y="1223877"/>
          <a:ext cx="9829800" cy="54654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55008">
                  <a:extLst>
                    <a:ext uri="{9D8B030D-6E8A-4147-A177-3AD203B41FA5}">
                      <a16:colId xmlns:a16="http://schemas.microsoft.com/office/drawing/2014/main" val="3738732606"/>
                    </a:ext>
                  </a:extLst>
                </a:gridCol>
                <a:gridCol w="3687396">
                  <a:extLst>
                    <a:ext uri="{9D8B030D-6E8A-4147-A177-3AD203B41FA5}">
                      <a16:colId xmlns:a16="http://schemas.microsoft.com/office/drawing/2014/main" val="1838068521"/>
                    </a:ext>
                  </a:extLst>
                </a:gridCol>
                <a:gridCol w="3687396">
                  <a:extLst>
                    <a:ext uri="{9D8B030D-6E8A-4147-A177-3AD203B41FA5}">
                      <a16:colId xmlns:a16="http://schemas.microsoft.com/office/drawing/2014/main" val="3009398669"/>
                    </a:ext>
                  </a:extLst>
                </a:gridCol>
              </a:tblGrid>
              <a:tr h="308940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600" kern="5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1800" kern="50" dirty="0">
                        <a:effectLst/>
                        <a:latin typeface="Calibri" panose="020F050202020403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46850" marR="468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600" kern="120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Modelo: función pública</a:t>
                      </a:r>
                      <a:endParaRPr lang="ca-ES" sz="1800" kern="50" dirty="0">
                        <a:effectLst/>
                        <a:latin typeface="Calibri" panose="020F050202020403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46850" marR="46850" marT="0" marB="0" anchor="ctr"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600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Modelo: servicio y política pública</a:t>
                      </a:r>
                      <a:endParaRPr lang="ca-ES" sz="1800" kern="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46850" marR="46850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0889681"/>
                  </a:ext>
                </a:extLst>
              </a:tr>
              <a:tr h="284442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600" kern="120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Objeto</a:t>
                      </a:r>
                      <a:endParaRPr lang="ca-ES" sz="1800" kern="50" dirty="0">
                        <a:effectLst/>
                        <a:latin typeface="Calibri" panose="020F050202020403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46850" marR="46850" marT="0" marB="0" anchor="ctr"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El procedimiento administrativo</a:t>
                      </a:r>
                      <a:endParaRPr lang="ca-ES" sz="2000" kern="50" dirty="0">
                        <a:effectLst/>
                        <a:latin typeface="Calibri" panose="020F050202020403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600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Servicio y política pública, </a:t>
                      </a:r>
                      <a:r>
                        <a:rPr lang="es" sz="1600" b="1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impacto</a:t>
                      </a:r>
                      <a:endParaRPr lang="ca-ES" sz="2000" b="1" kern="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4369602"/>
                  </a:ext>
                </a:extLst>
              </a:tr>
              <a:tr h="443675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600" kern="120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Papel del trabajador</a:t>
                      </a:r>
                      <a:endParaRPr lang="ca-ES" sz="1800" kern="50" dirty="0">
                        <a:effectLst/>
                        <a:latin typeface="Calibri" panose="020F050202020403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46850" marR="46850" marT="0" marB="0" anchor="ctr"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Aplicar el procedimiento</a:t>
                      </a:r>
                      <a:endParaRPr lang="ca-ES" sz="2000" kern="50" dirty="0">
                        <a:effectLst/>
                        <a:latin typeface="Calibri" panose="020F050202020403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600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Diseñar e implantar un servicio o política pública</a:t>
                      </a:r>
                      <a:endParaRPr lang="ca-ES" sz="2000" kern="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7171819"/>
                  </a:ext>
                </a:extLst>
              </a:tr>
              <a:tr h="681164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600" kern="120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Selección</a:t>
                      </a:r>
                      <a:endParaRPr lang="ca-ES" sz="1800" kern="50" dirty="0">
                        <a:effectLst/>
                        <a:latin typeface="Calibri" panose="020F050202020403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46850" marR="46850" marT="0" marB="0" anchor="ctr"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Basada en el conocimiento de la norma</a:t>
                      </a:r>
                      <a:endParaRPr lang="ca-ES" sz="2000" kern="50" dirty="0">
                        <a:effectLst/>
                        <a:latin typeface="Calibri" panose="020F050202020403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600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Basada en las competencias y habilidades del trabajador para el desempeño de las funciones que tendrá que desarrollar</a:t>
                      </a:r>
                      <a:endParaRPr lang="ca-ES" sz="2000" kern="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4333494"/>
                  </a:ext>
                </a:extLst>
              </a:tr>
              <a:tr h="671638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600" kern="120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Formación</a:t>
                      </a:r>
                      <a:endParaRPr lang="ca-ES" sz="1800" kern="50" dirty="0">
                        <a:effectLst/>
                        <a:latin typeface="Calibri" panose="020F050202020403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46850" marR="46850" marT="0" marB="0" anchor="ctr"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Actualizar los conocimientos del trabajador cuando cambia el procedimiento</a:t>
                      </a:r>
                      <a:endParaRPr lang="ca-ES" sz="2000" kern="50" dirty="0">
                        <a:effectLst/>
                        <a:latin typeface="Calibri" panose="020F050202020403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600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Fomentar el </a:t>
                      </a:r>
                      <a:r>
                        <a:rPr lang="es" sz="1600" b="1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desarrollo </a:t>
                      </a:r>
                      <a:r>
                        <a:rPr lang="es" sz="1600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del trabajador para que adquiera nuevas competencias y habilidades para mejorar su desempeño</a:t>
                      </a:r>
                      <a:endParaRPr lang="ca-ES" sz="2000" kern="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1017992"/>
                  </a:ext>
                </a:extLst>
              </a:tr>
              <a:tr h="337625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600" kern="50" dirty="0" err="1">
                          <a:effectLst/>
                          <a:latin typeface="Calibri" panose="020F0502020204030204" pitchFamily="34" charset="0"/>
                          <a:ea typeface="DejaVu Sans" panose="020B0603030804020204" pitchFamily="34" charset="0"/>
                          <a:cs typeface="Arial" panose="020B0604020202020204" pitchFamily="34" charset="0"/>
                        </a:rPr>
                        <a:t>I+D+i</a:t>
                      </a:r>
                      <a:endParaRPr lang="ca-ES" sz="1800" kern="50" dirty="0">
                        <a:effectLst/>
                        <a:latin typeface="Calibri" panose="020F050202020403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46850" marR="46850" marT="0" marB="0" anchor="ctr"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Sobre todo externalizada</a:t>
                      </a:r>
                      <a:endParaRPr lang="ca-ES" sz="2000" kern="50" dirty="0">
                        <a:effectLst/>
                        <a:latin typeface="Calibri" panose="020F050202020403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600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Equipo propio, </a:t>
                      </a:r>
                      <a:r>
                        <a:rPr lang="es" sz="1600" kern="1200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comunidades de práctica y aprendizaje</a:t>
                      </a:r>
                      <a:endParaRPr lang="ca-ES" sz="2000" kern="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4539894"/>
                  </a:ext>
                </a:extLst>
              </a:tr>
              <a:tr h="285803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600" kern="120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Organización</a:t>
                      </a:r>
                      <a:endParaRPr lang="ca-ES" sz="1800" kern="50" dirty="0">
                        <a:effectLst/>
                        <a:latin typeface="Calibri" panose="020F050202020403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46850" marR="46850" marT="0" marB="0" anchor="ctr"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Jerárquica</a:t>
                      </a:r>
                      <a:endParaRPr lang="ca-ES" sz="2000" kern="50" dirty="0">
                        <a:effectLst/>
                        <a:latin typeface="Calibri" panose="020F050202020403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600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Por </a:t>
                      </a:r>
                      <a:r>
                        <a:rPr lang="es" sz="1600" b="1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proyectos</a:t>
                      </a:r>
                      <a:endParaRPr lang="ca-ES" sz="2000" b="1" kern="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8187813"/>
                  </a:ext>
                </a:extLst>
              </a:tr>
              <a:tr h="285803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600" kern="120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Funcionamiento lógico</a:t>
                      </a:r>
                      <a:endParaRPr lang="ca-ES" sz="1800" kern="50" dirty="0">
                        <a:effectLst/>
                        <a:latin typeface="Calibri" panose="020F050202020403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46850" marR="46850" marT="0" marB="0" anchor="ctr"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Expediente</a:t>
                      </a:r>
                      <a:endParaRPr lang="ca-ES" sz="2000" kern="50" dirty="0">
                        <a:effectLst/>
                        <a:latin typeface="Calibri" panose="020F050202020403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600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Interoperabilidad y ciencia de datos</a:t>
                      </a:r>
                      <a:endParaRPr lang="ca-ES" sz="2000" kern="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363739"/>
                  </a:ext>
                </a:extLst>
              </a:tr>
              <a:tr h="472937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600" kern="120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Relaciones entre unidades y organizs.</a:t>
                      </a:r>
                      <a:endParaRPr lang="ca-ES" sz="1800" kern="50" dirty="0">
                        <a:effectLst/>
                        <a:latin typeface="Calibri" panose="020F050202020403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46850" marR="46850" marT="0" marB="0" anchor="ctr"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Competenciales</a:t>
                      </a:r>
                      <a:endParaRPr lang="ca-ES" sz="2000" kern="50" dirty="0">
                        <a:effectLst/>
                        <a:latin typeface="Calibri" panose="020F050202020403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600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De colaboración y </a:t>
                      </a:r>
                      <a:r>
                        <a:rPr lang="es" sz="1600" b="1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complementariedad</a:t>
                      </a:r>
                      <a:endParaRPr lang="ca-ES" sz="2000" b="1" kern="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9478051"/>
                  </a:ext>
                </a:extLst>
              </a:tr>
              <a:tr h="886670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600" kern="120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Movilidad vertical</a:t>
                      </a:r>
                      <a:endParaRPr lang="ca-ES" sz="1800" kern="50" dirty="0">
                        <a:effectLst/>
                        <a:latin typeface="Calibri" panose="020F050202020403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46850" marR="46850" marT="0" marB="0" anchor="ctr"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En base a la antigüedad y la formación generalista. A menudo va acompañada de movilidad horizontal.</a:t>
                      </a:r>
                      <a:endParaRPr lang="ca-ES" sz="2000" kern="50" dirty="0">
                        <a:effectLst/>
                        <a:latin typeface="Calibri" panose="020F050202020403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600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En base a su capacidad. Requiere adquirir competencias específicas. Generalmente se progresa en el mismo ámbito funcional.</a:t>
                      </a:r>
                      <a:endParaRPr lang="ca-ES" sz="2000" kern="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9744332"/>
                  </a:ext>
                </a:extLst>
              </a:tr>
              <a:tr h="476338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600" kern="120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Movilidad horizontal</a:t>
                      </a:r>
                      <a:endParaRPr lang="ca-ES" sz="1800" kern="50" dirty="0">
                        <a:effectLst/>
                        <a:latin typeface="Calibri" panose="020F050202020403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46850" marR="46850" marT="0" marB="0" anchor="ctr"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Fácil y relativamente rápida: el procedimiento es genérico.</a:t>
                      </a:r>
                      <a:endParaRPr lang="ca-ES" sz="2000" kern="50" dirty="0">
                        <a:effectLst/>
                        <a:latin typeface="Calibri" panose="020F050202020403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600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Difícil y lenta: requiere adquirir competencias específicas</a:t>
                      </a:r>
                      <a:endParaRPr lang="ca-ES" sz="2000" kern="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76901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7991296"/>
      </p:ext>
    </p:extLst>
  </p:cSld>
  <p:clrMapOvr>
    <a:masterClrMapping/>
  </p:clrMapOvr>
  <p:transition spd="slow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3E0F8377-43F3-C443-1B9E-8F8A2A98F6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ítol">
            <a:extLst>
              <a:ext uri="{FF2B5EF4-FFF2-40B4-BE49-F238E27FC236}">
                <a16:creationId xmlns:a16="http://schemas.microsoft.com/office/drawing/2014/main" id="{6A894B85-9788-0919-E01C-E1ADD49E0B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5601" y="230400"/>
            <a:ext cx="10800017" cy="60480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s" sz="2400" b="1" dirty="0">
                <a:latin typeface="Calibri" panose="020F0502020204030204" pitchFamily="34" charset="0"/>
                <a:ea typeface="+mj-ea"/>
                <a:cs typeface="Arial" pitchFamily="34" charset="0"/>
              </a:rPr>
              <a:t>Orientación a procedimientos vs. orientación a impacto</a:t>
            </a:r>
            <a:endParaRPr lang="ca-ES" sz="2400" b="1" dirty="0">
              <a:latin typeface="Calibri" panose="020F0502020204030204" pitchFamily="34" charset="0"/>
              <a:ea typeface="+mj-ea"/>
              <a:cs typeface="Arial" pitchFamily="34" charset="0"/>
              <a:sym typeface="Symbol" panose="05050102010706020507" pitchFamily="18" charset="2"/>
            </a:endParaRPr>
          </a:p>
        </p:txBody>
      </p:sp>
      <p:graphicFrame>
        <p:nvGraphicFramePr>
          <p:cNvPr id="5" name="Taula 3">
            <a:extLst>
              <a:ext uri="{FF2B5EF4-FFF2-40B4-BE49-F238E27FC236}">
                <a16:creationId xmlns:a16="http://schemas.microsoft.com/office/drawing/2014/main" id="{A86DAB8B-9F11-F802-4197-92415316B294}"/>
              </a:ext>
            </a:extLst>
          </p:cNvPr>
          <p:cNvGraphicFramePr>
            <a:graphicFrameLocks noGrp="1"/>
          </p:cNvGraphicFramePr>
          <p:nvPr/>
        </p:nvGraphicFramePr>
        <p:xfrm>
          <a:off x="1019175" y="1223877"/>
          <a:ext cx="9829800" cy="54654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55008">
                  <a:extLst>
                    <a:ext uri="{9D8B030D-6E8A-4147-A177-3AD203B41FA5}">
                      <a16:colId xmlns:a16="http://schemas.microsoft.com/office/drawing/2014/main" val="3738732606"/>
                    </a:ext>
                  </a:extLst>
                </a:gridCol>
                <a:gridCol w="3687396">
                  <a:extLst>
                    <a:ext uri="{9D8B030D-6E8A-4147-A177-3AD203B41FA5}">
                      <a16:colId xmlns:a16="http://schemas.microsoft.com/office/drawing/2014/main" val="1838068521"/>
                    </a:ext>
                  </a:extLst>
                </a:gridCol>
                <a:gridCol w="3687396">
                  <a:extLst>
                    <a:ext uri="{9D8B030D-6E8A-4147-A177-3AD203B41FA5}">
                      <a16:colId xmlns:a16="http://schemas.microsoft.com/office/drawing/2014/main" val="3009398669"/>
                    </a:ext>
                  </a:extLst>
                </a:gridCol>
              </a:tblGrid>
              <a:tr h="308940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600" kern="5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1800" kern="50" dirty="0">
                        <a:effectLst/>
                        <a:latin typeface="Calibri" panose="020F050202020403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46850" marR="468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600" kern="120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Modelo: función pública</a:t>
                      </a:r>
                      <a:endParaRPr lang="ca-ES" sz="1800" kern="50" dirty="0">
                        <a:effectLst/>
                        <a:latin typeface="Calibri" panose="020F050202020403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46850" marR="46850" marT="0" marB="0" anchor="ctr"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600" kern="120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Modelo: servicio y política pública</a:t>
                      </a:r>
                      <a:endParaRPr lang="ca-ES" sz="1800" kern="50" dirty="0">
                        <a:effectLst/>
                        <a:latin typeface="Calibri" panose="020F050202020403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46850" marR="46850" marT="0" marB="0" anchor="ctr"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7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0889681"/>
                  </a:ext>
                </a:extLst>
              </a:tr>
              <a:tr h="284442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600" kern="120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Objeto</a:t>
                      </a:r>
                      <a:endParaRPr lang="ca-ES" sz="1800" kern="50" dirty="0">
                        <a:effectLst/>
                        <a:latin typeface="Calibri" panose="020F050202020403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46850" marR="46850" marT="0" marB="0" anchor="ctr"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El procedimiento administrativo</a:t>
                      </a:r>
                      <a:endParaRPr lang="ca-ES" sz="2000" kern="50" dirty="0">
                        <a:effectLst/>
                        <a:latin typeface="Calibri" panose="020F050202020403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Servicio y política pública, </a:t>
                      </a:r>
                      <a:r>
                        <a:rPr lang="es" sz="1600" b="1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impacto</a:t>
                      </a:r>
                      <a:endParaRPr lang="ca-ES" sz="2000" b="1" kern="5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4369602"/>
                  </a:ext>
                </a:extLst>
              </a:tr>
              <a:tr h="443675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600" kern="120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Papel del trabajador</a:t>
                      </a:r>
                      <a:endParaRPr lang="ca-ES" sz="1800" kern="50" dirty="0">
                        <a:effectLst/>
                        <a:latin typeface="Calibri" panose="020F050202020403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46850" marR="46850" marT="0" marB="0" anchor="ctr"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Aplicar el procedimiento</a:t>
                      </a:r>
                      <a:endParaRPr lang="ca-ES" sz="2000" kern="50" dirty="0">
                        <a:effectLst/>
                        <a:latin typeface="Calibri" panose="020F050202020403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6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Diseñar e implantar un servicio o política pública</a:t>
                      </a:r>
                      <a:endParaRPr lang="ca-ES" sz="2000" kern="50">
                        <a:effectLst/>
                        <a:latin typeface="Calibri" panose="020F050202020403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7171819"/>
                  </a:ext>
                </a:extLst>
              </a:tr>
              <a:tr h="681164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600" kern="120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Selección</a:t>
                      </a:r>
                      <a:endParaRPr lang="ca-ES" sz="1800" kern="50" dirty="0">
                        <a:effectLst/>
                        <a:latin typeface="Calibri" panose="020F050202020403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46850" marR="46850" marT="0" marB="0" anchor="ctr"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6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Basada en el conocimiento de la norma</a:t>
                      </a:r>
                      <a:endParaRPr lang="ca-ES" sz="2000" kern="50">
                        <a:effectLst/>
                        <a:latin typeface="Calibri" panose="020F050202020403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6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Basada en las competencias y habilidades del trabajador para el desempeño de las funciones que tendrá que desarrollar</a:t>
                      </a:r>
                      <a:endParaRPr lang="ca-ES" sz="2000" kern="50">
                        <a:effectLst/>
                        <a:latin typeface="Calibri" panose="020F050202020403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4333494"/>
                  </a:ext>
                </a:extLst>
              </a:tr>
              <a:tr h="671638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600" kern="120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Formación</a:t>
                      </a:r>
                      <a:endParaRPr lang="ca-ES" sz="1800" kern="50" dirty="0">
                        <a:effectLst/>
                        <a:latin typeface="Calibri" panose="020F050202020403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46850" marR="46850" marT="0" marB="0" anchor="ctr"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Actualizar los conocimientos del trabajador cuando cambia el procedimiento</a:t>
                      </a:r>
                      <a:endParaRPr lang="ca-ES" sz="2000" kern="50" dirty="0">
                        <a:effectLst/>
                        <a:latin typeface="Calibri" panose="020F050202020403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Fomentar el </a:t>
                      </a:r>
                      <a:r>
                        <a:rPr lang="es" sz="1600" b="1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desarrollo </a:t>
                      </a:r>
                      <a:r>
                        <a:rPr lang="es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del trabajador para que adquiera nuevas competencias y habilidades para mejorar su desempeño</a:t>
                      </a:r>
                      <a:endParaRPr lang="ca-ES" sz="2000" kern="50" dirty="0">
                        <a:effectLst/>
                        <a:latin typeface="Calibri" panose="020F050202020403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1017992"/>
                  </a:ext>
                </a:extLst>
              </a:tr>
              <a:tr h="337625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600" kern="50" dirty="0" err="1">
                          <a:effectLst/>
                          <a:latin typeface="Calibri" panose="020F0502020204030204" pitchFamily="34" charset="0"/>
                          <a:ea typeface="DejaVu Sans" panose="020B0603030804020204" pitchFamily="34" charset="0"/>
                          <a:cs typeface="Arial" panose="020B0604020202020204" pitchFamily="34" charset="0"/>
                        </a:rPr>
                        <a:t>I+D+i</a:t>
                      </a:r>
                      <a:endParaRPr lang="ca-ES" sz="1800" kern="50" dirty="0">
                        <a:effectLst/>
                        <a:latin typeface="Calibri" panose="020F050202020403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46850" marR="46850" marT="0" marB="0" anchor="ctr"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Sobre todo externalizada</a:t>
                      </a:r>
                      <a:endParaRPr lang="ca-ES" sz="2000" kern="50" dirty="0">
                        <a:effectLst/>
                        <a:latin typeface="Calibri" panose="020F050202020403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Equipo propio, </a:t>
                      </a:r>
                      <a:r>
                        <a:rPr lang="es" sz="1600" kern="1200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comunidades de práctica y aprendizaje</a:t>
                      </a:r>
                      <a:endParaRPr lang="ca-ES" sz="2000" kern="50" dirty="0">
                        <a:effectLst/>
                        <a:latin typeface="Calibri" panose="020F050202020403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4539894"/>
                  </a:ext>
                </a:extLst>
              </a:tr>
              <a:tr h="285803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600" kern="120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Organización</a:t>
                      </a:r>
                      <a:endParaRPr lang="ca-ES" sz="1800" kern="50" dirty="0">
                        <a:effectLst/>
                        <a:latin typeface="Calibri" panose="020F050202020403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46850" marR="46850" marT="0" marB="0" anchor="ctr"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Jerárquica</a:t>
                      </a:r>
                      <a:endParaRPr lang="ca-ES" sz="2000" kern="50" dirty="0">
                        <a:effectLst/>
                        <a:latin typeface="Calibri" panose="020F050202020403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Por </a:t>
                      </a:r>
                      <a:r>
                        <a:rPr lang="es" sz="1600" b="1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proyectos</a:t>
                      </a:r>
                      <a:endParaRPr lang="ca-ES" sz="2000" b="1" kern="5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8187813"/>
                  </a:ext>
                </a:extLst>
              </a:tr>
              <a:tr h="285803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600" kern="120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Funcionamiento lógico</a:t>
                      </a:r>
                      <a:endParaRPr lang="ca-ES" sz="1800" kern="50" dirty="0">
                        <a:effectLst/>
                        <a:latin typeface="Calibri" panose="020F050202020403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46850" marR="46850" marT="0" marB="0" anchor="ctr"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6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Expediente</a:t>
                      </a:r>
                      <a:endParaRPr lang="ca-ES" sz="2000" kern="50">
                        <a:effectLst/>
                        <a:latin typeface="Calibri" panose="020F050202020403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Interoperabilidad y ciencia de datos</a:t>
                      </a:r>
                      <a:endParaRPr lang="ca-ES" sz="2000" kern="50" dirty="0">
                        <a:effectLst/>
                        <a:latin typeface="Calibri" panose="020F050202020403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363739"/>
                  </a:ext>
                </a:extLst>
              </a:tr>
              <a:tr h="472937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600" kern="120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Relaciones entre unidades y organizs.</a:t>
                      </a:r>
                      <a:endParaRPr lang="ca-ES" sz="1800" kern="50" dirty="0">
                        <a:effectLst/>
                        <a:latin typeface="Calibri" panose="020F050202020403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46850" marR="46850" marT="0" marB="0" anchor="ctr"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6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Competenciales</a:t>
                      </a:r>
                      <a:endParaRPr lang="ca-ES" sz="2000" kern="50">
                        <a:effectLst/>
                        <a:latin typeface="Calibri" panose="020F050202020403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De colaboración y </a:t>
                      </a:r>
                      <a:r>
                        <a:rPr lang="es" sz="1600" b="1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complementariedad</a:t>
                      </a:r>
                      <a:endParaRPr lang="ca-ES" sz="2000" b="1" kern="5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9478051"/>
                  </a:ext>
                </a:extLst>
              </a:tr>
              <a:tr h="886670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600" kern="120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Movilidad vertical</a:t>
                      </a:r>
                      <a:endParaRPr lang="ca-ES" sz="1800" kern="50" dirty="0">
                        <a:effectLst/>
                        <a:latin typeface="Calibri" panose="020F050202020403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46850" marR="46850" marT="0" marB="0" anchor="ctr"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6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En base a la antigüedad y la formación generalista. </a:t>
                      </a:r>
                      <a:r>
                        <a:rPr lang="es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A menudo va acompañada de movilidad horizontal.</a:t>
                      </a:r>
                      <a:endParaRPr lang="ca-ES" sz="2000" kern="50" dirty="0">
                        <a:effectLst/>
                        <a:latin typeface="Calibri" panose="020F050202020403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En base a su capacidad. Requiere adquirir competencias específicas. Generalmente se progresa en el mismo ámbito funcional.</a:t>
                      </a:r>
                      <a:endParaRPr lang="ca-ES" sz="2000" kern="50" dirty="0">
                        <a:effectLst/>
                        <a:latin typeface="Calibri" panose="020F050202020403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9744332"/>
                  </a:ext>
                </a:extLst>
              </a:tr>
              <a:tr h="476338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600" kern="120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Movilidad horizontal</a:t>
                      </a:r>
                      <a:endParaRPr lang="ca-ES" sz="1800" kern="50" dirty="0">
                        <a:effectLst/>
                        <a:latin typeface="Calibri" panose="020F050202020403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46850" marR="46850" marT="0" marB="0" anchor="ctr"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6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Fácil y relativamente rápida: el procedimiento es genérico.</a:t>
                      </a:r>
                      <a:endParaRPr lang="ca-ES" sz="2000" kern="50">
                        <a:effectLst/>
                        <a:latin typeface="Calibri" panose="020F050202020403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Difícil y lenta: requiere adquirir competencias específicas</a:t>
                      </a:r>
                      <a:endParaRPr lang="ca-ES" sz="2000" kern="50" dirty="0">
                        <a:effectLst/>
                        <a:latin typeface="Calibri" panose="020F050202020403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76901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6778246"/>
      </p:ext>
    </p:extLst>
  </p:cSld>
  <p:clrMapOvr>
    <a:masterClrMapping/>
  </p:clrMapOvr>
  <p:transition spd="slow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13A4A9D2-6DD0-9444-0FFD-40077BAABC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ítol">
            <a:extLst>
              <a:ext uri="{FF2B5EF4-FFF2-40B4-BE49-F238E27FC236}">
                <a16:creationId xmlns:a16="http://schemas.microsoft.com/office/drawing/2014/main" id="{0B81CEB6-D4C4-35AD-38A5-FD87C13597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5601" y="230400"/>
            <a:ext cx="10800017" cy="60480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s" sz="2400" b="1" dirty="0">
                <a:latin typeface="Calibri" panose="020F0502020204030204" pitchFamily="34" charset="0"/>
                <a:ea typeface="+mj-ea"/>
                <a:cs typeface="Arial" pitchFamily="34" charset="0"/>
              </a:rPr>
              <a:t>Gobernar sistemas</a:t>
            </a:r>
            <a:endParaRPr lang="ca-ES" sz="2400" b="1" dirty="0">
              <a:latin typeface="Calibri" panose="020F0502020204030204" pitchFamily="34" charset="0"/>
              <a:ea typeface="+mj-ea"/>
              <a:cs typeface="Arial" pitchFamily="34" charset="0"/>
              <a:sym typeface="Symbol" panose="05050102010706020507" pitchFamily="18" charset="2"/>
            </a:endParaRPr>
          </a:p>
        </p:txBody>
      </p:sp>
      <p:graphicFrame>
        <p:nvGraphicFramePr>
          <p:cNvPr id="5" name="Taula 3">
            <a:extLst>
              <a:ext uri="{FF2B5EF4-FFF2-40B4-BE49-F238E27FC236}">
                <a16:creationId xmlns:a16="http://schemas.microsoft.com/office/drawing/2014/main" id="{396EE52F-3FDB-9AC1-82A5-B52932D44D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1440905"/>
              </p:ext>
            </p:extLst>
          </p:nvPr>
        </p:nvGraphicFramePr>
        <p:xfrm>
          <a:off x="1019175" y="1223877"/>
          <a:ext cx="6012929" cy="5136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16677">
                  <a:extLst>
                    <a:ext uri="{9D8B030D-6E8A-4147-A177-3AD203B41FA5}">
                      <a16:colId xmlns:a16="http://schemas.microsoft.com/office/drawing/2014/main" val="3553225093"/>
                    </a:ext>
                  </a:extLst>
                </a:gridCol>
                <a:gridCol w="3596252">
                  <a:extLst>
                    <a:ext uri="{9D8B030D-6E8A-4147-A177-3AD203B41FA5}">
                      <a16:colId xmlns:a16="http://schemas.microsoft.com/office/drawing/2014/main" val="1838068521"/>
                    </a:ext>
                  </a:extLst>
                </a:gridCol>
              </a:tblGrid>
              <a:tr h="30894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Ámbito</a:t>
                      </a:r>
                      <a:endParaRPr lang="es-ES" sz="1600" b="1" kern="12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72000" marT="36000" marB="3600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Sistema</a:t>
                      </a:r>
                      <a:endParaRPr lang="es-ES" sz="1600" b="1" kern="12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72000" marT="36000" marB="36000"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7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0889681"/>
                  </a:ext>
                </a:extLst>
              </a:tr>
              <a:tr h="284442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Gobernanza</a:t>
                      </a:r>
                      <a:endParaRPr lang="es-E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Estática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Vertical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Hoy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4369602"/>
                  </a:ext>
                </a:extLst>
              </a:tr>
              <a:tr h="443675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Organización</a:t>
                      </a:r>
                      <a:endParaRPr lang="es-E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Jerarquía, dentro/fuera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Unidad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Profesionales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7171819"/>
                  </a:ext>
                </a:extLst>
              </a:tr>
              <a:tr h="681164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Talento</a:t>
                      </a:r>
                      <a:endParaRPr lang="es-E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Conocimiento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Formación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Ámbito formal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4333494"/>
                  </a:ext>
                </a:extLst>
              </a:tr>
              <a:tr h="671638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Procesos</a:t>
                      </a:r>
                      <a:endParaRPr lang="es-E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Expediente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Procedimiento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Cerrado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1017992"/>
                  </a:ext>
                </a:extLst>
              </a:tr>
              <a:tr h="337625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Calidad en la gestión</a:t>
                      </a:r>
                      <a:endParaRPr lang="es-E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Competencial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Procedimiento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Presupuesto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4539894"/>
                  </a:ext>
                </a:extLst>
              </a:tr>
              <a:tr h="285803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Calidad democrática</a:t>
                      </a:r>
                      <a:endParaRPr lang="es-E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Norma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Ejecución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Resultado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81878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32726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78549180-3323-D30E-F3CD-CD340A8082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ítol">
            <a:extLst>
              <a:ext uri="{FF2B5EF4-FFF2-40B4-BE49-F238E27FC236}">
                <a16:creationId xmlns:a16="http://schemas.microsoft.com/office/drawing/2014/main" id="{92DE6BBE-1A73-D9C0-477B-88DF6AD4AF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5601" y="230400"/>
            <a:ext cx="10800017" cy="60480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s" sz="2400" b="1" dirty="0">
                <a:latin typeface="Calibri" panose="020F0502020204030204" pitchFamily="34" charset="0"/>
                <a:ea typeface="+mj-ea"/>
                <a:cs typeface="Arial" pitchFamily="34" charset="0"/>
              </a:rPr>
              <a:t>Gobernar sistemas o Gobernanza del ecosistema</a:t>
            </a:r>
            <a:endParaRPr lang="ca-ES" sz="2400" b="1" dirty="0">
              <a:latin typeface="Calibri" panose="020F0502020204030204" pitchFamily="34" charset="0"/>
              <a:ea typeface="+mj-ea"/>
              <a:cs typeface="Arial" pitchFamily="34" charset="0"/>
              <a:sym typeface="Symbol" panose="05050102010706020507" pitchFamily="18" charset="2"/>
            </a:endParaRPr>
          </a:p>
        </p:txBody>
      </p:sp>
      <p:graphicFrame>
        <p:nvGraphicFramePr>
          <p:cNvPr id="5" name="Taula 3">
            <a:extLst>
              <a:ext uri="{FF2B5EF4-FFF2-40B4-BE49-F238E27FC236}">
                <a16:creationId xmlns:a16="http://schemas.microsoft.com/office/drawing/2014/main" id="{A9A10E63-275D-F07D-92DE-D4B5C45DDA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5386778"/>
              </p:ext>
            </p:extLst>
          </p:nvPr>
        </p:nvGraphicFramePr>
        <p:xfrm>
          <a:off x="1019175" y="1223877"/>
          <a:ext cx="9829800" cy="5136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29794">
                  <a:extLst>
                    <a:ext uri="{9D8B030D-6E8A-4147-A177-3AD203B41FA5}">
                      <a16:colId xmlns:a16="http://schemas.microsoft.com/office/drawing/2014/main" val="3553225093"/>
                    </a:ext>
                  </a:extLst>
                </a:gridCol>
                <a:gridCol w="3615769">
                  <a:extLst>
                    <a:ext uri="{9D8B030D-6E8A-4147-A177-3AD203B41FA5}">
                      <a16:colId xmlns:a16="http://schemas.microsoft.com/office/drawing/2014/main" val="1838068521"/>
                    </a:ext>
                  </a:extLst>
                </a:gridCol>
                <a:gridCol w="3784237">
                  <a:extLst>
                    <a:ext uri="{9D8B030D-6E8A-4147-A177-3AD203B41FA5}">
                      <a16:colId xmlns:a16="http://schemas.microsoft.com/office/drawing/2014/main" val="3009398669"/>
                    </a:ext>
                  </a:extLst>
                </a:gridCol>
              </a:tblGrid>
              <a:tr h="30894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Ámbito</a:t>
                      </a:r>
                      <a:endParaRPr lang="es-ES" sz="1600" b="1" kern="12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72000" marT="36000" marB="3600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Sistema</a:t>
                      </a:r>
                      <a:endParaRPr lang="es-ES" sz="1600" b="1" kern="12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72000" marT="36000" marB="36000"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Ecosistema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72000" marT="36000" marB="36000"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7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0889681"/>
                  </a:ext>
                </a:extLst>
              </a:tr>
              <a:tr h="284442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Gobernanza</a:t>
                      </a:r>
                      <a:endParaRPr lang="es-E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Estática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Vertical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Hoy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Dinámica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Horizontal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Mañana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4369602"/>
                  </a:ext>
                </a:extLst>
              </a:tr>
              <a:tr h="443675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Organización</a:t>
                      </a:r>
                      <a:endParaRPr lang="es-E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Jerarquía, dentro/fuera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Unidad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Profesionales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Red, conectado/desconectado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Instancia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Ciudadanos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7171819"/>
                  </a:ext>
                </a:extLst>
              </a:tr>
              <a:tr h="681164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Talento</a:t>
                      </a:r>
                      <a:endParaRPr lang="es-E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Conocimiento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Formación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Ámbito formal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Planificación, competencia</a:t>
                      </a:r>
                      <a:endParaRPr lang="es-ES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Desarrollo</a:t>
                      </a:r>
                      <a:endParaRPr lang="es-ES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Ámbito informal, </a:t>
                      </a:r>
                      <a:r>
                        <a:rPr lang="es" sz="16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on time</a:t>
                      </a:r>
                      <a:endParaRPr lang="es-ES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4333494"/>
                  </a:ext>
                </a:extLst>
              </a:tr>
              <a:tr h="671638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Procesos</a:t>
                      </a:r>
                      <a:endParaRPr lang="es-E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Expediente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Procedimiento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Cerrado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Dato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Interoperabilidad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Abierto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1017992"/>
                  </a:ext>
                </a:extLst>
              </a:tr>
              <a:tr h="337625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Calidad en la gestión</a:t>
                      </a:r>
                      <a:endParaRPr lang="es-E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Competencial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Procedimiento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Presupuesto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Concurrencia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Objetivos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Proyectos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4539894"/>
                  </a:ext>
                </a:extLst>
              </a:tr>
              <a:tr h="285803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Calidad democrática</a:t>
                      </a:r>
                      <a:endParaRPr lang="es-E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Norma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Ejecución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Resultado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Misión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Plataforma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Impacto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81878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8835213"/>
      </p:ext>
    </p:extLst>
  </p:cSld>
  <p:clrMapOvr>
    <a:masterClrMapping/>
  </p:clrMapOvr>
  <p:transition spd="slow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DA95B8-D4CD-1D5F-6A22-735DC4CE7C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C9519642-8827-CDC2-9384-965658C06E2F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1663422"/>
            <a:ext cx="10810875" cy="3373437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ca-ES" sz="7200" dirty="0" err="1">
                <a:solidFill>
                  <a:schemeClr val="bg1"/>
                </a:solidFill>
                <a:latin typeface="Calibri" panose="020F0502020204030204" pitchFamily="34" charset="0"/>
                <a:cs typeface="Poppins" panose="020B0604020202020204" charset="0"/>
              </a:rPr>
              <a:t>Nuevo</a:t>
            </a:r>
            <a:r>
              <a:rPr lang="ca-ES" sz="7200" dirty="0">
                <a:solidFill>
                  <a:schemeClr val="bg1"/>
                </a:solidFill>
                <a:latin typeface="Calibri" panose="020F0502020204030204" pitchFamily="34" charset="0"/>
                <a:cs typeface="Poppins" panose="020B0604020202020204" charset="0"/>
              </a:rPr>
              <a:t> ecosistema para </a:t>
            </a:r>
            <a:r>
              <a:rPr lang="ca-ES" sz="7200" i="1" dirty="0" err="1">
                <a:solidFill>
                  <a:schemeClr val="bg1"/>
                </a:solidFill>
                <a:latin typeface="Calibri" panose="020F0502020204030204" pitchFamily="34" charset="0"/>
                <a:cs typeface="Poppins" panose="020B0604020202020204" charset="0"/>
              </a:rPr>
              <a:t>todos</a:t>
            </a:r>
            <a:r>
              <a:rPr lang="ca-ES" sz="7200" i="1" dirty="0">
                <a:solidFill>
                  <a:schemeClr val="bg1"/>
                </a:solidFill>
                <a:latin typeface="Calibri" panose="020F0502020204030204" pitchFamily="34" charset="0"/>
                <a:cs typeface="Poppins" panose="020B0604020202020204" charset="0"/>
              </a:rPr>
              <a:t> </a:t>
            </a:r>
            <a:br>
              <a:rPr lang="ca-ES" sz="7200" i="1" dirty="0">
                <a:solidFill>
                  <a:schemeClr val="bg1"/>
                </a:solidFill>
                <a:latin typeface="Calibri" panose="020F0502020204030204" pitchFamily="34" charset="0"/>
                <a:cs typeface="Poppins" panose="020B0604020202020204" charset="0"/>
              </a:rPr>
            </a:br>
            <a:r>
              <a:rPr lang="ca-ES" sz="7200" dirty="0">
                <a:solidFill>
                  <a:schemeClr val="bg1"/>
                </a:solidFill>
                <a:latin typeface="Calibri" panose="020F0502020204030204" pitchFamily="34" charset="0"/>
                <a:cs typeface="Poppins" panose="020B0604020202020204" charset="0"/>
              </a:rPr>
              <a:t>los actores</a:t>
            </a:r>
            <a:endParaRPr lang="es" sz="7200" dirty="0">
              <a:solidFill>
                <a:schemeClr val="bg1"/>
              </a:solidFill>
              <a:latin typeface="Calibri" panose="020F0502020204030204" pitchFamily="34" charset="0"/>
              <a:cs typeface="Poppins" panose="020B0604020202020204" charset="0"/>
            </a:endParaRPr>
          </a:p>
        </p:txBody>
      </p:sp>
      <p:sp>
        <p:nvSpPr>
          <p:cNvPr id="4" name="Subtítol">
            <a:extLst>
              <a:ext uri="{FF2B5EF4-FFF2-40B4-BE49-F238E27FC236}">
                <a16:creationId xmlns:a16="http://schemas.microsoft.com/office/drawing/2014/main" id="{6F5EA2E8-97CF-771E-7BD7-9A916BC040DE}"/>
              </a:ext>
            </a:extLst>
          </p:cNvPr>
          <p:cNvSpPr txBox="1">
            <a:spLocks/>
          </p:cNvSpPr>
          <p:nvPr/>
        </p:nvSpPr>
        <p:spPr>
          <a:xfrm>
            <a:off x="1019175" y="514801"/>
            <a:ext cx="10486443" cy="604801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r>
              <a:rPr lang="es" sz="280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Poppins" panose="020B0604020202020204" charset="0"/>
                <a:sym typeface="Symbol" panose="05050102010706020507" pitchFamily="18" charset="2"/>
              </a:rPr>
              <a:t>Cambios en el entorno</a:t>
            </a:r>
          </a:p>
        </p:txBody>
      </p:sp>
    </p:spTree>
    <p:extLst>
      <p:ext uri="{BB962C8B-B14F-4D97-AF65-F5344CB8AC3E}">
        <p14:creationId xmlns:p14="http://schemas.microsoft.com/office/powerpoint/2010/main" val="40798172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ol">
            <a:extLst>
              <a:ext uri="{FF2B5EF4-FFF2-40B4-BE49-F238E27FC236}">
                <a16:creationId xmlns:a16="http://schemas.microsoft.com/office/drawing/2014/main" id="{1183B702-6F02-8A3F-7F17-5CAD079E3D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5601" y="230400"/>
            <a:ext cx="10800017" cy="60480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s" sz="2400" b="1" dirty="0">
                <a:latin typeface="Calibri" panose="020F0502020204030204" pitchFamily="34" charset="0"/>
                <a:ea typeface="+mj-ea"/>
              </a:rPr>
              <a:t>Partenariados </a:t>
            </a:r>
            <a:r>
              <a:rPr lang="es" sz="2400" b="1">
                <a:latin typeface="Calibri" panose="020F0502020204030204" pitchFamily="34" charset="0"/>
                <a:ea typeface="+mj-ea"/>
              </a:rPr>
              <a:t>público-social- privados </a:t>
            </a:r>
            <a:endParaRPr lang="ca-ES" sz="2400" b="1" dirty="0">
              <a:latin typeface="Calibri" panose="020F0502020204030204" pitchFamily="34" charset="0"/>
              <a:ea typeface="+mj-ea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9C7ABCE-4A3B-3CF7-6704-42715E3CE716}"/>
              </a:ext>
            </a:extLst>
          </p:cNvPr>
          <p:cNvSpPr txBox="1"/>
          <p:nvPr/>
        </p:nvSpPr>
        <p:spPr>
          <a:xfrm>
            <a:off x="7968209" y="6454716"/>
            <a:ext cx="208860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" sz="1000" dirty="0">
                <a:latin typeface="Calibri" panose="020F0502020204030204" pitchFamily="34" charset="0"/>
                <a:cs typeface="Arial" panose="020B0604020202020204" pitchFamily="34" charset="0"/>
              </a:rPr>
              <a:t>Fernández </a:t>
            </a:r>
            <a:r>
              <a:rPr lang="es" sz="1000" dirty="0" err="1">
                <a:latin typeface="Calibri" panose="020F0502020204030204" pitchFamily="34" charset="0"/>
                <a:cs typeface="Arial" panose="020B0604020202020204" pitchFamily="34" charset="0"/>
              </a:rPr>
              <a:t>Sirera </a:t>
            </a:r>
            <a:r>
              <a:rPr lang="es" sz="1000" dirty="0">
                <a:latin typeface="Calibri" panose="020F0502020204030204" pitchFamily="34" charset="0"/>
                <a:cs typeface="Arial" panose="020B0604020202020204" pitchFamily="34" charset="0"/>
              </a:rPr>
              <a:t>, T. (2018)</a:t>
            </a:r>
            <a:endParaRPr lang="ca-ES" sz="10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upo 18">
            <a:extLst>
              <a:ext uri="{FF2B5EF4-FFF2-40B4-BE49-F238E27FC236}">
                <a16:creationId xmlns:a16="http://schemas.microsoft.com/office/drawing/2014/main" id="{DD2AD200-6679-8A50-C027-3B358405E201}"/>
              </a:ext>
            </a:extLst>
          </p:cNvPr>
          <p:cNvGrpSpPr/>
          <p:nvPr/>
        </p:nvGrpSpPr>
        <p:grpSpPr>
          <a:xfrm>
            <a:off x="3175182" y="1177917"/>
            <a:ext cx="5303532" cy="5332996"/>
            <a:chOff x="1651182" y="1177917"/>
            <a:chExt cx="5303532" cy="5332996"/>
          </a:xfrm>
        </p:grpSpPr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035D74F6-EA91-2E63-118F-C3F62AB5E28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1182" y="1177917"/>
              <a:ext cx="5303532" cy="5332996"/>
            </a:xfrm>
            <a:prstGeom prst="rect">
              <a:avLst/>
            </a:prstGeom>
          </p:spPr>
        </p:pic>
        <p:sp>
          <p:nvSpPr>
            <p:cNvPr id="5" name="CuadroTexto 4">
              <a:extLst>
                <a:ext uri="{FF2B5EF4-FFF2-40B4-BE49-F238E27FC236}">
                  <a16:creationId xmlns:a16="http://schemas.microsoft.com/office/drawing/2014/main" id="{9A6E6BF6-8200-0B3F-C3A6-ACF034A31F5D}"/>
                </a:ext>
              </a:extLst>
            </p:cNvPr>
            <p:cNvSpPr txBox="1"/>
            <p:nvPr/>
          </p:nvSpPr>
          <p:spPr>
            <a:xfrm>
              <a:off x="2361393" y="2060848"/>
              <a:ext cx="77136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1200" dirty="0">
                  <a:solidFill>
                    <a:schemeClr val="bg1"/>
                  </a:solidFill>
                  <a:latin typeface="Calibri" panose="020F0502020204030204" pitchFamily="34" charset="0"/>
                </a:rPr>
                <a:t>Gobierno</a:t>
              </a:r>
            </a:p>
            <a:p>
              <a:pPr algn="ctr"/>
              <a:r>
                <a:rPr lang="es-ES" sz="1200" dirty="0">
                  <a:solidFill>
                    <a:schemeClr val="bg1"/>
                  </a:solidFill>
                  <a:latin typeface="Calibri" panose="020F0502020204030204" pitchFamily="34" charset="0"/>
                </a:rPr>
                <a:t> abierto</a:t>
              </a:r>
              <a:endParaRPr lang="ca-ES" sz="120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E497B32D-311A-1272-84B3-CC497F9A922D}"/>
                </a:ext>
              </a:extLst>
            </p:cNvPr>
            <p:cNvSpPr txBox="1"/>
            <p:nvPr/>
          </p:nvSpPr>
          <p:spPr>
            <a:xfrm>
              <a:off x="3577429" y="2153180"/>
              <a:ext cx="1451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dirty="0">
                  <a:solidFill>
                    <a:schemeClr val="bg1"/>
                  </a:solidFill>
                  <a:latin typeface="Calibri" panose="020F0502020204030204" pitchFamily="34" charset="0"/>
                </a:rPr>
                <a:t>Administraciones</a:t>
              </a:r>
              <a:endParaRPr lang="ca-ES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8A7D1027-2656-0A17-2EB7-58FEFFAC32A6}"/>
                </a:ext>
              </a:extLst>
            </p:cNvPr>
            <p:cNvSpPr txBox="1"/>
            <p:nvPr/>
          </p:nvSpPr>
          <p:spPr>
            <a:xfrm>
              <a:off x="4876533" y="1676708"/>
              <a:ext cx="1351651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100" dirty="0">
                  <a:solidFill>
                    <a:schemeClr val="bg1"/>
                  </a:solidFill>
                  <a:latin typeface="Calibri" panose="020F0502020204030204" pitchFamily="34" charset="0"/>
                </a:rPr>
                <a:t>Articulación de demanda de innovación</a:t>
              </a:r>
            </a:p>
          </p:txBody>
        </p:sp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34CFC2CE-76EC-85AC-7BA1-808D4DEF44F0}"/>
                </a:ext>
              </a:extLst>
            </p:cNvPr>
            <p:cNvSpPr txBox="1"/>
            <p:nvPr/>
          </p:nvSpPr>
          <p:spPr>
            <a:xfrm>
              <a:off x="5335354" y="2365253"/>
              <a:ext cx="1474445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100" dirty="0">
                  <a:solidFill>
                    <a:schemeClr val="bg1"/>
                  </a:solidFill>
                  <a:latin typeface="Calibri" panose="020F0502020204030204" pitchFamily="34" charset="0"/>
                </a:rPr>
                <a:t>Articulación del conocimiento en el territorio</a:t>
              </a:r>
            </a:p>
          </p:txBody>
        </p:sp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CA0C8890-88AA-7516-5E38-01221DB3B73C}"/>
                </a:ext>
              </a:extLst>
            </p:cNvPr>
            <p:cNvSpPr txBox="1"/>
            <p:nvPr/>
          </p:nvSpPr>
          <p:spPr>
            <a:xfrm rot="5400000">
              <a:off x="5287795" y="3582805"/>
              <a:ext cx="78579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dirty="0">
                  <a:solidFill>
                    <a:schemeClr val="bg1"/>
                  </a:solidFill>
                  <a:latin typeface="Calibri" panose="020F0502020204030204" pitchFamily="34" charset="0"/>
                </a:rPr>
                <a:t>Agentes</a:t>
              </a:r>
            </a:p>
            <a:p>
              <a:pPr algn="ctr"/>
              <a:r>
                <a:rPr lang="es-ES" dirty="0">
                  <a:solidFill>
                    <a:schemeClr val="bg1"/>
                  </a:solidFill>
                  <a:latin typeface="Calibri" panose="020F0502020204030204" pitchFamily="34" charset="0"/>
                </a:rPr>
                <a:t>de I+D+i</a:t>
              </a:r>
              <a:endParaRPr lang="ca-ES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93F82156-B342-179B-0282-B17F43C4FC57}"/>
                </a:ext>
              </a:extLst>
            </p:cNvPr>
            <p:cNvSpPr txBox="1"/>
            <p:nvPr/>
          </p:nvSpPr>
          <p:spPr>
            <a:xfrm rot="16200000">
              <a:off x="2503455" y="3582805"/>
              <a:ext cx="84350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dirty="0">
                  <a:solidFill>
                    <a:schemeClr val="bg1"/>
                  </a:solidFill>
                  <a:latin typeface="Calibri" panose="020F0502020204030204" pitchFamily="34" charset="0"/>
                </a:rPr>
                <a:t>Sociedad</a:t>
              </a:r>
            </a:p>
            <a:p>
              <a:pPr algn="ctr"/>
              <a:r>
                <a:rPr lang="es-ES" dirty="0">
                  <a:solidFill>
                    <a:schemeClr val="bg1"/>
                  </a:solidFill>
                  <a:latin typeface="Calibri" panose="020F0502020204030204" pitchFamily="34" charset="0"/>
                </a:rPr>
                <a:t>civil</a:t>
              </a:r>
              <a:endParaRPr lang="ca-ES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A35CB4CA-60CD-64AA-2679-603C08F90CB4}"/>
                </a:ext>
              </a:extLst>
            </p:cNvPr>
            <p:cNvSpPr txBox="1"/>
            <p:nvPr/>
          </p:nvSpPr>
          <p:spPr>
            <a:xfrm>
              <a:off x="3857955" y="5090725"/>
              <a:ext cx="88998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dirty="0">
                  <a:solidFill>
                    <a:schemeClr val="bg1"/>
                  </a:solidFill>
                  <a:latin typeface="Calibri" panose="020F0502020204030204" pitchFamily="34" charset="0"/>
                </a:rPr>
                <a:t>Empresas</a:t>
              </a:r>
              <a:endParaRPr lang="ca-ES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925381FE-F356-70BF-8DCD-EBED52F226F1}"/>
                </a:ext>
              </a:extLst>
            </p:cNvPr>
            <p:cNvSpPr txBox="1"/>
            <p:nvPr/>
          </p:nvSpPr>
          <p:spPr>
            <a:xfrm>
              <a:off x="2123728" y="5022461"/>
              <a:ext cx="135165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200" dirty="0">
                  <a:solidFill>
                    <a:schemeClr val="bg1"/>
                  </a:solidFill>
                  <a:latin typeface="Calibri" panose="020F0502020204030204" pitchFamily="34" charset="0"/>
                </a:rPr>
                <a:t>Articulación de demanda de innovación</a:t>
              </a:r>
            </a:p>
          </p:txBody>
        </p:sp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CC865D9F-3BCB-B3E0-3778-08F747C16AF8}"/>
                </a:ext>
              </a:extLst>
            </p:cNvPr>
            <p:cNvSpPr txBox="1"/>
            <p:nvPr/>
          </p:nvSpPr>
          <p:spPr>
            <a:xfrm>
              <a:off x="5449859" y="4654297"/>
              <a:ext cx="135165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100" dirty="0">
                  <a:solidFill>
                    <a:schemeClr val="bg1"/>
                  </a:solidFill>
                  <a:latin typeface="Calibri" panose="020F0502020204030204" pitchFamily="34" charset="0"/>
                </a:rPr>
                <a:t>Nuevos modelos de innovación</a:t>
              </a:r>
            </a:p>
          </p:txBody>
        </p: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2749B6A2-A559-AAA5-D631-C21E47309ECC}"/>
                </a:ext>
              </a:extLst>
            </p:cNvPr>
            <p:cNvSpPr txBox="1"/>
            <p:nvPr/>
          </p:nvSpPr>
          <p:spPr>
            <a:xfrm>
              <a:off x="5164565" y="5137378"/>
              <a:ext cx="135165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100" dirty="0">
                  <a:solidFill>
                    <a:schemeClr val="bg1"/>
                  </a:solidFill>
                  <a:latin typeface="Calibri" panose="020F0502020204030204" pitchFamily="34" charset="0"/>
                </a:rPr>
                <a:t>Modernización del tejido productivo</a:t>
              </a:r>
            </a:p>
          </p:txBody>
        </p:sp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7B1C73E3-00D6-F5EC-CE5B-27503F2A3976}"/>
                </a:ext>
              </a:extLst>
            </p:cNvPr>
            <p:cNvSpPr txBox="1"/>
            <p:nvPr/>
          </p:nvSpPr>
          <p:spPr>
            <a:xfrm>
              <a:off x="4843695" y="5620458"/>
              <a:ext cx="135165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100" dirty="0">
                  <a:solidFill>
                    <a:schemeClr val="bg1"/>
                  </a:solidFill>
                  <a:latin typeface="Calibri" panose="020F0502020204030204" pitchFamily="34" charset="0"/>
                </a:rPr>
                <a:t>Actividades emergentes</a:t>
              </a:r>
            </a:p>
          </p:txBody>
        </p:sp>
        <p:sp>
          <p:nvSpPr>
            <p:cNvPr id="18" name="CuadroTexto 17">
              <a:extLst>
                <a:ext uri="{FF2B5EF4-FFF2-40B4-BE49-F238E27FC236}">
                  <a16:creationId xmlns:a16="http://schemas.microsoft.com/office/drawing/2014/main" id="{F1F20284-FE8A-541F-F927-FBCEF94A0AF2}"/>
                </a:ext>
              </a:extLst>
            </p:cNvPr>
            <p:cNvSpPr txBox="1"/>
            <p:nvPr/>
          </p:nvSpPr>
          <p:spPr>
            <a:xfrm>
              <a:off x="3419872" y="3244251"/>
              <a:ext cx="171816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200" b="1" dirty="0">
                  <a:latin typeface="Calibri" panose="020F0502020204030204" pitchFamily="34" charset="0"/>
                </a:rPr>
                <a:t>Innovación territorial:</a:t>
              </a:r>
            </a:p>
            <a:p>
              <a:pPr algn="ctr"/>
              <a:r>
                <a:rPr lang="es-ES" sz="1200" dirty="0">
                  <a:latin typeface="Calibri" panose="020F0502020204030204" pitchFamily="34" charset="0"/>
                </a:rPr>
                <a:t>codiseño y cocreación de nuevas soluciones para los retos de la sociedad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709668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D7401B-B40D-A97C-12C5-3B40AADDA9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ol">
            <a:extLst>
              <a:ext uri="{FF2B5EF4-FFF2-40B4-BE49-F238E27FC236}">
                <a16:creationId xmlns:a16="http://schemas.microsoft.com/office/drawing/2014/main" id="{71813589-BAC3-0B76-05A7-2F00155FE2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5601" y="230400"/>
            <a:ext cx="10800017" cy="60480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s" sz="2400" b="1" dirty="0">
                <a:latin typeface="Calibri" panose="020F0502020204030204" pitchFamily="34" charset="0"/>
                <a:ea typeface="+mj-ea"/>
              </a:rPr>
              <a:t>Políticas orientadas a </a:t>
            </a:r>
            <a:r>
              <a:rPr lang="es" sz="2400" b="1" dirty="0" err="1">
                <a:latin typeface="Calibri" panose="020F0502020204030204" pitchFamily="34" charset="0"/>
                <a:ea typeface="+mj-ea"/>
              </a:rPr>
              <a:t>misiones </a:t>
            </a:r>
            <a:r>
              <a:rPr lang="es" sz="2400" b="1" dirty="0">
                <a:latin typeface="Calibri" panose="020F0502020204030204" pitchFamily="34" charset="0"/>
                <a:ea typeface="+mj-ea"/>
              </a:rPr>
              <a:t>(i)</a:t>
            </a:r>
            <a:endParaRPr lang="ca-ES" sz="2400" b="1" dirty="0">
              <a:latin typeface="Calibri" panose="020F0502020204030204" pitchFamily="34" charset="0"/>
              <a:ea typeface="+mj-ea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14EC117-A54C-5AB7-51BA-6CC98EBAD4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9697" y="1268414"/>
            <a:ext cx="6505589" cy="5309663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4F15E8E1-2B34-2164-805B-0F42402E85E8}"/>
              </a:ext>
            </a:extLst>
          </p:cNvPr>
          <p:cNvSpPr txBox="1"/>
          <p:nvPr/>
        </p:nvSpPr>
        <p:spPr>
          <a:xfrm>
            <a:off x="6612490" y="6525344"/>
            <a:ext cx="3456384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1200" b="0" i="0">
                <a:solidFill>
                  <a:srgbClr val="000000"/>
                </a:solidFill>
                <a:effectLst/>
                <a:cs typeface="Arial" panose="020B0604020202020204" pitchFamily="34" charset="0"/>
              </a:defRPr>
            </a:lvl1pPr>
          </a:lstStyle>
          <a:p>
            <a:pPr algn="r"/>
            <a:r>
              <a:rPr lang="es" sz="1000" dirty="0">
                <a:latin typeface="Calibri" panose="020F0502020204030204" pitchFamily="34" charset="0"/>
              </a:rPr>
              <a:t>European Commission &amp; Mazzucato, M. (2018)</a:t>
            </a:r>
            <a:endParaRPr lang="ca-ES" sz="1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520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047630-8E27-634D-1513-9A11D14F00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ol">
            <a:extLst>
              <a:ext uri="{FF2B5EF4-FFF2-40B4-BE49-F238E27FC236}">
                <a16:creationId xmlns:a16="http://schemas.microsoft.com/office/drawing/2014/main" id="{60C6C926-CDB9-7C08-6043-2845678605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5601" y="230400"/>
            <a:ext cx="10800017" cy="60480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s" sz="2400" b="1" dirty="0">
                <a:latin typeface="Calibri" panose="020F0502020204030204" pitchFamily="34" charset="0"/>
                <a:ea typeface="+mj-ea"/>
              </a:rPr>
              <a:t>Políticas orientadas a misiones (ii)</a:t>
            </a:r>
            <a:endParaRPr lang="ca-ES" sz="2400" b="1" dirty="0">
              <a:latin typeface="Calibri" panose="020F0502020204030204" pitchFamily="34" charset="0"/>
              <a:ea typeface="+mj-ea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29F4584-F14E-8970-1660-F244D8F4FC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1704" y="1071074"/>
            <a:ext cx="5458168" cy="5675095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F60728E5-78C7-BD18-1994-DB4938B7388E}"/>
              </a:ext>
            </a:extLst>
          </p:cNvPr>
          <p:cNvSpPr txBox="1"/>
          <p:nvPr/>
        </p:nvSpPr>
        <p:spPr>
          <a:xfrm>
            <a:off x="6612490" y="6525344"/>
            <a:ext cx="3456384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1200" b="0" i="0">
                <a:solidFill>
                  <a:srgbClr val="000000"/>
                </a:solidFill>
                <a:effectLst/>
                <a:cs typeface="Arial" panose="020B0604020202020204" pitchFamily="34" charset="0"/>
              </a:defRPr>
            </a:lvl1pPr>
          </a:lstStyle>
          <a:p>
            <a:pPr algn="r"/>
            <a:r>
              <a:rPr lang="es" sz="1000" dirty="0">
                <a:latin typeface="Calibri" panose="020F0502020204030204" pitchFamily="34" charset="0"/>
              </a:rPr>
              <a:t>European Commission &amp; Mazzucato, M. (2018)</a:t>
            </a:r>
            <a:endParaRPr lang="ca-ES" sz="1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04786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24BEEF-8DCC-6533-BAD6-377B8815CD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ol">
            <a:extLst>
              <a:ext uri="{FF2B5EF4-FFF2-40B4-BE49-F238E27FC236}">
                <a16:creationId xmlns:a16="http://schemas.microsoft.com/office/drawing/2014/main" id="{0A9CE3A0-358F-212E-6D02-7F02276633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5601" y="230400"/>
            <a:ext cx="10800017" cy="60480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s" sz="2400" b="1" dirty="0">
                <a:latin typeface="Calibri" panose="020F0502020204030204" pitchFamily="34" charset="0"/>
                <a:ea typeface="+mj-ea"/>
              </a:rPr>
              <a:t>Políticas orientadas a misiones (iii)</a:t>
            </a:r>
            <a:endParaRPr lang="ca-ES" sz="2400" b="1" dirty="0">
              <a:latin typeface="Calibri" panose="020F0502020204030204" pitchFamily="34" charset="0"/>
              <a:ea typeface="+mj-ea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4C89DFA-A64E-9A2A-3B37-8A0325C893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9776" y="1041295"/>
            <a:ext cx="4911738" cy="5816705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91BC6CBB-6D63-C0AB-72A5-B30D986F0E94}"/>
              </a:ext>
            </a:extLst>
          </p:cNvPr>
          <p:cNvSpPr txBox="1"/>
          <p:nvPr/>
        </p:nvSpPr>
        <p:spPr>
          <a:xfrm>
            <a:off x="7320136" y="6453189"/>
            <a:ext cx="273667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1200" b="0" i="0">
                <a:solidFill>
                  <a:srgbClr val="000000"/>
                </a:solidFill>
                <a:effectLst/>
                <a:cs typeface="Arial" panose="020B0604020202020204" pitchFamily="34" charset="0"/>
              </a:defRPr>
            </a:lvl1pPr>
          </a:lstStyle>
          <a:p>
            <a:pPr algn="r"/>
            <a:r>
              <a:rPr lang="es" sz="1000" dirty="0">
                <a:latin typeface="Calibri" panose="020F0502020204030204" pitchFamily="34" charset="0"/>
              </a:rPr>
              <a:t>Hill, D. (2022)</a:t>
            </a:r>
          </a:p>
        </p:txBody>
      </p:sp>
    </p:spTree>
    <p:extLst>
      <p:ext uri="{BB962C8B-B14F-4D97-AF65-F5344CB8AC3E}">
        <p14:creationId xmlns:p14="http://schemas.microsoft.com/office/powerpoint/2010/main" val="93016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 hombre en traje posando para fotografia&#10;&#10;Descripción generada automáticamente">
            <a:extLst>
              <a:ext uri="{FF2B5EF4-FFF2-40B4-BE49-F238E27FC236}">
                <a16:creationId xmlns:a16="http://schemas.microsoft.com/office/drawing/2014/main" id="{05B569A4-6900-9549-8386-A4346631BD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234" y="864248"/>
            <a:ext cx="3317866" cy="4230279"/>
          </a:xfrm>
          <a:prstGeom prst="rect">
            <a:avLst/>
          </a:prstGeom>
        </p:spPr>
      </p:pic>
      <p:sp>
        <p:nvSpPr>
          <p:cNvPr id="156" name="Google Shape;156;p53"/>
          <p:cNvSpPr/>
          <p:nvPr/>
        </p:nvSpPr>
        <p:spPr>
          <a:xfrm>
            <a:off x="570045" y="5224904"/>
            <a:ext cx="3438055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b="1" i="0" u="none" strike="noStrike" cap="none" dirty="0">
                <a:latin typeface="Calibri" panose="020F0502020204030204" pitchFamily="34" charset="0"/>
                <a:ea typeface="Roboto"/>
                <a:cs typeface="Roboto"/>
                <a:sym typeface="Roboto"/>
              </a:rPr>
              <a:t>Ismael Peña-López</a:t>
            </a:r>
            <a:endParaRPr sz="2400" dirty="0">
              <a:latin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b="1" i="0" u="none" strike="noStrike" cap="none" dirty="0">
                <a:latin typeface="Calibri" panose="020F0502020204030204" pitchFamily="34" charset="0"/>
                <a:ea typeface="Roboto"/>
                <a:cs typeface="Roboto"/>
                <a:sym typeface="Roboto"/>
              </a:rPr>
              <a:t>@ictlogist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b="1" dirty="0">
                <a:latin typeface="Calibri" panose="020F0502020204030204" pitchFamily="34" charset="0"/>
                <a:ea typeface="Roboto"/>
                <a:cs typeface="Roboto"/>
                <a:sym typeface="Roboto"/>
              </a:rPr>
              <a:t>http://ictlogy.net</a:t>
            </a:r>
            <a:endParaRPr sz="700" b="1" i="0" u="none" strike="noStrike" cap="none" dirty="0">
              <a:latin typeface="Calibri" panose="020F0502020204030204" pitchFamily="34" charset="0"/>
              <a:sym typeface="Arial"/>
            </a:endParaRPr>
          </a:p>
        </p:txBody>
      </p:sp>
      <p:sp>
        <p:nvSpPr>
          <p:cNvPr id="4" name="Google Shape;360;g2c8b95d9aeb_0_135">
            <a:extLst>
              <a:ext uri="{FF2B5EF4-FFF2-40B4-BE49-F238E27FC236}">
                <a16:creationId xmlns:a16="http://schemas.microsoft.com/office/drawing/2014/main" id="{59EFBC1C-E58A-364E-61AC-539F986B7BCF}"/>
              </a:ext>
            </a:extLst>
          </p:cNvPr>
          <p:cNvSpPr txBox="1"/>
          <p:nvPr/>
        </p:nvSpPr>
        <p:spPr>
          <a:xfrm>
            <a:off x="4764351" y="864248"/>
            <a:ext cx="6613801" cy="5847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292100" lvl="0" indent="-292100">
              <a:buSzPts val="1900"/>
              <a:buFont typeface="Calibri"/>
              <a:buChar char="•"/>
            </a:pPr>
            <a:r>
              <a:rPr lang="es-ES" sz="1900" dirty="0">
                <a:ea typeface="Calibri"/>
                <a:cs typeface="Calibri"/>
                <a:sym typeface="Calibri"/>
              </a:rPr>
              <a:t>Profesor. Estudios de Derecho y Ciencia Política, UOC</a:t>
            </a:r>
            <a:br>
              <a:rPr lang="es-ES" sz="1900" dirty="0">
                <a:ea typeface="Calibri"/>
                <a:cs typeface="Calibri"/>
                <a:sym typeface="Calibri"/>
              </a:rPr>
            </a:br>
            <a:r>
              <a:rPr lang="es-ES" sz="1900" dirty="0">
                <a:ea typeface="Calibri"/>
                <a:cs typeface="Calibri"/>
                <a:sym typeface="Calibri"/>
              </a:rPr>
              <a:t>2024-</a:t>
            </a:r>
          </a:p>
          <a:p>
            <a:pPr>
              <a:buSzPts val="1900"/>
            </a:pPr>
            <a:endParaRPr lang="es-ES" sz="800" dirty="0">
              <a:ea typeface="Calibri"/>
              <a:cs typeface="Calibri"/>
              <a:sym typeface="Calibri"/>
            </a:endParaRPr>
          </a:p>
          <a:p>
            <a:pPr marL="292100" lvl="0" indent="-292100">
              <a:buSzPts val="1900"/>
              <a:buFont typeface="Calibri"/>
              <a:buChar char="•"/>
            </a:pPr>
            <a:r>
              <a:rPr lang="es-ES" sz="1900" dirty="0">
                <a:ea typeface="Calibri"/>
                <a:cs typeface="Calibri"/>
                <a:sym typeface="Calibri"/>
              </a:rPr>
              <a:t>Consultor freelance OECD-SIGMA</a:t>
            </a:r>
            <a:br>
              <a:rPr lang="es-ES" sz="1900" dirty="0">
                <a:ea typeface="Calibri"/>
                <a:cs typeface="Calibri"/>
                <a:sym typeface="Calibri"/>
              </a:rPr>
            </a:br>
            <a:r>
              <a:rPr lang="es-ES" sz="1900" dirty="0">
                <a:ea typeface="Calibri"/>
                <a:cs typeface="Calibri"/>
                <a:sym typeface="Calibri"/>
              </a:rPr>
              <a:t>2024-</a:t>
            </a:r>
          </a:p>
          <a:p>
            <a:pPr marL="292100" lvl="0" indent="-203200">
              <a:buSzPts val="1400"/>
            </a:pPr>
            <a:endParaRPr lang="es-ES" sz="800" dirty="0">
              <a:ea typeface="Calibri"/>
              <a:cs typeface="Calibri"/>
              <a:sym typeface="Calibri"/>
            </a:endParaRPr>
          </a:p>
          <a:p>
            <a:pPr marL="292100" lvl="0" indent="-292100">
              <a:buSzPts val="1900"/>
              <a:buFont typeface="Calibri"/>
              <a:buChar char="•"/>
            </a:pPr>
            <a:r>
              <a:rPr lang="es-ES" sz="1900" dirty="0">
                <a:ea typeface="Calibri"/>
                <a:cs typeface="Calibri"/>
                <a:sym typeface="Calibri"/>
              </a:rPr>
              <a:t>Director. Escuela de Administración Pública de Cataluña</a:t>
            </a:r>
            <a:br>
              <a:rPr lang="es-ES" sz="1900" dirty="0">
                <a:ea typeface="Calibri"/>
                <a:cs typeface="Calibri"/>
                <a:sym typeface="Calibri"/>
              </a:rPr>
            </a:br>
            <a:r>
              <a:rPr lang="es-ES" sz="1900" dirty="0">
                <a:ea typeface="Calibri"/>
                <a:cs typeface="Calibri"/>
                <a:sym typeface="Calibri"/>
              </a:rPr>
              <a:t>2021-2024</a:t>
            </a:r>
          </a:p>
          <a:p>
            <a:pPr marL="292100" lvl="0" indent="-203200">
              <a:buSzPts val="1400"/>
            </a:pPr>
            <a:endParaRPr lang="es-ES" sz="800" dirty="0">
              <a:ea typeface="Calibri"/>
              <a:cs typeface="Calibri"/>
              <a:sym typeface="Calibri"/>
            </a:endParaRPr>
          </a:p>
          <a:p>
            <a:pPr marL="292100" lvl="0" indent="-292100">
              <a:buSzPts val="1900"/>
              <a:buFont typeface="Calibri"/>
              <a:buChar char="•"/>
            </a:pPr>
            <a:r>
              <a:rPr lang="es-ES" sz="1900" dirty="0">
                <a:ea typeface="Calibri"/>
                <a:cs typeface="Calibri"/>
                <a:sym typeface="Calibri"/>
              </a:rPr>
              <a:t>Director general de Participación ciudadana y procesos </a:t>
            </a:r>
            <a:r>
              <a:rPr lang="es-ES" sz="1900" dirty="0">
                <a:latin typeface="+mj-lt"/>
                <a:ea typeface="Calibri"/>
                <a:cs typeface="Calibri"/>
                <a:sym typeface="Calibri"/>
              </a:rPr>
              <a:t>electorales, Generalitat de Catalunya</a:t>
            </a:r>
            <a:br>
              <a:rPr lang="es-ES" sz="1900" dirty="0">
                <a:latin typeface="+mj-lt"/>
                <a:ea typeface="Calibri"/>
                <a:cs typeface="Calibri"/>
                <a:sym typeface="Calibri"/>
              </a:rPr>
            </a:br>
            <a:r>
              <a:rPr lang="es-ES" sz="1900" dirty="0">
                <a:latin typeface="+mj-lt"/>
                <a:ea typeface="Calibri"/>
                <a:cs typeface="Calibri"/>
                <a:sym typeface="Calibri"/>
              </a:rPr>
              <a:t>2018-2022</a:t>
            </a:r>
          </a:p>
          <a:p>
            <a:pPr marL="292100" lvl="0" indent="-203200">
              <a:buSzPts val="1400"/>
            </a:pPr>
            <a:endParaRPr lang="es-ES" sz="800" dirty="0">
              <a:latin typeface="+mj-lt"/>
              <a:ea typeface="Calibri"/>
              <a:cs typeface="Calibri"/>
              <a:sym typeface="Calibri"/>
            </a:endParaRPr>
          </a:p>
          <a:p>
            <a:pPr marL="292100" lvl="0" indent="-292100">
              <a:buSzPts val="1900"/>
              <a:buFont typeface="Calibri"/>
              <a:buChar char="•"/>
            </a:pPr>
            <a:r>
              <a:rPr lang="es-ES" sz="1900" dirty="0">
                <a:latin typeface="+mj-lt"/>
                <a:ea typeface="Calibri"/>
                <a:cs typeface="Calibri"/>
                <a:sym typeface="Calibri"/>
              </a:rPr>
              <a:t>Director de Innovación Abierta. </a:t>
            </a:r>
            <a:r>
              <a:rPr lang="es-ES" sz="1900" dirty="0" err="1">
                <a:latin typeface="+mj-lt"/>
                <a:ea typeface="Calibri"/>
                <a:cs typeface="Calibri"/>
                <a:sym typeface="Calibri"/>
              </a:rPr>
              <a:t>Fundació</a:t>
            </a:r>
            <a:r>
              <a:rPr lang="es-ES" sz="1900" dirty="0">
                <a:latin typeface="+mj-lt"/>
                <a:ea typeface="Calibri"/>
                <a:cs typeface="Calibri"/>
                <a:sym typeface="Calibri"/>
              </a:rPr>
              <a:t> Jaume Bofill</a:t>
            </a:r>
            <a:br>
              <a:rPr lang="es-ES" sz="1900" dirty="0">
                <a:latin typeface="+mj-lt"/>
                <a:ea typeface="Calibri"/>
                <a:cs typeface="Calibri"/>
                <a:sym typeface="Calibri"/>
              </a:rPr>
            </a:br>
            <a:r>
              <a:rPr lang="es-ES" sz="1900" dirty="0">
                <a:latin typeface="+mj-lt"/>
                <a:ea typeface="Calibri"/>
                <a:cs typeface="Calibri"/>
                <a:sym typeface="Calibri"/>
              </a:rPr>
              <a:t>2013-2018</a:t>
            </a:r>
            <a:br>
              <a:rPr lang="es-ES" sz="1900" dirty="0">
                <a:latin typeface="+mj-lt"/>
                <a:ea typeface="Calibri"/>
                <a:cs typeface="Calibri"/>
                <a:sym typeface="Calibri"/>
              </a:rPr>
            </a:br>
            <a:endParaRPr sz="800" b="0" i="0" u="none" strike="noStrike" cap="none" dirty="0">
              <a:solidFill>
                <a:srgbClr val="000000"/>
              </a:solidFill>
              <a:latin typeface="+mj-lt"/>
              <a:ea typeface="Calibri"/>
              <a:cs typeface="Calibri"/>
              <a:sym typeface="Calibri"/>
            </a:endParaRPr>
          </a:p>
          <a:p>
            <a:pPr marL="292100" lvl="0" indent="-292100">
              <a:buSzPts val="1900"/>
              <a:buFont typeface="Calibri"/>
              <a:buChar char="•"/>
            </a:pPr>
            <a:r>
              <a:rPr lang="es-ES" sz="1900" b="0" i="0" u="none" strike="noStrike" cap="none" dirty="0">
                <a:solidFill>
                  <a:srgbClr val="000000"/>
                </a:solidFill>
                <a:latin typeface="+mj-lt"/>
                <a:ea typeface="Calibri"/>
                <a:cs typeface="Calibri"/>
                <a:sym typeface="Calibri"/>
              </a:rPr>
              <a:t>Profesor. Estudios de Derecho y Ciencia Política, UOC</a:t>
            </a:r>
            <a:br>
              <a:rPr lang="es-ES" sz="1900" dirty="0">
                <a:latin typeface="+mj-lt"/>
                <a:ea typeface="Calibri"/>
                <a:cs typeface="Calibri"/>
                <a:sym typeface="Calibri"/>
              </a:rPr>
            </a:br>
            <a:r>
              <a:rPr lang="es-ES" sz="1900" dirty="0">
                <a:latin typeface="+mj-lt"/>
                <a:ea typeface="Calibri"/>
                <a:cs typeface="Calibri"/>
                <a:sym typeface="Calibri"/>
              </a:rPr>
              <a:t>2005-2018</a:t>
            </a:r>
          </a:p>
          <a:p>
            <a:pPr marL="292100" lvl="0" indent="-203200">
              <a:buSzPts val="1400"/>
            </a:pPr>
            <a:endParaRPr lang="es-ES" sz="800" dirty="0">
              <a:latin typeface="+mj-lt"/>
              <a:ea typeface="Calibri"/>
              <a:cs typeface="Calibri"/>
              <a:sym typeface="Calibri"/>
            </a:endParaRPr>
          </a:p>
          <a:p>
            <a:pPr marL="292100" lvl="0" indent="-292100">
              <a:buSzPts val="1900"/>
              <a:buFont typeface="Calibri"/>
              <a:buChar char="•"/>
            </a:pPr>
            <a:r>
              <a:rPr lang="es-ES" sz="1900" dirty="0">
                <a:latin typeface="+mj-lt"/>
                <a:ea typeface="Calibri"/>
                <a:cs typeface="Calibri"/>
                <a:sym typeface="Calibri"/>
              </a:rPr>
              <a:t>Director de Cooperación al Desarrollo, UOC</a:t>
            </a:r>
            <a:br>
              <a:rPr lang="es-ES" sz="1900" dirty="0">
                <a:latin typeface="+mj-lt"/>
                <a:ea typeface="Calibri"/>
                <a:cs typeface="Calibri"/>
                <a:sym typeface="Calibri"/>
              </a:rPr>
            </a:br>
            <a:r>
              <a:rPr lang="es-ES" sz="1900" dirty="0">
                <a:latin typeface="+mj-lt"/>
                <a:ea typeface="Calibri"/>
                <a:cs typeface="Calibri"/>
                <a:sym typeface="Calibri"/>
              </a:rPr>
              <a:t>2001-2005</a:t>
            </a:r>
          </a:p>
          <a:p>
            <a:pPr marL="292100" lvl="0" indent="-292100">
              <a:buSzPts val="1900"/>
              <a:buFont typeface="Calibri"/>
              <a:buChar char="•"/>
            </a:pPr>
            <a:endParaRPr sz="1900" b="0" i="0" u="none" strike="noStrike" cap="none" dirty="0">
              <a:solidFill>
                <a:srgbClr val="000000"/>
              </a:solidFill>
              <a:latin typeface="+mj-lt"/>
              <a:ea typeface="Calibri"/>
              <a:cs typeface="Calibri"/>
              <a:sym typeface="Calibri"/>
            </a:endParaRPr>
          </a:p>
          <a:p>
            <a:pPr marL="29210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800" b="0" i="0" u="none" strike="noStrike" cap="none" dirty="0">
              <a:solidFill>
                <a:srgbClr val="000000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2" name="Títol">
            <a:extLst>
              <a:ext uri="{FF2B5EF4-FFF2-40B4-BE49-F238E27FC236}">
                <a16:creationId xmlns:a16="http://schemas.microsoft.com/office/drawing/2014/main" id="{863F0830-CE22-C503-72BF-44872CC09C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5601" y="230400"/>
            <a:ext cx="10800017" cy="60480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s-ES" sz="2400" b="1" noProof="0">
                <a:latin typeface="Calibri" panose="020F0502020204030204" pitchFamily="34" charset="0"/>
                <a:ea typeface="+mj-ea"/>
                <a:cs typeface="Arial" pitchFamily="34" charset="0"/>
              </a:rPr>
              <a:t>Acerca de…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6FF16B-2F80-DDB6-3A01-03C6787844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ol">
            <a:extLst>
              <a:ext uri="{FF2B5EF4-FFF2-40B4-BE49-F238E27FC236}">
                <a16:creationId xmlns:a16="http://schemas.microsoft.com/office/drawing/2014/main" id="{11ECBFCA-B727-1A59-A1A0-2FAC716488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5601" y="230400"/>
            <a:ext cx="10800017" cy="60480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s" sz="2400" b="1" dirty="0">
                <a:latin typeface="Calibri" panose="020F0502020204030204" pitchFamily="34" charset="0"/>
                <a:ea typeface="+mj-ea"/>
              </a:rPr>
              <a:t>Políticas orientadas a misiones (iv)</a:t>
            </a:r>
            <a:endParaRPr lang="ca-ES" sz="2400" b="1" dirty="0">
              <a:latin typeface="Calibri" panose="020F0502020204030204" pitchFamily="34" charset="0"/>
              <a:ea typeface="+mj-ea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372DEB1-5E65-AF99-6081-28229DA7FB9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60" b="1987"/>
          <a:stretch/>
        </p:blipFill>
        <p:spPr>
          <a:xfrm>
            <a:off x="3215681" y="1166704"/>
            <a:ext cx="5914057" cy="5574665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328AF0FA-C2EC-6739-66F0-960022A0436B}"/>
              </a:ext>
            </a:extLst>
          </p:cNvPr>
          <p:cNvSpPr txBox="1"/>
          <p:nvPr/>
        </p:nvSpPr>
        <p:spPr>
          <a:xfrm>
            <a:off x="7320136" y="6453189"/>
            <a:ext cx="273667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1200" b="0" i="0">
                <a:solidFill>
                  <a:srgbClr val="000000"/>
                </a:solidFill>
                <a:effectLst/>
                <a:cs typeface="Arial" panose="020B0604020202020204" pitchFamily="34" charset="0"/>
              </a:defRPr>
            </a:lvl1pPr>
          </a:lstStyle>
          <a:p>
            <a:pPr algn="r"/>
            <a:r>
              <a:rPr lang="es" sz="1000" dirty="0">
                <a:latin typeface="Calibri" panose="020F0502020204030204" pitchFamily="34" charset="0"/>
              </a:rPr>
              <a:t>Hill, D. (2022)</a:t>
            </a:r>
          </a:p>
        </p:txBody>
      </p:sp>
    </p:spTree>
    <p:extLst>
      <p:ext uri="{BB962C8B-B14F-4D97-AF65-F5344CB8AC3E}">
        <p14:creationId xmlns:p14="http://schemas.microsoft.com/office/powerpoint/2010/main" val="16158258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66DA43-FF6C-824F-AD52-A3F78558E6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ol">
            <a:extLst>
              <a:ext uri="{FF2B5EF4-FFF2-40B4-BE49-F238E27FC236}">
                <a16:creationId xmlns:a16="http://schemas.microsoft.com/office/drawing/2014/main" id="{2EF2F25F-457F-4C5F-E006-B3C93307E1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5601" y="230400"/>
            <a:ext cx="10800017" cy="60480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s" sz="2400" b="1" dirty="0">
                <a:latin typeface="Calibri" panose="020F0502020204030204" pitchFamily="34" charset="0"/>
                <a:ea typeface="+mj-ea"/>
              </a:rPr>
              <a:t>Políticas orientadas a misiones (v)</a:t>
            </a:r>
            <a:endParaRPr lang="ca-ES" sz="2400" b="1" dirty="0">
              <a:latin typeface="Calibri" panose="020F0502020204030204" pitchFamily="34" charset="0"/>
              <a:ea typeface="+mj-ea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EC1C0B6-27B7-6178-3E42-E0C60410507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76"/>
          <a:stretch/>
        </p:blipFill>
        <p:spPr>
          <a:xfrm>
            <a:off x="1559496" y="1262832"/>
            <a:ext cx="9036496" cy="5046488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7D0D7DD3-6FDA-76C5-1ECD-39A75B1043F5}"/>
              </a:ext>
            </a:extLst>
          </p:cNvPr>
          <p:cNvSpPr txBox="1"/>
          <p:nvPr/>
        </p:nvSpPr>
        <p:spPr>
          <a:xfrm>
            <a:off x="8040216" y="6453189"/>
            <a:ext cx="201659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1200" b="0" i="0">
                <a:solidFill>
                  <a:srgbClr val="000000"/>
                </a:solidFill>
                <a:effectLst/>
                <a:cs typeface="Arial" panose="020B0604020202020204" pitchFamily="34" charset="0"/>
              </a:defRPr>
            </a:lvl1pPr>
          </a:lstStyle>
          <a:p>
            <a:pPr algn="r"/>
            <a:r>
              <a:rPr lang="es" sz="1000" dirty="0">
                <a:latin typeface="Calibri" panose="020F0502020204030204" pitchFamily="34" charset="0"/>
              </a:rPr>
              <a:t>OECD (2025)</a:t>
            </a:r>
            <a:endParaRPr lang="ca-ES" sz="1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18121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Contenidor de número de diapositiva 4">
            <a:extLst>
              <a:ext uri="{FF2B5EF4-FFF2-40B4-BE49-F238E27FC236}">
                <a16:creationId xmlns:a16="http://schemas.microsoft.com/office/drawing/2014/main" id="{E32424D0-066F-43F3-9413-1FBDD783B6B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fld id="{83D1D995-BC64-403B-B121-3C778FA69FF1}" type="slidenum">
              <a:rPr lang="ca-ES" altLang="ca-ES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  <a:defRPr/>
              </a:pPr>
              <a:t>22</a:t>
            </a:fld>
            <a:endParaRPr lang="ca-ES" altLang="ca-ES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4842B778-6F8B-A0E9-ECEE-94E324E173FE}"/>
              </a:ext>
            </a:extLst>
          </p:cNvPr>
          <p:cNvSpPr txBox="1">
            <a:spLocks/>
          </p:cNvSpPr>
          <p:nvPr/>
        </p:nvSpPr>
        <p:spPr bwMode="auto">
          <a:xfrm>
            <a:off x="-1" y="1520824"/>
            <a:ext cx="10821971" cy="1890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ca-ES" sz="9600" dirty="0">
                <a:solidFill>
                  <a:schemeClr val="bg1"/>
                </a:solidFill>
                <a:latin typeface="Calibri" panose="020F0502020204030204" pitchFamily="34" charset="0"/>
              </a:rPr>
              <a:t>Taller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E54DD87B-78D3-40FE-F809-C334E648C92A}"/>
              </a:ext>
            </a:extLst>
          </p:cNvPr>
          <p:cNvSpPr txBox="1">
            <a:spLocks/>
          </p:cNvSpPr>
          <p:nvPr/>
        </p:nvSpPr>
        <p:spPr>
          <a:xfrm>
            <a:off x="-141402" y="3447066"/>
            <a:ext cx="10963372" cy="719582"/>
          </a:xfrm>
          <a:prstGeom prst="rect">
            <a:avLst/>
          </a:prstGeom>
        </p:spPr>
        <p:txBody>
          <a:bodyPr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ES" sz="3200" noProof="0" dirty="0">
                <a:solidFill>
                  <a:schemeClr val="bg1"/>
                </a:solidFill>
                <a:latin typeface="Calibri" panose="020F0502020204030204" pitchFamily="34" charset="0"/>
              </a:rPr>
              <a:t>El mapa de actores: visiones</a:t>
            </a:r>
          </a:p>
        </p:txBody>
      </p:sp>
      <p:sp>
        <p:nvSpPr>
          <p:cNvPr id="6" name="Marcador de número de diapositiva 1">
            <a:extLst>
              <a:ext uri="{FF2B5EF4-FFF2-40B4-BE49-F238E27FC236}">
                <a16:creationId xmlns:a16="http://schemas.microsoft.com/office/drawing/2014/main" id="{BFEB7F37-E668-61F5-BF0D-B37CF941E8FD}"/>
              </a:ext>
            </a:extLst>
          </p:cNvPr>
          <p:cNvSpPr txBox="1">
            <a:spLocks/>
          </p:cNvSpPr>
          <p:nvPr/>
        </p:nvSpPr>
        <p:spPr>
          <a:xfrm>
            <a:off x="11642104" y="0"/>
            <a:ext cx="502762" cy="3651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s-ES" smtClean="0">
                <a:latin typeface="Calibri" panose="020F0502020204030204" pitchFamily="34" charset="0"/>
              </a:rPr>
              <a:pPr algn="r"/>
              <a:t>22</a:t>
            </a:fld>
            <a:endParaRPr lang="es-ES" dirty="0">
              <a:latin typeface="Calibri" panose="020F0502020204030204" pitchFamily="34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28D3548-3EA7-7506-6047-3C12FC568066}"/>
              </a:ext>
            </a:extLst>
          </p:cNvPr>
          <p:cNvSpPr txBox="1">
            <a:spLocks/>
          </p:cNvSpPr>
          <p:nvPr/>
        </p:nvSpPr>
        <p:spPr>
          <a:xfrm>
            <a:off x="10998" y="4083561"/>
            <a:ext cx="10963372" cy="719582"/>
          </a:xfrm>
          <a:prstGeom prst="rect">
            <a:avLst/>
          </a:prstGeom>
        </p:spPr>
        <p:txBody>
          <a:bodyPr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ES" sz="3200" noProof="0" dirty="0">
                <a:solidFill>
                  <a:schemeClr val="bg1"/>
                </a:solidFill>
                <a:latin typeface="Calibri" panose="020F0502020204030204" pitchFamily="34" charset="0"/>
              </a:rPr>
              <a:t>El mapa de actores: aportaciones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49F960A1-D2EA-F5F8-50F4-828A871AF493}"/>
              </a:ext>
            </a:extLst>
          </p:cNvPr>
          <p:cNvSpPr txBox="1">
            <a:spLocks/>
          </p:cNvSpPr>
          <p:nvPr/>
        </p:nvSpPr>
        <p:spPr>
          <a:xfrm>
            <a:off x="10998" y="4720055"/>
            <a:ext cx="10963372" cy="719582"/>
          </a:xfrm>
          <a:prstGeom prst="rect">
            <a:avLst/>
          </a:prstGeom>
        </p:spPr>
        <p:txBody>
          <a:bodyPr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ES" sz="3200" noProof="0" dirty="0">
                <a:solidFill>
                  <a:schemeClr val="bg1"/>
                </a:solidFill>
                <a:latin typeface="Calibri" panose="020F0502020204030204" pitchFamily="34" charset="0"/>
                <a:cs typeface="Poppins" panose="020B0604020202020204" charset="0"/>
              </a:rPr>
              <a:t>La misión</a:t>
            </a:r>
          </a:p>
        </p:txBody>
      </p:sp>
    </p:spTree>
    <p:extLst>
      <p:ext uri="{BB962C8B-B14F-4D97-AF65-F5344CB8AC3E}">
        <p14:creationId xmlns:p14="http://schemas.microsoft.com/office/powerpoint/2010/main" val="38157726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ol 5"/>
          <p:cNvSpPr>
            <a:spLocks noGrp="1"/>
          </p:cNvSpPr>
          <p:nvPr>
            <p:ph idx="4294967295"/>
          </p:nvPr>
        </p:nvSpPr>
        <p:spPr>
          <a:xfrm>
            <a:off x="705601" y="1125538"/>
            <a:ext cx="8464550" cy="3962400"/>
          </a:xfrm>
        </p:spPr>
        <p:txBody>
          <a:bodyPr>
            <a:noAutofit/>
          </a:bodyPr>
          <a:lstStyle/>
          <a:p>
            <a:r>
              <a:rPr lang="ca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Cartografiar los </a:t>
            </a:r>
            <a:r>
              <a:rPr lang="ca-E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diferentes</a:t>
            </a:r>
            <a:r>
              <a:rPr lang="ca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perfiles de </a:t>
            </a:r>
            <a:r>
              <a:rPr lang="ca-E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ciudadano</a:t>
            </a:r>
            <a:r>
              <a:rPr lang="ca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afectados</a:t>
            </a:r>
            <a:r>
              <a:rPr lang="ca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por una </a:t>
            </a:r>
            <a:r>
              <a:rPr lang="ca-ES" sz="2000" dirty="0" err="1"/>
              <a:t>cuestión</a:t>
            </a:r>
            <a:r>
              <a:rPr lang="ca-ES" sz="2000" dirty="0"/>
              <a:t> y </a:t>
            </a:r>
            <a:r>
              <a:rPr lang="ca-ES" sz="2000" dirty="0" err="1"/>
              <a:t>sus</a:t>
            </a:r>
            <a:r>
              <a:rPr lang="ca-ES" sz="2000" dirty="0"/>
              <a:t> respectives </a:t>
            </a:r>
            <a:r>
              <a:rPr lang="ca-ES" sz="2000" dirty="0" err="1"/>
              <a:t>posicionamientos</a:t>
            </a:r>
            <a:r>
              <a:rPr lang="ca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a-E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Listar</a:t>
            </a:r>
            <a:r>
              <a:rPr lang="ca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los actores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a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Tipificar </a:t>
            </a:r>
            <a:r>
              <a:rPr lang="ca-E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ca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perfil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a-E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Establecer</a:t>
            </a:r>
            <a:r>
              <a:rPr lang="ca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relaciones entre actores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a-E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Describir</a:t>
            </a:r>
            <a:r>
              <a:rPr lang="ca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</a:t>
            </a:r>
            <a:r>
              <a:rPr lang="ca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aproximaciones</a:t>
            </a:r>
            <a:r>
              <a:rPr lang="ca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la </a:t>
            </a:r>
            <a:r>
              <a:rPr lang="ca-E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cuestión</a:t>
            </a:r>
            <a:endParaRPr lang="ca-E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a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Nombrar </a:t>
            </a:r>
            <a:r>
              <a:rPr lang="ca-E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ca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problema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a-ES" sz="1100" noProof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ítol">
            <a:extLst>
              <a:ext uri="{FF2B5EF4-FFF2-40B4-BE49-F238E27FC236}">
                <a16:creationId xmlns:a16="http://schemas.microsoft.com/office/drawing/2014/main" id="{80029C44-75D3-9296-6A18-C011E467FE1D}"/>
              </a:ext>
            </a:extLst>
          </p:cNvPr>
          <p:cNvSpPr txBox="1">
            <a:spLocks/>
          </p:cNvSpPr>
          <p:nvPr/>
        </p:nvSpPr>
        <p:spPr bwMode="auto">
          <a:xfrm>
            <a:off x="705601" y="230400"/>
            <a:ext cx="10800017" cy="6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buSzPts val="1400"/>
              <a:buNone/>
              <a:defRPr sz="2400" b="1">
                <a:latin typeface="Calibri" panose="020F0502020204030204" pitchFamily="34" charset="0"/>
                <a:ea typeface="+mj-ea"/>
              </a:defRPr>
            </a:lvl1pPr>
            <a:lvl2pPr>
              <a:buSzPts val="1400"/>
              <a:buNone/>
            </a:lvl2pPr>
            <a:lvl3pPr>
              <a:buSzPts val="1400"/>
              <a:buNone/>
            </a:lvl3pPr>
            <a:lvl4pPr>
              <a:buSzPts val="1400"/>
              <a:buNone/>
            </a:lvl4pPr>
            <a:lvl5pPr>
              <a:buSzPts val="1400"/>
              <a:buNone/>
            </a:lvl5pPr>
            <a:lvl6pPr>
              <a:buSzPts val="1400"/>
              <a:buNone/>
            </a:lvl6pPr>
            <a:lvl7pPr>
              <a:buSzPts val="1400"/>
              <a:buNone/>
            </a:lvl7pPr>
            <a:lvl8pPr>
              <a:buSzPts val="1400"/>
              <a:buNone/>
            </a:lvl8pPr>
            <a:lvl9pPr>
              <a:buSzPts val="1400"/>
              <a:buNone/>
            </a:lvl9pPr>
          </a:lstStyle>
          <a:p>
            <a:r>
              <a:rPr lang="es-ES_tradnl" altLang="ca-ES" dirty="0">
                <a:sym typeface="Symbol" panose="05050102010706020507" pitchFamily="18" charset="2"/>
              </a:rPr>
              <a:t>Taller: Mapa de actores y visiones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FA71C4E9-73A4-BF8A-A547-405E9848D6FE}"/>
              </a:ext>
            </a:extLst>
          </p:cNvPr>
          <p:cNvSpPr txBox="1">
            <a:spLocks/>
          </p:cNvSpPr>
          <p:nvPr/>
        </p:nvSpPr>
        <p:spPr>
          <a:xfrm>
            <a:off x="11642104" y="0"/>
            <a:ext cx="502762" cy="3651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s-ES" smtClean="0">
                <a:solidFill>
                  <a:schemeClr val="bg1"/>
                </a:solidFill>
                <a:latin typeface="Calibri" panose="020F0502020204030204" pitchFamily="34" charset="0"/>
              </a:rPr>
              <a:pPr algn="r"/>
              <a:t>23</a:t>
            </a:fld>
            <a:endParaRPr lang="es-ES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5759552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ol">
            <a:extLst>
              <a:ext uri="{FF2B5EF4-FFF2-40B4-BE49-F238E27FC236}">
                <a16:creationId xmlns:a16="http://schemas.microsoft.com/office/drawing/2014/main" id="{80029C44-75D3-9296-6A18-C011E467FE1D}"/>
              </a:ext>
            </a:extLst>
          </p:cNvPr>
          <p:cNvSpPr txBox="1">
            <a:spLocks/>
          </p:cNvSpPr>
          <p:nvPr/>
        </p:nvSpPr>
        <p:spPr bwMode="auto">
          <a:xfrm>
            <a:off x="695991" y="225425"/>
            <a:ext cx="10800017" cy="6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buSzPts val="1400"/>
              <a:buNone/>
              <a:defRPr sz="2400" b="1">
                <a:latin typeface="Calibri" panose="020F0502020204030204" pitchFamily="34" charset="0"/>
                <a:ea typeface="+mj-ea"/>
              </a:defRPr>
            </a:lvl1pPr>
            <a:lvl2pPr>
              <a:buSzPts val="1400"/>
              <a:buNone/>
            </a:lvl2pPr>
            <a:lvl3pPr>
              <a:buSzPts val="1400"/>
              <a:buNone/>
            </a:lvl3pPr>
            <a:lvl4pPr>
              <a:buSzPts val="1400"/>
              <a:buNone/>
            </a:lvl4pPr>
            <a:lvl5pPr>
              <a:buSzPts val="1400"/>
              <a:buNone/>
            </a:lvl5pPr>
            <a:lvl6pPr>
              <a:buSzPts val="1400"/>
              <a:buNone/>
            </a:lvl6pPr>
            <a:lvl7pPr>
              <a:buSzPts val="1400"/>
              <a:buNone/>
            </a:lvl7pPr>
            <a:lvl8pPr>
              <a:buSzPts val="1400"/>
              <a:buNone/>
            </a:lvl8pPr>
            <a:lvl9pPr>
              <a:buSzPts val="1400"/>
              <a:buNone/>
            </a:lvl9pPr>
          </a:lstStyle>
          <a:p>
            <a:r>
              <a:rPr lang="es-ES_tradnl" altLang="ca-ES" dirty="0">
                <a:sym typeface="Symbol" panose="05050102010706020507" pitchFamily="18" charset="2"/>
              </a:rPr>
              <a:t>Taller: Mapa de actores y visiones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90CAF5A6-B77B-3FE5-DB16-8C106C328BDE}"/>
              </a:ext>
            </a:extLst>
          </p:cNvPr>
          <p:cNvSpPr/>
          <p:nvPr/>
        </p:nvSpPr>
        <p:spPr>
          <a:xfrm>
            <a:off x="2900640" y="1940153"/>
            <a:ext cx="1584176" cy="658187"/>
          </a:xfrm>
          <a:prstGeom prst="rect">
            <a:avLst/>
          </a:prstGeom>
          <a:solidFill>
            <a:schemeClr val="bg1"/>
          </a:solidFill>
          <a:ln>
            <a:solidFill>
              <a:srgbClr val="0067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6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Actor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21B7EF59-90ED-6243-A13A-E05DF2238267}"/>
              </a:ext>
            </a:extLst>
          </p:cNvPr>
          <p:cNvSpPr/>
          <p:nvPr/>
        </p:nvSpPr>
        <p:spPr>
          <a:xfrm>
            <a:off x="6444968" y="2109140"/>
            <a:ext cx="1584176" cy="658187"/>
          </a:xfrm>
          <a:prstGeom prst="rect">
            <a:avLst/>
          </a:prstGeom>
          <a:solidFill>
            <a:schemeClr val="bg1"/>
          </a:solidFill>
          <a:ln>
            <a:solidFill>
              <a:srgbClr val="0067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6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Actor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1EC41158-E362-0EE9-9057-B69349C5A826}"/>
              </a:ext>
            </a:extLst>
          </p:cNvPr>
          <p:cNvSpPr/>
          <p:nvPr/>
        </p:nvSpPr>
        <p:spPr>
          <a:xfrm>
            <a:off x="2429774" y="3327002"/>
            <a:ext cx="1584176" cy="658187"/>
          </a:xfrm>
          <a:prstGeom prst="rect">
            <a:avLst/>
          </a:prstGeom>
          <a:solidFill>
            <a:schemeClr val="bg1"/>
          </a:solidFill>
          <a:ln>
            <a:solidFill>
              <a:srgbClr val="0067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6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Actor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496CFC6C-AEEA-AC00-25D4-DEC7D270846D}"/>
              </a:ext>
            </a:extLst>
          </p:cNvPr>
          <p:cNvSpPr/>
          <p:nvPr/>
        </p:nvSpPr>
        <p:spPr>
          <a:xfrm>
            <a:off x="5783332" y="3533237"/>
            <a:ext cx="1584176" cy="658187"/>
          </a:xfrm>
          <a:prstGeom prst="rect">
            <a:avLst/>
          </a:prstGeom>
          <a:solidFill>
            <a:schemeClr val="bg1"/>
          </a:solidFill>
          <a:ln>
            <a:solidFill>
              <a:srgbClr val="0067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6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Actor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E8F5CF55-6342-2CFE-02BE-1FD304366F01}"/>
              </a:ext>
            </a:extLst>
          </p:cNvPr>
          <p:cNvSpPr/>
          <p:nvPr/>
        </p:nvSpPr>
        <p:spPr>
          <a:xfrm>
            <a:off x="4870317" y="4677730"/>
            <a:ext cx="1584176" cy="658187"/>
          </a:xfrm>
          <a:prstGeom prst="rect">
            <a:avLst/>
          </a:prstGeom>
          <a:solidFill>
            <a:schemeClr val="bg1"/>
          </a:solidFill>
          <a:ln>
            <a:solidFill>
              <a:srgbClr val="0067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6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Actor</a:t>
            </a:r>
          </a:p>
        </p:txBody>
      </p:sp>
      <p:sp>
        <p:nvSpPr>
          <p:cNvPr id="12" name="Globo: línea con borde y barra de énfasis 11">
            <a:extLst>
              <a:ext uri="{FF2B5EF4-FFF2-40B4-BE49-F238E27FC236}">
                <a16:creationId xmlns:a16="http://schemas.microsoft.com/office/drawing/2014/main" id="{3BBC3ABA-5C85-BDE8-8888-7378DD5B84BE}"/>
              </a:ext>
            </a:extLst>
          </p:cNvPr>
          <p:cNvSpPr/>
          <p:nvPr/>
        </p:nvSpPr>
        <p:spPr>
          <a:xfrm>
            <a:off x="1265128" y="1940857"/>
            <a:ext cx="1259537" cy="1052838"/>
          </a:xfrm>
          <a:prstGeom prst="accentBorderCallout1">
            <a:avLst>
              <a:gd name="adj1" fmla="val 28702"/>
              <a:gd name="adj2" fmla="val 105102"/>
              <a:gd name="adj3" fmla="val 18560"/>
              <a:gd name="adj4" fmla="val 128587"/>
            </a:avLst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6800" rtlCol="0" anchor="t"/>
          <a:lstStyle/>
          <a:p>
            <a:r>
              <a:rPr lang="ca-ES" sz="12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¿</a:t>
            </a:r>
            <a:r>
              <a:rPr lang="ca-ES" sz="1200" dirty="0" err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Quién</a:t>
            </a:r>
            <a:r>
              <a:rPr lang="ca-ES" sz="12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es?</a:t>
            </a:r>
          </a:p>
          <a:p>
            <a:r>
              <a:rPr lang="ca-ES" sz="12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¿</a:t>
            </a:r>
            <a:r>
              <a:rPr lang="ca-ES" sz="1200" dirty="0" err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Qué</a:t>
            </a:r>
            <a:r>
              <a:rPr lang="ca-ES" sz="12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a-ES" sz="1200" dirty="0" err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le</a:t>
            </a:r>
            <a:r>
              <a:rPr lang="ca-ES" sz="12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a-ES" sz="1200" dirty="0" err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pasa</a:t>
            </a:r>
            <a:r>
              <a:rPr lang="ca-ES" sz="12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ca-ES" sz="12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¿</a:t>
            </a:r>
            <a:r>
              <a:rPr lang="ca-ES" sz="1200" dirty="0" err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Qué</a:t>
            </a:r>
            <a:r>
              <a:rPr lang="ca-ES" sz="12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a-ES" sz="1200" dirty="0" err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hace</a:t>
            </a:r>
            <a:r>
              <a:rPr lang="ca-ES" sz="12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ca-ES" sz="12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NOMBRE DEL PROBLEMA</a:t>
            </a:r>
          </a:p>
        </p:txBody>
      </p:sp>
      <p:sp>
        <p:nvSpPr>
          <p:cNvPr id="13" name="Globo: línea con borde y barra de énfasis 12">
            <a:extLst>
              <a:ext uri="{FF2B5EF4-FFF2-40B4-BE49-F238E27FC236}">
                <a16:creationId xmlns:a16="http://schemas.microsoft.com/office/drawing/2014/main" id="{C636785E-27FD-8F1B-153D-8FDB1E27EE99}"/>
              </a:ext>
            </a:extLst>
          </p:cNvPr>
          <p:cNvSpPr/>
          <p:nvPr/>
        </p:nvSpPr>
        <p:spPr>
          <a:xfrm>
            <a:off x="8281779" y="1907855"/>
            <a:ext cx="1259537" cy="1052838"/>
          </a:xfrm>
          <a:prstGeom prst="accentBorderCallout1">
            <a:avLst>
              <a:gd name="adj1" fmla="val 36844"/>
              <a:gd name="adj2" fmla="val -3795"/>
              <a:gd name="adj3" fmla="val 42987"/>
              <a:gd name="adj4" fmla="val -20391"/>
            </a:avLst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6800" rtlCol="0" anchor="t"/>
          <a:lstStyle/>
          <a:p>
            <a:r>
              <a:rPr lang="ca-ES" sz="12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¿</a:t>
            </a:r>
            <a:r>
              <a:rPr lang="ca-ES" sz="1200" dirty="0" err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Quién</a:t>
            </a:r>
            <a:r>
              <a:rPr lang="ca-ES" sz="12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es?</a:t>
            </a:r>
          </a:p>
          <a:p>
            <a:r>
              <a:rPr lang="ca-ES" sz="12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¿</a:t>
            </a:r>
            <a:r>
              <a:rPr lang="ca-ES" sz="1200" dirty="0" err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Qué</a:t>
            </a:r>
            <a:r>
              <a:rPr lang="ca-ES" sz="12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a-ES" sz="1200" dirty="0" err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le</a:t>
            </a:r>
            <a:r>
              <a:rPr lang="ca-ES" sz="12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a-ES" sz="1200" dirty="0" err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pasa</a:t>
            </a:r>
            <a:r>
              <a:rPr lang="ca-ES" sz="12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ca-ES" sz="12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¿</a:t>
            </a:r>
            <a:r>
              <a:rPr lang="ca-ES" sz="1200" dirty="0" err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Qué</a:t>
            </a:r>
            <a:r>
              <a:rPr lang="ca-ES" sz="12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a-ES" sz="1200" dirty="0" err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hace</a:t>
            </a:r>
            <a:r>
              <a:rPr lang="ca-ES" sz="12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ca-ES" sz="12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NOMBRE DEL PROBLEMA</a:t>
            </a:r>
          </a:p>
        </p:txBody>
      </p:sp>
      <p:sp>
        <p:nvSpPr>
          <p:cNvPr id="14" name="Globo: línea con borde y barra de énfasis 13">
            <a:extLst>
              <a:ext uri="{FF2B5EF4-FFF2-40B4-BE49-F238E27FC236}">
                <a16:creationId xmlns:a16="http://schemas.microsoft.com/office/drawing/2014/main" id="{DD9FF3B8-ECB4-D731-F109-F5408A9FCF9E}"/>
              </a:ext>
            </a:extLst>
          </p:cNvPr>
          <p:cNvSpPr/>
          <p:nvPr/>
        </p:nvSpPr>
        <p:spPr>
          <a:xfrm>
            <a:off x="1265128" y="4147640"/>
            <a:ext cx="1259537" cy="1052838"/>
          </a:xfrm>
          <a:prstGeom prst="accentBorderCallout1">
            <a:avLst>
              <a:gd name="adj1" fmla="val 28702"/>
              <a:gd name="adj2" fmla="val 105102"/>
              <a:gd name="adj3" fmla="val -14009"/>
              <a:gd name="adj4" fmla="val 133124"/>
            </a:avLst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6800" rtlCol="0" anchor="t"/>
          <a:lstStyle/>
          <a:p>
            <a:r>
              <a:rPr lang="ca-ES" sz="12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¿</a:t>
            </a:r>
            <a:r>
              <a:rPr lang="ca-ES" sz="1200" dirty="0" err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Quién</a:t>
            </a:r>
            <a:r>
              <a:rPr lang="ca-ES" sz="12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es?</a:t>
            </a:r>
          </a:p>
          <a:p>
            <a:r>
              <a:rPr lang="ca-ES" sz="12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¿</a:t>
            </a:r>
            <a:r>
              <a:rPr lang="ca-ES" sz="1200" dirty="0" err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Qué</a:t>
            </a:r>
            <a:r>
              <a:rPr lang="ca-ES" sz="12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a-ES" sz="1200" dirty="0" err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le</a:t>
            </a:r>
            <a:r>
              <a:rPr lang="ca-ES" sz="12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a-ES" sz="1200" dirty="0" err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pasa</a:t>
            </a:r>
            <a:r>
              <a:rPr lang="ca-ES" sz="12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ca-ES" sz="12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¿</a:t>
            </a:r>
            <a:r>
              <a:rPr lang="ca-ES" sz="1200" dirty="0" err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Qué</a:t>
            </a:r>
            <a:r>
              <a:rPr lang="ca-ES" sz="12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a-ES" sz="1200" dirty="0" err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hace</a:t>
            </a:r>
            <a:r>
              <a:rPr lang="ca-ES" sz="12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ca-ES" sz="12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NOMBRE DEL PROBLEMA</a:t>
            </a:r>
          </a:p>
        </p:txBody>
      </p:sp>
      <p:sp>
        <p:nvSpPr>
          <p:cNvPr id="15" name="Globo: línea con borde y barra de énfasis 14">
            <a:extLst>
              <a:ext uri="{FF2B5EF4-FFF2-40B4-BE49-F238E27FC236}">
                <a16:creationId xmlns:a16="http://schemas.microsoft.com/office/drawing/2014/main" id="{8BF6BC40-6403-C68D-DC14-43BB601F3B3E}"/>
              </a:ext>
            </a:extLst>
          </p:cNvPr>
          <p:cNvSpPr/>
          <p:nvPr/>
        </p:nvSpPr>
        <p:spPr>
          <a:xfrm>
            <a:off x="3220526" y="4575157"/>
            <a:ext cx="1259537" cy="1052838"/>
          </a:xfrm>
          <a:prstGeom prst="accentBorderCallout1">
            <a:avLst>
              <a:gd name="adj1" fmla="val 28702"/>
              <a:gd name="adj2" fmla="val 105102"/>
              <a:gd name="adj3" fmla="val 18560"/>
              <a:gd name="adj4" fmla="val 128587"/>
            </a:avLst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6800" rtlCol="0" anchor="t"/>
          <a:lstStyle/>
          <a:p>
            <a:r>
              <a:rPr lang="ca-ES" sz="12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¿</a:t>
            </a:r>
            <a:r>
              <a:rPr lang="ca-ES" sz="1200" dirty="0" err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Quién</a:t>
            </a:r>
            <a:r>
              <a:rPr lang="ca-ES" sz="12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es?</a:t>
            </a:r>
          </a:p>
          <a:p>
            <a:r>
              <a:rPr lang="ca-ES" sz="12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¿</a:t>
            </a:r>
            <a:r>
              <a:rPr lang="ca-ES" sz="1200" dirty="0" err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Qué</a:t>
            </a:r>
            <a:r>
              <a:rPr lang="ca-ES" sz="12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a-ES" sz="1200" dirty="0" err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le</a:t>
            </a:r>
            <a:r>
              <a:rPr lang="ca-ES" sz="12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a-ES" sz="1200" dirty="0" err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pasa</a:t>
            </a:r>
            <a:r>
              <a:rPr lang="ca-ES" sz="12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ca-ES" sz="12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¿</a:t>
            </a:r>
            <a:r>
              <a:rPr lang="ca-ES" sz="1200" dirty="0" err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Qué</a:t>
            </a:r>
            <a:r>
              <a:rPr lang="ca-ES" sz="12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a-ES" sz="1200" dirty="0" err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hace</a:t>
            </a:r>
            <a:r>
              <a:rPr lang="ca-ES" sz="12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ca-ES" sz="12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NOMBRE DEL PROBLEMA</a:t>
            </a:r>
          </a:p>
        </p:txBody>
      </p:sp>
      <p:sp>
        <p:nvSpPr>
          <p:cNvPr id="16" name="Globo: línea con borde y barra de énfasis 15">
            <a:extLst>
              <a:ext uri="{FF2B5EF4-FFF2-40B4-BE49-F238E27FC236}">
                <a16:creationId xmlns:a16="http://schemas.microsoft.com/office/drawing/2014/main" id="{CBFEBDF4-782D-413C-7F69-0540545AFAF5}"/>
              </a:ext>
            </a:extLst>
          </p:cNvPr>
          <p:cNvSpPr/>
          <p:nvPr/>
        </p:nvSpPr>
        <p:spPr>
          <a:xfrm>
            <a:off x="7643022" y="3424820"/>
            <a:ext cx="1259537" cy="1052838"/>
          </a:xfrm>
          <a:prstGeom prst="accentBorderCallout1">
            <a:avLst>
              <a:gd name="adj1" fmla="val 36844"/>
              <a:gd name="adj2" fmla="val -3795"/>
              <a:gd name="adj3" fmla="val 42987"/>
              <a:gd name="adj4" fmla="val -20391"/>
            </a:avLst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6800" rtlCol="0" anchor="t"/>
          <a:lstStyle/>
          <a:p>
            <a:r>
              <a:rPr lang="ca-ES" sz="12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¿</a:t>
            </a:r>
            <a:r>
              <a:rPr lang="ca-ES" sz="1200" dirty="0" err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Quién</a:t>
            </a:r>
            <a:r>
              <a:rPr lang="ca-ES" sz="12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es?</a:t>
            </a:r>
          </a:p>
          <a:p>
            <a:r>
              <a:rPr lang="ca-ES" sz="12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¿</a:t>
            </a:r>
            <a:r>
              <a:rPr lang="ca-ES" sz="1200" dirty="0" err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Qué</a:t>
            </a:r>
            <a:r>
              <a:rPr lang="ca-ES" sz="12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a-ES" sz="1200" dirty="0" err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le</a:t>
            </a:r>
            <a:r>
              <a:rPr lang="ca-ES" sz="12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a-ES" sz="1200" dirty="0" err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pasa</a:t>
            </a:r>
            <a:r>
              <a:rPr lang="ca-ES" sz="12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ca-ES" sz="12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¿</a:t>
            </a:r>
            <a:r>
              <a:rPr lang="ca-ES" sz="1200" dirty="0" err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Qué</a:t>
            </a:r>
            <a:r>
              <a:rPr lang="ca-ES" sz="12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a-ES" sz="1200" dirty="0" err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hace</a:t>
            </a:r>
            <a:r>
              <a:rPr lang="ca-ES" sz="12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ca-ES" sz="12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NOMBRE DEL PROBLEMA</a:t>
            </a:r>
          </a:p>
        </p:txBody>
      </p:sp>
      <p:cxnSp>
        <p:nvCxnSpPr>
          <p:cNvPr id="17" name="Conector curvado 84">
            <a:extLst>
              <a:ext uri="{FF2B5EF4-FFF2-40B4-BE49-F238E27FC236}">
                <a16:creationId xmlns:a16="http://schemas.microsoft.com/office/drawing/2014/main" id="{2792269C-9794-689A-C760-F48E28012754}"/>
              </a:ext>
            </a:extLst>
          </p:cNvPr>
          <p:cNvCxnSpPr>
            <a:cxnSpLocks/>
            <a:stCxn id="8" idx="1"/>
            <a:endCxn id="5" idx="3"/>
          </p:cNvCxnSpPr>
          <p:nvPr/>
        </p:nvCxnSpPr>
        <p:spPr>
          <a:xfrm rot="10800000">
            <a:off x="4484816" y="2269248"/>
            <a:ext cx="1960152" cy="168987"/>
          </a:xfrm>
          <a:prstGeom prst="curvedConnector3">
            <a:avLst>
              <a:gd name="adj1" fmla="val 50000"/>
            </a:avLst>
          </a:prstGeom>
          <a:ln w="101600">
            <a:solidFill>
              <a:srgbClr val="00676C">
                <a:alpha val="5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Globo: línea con borde y barra de énfasis 17">
            <a:extLst>
              <a:ext uri="{FF2B5EF4-FFF2-40B4-BE49-F238E27FC236}">
                <a16:creationId xmlns:a16="http://schemas.microsoft.com/office/drawing/2014/main" id="{71849B56-2DB1-CFA7-CF50-1AF99195BFFF}"/>
              </a:ext>
            </a:extLst>
          </p:cNvPr>
          <p:cNvSpPr/>
          <p:nvPr/>
        </p:nvSpPr>
        <p:spPr>
          <a:xfrm>
            <a:off x="5062090" y="1484313"/>
            <a:ext cx="1259537" cy="456544"/>
          </a:xfrm>
          <a:prstGeom prst="accentBorderCallout1">
            <a:avLst>
              <a:gd name="adj1" fmla="val 111952"/>
              <a:gd name="adj2" fmla="val -6820"/>
              <a:gd name="adj3" fmla="val 159821"/>
              <a:gd name="adj4" fmla="val -21147"/>
            </a:avLst>
          </a:prstGeom>
          <a:solidFill>
            <a:schemeClr val="bg1"/>
          </a:solidFill>
          <a:ln>
            <a:solidFill>
              <a:srgbClr val="0067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6800" rtlCol="0" anchor="t"/>
          <a:lstStyle/>
          <a:p>
            <a:r>
              <a:rPr lang="ca-ES" sz="12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¿</a:t>
            </a:r>
            <a:r>
              <a:rPr lang="ca-ES" sz="1200" dirty="0" err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Qué</a:t>
            </a:r>
            <a:r>
              <a:rPr lang="ca-ES" sz="12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a-ES" sz="1200" dirty="0" err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relación</a:t>
            </a:r>
            <a:r>
              <a:rPr lang="ca-ES" sz="12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a-ES" sz="1200" dirty="0" err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tienen</a:t>
            </a:r>
            <a:r>
              <a:rPr lang="ca-ES" sz="12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9E7EC8B8-B1CD-DD61-7610-6795ADC52E3C}"/>
              </a:ext>
            </a:extLst>
          </p:cNvPr>
          <p:cNvSpPr txBox="1">
            <a:spLocks/>
          </p:cNvSpPr>
          <p:nvPr/>
        </p:nvSpPr>
        <p:spPr>
          <a:xfrm>
            <a:off x="11642104" y="0"/>
            <a:ext cx="502762" cy="3651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s-ES" smtClean="0">
                <a:solidFill>
                  <a:schemeClr val="bg1"/>
                </a:solidFill>
                <a:latin typeface="Calibri" panose="020F0502020204030204" pitchFamily="34" charset="0"/>
              </a:rPr>
              <a:pPr algn="r"/>
              <a:t>24</a:t>
            </a:fld>
            <a:endParaRPr lang="es-ES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6379890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ol 5"/>
          <p:cNvSpPr>
            <a:spLocks noGrp="1"/>
          </p:cNvSpPr>
          <p:nvPr>
            <p:ph idx="4294967295"/>
          </p:nvPr>
        </p:nvSpPr>
        <p:spPr>
          <a:xfrm>
            <a:off x="705601" y="1125538"/>
            <a:ext cx="8464550" cy="3962400"/>
          </a:xfrm>
        </p:spPr>
        <p:txBody>
          <a:bodyPr>
            <a:noAutofit/>
          </a:bodyPr>
          <a:lstStyle/>
          <a:p>
            <a:r>
              <a:rPr lang="ca-ES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Cartografiar los </a:t>
            </a:r>
            <a:r>
              <a:rPr lang="ca-ES" sz="28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diferentes</a:t>
            </a:r>
            <a:r>
              <a:rPr lang="ca-ES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perfiles de </a:t>
            </a:r>
            <a:r>
              <a:rPr lang="ca-ES" sz="28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ciudadano</a:t>
            </a:r>
            <a:r>
              <a:rPr lang="ca-ES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a-ES" sz="28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afectados</a:t>
            </a:r>
            <a:r>
              <a:rPr lang="ca-ES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por una </a:t>
            </a:r>
            <a:r>
              <a:rPr lang="ca-ES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cuestión</a:t>
            </a:r>
            <a:r>
              <a:rPr lang="ca-E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 </a:t>
            </a:r>
            <a:r>
              <a:rPr lang="ca-ES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sus</a:t>
            </a:r>
            <a:r>
              <a:rPr lang="ca-E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respectives </a:t>
            </a:r>
            <a:r>
              <a:rPr lang="ca-ES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propuestas</a:t>
            </a:r>
            <a:r>
              <a:rPr lang="ca-ES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a-ES" sz="28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Listar</a:t>
            </a:r>
            <a:r>
              <a:rPr lang="ca-ES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los actores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a-ES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Explorar los </a:t>
            </a:r>
            <a:r>
              <a:rPr lang="ca-ES" sz="28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instrumentos</a:t>
            </a:r>
            <a:r>
              <a:rPr lang="ca-ES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para llegar a </a:t>
            </a:r>
            <a:r>
              <a:rPr lang="ca-ES" sz="28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ellos</a:t>
            </a:r>
            <a:endParaRPr lang="ca-ES" sz="2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a-ES" sz="28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Listar</a:t>
            </a:r>
            <a:r>
              <a:rPr lang="ca-ES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el </a:t>
            </a:r>
            <a:r>
              <a:rPr lang="ca-ES" sz="28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rango</a:t>
            </a:r>
            <a:r>
              <a:rPr lang="ca-ES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ca-ES" sz="28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posibles</a:t>
            </a:r>
            <a:r>
              <a:rPr lang="ca-ES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soluciones aportades para cada </a:t>
            </a:r>
            <a:r>
              <a:rPr lang="ca-E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tipo de actor y </a:t>
            </a:r>
            <a:r>
              <a:rPr lang="ca-ES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</a:t>
            </a:r>
            <a:r>
              <a:rPr lang="ca-E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impacto </a:t>
            </a:r>
            <a:r>
              <a:rPr lang="ca-ES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esperado</a:t>
            </a:r>
            <a:endParaRPr lang="ca-ES" sz="2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a-ES" noProof="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ítol">
            <a:extLst>
              <a:ext uri="{FF2B5EF4-FFF2-40B4-BE49-F238E27FC236}">
                <a16:creationId xmlns:a16="http://schemas.microsoft.com/office/drawing/2014/main" id="{80029C44-75D3-9296-6A18-C011E467FE1D}"/>
              </a:ext>
            </a:extLst>
          </p:cNvPr>
          <p:cNvSpPr txBox="1">
            <a:spLocks/>
          </p:cNvSpPr>
          <p:nvPr/>
        </p:nvSpPr>
        <p:spPr bwMode="auto">
          <a:xfrm>
            <a:off x="705601" y="230400"/>
            <a:ext cx="10800017" cy="6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buSzPts val="1400"/>
              <a:buNone/>
              <a:defRPr sz="2400" b="1">
                <a:latin typeface="Calibri" panose="020F0502020204030204" pitchFamily="34" charset="0"/>
                <a:ea typeface="+mj-ea"/>
              </a:defRPr>
            </a:lvl1pPr>
            <a:lvl2pPr>
              <a:buSzPts val="1400"/>
              <a:buNone/>
            </a:lvl2pPr>
            <a:lvl3pPr>
              <a:buSzPts val="1400"/>
              <a:buNone/>
            </a:lvl3pPr>
            <a:lvl4pPr>
              <a:buSzPts val="1400"/>
              <a:buNone/>
            </a:lvl4pPr>
            <a:lvl5pPr>
              <a:buSzPts val="1400"/>
              <a:buNone/>
            </a:lvl5pPr>
            <a:lvl6pPr>
              <a:buSzPts val="1400"/>
              <a:buNone/>
            </a:lvl6pPr>
            <a:lvl7pPr>
              <a:buSzPts val="1400"/>
              <a:buNone/>
            </a:lvl7pPr>
            <a:lvl8pPr>
              <a:buSzPts val="1400"/>
              <a:buNone/>
            </a:lvl8pPr>
            <a:lvl9pPr>
              <a:buSzPts val="1400"/>
              <a:buNone/>
            </a:lvl9pPr>
          </a:lstStyle>
          <a:p>
            <a:r>
              <a:rPr lang="es-ES_tradnl" altLang="ca-ES" dirty="0">
                <a:sym typeface="Symbol" panose="05050102010706020507" pitchFamily="18" charset="2"/>
              </a:rPr>
              <a:t>Taller: Mapa de actores y aportaciones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B9A0E525-A492-520B-D13F-313F4332AD27}"/>
              </a:ext>
            </a:extLst>
          </p:cNvPr>
          <p:cNvSpPr txBox="1">
            <a:spLocks/>
          </p:cNvSpPr>
          <p:nvPr/>
        </p:nvSpPr>
        <p:spPr>
          <a:xfrm>
            <a:off x="11642104" y="0"/>
            <a:ext cx="502762" cy="3651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s-ES" smtClean="0">
                <a:solidFill>
                  <a:schemeClr val="bg1"/>
                </a:solidFill>
                <a:latin typeface="Calibri" panose="020F0502020204030204" pitchFamily="34" charset="0"/>
              </a:rPr>
              <a:pPr algn="r"/>
              <a:t>25</a:t>
            </a:fld>
            <a:endParaRPr lang="es-ES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6507320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ol">
            <a:extLst>
              <a:ext uri="{FF2B5EF4-FFF2-40B4-BE49-F238E27FC236}">
                <a16:creationId xmlns:a16="http://schemas.microsoft.com/office/drawing/2014/main" id="{80029C44-75D3-9296-6A18-C011E467FE1D}"/>
              </a:ext>
            </a:extLst>
          </p:cNvPr>
          <p:cNvSpPr txBox="1">
            <a:spLocks/>
          </p:cNvSpPr>
          <p:nvPr/>
        </p:nvSpPr>
        <p:spPr bwMode="auto">
          <a:xfrm>
            <a:off x="705601" y="230400"/>
            <a:ext cx="10800017" cy="6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buSzPts val="1400"/>
              <a:buNone/>
              <a:defRPr sz="2400" b="1">
                <a:latin typeface="Calibri" panose="020F0502020204030204" pitchFamily="34" charset="0"/>
                <a:ea typeface="+mj-ea"/>
              </a:defRPr>
            </a:lvl1pPr>
            <a:lvl2pPr>
              <a:buSzPts val="1400"/>
              <a:buNone/>
            </a:lvl2pPr>
            <a:lvl3pPr>
              <a:buSzPts val="1400"/>
              <a:buNone/>
            </a:lvl3pPr>
            <a:lvl4pPr>
              <a:buSzPts val="1400"/>
              <a:buNone/>
            </a:lvl4pPr>
            <a:lvl5pPr>
              <a:buSzPts val="1400"/>
              <a:buNone/>
            </a:lvl5pPr>
            <a:lvl6pPr>
              <a:buSzPts val="1400"/>
              <a:buNone/>
            </a:lvl6pPr>
            <a:lvl7pPr>
              <a:buSzPts val="1400"/>
              <a:buNone/>
            </a:lvl7pPr>
            <a:lvl8pPr>
              <a:buSzPts val="1400"/>
              <a:buNone/>
            </a:lvl8pPr>
            <a:lvl9pPr>
              <a:buSzPts val="1400"/>
              <a:buNone/>
            </a:lvl9pPr>
          </a:lstStyle>
          <a:p>
            <a:r>
              <a:rPr lang="es-ES_tradnl" altLang="ca-ES" dirty="0">
                <a:sym typeface="Symbol" panose="05050102010706020507" pitchFamily="18" charset="2"/>
              </a:rPr>
              <a:t>Taller: Mapa de actores y aportaciones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8F5EA076-6E04-4959-783D-CE90C3F0F898}"/>
              </a:ext>
            </a:extLst>
          </p:cNvPr>
          <p:cNvSpPr/>
          <p:nvPr/>
        </p:nvSpPr>
        <p:spPr>
          <a:xfrm>
            <a:off x="2532995" y="1994499"/>
            <a:ext cx="1584176" cy="658187"/>
          </a:xfrm>
          <a:prstGeom prst="rect">
            <a:avLst/>
          </a:prstGeom>
          <a:solidFill>
            <a:schemeClr val="bg1"/>
          </a:solidFill>
          <a:ln>
            <a:solidFill>
              <a:srgbClr val="0067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6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Actor</a:t>
            </a:r>
          </a:p>
        </p:txBody>
      </p:sp>
      <p:sp>
        <p:nvSpPr>
          <p:cNvPr id="6" name="Globo: línea con borde y barra de énfasis 5">
            <a:extLst>
              <a:ext uri="{FF2B5EF4-FFF2-40B4-BE49-F238E27FC236}">
                <a16:creationId xmlns:a16="http://schemas.microsoft.com/office/drawing/2014/main" id="{356448C7-A771-54E8-BB41-C9D81E5817A7}"/>
              </a:ext>
            </a:extLst>
          </p:cNvPr>
          <p:cNvSpPr/>
          <p:nvPr/>
        </p:nvSpPr>
        <p:spPr>
          <a:xfrm>
            <a:off x="897483" y="1995203"/>
            <a:ext cx="1259537" cy="1052838"/>
          </a:xfrm>
          <a:prstGeom prst="accentBorderCallout1">
            <a:avLst>
              <a:gd name="adj1" fmla="val 28702"/>
              <a:gd name="adj2" fmla="val 105102"/>
              <a:gd name="adj3" fmla="val 18560"/>
              <a:gd name="adj4" fmla="val 128587"/>
            </a:avLst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6800" rtlCol="0" anchor="t"/>
          <a:lstStyle/>
          <a:p>
            <a:r>
              <a:rPr lang="ca-ES" sz="12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¿</a:t>
            </a:r>
            <a:r>
              <a:rPr lang="ca-ES" sz="1200" dirty="0" err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Quién</a:t>
            </a:r>
            <a:r>
              <a:rPr lang="ca-ES" sz="12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es?</a:t>
            </a:r>
          </a:p>
          <a:p>
            <a:r>
              <a:rPr lang="ca-ES" sz="12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¿</a:t>
            </a:r>
            <a:r>
              <a:rPr lang="ca-ES" sz="1200" dirty="0" err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Qué</a:t>
            </a:r>
            <a:r>
              <a:rPr lang="ca-ES" sz="12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a-ES" sz="1200" dirty="0" err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le</a:t>
            </a:r>
            <a:r>
              <a:rPr lang="ca-ES" sz="12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a-ES" sz="1200" dirty="0" err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pasa</a:t>
            </a:r>
            <a:r>
              <a:rPr lang="ca-ES" sz="12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ca-ES" sz="12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¿</a:t>
            </a:r>
            <a:r>
              <a:rPr lang="ca-ES" sz="1200" dirty="0" err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Qué</a:t>
            </a:r>
            <a:r>
              <a:rPr lang="ca-ES" sz="12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a-ES" sz="1200" dirty="0" err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hace</a:t>
            </a:r>
            <a:r>
              <a:rPr lang="ca-ES" sz="12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ca-ES" sz="12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NOMBRE DEL PROBLEMA</a:t>
            </a:r>
          </a:p>
        </p:txBody>
      </p:sp>
      <p:cxnSp>
        <p:nvCxnSpPr>
          <p:cNvPr id="19" name="Conector curvado 84">
            <a:extLst>
              <a:ext uri="{FF2B5EF4-FFF2-40B4-BE49-F238E27FC236}">
                <a16:creationId xmlns:a16="http://schemas.microsoft.com/office/drawing/2014/main" id="{28943ED0-6A71-86EC-AD94-BC0C520F04EC}"/>
              </a:ext>
            </a:extLst>
          </p:cNvPr>
          <p:cNvCxnSpPr>
            <a:cxnSpLocks/>
            <a:stCxn id="20" idx="1"/>
            <a:endCxn id="2" idx="3"/>
          </p:cNvCxnSpPr>
          <p:nvPr/>
        </p:nvCxnSpPr>
        <p:spPr>
          <a:xfrm rot="10800000">
            <a:off x="4117173" y="2323592"/>
            <a:ext cx="695289" cy="66262"/>
          </a:xfrm>
          <a:prstGeom prst="curvedConnector3">
            <a:avLst>
              <a:gd name="adj1" fmla="val 50000"/>
            </a:avLst>
          </a:prstGeom>
          <a:ln w="101600">
            <a:solidFill>
              <a:srgbClr val="00676C">
                <a:alpha val="5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ángulo 19">
            <a:extLst>
              <a:ext uri="{FF2B5EF4-FFF2-40B4-BE49-F238E27FC236}">
                <a16:creationId xmlns:a16="http://schemas.microsoft.com/office/drawing/2014/main" id="{5470762B-788D-F4CF-9DB9-EF37B806CA0F}"/>
              </a:ext>
            </a:extLst>
          </p:cNvPr>
          <p:cNvSpPr/>
          <p:nvPr/>
        </p:nvSpPr>
        <p:spPr>
          <a:xfrm>
            <a:off x="4812460" y="2060761"/>
            <a:ext cx="1584176" cy="658187"/>
          </a:xfrm>
          <a:prstGeom prst="rect">
            <a:avLst/>
          </a:prstGeom>
          <a:solidFill>
            <a:srgbClr val="0067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600" dirty="0" err="1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Propuesta</a:t>
            </a:r>
            <a:endParaRPr lang="ca-ES" sz="1600" dirty="0">
              <a:solidFill>
                <a:schemeClr val="bg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F06B8962-3555-FADF-BC1B-35F4292D4327}"/>
              </a:ext>
            </a:extLst>
          </p:cNvPr>
          <p:cNvSpPr/>
          <p:nvPr/>
        </p:nvSpPr>
        <p:spPr>
          <a:xfrm>
            <a:off x="6964837" y="2060761"/>
            <a:ext cx="2104955" cy="658187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6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¿</a:t>
            </a:r>
            <a:r>
              <a:rPr lang="ca-ES" sz="1600" dirty="0" err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Otros</a:t>
            </a:r>
            <a:r>
              <a:rPr lang="ca-ES" sz="16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actores?</a:t>
            </a:r>
          </a:p>
          <a:p>
            <a:pPr algn="ctr"/>
            <a:r>
              <a:rPr lang="ca-ES" sz="16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(¿</a:t>
            </a:r>
            <a:r>
              <a:rPr lang="ca-ES" sz="1600" dirty="0" err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externos</a:t>
            </a:r>
            <a:r>
              <a:rPr lang="ca-ES" sz="16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?)</a:t>
            </a:r>
          </a:p>
        </p:txBody>
      </p:sp>
      <p:cxnSp>
        <p:nvCxnSpPr>
          <p:cNvPr id="22" name="Conector curvado 84">
            <a:extLst>
              <a:ext uri="{FF2B5EF4-FFF2-40B4-BE49-F238E27FC236}">
                <a16:creationId xmlns:a16="http://schemas.microsoft.com/office/drawing/2014/main" id="{BCD42402-FEFA-B964-4206-50B2CF5CA504}"/>
              </a:ext>
            </a:extLst>
          </p:cNvPr>
          <p:cNvCxnSpPr>
            <a:cxnSpLocks/>
            <a:stCxn id="21" idx="1"/>
            <a:endCxn id="20" idx="3"/>
          </p:cNvCxnSpPr>
          <p:nvPr/>
        </p:nvCxnSpPr>
        <p:spPr>
          <a:xfrm rot="10800000">
            <a:off x="6396636" y="2389854"/>
            <a:ext cx="568200" cy="12700"/>
          </a:xfrm>
          <a:prstGeom prst="curvedConnector3">
            <a:avLst>
              <a:gd name="adj1" fmla="val 50000"/>
            </a:avLst>
          </a:prstGeom>
          <a:ln w="101600">
            <a:solidFill>
              <a:srgbClr val="00676C">
                <a:alpha val="5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curvado 84">
            <a:extLst>
              <a:ext uri="{FF2B5EF4-FFF2-40B4-BE49-F238E27FC236}">
                <a16:creationId xmlns:a16="http://schemas.microsoft.com/office/drawing/2014/main" id="{CB557455-D645-41A4-CDF0-EC87A62B0DEE}"/>
              </a:ext>
            </a:extLst>
          </p:cNvPr>
          <p:cNvCxnSpPr>
            <a:cxnSpLocks/>
            <a:stCxn id="24" idx="1"/>
            <a:endCxn id="2" idx="3"/>
          </p:cNvCxnSpPr>
          <p:nvPr/>
        </p:nvCxnSpPr>
        <p:spPr>
          <a:xfrm rot="10800000">
            <a:off x="4117173" y="2323592"/>
            <a:ext cx="695289" cy="897960"/>
          </a:xfrm>
          <a:prstGeom prst="curvedConnector3">
            <a:avLst>
              <a:gd name="adj1" fmla="val 50000"/>
            </a:avLst>
          </a:prstGeom>
          <a:ln w="101600">
            <a:solidFill>
              <a:srgbClr val="00676C">
                <a:alpha val="5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ángulo 23">
            <a:extLst>
              <a:ext uri="{FF2B5EF4-FFF2-40B4-BE49-F238E27FC236}">
                <a16:creationId xmlns:a16="http://schemas.microsoft.com/office/drawing/2014/main" id="{8A06ECA5-EE1B-6296-81BB-3D5B6F520FB3}"/>
              </a:ext>
            </a:extLst>
          </p:cNvPr>
          <p:cNvSpPr/>
          <p:nvPr/>
        </p:nvSpPr>
        <p:spPr>
          <a:xfrm>
            <a:off x="4812460" y="2892459"/>
            <a:ext cx="1584176" cy="658187"/>
          </a:xfrm>
          <a:prstGeom prst="rect">
            <a:avLst/>
          </a:prstGeom>
          <a:solidFill>
            <a:srgbClr val="0067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600" dirty="0" err="1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Propuesta</a:t>
            </a:r>
            <a:endParaRPr lang="ca-ES" sz="1600" dirty="0">
              <a:solidFill>
                <a:schemeClr val="bg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435883C3-95CC-FA3C-2017-8A264BDC9547}"/>
              </a:ext>
            </a:extLst>
          </p:cNvPr>
          <p:cNvSpPr/>
          <p:nvPr/>
        </p:nvSpPr>
        <p:spPr>
          <a:xfrm>
            <a:off x="6964837" y="2892459"/>
            <a:ext cx="2104955" cy="658187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6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¿</a:t>
            </a:r>
            <a:r>
              <a:rPr lang="ca-ES" sz="1600" dirty="0" err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Otros</a:t>
            </a:r>
            <a:r>
              <a:rPr lang="ca-ES" sz="16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actores?</a:t>
            </a:r>
          </a:p>
          <a:p>
            <a:pPr algn="ctr"/>
            <a:r>
              <a:rPr lang="ca-ES" sz="16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(¿</a:t>
            </a:r>
            <a:r>
              <a:rPr lang="ca-ES" sz="1600" dirty="0" err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externos</a:t>
            </a:r>
            <a:r>
              <a:rPr lang="ca-ES" sz="16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?)</a:t>
            </a:r>
          </a:p>
        </p:txBody>
      </p:sp>
      <p:cxnSp>
        <p:nvCxnSpPr>
          <p:cNvPr id="26" name="Conector curvado 84">
            <a:extLst>
              <a:ext uri="{FF2B5EF4-FFF2-40B4-BE49-F238E27FC236}">
                <a16:creationId xmlns:a16="http://schemas.microsoft.com/office/drawing/2014/main" id="{AF71D802-6BB2-FAC4-A9E9-B7D631BCA284}"/>
              </a:ext>
            </a:extLst>
          </p:cNvPr>
          <p:cNvCxnSpPr>
            <a:cxnSpLocks/>
            <a:stCxn id="25" idx="1"/>
            <a:endCxn id="24" idx="3"/>
          </p:cNvCxnSpPr>
          <p:nvPr/>
        </p:nvCxnSpPr>
        <p:spPr>
          <a:xfrm rot="10800000">
            <a:off x="6396636" y="3221552"/>
            <a:ext cx="568200" cy="12700"/>
          </a:xfrm>
          <a:prstGeom prst="curvedConnector3">
            <a:avLst>
              <a:gd name="adj1" fmla="val 50000"/>
            </a:avLst>
          </a:prstGeom>
          <a:ln w="101600">
            <a:solidFill>
              <a:srgbClr val="00676C">
                <a:alpha val="5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curvado 84">
            <a:extLst>
              <a:ext uri="{FF2B5EF4-FFF2-40B4-BE49-F238E27FC236}">
                <a16:creationId xmlns:a16="http://schemas.microsoft.com/office/drawing/2014/main" id="{65960FD9-1F85-E2C7-B176-88FA1661E94C}"/>
              </a:ext>
            </a:extLst>
          </p:cNvPr>
          <p:cNvCxnSpPr>
            <a:cxnSpLocks/>
            <a:stCxn id="28" idx="1"/>
            <a:endCxn id="2" idx="3"/>
          </p:cNvCxnSpPr>
          <p:nvPr/>
        </p:nvCxnSpPr>
        <p:spPr>
          <a:xfrm rot="10800000">
            <a:off x="4117173" y="2323592"/>
            <a:ext cx="695289" cy="1729658"/>
          </a:xfrm>
          <a:prstGeom prst="curvedConnector3">
            <a:avLst>
              <a:gd name="adj1" fmla="val 50000"/>
            </a:avLst>
          </a:prstGeom>
          <a:ln w="101600">
            <a:solidFill>
              <a:srgbClr val="00676C">
                <a:alpha val="5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ángulo 27">
            <a:extLst>
              <a:ext uri="{FF2B5EF4-FFF2-40B4-BE49-F238E27FC236}">
                <a16:creationId xmlns:a16="http://schemas.microsoft.com/office/drawing/2014/main" id="{8F35FB6C-1157-2DAC-2CE9-B8A02C85D03B}"/>
              </a:ext>
            </a:extLst>
          </p:cNvPr>
          <p:cNvSpPr/>
          <p:nvPr/>
        </p:nvSpPr>
        <p:spPr>
          <a:xfrm>
            <a:off x="4812460" y="3724157"/>
            <a:ext cx="1584176" cy="658187"/>
          </a:xfrm>
          <a:prstGeom prst="rect">
            <a:avLst/>
          </a:prstGeom>
          <a:solidFill>
            <a:srgbClr val="0067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600" dirty="0" err="1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Propuesta</a:t>
            </a:r>
            <a:endParaRPr lang="ca-ES" sz="1600" dirty="0">
              <a:solidFill>
                <a:schemeClr val="bg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2E0CC17E-A39A-EC2A-D094-25B670F6C3FF}"/>
              </a:ext>
            </a:extLst>
          </p:cNvPr>
          <p:cNvSpPr/>
          <p:nvPr/>
        </p:nvSpPr>
        <p:spPr>
          <a:xfrm>
            <a:off x="6964837" y="3724157"/>
            <a:ext cx="2104955" cy="658187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6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¿</a:t>
            </a:r>
            <a:r>
              <a:rPr lang="ca-ES" sz="1600" dirty="0" err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Otros</a:t>
            </a:r>
            <a:r>
              <a:rPr lang="ca-ES" sz="16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actores?</a:t>
            </a:r>
          </a:p>
          <a:p>
            <a:pPr algn="ctr"/>
            <a:r>
              <a:rPr lang="ca-ES" sz="16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(¿</a:t>
            </a:r>
            <a:r>
              <a:rPr lang="ca-ES" sz="1600" dirty="0" err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externos</a:t>
            </a:r>
            <a:r>
              <a:rPr lang="ca-ES" sz="16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?)</a:t>
            </a:r>
          </a:p>
        </p:txBody>
      </p:sp>
      <p:cxnSp>
        <p:nvCxnSpPr>
          <p:cNvPr id="30" name="Conector curvado 84">
            <a:extLst>
              <a:ext uri="{FF2B5EF4-FFF2-40B4-BE49-F238E27FC236}">
                <a16:creationId xmlns:a16="http://schemas.microsoft.com/office/drawing/2014/main" id="{9D86CC83-C400-BDFF-7B6C-BF90A8149E3D}"/>
              </a:ext>
            </a:extLst>
          </p:cNvPr>
          <p:cNvCxnSpPr>
            <a:cxnSpLocks/>
            <a:stCxn id="29" idx="1"/>
            <a:endCxn id="28" idx="3"/>
          </p:cNvCxnSpPr>
          <p:nvPr/>
        </p:nvCxnSpPr>
        <p:spPr>
          <a:xfrm rot="10800000">
            <a:off x="6396636" y="4053250"/>
            <a:ext cx="568200" cy="12700"/>
          </a:xfrm>
          <a:prstGeom prst="curvedConnector3">
            <a:avLst>
              <a:gd name="adj1" fmla="val 50000"/>
            </a:avLst>
          </a:prstGeom>
          <a:ln w="101600">
            <a:solidFill>
              <a:srgbClr val="00676C">
                <a:alpha val="5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Marcador de número de diapositiva 1">
            <a:extLst>
              <a:ext uri="{FF2B5EF4-FFF2-40B4-BE49-F238E27FC236}">
                <a16:creationId xmlns:a16="http://schemas.microsoft.com/office/drawing/2014/main" id="{75762632-2B6F-2637-CB78-4E5B15998E56}"/>
              </a:ext>
            </a:extLst>
          </p:cNvPr>
          <p:cNvSpPr txBox="1">
            <a:spLocks/>
          </p:cNvSpPr>
          <p:nvPr/>
        </p:nvSpPr>
        <p:spPr>
          <a:xfrm>
            <a:off x="11642104" y="0"/>
            <a:ext cx="502762" cy="3651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s-ES" smtClean="0">
                <a:solidFill>
                  <a:schemeClr val="bg1"/>
                </a:solidFill>
                <a:latin typeface="Calibri" panose="020F0502020204030204" pitchFamily="34" charset="0"/>
              </a:rPr>
              <a:pPr algn="r"/>
              <a:t>26</a:t>
            </a:fld>
            <a:endParaRPr lang="es-ES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884235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1C871C-1675-3D37-B146-B8E3C244F9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ol 5">
            <a:extLst>
              <a:ext uri="{FF2B5EF4-FFF2-40B4-BE49-F238E27FC236}">
                <a16:creationId xmlns:a16="http://schemas.microsoft.com/office/drawing/2014/main" id="{E22E3142-2AE9-4BBB-E8D0-06E2CD621B6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95325" y="1304925"/>
            <a:ext cx="8464550" cy="3962400"/>
          </a:xfrm>
        </p:spPr>
        <p:txBody>
          <a:bodyPr>
            <a:noAutofit/>
          </a:bodyPr>
          <a:lstStyle/>
          <a:p>
            <a:r>
              <a:rPr lang="ca-ES" sz="2400" dirty="0">
                <a:latin typeface="Calibri" panose="020F0502020204030204" pitchFamily="34" charset="0"/>
                <a:cs typeface="Arial" panose="020B0604020202020204" pitchFamily="34" charset="0"/>
              </a:rPr>
              <a:t>Identificar un gran reto, </a:t>
            </a:r>
            <a:r>
              <a:rPr lang="ca-ES" sz="2400" dirty="0" err="1">
                <a:latin typeface="Calibri" panose="020F0502020204030204" pitchFamily="34" charset="0"/>
                <a:cs typeface="Arial" panose="020B0604020202020204" pitchFamily="34" charset="0"/>
              </a:rPr>
              <a:t>darle</a:t>
            </a:r>
            <a:r>
              <a:rPr lang="ca-ES" sz="2400" dirty="0">
                <a:latin typeface="Calibri" panose="020F0502020204030204" pitchFamily="34" charset="0"/>
                <a:cs typeface="Arial" panose="020B0604020202020204" pitchFamily="34" charset="0"/>
              </a:rPr>
              <a:t> un nombre y asilar los </a:t>
            </a:r>
            <a:r>
              <a:rPr lang="ca-ES" sz="2400" dirty="0" err="1">
                <a:latin typeface="Calibri" panose="020F0502020204030204" pitchFamily="34" charset="0"/>
                <a:cs typeface="Arial" panose="020B0604020202020204" pitchFamily="34" charset="0"/>
              </a:rPr>
              <a:t>ámbitos</a:t>
            </a:r>
            <a:r>
              <a:rPr lang="ca-ES" sz="24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Calibri" panose="020F0502020204030204" pitchFamily="34" charset="0"/>
                <a:cs typeface="Arial" panose="020B0604020202020204" pitchFamily="34" charset="0"/>
              </a:rPr>
              <a:t>desde</a:t>
            </a:r>
            <a:r>
              <a:rPr lang="ca-ES" sz="24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a-ES" sz="2000" dirty="0">
                <a:latin typeface="Calibri" panose="020F0502020204030204" pitchFamily="34" charset="0"/>
                <a:cs typeface="Arial" panose="020B0604020202020204" pitchFamily="34" charset="0"/>
              </a:rPr>
              <a:t>los</a:t>
            </a:r>
            <a:r>
              <a:rPr lang="ca-ES" sz="2400" dirty="0">
                <a:latin typeface="Calibri" panose="020F0502020204030204" pitchFamily="34" charset="0"/>
                <a:cs typeface="Arial" panose="020B0604020202020204" pitchFamily="34" charset="0"/>
              </a:rPr>
              <a:t> que se </a:t>
            </a:r>
            <a:r>
              <a:rPr lang="ca-ES" sz="2400" dirty="0" err="1">
                <a:latin typeface="Calibri" panose="020F0502020204030204" pitchFamily="34" charset="0"/>
                <a:cs typeface="Arial" panose="020B0604020202020204" pitchFamily="34" charset="0"/>
              </a:rPr>
              <a:t>puede</a:t>
            </a:r>
            <a:r>
              <a:rPr lang="ca-ES" sz="2400" dirty="0">
                <a:latin typeface="Calibri" panose="020F0502020204030204" pitchFamily="34" charset="0"/>
                <a:cs typeface="Arial" panose="020B0604020202020204" pitchFamily="34" charset="0"/>
              </a:rPr>
              <a:t> abordar </a:t>
            </a:r>
            <a:r>
              <a:rPr lang="ca-ES" sz="2400" dirty="0" err="1">
                <a:latin typeface="Calibri" panose="020F0502020204030204" pitchFamily="34" charset="0"/>
                <a:cs typeface="Arial" panose="020B0604020202020204" pitchFamily="34" charset="0"/>
              </a:rPr>
              <a:t>así</a:t>
            </a:r>
            <a:r>
              <a:rPr lang="ca-ES" sz="2400" dirty="0">
                <a:latin typeface="Calibri" panose="020F0502020204030204" pitchFamily="34" charset="0"/>
                <a:cs typeface="Arial" panose="020B0604020202020204" pitchFamily="34" charset="0"/>
              </a:rPr>
              <a:t> como possibles </a:t>
            </a:r>
            <a:r>
              <a:rPr lang="ca-ES" sz="2400" dirty="0" err="1">
                <a:latin typeface="Calibri" panose="020F0502020204030204" pitchFamily="34" charset="0"/>
                <a:cs typeface="Arial" panose="020B0604020202020204" pitchFamily="34" charset="0"/>
              </a:rPr>
              <a:t>proyectos</a:t>
            </a:r>
            <a:r>
              <a:rPr lang="ca-ES" sz="2400" dirty="0">
                <a:latin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a-ES" sz="2400" dirty="0">
                <a:latin typeface="Calibri" panose="020F0502020204030204" pitchFamily="34" charset="0"/>
                <a:cs typeface="Arial" panose="020B0604020202020204" pitchFamily="34" charset="0"/>
              </a:rPr>
              <a:t>Nombrar el reto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a-ES" sz="2400" dirty="0" err="1">
                <a:latin typeface="Calibri" panose="020F0502020204030204" pitchFamily="34" charset="0"/>
                <a:cs typeface="Arial" panose="020B0604020202020204" pitchFamily="34" charset="0"/>
              </a:rPr>
              <a:t>Listar</a:t>
            </a:r>
            <a:r>
              <a:rPr lang="ca-ES" sz="24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Calibri" panose="020F0502020204030204" pitchFamily="34" charset="0"/>
                <a:cs typeface="Arial" panose="020B0604020202020204" pitchFamily="34" charset="0"/>
              </a:rPr>
              <a:t>ámbitos</a:t>
            </a:r>
            <a:r>
              <a:rPr lang="ca-ES" sz="2400" dirty="0">
                <a:latin typeface="Calibri" panose="020F0502020204030204" pitchFamily="34" charset="0"/>
                <a:cs typeface="Arial" panose="020B0604020202020204" pitchFamily="34" charset="0"/>
              </a:rPr>
              <a:t> de </a:t>
            </a:r>
            <a:r>
              <a:rPr lang="ca-ES" sz="2400" dirty="0" err="1">
                <a:latin typeface="Calibri" panose="020F0502020204030204" pitchFamily="34" charset="0"/>
                <a:cs typeface="Arial" panose="020B0604020202020204" pitchFamily="34" charset="0"/>
              </a:rPr>
              <a:t>abordaje</a:t>
            </a:r>
            <a:endParaRPr lang="ca-ES" sz="24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a-ES" sz="2400" dirty="0" err="1">
                <a:latin typeface="Calibri" panose="020F0502020204030204" pitchFamily="34" charset="0"/>
                <a:cs typeface="Arial" panose="020B0604020202020204" pitchFamily="34" charset="0"/>
              </a:rPr>
              <a:t>Proponer</a:t>
            </a:r>
            <a:r>
              <a:rPr lang="ca-ES" sz="24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Calibri" panose="020F0502020204030204" pitchFamily="34" charset="0"/>
                <a:cs typeface="Arial" panose="020B0604020202020204" pitchFamily="34" charset="0"/>
              </a:rPr>
              <a:t>posibles</a:t>
            </a:r>
            <a:r>
              <a:rPr lang="ca-ES" sz="24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Calibri" panose="020F0502020204030204" pitchFamily="34" charset="0"/>
                <a:cs typeface="Arial" panose="020B0604020202020204" pitchFamily="34" charset="0"/>
              </a:rPr>
              <a:t>proyectos</a:t>
            </a:r>
            <a:endParaRPr lang="ca-ES" sz="24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a-ES" sz="1200" noProof="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Títol">
            <a:extLst>
              <a:ext uri="{FF2B5EF4-FFF2-40B4-BE49-F238E27FC236}">
                <a16:creationId xmlns:a16="http://schemas.microsoft.com/office/drawing/2014/main" id="{0E44404F-DC8D-BBEB-609A-49B1DD072049}"/>
              </a:ext>
            </a:extLst>
          </p:cNvPr>
          <p:cNvSpPr txBox="1">
            <a:spLocks/>
          </p:cNvSpPr>
          <p:nvPr/>
        </p:nvSpPr>
        <p:spPr bwMode="auto">
          <a:xfrm>
            <a:off x="705601" y="230400"/>
            <a:ext cx="10800017" cy="6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buSzPts val="1400"/>
              <a:buNone/>
              <a:defRPr sz="2400" b="1">
                <a:latin typeface="Calibri" panose="020F0502020204030204" pitchFamily="34" charset="0"/>
                <a:ea typeface="+mj-ea"/>
              </a:defRPr>
            </a:lvl1pPr>
            <a:lvl2pPr>
              <a:buSzPts val="1400"/>
              <a:buNone/>
            </a:lvl2pPr>
            <a:lvl3pPr>
              <a:buSzPts val="1400"/>
              <a:buNone/>
            </a:lvl3pPr>
            <a:lvl4pPr>
              <a:buSzPts val="1400"/>
              <a:buNone/>
            </a:lvl4pPr>
            <a:lvl5pPr>
              <a:buSzPts val="1400"/>
              <a:buNone/>
            </a:lvl5pPr>
            <a:lvl6pPr>
              <a:buSzPts val="1400"/>
              <a:buNone/>
            </a:lvl6pPr>
            <a:lvl7pPr>
              <a:buSzPts val="1400"/>
              <a:buNone/>
            </a:lvl7pPr>
            <a:lvl8pPr>
              <a:buSzPts val="1400"/>
              <a:buNone/>
            </a:lvl8pPr>
            <a:lvl9pPr>
              <a:buSzPts val="1400"/>
              <a:buNone/>
            </a:lvl9pPr>
          </a:lstStyle>
          <a:p>
            <a:r>
              <a:rPr lang="es-ES_tradnl" altLang="ca-ES" dirty="0">
                <a:sym typeface="Symbol" panose="05050102010706020507" pitchFamily="18" charset="2"/>
              </a:rPr>
              <a:t>Taller: Diseñar una misión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7EB7D40A-D7BB-A0C0-DFAF-5981056FFD67}"/>
              </a:ext>
            </a:extLst>
          </p:cNvPr>
          <p:cNvSpPr txBox="1">
            <a:spLocks/>
          </p:cNvSpPr>
          <p:nvPr/>
        </p:nvSpPr>
        <p:spPr>
          <a:xfrm>
            <a:off x="11642104" y="0"/>
            <a:ext cx="502762" cy="3651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s-ES" smtClean="0">
                <a:solidFill>
                  <a:schemeClr val="bg1"/>
                </a:solidFill>
                <a:latin typeface="Calibri" panose="020F0502020204030204" pitchFamily="34" charset="0"/>
              </a:rPr>
              <a:pPr algn="r"/>
              <a:t>27</a:t>
            </a:fld>
            <a:endParaRPr lang="es-ES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2573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81664A-0BEA-136B-8767-7AAEC54EB6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ol">
            <a:extLst>
              <a:ext uri="{FF2B5EF4-FFF2-40B4-BE49-F238E27FC236}">
                <a16:creationId xmlns:a16="http://schemas.microsoft.com/office/drawing/2014/main" id="{BB853694-80BC-4492-D41E-22CFE0A6B5C5}"/>
              </a:ext>
            </a:extLst>
          </p:cNvPr>
          <p:cNvSpPr txBox="1">
            <a:spLocks/>
          </p:cNvSpPr>
          <p:nvPr/>
        </p:nvSpPr>
        <p:spPr bwMode="auto">
          <a:xfrm>
            <a:off x="705601" y="230400"/>
            <a:ext cx="10800017" cy="6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s-ES_tradnl" altLang="ca-ES" dirty="0">
                <a:solidFill>
                  <a:srgbClr val="000000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Taller: Diseñar una misión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B0C830D5-3132-DEF4-5F29-AE92D82EDFE5}"/>
              </a:ext>
            </a:extLst>
          </p:cNvPr>
          <p:cNvSpPr/>
          <p:nvPr/>
        </p:nvSpPr>
        <p:spPr>
          <a:xfrm>
            <a:off x="4588108" y="1449168"/>
            <a:ext cx="2460392" cy="658187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noProof="0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Reto</a:t>
            </a:r>
          </a:p>
        </p:txBody>
      </p:sp>
      <p:sp>
        <p:nvSpPr>
          <p:cNvPr id="6" name="Globo: línea con borde y barra de énfasis 5">
            <a:extLst>
              <a:ext uri="{FF2B5EF4-FFF2-40B4-BE49-F238E27FC236}">
                <a16:creationId xmlns:a16="http://schemas.microsoft.com/office/drawing/2014/main" id="{CBC03CDF-A7F8-8E82-8AA3-9D565B00D94F}"/>
              </a:ext>
            </a:extLst>
          </p:cNvPr>
          <p:cNvSpPr/>
          <p:nvPr/>
        </p:nvSpPr>
        <p:spPr>
          <a:xfrm>
            <a:off x="1914525" y="1213476"/>
            <a:ext cx="2040803" cy="1052838"/>
          </a:xfrm>
          <a:prstGeom prst="accentBorderCallout1">
            <a:avLst>
              <a:gd name="adj1" fmla="val 28702"/>
              <a:gd name="adj2" fmla="val 105102"/>
              <a:gd name="adj3" fmla="val 53844"/>
              <a:gd name="adj4" fmla="val 130915"/>
            </a:avLst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6800" rtlCol="0" anchor="t"/>
          <a:lstStyle/>
          <a:p>
            <a:r>
              <a:rPr lang="es-ES" sz="1200" noProof="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¿Qué sucede?</a:t>
            </a:r>
          </a:p>
          <a:p>
            <a:r>
              <a:rPr lang="es-ES" sz="1200" noProof="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¿Qué queremos?</a:t>
            </a:r>
          </a:p>
          <a:p>
            <a:r>
              <a:rPr lang="es-ES" sz="1200" noProof="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¿Qué necesitamos?</a:t>
            </a:r>
          </a:p>
          <a:p>
            <a:endParaRPr lang="es-ES" sz="1200" noProof="0" dirty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s-ES" sz="1200" noProof="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NOMBRE DEL RETO</a:t>
            </a:r>
          </a:p>
        </p:txBody>
      </p:sp>
      <p:cxnSp>
        <p:nvCxnSpPr>
          <p:cNvPr id="19" name="Conector curvado 84">
            <a:extLst>
              <a:ext uri="{FF2B5EF4-FFF2-40B4-BE49-F238E27FC236}">
                <a16:creationId xmlns:a16="http://schemas.microsoft.com/office/drawing/2014/main" id="{373B3706-EC42-7671-193B-84BEDEBC5408}"/>
              </a:ext>
            </a:extLst>
          </p:cNvPr>
          <p:cNvCxnSpPr>
            <a:cxnSpLocks/>
            <a:stCxn id="20" idx="0"/>
            <a:endCxn id="2" idx="2"/>
          </p:cNvCxnSpPr>
          <p:nvPr/>
        </p:nvCxnSpPr>
        <p:spPr>
          <a:xfrm rot="5400000" flipH="1" flipV="1">
            <a:off x="3740703" y="908321"/>
            <a:ext cx="878566" cy="3276635"/>
          </a:xfrm>
          <a:prstGeom prst="curvedConnector3">
            <a:avLst>
              <a:gd name="adj1" fmla="val 50000"/>
            </a:avLst>
          </a:prstGeom>
          <a:ln w="101600">
            <a:solidFill>
              <a:srgbClr val="00676C">
                <a:alpha val="5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ángulo 19">
            <a:extLst>
              <a:ext uri="{FF2B5EF4-FFF2-40B4-BE49-F238E27FC236}">
                <a16:creationId xmlns:a16="http://schemas.microsoft.com/office/drawing/2014/main" id="{3BDD744A-B185-BF37-EA1F-D6847D1AA5B0}"/>
              </a:ext>
            </a:extLst>
          </p:cNvPr>
          <p:cNvSpPr/>
          <p:nvPr/>
        </p:nvSpPr>
        <p:spPr>
          <a:xfrm>
            <a:off x="1413000" y="2985921"/>
            <a:ext cx="2257337" cy="658187"/>
          </a:xfrm>
          <a:prstGeom prst="rect">
            <a:avLst/>
          </a:prstGeom>
          <a:solidFill>
            <a:srgbClr val="0067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noProof="0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Ámbito / sector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84F4BB95-45D5-8A24-0E8E-8DC06B741F5D}"/>
              </a:ext>
            </a:extLst>
          </p:cNvPr>
          <p:cNvSpPr/>
          <p:nvPr/>
        </p:nvSpPr>
        <p:spPr>
          <a:xfrm>
            <a:off x="862047" y="4328377"/>
            <a:ext cx="2104955" cy="658187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noProof="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Proyecto</a:t>
            </a:r>
          </a:p>
        </p:txBody>
      </p:sp>
      <p:cxnSp>
        <p:nvCxnSpPr>
          <p:cNvPr id="22" name="Conector curvado 84">
            <a:extLst>
              <a:ext uri="{FF2B5EF4-FFF2-40B4-BE49-F238E27FC236}">
                <a16:creationId xmlns:a16="http://schemas.microsoft.com/office/drawing/2014/main" id="{EF36FD47-B9A4-5154-998E-2EB18AC08D01}"/>
              </a:ext>
            </a:extLst>
          </p:cNvPr>
          <p:cNvCxnSpPr>
            <a:cxnSpLocks/>
            <a:stCxn id="21" idx="0"/>
            <a:endCxn id="20" idx="2"/>
          </p:cNvCxnSpPr>
          <p:nvPr/>
        </p:nvCxnSpPr>
        <p:spPr>
          <a:xfrm rot="5400000" flipH="1" flipV="1">
            <a:off x="1885963" y="3672671"/>
            <a:ext cx="684269" cy="627144"/>
          </a:xfrm>
          <a:prstGeom prst="curvedConnector3">
            <a:avLst>
              <a:gd name="adj1" fmla="val 50000"/>
            </a:avLst>
          </a:prstGeom>
          <a:ln w="101600">
            <a:solidFill>
              <a:srgbClr val="00676C">
                <a:alpha val="5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curvado 84">
            <a:extLst>
              <a:ext uri="{FF2B5EF4-FFF2-40B4-BE49-F238E27FC236}">
                <a16:creationId xmlns:a16="http://schemas.microsoft.com/office/drawing/2014/main" id="{29081C98-3CA8-414C-8687-ACC70F5B417E}"/>
              </a:ext>
            </a:extLst>
          </p:cNvPr>
          <p:cNvCxnSpPr>
            <a:cxnSpLocks/>
            <a:stCxn id="24" idx="2"/>
            <a:endCxn id="25" idx="0"/>
          </p:cNvCxnSpPr>
          <p:nvPr/>
        </p:nvCxnSpPr>
        <p:spPr>
          <a:xfrm rot="16200000" flipH="1">
            <a:off x="4754153" y="4502095"/>
            <a:ext cx="1780172" cy="84966"/>
          </a:xfrm>
          <a:prstGeom prst="curvedConnector3">
            <a:avLst>
              <a:gd name="adj1" fmla="val 50000"/>
            </a:avLst>
          </a:prstGeom>
          <a:ln w="101600">
            <a:solidFill>
              <a:srgbClr val="00676C">
                <a:alpha val="5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ángulo 23">
            <a:extLst>
              <a:ext uri="{FF2B5EF4-FFF2-40B4-BE49-F238E27FC236}">
                <a16:creationId xmlns:a16="http://schemas.microsoft.com/office/drawing/2014/main" id="{8B650B86-D6E1-CDC6-792B-78CAC431D182}"/>
              </a:ext>
            </a:extLst>
          </p:cNvPr>
          <p:cNvSpPr/>
          <p:nvPr/>
        </p:nvSpPr>
        <p:spPr>
          <a:xfrm>
            <a:off x="4473156" y="2996305"/>
            <a:ext cx="2257200" cy="658187"/>
          </a:xfrm>
          <a:prstGeom prst="rect">
            <a:avLst/>
          </a:prstGeom>
          <a:solidFill>
            <a:srgbClr val="0067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Ámbito / sector</a:t>
            </a: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9FABE3B2-FC88-99DE-9D84-6E8215BA6081}"/>
              </a:ext>
            </a:extLst>
          </p:cNvPr>
          <p:cNvSpPr/>
          <p:nvPr/>
        </p:nvSpPr>
        <p:spPr>
          <a:xfrm>
            <a:off x="4634244" y="5434664"/>
            <a:ext cx="2104955" cy="658187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noProof="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Proyecto</a:t>
            </a:r>
          </a:p>
        </p:txBody>
      </p:sp>
      <p:cxnSp>
        <p:nvCxnSpPr>
          <p:cNvPr id="26" name="Conector curvado 84">
            <a:extLst>
              <a:ext uri="{FF2B5EF4-FFF2-40B4-BE49-F238E27FC236}">
                <a16:creationId xmlns:a16="http://schemas.microsoft.com/office/drawing/2014/main" id="{8CE78E3E-D0A3-F953-9EA7-05507BC17DEC}"/>
              </a:ext>
            </a:extLst>
          </p:cNvPr>
          <p:cNvCxnSpPr>
            <a:cxnSpLocks/>
            <a:stCxn id="29" idx="0"/>
            <a:endCxn id="28" idx="2"/>
          </p:cNvCxnSpPr>
          <p:nvPr/>
        </p:nvCxnSpPr>
        <p:spPr>
          <a:xfrm rot="16200000" flipV="1">
            <a:off x="8793013" y="3443899"/>
            <a:ext cx="769246" cy="1237724"/>
          </a:xfrm>
          <a:prstGeom prst="curvedConnector3">
            <a:avLst>
              <a:gd name="adj1" fmla="val 50000"/>
            </a:avLst>
          </a:prstGeom>
          <a:ln w="101600">
            <a:solidFill>
              <a:srgbClr val="00676C">
                <a:alpha val="5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curvado 84">
            <a:extLst>
              <a:ext uri="{FF2B5EF4-FFF2-40B4-BE49-F238E27FC236}">
                <a16:creationId xmlns:a16="http://schemas.microsoft.com/office/drawing/2014/main" id="{C8FD9CA0-F191-C735-074A-2972DDB0110C}"/>
              </a:ext>
            </a:extLst>
          </p:cNvPr>
          <p:cNvCxnSpPr>
            <a:cxnSpLocks/>
            <a:stCxn id="2" idx="2"/>
            <a:endCxn id="24" idx="0"/>
          </p:cNvCxnSpPr>
          <p:nvPr/>
        </p:nvCxnSpPr>
        <p:spPr>
          <a:xfrm rot="5400000">
            <a:off x="5265555" y="2443556"/>
            <a:ext cx="888950" cy="216548"/>
          </a:xfrm>
          <a:prstGeom prst="curvedConnector3">
            <a:avLst>
              <a:gd name="adj1" fmla="val 50000"/>
            </a:avLst>
          </a:prstGeom>
          <a:ln w="101600">
            <a:solidFill>
              <a:srgbClr val="00676C">
                <a:alpha val="5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ángulo 27">
            <a:extLst>
              <a:ext uri="{FF2B5EF4-FFF2-40B4-BE49-F238E27FC236}">
                <a16:creationId xmlns:a16="http://schemas.microsoft.com/office/drawing/2014/main" id="{7338951D-83BC-B4A7-DE90-AA225A701536}"/>
              </a:ext>
            </a:extLst>
          </p:cNvPr>
          <p:cNvSpPr/>
          <p:nvPr/>
        </p:nvSpPr>
        <p:spPr>
          <a:xfrm>
            <a:off x="7430174" y="3019951"/>
            <a:ext cx="2257200" cy="658187"/>
          </a:xfrm>
          <a:prstGeom prst="rect">
            <a:avLst/>
          </a:prstGeom>
          <a:solidFill>
            <a:srgbClr val="0067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noProof="0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Ámbito / sector</a:t>
            </a: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BC058B99-BF0B-83F5-0244-8B0175313540}"/>
              </a:ext>
            </a:extLst>
          </p:cNvPr>
          <p:cNvSpPr/>
          <p:nvPr/>
        </p:nvSpPr>
        <p:spPr>
          <a:xfrm>
            <a:off x="8744020" y="4447384"/>
            <a:ext cx="2104955" cy="658187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noProof="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Proyecto</a:t>
            </a:r>
          </a:p>
        </p:txBody>
      </p:sp>
      <p:sp>
        <p:nvSpPr>
          <p:cNvPr id="53" name="Globo: línea con borde y barra de énfasis 52">
            <a:extLst>
              <a:ext uri="{FF2B5EF4-FFF2-40B4-BE49-F238E27FC236}">
                <a16:creationId xmlns:a16="http://schemas.microsoft.com/office/drawing/2014/main" id="{93CBAD58-DFFA-FB50-695E-653111011AAB}"/>
              </a:ext>
            </a:extLst>
          </p:cNvPr>
          <p:cNvSpPr/>
          <p:nvPr/>
        </p:nvSpPr>
        <p:spPr>
          <a:xfrm>
            <a:off x="9535130" y="1392082"/>
            <a:ext cx="2294644" cy="912598"/>
          </a:xfrm>
          <a:prstGeom prst="accentBorderCallout1">
            <a:avLst>
              <a:gd name="adj1" fmla="val 78460"/>
              <a:gd name="adj2" fmla="val -4579"/>
              <a:gd name="adj3" fmla="val 168740"/>
              <a:gd name="adj4" fmla="val -30881"/>
            </a:avLst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6800" rtlCol="0" anchor="t"/>
          <a:lstStyle/>
          <a:p>
            <a:r>
              <a:rPr lang="es-ES" sz="12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Abordajes conceptuales</a:t>
            </a:r>
            <a:endParaRPr lang="es-ES" sz="1200" noProof="0" dirty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s-ES" sz="1200" noProof="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Ámbitos de actuación</a:t>
            </a:r>
          </a:p>
          <a:p>
            <a:r>
              <a:rPr lang="es-ES" sz="1200" noProof="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Sectores económicos/sociales</a:t>
            </a:r>
          </a:p>
          <a:p>
            <a:r>
              <a:rPr lang="es-ES" sz="1200" noProof="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Categoría de actores</a:t>
            </a:r>
          </a:p>
        </p:txBody>
      </p:sp>
      <p:cxnSp>
        <p:nvCxnSpPr>
          <p:cNvPr id="54" name="Conector curvado 84">
            <a:extLst>
              <a:ext uri="{FF2B5EF4-FFF2-40B4-BE49-F238E27FC236}">
                <a16:creationId xmlns:a16="http://schemas.microsoft.com/office/drawing/2014/main" id="{0C88D1B5-1E2E-7FC3-1738-A6FE9C683844}"/>
              </a:ext>
            </a:extLst>
          </p:cNvPr>
          <p:cNvCxnSpPr>
            <a:cxnSpLocks/>
            <a:stCxn id="2" idx="2"/>
            <a:endCxn id="28" idx="0"/>
          </p:cNvCxnSpPr>
          <p:nvPr/>
        </p:nvCxnSpPr>
        <p:spPr>
          <a:xfrm rot="16200000" flipH="1">
            <a:off x="6732241" y="1193418"/>
            <a:ext cx="912596" cy="2740470"/>
          </a:xfrm>
          <a:prstGeom prst="curvedConnector3">
            <a:avLst>
              <a:gd name="adj1" fmla="val 50000"/>
            </a:avLst>
          </a:prstGeom>
          <a:ln w="101600">
            <a:solidFill>
              <a:srgbClr val="00676C">
                <a:alpha val="5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Globo: línea con borde y barra de énfasis 65">
            <a:extLst>
              <a:ext uri="{FF2B5EF4-FFF2-40B4-BE49-F238E27FC236}">
                <a16:creationId xmlns:a16="http://schemas.microsoft.com/office/drawing/2014/main" id="{74B761D5-E291-DACF-BF32-529168713AAD}"/>
              </a:ext>
            </a:extLst>
          </p:cNvPr>
          <p:cNvSpPr/>
          <p:nvPr/>
        </p:nvSpPr>
        <p:spPr>
          <a:xfrm>
            <a:off x="8030314" y="5730979"/>
            <a:ext cx="2294644" cy="723744"/>
          </a:xfrm>
          <a:prstGeom prst="accentBorderCallout1">
            <a:avLst>
              <a:gd name="adj1" fmla="val 37749"/>
              <a:gd name="adj2" fmla="val -3749"/>
              <a:gd name="adj3" fmla="val 3673"/>
              <a:gd name="adj4" fmla="val -54126"/>
            </a:avLst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6800" rtlCol="0" anchor="t"/>
          <a:lstStyle/>
          <a:p>
            <a:r>
              <a:rPr lang="es-ES" sz="12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Propuesta de actuación</a:t>
            </a:r>
          </a:p>
          <a:p>
            <a:r>
              <a:rPr lang="es-ES" sz="1200" noProof="0" dirty="0" err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Concretas,objetivables</a:t>
            </a:r>
            <a:endParaRPr lang="es-ES" sz="1200" noProof="0" dirty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s-ES" sz="12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Medibles</a:t>
            </a:r>
            <a:endParaRPr lang="es-ES" sz="1200" noProof="0" dirty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7" name="Rectángulo 66">
            <a:extLst>
              <a:ext uri="{FF2B5EF4-FFF2-40B4-BE49-F238E27FC236}">
                <a16:creationId xmlns:a16="http://schemas.microsoft.com/office/drawing/2014/main" id="{21827115-36D0-BBDA-DC8C-DC485C7AA99C}"/>
              </a:ext>
            </a:extLst>
          </p:cNvPr>
          <p:cNvSpPr/>
          <p:nvPr/>
        </p:nvSpPr>
        <p:spPr>
          <a:xfrm>
            <a:off x="6000992" y="4469403"/>
            <a:ext cx="2104955" cy="658187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noProof="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Proyecto</a:t>
            </a:r>
          </a:p>
        </p:txBody>
      </p:sp>
      <p:cxnSp>
        <p:nvCxnSpPr>
          <p:cNvPr id="69" name="Conector curvado 84">
            <a:extLst>
              <a:ext uri="{FF2B5EF4-FFF2-40B4-BE49-F238E27FC236}">
                <a16:creationId xmlns:a16="http://schemas.microsoft.com/office/drawing/2014/main" id="{ECB138E1-0221-E9B4-1D30-4A1471075F81}"/>
              </a:ext>
            </a:extLst>
          </p:cNvPr>
          <p:cNvCxnSpPr>
            <a:cxnSpLocks/>
            <a:stCxn id="24" idx="2"/>
            <a:endCxn id="67" idx="0"/>
          </p:cNvCxnSpPr>
          <p:nvPr/>
        </p:nvCxnSpPr>
        <p:spPr>
          <a:xfrm rot="16200000" flipH="1">
            <a:off x="5920158" y="3336090"/>
            <a:ext cx="814911" cy="1451714"/>
          </a:xfrm>
          <a:prstGeom prst="curvedConnector3">
            <a:avLst>
              <a:gd name="adj1" fmla="val 50000"/>
            </a:avLst>
          </a:prstGeom>
          <a:ln w="101600">
            <a:solidFill>
              <a:srgbClr val="00676C">
                <a:alpha val="5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ector curvado 84">
            <a:extLst>
              <a:ext uri="{FF2B5EF4-FFF2-40B4-BE49-F238E27FC236}">
                <a16:creationId xmlns:a16="http://schemas.microsoft.com/office/drawing/2014/main" id="{187FDB51-8C60-F275-7B93-29BB2B4EA73D}"/>
              </a:ext>
            </a:extLst>
          </p:cNvPr>
          <p:cNvCxnSpPr>
            <a:cxnSpLocks/>
            <a:stCxn id="29" idx="1"/>
            <a:endCxn id="67" idx="3"/>
          </p:cNvCxnSpPr>
          <p:nvPr/>
        </p:nvCxnSpPr>
        <p:spPr>
          <a:xfrm rot="10800000" flipV="1">
            <a:off x="8105948" y="4776477"/>
            <a:ext cx="638073" cy="22019"/>
          </a:xfrm>
          <a:prstGeom prst="curvedConnector3">
            <a:avLst>
              <a:gd name="adj1" fmla="val 50000"/>
            </a:avLst>
          </a:prstGeom>
          <a:ln w="101600">
            <a:solidFill>
              <a:srgbClr val="00676C">
                <a:alpha val="5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tángulo 77">
            <a:extLst>
              <a:ext uri="{FF2B5EF4-FFF2-40B4-BE49-F238E27FC236}">
                <a16:creationId xmlns:a16="http://schemas.microsoft.com/office/drawing/2014/main" id="{35A424EF-F96F-B278-1D18-3292A132E87D}"/>
              </a:ext>
            </a:extLst>
          </p:cNvPr>
          <p:cNvSpPr/>
          <p:nvPr/>
        </p:nvSpPr>
        <p:spPr>
          <a:xfrm>
            <a:off x="3152248" y="4474173"/>
            <a:ext cx="2104955" cy="658187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noProof="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Proyecto</a:t>
            </a:r>
          </a:p>
        </p:txBody>
      </p:sp>
      <p:cxnSp>
        <p:nvCxnSpPr>
          <p:cNvPr id="79" name="Conector curvado 84">
            <a:extLst>
              <a:ext uri="{FF2B5EF4-FFF2-40B4-BE49-F238E27FC236}">
                <a16:creationId xmlns:a16="http://schemas.microsoft.com/office/drawing/2014/main" id="{233E9A17-6851-9EE4-844B-988C94AF0861}"/>
              </a:ext>
            </a:extLst>
          </p:cNvPr>
          <p:cNvCxnSpPr>
            <a:cxnSpLocks/>
            <a:stCxn id="78" idx="0"/>
            <a:endCxn id="20" idx="2"/>
          </p:cNvCxnSpPr>
          <p:nvPr/>
        </p:nvCxnSpPr>
        <p:spPr>
          <a:xfrm rot="16200000" flipV="1">
            <a:off x="2958166" y="3227612"/>
            <a:ext cx="830065" cy="1663057"/>
          </a:xfrm>
          <a:prstGeom prst="curvedConnector3">
            <a:avLst>
              <a:gd name="adj1" fmla="val 50000"/>
            </a:avLst>
          </a:prstGeom>
          <a:ln w="101600">
            <a:solidFill>
              <a:srgbClr val="00676C">
                <a:alpha val="5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61042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C65BB6-68D3-C6B1-938D-34558C4C6B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661A78CE-5A39-6C6E-B7E7-0541E06FD3FA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944563"/>
            <a:ext cx="10811435" cy="3913187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s" sz="7200" b="1" dirty="0">
                <a:solidFill>
                  <a:schemeClr val="bg1"/>
                </a:solidFill>
                <a:latin typeface="Calibri" panose="020F0502020204030204" pitchFamily="34" charset="0"/>
                <a:cs typeface="Poppins" panose="020B0604020202020204" charset="0"/>
              </a:rPr>
              <a:t>Palancas </a:t>
            </a:r>
            <a:br>
              <a:rPr lang="es" sz="7200" b="1" dirty="0">
                <a:solidFill>
                  <a:schemeClr val="bg1"/>
                </a:solidFill>
                <a:latin typeface="Calibri" panose="020F0502020204030204" pitchFamily="34" charset="0"/>
                <a:cs typeface="Poppins" panose="020B0604020202020204" charset="0"/>
              </a:rPr>
            </a:br>
            <a:r>
              <a:rPr lang="es" sz="7200" b="1" dirty="0">
                <a:solidFill>
                  <a:schemeClr val="bg1"/>
                </a:solidFill>
                <a:latin typeface="Calibri" panose="020F0502020204030204" pitchFamily="34" charset="0"/>
                <a:cs typeface="Poppins" panose="020B0604020202020204" charset="0"/>
              </a:rPr>
              <a:t>de Cambio </a:t>
            </a:r>
            <a:br>
              <a:rPr lang="es" sz="7200" b="1" dirty="0">
                <a:solidFill>
                  <a:schemeClr val="bg1"/>
                </a:solidFill>
                <a:latin typeface="Calibri" panose="020F0502020204030204" pitchFamily="34" charset="0"/>
                <a:cs typeface="Poppins" panose="020B0604020202020204" charset="0"/>
              </a:rPr>
            </a:br>
            <a:r>
              <a:rPr lang="es" sz="7200" b="1" dirty="0">
                <a:solidFill>
                  <a:schemeClr val="bg1"/>
                </a:solidFill>
                <a:latin typeface="Calibri" panose="020F0502020204030204" pitchFamily="34" charset="0"/>
                <a:cs typeface="Poppins" panose="020B0604020202020204" charset="0"/>
              </a:rPr>
              <a:t>para el nuevo paradigma</a:t>
            </a:r>
            <a:endParaRPr lang="es" sz="72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99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Contenidor de número de diapositiva 4">
            <a:extLst>
              <a:ext uri="{FF2B5EF4-FFF2-40B4-BE49-F238E27FC236}">
                <a16:creationId xmlns:a16="http://schemas.microsoft.com/office/drawing/2014/main" id="{E32424D0-066F-43F3-9413-1FBDD783B6B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fld id="{83D1D995-BC64-403B-B121-3C778FA69FF1}" type="slidenum">
              <a:rPr lang="ca-ES" altLang="ca-ES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  <a:defRPr/>
              </a:pPr>
              <a:t>3</a:t>
            </a:fld>
            <a:endParaRPr lang="ca-ES" altLang="ca-ES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4842B778-6F8B-A0E9-ECEE-94E324E173FE}"/>
              </a:ext>
            </a:extLst>
          </p:cNvPr>
          <p:cNvSpPr txBox="1">
            <a:spLocks/>
          </p:cNvSpPr>
          <p:nvPr/>
        </p:nvSpPr>
        <p:spPr bwMode="auto">
          <a:xfrm>
            <a:off x="-1" y="1520824"/>
            <a:ext cx="10848976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ca-ES" sz="9600" dirty="0">
                <a:solidFill>
                  <a:schemeClr val="bg1"/>
                </a:solidFill>
                <a:latin typeface="Calibri" panose="020F0502020204030204" pitchFamily="34" charset="0"/>
                <a:cs typeface="Poppins" panose="020B0604020202020204" charset="0"/>
              </a:rPr>
              <a:t>Taller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CDD710BA-92FE-2A4C-9B2A-0D721693AE63}"/>
              </a:ext>
            </a:extLst>
          </p:cNvPr>
          <p:cNvSpPr txBox="1">
            <a:spLocks/>
          </p:cNvSpPr>
          <p:nvPr/>
        </p:nvSpPr>
        <p:spPr>
          <a:xfrm>
            <a:off x="-1" y="3429001"/>
            <a:ext cx="10848975" cy="1237267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ca-ES" sz="3200" dirty="0" err="1">
                <a:solidFill>
                  <a:schemeClr val="bg1"/>
                </a:solidFill>
                <a:latin typeface="Calibri" panose="020F0502020204030204" pitchFamily="34" charset="0"/>
                <a:cs typeface="Poppins" panose="020B0604020202020204" charset="0"/>
              </a:rPr>
              <a:t>Dicotomías</a:t>
            </a:r>
            <a:r>
              <a:rPr lang="ca-ES" sz="3200" dirty="0">
                <a:solidFill>
                  <a:schemeClr val="bg1"/>
                </a:solidFill>
                <a:latin typeface="Calibri" panose="020F0502020204030204" pitchFamily="34" charset="0"/>
                <a:cs typeface="Poppins" panose="020B0604020202020204" charset="0"/>
              </a:rPr>
              <a:t> sobre funciones y </a:t>
            </a:r>
            <a:r>
              <a:rPr lang="ca-ES" sz="3200" dirty="0" err="1">
                <a:solidFill>
                  <a:schemeClr val="bg1"/>
                </a:solidFill>
                <a:latin typeface="Calibri" panose="020F0502020204030204" pitchFamily="34" charset="0"/>
                <a:cs typeface="Poppins" panose="020B0604020202020204" charset="0"/>
              </a:rPr>
              <a:t>tareas</a:t>
            </a:r>
            <a:r>
              <a:rPr lang="ca-ES" sz="3200" dirty="0">
                <a:solidFill>
                  <a:schemeClr val="bg1"/>
                </a:solidFill>
                <a:latin typeface="Calibri" panose="020F0502020204030204" pitchFamily="34" charset="0"/>
                <a:cs typeface="Poppins" panose="020B0604020202020204" charset="0"/>
              </a:rPr>
              <a:t> </a:t>
            </a:r>
            <a:br>
              <a:rPr lang="ca-ES" sz="3200" dirty="0">
                <a:solidFill>
                  <a:schemeClr val="bg1"/>
                </a:solidFill>
                <a:latin typeface="Calibri" panose="020F0502020204030204" pitchFamily="34" charset="0"/>
                <a:cs typeface="Poppins" panose="020B0604020202020204" charset="0"/>
              </a:rPr>
            </a:br>
            <a:r>
              <a:rPr lang="ca-ES" sz="3200" dirty="0">
                <a:solidFill>
                  <a:schemeClr val="bg1"/>
                </a:solidFill>
                <a:latin typeface="Calibri" panose="020F0502020204030204" pitchFamily="34" charset="0"/>
                <a:cs typeface="Poppins" panose="020B0604020202020204" charset="0"/>
              </a:rPr>
              <a:t>de los </a:t>
            </a:r>
            <a:r>
              <a:rPr lang="ca-ES" sz="3200" dirty="0" err="1">
                <a:solidFill>
                  <a:schemeClr val="bg1"/>
                </a:solidFill>
                <a:latin typeface="Calibri" panose="020F0502020204030204" pitchFamily="34" charset="0"/>
                <a:cs typeface="Poppins" panose="020B0604020202020204" charset="0"/>
              </a:rPr>
              <a:t>equipos</a:t>
            </a:r>
            <a:r>
              <a:rPr lang="ca-ES" sz="3200" dirty="0">
                <a:solidFill>
                  <a:schemeClr val="bg1"/>
                </a:solidFill>
                <a:latin typeface="Calibri" panose="020F0502020204030204" pitchFamily="34" charset="0"/>
                <a:cs typeface="Poppins" panose="020B0604020202020204" charset="0"/>
              </a:rPr>
              <a:t> en las </a:t>
            </a:r>
            <a:r>
              <a:rPr lang="ca-ES" sz="3200" dirty="0" err="1">
                <a:solidFill>
                  <a:schemeClr val="bg1"/>
                </a:solidFill>
                <a:latin typeface="Calibri" panose="020F0502020204030204" pitchFamily="34" charset="0"/>
                <a:cs typeface="Poppins" panose="020B0604020202020204" charset="0"/>
              </a:rPr>
              <a:t>organizaciones</a:t>
            </a:r>
            <a:endParaRPr lang="ca-ES" sz="3200" dirty="0">
              <a:solidFill>
                <a:schemeClr val="bg1"/>
              </a:solidFill>
              <a:latin typeface="Calibri" panose="020F0502020204030204" pitchFamily="34" charset="0"/>
              <a:cs typeface="Poppin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24501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A0708CE5-5837-668D-21CD-5FC62725D6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ítol">
            <a:extLst>
              <a:ext uri="{FF2B5EF4-FFF2-40B4-BE49-F238E27FC236}">
                <a16:creationId xmlns:a16="http://schemas.microsoft.com/office/drawing/2014/main" id="{5EC656BE-FE57-BD17-71B6-73558FA77C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5601" y="230400"/>
            <a:ext cx="10800017" cy="60480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s" sz="2400" b="1" dirty="0">
                <a:latin typeface="Calibri" panose="020F0502020204030204" pitchFamily="34" charset="0"/>
                <a:ea typeface="+mj-ea"/>
              </a:rPr>
              <a:t>Nueva Gobernanza Pública en la práctica</a:t>
            </a:r>
            <a:endParaRPr lang="ca-ES" sz="2400" b="1" dirty="0">
              <a:latin typeface="Calibri" panose="020F0502020204030204" pitchFamily="34" charset="0"/>
              <a:ea typeface="+mj-ea"/>
              <a:sym typeface="Symbol" panose="05050102010706020507" pitchFamily="18" charset="2"/>
            </a:endParaRP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3C1FA59E-A8DA-8314-2AF8-436A1ED723CA}"/>
              </a:ext>
            </a:extLst>
          </p:cNvPr>
          <p:cNvGrpSpPr/>
          <p:nvPr/>
        </p:nvGrpSpPr>
        <p:grpSpPr>
          <a:xfrm>
            <a:off x="6624231" y="5102410"/>
            <a:ext cx="2931295" cy="1487370"/>
            <a:chOff x="1792754" y="5685067"/>
            <a:chExt cx="1606107" cy="1013631"/>
          </a:xfrm>
        </p:grpSpPr>
        <p:sp>
          <p:nvSpPr>
            <p:cNvPr id="9" name="Oval 12">
              <a:extLst>
                <a:ext uri="{FF2B5EF4-FFF2-40B4-BE49-F238E27FC236}">
                  <a16:creationId xmlns:a16="http://schemas.microsoft.com/office/drawing/2014/main" id="{7BDB3D2F-EAE2-DD19-B896-2714EBE820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2754" y="5865333"/>
              <a:ext cx="1606107" cy="833365"/>
            </a:xfrm>
            <a:prstGeom prst="rect">
              <a:avLst/>
            </a:prstGeom>
            <a:solidFill>
              <a:schemeClr val="bg1"/>
            </a:solidFill>
            <a:ln w="0">
              <a:solidFill>
                <a:srgbClr val="7F7F7F"/>
              </a:solidFill>
              <a:miter lim="800000"/>
              <a:headEnd/>
              <a:tailEnd/>
            </a:ln>
          </p:spPr>
          <p:txBody>
            <a:bodyPr lIns="72000" rIns="72000" anchor="ctr"/>
            <a:lstStyle/>
            <a:p>
              <a:r>
                <a:rPr lang="es-ES" sz="1400" noProof="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Tecnología, digitalización</a:t>
              </a:r>
            </a:p>
            <a:p>
              <a:r>
                <a:rPr lang="es-ES" sz="1400" noProof="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Dato, interoperabilidad, abierto</a:t>
              </a:r>
            </a:p>
            <a:p>
              <a:r>
                <a:rPr lang="es-ES" sz="1400" noProof="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Laboratorios, experimentación</a:t>
              </a:r>
            </a:p>
            <a:p>
              <a:r>
                <a:rPr lang="es-ES" sz="1400" noProof="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Ingeniería de procesos</a:t>
              </a:r>
            </a:p>
          </p:txBody>
        </p:sp>
        <p:sp>
          <p:nvSpPr>
            <p:cNvPr id="10" name="Oval 26">
              <a:extLst>
                <a:ext uri="{FF2B5EF4-FFF2-40B4-BE49-F238E27FC236}">
                  <a16:creationId xmlns:a16="http://schemas.microsoft.com/office/drawing/2014/main" id="{2A2962CE-CA26-4A05-BBD2-379FE7182B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2754" y="5685067"/>
              <a:ext cx="1606107" cy="177455"/>
            </a:xfrm>
            <a:prstGeom prst="rect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s-ES" sz="1400" b="1" cap="all" noProof="0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PROCESOS</a:t>
              </a:r>
            </a:p>
          </p:txBody>
        </p:sp>
      </p:grpSp>
      <p:grpSp>
        <p:nvGrpSpPr>
          <p:cNvPr id="11" name="Grupo 10">
            <a:extLst>
              <a:ext uri="{FF2B5EF4-FFF2-40B4-BE49-F238E27FC236}">
                <a16:creationId xmlns:a16="http://schemas.microsoft.com/office/drawing/2014/main" id="{4B73DC38-7157-C1BA-5E4B-6EF64E1914F8}"/>
              </a:ext>
            </a:extLst>
          </p:cNvPr>
          <p:cNvGrpSpPr/>
          <p:nvPr/>
        </p:nvGrpSpPr>
        <p:grpSpPr>
          <a:xfrm>
            <a:off x="3506854" y="5102407"/>
            <a:ext cx="2931295" cy="1487376"/>
            <a:chOff x="1792754" y="994460"/>
            <a:chExt cx="1606107" cy="1013635"/>
          </a:xfrm>
        </p:grpSpPr>
        <p:sp>
          <p:nvSpPr>
            <p:cNvPr id="12" name="Oval 12">
              <a:extLst>
                <a:ext uri="{FF2B5EF4-FFF2-40B4-BE49-F238E27FC236}">
                  <a16:creationId xmlns:a16="http://schemas.microsoft.com/office/drawing/2014/main" id="{C8C5F7BD-56A4-7499-4315-9B98457105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2754" y="1174730"/>
              <a:ext cx="1606107" cy="833365"/>
            </a:xfrm>
            <a:prstGeom prst="rect">
              <a:avLst/>
            </a:prstGeom>
            <a:solidFill>
              <a:schemeClr val="bg1"/>
            </a:solidFill>
            <a:ln w="0">
              <a:solidFill>
                <a:srgbClr val="7F7F7F"/>
              </a:solidFill>
              <a:miter lim="800000"/>
              <a:headEnd/>
              <a:tailEnd/>
            </a:ln>
          </p:spPr>
          <p:txBody>
            <a:bodyPr lIns="72000" rIns="72000" anchor="ctr"/>
            <a:lstStyle/>
            <a:p>
              <a:endParaRPr lang="es-ES" sz="1400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r>
                <a:rPr lang="es-ES" sz="1400" noProof="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Planificación, gestión integral</a:t>
              </a:r>
            </a:p>
            <a:p>
              <a:r>
                <a:rPr lang="es-ES" sz="1400" noProof="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Competencias, funciones</a:t>
              </a:r>
            </a:p>
            <a:p>
              <a:r>
                <a:rPr lang="es-ES" sz="1400" noProof="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Desarrollo, dirección</a:t>
              </a:r>
            </a:p>
            <a:p>
              <a:r>
                <a:rPr lang="es-ES" sz="1400" noProof="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Incentivos, evaluación</a:t>
              </a:r>
            </a:p>
            <a:p>
              <a:r>
                <a:rPr lang="es-ES" sz="1400" noProof="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Ámbito informal, </a:t>
              </a:r>
              <a:r>
                <a:rPr lang="es-ES" sz="1400" i="1" noProof="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on</a:t>
              </a:r>
              <a:r>
                <a:rPr lang="es-ES" sz="1400" i="1" noProof="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time</a:t>
              </a:r>
              <a:endParaRPr lang="es-ES" sz="1400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endParaRPr lang="es-ES" sz="1400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Oval 26">
              <a:extLst>
                <a:ext uri="{FF2B5EF4-FFF2-40B4-BE49-F238E27FC236}">
                  <a16:creationId xmlns:a16="http://schemas.microsoft.com/office/drawing/2014/main" id="{291220C2-26D9-795D-364B-3D9C832E9C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2754" y="994460"/>
              <a:ext cx="1606107" cy="177455"/>
            </a:xfrm>
            <a:prstGeom prst="rect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s-ES" sz="1400" b="1" cap="all" noProof="0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Talento</a:t>
              </a:r>
            </a:p>
          </p:txBody>
        </p:sp>
      </p:grpSp>
      <p:grpSp>
        <p:nvGrpSpPr>
          <p:cNvPr id="14" name="Grupo 13">
            <a:extLst>
              <a:ext uri="{FF2B5EF4-FFF2-40B4-BE49-F238E27FC236}">
                <a16:creationId xmlns:a16="http://schemas.microsoft.com/office/drawing/2014/main" id="{4238C0B2-1CB7-FC1C-B5C2-843322064156}"/>
              </a:ext>
            </a:extLst>
          </p:cNvPr>
          <p:cNvGrpSpPr/>
          <p:nvPr/>
        </p:nvGrpSpPr>
        <p:grpSpPr>
          <a:xfrm>
            <a:off x="6624229" y="1666869"/>
            <a:ext cx="2931295" cy="1487376"/>
            <a:chOff x="1792754" y="3336316"/>
            <a:chExt cx="1606107" cy="1013635"/>
          </a:xfrm>
        </p:grpSpPr>
        <p:sp>
          <p:nvSpPr>
            <p:cNvPr id="15" name="Oval 12">
              <a:extLst>
                <a:ext uri="{FF2B5EF4-FFF2-40B4-BE49-F238E27FC236}">
                  <a16:creationId xmlns:a16="http://schemas.microsoft.com/office/drawing/2014/main" id="{E499F765-F6D6-6CA0-FE69-BCA642ACFA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2754" y="3516586"/>
              <a:ext cx="1606107" cy="833365"/>
            </a:xfrm>
            <a:prstGeom prst="rect">
              <a:avLst/>
            </a:prstGeom>
            <a:solidFill>
              <a:schemeClr val="bg1"/>
            </a:solidFill>
            <a:ln w="0">
              <a:solidFill>
                <a:srgbClr val="7F7F7F"/>
              </a:solidFill>
              <a:miter lim="800000"/>
              <a:headEnd/>
              <a:tailEnd/>
            </a:ln>
          </p:spPr>
          <p:txBody>
            <a:bodyPr lIns="36000" rIns="36000" anchor="ctr"/>
            <a:lstStyle/>
            <a:p>
              <a:r>
                <a:rPr lang="es-ES" sz="1400" noProof="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Concurrencia, actores</a:t>
              </a:r>
            </a:p>
            <a:p>
              <a:r>
                <a:rPr lang="es-ES" sz="1400" noProof="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Sistemas, retos, sentido</a:t>
              </a:r>
            </a:p>
            <a:p>
              <a:r>
                <a:rPr lang="es-ES" sz="1400" noProof="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Escenarios, Teoría del Cambio</a:t>
              </a:r>
            </a:p>
            <a:p>
              <a:r>
                <a:rPr lang="es-ES" sz="1400" noProof="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Investigación, innovación Objetivos, proyectos, impacto</a:t>
              </a:r>
            </a:p>
          </p:txBody>
        </p:sp>
        <p:sp>
          <p:nvSpPr>
            <p:cNvPr id="16" name="Oval 26">
              <a:extLst>
                <a:ext uri="{FF2B5EF4-FFF2-40B4-BE49-F238E27FC236}">
                  <a16:creationId xmlns:a16="http://schemas.microsoft.com/office/drawing/2014/main" id="{14762D7D-D67B-0463-65E9-D8A16EA84C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2754" y="3336316"/>
              <a:ext cx="1606107" cy="177455"/>
            </a:xfrm>
            <a:prstGeom prst="rect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s-ES" sz="1400" b="1" cap="all" noProof="0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calidad en LA gestión</a:t>
              </a:r>
            </a:p>
          </p:txBody>
        </p:sp>
      </p:grpSp>
      <p:grpSp>
        <p:nvGrpSpPr>
          <p:cNvPr id="17" name="Grupo 16">
            <a:extLst>
              <a:ext uri="{FF2B5EF4-FFF2-40B4-BE49-F238E27FC236}">
                <a16:creationId xmlns:a16="http://schemas.microsoft.com/office/drawing/2014/main" id="{FB2524E0-2B8A-C95B-BBE8-33CA4F2DFDC4}"/>
              </a:ext>
            </a:extLst>
          </p:cNvPr>
          <p:cNvGrpSpPr/>
          <p:nvPr/>
        </p:nvGrpSpPr>
        <p:grpSpPr>
          <a:xfrm>
            <a:off x="3506854" y="3381879"/>
            <a:ext cx="2931295" cy="1493502"/>
            <a:chOff x="1792754" y="2161213"/>
            <a:chExt cx="1606107" cy="1017810"/>
          </a:xfrm>
        </p:grpSpPr>
        <p:sp>
          <p:nvSpPr>
            <p:cNvPr id="18" name="Oval 12">
              <a:extLst>
                <a:ext uri="{FF2B5EF4-FFF2-40B4-BE49-F238E27FC236}">
                  <a16:creationId xmlns:a16="http://schemas.microsoft.com/office/drawing/2014/main" id="{2FEF9141-127E-6B07-8266-6363D5D612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2754" y="2345658"/>
              <a:ext cx="1606107" cy="833365"/>
            </a:xfrm>
            <a:prstGeom prst="rect">
              <a:avLst/>
            </a:prstGeom>
            <a:solidFill>
              <a:schemeClr val="bg1"/>
            </a:solidFill>
            <a:ln w="0">
              <a:solidFill>
                <a:srgbClr val="7F7F7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s-ES" sz="1400" noProof="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Red, conectado</a:t>
              </a:r>
            </a:p>
            <a:p>
              <a:r>
                <a:rPr lang="es-ES" sz="1400" noProof="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Inteligencia colectiva</a:t>
              </a:r>
            </a:p>
            <a:p>
              <a:r>
                <a:rPr lang="es-ES" sz="1400" noProof="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Instancia, colaboración</a:t>
              </a:r>
            </a:p>
            <a:p>
              <a:r>
                <a:rPr lang="es-ES" sz="1400" noProof="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Ciudadanos/clientes, respuesta</a:t>
              </a:r>
              <a:endParaRPr lang="es-ES" sz="1400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" name="Oval 26">
              <a:extLst>
                <a:ext uri="{FF2B5EF4-FFF2-40B4-BE49-F238E27FC236}">
                  <a16:creationId xmlns:a16="http://schemas.microsoft.com/office/drawing/2014/main" id="{5922E11B-CB41-59FF-D853-7B433A3C8E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2754" y="2161213"/>
              <a:ext cx="1606107" cy="177455"/>
            </a:xfrm>
            <a:prstGeom prst="rect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s-ES" sz="1400" b="1" cap="all" noProof="0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organización</a:t>
              </a:r>
            </a:p>
          </p:txBody>
        </p:sp>
      </p:grpSp>
      <p:grpSp>
        <p:nvGrpSpPr>
          <p:cNvPr id="20" name="Grupo 19">
            <a:extLst>
              <a:ext uri="{FF2B5EF4-FFF2-40B4-BE49-F238E27FC236}">
                <a16:creationId xmlns:a16="http://schemas.microsoft.com/office/drawing/2014/main" id="{4185E796-0E1C-4D04-C046-5E42856C9E9B}"/>
              </a:ext>
            </a:extLst>
          </p:cNvPr>
          <p:cNvGrpSpPr/>
          <p:nvPr/>
        </p:nvGrpSpPr>
        <p:grpSpPr>
          <a:xfrm>
            <a:off x="3506854" y="1666869"/>
            <a:ext cx="2931295" cy="1487376"/>
            <a:chOff x="1792754" y="4507243"/>
            <a:chExt cx="1606107" cy="1013635"/>
          </a:xfrm>
        </p:grpSpPr>
        <p:sp>
          <p:nvSpPr>
            <p:cNvPr id="21" name="Oval 12">
              <a:extLst>
                <a:ext uri="{FF2B5EF4-FFF2-40B4-BE49-F238E27FC236}">
                  <a16:creationId xmlns:a16="http://schemas.microsoft.com/office/drawing/2014/main" id="{4F107FA7-D4EC-652B-5774-9EAB7F1A03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2754" y="4687513"/>
              <a:ext cx="1606107" cy="833365"/>
            </a:xfrm>
            <a:prstGeom prst="rect">
              <a:avLst/>
            </a:prstGeom>
            <a:solidFill>
              <a:schemeClr val="bg1"/>
            </a:solidFill>
            <a:ln w="0">
              <a:solidFill>
                <a:srgbClr val="7F7F7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s-ES" sz="1400" noProof="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Misión, buen gobierno</a:t>
              </a:r>
            </a:p>
            <a:p>
              <a:r>
                <a:rPr lang="es-ES" sz="1400" noProof="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Gobernanza comunitaria</a:t>
              </a:r>
            </a:p>
            <a:p>
              <a:r>
                <a:rPr lang="es-ES" sz="1400" noProof="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Diseño democrático</a:t>
              </a:r>
            </a:p>
            <a:p>
              <a:r>
                <a:rPr lang="es-ES" sz="1400" noProof="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Interseccionalidad</a:t>
              </a:r>
              <a:endParaRPr lang="es-ES" sz="1400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Oval 26">
              <a:extLst>
                <a:ext uri="{FF2B5EF4-FFF2-40B4-BE49-F238E27FC236}">
                  <a16:creationId xmlns:a16="http://schemas.microsoft.com/office/drawing/2014/main" id="{197D82BE-30CF-62CA-DB0F-7C96CC0F0D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2754" y="4507243"/>
              <a:ext cx="1606107" cy="177455"/>
            </a:xfrm>
            <a:prstGeom prst="rect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s-ES" sz="1400" b="1" cap="all" noProof="0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calidad en la decisión</a:t>
              </a:r>
            </a:p>
          </p:txBody>
        </p:sp>
      </p:grpSp>
      <p:grpSp>
        <p:nvGrpSpPr>
          <p:cNvPr id="23" name="Grupo 22">
            <a:extLst>
              <a:ext uri="{FF2B5EF4-FFF2-40B4-BE49-F238E27FC236}">
                <a16:creationId xmlns:a16="http://schemas.microsoft.com/office/drawing/2014/main" id="{27039C32-C19F-8FC4-5332-D8137810DC89}"/>
              </a:ext>
            </a:extLst>
          </p:cNvPr>
          <p:cNvGrpSpPr/>
          <p:nvPr/>
        </p:nvGrpSpPr>
        <p:grpSpPr>
          <a:xfrm>
            <a:off x="6624230" y="3381879"/>
            <a:ext cx="2931295" cy="1493502"/>
            <a:chOff x="3743570" y="997177"/>
            <a:chExt cx="1606107" cy="1017810"/>
          </a:xfrm>
        </p:grpSpPr>
        <p:sp>
          <p:nvSpPr>
            <p:cNvPr id="24" name="Oval 12">
              <a:extLst>
                <a:ext uri="{FF2B5EF4-FFF2-40B4-BE49-F238E27FC236}">
                  <a16:creationId xmlns:a16="http://schemas.microsoft.com/office/drawing/2014/main" id="{8A578595-B018-A14B-1C30-037FB3C343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570" y="1181622"/>
              <a:ext cx="1606107" cy="833365"/>
            </a:xfrm>
            <a:prstGeom prst="rect">
              <a:avLst/>
            </a:prstGeom>
            <a:solidFill>
              <a:schemeClr val="bg1"/>
            </a:solidFill>
            <a:ln w="0">
              <a:solidFill>
                <a:srgbClr val="7F7F7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s-ES" sz="1400" noProof="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Dinámica, mañana</a:t>
              </a:r>
            </a:p>
            <a:p>
              <a:r>
                <a:rPr lang="es-ES" sz="1400" noProof="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Horizontal, </a:t>
              </a:r>
              <a:r>
                <a:rPr lang="es-ES" sz="1400" noProof="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co-gestión</a:t>
              </a:r>
              <a:endParaRPr lang="es-ES" sz="1400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r>
                <a:rPr lang="es-ES" sz="1400" noProof="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Institución como plataforma</a:t>
              </a:r>
            </a:p>
            <a:p>
              <a:r>
                <a:rPr lang="es-ES" sz="1400" noProof="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Portafolios</a:t>
              </a:r>
            </a:p>
            <a:p>
              <a:r>
                <a:rPr lang="es-ES" sz="1400" noProof="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Eficacia, eficiencia</a:t>
              </a:r>
            </a:p>
          </p:txBody>
        </p:sp>
        <p:sp>
          <p:nvSpPr>
            <p:cNvPr id="25" name="Oval 26">
              <a:extLst>
                <a:ext uri="{FF2B5EF4-FFF2-40B4-BE49-F238E27FC236}">
                  <a16:creationId xmlns:a16="http://schemas.microsoft.com/office/drawing/2014/main" id="{453DFAD5-D075-6CA0-3778-F58BA4629A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570" y="997177"/>
              <a:ext cx="1606107" cy="177455"/>
            </a:xfrm>
            <a:prstGeom prst="rect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s-ES" sz="1400" b="1" cap="all" noProof="0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Gobernanza</a:t>
              </a:r>
            </a:p>
          </p:txBody>
        </p:sp>
      </p:grpSp>
      <p:sp>
        <p:nvSpPr>
          <p:cNvPr id="26" name="CuadroTexto 25">
            <a:extLst>
              <a:ext uri="{FF2B5EF4-FFF2-40B4-BE49-F238E27FC236}">
                <a16:creationId xmlns:a16="http://schemas.microsoft.com/office/drawing/2014/main" id="{03F710F3-0217-E5EE-788A-55E0AA9601EA}"/>
              </a:ext>
            </a:extLst>
          </p:cNvPr>
          <p:cNvSpPr txBox="1"/>
          <p:nvPr/>
        </p:nvSpPr>
        <p:spPr>
          <a:xfrm>
            <a:off x="1590494" y="2179725"/>
            <a:ext cx="1700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400" b="1" dirty="0">
                <a:solidFill>
                  <a:srgbClr val="00676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Macro</a:t>
            </a:r>
            <a:endParaRPr lang="ca-ES" sz="2400" b="1" dirty="0">
              <a:solidFill>
                <a:srgbClr val="00676C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FDE21D22-3F37-11A1-5A9A-2A50EBBC1AB5}"/>
              </a:ext>
            </a:extLst>
          </p:cNvPr>
          <p:cNvSpPr txBox="1"/>
          <p:nvPr/>
        </p:nvSpPr>
        <p:spPr>
          <a:xfrm>
            <a:off x="1590494" y="3897798"/>
            <a:ext cx="1700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400" b="1" dirty="0">
                <a:solidFill>
                  <a:srgbClr val="00676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Meso</a:t>
            </a:r>
            <a:endParaRPr lang="ca-ES" sz="2400" b="1" dirty="0">
              <a:solidFill>
                <a:srgbClr val="00676C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11550C8F-FEF3-D7FC-34B3-5E415B765C15}"/>
              </a:ext>
            </a:extLst>
          </p:cNvPr>
          <p:cNvSpPr txBox="1"/>
          <p:nvPr/>
        </p:nvSpPr>
        <p:spPr>
          <a:xfrm>
            <a:off x="1590494" y="5615263"/>
            <a:ext cx="1700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400" b="1" dirty="0">
                <a:solidFill>
                  <a:srgbClr val="00676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Micro</a:t>
            </a:r>
            <a:endParaRPr lang="ca-ES" sz="2400" b="1" dirty="0">
              <a:solidFill>
                <a:srgbClr val="00676C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5A13A9C5-69F6-A820-BF52-17E8DE79F98F}"/>
              </a:ext>
            </a:extLst>
          </p:cNvPr>
          <p:cNvSpPr txBox="1"/>
          <p:nvPr/>
        </p:nvSpPr>
        <p:spPr>
          <a:xfrm>
            <a:off x="3506854" y="1125538"/>
            <a:ext cx="2931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r">
              <a:defRPr sz="2400" b="1">
                <a:solidFill>
                  <a:srgbClr val="00676C"/>
                </a:solidFill>
                <a:cs typeface="Arial" panose="020B0604020202020204" pitchFamily="34" charset="0"/>
              </a:defRPr>
            </a:lvl1pPr>
          </a:lstStyle>
          <a:p>
            <a:pPr algn="ctr"/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Personas</a:t>
            </a:r>
            <a:endParaRPr lang="ca-E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1E63AA27-4338-6D77-2C05-AA876FDB4E97}"/>
              </a:ext>
            </a:extLst>
          </p:cNvPr>
          <p:cNvSpPr txBox="1"/>
          <p:nvPr/>
        </p:nvSpPr>
        <p:spPr>
          <a:xfrm>
            <a:off x="6624230" y="1133196"/>
            <a:ext cx="2931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2400" b="1">
                <a:solidFill>
                  <a:srgbClr val="00676C"/>
                </a:solidFill>
                <a:cs typeface="Arial" panose="020B0604020202020204" pitchFamily="34" charset="0"/>
              </a:defRPr>
            </a:lvl1pPr>
          </a:lstStyle>
          <a:p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Tareas</a:t>
            </a:r>
            <a:endParaRPr lang="ca-E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56403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E6709C0B-60DD-76E2-5EBB-0ECE26D94A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ítol">
            <a:extLst>
              <a:ext uri="{FF2B5EF4-FFF2-40B4-BE49-F238E27FC236}">
                <a16:creationId xmlns:a16="http://schemas.microsoft.com/office/drawing/2014/main" id="{18F88EA1-BE40-3FC7-A910-472E4D2237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5601" y="230400"/>
            <a:ext cx="10800017" cy="60480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s" sz="2400" b="1" dirty="0">
                <a:latin typeface="Calibri" panose="020F0502020204030204" pitchFamily="34" charset="0"/>
                <a:ea typeface="+mj-ea"/>
                <a:cs typeface="Arial" pitchFamily="34" charset="0"/>
              </a:rPr>
              <a:t>Calidad en la decisión / calidad democrática</a:t>
            </a:r>
            <a:endParaRPr lang="ca-ES" sz="2400" b="1" dirty="0">
              <a:latin typeface="Calibri" panose="020F0502020204030204" pitchFamily="34" charset="0"/>
              <a:ea typeface="+mj-ea"/>
              <a:cs typeface="Arial" pitchFamily="34" charset="0"/>
              <a:sym typeface="Symbol" panose="05050102010706020507" pitchFamily="18" charset="2"/>
            </a:endParaRP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E2E37A88-CA1D-194B-0983-517AE181EB51}"/>
              </a:ext>
            </a:extLst>
          </p:cNvPr>
          <p:cNvGrpSpPr/>
          <p:nvPr/>
        </p:nvGrpSpPr>
        <p:grpSpPr>
          <a:xfrm>
            <a:off x="3077558" y="1278920"/>
            <a:ext cx="2931295" cy="2124436"/>
            <a:chOff x="3743570" y="997177"/>
            <a:chExt cx="1606107" cy="1164015"/>
          </a:xfrm>
        </p:grpSpPr>
        <p:sp>
          <p:nvSpPr>
            <p:cNvPr id="4" name="Oval 12">
              <a:extLst>
                <a:ext uri="{FF2B5EF4-FFF2-40B4-BE49-F238E27FC236}">
                  <a16:creationId xmlns:a16="http://schemas.microsoft.com/office/drawing/2014/main" id="{C03AEF50-40E7-024B-42AE-C0FB85FFE8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570" y="1174941"/>
              <a:ext cx="1606107" cy="986251"/>
            </a:xfrm>
            <a:prstGeom prst="rect">
              <a:avLst/>
            </a:prstGeom>
            <a:solidFill>
              <a:schemeClr val="bg1"/>
            </a:solidFill>
            <a:ln w="0">
              <a:solidFill>
                <a:srgbClr val="7F7F7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s" sz="2800" b="1" dirty="0">
                  <a:solidFill>
                    <a:srgbClr val="00676C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Deliberación</a:t>
              </a:r>
            </a:p>
            <a:p>
              <a:pPr algn="ctr"/>
              <a:r>
                <a:rPr lang="es" sz="1600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Espacio de creación</a:t>
              </a:r>
            </a:p>
            <a:p>
              <a:pPr algn="ctr"/>
              <a:r>
                <a:rPr lang="es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Ordenar la conversación</a:t>
              </a:r>
            </a:p>
            <a:p>
              <a:pPr algn="ctr"/>
              <a:r>
                <a:rPr lang="es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Gobernanza comunitaria</a:t>
              </a:r>
              <a:endParaRPr lang="ca-E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" name="Oval 26">
              <a:extLst>
                <a:ext uri="{FF2B5EF4-FFF2-40B4-BE49-F238E27FC236}">
                  <a16:creationId xmlns:a16="http://schemas.microsoft.com/office/drawing/2014/main" id="{327E1EF5-0E3D-EA7E-ABB9-9B46A94BBC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570" y="997177"/>
              <a:ext cx="1606107" cy="177455"/>
            </a:xfrm>
            <a:prstGeom prst="rect">
              <a:avLst/>
            </a:prstGeom>
            <a:solidFill>
              <a:srgbClr val="00676C"/>
            </a:solidFill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s" sz="1600" b="1" cap="all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Calidad democrática</a:t>
              </a:r>
              <a:endParaRPr lang="ca-ES" sz="1600" b="1" cap="all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6" name="Grupo 5">
            <a:extLst>
              <a:ext uri="{FF2B5EF4-FFF2-40B4-BE49-F238E27FC236}">
                <a16:creationId xmlns:a16="http://schemas.microsoft.com/office/drawing/2014/main" id="{3DC726BA-E9E4-F248-5C2C-BFE4EF64D876}"/>
              </a:ext>
            </a:extLst>
          </p:cNvPr>
          <p:cNvGrpSpPr/>
          <p:nvPr/>
        </p:nvGrpSpPr>
        <p:grpSpPr>
          <a:xfrm>
            <a:off x="3077558" y="3640465"/>
            <a:ext cx="2931295" cy="2127202"/>
            <a:chOff x="3743570" y="1002342"/>
            <a:chExt cx="1606107" cy="1165531"/>
          </a:xfrm>
        </p:grpSpPr>
        <p:sp>
          <p:nvSpPr>
            <p:cNvPr id="7" name="Oval 12">
              <a:extLst>
                <a:ext uri="{FF2B5EF4-FFF2-40B4-BE49-F238E27FC236}">
                  <a16:creationId xmlns:a16="http://schemas.microsoft.com/office/drawing/2014/main" id="{C6D299B4-779E-3A89-5DE3-A0604AA0D1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570" y="1181622"/>
              <a:ext cx="1606107" cy="986251"/>
            </a:xfrm>
            <a:prstGeom prst="rect">
              <a:avLst/>
            </a:prstGeom>
            <a:solidFill>
              <a:schemeClr val="bg1"/>
            </a:solidFill>
            <a:ln w="0">
              <a:solidFill>
                <a:srgbClr val="7F7F7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s" sz="2800" b="1" dirty="0">
                  <a:solidFill>
                    <a:srgbClr val="00676C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Comunidad</a:t>
              </a:r>
            </a:p>
            <a:p>
              <a:pPr algn="ctr"/>
              <a:r>
                <a:rPr lang="es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Facilitar, dinamizar,</a:t>
              </a:r>
            </a:p>
            <a:p>
              <a:pPr algn="ctr"/>
              <a:r>
                <a:rPr lang="es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articular, vertebrar</a:t>
              </a:r>
            </a:p>
            <a:p>
              <a:pPr algn="ctr"/>
              <a:r>
                <a:rPr lang="es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Transparencia, colaboración</a:t>
              </a:r>
              <a:endParaRPr lang="ca-E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Oval 26">
              <a:extLst>
                <a:ext uri="{FF2B5EF4-FFF2-40B4-BE49-F238E27FC236}">
                  <a16:creationId xmlns:a16="http://schemas.microsoft.com/office/drawing/2014/main" id="{671C6236-693F-6CD9-E02B-1CFFF25CE2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570" y="1002342"/>
              <a:ext cx="1606107" cy="177455"/>
            </a:xfrm>
            <a:prstGeom prst="rect">
              <a:avLst/>
            </a:prstGeom>
            <a:solidFill>
              <a:srgbClr val="00676C"/>
            </a:solidFill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s" sz="1600" b="1" cap="all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Calidad democrática</a:t>
              </a:r>
              <a:endParaRPr lang="ca-ES" sz="1600" b="1" cap="all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id="{D81F1C7B-ED74-7645-5D44-850B182C922D}"/>
              </a:ext>
            </a:extLst>
          </p:cNvPr>
          <p:cNvGrpSpPr/>
          <p:nvPr/>
        </p:nvGrpSpPr>
        <p:grpSpPr>
          <a:xfrm>
            <a:off x="6605950" y="3631038"/>
            <a:ext cx="2931295" cy="2126468"/>
            <a:chOff x="3743570" y="997177"/>
            <a:chExt cx="1606107" cy="1165128"/>
          </a:xfrm>
        </p:grpSpPr>
        <p:sp>
          <p:nvSpPr>
            <p:cNvPr id="10" name="Oval 12">
              <a:extLst>
                <a:ext uri="{FF2B5EF4-FFF2-40B4-BE49-F238E27FC236}">
                  <a16:creationId xmlns:a16="http://schemas.microsoft.com/office/drawing/2014/main" id="{A20510AE-F199-96BD-5124-8F68ED8534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570" y="1176054"/>
              <a:ext cx="1606107" cy="986251"/>
            </a:xfrm>
            <a:prstGeom prst="rect">
              <a:avLst/>
            </a:prstGeom>
            <a:solidFill>
              <a:schemeClr val="bg1"/>
            </a:solidFill>
            <a:ln w="0">
              <a:solidFill>
                <a:srgbClr val="7F7F7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s" sz="2800" b="1" dirty="0">
                  <a:solidFill>
                    <a:srgbClr val="00676C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Ágoras</a:t>
              </a:r>
            </a:p>
            <a:p>
              <a:pPr algn="ctr"/>
              <a:r>
                <a:rPr lang="es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Amplificar voces</a:t>
              </a:r>
            </a:p>
            <a:p>
              <a:pPr algn="ctr"/>
              <a:r>
                <a:rPr lang="es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Participación, facilitar interacción</a:t>
              </a:r>
            </a:p>
            <a:p>
              <a:pPr algn="ctr"/>
              <a:r>
                <a:rPr lang="es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Legitimar a todos los actores</a:t>
              </a:r>
            </a:p>
          </p:txBody>
        </p:sp>
        <p:sp>
          <p:nvSpPr>
            <p:cNvPr id="11" name="Oval 26">
              <a:extLst>
                <a:ext uri="{FF2B5EF4-FFF2-40B4-BE49-F238E27FC236}">
                  <a16:creationId xmlns:a16="http://schemas.microsoft.com/office/drawing/2014/main" id="{636112CA-5182-DD99-54F3-730838AA03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570" y="997177"/>
              <a:ext cx="1606107" cy="177455"/>
            </a:xfrm>
            <a:prstGeom prst="rect">
              <a:avLst/>
            </a:prstGeom>
            <a:solidFill>
              <a:srgbClr val="00676C"/>
            </a:solidFill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s" sz="1600" b="1" cap="all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Calidad democrática</a:t>
              </a:r>
              <a:endParaRPr lang="ca-ES" sz="1600" b="1" cap="all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2" name="Grupo 11">
            <a:extLst>
              <a:ext uri="{FF2B5EF4-FFF2-40B4-BE49-F238E27FC236}">
                <a16:creationId xmlns:a16="http://schemas.microsoft.com/office/drawing/2014/main" id="{0D2DBCFA-4E2D-D30A-A1E2-5621A8E03B6D}"/>
              </a:ext>
            </a:extLst>
          </p:cNvPr>
          <p:cNvGrpSpPr/>
          <p:nvPr/>
        </p:nvGrpSpPr>
        <p:grpSpPr>
          <a:xfrm>
            <a:off x="6605950" y="1278920"/>
            <a:ext cx="2931297" cy="2127202"/>
            <a:chOff x="3743570" y="1002342"/>
            <a:chExt cx="1606108" cy="1165531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5150BF5-0416-F0F7-3EC6-176676CE09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570" y="1181622"/>
              <a:ext cx="1606107" cy="986251"/>
            </a:xfrm>
            <a:prstGeom prst="rect">
              <a:avLst/>
            </a:prstGeom>
            <a:solidFill>
              <a:schemeClr val="bg1"/>
            </a:solidFill>
            <a:ln w="0">
              <a:solidFill>
                <a:srgbClr val="7F7F7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s" sz="2800" b="1" dirty="0">
                  <a:solidFill>
                    <a:srgbClr val="00676C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Co-producción</a:t>
              </a:r>
            </a:p>
            <a:p>
              <a:pPr algn="ctr"/>
              <a:r>
                <a:rPr lang="es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Diseño democrático</a:t>
              </a:r>
            </a:p>
            <a:p>
              <a:pPr algn="ctr"/>
              <a:r>
                <a:rPr lang="es" sz="1600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Interseccionalidad</a:t>
              </a:r>
            </a:p>
          </p:txBody>
        </p:sp>
        <p:sp>
          <p:nvSpPr>
            <p:cNvPr id="14" name="Oval 26">
              <a:extLst>
                <a:ext uri="{FF2B5EF4-FFF2-40B4-BE49-F238E27FC236}">
                  <a16:creationId xmlns:a16="http://schemas.microsoft.com/office/drawing/2014/main" id="{DB014FDD-3BAE-7F0F-A4C3-3ED3A58F49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571" y="1002342"/>
              <a:ext cx="1606107" cy="177455"/>
            </a:xfrm>
            <a:prstGeom prst="rect">
              <a:avLst/>
            </a:prstGeom>
            <a:solidFill>
              <a:srgbClr val="00676C"/>
            </a:solidFill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s" sz="1600" b="1" cap="all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Calidad democrática</a:t>
              </a:r>
              <a:endParaRPr lang="ca-ES" sz="1600" b="1" cap="all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102166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4410617F-B65F-247B-E5F0-D59352A63A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ítol">
            <a:extLst>
              <a:ext uri="{FF2B5EF4-FFF2-40B4-BE49-F238E27FC236}">
                <a16:creationId xmlns:a16="http://schemas.microsoft.com/office/drawing/2014/main" id="{585EBCC2-41B2-08A0-192F-30CDB01456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5601" y="230400"/>
            <a:ext cx="10800017" cy="60480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s" sz="2400" b="1" dirty="0">
                <a:latin typeface="Calibri" panose="020F0502020204030204" pitchFamily="34" charset="0"/>
                <a:ea typeface="+mj-ea"/>
                <a:cs typeface="Arial" pitchFamily="34" charset="0"/>
              </a:rPr>
              <a:t>Calidad en la gestión</a:t>
            </a:r>
            <a:endParaRPr lang="ca-ES" sz="2400" b="1" dirty="0">
              <a:latin typeface="Calibri" panose="020F0502020204030204" pitchFamily="34" charset="0"/>
              <a:ea typeface="+mj-ea"/>
              <a:cs typeface="Arial" pitchFamily="34" charset="0"/>
              <a:sym typeface="Symbol" panose="05050102010706020507" pitchFamily="18" charset="2"/>
            </a:endParaRP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10EE52FC-E2D8-44A7-56D8-6737FD93C581}"/>
              </a:ext>
            </a:extLst>
          </p:cNvPr>
          <p:cNvGrpSpPr/>
          <p:nvPr/>
        </p:nvGrpSpPr>
        <p:grpSpPr>
          <a:xfrm>
            <a:off x="6610366" y="3640465"/>
            <a:ext cx="2931295" cy="2124436"/>
            <a:chOff x="3743570" y="997177"/>
            <a:chExt cx="1606107" cy="1164015"/>
          </a:xfrm>
        </p:grpSpPr>
        <p:sp>
          <p:nvSpPr>
            <p:cNvPr id="4" name="Oval 12">
              <a:extLst>
                <a:ext uri="{FF2B5EF4-FFF2-40B4-BE49-F238E27FC236}">
                  <a16:creationId xmlns:a16="http://schemas.microsoft.com/office/drawing/2014/main" id="{3A50BF86-2432-7AD3-9CC3-A31530A887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570" y="1174941"/>
              <a:ext cx="1606107" cy="986251"/>
            </a:xfrm>
            <a:prstGeom prst="rect">
              <a:avLst/>
            </a:prstGeom>
            <a:solidFill>
              <a:schemeClr val="bg1"/>
            </a:solidFill>
            <a:ln w="0">
              <a:solidFill>
                <a:srgbClr val="7F7F7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s" sz="2800" b="1" dirty="0">
                  <a:solidFill>
                    <a:srgbClr val="00676C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Planificación</a:t>
              </a:r>
              <a:endParaRPr lang="es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es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Estratégica y operativa</a:t>
              </a:r>
            </a:p>
            <a:p>
              <a:pPr algn="ctr"/>
              <a:r>
                <a:rPr lang="es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Basada en </a:t>
              </a:r>
              <a:r>
                <a:rPr lang="es" sz="1600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evidencias</a:t>
              </a:r>
            </a:p>
            <a:p>
              <a:pPr algn="ctr"/>
              <a:r>
                <a:rPr lang="es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Evaluación</a:t>
              </a:r>
            </a:p>
          </p:txBody>
        </p:sp>
        <p:sp>
          <p:nvSpPr>
            <p:cNvPr id="5" name="Oval 26">
              <a:extLst>
                <a:ext uri="{FF2B5EF4-FFF2-40B4-BE49-F238E27FC236}">
                  <a16:creationId xmlns:a16="http://schemas.microsoft.com/office/drawing/2014/main" id="{2177B958-50EA-75DF-A274-C538BACA8F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570" y="997177"/>
              <a:ext cx="1606107" cy="177455"/>
            </a:xfrm>
            <a:prstGeom prst="rect">
              <a:avLst/>
            </a:prstGeom>
            <a:solidFill>
              <a:srgbClr val="00676C"/>
            </a:solidFill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s" sz="1600" b="1" cap="all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Calidad en la Gestión</a:t>
              </a:r>
              <a:endParaRPr lang="ca-ES" sz="1600" b="1" cap="all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6" name="Grupo 5">
            <a:extLst>
              <a:ext uri="{FF2B5EF4-FFF2-40B4-BE49-F238E27FC236}">
                <a16:creationId xmlns:a16="http://schemas.microsoft.com/office/drawing/2014/main" id="{ABD0352E-BFFB-5661-206D-03E0C35B4071}"/>
              </a:ext>
            </a:extLst>
          </p:cNvPr>
          <p:cNvGrpSpPr/>
          <p:nvPr/>
        </p:nvGrpSpPr>
        <p:grpSpPr>
          <a:xfrm>
            <a:off x="3081974" y="3640465"/>
            <a:ext cx="2931295" cy="2127202"/>
            <a:chOff x="3743570" y="1002342"/>
            <a:chExt cx="1606107" cy="1165531"/>
          </a:xfrm>
        </p:grpSpPr>
        <p:sp>
          <p:nvSpPr>
            <p:cNvPr id="7" name="Oval 12">
              <a:extLst>
                <a:ext uri="{FF2B5EF4-FFF2-40B4-BE49-F238E27FC236}">
                  <a16:creationId xmlns:a16="http://schemas.microsoft.com/office/drawing/2014/main" id="{29A1EDD1-111E-D787-62AA-7ECFB6CFAA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570" y="1181622"/>
              <a:ext cx="1606107" cy="986251"/>
            </a:xfrm>
            <a:prstGeom prst="rect">
              <a:avLst/>
            </a:prstGeom>
            <a:solidFill>
              <a:schemeClr val="bg1"/>
            </a:solidFill>
            <a:ln w="0">
              <a:solidFill>
                <a:srgbClr val="7F7F7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s" sz="2800" b="1" dirty="0">
                  <a:solidFill>
                    <a:srgbClr val="00676C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Prospectiva</a:t>
              </a:r>
            </a:p>
            <a:p>
              <a:pPr algn="ctr"/>
              <a:r>
                <a:rPr lang="es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Avanzar escenarios posibles</a:t>
              </a:r>
            </a:p>
            <a:p>
              <a:pPr algn="ctr"/>
              <a:r>
                <a:rPr lang="es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Nombrado y enmarcado</a:t>
              </a:r>
            </a:p>
            <a:p>
              <a:pPr algn="ctr"/>
              <a:r>
                <a:rPr lang="es" altLang="ca-ES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Diagnósticos de consenso</a:t>
              </a:r>
            </a:p>
            <a:p>
              <a:pPr algn="ctr"/>
              <a:r>
                <a:rPr lang="es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Teoría del cambio</a:t>
              </a:r>
            </a:p>
          </p:txBody>
        </p:sp>
        <p:sp>
          <p:nvSpPr>
            <p:cNvPr id="8" name="Oval 26">
              <a:extLst>
                <a:ext uri="{FF2B5EF4-FFF2-40B4-BE49-F238E27FC236}">
                  <a16:creationId xmlns:a16="http://schemas.microsoft.com/office/drawing/2014/main" id="{0718BEB0-ECA7-56A7-2CF7-098968A29E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570" y="1002342"/>
              <a:ext cx="1606107" cy="177455"/>
            </a:xfrm>
            <a:prstGeom prst="rect">
              <a:avLst/>
            </a:prstGeom>
            <a:solidFill>
              <a:srgbClr val="00676C"/>
            </a:solidFill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s" sz="1600" b="1" cap="all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Calidad en la Gestión </a:t>
              </a:r>
              <a:endParaRPr lang="ca-ES" sz="1600" b="1" cap="all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id="{216C91A1-44FA-FB6B-36BD-EBC2410DED1E}"/>
              </a:ext>
            </a:extLst>
          </p:cNvPr>
          <p:cNvGrpSpPr/>
          <p:nvPr/>
        </p:nvGrpSpPr>
        <p:grpSpPr>
          <a:xfrm>
            <a:off x="3081974" y="1278920"/>
            <a:ext cx="2931295" cy="2124436"/>
            <a:chOff x="3743570" y="997177"/>
            <a:chExt cx="1606107" cy="1164015"/>
          </a:xfrm>
        </p:grpSpPr>
        <p:sp>
          <p:nvSpPr>
            <p:cNvPr id="10" name="Oval 12">
              <a:extLst>
                <a:ext uri="{FF2B5EF4-FFF2-40B4-BE49-F238E27FC236}">
                  <a16:creationId xmlns:a16="http://schemas.microsoft.com/office/drawing/2014/main" id="{45911AC6-CDA7-F064-D7DF-34CE49105A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570" y="1174941"/>
              <a:ext cx="1606107" cy="986251"/>
            </a:xfrm>
            <a:prstGeom prst="rect">
              <a:avLst/>
            </a:prstGeom>
            <a:solidFill>
              <a:schemeClr val="bg1"/>
            </a:solidFill>
            <a:ln w="0">
              <a:solidFill>
                <a:srgbClr val="7F7F7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s" sz="2800" b="1" dirty="0">
                  <a:solidFill>
                    <a:srgbClr val="00676C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Mapa de actores</a:t>
              </a:r>
            </a:p>
            <a:p>
              <a:pPr algn="ctr"/>
              <a:r>
                <a:rPr lang="es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Identificar </a:t>
              </a:r>
              <a:r>
                <a:rPr lang="es" sz="1600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actores</a:t>
              </a:r>
              <a:r>
                <a:rPr lang="es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y sus relaciones</a:t>
              </a:r>
            </a:p>
            <a:p>
              <a:pPr algn="ctr"/>
              <a:r>
                <a:rPr lang="es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Mapear los </a:t>
              </a:r>
              <a:r>
                <a:rPr lang="es" sz="1600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sistemas</a:t>
              </a:r>
            </a:p>
          </p:txBody>
        </p:sp>
        <p:sp>
          <p:nvSpPr>
            <p:cNvPr id="11" name="Oval 26">
              <a:extLst>
                <a:ext uri="{FF2B5EF4-FFF2-40B4-BE49-F238E27FC236}">
                  <a16:creationId xmlns:a16="http://schemas.microsoft.com/office/drawing/2014/main" id="{DF2DCEF6-3B71-3E90-EB31-83B5675D9B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570" y="997177"/>
              <a:ext cx="1606107" cy="177455"/>
            </a:xfrm>
            <a:prstGeom prst="rect">
              <a:avLst/>
            </a:prstGeom>
            <a:solidFill>
              <a:srgbClr val="00676C"/>
            </a:solidFill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s" sz="1600" b="1" cap="all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Calidad en la Gestión </a:t>
              </a:r>
              <a:endParaRPr lang="ca-ES" sz="1600" b="1" cap="all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2" name="Grupo 11">
            <a:extLst>
              <a:ext uri="{FF2B5EF4-FFF2-40B4-BE49-F238E27FC236}">
                <a16:creationId xmlns:a16="http://schemas.microsoft.com/office/drawing/2014/main" id="{042BDFE7-EE1A-B51E-8720-CC05CCB18333}"/>
              </a:ext>
            </a:extLst>
          </p:cNvPr>
          <p:cNvGrpSpPr/>
          <p:nvPr/>
        </p:nvGrpSpPr>
        <p:grpSpPr>
          <a:xfrm>
            <a:off x="6610366" y="1278920"/>
            <a:ext cx="2931295" cy="2127202"/>
            <a:chOff x="3743570" y="1002342"/>
            <a:chExt cx="1606107" cy="1165531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2BAB44D0-415D-27BF-F2D6-3A4DEAB7D3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570" y="1181622"/>
              <a:ext cx="1606107" cy="986251"/>
            </a:xfrm>
            <a:prstGeom prst="rect">
              <a:avLst/>
            </a:prstGeom>
            <a:solidFill>
              <a:schemeClr val="bg1"/>
            </a:solidFill>
            <a:ln w="0">
              <a:solidFill>
                <a:srgbClr val="7F7F7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s" sz="2800" b="1" dirty="0">
                  <a:solidFill>
                    <a:srgbClr val="00676C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Orientados al impacto</a:t>
              </a:r>
            </a:p>
            <a:p>
              <a:pPr lvl="1" algn="ctr"/>
              <a:r>
                <a:rPr lang="es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Mapa de efectos e impactos</a:t>
              </a:r>
            </a:p>
            <a:p>
              <a:pPr lvl="1" algn="ctr"/>
              <a:r>
                <a:rPr lang="es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Proyectos orientados a </a:t>
              </a:r>
              <a:r>
                <a:rPr lang="es" sz="1600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misiones</a:t>
              </a:r>
            </a:p>
            <a:p>
              <a:pPr lvl="1" algn="ctr"/>
              <a:r>
                <a:rPr lang="es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Diseño por portafolios</a:t>
              </a:r>
              <a:endParaRPr lang="ca-E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Oval 26">
              <a:extLst>
                <a:ext uri="{FF2B5EF4-FFF2-40B4-BE49-F238E27FC236}">
                  <a16:creationId xmlns:a16="http://schemas.microsoft.com/office/drawing/2014/main" id="{F025B5BB-F1C6-72FB-41A2-771E293091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570" y="1002342"/>
              <a:ext cx="1606107" cy="177455"/>
            </a:xfrm>
            <a:prstGeom prst="rect">
              <a:avLst/>
            </a:prstGeom>
            <a:solidFill>
              <a:srgbClr val="00676C"/>
            </a:solidFill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s" sz="1600" b="1" cap="all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Calidad en la Gestión</a:t>
              </a:r>
              <a:endParaRPr lang="ca-ES" sz="1600" b="1" cap="all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768792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103CFEB5-EC84-734D-1EAD-12C700F288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ítol">
            <a:extLst>
              <a:ext uri="{FF2B5EF4-FFF2-40B4-BE49-F238E27FC236}">
                <a16:creationId xmlns:a16="http://schemas.microsoft.com/office/drawing/2014/main" id="{377A6A69-DD14-5146-FDF2-820E10B3AD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5601" y="230400"/>
            <a:ext cx="10800017" cy="604801"/>
          </a:xfrm>
        </p:spPr>
        <p:txBody>
          <a:bodyPr spcFirstLastPara="1" vert="horz" wrap="square" lIns="91440" tIns="45720" rIns="91440" bIns="45720" rtlCol="0" anchor="ctr" anchorCtr="0">
            <a:noAutofit/>
          </a:bodyPr>
          <a:lstStyle/>
          <a:p>
            <a:pPr algn="l"/>
            <a:r>
              <a:rPr lang="es" sz="2400" b="1" dirty="0">
                <a:latin typeface="Calibri" panose="020F0502020204030204" pitchFamily="34" charset="0"/>
                <a:cs typeface="Arial" panose="020B0604020202020204" pitchFamily="34" charset="0"/>
              </a:rPr>
              <a:t>Organización</a:t>
            </a:r>
            <a:endParaRPr lang="ca-ES" sz="2400" b="1" dirty="0">
              <a:latin typeface="Calibri" panose="020F050202020403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54785957-67C7-24C6-4B37-84D24AC1DC41}"/>
              </a:ext>
            </a:extLst>
          </p:cNvPr>
          <p:cNvGrpSpPr/>
          <p:nvPr/>
        </p:nvGrpSpPr>
        <p:grpSpPr>
          <a:xfrm>
            <a:off x="3081825" y="1278921"/>
            <a:ext cx="2931295" cy="2124435"/>
            <a:chOff x="3743570" y="997177"/>
            <a:chExt cx="1606107" cy="1164015"/>
          </a:xfrm>
        </p:grpSpPr>
        <p:sp>
          <p:nvSpPr>
            <p:cNvPr id="3" name="Oval 12">
              <a:extLst>
                <a:ext uri="{FF2B5EF4-FFF2-40B4-BE49-F238E27FC236}">
                  <a16:creationId xmlns:a16="http://schemas.microsoft.com/office/drawing/2014/main" id="{B5C36CFA-0A7A-506B-39CF-B8C981030F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570" y="1174941"/>
              <a:ext cx="1606107" cy="986251"/>
            </a:xfrm>
            <a:prstGeom prst="rect">
              <a:avLst/>
            </a:prstGeom>
            <a:solidFill>
              <a:schemeClr val="bg1"/>
            </a:solidFill>
            <a:ln w="0">
              <a:solidFill>
                <a:srgbClr val="7F7F7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s" sz="2800" b="1" dirty="0">
                  <a:solidFill>
                    <a:srgbClr val="00676C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Construir red</a:t>
              </a:r>
            </a:p>
            <a:p>
              <a:pPr algn="ctr"/>
              <a:r>
                <a:rPr lang="es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Diseño centralizado,</a:t>
              </a:r>
            </a:p>
            <a:p>
              <a:pPr algn="ctr"/>
              <a:r>
                <a:rPr lang="es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ejecución distribuida</a:t>
              </a:r>
            </a:p>
            <a:p>
              <a:pPr algn="ctr"/>
              <a:r>
                <a:rPr lang="es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Códigos, canales, </a:t>
              </a:r>
              <a:r>
                <a:rPr lang="es" sz="1600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protocolos</a:t>
              </a:r>
              <a:r>
                <a:rPr lang="es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Equidad, neutralidad, garantías</a:t>
              </a:r>
            </a:p>
          </p:txBody>
        </p:sp>
        <p:sp>
          <p:nvSpPr>
            <p:cNvPr id="4" name="Oval 26">
              <a:extLst>
                <a:ext uri="{FF2B5EF4-FFF2-40B4-BE49-F238E27FC236}">
                  <a16:creationId xmlns:a16="http://schemas.microsoft.com/office/drawing/2014/main" id="{0C58A600-0F5C-0713-AE36-0DB03FB580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570" y="997177"/>
              <a:ext cx="1606107" cy="177455"/>
            </a:xfrm>
            <a:prstGeom prst="rect">
              <a:avLst/>
            </a:prstGeom>
            <a:solidFill>
              <a:srgbClr val="00676C"/>
            </a:solidFill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s" sz="1600" b="1" cap="all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Organización</a:t>
              </a:r>
            </a:p>
          </p:txBody>
        </p:sp>
      </p:grpSp>
      <p:grpSp>
        <p:nvGrpSpPr>
          <p:cNvPr id="5" name="Grupo 4">
            <a:extLst>
              <a:ext uri="{FF2B5EF4-FFF2-40B4-BE49-F238E27FC236}">
                <a16:creationId xmlns:a16="http://schemas.microsoft.com/office/drawing/2014/main" id="{62FB95ED-D1B2-4DAD-1CB9-C38ACC57B4A1}"/>
              </a:ext>
            </a:extLst>
          </p:cNvPr>
          <p:cNvGrpSpPr/>
          <p:nvPr/>
        </p:nvGrpSpPr>
        <p:grpSpPr>
          <a:xfrm>
            <a:off x="3081825" y="3640465"/>
            <a:ext cx="2931295" cy="2127202"/>
            <a:chOff x="3743570" y="1002342"/>
            <a:chExt cx="1606107" cy="1165531"/>
          </a:xfrm>
        </p:grpSpPr>
        <p:sp>
          <p:nvSpPr>
            <p:cNvPr id="6" name="Oval 12">
              <a:extLst>
                <a:ext uri="{FF2B5EF4-FFF2-40B4-BE49-F238E27FC236}">
                  <a16:creationId xmlns:a16="http://schemas.microsoft.com/office/drawing/2014/main" id="{1AB693D8-A1C5-AC54-2A7F-E73E8DA214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570" y="1181622"/>
              <a:ext cx="1606107" cy="986251"/>
            </a:xfrm>
            <a:prstGeom prst="rect">
              <a:avLst/>
            </a:prstGeom>
            <a:solidFill>
              <a:schemeClr val="bg1"/>
            </a:solidFill>
            <a:ln w="0">
              <a:solidFill>
                <a:srgbClr val="7F7F7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s" sz="2800" b="1" dirty="0">
                  <a:solidFill>
                    <a:srgbClr val="00676C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Infraestructuras </a:t>
              </a:r>
              <a:r>
                <a:rPr lang="es" sz="2800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abiertas</a:t>
              </a:r>
            </a:p>
            <a:p>
              <a:pPr algn="ctr"/>
              <a:r>
                <a:rPr lang="es" sz="1600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Datos</a:t>
              </a:r>
              <a:r>
                <a:rPr lang="es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, información, tecnología</a:t>
              </a:r>
              <a:endParaRPr lang="ca-ES" sz="2800" b="1" dirty="0">
                <a:solidFill>
                  <a:srgbClr val="00676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Oval 26">
              <a:extLst>
                <a:ext uri="{FF2B5EF4-FFF2-40B4-BE49-F238E27FC236}">
                  <a16:creationId xmlns:a16="http://schemas.microsoft.com/office/drawing/2014/main" id="{D1528297-7905-991E-3EF9-DE19971AD5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570" y="1002342"/>
              <a:ext cx="1606107" cy="177455"/>
            </a:xfrm>
            <a:prstGeom prst="rect">
              <a:avLst/>
            </a:prstGeom>
            <a:solidFill>
              <a:srgbClr val="00676C"/>
            </a:solidFill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s" sz="1600" b="1" cap="all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Organización</a:t>
              </a:r>
            </a:p>
          </p:txBody>
        </p:sp>
      </p:grpSp>
      <p:grpSp>
        <p:nvGrpSpPr>
          <p:cNvPr id="8" name="Grupo 7">
            <a:extLst>
              <a:ext uri="{FF2B5EF4-FFF2-40B4-BE49-F238E27FC236}">
                <a16:creationId xmlns:a16="http://schemas.microsoft.com/office/drawing/2014/main" id="{BCF1C29F-DB31-1A0F-4FC0-6AF4EC454BAC}"/>
              </a:ext>
            </a:extLst>
          </p:cNvPr>
          <p:cNvGrpSpPr/>
          <p:nvPr/>
        </p:nvGrpSpPr>
        <p:grpSpPr>
          <a:xfrm>
            <a:off x="6610217" y="3631038"/>
            <a:ext cx="2931295" cy="2126468"/>
            <a:chOff x="3743570" y="997177"/>
            <a:chExt cx="1606107" cy="1165128"/>
          </a:xfrm>
        </p:grpSpPr>
        <p:sp>
          <p:nvSpPr>
            <p:cNvPr id="9" name="Oval 12">
              <a:extLst>
                <a:ext uri="{FF2B5EF4-FFF2-40B4-BE49-F238E27FC236}">
                  <a16:creationId xmlns:a16="http://schemas.microsoft.com/office/drawing/2014/main" id="{CCF6370E-A104-3352-5319-9A537862C1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570" y="1176054"/>
              <a:ext cx="1606107" cy="986251"/>
            </a:xfrm>
            <a:prstGeom prst="rect">
              <a:avLst/>
            </a:prstGeom>
            <a:solidFill>
              <a:schemeClr val="bg1"/>
            </a:solidFill>
            <a:ln w="0">
              <a:solidFill>
                <a:srgbClr val="7F7F7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s" sz="2800" b="1" dirty="0">
                  <a:solidFill>
                    <a:srgbClr val="00676C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Gestión del conocimiento</a:t>
              </a:r>
            </a:p>
            <a:p>
              <a:pPr algn="ctr"/>
              <a:r>
                <a:rPr lang="es" sz="1600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Inteligencia colectiva</a:t>
              </a:r>
            </a:p>
            <a:p>
              <a:pPr algn="ctr"/>
              <a:r>
                <a:rPr lang="es" sz="16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Respuesta rápida</a:t>
              </a:r>
            </a:p>
          </p:txBody>
        </p:sp>
        <p:sp>
          <p:nvSpPr>
            <p:cNvPr id="10" name="Oval 26">
              <a:extLst>
                <a:ext uri="{FF2B5EF4-FFF2-40B4-BE49-F238E27FC236}">
                  <a16:creationId xmlns:a16="http://schemas.microsoft.com/office/drawing/2014/main" id="{AAB8F8CE-F5D3-60C3-B730-8E9E4FD434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570" y="997177"/>
              <a:ext cx="1606107" cy="177455"/>
            </a:xfrm>
            <a:prstGeom prst="rect">
              <a:avLst/>
            </a:prstGeom>
            <a:solidFill>
              <a:srgbClr val="00676C"/>
            </a:solidFill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s" sz="1600" b="1" cap="all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Organización</a:t>
              </a:r>
            </a:p>
          </p:txBody>
        </p:sp>
      </p:grpSp>
      <p:grpSp>
        <p:nvGrpSpPr>
          <p:cNvPr id="11" name="Grupo 10">
            <a:extLst>
              <a:ext uri="{FF2B5EF4-FFF2-40B4-BE49-F238E27FC236}">
                <a16:creationId xmlns:a16="http://schemas.microsoft.com/office/drawing/2014/main" id="{C38FD8EF-0982-B194-08A2-ADE7D71C1F55}"/>
              </a:ext>
            </a:extLst>
          </p:cNvPr>
          <p:cNvGrpSpPr/>
          <p:nvPr/>
        </p:nvGrpSpPr>
        <p:grpSpPr>
          <a:xfrm>
            <a:off x="6610217" y="1278920"/>
            <a:ext cx="2931295" cy="2127202"/>
            <a:chOff x="3743570" y="1002342"/>
            <a:chExt cx="1606107" cy="1165531"/>
          </a:xfrm>
        </p:grpSpPr>
        <p:sp>
          <p:nvSpPr>
            <p:cNvPr id="12" name="Oval 12">
              <a:extLst>
                <a:ext uri="{FF2B5EF4-FFF2-40B4-BE49-F238E27FC236}">
                  <a16:creationId xmlns:a16="http://schemas.microsoft.com/office/drawing/2014/main" id="{A89D3C83-76F5-3672-D2D0-0382EF7DC2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570" y="1181622"/>
              <a:ext cx="1606107" cy="986251"/>
            </a:xfrm>
            <a:prstGeom prst="rect">
              <a:avLst/>
            </a:prstGeom>
            <a:solidFill>
              <a:schemeClr val="bg1"/>
            </a:solidFill>
            <a:ln w="0">
              <a:solidFill>
                <a:srgbClr val="7F7F7F"/>
              </a:solidFill>
              <a:miter lim="800000"/>
              <a:headEnd/>
              <a:tailEnd/>
            </a:ln>
          </p:spPr>
          <p:txBody>
            <a:bodyPr lIns="36000" rIns="36000" anchor="ctr"/>
            <a:lstStyle/>
            <a:p>
              <a:pPr algn="ctr"/>
              <a:r>
                <a:rPr lang="es" sz="2800" b="1" dirty="0">
                  <a:solidFill>
                    <a:srgbClr val="00676C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Herramientas de coordinación</a:t>
              </a:r>
            </a:p>
            <a:p>
              <a:pPr algn="ctr"/>
              <a:r>
                <a:rPr lang="es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Metodología, procesos, protocolos, seguimiento,</a:t>
              </a:r>
            </a:p>
            <a:p>
              <a:pPr algn="ctr"/>
              <a:r>
                <a:rPr lang="es" sz="1600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PSPP</a:t>
              </a:r>
              <a:endParaRPr lang="ca-ES" sz="16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Oval 26">
              <a:extLst>
                <a:ext uri="{FF2B5EF4-FFF2-40B4-BE49-F238E27FC236}">
                  <a16:creationId xmlns:a16="http://schemas.microsoft.com/office/drawing/2014/main" id="{F6964A3F-17A0-7161-3D7F-5EE66F3D77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570" y="1002342"/>
              <a:ext cx="1606107" cy="177455"/>
            </a:xfrm>
            <a:prstGeom prst="rect">
              <a:avLst/>
            </a:prstGeom>
            <a:solidFill>
              <a:srgbClr val="00676C"/>
            </a:solidFill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s" sz="1600" b="1" cap="all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Organización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43292193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4B6601EA-CFFB-2FD9-6D14-574C00F093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ítol">
            <a:extLst>
              <a:ext uri="{FF2B5EF4-FFF2-40B4-BE49-F238E27FC236}">
                <a16:creationId xmlns:a16="http://schemas.microsoft.com/office/drawing/2014/main" id="{106482BB-DA00-E2FD-8397-273438C416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5601" y="230400"/>
            <a:ext cx="10800017" cy="60480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s" sz="2400" b="1" dirty="0">
                <a:latin typeface="Calibri" panose="020F0502020204030204" pitchFamily="34" charset="0"/>
                <a:ea typeface="+mj-ea"/>
                <a:cs typeface="Arial" pitchFamily="34" charset="0"/>
              </a:rPr>
              <a:t>Gobernanza</a:t>
            </a:r>
            <a:endParaRPr lang="ca-ES" sz="2400" b="1" dirty="0">
              <a:latin typeface="Calibri" panose="020F0502020204030204" pitchFamily="34" charset="0"/>
              <a:ea typeface="+mj-ea"/>
              <a:cs typeface="Arial" pitchFamily="34" charset="0"/>
              <a:sym typeface="Symbol" panose="05050102010706020507" pitchFamily="18" charset="2"/>
            </a:endParaRP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2475D263-47EF-FAF3-1247-6D6F01DE5EB1}"/>
              </a:ext>
            </a:extLst>
          </p:cNvPr>
          <p:cNvGrpSpPr/>
          <p:nvPr/>
        </p:nvGrpSpPr>
        <p:grpSpPr>
          <a:xfrm>
            <a:off x="3081825" y="1278769"/>
            <a:ext cx="2931295" cy="2136628"/>
            <a:chOff x="3743570" y="997177"/>
            <a:chExt cx="1606107" cy="1170695"/>
          </a:xfrm>
        </p:grpSpPr>
        <p:sp>
          <p:nvSpPr>
            <p:cNvPr id="7" name="Oval 12">
              <a:extLst>
                <a:ext uri="{FF2B5EF4-FFF2-40B4-BE49-F238E27FC236}">
                  <a16:creationId xmlns:a16="http://schemas.microsoft.com/office/drawing/2014/main" id="{BFCB688C-3105-EBE3-5282-105A93B7CF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570" y="1181621"/>
              <a:ext cx="1606107" cy="986251"/>
            </a:xfrm>
            <a:prstGeom prst="rect">
              <a:avLst/>
            </a:prstGeom>
            <a:solidFill>
              <a:schemeClr val="bg1"/>
            </a:solidFill>
            <a:ln w="0">
              <a:solidFill>
                <a:srgbClr val="7F7F7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s" sz="2800" b="1" dirty="0">
                  <a:solidFill>
                    <a:srgbClr val="00676C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Unidad de estrategia</a:t>
              </a:r>
            </a:p>
            <a:p>
              <a:pPr algn="ctr"/>
              <a:r>
                <a:rPr lang="es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Diferenciar estrategia</a:t>
              </a:r>
              <a:endParaRPr lang="ca-E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es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y operativa</a:t>
              </a:r>
            </a:p>
            <a:p>
              <a:pPr algn="ctr"/>
              <a:r>
                <a:rPr lang="es" sz="1600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Misiones</a:t>
              </a:r>
              <a:endParaRPr lang="ca-ES" sz="16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Oval 26">
              <a:extLst>
                <a:ext uri="{FF2B5EF4-FFF2-40B4-BE49-F238E27FC236}">
                  <a16:creationId xmlns:a16="http://schemas.microsoft.com/office/drawing/2014/main" id="{34493D75-76EA-F077-ACA3-AF5E819F1C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570" y="997177"/>
              <a:ext cx="1606107" cy="177455"/>
            </a:xfrm>
            <a:prstGeom prst="rect">
              <a:avLst/>
            </a:prstGeom>
            <a:solidFill>
              <a:srgbClr val="00676C"/>
            </a:solidFill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s" sz="1600" b="1" cap="all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GOBERNANZA</a:t>
              </a:r>
            </a:p>
          </p:txBody>
        </p:sp>
      </p:grpSp>
      <p:grpSp>
        <p:nvGrpSpPr>
          <p:cNvPr id="10" name="Grupo 9">
            <a:extLst>
              <a:ext uri="{FF2B5EF4-FFF2-40B4-BE49-F238E27FC236}">
                <a16:creationId xmlns:a16="http://schemas.microsoft.com/office/drawing/2014/main" id="{EE5074D0-0D81-9D55-7DBB-22025C05B5C7}"/>
              </a:ext>
            </a:extLst>
          </p:cNvPr>
          <p:cNvGrpSpPr/>
          <p:nvPr/>
        </p:nvGrpSpPr>
        <p:grpSpPr>
          <a:xfrm>
            <a:off x="3081825" y="3658901"/>
            <a:ext cx="2931295" cy="2127202"/>
            <a:chOff x="3743570" y="1002342"/>
            <a:chExt cx="1606107" cy="1165531"/>
          </a:xfrm>
        </p:grpSpPr>
        <p:sp>
          <p:nvSpPr>
            <p:cNvPr id="11" name="Oval 12">
              <a:extLst>
                <a:ext uri="{FF2B5EF4-FFF2-40B4-BE49-F238E27FC236}">
                  <a16:creationId xmlns:a16="http://schemas.microsoft.com/office/drawing/2014/main" id="{63A125DF-CDEF-83D5-C199-9D6CF4DB45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570" y="1181622"/>
              <a:ext cx="1606107" cy="986251"/>
            </a:xfrm>
            <a:prstGeom prst="rect">
              <a:avLst/>
            </a:prstGeom>
            <a:solidFill>
              <a:schemeClr val="bg1"/>
            </a:solidFill>
            <a:ln w="0">
              <a:solidFill>
                <a:srgbClr val="7F7F7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s" sz="2800" b="1" dirty="0">
                  <a:solidFill>
                    <a:srgbClr val="00676C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Unidad Análisis</a:t>
              </a:r>
            </a:p>
            <a:p>
              <a:pPr algn="ctr"/>
              <a:r>
                <a:rPr lang="es" sz="2800" b="1" dirty="0">
                  <a:solidFill>
                    <a:srgbClr val="00676C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y </a:t>
              </a:r>
              <a:r>
                <a:rPr lang="es" sz="2800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prospectiva</a:t>
              </a:r>
              <a:r>
                <a:rPr lang="es" sz="28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s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Asignar responsabilidades en la reflexión, el “pensar”</a:t>
              </a:r>
            </a:p>
            <a:p>
              <a:pPr algn="ctr"/>
              <a:r>
                <a:rPr lang="es" sz="1600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Escenarios</a:t>
              </a:r>
              <a:endParaRPr lang="ca-ES" sz="16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Oval 26">
              <a:extLst>
                <a:ext uri="{FF2B5EF4-FFF2-40B4-BE49-F238E27FC236}">
                  <a16:creationId xmlns:a16="http://schemas.microsoft.com/office/drawing/2014/main" id="{DE771A53-46A0-C9A9-DE0B-0ACF1FD7F8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570" y="1002342"/>
              <a:ext cx="1606107" cy="177455"/>
            </a:xfrm>
            <a:prstGeom prst="rect">
              <a:avLst/>
            </a:prstGeom>
            <a:solidFill>
              <a:srgbClr val="00676C"/>
            </a:solidFill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s" sz="1600" b="1" cap="all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GOBERNANZA</a:t>
              </a:r>
            </a:p>
          </p:txBody>
        </p:sp>
      </p:grpSp>
      <p:grpSp>
        <p:nvGrpSpPr>
          <p:cNvPr id="13" name="Grupo 12">
            <a:extLst>
              <a:ext uri="{FF2B5EF4-FFF2-40B4-BE49-F238E27FC236}">
                <a16:creationId xmlns:a16="http://schemas.microsoft.com/office/drawing/2014/main" id="{C6B33E8B-2978-A4C0-D553-B0EA0F118123}"/>
              </a:ext>
            </a:extLst>
          </p:cNvPr>
          <p:cNvGrpSpPr/>
          <p:nvPr/>
        </p:nvGrpSpPr>
        <p:grpSpPr>
          <a:xfrm>
            <a:off x="6610217" y="1278769"/>
            <a:ext cx="2931295" cy="2136628"/>
            <a:chOff x="3743570" y="997177"/>
            <a:chExt cx="1606107" cy="1170695"/>
          </a:xfrm>
        </p:grpSpPr>
        <p:sp>
          <p:nvSpPr>
            <p:cNvPr id="14" name="Oval 12">
              <a:extLst>
                <a:ext uri="{FF2B5EF4-FFF2-40B4-BE49-F238E27FC236}">
                  <a16:creationId xmlns:a16="http://schemas.microsoft.com/office/drawing/2014/main" id="{AF3355BE-DEFD-B70B-FD91-4A473C289D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570" y="1181621"/>
              <a:ext cx="1606107" cy="986251"/>
            </a:xfrm>
            <a:prstGeom prst="rect">
              <a:avLst/>
            </a:prstGeom>
            <a:solidFill>
              <a:schemeClr val="bg1"/>
            </a:solidFill>
            <a:ln w="0">
              <a:solidFill>
                <a:srgbClr val="7F7F7F"/>
              </a:solidFill>
              <a:miter lim="800000"/>
              <a:headEnd/>
              <a:tailEnd/>
            </a:ln>
          </p:spPr>
          <p:txBody>
            <a:bodyPr lIns="0" rIns="0" anchor="ctr"/>
            <a:lstStyle/>
            <a:p>
              <a:pPr algn="ctr"/>
              <a:r>
                <a:rPr lang="es" sz="2800" b="1" dirty="0">
                  <a:solidFill>
                    <a:srgbClr val="00676C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Unidad Gestión del </a:t>
              </a:r>
              <a:r>
                <a:rPr lang="es" sz="2800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cambio</a:t>
              </a:r>
            </a:p>
            <a:p>
              <a:pPr algn="ctr"/>
              <a:r>
                <a:rPr lang="es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Asignar recursos para el cambio: equipos, calendario, presupuesto</a:t>
              </a:r>
            </a:p>
          </p:txBody>
        </p:sp>
        <p:sp>
          <p:nvSpPr>
            <p:cNvPr id="15" name="Oval 26">
              <a:extLst>
                <a:ext uri="{FF2B5EF4-FFF2-40B4-BE49-F238E27FC236}">
                  <a16:creationId xmlns:a16="http://schemas.microsoft.com/office/drawing/2014/main" id="{024B1CB5-309D-971E-DFD4-D03DE91BB6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570" y="997177"/>
              <a:ext cx="1606107" cy="177455"/>
            </a:xfrm>
            <a:prstGeom prst="rect">
              <a:avLst/>
            </a:prstGeom>
            <a:solidFill>
              <a:srgbClr val="00676C"/>
            </a:solidFill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s" sz="1600" b="1" cap="all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GOBERNANZA</a:t>
              </a:r>
            </a:p>
          </p:txBody>
        </p:sp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id="{367BCA1F-BF99-EA8B-3ACD-BA01A580E59D}"/>
              </a:ext>
            </a:extLst>
          </p:cNvPr>
          <p:cNvGrpSpPr/>
          <p:nvPr/>
        </p:nvGrpSpPr>
        <p:grpSpPr>
          <a:xfrm>
            <a:off x="6610217" y="3658901"/>
            <a:ext cx="2931295" cy="2127202"/>
            <a:chOff x="3743570" y="1002342"/>
            <a:chExt cx="1606107" cy="1165531"/>
          </a:xfrm>
        </p:grpSpPr>
        <p:sp>
          <p:nvSpPr>
            <p:cNvPr id="17" name="Oval 12">
              <a:extLst>
                <a:ext uri="{FF2B5EF4-FFF2-40B4-BE49-F238E27FC236}">
                  <a16:creationId xmlns:a16="http://schemas.microsoft.com/office/drawing/2014/main" id="{9F1F8354-EF40-0F6E-EA56-E08C36B618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570" y="1181622"/>
              <a:ext cx="1606107" cy="986251"/>
            </a:xfrm>
            <a:prstGeom prst="rect">
              <a:avLst/>
            </a:prstGeom>
            <a:solidFill>
              <a:schemeClr val="bg1"/>
            </a:solidFill>
            <a:ln w="0">
              <a:solidFill>
                <a:srgbClr val="7F7F7F"/>
              </a:solidFill>
              <a:miter lim="800000"/>
              <a:headEnd/>
              <a:tailEnd/>
            </a:ln>
          </p:spPr>
          <p:txBody>
            <a:bodyPr lIns="0" rIns="0" anchor="ctr"/>
            <a:lstStyle/>
            <a:p>
              <a:pPr algn="ctr"/>
              <a:r>
                <a:rPr lang="es" sz="2800" b="1" dirty="0">
                  <a:solidFill>
                    <a:srgbClr val="00676C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Organización como </a:t>
              </a:r>
              <a:r>
                <a:rPr lang="es" sz="2800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plataforma</a:t>
              </a:r>
            </a:p>
            <a:p>
              <a:pPr algn="ctr"/>
              <a:r>
                <a:rPr lang="es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Propósito, </a:t>
              </a:r>
              <a:r>
                <a:rPr lang="es" sz="1600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KPI</a:t>
              </a:r>
              <a:endParaRPr lang="e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es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Gobernanza de la </a:t>
              </a:r>
              <a:r>
                <a:rPr lang="es" sz="1600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red</a:t>
              </a:r>
            </a:p>
            <a:p>
              <a:pPr algn="ctr"/>
              <a:r>
                <a:rPr lang="es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Portafolios</a:t>
              </a:r>
              <a:endParaRPr lang="es" sz="16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Oval 26">
              <a:extLst>
                <a:ext uri="{FF2B5EF4-FFF2-40B4-BE49-F238E27FC236}">
                  <a16:creationId xmlns:a16="http://schemas.microsoft.com/office/drawing/2014/main" id="{E2698918-E697-E9A4-2B8F-1A5A9C9EDB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570" y="1002342"/>
              <a:ext cx="1606107" cy="177455"/>
            </a:xfrm>
            <a:prstGeom prst="rect">
              <a:avLst/>
            </a:prstGeom>
            <a:solidFill>
              <a:srgbClr val="00676C"/>
            </a:solidFill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s" sz="1600" b="1" cap="all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GOBERNANZA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148599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279867F8-1483-1C4C-296B-E710E3AA75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ítol">
            <a:extLst>
              <a:ext uri="{FF2B5EF4-FFF2-40B4-BE49-F238E27FC236}">
                <a16:creationId xmlns:a16="http://schemas.microsoft.com/office/drawing/2014/main" id="{0C6E0128-5A0C-B745-7464-B58AD4D5B1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5601" y="230400"/>
            <a:ext cx="10800017" cy="604801"/>
          </a:xfrm>
        </p:spPr>
        <p:txBody>
          <a:bodyPr spcFirstLastPara="1" vert="horz" wrap="square" lIns="91440" tIns="45720" rIns="91440" bIns="45720" rtlCol="0" anchor="ctr" anchorCtr="0">
            <a:noAutofit/>
          </a:bodyPr>
          <a:lstStyle/>
          <a:p>
            <a:pPr algn="l"/>
            <a:r>
              <a:rPr lang="es" sz="2400" b="1" dirty="0">
                <a:latin typeface="Calibri" panose="020F0502020204030204" pitchFamily="34" charset="0"/>
                <a:cs typeface="Arial" panose="020B0604020202020204" pitchFamily="34" charset="0"/>
              </a:rPr>
              <a:t>Talento</a:t>
            </a:r>
            <a:endParaRPr lang="ca-ES" sz="2400" b="1" dirty="0">
              <a:latin typeface="Calibri" panose="020F050202020403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A260480B-DB97-4416-9914-19D81E57ED51}"/>
              </a:ext>
            </a:extLst>
          </p:cNvPr>
          <p:cNvGrpSpPr/>
          <p:nvPr/>
        </p:nvGrpSpPr>
        <p:grpSpPr>
          <a:xfrm>
            <a:off x="3081092" y="3631038"/>
            <a:ext cx="2931295" cy="1857598"/>
            <a:chOff x="3743570" y="997177"/>
            <a:chExt cx="1606107" cy="1017810"/>
          </a:xfrm>
        </p:grpSpPr>
        <p:sp>
          <p:nvSpPr>
            <p:cNvPr id="3" name="Oval 12">
              <a:extLst>
                <a:ext uri="{FF2B5EF4-FFF2-40B4-BE49-F238E27FC236}">
                  <a16:creationId xmlns:a16="http://schemas.microsoft.com/office/drawing/2014/main" id="{B9A23113-85F5-E70D-D135-5C451B7957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570" y="1181622"/>
              <a:ext cx="1606107" cy="833365"/>
            </a:xfrm>
            <a:prstGeom prst="rect">
              <a:avLst/>
            </a:prstGeom>
            <a:solidFill>
              <a:schemeClr val="bg1"/>
            </a:solidFill>
            <a:ln w="0">
              <a:solidFill>
                <a:srgbClr val="7F7F7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s" sz="2800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Competencias</a:t>
              </a:r>
              <a:r>
                <a:rPr lang="es" sz="2800" b="1" dirty="0">
                  <a:solidFill>
                    <a:srgbClr val="00676C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s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Competencias blandas</a:t>
              </a:r>
            </a:p>
            <a:p>
              <a:pPr algn="ctr"/>
              <a:r>
                <a:rPr lang="es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Competencias digitales</a:t>
              </a:r>
              <a:endParaRPr lang="ca-E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es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Planificación, dirección</a:t>
              </a:r>
            </a:p>
            <a:p>
              <a:pPr algn="ctr"/>
              <a:r>
                <a:rPr lang="es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Gestión de proyectos</a:t>
              </a:r>
            </a:p>
          </p:txBody>
        </p:sp>
        <p:sp>
          <p:nvSpPr>
            <p:cNvPr id="4" name="Oval 26">
              <a:extLst>
                <a:ext uri="{FF2B5EF4-FFF2-40B4-BE49-F238E27FC236}">
                  <a16:creationId xmlns:a16="http://schemas.microsoft.com/office/drawing/2014/main" id="{0A3ED31A-9F7E-1A23-CF6A-A5C99AEE75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570" y="997177"/>
              <a:ext cx="1606107" cy="177455"/>
            </a:xfrm>
            <a:prstGeom prst="rect">
              <a:avLst/>
            </a:prstGeom>
            <a:solidFill>
              <a:srgbClr val="00676C"/>
            </a:solidFill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s" sz="1600" b="1" cap="all" dirty="0" err="1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Talento</a:t>
              </a:r>
              <a:endParaRPr lang="ca-ES" sz="1600" b="1" cap="all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5" name="Grupo 4">
            <a:extLst>
              <a:ext uri="{FF2B5EF4-FFF2-40B4-BE49-F238E27FC236}">
                <a16:creationId xmlns:a16="http://schemas.microsoft.com/office/drawing/2014/main" id="{27AEB3CC-D216-A37C-478F-957F18997678}"/>
              </a:ext>
            </a:extLst>
          </p:cNvPr>
          <p:cNvGrpSpPr/>
          <p:nvPr/>
        </p:nvGrpSpPr>
        <p:grpSpPr>
          <a:xfrm>
            <a:off x="3081092" y="1278188"/>
            <a:ext cx="2931295" cy="1848171"/>
            <a:chOff x="3743570" y="1002342"/>
            <a:chExt cx="1606107" cy="1012645"/>
          </a:xfrm>
        </p:grpSpPr>
        <p:sp>
          <p:nvSpPr>
            <p:cNvPr id="6" name="Oval 12">
              <a:extLst>
                <a:ext uri="{FF2B5EF4-FFF2-40B4-BE49-F238E27FC236}">
                  <a16:creationId xmlns:a16="http://schemas.microsoft.com/office/drawing/2014/main" id="{1B8EFBEB-6178-6B69-8BC5-2C664F1B1E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570" y="1181622"/>
              <a:ext cx="1606107" cy="833365"/>
            </a:xfrm>
            <a:prstGeom prst="rect">
              <a:avLst/>
            </a:prstGeom>
            <a:solidFill>
              <a:schemeClr val="bg1"/>
            </a:solidFill>
            <a:ln w="0">
              <a:solidFill>
                <a:srgbClr val="7F7F7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s" sz="2800" b="1" dirty="0">
                  <a:solidFill>
                    <a:srgbClr val="00676C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Estrategia</a:t>
              </a:r>
            </a:p>
            <a:p>
              <a:pPr algn="ctr"/>
              <a:r>
                <a:rPr lang="es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Funciones, perfiles, competencias</a:t>
              </a:r>
              <a:endParaRPr lang="ca-ES" sz="2800" b="1" dirty="0">
                <a:solidFill>
                  <a:srgbClr val="00676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Oval 26">
              <a:extLst>
                <a:ext uri="{FF2B5EF4-FFF2-40B4-BE49-F238E27FC236}">
                  <a16:creationId xmlns:a16="http://schemas.microsoft.com/office/drawing/2014/main" id="{AA61556F-42B6-B46B-BA44-3F82B1A2ED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570" y="1002342"/>
              <a:ext cx="1606107" cy="177455"/>
            </a:xfrm>
            <a:prstGeom prst="rect">
              <a:avLst/>
            </a:prstGeom>
            <a:solidFill>
              <a:srgbClr val="00676C"/>
            </a:solidFill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s" sz="1600" b="1" cap="all" dirty="0" err="1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Talento</a:t>
              </a:r>
              <a:endParaRPr lang="ca-ES" sz="1600" b="1" cap="all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8" name="Grupo 7">
            <a:extLst>
              <a:ext uri="{FF2B5EF4-FFF2-40B4-BE49-F238E27FC236}">
                <a16:creationId xmlns:a16="http://schemas.microsoft.com/office/drawing/2014/main" id="{96969DE1-B174-2D8A-0D16-BA8C4038A22B}"/>
              </a:ext>
            </a:extLst>
          </p:cNvPr>
          <p:cNvGrpSpPr/>
          <p:nvPr/>
        </p:nvGrpSpPr>
        <p:grpSpPr>
          <a:xfrm>
            <a:off x="6609484" y="1278187"/>
            <a:ext cx="2931295" cy="1857598"/>
            <a:chOff x="3743570" y="997177"/>
            <a:chExt cx="1606107" cy="1017810"/>
          </a:xfrm>
        </p:grpSpPr>
        <p:sp>
          <p:nvSpPr>
            <p:cNvPr id="9" name="Oval 12">
              <a:extLst>
                <a:ext uri="{FF2B5EF4-FFF2-40B4-BE49-F238E27FC236}">
                  <a16:creationId xmlns:a16="http://schemas.microsoft.com/office/drawing/2014/main" id="{E4339ECB-5C78-E45D-A520-CA03079742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570" y="1181622"/>
              <a:ext cx="1606107" cy="833365"/>
            </a:xfrm>
            <a:prstGeom prst="rect">
              <a:avLst/>
            </a:prstGeom>
            <a:solidFill>
              <a:schemeClr val="bg1"/>
            </a:solidFill>
            <a:ln w="0">
              <a:solidFill>
                <a:srgbClr val="7F7F7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s" sz="2800" b="1" dirty="0">
                  <a:solidFill>
                    <a:srgbClr val="00676C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Visión integral</a:t>
              </a:r>
            </a:p>
            <a:p>
              <a:pPr algn="ctr"/>
              <a:r>
                <a:rPr lang="es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Reclutamiento, selección</a:t>
              </a:r>
            </a:p>
            <a:p>
              <a:pPr algn="ctr"/>
              <a:r>
                <a:rPr lang="es" sz="1600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Desarrollo</a:t>
              </a:r>
            </a:p>
            <a:p>
              <a:pPr algn="ctr"/>
              <a:r>
                <a:rPr lang="es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Aprendizaje</a:t>
              </a:r>
            </a:p>
          </p:txBody>
        </p:sp>
        <p:sp>
          <p:nvSpPr>
            <p:cNvPr id="10" name="Oval 26">
              <a:extLst>
                <a:ext uri="{FF2B5EF4-FFF2-40B4-BE49-F238E27FC236}">
                  <a16:creationId xmlns:a16="http://schemas.microsoft.com/office/drawing/2014/main" id="{AA15B1E3-2F54-6F27-F17A-37F832348C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570" y="997177"/>
              <a:ext cx="1606107" cy="177455"/>
            </a:xfrm>
            <a:prstGeom prst="rect">
              <a:avLst/>
            </a:prstGeom>
            <a:solidFill>
              <a:srgbClr val="00676C"/>
            </a:solidFill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s" sz="1600" b="1" cap="all" dirty="0" err="1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Talento</a:t>
              </a:r>
              <a:endParaRPr lang="ca-ES" sz="1600" b="1" cap="all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1" name="Grupo 10">
            <a:extLst>
              <a:ext uri="{FF2B5EF4-FFF2-40B4-BE49-F238E27FC236}">
                <a16:creationId xmlns:a16="http://schemas.microsoft.com/office/drawing/2014/main" id="{663B9E93-86F4-44CA-573B-073AA14B72CB}"/>
              </a:ext>
            </a:extLst>
          </p:cNvPr>
          <p:cNvGrpSpPr/>
          <p:nvPr/>
        </p:nvGrpSpPr>
        <p:grpSpPr>
          <a:xfrm>
            <a:off x="6609484" y="3640466"/>
            <a:ext cx="2931295" cy="1848171"/>
            <a:chOff x="3743570" y="1002342"/>
            <a:chExt cx="1606107" cy="1012645"/>
          </a:xfrm>
        </p:grpSpPr>
        <p:sp>
          <p:nvSpPr>
            <p:cNvPr id="12" name="Oval 12">
              <a:extLst>
                <a:ext uri="{FF2B5EF4-FFF2-40B4-BE49-F238E27FC236}">
                  <a16:creationId xmlns:a16="http://schemas.microsoft.com/office/drawing/2014/main" id="{E222E8CC-F03F-F14E-343C-B60249C255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570" y="1181622"/>
              <a:ext cx="1606107" cy="833365"/>
            </a:xfrm>
            <a:prstGeom prst="rect">
              <a:avLst/>
            </a:prstGeom>
            <a:solidFill>
              <a:schemeClr val="bg1"/>
            </a:solidFill>
            <a:ln w="0">
              <a:solidFill>
                <a:srgbClr val="7F7F7F"/>
              </a:solidFill>
              <a:miter lim="800000"/>
              <a:headEnd/>
              <a:tailEnd/>
            </a:ln>
          </p:spPr>
          <p:txBody>
            <a:bodyPr lIns="72000" rIns="72000" anchor="ctr"/>
            <a:lstStyle/>
            <a:p>
              <a:pPr algn="ctr"/>
              <a:r>
                <a:rPr lang="es" sz="2800" b="1" dirty="0">
                  <a:solidFill>
                    <a:srgbClr val="00676C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Incentivos</a:t>
              </a:r>
            </a:p>
            <a:p>
              <a:pPr algn="ctr"/>
              <a:r>
                <a:rPr lang="es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Identidad participativa</a:t>
              </a:r>
            </a:p>
            <a:p>
              <a:pPr algn="ctr"/>
              <a:r>
                <a:rPr lang="es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Trabajo por objetivos, proyectos</a:t>
              </a:r>
            </a:p>
            <a:p>
              <a:pPr algn="ctr"/>
              <a:r>
                <a:rPr lang="es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Evaluación de </a:t>
              </a:r>
              <a:r>
                <a:rPr lang="es" sz="1600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desempeño</a:t>
              </a:r>
              <a:endParaRPr lang="ca-ES" sz="16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Oval 26">
              <a:extLst>
                <a:ext uri="{FF2B5EF4-FFF2-40B4-BE49-F238E27FC236}">
                  <a16:creationId xmlns:a16="http://schemas.microsoft.com/office/drawing/2014/main" id="{C78AFDBD-F58F-CAC1-7CF6-B2388312AD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570" y="1002342"/>
              <a:ext cx="1606107" cy="177455"/>
            </a:xfrm>
            <a:prstGeom prst="rect">
              <a:avLst/>
            </a:prstGeom>
            <a:solidFill>
              <a:srgbClr val="00676C"/>
            </a:solidFill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s" sz="1600" b="1" cap="all" dirty="0" err="1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Talento</a:t>
              </a:r>
              <a:endParaRPr lang="ca-ES" sz="1600" b="1" cap="all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0451168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B233DDC8-5D29-2758-8ECB-EA403772D5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ítol">
            <a:extLst>
              <a:ext uri="{FF2B5EF4-FFF2-40B4-BE49-F238E27FC236}">
                <a16:creationId xmlns:a16="http://schemas.microsoft.com/office/drawing/2014/main" id="{D36E3937-F0B9-05CC-E19A-32CE0642D1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5601" y="230400"/>
            <a:ext cx="10800017" cy="60480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s" sz="2400" b="1" dirty="0">
                <a:latin typeface="Calibri" panose="020F0502020204030204" pitchFamily="34" charset="0"/>
                <a:ea typeface="+mj-ea"/>
                <a:cs typeface="Arial" pitchFamily="34" charset="0"/>
              </a:rPr>
              <a:t>Procesos</a:t>
            </a:r>
            <a:endParaRPr lang="ca-ES" sz="2400" b="1" dirty="0">
              <a:latin typeface="Calibri" panose="020F0502020204030204" pitchFamily="34" charset="0"/>
              <a:ea typeface="+mj-ea"/>
              <a:cs typeface="Arial" pitchFamily="34" charset="0"/>
              <a:sym typeface="Symbol" panose="05050102010706020507" pitchFamily="18" charset="2"/>
            </a:endParaRP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530BB8BA-8481-146D-746C-1C18B8551F57}"/>
              </a:ext>
            </a:extLst>
          </p:cNvPr>
          <p:cNvGrpSpPr/>
          <p:nvPr/>
        </p:nvGrpSpPr>
        <p:grpSpPr>
          <a:xfrm>
            <a:off x="3081974" y="1278920"/>
            <a:ext cx="2931295" cy="2136628"/>
            <a:chOff x="3743570" y="997177"/>
            <a:chExt cx="1606107" cy="1170695"/>
          </a:xfrm>
        </p:grpSpPr>
        <p:sp>
          <p:nvSpPr>
            <p:cNvPr id="4" name="Oval 12">
              <a:extLst>
                <a:ext uri="{FF2B5EF4-FFF2-40B4-BE49-F238E27FC236}">
                  <a16:creationId xmlns:a16="http://schemas.microsoft.com/office/drawing/2014/main" id="{E52EC6AC-48BA-5BEF-4CEE-33FE5F05D4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570" y="1181621"/>
              <a:ext cx="1606107" cy="986251"/>
            </a:xfrm>
            <a:prstGeom prst="rect">
              <a:avLst/>
            </a:prstGeom>
            <a:solidFill>
              <a:schemeClr val="bg1"/>
            </a:solidFill>
            <a:ln w="0">
              <a:solidFill>
                <a:srgbClr val="7F7F7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s" sz="2800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Infraestructuras</a:t>
              </a:r>
              <a:r>
                <a:rPr lang="es" sz="2800" b="1" dirty="0">
                  <a:solidFill>
                    <a:srgbClr val="00676C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de colaboración</a:t>
              </a:r>
            </a:p>
            <a:p>
              <a:pPr algn="ctr"/>
              <a:r>
                <a:rPr lang="es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Basadas en </a:t>
              </a:r>
              <a:r>
                <a:rPr lang="es" sz="1600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datos</a:t>
              </a:r>
              <a:r>
                <a:rPr lang="es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, proyectos, objetivos</a:t>
              </a:r>
              <a:endParaRPr lang="ca-ES" sz="2800" b="1" dirty="0">
                <a:solidFill>
                  <a:srgbClr val="00676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" name="Oval 26">
              <a:extLst>
                <a:ext uri="{FF2B5EF4-FFF2-40B4-BE49-F238E27FC236}">
                  <a16:creationId xmlns:a16="http://schemas.microsoft.com/office/drawing/2014/main" id="{23F7FBAF-A034-0AEA-7E92-8C7D1E4B57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570" y="997177"/>
              <a:ext cx="1606107" cy="177455"/>
            </a:xfrm>
            <a:prstGeom prst="rect">
              <a:avLst/>
            </a:prstGeom>
            <a:solidFill>
              <a:srgbClr val="00676C"/>
            </a:solidFill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s" sz="1600" b="1" cap="all" dirty="0" err="1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Procesos</a:t>
              </a:r>
              <a:endParaRPr lang="ca-ES" sz="1600" b="1" cap="all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6" name="Grupo 5">
            <a:extLst>
              <a:ext uri="{FF2B5EF4-FFF2-40B4-BE49-F238E27FC236}">
                <a16:creationId xmlns:a16="http://schemas.microsoft.com/office/drawing/2014/main" id="{FCCE961B-D4C1-8526-8F73-1CB4C76E0871}"/>
              </a:ext>
            </a:extLst>
          </p:cNvPr>
          <p:cNvGrpSpPr/>
          <p:nvPr/>
        </p:nvGrpSpPr>
        <p:grpSpPr>
          <a:xfrm>
            <a:off x="6610366" y="3646175"/>
            <a:ext cx="2931295" cy="2127202"/>
            <a:chOff x="3743570" y="1002342"/>
            <a:chExt cx="1606107" cy="1165531"/>
          </a:xfrm>
        </p:grpSpPr>
        <p:sp>
          <p:nvSpPr>
            <p:cNvPr id="7" name="Oval 12">
              <a:extLst>
                <a:ext uri="{FF2B5EF4-FFF2-40B4-BE49-F238E27FC236}">
                  <a16:creationId xmlns:a16="http://schemas.microsoft.com/office/drawing/2014/main" id="{637748F4-C6CF-EB38-6F66-3FDC497F3A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570" y="1181622"/>
              <a:ext cx="1606107" cy="986251"/>
            </a:xfrm>
            <a:prstGeom prst="rect">
              <a:avLst/>
            </a:prstGeom>
            <a:solidFill>
              <a:schemeClr val="bg1"/>
            </a:solidFill>
            <a:ln w="0">
              <a:solidFill>
                <a:srgbClr val="7F7F7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s" sz="2800" b="1" dirty="0">
                  <a:solidFill>
                    <a:srgbClr val="00676C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D3R</a:t>
              </a:r>
            </a:p>
            <a:p>
              <a:pPr algn="ctr"/>
              <a:r>
                <a:rPr lang="es" sz="1600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Digitalización</a:t>
              </a:r>
              <a:endParaRPr lang="ca-ES" sz="16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es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Reducir, reutilizar, reciclar recursos</a:t>
              </a:r>
              <a:endParaRPr lang="ca-ES" sz="2800" b="1" dirty="0">
                <a:solidFill>
                  <a:srgbClr val="00676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Oval 26">
              <a:extLst>
                <a:ext uri="{FF2B5EF4-FFF2-40B4-BE49-F238E27FC236}">
                  <a16:creationId xmlns:a16="http://schemas.microsoft.com/office/drawing/2014/main" id="{F46EE0B0-350C-B5EB-D885-EFB7117C4C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570" y="1002342"/>
              <a:ext cx="1606107" cy="177455"/>
            </a:xfrm>
            <a:prstGeom prst="rect">
              <a:avLst/>
            </a:prstGeom>
            <a:solidFill>
              <a:srgbClr val="00676C"/>
            </a:solidFill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s" sz="1600" b="1" cap="all" dirty="0" err="1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Procesos</a:t>
              </a:r>
              <a:endParaRPr lang="ca-ES" sz="1600" b="1" cap="all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id="{51096504-9B02-970F-82B2-F19FDCE9EA96}"/>
              </a:ext>
            </a:extLst>
          </p:cNvPr>
          <p:cNvGrpSpPr/>
          <p:nvPr/>
        </p:nvGrpSpPr>
        <p:grpSpPr>
          <a:xfrm>
            <a:off x="6610366" y="1278921"/>
            <a:ext cx="2931295" cy="2136627"/>
            <a:chOff x="3743570" y="997177"/>
            <a:chExt cx="1606107" cy="1170695"/>
          </a:xfrm>
        </p:grpSpPr>
        <p:sp>
          <p:nvSpPr>
            <p:cNvPr id="10" name="Oval 12">
              <a:extLst>
                <a:ext uri="{FF2B5EF4-FFF2-40B4-BE49-F238E27FC236}">
                  <a16:creationId xmlns:a16="http://schemas.microsoft.com/office/drawing/2014/main" id="{C81E17F3-462C-A092-7382-C21D84DECB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570" y="1181621"/>
              <a:ext cx="1606107" cy="986251"/>
            </a:xfrm>
            <a:prstGeom prst="rect">
              <a:avLst/>
            </a:prstGeom>
            <a:solidFill>
              <a:schemeClr val="bg1"/>
            </a:solidFill>
            <a:ln w="0">
              <a:solidFill>
                <a:srgbClr val="7F7F7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s" sz="2800" b="1" dirty="0">
                  <a:solidFill>
                    <a:srgbClr val="00676C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Proveer </a:t>
              </a:r>
              <a:r>
                <a:rPr lang="es" sz="2800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plataformas</a:t>
              </a:r>
            </a:p>
            <a:p>
              <a:pPr algn="ctr"/>
              <a:r>
                <a:rPr lang="es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En lugar de diseñar sistemas</a:t>
              </a:r>
            </a:p>
            <a:p>
              <a:pPr algn="ctr"/>
              <a:r>
                <a:rPr lang="es" sz="1600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Laboratorios</a:t>
              </a:r>
              <a:r>
                <a:rPr lang="es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, experimentación</a:t>
              </a:r>
              <a:endParaRPr lang="ca-E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Oval 26">
              <a:extLst>
                <a:ext uri="{FF2B5EF4-FFF2-40B4-BE49-F238E27FC236}">
                  <a16:creationId xmlns:a16="http://schemas.microsoft.com/office/drawing/2014/main" id="{75CA84A0-67E4-13AB-BF8D-D0156179E0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570" y="997177"/>
              <a:ext cx="1606107" cy="177455"/>
            </a:xfrm>
            <a:prstGeom prst="rect">
              <a:avLst/>
            </a:prstGeom>
            <a:solidFill>
              <a:srgbClr val="00676C"/>
            </a:solidFill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s" sz="1600" b="1" cap="all" dirty="0" err="1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Procesos</a:t>
              </a:r>
              <a:endParaRPr lang="ca-ES" sz="1600" b="1" cap="all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2" name="Grupo 11">
            <a:extLst>
              <a:ext uri="{FF2B5EF4-FFF2-40B4-BE49-F238E27FC236}">
                <a16:creationId xmlns:a16="http://schemas.microsoft.com/office/drawing/2014/main" id="{5F01615D-22AE-109B-D5A8-15EA1A31745E}"/>
              </a:ext>
            </a:extLst>
          </p:cNvPr>
          <p:cNvGrpSpPr/>
          <p:nvPr/>
        </p:nvGrpSpPr>
        <p:grpSpPr>
          <a:xfrm>
            <a:off x="3081974" y="3646175"/>
            <a:ext cx="2931295" cy="2127202"/>
            <a:chOff x="3743570" y="1002342"/>
            <a:chExt cx="1606107" cy="1165531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0E7EFAF-89AA-1F9F-B6AB-C71E69BFAE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570" y="1181622"/>
              <a:ext cx="1606107" cy="986251"/>
            </a:xfrm>
            <a:prstGeom prst="rect">
              <a:avLst/>
            </a:prstGeom>
            <a:solidFill>
              <a:schemeClr val="bg1"/>
            </a:solidFill>
            <a:ln w="0">
              <a:solidFill>
                <a:srgbClr val="7F7F7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s" sz="2800" b="1" dirty="0" err="1">
                  <a:solidFill>
                    <a:srgbClr val="00676C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Modularidad</a:t>
              </a:r>
              <a:endParaRPr lang="ca-ES" sz="2800" b="1" dirty="0">
                <a:solidFill>
                  <a:srgbClr val="00676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es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Flexibilidad, </a:t>
              </a:r>
              <a:r>
                <a:rPr lang="es" sz="1600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agilidad</a:t>
              </a:r>
              <a:endParaRPr lang="ca-ES" sz="16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es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Co-diseñar, prototipar, pilotar</a:t>
              </a:r>
            </a:p>
            <a:p>
              <a:pPr algn="ctr"/>
              <a:r>
                <a:rPr lang="es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Itinerario ciudadano</a:t>
              </a:r>
            </a:p>
          </p:txBody>
        </p:sp>
        <p:sp>
          <p:nvSpPr>
            <p:cNvPr id="14" name="Oval 26">
              <a:extLst>
                <a:ext uri="{FF2B5EF4-FFF2-40B4-BE49-F238E27FC236}">
                  <a16:creationId xmlns:a16="http://schemas.microsoft.com/office/drawing/2014/main" id="{805F1971-CAF5-42AD-7280-79D66D5E79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570" y="1002342"/>
              <a:ext cx="1606107" cy="177455"/>
            </a:xfrm>
            <a:prstGeom prst="rect">
              <a:avLst/>
            </a:prstGeom>
            <a:solidFill>
              <a:srgbClr val="00676C"/>
            </a:solidFill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s" sz="1600" b="1" cap="all" dirty="0" err="1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Procesos</a:t>
              </a:r>
              <a:endParaRPr lang="ca-ES" sz="1600" b="1" cap="all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781614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C5F4E9-C856-48FD-9309-06D9B3A4A3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Contenidor de número de diapositiva 4">
            <a:extLst>
              <a:ext uri="{FF2B5EF4-FFF2-40B4-BE49-F238E27FC236}">
                <a16:creationId xmlns:a16="http://schemas.microsoft.com/office/drawing/2014/main" id="{416A89C8-09B5-3620-C157-477C8B59181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fld id="{83D1D995-BC64-403B-B121-3C778FA69FF1}" type="slidenum">
              <a:rPr lang="ca-ES" altLang="ca-ES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  <a:defRPr/>
              </a:pPr>
              <a:t>37</a:t>
            </a:fld>
            <a:endParaRPr lang="ca-ES" altLang="ca-ES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93535089-A5C5-CD3A-63AF-EAF44495F2B6}"/>
              </a:ext>
            </a:extLst>
          </p:cNvPr>
          <p:cNvSpPr txBox="1">
            <a:spLocks/>
          </p:cNvSpPr>
          <p:nvPr/>
        </p:nvSpPr>
        <p:spPr bwMode="auto">
          <a:xfrm>
            <a:off x="-1" y="1520824"/>
            <a:ext cx="10821971" cy="1890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ca-ES" sz="9600" dirty="0">
                <a:solidFill>
                  <a:schemeClr val="bg1"/>
                </a:solidFill>
                <a:latin typeface="Calibri" panose="020F0502020204030204" pitchFamily="34" charset="0"/>
              </a:rPr>
              <a:t>Taller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57379EF5-924A-4AD1-5701-421C364506FF}"/>
              </a:ext>
            </a:extLst>
          </p:cNvPr>
          <p:cNvSpPr txBox="1">
            <a:spLocks/>
          </p:cNvSpPr>
          <p:nvPr/>
        </p:nvSpPr>
        <p:spPr>
          <a:xfrm>
            <a:off x="-141402" y="3447066"/>
            <a:ext cx="10963372" cy="719582"/>
          </a:xfrm>
          <a:prstGeom prst="rect">
            <a:avLst/>
          </a:prstGeom>
        </p:spPr>
        <p:txBody>
          <a:bodyPr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ES" sz="3200" noProof="0">
                <a:solidFill>
                  <a:schemeClr val="bg1"/>
                </a:solidFill>
                <a:latin typeface="Calibri" panose="020F0502020204030204" pitchFamily="34" charset="0"/>
              </a:rPr>
              <a:t>Hoja de ruta de la misión digitalizada</a:t>
            </a:r>
          </a:p>
        </p:txBody>
      </p:sp>
      <p:sp>
        <p:nvSpPr>
          <p:cNvPr id="6" name="Marcador de número de diapositiva 1">
            <a:extLst>
              <a:ext uri="{FF2B5EF4-FFF2-40B4-BE49-F238E27FC236}">
                <a16:creationId xmlns:a16="http://schemas.microsoft.com/office/drawing/2014/main" id="{9FBF3BBD-2D65-8A16-18C5-D623129F1948}"/>
              </a:ext>
            </a:extLst>
          </p:cNvPr>
          <p:cNvSpPr txBox="1">
            <a:spLocks/>
          </p:cNvSpPr>
          <p:nvPr/>
        </p:nvSpPr>
        <p:spPr>
          <a:xfrm>
            <a:off x="11642104" y="0"/>
            <a:ext cx="502762" cy="3651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s-ES" smtClean="0">
                <a:latin typeface="Calibri" panose="020F0502020204030204" pitchFamily="34" charset="0"/>
              </a:rPr>
              <a:pPr algn="r"/>
              <a:t>37</a:t>
            </a:fld>
            <a:endParaRPr lang="es-E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037164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0" name="5 Stages Roadmap Template"/>
          <p:cNvSpPr txBox="1"/>
          <p:nvPr/>
        </p:nvSpPr>
        <p:spPr>
          <a:xfrm>
            <a:off x="695324" y="512763"/>
            <a:ext cx="6148535" cy="469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spcFirstLastPara="1"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buSzPts val="1400"/>
              <a:buNone/>
              <a:defRPr sz="2800" b="1">
                <a:solidFill>
                  <a:srgbClr val="00676C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>
              <a:buSzPts val="1400"/>
              <a:buNone/>
            </a:lvl2pPr>
            <a:lvl3pPr>
              <a:buSzPts val="1400"/>
              <a:buNone/>
            </a:lvl3pPr>
            <a:lvl4pPr>
              <a:buSzPts val="1400"/>
              <a:buNone/>
            </a:lvl4pPr>
            <a:lvl5pPr>
              <a:buSzPts val="1400"/>
              <a:buNone/>
            </a:lvl5pPr>
            <a:lvl6pPr>
              <a:buSzPts val="1400"/>
              <a:buNone/>
            </a:lvl6pPr>
            <a:lvl7pPr>
              <a:buSzPts val="1400"/>
              <a:buNone/>
            </a:lvl7pPr>
            <a:lvl8pPr>
              <a:buSzPts val="1400"/>
              <a:buNone/>
            </a:lvl8pPr>
            <a:lvl9pPr>
              <a:buSzPts val="1400"/>
              <a:buNone/>
            </a:lvl9pPr>
          </a:lstStyle>
          <a:p>
            <a:r>
              <a:rPr lang="es-ES" dirty="0">
                <a:latin typeface="Calibri" panose="020F0502020204030204" pitchFamily="34" charset="0"/>
                <a:cs typeface="Poppins" panose="020B0604020202020204" charset="0"/>
              </a:rPr>
              <a:t>Hoja de ruta de la digitalización</a:t>
            </a:r>
            <a:endParaRPr dirty="0">
              <a:latin typeface="Calibri" panose="020F0502020204030204" pitchFamily="34" charset="0"/>
              <a:cs typeface="Poppins" panose="020B0604020202020204" charset="0"/>
            </a:endParaRPr>
          </a:p>
        </p:txBody>
      </p:sp>
      <p:sp>
        <p:nvSpPr>
          <p:cNvPr id="1263" name="Shape"/>
          <p:cNvSpPr/>
          <p:nvPr/>
        </p:nvSpPr>
        <p:spPr>
          <a:xfrm>
            <a:off x="2451973" y="1320798"/>
            <a:ext cx="2520000" cy="3270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9" h="21547" extrusionOk="0">
                <a:moveTo>
                  <a:pt x="106" y="2385"/>
                </a:moveTo>
                <a:cubicBezTo>
                  <a:pt x="19" y="1981"/>
                  <a:pt x="-5" y="1412"/>
                  <a:pt x="43" y="913"/>
                </a:cubicBezTo>
                <a:cubicBezTo>
                  <a:pt x="97" y="361"/>
                  <a:pt x="228" y="-1"/>
                  <a:pt x="373" y="0"/>
                </a:cubicBezTo>
                <a:lnTo>
                  <a:pt x="19559" y="6"/>
                </a:lnTo>
                <a:cubicBezTo>
                  <a:pt x="19622" y="-12"/>
                  <a:pt x="19684" y="30"/>
                  <a:pt x="19742" y="129"/>
                </a:cubicBezTo>
                <a:cubicBezTo>
                  <a:pt x="19796" y="221"/>
                  <a:pt x="19844" y="361"/>
                  <a:pt x="19883" y="537"/>
                </a:cubicBezTo>
                <a:lnTo>
                  <a:pt x="21514" y="9784"/>
                </a:lnTo>
                <a:cubicBezTo>
                  <a:pt x="21556" y="10073"/>
                  <a:pt x="21579" y="10403"/>
                  <a:pt x="21579" y="10739"/>
                </a:cubicBezTo>
                <a:cubicBezTo>
                  <a:pt x="21580" y="11071"/>
                  <a:pt x="21559" y="11397"/>
                  <a:pt x="21519" y="11686"/>
                </a:cubicBezTo>
                <a:lnTo>
                  <a:pt x="19927" y="20744"/>
                </a:lnTo>
                <a:cubicBezTo>
                  <a:pt x="19889" y="20962"/>
                  <a:pt x="19840" y="21145"/>
                  <a:pt x="19783" y="21280"/>
                </a:cubicBezTo>
                <a:cubicBezTo>
                  <a:pt x="19721" y="21427"/>
                  <a:pt x="19652" y="21515"/>
                  <a:pt x="19581" y="21536"/>
                </a:cubicBezTo>
                <a:lnTo>
                  <a:pt x="365" y="21540"/>
                </a:lnTo>
                <a:cubicBezTo>
                  <a:pt x="246" y="21588"/>
                  <a:pt x="131" y="21374"/>
                  <a:pt x="62" y="20979"/>
                </a:cubicBezTo>
                <a:cubicBezTo>
                  <a:pt x="-10" y="20569"/>
                  <a:pt x="-20" y="20033"/>
                  <a:pt x="35" y="19584"/>
                </a:cubicBezTo>
                <a:lnTo>
                  <a:pt x="1411" y="11790"/>
                </a:lnTo>
                <a:cubicBezTo>
                  <a:pt x="1466" y="11487"/>
                  <a:pt x="1494" y="11118"/>
                  <a:pt x="1492" y="10741"/>
                </a:cubicBezTo>
                <a:cubicBezTo>
                  <a:pt x="1490" y="10437"/>
                  <a:pt x="1468" y="10140"/>
                  <a:pt x="1428" y="9884"/>
                </a:cubicBezTo>
                <a:lnTo>
                  <a:pt x="106" y="2385"/>
                </a:lnTo>
                <a:close/>
              </a:path>
            </a:pathLst>
          </a:custGeom>
          <a:solidFill>
            <a:srgbClr val="000000"/>
          </a:solidFill>
          <a:ln w="3175">
            <a:miter lim="400000"/>
          </a:ln>
        </p:spPr>
        <p:txBody>
          <a:bodyPr lIns="19050" tIns="19050" rIns="19050" bIns="19050" anchor="ctr"/>
          <a:lstStyle/>
          <a:p>
            <a:pPr defTabSz="764325"/>
            <a:endParaRPr lang="es-ES" sz="1600" noProof="0" dirty="0">
              <a:solidFill>
                <a:schemeClr val="bg1"/>
              </a:solidFill>
              <a:latin typeface="Poppins" panose="020B0604020202020204" charset="0"/>
              <a:cs typeface="Poppins" panose="020B0604020202020204" charset="0"/>
            </a:endParaRPr>
          </a:p>
        </p:txBody>
      </p:sp>
      <p:sp>
        <p:nvSpPr>
          <p:cNvPr id="1264" name="Stage 02"/>
          <p:cNvSpPr txBox="1"/>
          <p:nvPr/>
        </p:nvSpPr>
        <p:spPr>
          <a:xfrm>
            <a:off x="3384868" y="1369120"/>
            <a:ext cx="654211" cy="28469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9050" tIns="19050" rIns="19050" bIns="19050">
            <a:spAutoFit/>
          </a:bodyPr>
          <a:lstStyle>
            <a:lvl1pPr defTabSz="325120">
              <a:defRPr sz="1600" b="0">
                <a:solidFill>
                  <a:srgbClr val="FFFFFF"/>
                </a:solidFill>
                <a:latin typeface="+mn-lt"/>
                <a:ea typeface="+mn-ea"/>
                <a:cs typeface="+mn-cs"/>
                <a:sym typeface="DM Sans Bold"/>
              </a:defRPr>
            </a:lvl1pPr>
          </a:lstStyle>
          <a:p>
            <a:pPr algn="ctr"/>
            <a:r>
              <a:rPr lang="es-ES" noProof="0" dirty="0">
                <a:solidFill>
                  <a:schemeClr val="bg1"/>
                </a:solidFill>
                <a:latin typeface="Calibri" panose="020F0502020204030204" pitchFamily="34" charset="0"/>
                <a:cs typeface="Poppins" panose="020B0604020202020204" charset="0"/>
              </a:rPr>
              <a:t>Corto</a:t>
            </a:r>
          </a:p>
        </p:txBody>
      </p:sp>
      <p:sp>
        <p:nvSpPr>
          <p:cNvPr id="1265" name="Shape"/>
          <p:cNvSpPr/>
          <p:nvPr/>
        </p:nvSpPr>
        <p:spPr>
          <a:xfrm>
            <a:off x="5110012" y="1320798"/>
            <a:ext cx="2520000" cy="3270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9" h="21547" extrusionOk="0">
                <a:moveTo>
                  <a:pt x="106" y="2385"/>
                </a:moveTo>
                <a:cubicBezTo>
                  <a:pt x="19" y="1981"/>
                  <a:pt x="-5" y="1412"/>
                  <a:pt x="43" y="913"/>
                </a:cubicBezTo>
                <a:cubicBezTo>
                  <a:pt x="97" y="361"/>
                  <a:pt x="228" y="-1"/>
                  <a:pt x="373" y="0"/>
                </a:cubicBezTo>
                <a:lnTo>
                  <a:pt x="19559" y="6"/>
                </a:lnTo>
                <a:cubicBezTo>
                  <a:pt x="19622" y="-12"/>
                  <a:pt x="19684" y="30"/>
                  <a:pt x="19742" y="129"/>
                </a:cubicBezTo>
                <a:cubicBezTo>
                  <a:pt x="19796" y="221"/>
                  <a:pt x="19844" y="361"/>
                  <a:pt x="19883" y="537"/>
                </a:cubicBezTo>
                <a:lnTo>
                  <a:pt x="21514" y="9784"/>
                </a:lnTo>
                <a:cubicBezTo>
                  <a:pt x="21556" y="10073"/>
                  <a:pt x="21579" y="10403"/>
                  <a:pt x="21579" y="10739"/>
                </a:cubicBezTo>
                <a:cubicBezTo>
                  <a:pt x="21580" y="11071"/>
                  <a:pt x="21559" y="11397"/>
                  <a:pt x="21519" y="11686"/>
                </a:cubicBezTo>
                <a:lnTo>
                  <a:pt x="19927" y="20744"/>
                </a:lnTo>
                <a:cubicBezTo>
                  <a:pt x="19889" y="20962"/>
                  <a:pt x="19840" y="21145"/>
                  <a:pt x="19783" y="21280"/>
                </a:cubicBezTo>
                <a:cubicBezTo>
                  <a:pt x="19721" y="21427"/>
                  <a:pt x="19652" y="21515"/>
                  <a:pt x="19581" y="21536"/>
                </a:cubicBezTo>
                <a:lnTo>
                  <a:pt x="365" y="21540"/>
                </a:lnTo>
                <a:cubicBezTo>
                  <a:pt x="246" y="21588"/>
                  <a:pt x="131" y="21374"/>
                  <a:pt x="62" y="20979"/>
                </a:cubicBezTo>
                <a:cubicBezTo>
                  <a:pt x="-10" y="20569"/>
                  <a:pt x="-20" y="20033"/>
                  <a:pt x="35" y="19584"/>
                </a:cubicBezTo>
                <a:lnTo>
                  <a:pt x="1411" y="11790"/>
                </a:lnTo>
                <a:cubicBezTo>
                  <a:pt x="1466" y="11487"/>
                  <a:pt x="1494" y="11118"/>
                  <a:pt x="1492" y="10741"/>
                </a:cubicBezTo>
                <a:cubicBezTo>
                  <a:pt x="1490" y="10437"/>
                  <a:pt x="1468" y="10140"/>
                  <a:pt x="1428" y="9884"/>
                </a:cubicBezTo>
                <a:lnTo>
                  <a:pt x="106" y="2385"/>
                </a:lnTo>
                <a:close/>
              </a:path>
            </a:pathLst>
          </a:custGeom>
          <a:solidFill>
            <a:srgbClr val="000000"/>
          </a:solidFill>
          <a:ln w="3175">
            <a:miter lim="400000"/>
          </a:ln>
        </p:spPr>
        <p:txBody>
          <a:bodyPr lIns="19050" tIns="19050" rIns="19050" bIns="19050" anchor="ctr"/>
          <a:lstStyle/>
          <a:p>
            <a:pPr defTabSz="764325"/>
            <a:endParaRPr lang="es-ES" sz="1600" noProof="0" dirty="0">
              <a:solidFill>
                <a:schemeClr val="bg1"/>
              </a:solidFill>
              <a:latin typeface="Poppins" panose="020B0604020202020204" charset="0"/>
              <a:cs typeface="Poppins" panose="020B0604020202020204" charset="0"/>
            </a:endParaRPr>
          </a:p>
        </p:txBody>
      </p:sp>
      <p:sp>
        <p:nvSpPr>
          <p:cNvPr id="1266" name="Stage 03"/>
          <p:cNvSpPr txBox="1"/>
          <p:nvPr/>
        </p:nvSpPr>
        <p:spPr>
          <a:xfrm>
            <a:off x="6042907" y="1369120"/>
            <a:ext cx="654211" cy="28469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9050" tIns="19050" rIns="19050" bIns="19050">
            <a:spAutoFit/>
          </a:bodyPr>
          <a:lstStyle>
            <a:lvl1pPr defTabSz="325120">
              <a:defRPr sz="1600" b="0">
                <a:solidFill>
                  <a:srgbClr val="FFFFFF"/>
                </a:solidFill>
                <a:latin typeface="+mn-lt"/>
                <a:ea typeface="+mn-ea"/>
                <a:cs typeface="+mn-cs"/>
                <a:sym typeface="DM Sans Bold"/>
              </a:defRPr>
            </a:lvl1pPr>
          </a:lstStyle>
          <a:p>
            <a:pPr algn="ctr"/>
            <a:r>
              <a:rPr lang="es-ES" noProof="0" dirty="0">
                <a:solidFill>
                  <a:schemeClr val="bg1"/>
                </a:solidFill>
                <a:latin typeface="Calibri" panose="020F0502020204030204" pitchFamily="34" charset="0"/>
                <a:cs typeface="Poppins" panose="020B0604020202020204" charset="0"/>
              </a:rPr>
              <a:t>Medio</a:t>
            </a:r>
          </a:p>
        </p:txBody>
      </p:sp>
      <p:sp>
        <p:nvSpPr>
          <p:cNvPr id="1267" name="Shape"/>
          <p:cNvSpPr/>
          <p:nvPr/>
        </p:nvSpPr>
        <p:spPr>
          <a:xfrm>
            <a:off x="7814711" y="1320798"/>
            <a:ext cx="2520000" cy="3270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9" h="21547" extrusionOk="0">
                <a:moveTo>
                  <a:pt x="106" y="2385"/>
                </a:moveTo>
                <a:cubicBezTo>
                  <a:pt x="19" y="1981"/>
                  <a:pt x="-5" y="1412"/>
                  <a:pt x="43" y="913"/>
                </a:cubicBezTo>
                <a:cubicBezTo>
                  <a:pt x="97" y="361"/>
                  <a:pt x="228" y="-1"/>
                  <a:pt x="373" y="0"/>
                </a:cubicBezTo>
                <a:lnTo>
                  <a:pt x="19559" y="6"/>
                </a:lnTo>
                <a:cubicBezTo>
                  <a:pt x="19622" y="-12"/>
                  <a:pt x="19684" y="30"/>
                  <a:pt x="19742" y="129"/>
                </a:cubicBezTo>
                <a:cubicBezTo>
                  <a:pt x="19796" y="221"/>
                  <a:pt x="19844" y="361"/>
                  <a:pt x="19883" y="537"/>
                </a:cubicBezTo>
                <a:lnTo>
                  <a:pt x="21514" y="9784"/>
                </a:lnTo>
                <a:cubicBezTo>
                  <a:pt x="21556" y="10073"/>
                  <a:pt x="21579" y="10403"/>
                  <a:pt x="21579" y="10739"/>
                </a:cubicBezTo>
                <a:cubicBezTo>
                  <a:pt x="21580" y="11071"/>
                  <a:pt x="21559" y="11397"/>
                  <a:pt x="21519" y="11686"/>
                </a:cubicBezTo>
                <a:lnTo>
                  <a:pt x="19927" y="20744"/>
                </a:lnTo>
                <a:cubicBezTo>
                  <a:pt x="19889" y="20962"/>
                  <a:pt x="19840" y="21145"/>
                  <a:pt x="19783" y="21280"/>
                </a:cubicBezTo>
                <a:cubicBezTo>
                  <a:pt x="19721" y="21427"/>
                  <a:pt x="19652" y="21515"/>
                  <a:pt x="19581" y="21536"/>
                </a:cubicBezTo>
                <a:lnTo>
                  <a:pt x="365" y="21540"/>
                </a:lnTo>
                <a:cubicBezTo>
                  <a:pt x="246" y="21588"/>
                  <a:pt x="131" y="21374"/>
                  <a:pt x="62" y="20979"/>
                </a:cubicBezTo>
                <a:cubicBezTo>
                  <a:pt x="-10" y="20569"/>
                  <a:pt x="-20" y="20033"/>
                  <a:pt x="35" y="19584"/>
                </a:cubicBezTo>
                <a:lnTo>
                  <a:pt x="1411" y="11790"/>
                </a:lnTo>
                <a:cubicBezTo>
                  <a:pt x="1466" y="11487"/>
                  <a:pt x="1494" y="11118"/>
                  <a:pt x="1492" y="10741"/>
                </a:cubicBezTo>
                <a:cubicBezTo>
                  <a:pt x="1490" y="10437"/>
                  <a:pt x="1468" y="10140"/>
                  <a:pt x="1428" y="9884"/>
                </a:cubicBezTo>
                <a:lnTo>
                  <a:pt x="106" y="2385"/>
                </a:lnTo>
                <a:close/>
              </a:path>
            </a:pathLst>
          </a:custGeom>
          <a:solidFill>
            <a:srgbClr val="000000"/>
          </a:solidFill>
          <a:ln w="3175">
            <a:miter lim="400000"/>
          </a:ln>
        </p:spPr>
        <p:txBody>
          <a:bodyPr lIns="19050" tIns="19050" rIns="19050" bIns="19050" anchor="ctr"/>
          <a:lstStyle/>
          <a:p>
            <a:pPr defTabSz="764325"/>
            <a:endParaRPr lang="es-ES" sz="1600" noProof="0" dirty="0">
              <a:solidFill>
                <a:schemeClr val="bg1"/>
              </a:solidFill>
              <a:latin typeface="Poppins" panose="020B0604020202020204" charset="0"/>
              <a:cs typeface="Poppins" panose="020B0604020202020204" charset="0"/>
            </a:endParaRPr>
          </a:p>
        </p:txBody>
      </p:sp>
      <p:sp>
        <p:nvSpPr>
          <p:cNvPr id="1268" name="Stage 04"/>
          <p:cNvSpPr txBox="1"/>
          <p:nvPr/>
        </p:nvSpPr>
        <p:spPr>
          <a:xfrm>
            <a:off x="8612288" y="1369120"/>
            <a:ext cx="924846" cy="28469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9050" tIns="19050" rIns="19050" bIns="19050">
            <a:spAutoFit/>
          </a:bodyPr>
          <a:lstStyle>
            <a:lvl1pPr defTabSz="325120">
              <a:defRPr sz="1600" b="0">
                <a:solidFill>
                  <a:srgbClr val="FFFFFF"/>
                </a:solidFill>
                <a:latin typeface="+mn-lt"/>
                <a:ea typeface="+mn-ea"/>
                <a:cs typeface="+mn-cs"/>
                <a:sym typeface="DM Sans Bold"/>
              </a:defRPr>
            </a:lvl1pPr>
          </a:lstStyle>
          <a:p>
            <a:pPr algn="ctr"/>
            <a:r>
              <a:rPr lang="es-ES" noProof="0" dirty="0">
                <a:solidFill>
                  <a:schemeClr val="bg1"/>
                </a:solidFill>
                <a:latin typeface="Calibri" panose="020F0502020204030204" pitchFamily="34" charset="0"/>
                <a:cs typeface="Poppins" panose="020B0604020202020204" charset="0"/>
              </a:rPr>
              <a:t>Largo</a:t>
            </a:r>
          </a:p>
        </p:txBody>
      </p:sp>
      <p:sp>
        <p:nvSpPr>
          <p:cNvPr id="1271" name="Rounded Rectangle"/>
          <p:cNvSpPr/>
          <p:nvPr/>
        </p:nvSpPr>
        <p:spPr>
          <a:xfrm>
            <a:off x="695324" y="1928145"/>
            <a:ext cx="1650069" cy="544712"/>
          </a:xfrm>
          <a:prstGeom prst="roundRect">
            <a:avLst>
              <a:gd name="adj" fmla="val 13115"/>
            </a:avLst>
          </a:prstGeom>
          <a:solidFill>
            <a:schemeClr val="bg1">
              <a:lumMod val="95000"/>
            </a:schemeClr>
          </a:solidFill>
          <a:ln w="3175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1087078" hangingPunct="0"/>
            <a:endParaRPr lang="es-ES" sz="1600" noProof="0" dirty="0">
              <a:solidFill>
                <a:srgbClr val="FFFFFF"/>
              </a:solidFill>
              <a:latin typeface="Poppins" panose="020B0604020202020204" charset="0"/>
              <a:cs typeface="Poppins" panose="020B0604020202020204" charset="0"/>
              <a:sym typeface="Helvetica Neue"/>
            </a:endParaRPr>
          </a:p>
        </p:txBody>
      </p:sp>
      <p:sp>
        <p:nvSpPr>
          <p:cNvPr id="1272" name="1. Type text here"/>
          <p:cNvSpPr txBox="1"/>
          <p:nvPr/>
        </p:nvSpPr>
        <p:spPr>
          <a:xfrm>
            <a:off x="889152" y="1996599"/>
            <a:ext cx="1344386" cy="530915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19050" tIns="19050" rIns="19050" bIns="19050" numCol="1" anchor="t">
            <a:spAutoFit/>
          </a:bodyPr>
          <a:lstStyle>
            <a:lvl1pPr algn="l" defTabSz="325120">
              <a:defRPr sz="1600" b="0">
                <a:solidFill>
                  <a:srgbClr val="1D1C21"/>
                </a:solidFill>
                <a:latin typeface="+mn-lt"/>
                <a:ea typeface="+mn-ea"/>
                <a:cs typeface="+mn-cs"/>
                <a:sym typeface="DM Sans Bold"/>
              </a:defRPr>
            </a:lvl1pPr>
          </a:lstStyle>
          <a:p>
            <a:r>
              <a:rPr lang="es-ES" noProof="0" dirty="0">
                <a:solidFill>
                  <a:srgbClr val="000000"/>
                </a:solidFill>
                <a:latin typeface="Calibri" panose="020F0502020204030204" pitchFamily="34" charset="0"/>
                <a:cs typeface="Poppins" panose="020B0604020202020204" charset="0"/>
              </a:rPr>
              <a:t>Calidad en la Decisión</a:t>
            </a:r>
          </a:p>
        </p:txBody>
      </p:sp>
      <p:sp>
        <p:nvSpPr>
          <p:cNvPr id="1273" name="Shape"/>
          <p:cNvSpPr/>
          <p:nvPr/>
        </p:nvSpPr>
        <p:spPr>
          <a:xfrm>
            <a:off x="2444027" y="2095417"/>
            <a:ext cx="2535893" cy="2101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9" h="21501" extrusionOk="0">
                <a:moveTo>
                  <a:pt x="19887" y="21501"/>
                </a:moveTo>
                <a:cubicBezTo>
                  <a:pt x="19814" y="21501"/>
                  <a:pt x="19741" y="21402"/>
                  <a:pt x="19674" y="21205"/>
                </a:cubicBezTo>
                <a:cubicBezTo>
                  <a:pt x="19620" y="21050"/>
                  <a:pt x="19571" y="20839"/>
                  <a:pt x="19529" y="20581"/>
                </a:cubicBezTo>
                <a:cubicBezTo>
                  <a:pt x="19487" y="20323"/>
                  <a:pt x="19453" y="20021"/>
                  <a:pt x="19428" y="19688"/>
                </a:cubicBezTo>
                <a:cubicBezTo>
                  <a:pt x="19365" y="18847"/>
                  <a:pt x="19365" y="17874"/>
                  <a:pt x="19428" y="17032"/>
                </a:cubicBezTo>
                <a:cubicBezTo>
                  <a:pt x="19448" y="16772"/>
                  <a:pt x="19482" y="16498"/>
                  <a:pt x="19530" y="16167"/>
                </a:cubicBezTo>
                <a:cubicBezTo>
                  <a:pt x="19578" y="15836"/>
                  <a:pt x="19641" y="15448"/>
                  <a:pt x="19719" y="14964"/>
                </a:cubicBezTo>
                <a:lnTo>
                  <a:pt x="19892" y="13894"/>
                </a:lnTo>
                <a:lnTo>
                  <a:pt x="775" y="13894"/>
                </a:lnTo>
                <a:cubicBezTo>
                  <a:pt x="665" y="13894"/>
                  <a:pt x="576" y="13894"/>
                  <a:pt x="505" y="13871"/>
                </a:cubicBezTo>
                <a:cubicBezTo>
                  <a:pt x="433" y="13848"/>
                  <a:pt x="378" y="13802"/>
                  <a:pt x="334" y="13707"/>
                </a:cubicBezTo>
                <a:cubicBezTo>
                  <a:pt x="193" y="13390"/>
                  <a:pt x="81" y="12700"/>
                  <a:pt x="30" y="11826"/>
                </a:cubicBezTo>
                <a:cubicBezTo>
                  <a:pt x="10" y="11481"/>
                  <a:pt x="0" y="11117"/>
                  <a:pt x="0" y="10750"/>
                </a:cubicBezTo>
                <a:cubicBezTo>
                  <a:pt x="0" y="10386"/>
                  <a:pt x="10" y="10023"/>
                  <a:pt x="30" y="9680"/>
                </a:cubicBezTo>
                <a:cubicBezTo>
                  <a:pt x="81" y="8805"/>
                  <a:pt x="193" y="8116"/>
                  <a:pt x="334" y="7799"/>
                </a:cubicBezTo>
                <a:cubicBezTo>
                  <a:pt x="378" y="7704"/>
                  <a:pt x="433" y="7657"/>
                  <a:pt x="505" y="7634"/>
                </a:cubicBezTo>
                <a:cubicBezTo>
                  <a:pt x="576" y="7611"/>
                  <a:pt x="665" y="7612"/>
                  <a:pt x="775" y="7612"/>
                </a:cubicBezTo>
                <a:lnTo>
                  <a:pt x="19892" y="7612"/>
                </a:lnTo>
                <a:lnTo>
                  <a:pt x="19719" y="6541"/>
                </a:lnTo>
                <a:cubicBezTo>
                  <a:pt x="19641" y="6058"/>
                  <a:pt x="19578" y="5674"/>
                  <a:pt x="19530" y="5343"/>
                </a:cubicBezTo>
                <a:cubicBezTo>
                  <a:pt x="19482" y="5012"/>
                  <a:pt x="19448" y="4734"/>
                  <a:pt x="19428" y="4473"/>
                </a:cubicBezTo>
                <a:cubicBezTo>
                  <a:pt x="19364" y="3632"/>
                  <a:pt x="19364" y="2659"/>
                  <a:pt x="19428" y="1817"/>
                </a:cubicBezTo>
                <a:cubicBezTo>
                  <a:pt x="19453" y="1485"/>
                  <a:pt x="19488" y="1184"/>
                  <a:pt x="19529" y="924"/>
                </a:cubicBezTo>
                <a:cubicBezTo>
                  <a:pt x="19571" y="665"/>
                  <a:pt x="19620" y="451"/>
                  <a:pt x="19674" y="296"/>
                </a:cubicBezTo>
                <a:cubicBezTo>
                  <a:pt x="19809" y="-98"/>
                  <a:pt x="19966" y="-98"/>
                  <a:pt x="20102" y="296"/>
                </a:cubicBezTo>
                <a:cubicBezTo>
                  <a:pt x="20144" y="422"/>
                  <a:pt x="20189" y="630"/>
                  <a:pt x="20243" y="929"/>
                </a:cubicBezTo>
                <a:cubicBezTo>
                  <a:pt x="20296" y="1227"/>
                  <a:pt x="20358" y="1616"/>
                  <a:pt x="20436" y="2100"/>
                </a:cubicBezTo>
                <a:lnTo>
                  <a:pt x="21262" y="7215"/>
                </a:lnTo>
                <a:cubicBezTo>
                  <a:pt x="21340" y="7699"/>
                  <a:pt x="21403" y="8087"/>
                  <a:pt x="21451" y="8418"/>
                </a:cubicBezTo>
                <a:cubicBezTo>
                  <a:pt x="21499" y="8749"/>
                  <a:pt x="21533" y="9023"/>
                  <a:pt x="21553" y="9284"/>
                </a:cubicBezTo>
                <a:cubicBezTo>
                  <a:pt x="21570" y="9514"/>
                  <a:pt x="21582" y="9755"/>
                  <a:pt x="21590" y="10003"/>
                </a:cubicBezTo>
                <a:cubicBezTo>
                  <a:pt x="21597" y="10250"/>
                  <a:pt x="21600" y="10500"/>
                  <a:pt x="21598" y="10750"/>
                </a:cubicBezTo>
                <a:cubicBezTo>
                  <a:pt x="21600" y="11002"/>
                  <a:pt x="21597" y="11254"/>
                  <a:pt x="21590" y="11502"/>
                </a:cubicBezTo>
                <a:cubicBezTo>
                  <a:pt x="21582" y="11750"/>
                  <a:pt x="21570" y="11992"/>
                  <a:pt x="21553" y="12222"/>
                </a:cubicBezTo>
                <a:cubicBezTo>
                  <a:pt x="21533" y="12482"/>
                  <a:pt x="21499" y="12761"/>
                  <a:pt x="21451" y="13092"/>
                </a:cubicBezTo>
                <a:cubicBezTo>
                  <a:pt x="21403" y="13423"/>
                  <a:pt x="21340" y="13806"/>
                  <a:pt x="21262" y="14290"/>
                </a:cubicBezTo>
                <a:lnTo>
                  <a:pt x="20436" y="19406"/>
                </a:lnTo>
                <a:cubicBezTo>
                  <a:pt x="20358" y="19890"/>
                  <a:pt x="20296" y="20279"/>
                  <a:pt x="20243" y="20577"/>
                </a:cubicBezTo>
                <a:cubicBezTo>
                  <a:pt x="20189" y="20874"/>
                  <a:pt x="20144" y="21079"/>
                  <a:pt x="20102" y="21205"/>
                </a:cubicBezTo>
                <a:cubicBezTo>
                  <a:pt x="20035" y="21401"/>
                  <a:pt x="19961" y="21502"/>
                  <a:pt x="19887" y="2150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defTabSz="764325">
              <a:defRPr sz="38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es-ES" sz="1600" noProof="0" dirty="0">
              <a:solidFill>
                <a:schemeClr val="tx1"/>
              </a:solidFill>
              <a:latin typeface="Poppins" panose="020B0604020202020204" charset="0"/>
              <a:cs typeface="Poppins" panose="020B0604020202020204" charset="0"/>
            </a:endParaRPr>
          </a:p>
        </p:txBody>
      </p:sp>
      <p:sp>
        <p:nvSpPr>
          <p:cNvPr id="1274" name="Rounded Rectangle"/>
          <p:cNvSpPr/>
          <p:nvPr/>
        </p:nvSpPr>
        <p:spPr>
          <a:xfrm>
            <a:off x="2729052" y="1928145"/>
            <a:ext cx="1965842" cy="544712"/>
          </a:xfrm>
          <a:prstGeom prst="roundRect">
            <a:avLst>
              <a:gd name="adj" fmla="val 13115"/>
            </a:avLst>
          </a:prstGeom>
          <a:solidFill>
            <a:schemeClr val="bg1">
              <a:lumMod val="95000"/>
            </a:schemeClr>
          </a:solidFill>
          <a:ln w="25400" cap="flat">
            <a:solidFill>
              <a:srgbClr val="C00000"/>
            </a:solidFill>
            <a:prstDash val="solid"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1087078" hangingPunct="0"/>
            <a:endParaRPr lang="es-ES" sz="1600" noProof="0" dirty="0">
              <a:solidFill>
                <a:schemeClr val="tx1"/>
              </a:solidFill>
              <a:latin typeface="Poppins" panose="020B0604020202020204" charset="0"/>
              <a:cs typeface="Poppins" panose="020B0604020202020204" charset="0"/>
              <a:sym typeface="Helvetica Neue"/>
            </a:endParaRPr>
          </a:p>
        </p:txBody>
      </p:sp>
      <p:sp>
        <p:nvSpPr>
          <p:cNvPr id="1275" name="Type information here."/>
          <p:cNvSpPr txBox="1"/>
          <p:nvPr/>
        </p:nvSpPr>
        <p:spPr>
          <a:xfrm>
            <a:off x="2826097" y="2088932"/>
            <a:ext cx="1771752" cy="284693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19050" tIns="19050" rIns="19050" bIns="19050" numCol="1" anchor="t">
            <a:spAutoFit/>
          </a:bodyPr>
          <a:lstStyle>
            <a:lvl1pPr defTabSz="325120">
              <a:defRPr sz="1100" b="0">
                <a:solidFill>
                  <a:srgbClr val="64798C"/>
                </a:solidFill>
                <a:latin typeface="DM Sans Regular"/>
                <a:ea typeface="DM Sans Regular"/>
                <a:cs typeface="DM Sans Regular"/>
                <a:sym typeface="DM Sans Regular"/>
              </a:defRPr>
            </a:lvl1pPr>
          </a:lstStyle>
          <a:p>
            <a:pPr algn="ctr"/>
            <a:r>
              <a:rPr lang="es-ES" sz="1600" noProof="0" dirty="0">
                <a:solidFill>
                  <a:srgbClr val="000000"/>
                </a:solidFill>
                <a:latin typeface="Calibri" panose="020F0502020204030204" pitchFamily="34" charset="0"/>
                <a:cs typeface="Poppins" panose="020B0604020202020204" charset="0"/>
              </a:rPr>
              <a:t>Actuación </a:t>
            </a:r>
          </a:p>
        </p:txBody>
      </p:sp>
      <p:sp>
        <p:nvSpPr>
          <p:cNvPr id="1276" name="Shape"/>
          <p:cNvSpPr/>
          <p:nvPr/>
        </p:nvSpPr>
        <p:spPr>
          <a:xfrm>
            <a:off x="5102066" y="2095417"/>
            <a:ext cx="2535893" cy="2101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9" h="21501" extrusionOk="0">
                <a:moveTo>
                  <a:pt x="19887" y="21501"/>
                </a:moveTo>
                <a:cubicBezTo>
                  <a:pt x="19814" y="21501"/>
                  <a:pt x="19741" y="21402"/>
                  <a:pt x="19674" y="21205"/>
                </a:cubicBezTo>
                <a:cubicBezTo>
                  <a:pt x="19620" y="21050"/>
                  <a:pt x="19571" y="20839"/>
                  <a:pt x="19529" y="20581"/>
                </a:cubicBezTo>
                <a:cubicBezTo>
                  <a:pt x="19487" y="20323"/>
                  <a:pt x="19453" y="20021"/>
                  <a:pt x="19428" y="19688"/>
                </a:cubicBezTo>
                <a:cubicBezTo>
                  <a:pt x="19365" y="18847"/>
                  <a:pt x="19365" y="17874"/>
                  <a:pt x="19428" y="17032"/>
                </a:cubicBezTo>
                <a:cubicBezTo>
                  <a:pt x="19448" y="16772"/>
                  <a:pt x="19482" y="16498"/>
                  <a:pt x="19530" y="16167"/>
                </a:cubicBezTo>
                <a:cubicBezTo>
                  <a:pt x="19578" y="15836"/>
                  <a:pt x="19641" y="15448"/>
                  <a:pt x="19719" y="14964"/>
                </a:cubicBezTo>
                <a:lnTo>
                  <a:pt x="19892" y="13894"/>
                </a:lnTo>
                <a:lnTo>
                  <a:pt x="775" y="13894"/>
                </a:lnTo>
                <a:cubicBezTo>
                  <a:pt x="665" y="13894"/>
                  <a:pt x="576" y="13894"/>
                  <a:pt x="505" y="13871"/>
                </a:cubicBezTo>
                <a:cubicBezTo>
                  <a:pt x="433" y="13848"/>
                  <a:pt x="378" y="13802"/>
                  <a:pt x="334" y="13707"/>
                </a:cubicBezTo>
                <a:cubicBezTo>
                  <a:pt x="193" y="13390"/>
                  <a:pt x="81" y="12700"/>
                  <a:pt x="30" y="11826"/>
                </a:cubicBezTo>
                <a:cubicBezTo>
                  <a:pt x="10" y="11481"/>
                  <a:pt x="0" y="11117"/>
                  <a:pt x="0" y="10750"/>
                </a:cubicBezTo>
                <a:cubicBezTo>
                  <a:pt x="0" y="10386"/>
                  <a:pt x="10" y="10023"/>
                  <a:pt x="30" y="9680"/>
                </a:cubicBezTo>
                <a:cubicBezTo>
                  <a:pt x="81" y="8805"/>
                  <a:pt x="193" y="8116"/>
                  <a:pt x="334" y="7799"/>
                </a:cubicBezTo>
                <a:cubicBezTo>
                  <a:pt x="378" y="7704"/>
                  <a:pt x="433" y="7657"/>
                  <a:pt x="505" y="7634"/>
                </a:cubicBezTo>
                <a:cubicBezTo>
                  <a:pt x="576" y="7611"/>
                  <a:pt x="665" y="7612"/>
                  <a:pt x="775" y="7612"/>
                </a:cubicBezTo>
                <a:lnTo>
                  <a:pt x="19892" y="7612"/>
                </a:lnTo>
                <a:lnTo>
                  <a:pt x="19719" y="6541"/>
                </a:lnTo>
                <a:cubicBezTo>
                  <a:pt x="19641" y="6058"/>
                  <a:pt x="19578" y="5674"/>
                  <a:pt x="19530" y="5343"/>
                </a:cubicBezTo>
                <a:cubicBezTo>
                  <a:pt x="19482" y="5012"/>
                  <a:pt x="19448" y="4734"/>
                  <a:pt x="19428" y="4473"/>
                </a:cubicBezTo>
                <a:cubicBezTo>
                  <a:pt x="19364" y="3632"/>
                  <a:pt x="19364" y="2659"/>
                  <a:pt x="19428" y="1817"/>
                </a:cubicBezTo>
                <a:cubicBezTo>
                  <a:pt x="19453" y="1485"/>
                  <a:pt x="19488" y="1184"/>
                  <a:pt x="19529" y="924"/>
                </a:cubicBezTo>
                <a:cubicBezTo>
                  <a:pt x="19571" y="665"/>
                  <a:pt x="19620" y="451"/>
                  <a:pt x="19674" y="296"/>
                </a:cubicBezTo>
                <a:cubicBezTo>
                  <a:pt x="19809" y="-98"/>
                  <a:pt x="19966" y="-98"/>
                  <a:pt x="20102" y="296"/>
                </a:cubicBezTo>
                <a:cubicBezTo>
                  <a:pt x="20144" y="422"/>
                  <a:pt x="20189" y="630"/>
                  <a:pt x="20243" y="929"/>
                </a:cubicBezTo>
                <a:cubicBezTo>
                  <a:pt x="20296" y="1227"/>
                  <a:pt x="20358" y="1616"/>
                  <a:pt x="20436" y="2100"/>
                </a:cubicBezTo>
                <a:lnTo>
                  <a:pt x="21262" y="7215"/>
                </a:lnTo>
                <a:cubicBezTo>
                  <a:pt x="21340" y="7699"/>
                  <a:pt x="21403" y="8087"/>
                  <a:pt x="21451" y="8418"/>
                </a:cubicBezTo>
                <a:cubicBezTo>
                  <a:pt x="21499" y="8749"/>
                  <a:pt x="21533" y="9023"/>
                  <a:pt x="21553" y="9284"/>
                </a:cubicBezTo>
                <a:cubicBezTo>
                  <a:pt x="21570" y="9514"/>
                  <a:pt x="21582" y="9755"/>
                  <a:pt x="21590" y="10003"/>
                </a:cubicBezTo>
                <a:cubicBezTo>
                  <a:pt x="21597" y="10250"/>
                  <a:pt x="21600" y="10500"/>
                  <a:pt x="21598" y="10750"/>
                </a:cubicBezTo>
                <a:cubicBezTo>
                  <a:pt x="21600" y="11002"/>
                  <a:pt x="21597" y="11254"/>
                  <a:pt x="21590" y="11502"/>
                </a:cubicBezTo>
                <a:cubicBezTo>
                  <a:pt x="21582" y="11750"/>
                  <a:pt x="21570" y="11992"/>
                  <a:pt x="21553" y="12222"/>
                </a:cubicBezTo>
                <a:cubicBezTo>
                  <a:pt x="21533" y="12482"/>
                  <a:pt x="21499" y="12761"/>
                  <a:pt x="21451" y="13092"/>
                </a:cubicBezTo>
                <a:cubicBezTo>
                  <a:pt x="21403" y="13423"/>
                  <a:pt x="21340" y="13806"/>
                  <a:pt x="21262" y="14290"/>
                </a:cubicBezTo>
                <a:lnTo>
                  <a:pt x="20436" y="19406"/>
                </a:lnTo>
                <a:cubicBezTo>
                  <a:pt x="20358" y="19890"/>
                  <a:pt x="20296" y="20279"/>
                  <a:pt x="20243" y="20577"/>
                </a:cubicBezTo>
                <a:cubicBezTo>
                  <a:pt x="20189" y="20874"/>
                  <a:pt x="20144" y="21079"/>
                  <a:pt x="20102" y="21205"/>
                </a:cubicBezTo>
                <a:cubicBezTo>
                  <a:pt x="20035" y="21401"/>
                  <a:pt x="19961" y="21502"/>
                  <a:pt x="19887" y="2150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defTabSz="764325">
              <a:defRPr sz="38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es-ES" sz="1600" noProof="0" dirty="0">
              <a:solidFill>
                <a:schemeClr val="tx1"/>
              </a:solidFill>
              <a:latin typeface="Poppins" panose="020B0604020202020204" charset="0"/>
              <a:cs typeface="Poppins" panose="020B0604020202020204" charset="0"/>
            </a:endParaRPr>
          </a:p>
        </p:txBody>
      </p:sp>
      <p:sp>
        <p:nvSpPr>
          <p:cNvPr id="1277" name="Rounded Rectangle"/>
          <p:cNvSpPr/>
          <p:nvPr/>
        </p:nvSpPr>
        <p:spPr>
          <a:xfrm>
            <a:off x="5387090" y="1928145"/>
            <a:ext cx="1965844" cy="544712"/>
          </a:xfrm>
          <a:prstGeom prst="roundRect">
            <a:avLst>
              <a:gd name="adj" fmla="val 13115"/>
            </a:avLst>
          </a:prstGeom>
          <a:solidFill>
            <a:schemeClr val="bg1">
              <a:lumMod val="95000"/>
            </a:schemeClr>
          </a:solidFill>
          <a:ln w="25400" cap="flat">
            <a:solidFill>
              <a:srgbClr val="C00000"/>
            </a:solidFill>
            <a:prstDash val="solid"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defTabSz="764325">
              <a:defRPr sz="38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es-ES" sz="1600" noProof="0" dirty="0">
              <a:solidFill>
                <a:schemeClr val="tx1"/>
              </a:solidFill>
              <a:latin typeface="Poppins" panose="020B0604020202020204" charset="0"/>
              <a:cs typeface="Poppins" panose="020B0604020202020204" charset="0"/>
            </a:endParaRPr>
          </a:p>
        </p:txBody>
      </p:sp>
      <p:sp>
        <p:nvSpPr>
          <p:cNvPr id="1278" name="Type information here."/>
          <p:cNvSpPr txBox="1"/>
          <p:nvPr/>
        </p:nvSpPr>
        <p:spPr>
          <a:xfrm>
            <a:off x="5484135" y="2088932"/>
            <a:ext cx="1771754" cy="284693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19050" tIns="19050" rIns="19050" bIns="19050" numCol="1" anchor="t">
            <a:spAutoFit/>
          </a:bodyPr>
          <a:lstStyle>
            <a:lvl1pPr defTabSz="325120">
              <a:defRPr sz="1100" b="0">
                <a:solidFill>
                  <a:srgbClr val="64798C"/>
                </a:solidFill>
                <a:latin typeface="DM Sans Regular"/>
                <a:ea typeface="DM Sans Regular"/>
                <a:cs typeface="DM Sans Regular"/>
                <a:sym typeface="DM Sans Regular"/>
              </a:defRPr>
            </a:lvl1pPr>
          </a:lstStyle>
          <a:p>
            <a:pPr algn="ctr"/>
            <a:r>
              <a:rPr lang="es-ES" sz="1600" noProof="0" dirty="0">
                <a:solidFill>
                  <a:srgbClr val="000000"/>
                </a:solidFill>
                <a:latin typeface="Calibri" panose="020F0502020204030204" pitchFamily="34" charset="0"/>
                <a:cs typeface="Poppins" panose="020B0604020202020204" charset="0"/>
              </a:rPr>
              <a:t>Actuación </a:t>
            </a:r>
          </a:p>
        </p:txBody>
      </p:sp>
      <p:sp>
        <p:nvSpPr>
          <p:cNvPr id="1279" name="Shape"/>
          <p:cNvSpPr/>
          <p:nvPr/>
        </p:nvSpPr>
        <p:spPr>
          <a:xfrm>
            <a:off x="7806765" y="2095417"/>
            <a:ext cx="2535893" cy="2101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9" h="21501" extrusionOk="0">
                <a:moveTo>
                  <a:pt x="19887" y="21501"/>
                </a:moveTo>
                <a:cubicBezTo>
                  <a:pt x="19814" y="21501"/>
                  <a:pt x="19741" y="21402"/>
                  <a:pt x="19674" y="21205"/>
                </a:cubicBezTo>
                <a:cubicBezTo>
                  <a:pt x="19620" y="21050"/>
                  <a:pt x="19571" y="20839"/>
                  <a:pt x="19529" y="20581"/>
                </a:cubicBezTo>
                <a:cubicBezTo>
                  <a:pt x="19487" y="20323"/>
                  <a:pt x="19453" y="20021"/>
                  <a:pt x="19428" y="19688"/>
                </a:cubicBezTo>
                <a:cubicBezTo>
                  <a:pt x="19365" y="18847"/>
                  <a:pt x="19365" y="17874"/>
                  <a:pt x="19428" y="17032"/>
                </a:cubicBezTo>
                <a:cubicBezTo>
                  <a:pt x="19448" y="16772"/>
                  <a:pt x="19482" y="16498"/>
                  <a:pt x="19530" y="16167"/>
                </a:cubicBezTo>
                <a:cubicBezTo>
                  <a:pt x="19578" y="15836"/>
                  <a:pt x="19641" y="15448"/>
                  <a:pt x="19719" y="14964"/>
                </a:cubicBezTo>
                <a:lnTo>
                  <a:pt x="19892" y="13894"/>
                </a:lnTo>
                <a:lnTo>
                  <a:pt x="775" y="13894"/>
                </a:lnTo>
                <a:cubicBezTo>
                  <a:pt x="665" y="13894"/>
                  <a:pt x="576" y="13894"/>
                  <a:pt x="505" y="13871"/>
                </a:cubicBezTo>
                <a:cubicBezTo>
                  <a:pt x="433" y="13848"/>
                  <a:pt x="378" y="13802"/>
                  <a:pt x="334" y="13707"/>
                </a:cubicBezTo>
                <a:cubicBezTo>
                  <a:pt x="193" y="13390"/>
                  <a:pt x="81" y="12700"/>
                  <a:pt x="30" y="11826"/>
                </a:cubicBezTo>
                <a:cubicBezTo>
                  <a:pt x="10" y="11481"/>
                  <a:pt x="0" y="11117"/>
                  <a:pt x="0" y="10750"/>
                </a:cubicBezTo>
                <a:cubicBezTo>
                  <a:pt x="0" y="10386"/>
                  <a:pt x="10" y="10023"/>
                  <a:pt x="30" y="9680"/>
                </a:cubicBezTo>
                <a:cubicBezTo>
                  <a:pt x="81" y="8805"/>
                  <a:pt x="193" y="8116"/>
                  <a:pt x="334" y="7799"/>
                </a:cubicBezTo>
                <a:cubicBezTo>
                  <a:pt x="378" y="7704"/>
                  <a:pt x="433" y="7657"/>
                  <a:pt x="505" y="7634"/>
                </a:cubicBezTo>
                <a:cubicBezTo>
                  <a:pt x="576" y="7611"/>
                  <a:pt x="665" y="7612"/>
                  <a:pt x="775" y="7612"/>
                </a:cubicBezTo>
                <a:lnTo>
                  <a:pt x="19892" y="7612"/>
                </a:lnTo>
                <a:lnTo>
                  <a:pt x="19719" y="6541"/>
                </a:lnTo>
                <a:cubicBezTo>
                  <a:pt x="19641" y="6058"/>
                  <a:pt x="19578" y="5674"/>
                  <a:pt x="19530" y="5343"/>
                </a:cubicBezTo>
                <a:cubicBezTo>
                  <a:pt x="19482" y="5012"/>
                  <a:pt x="19448" y="4734"/>
                  <a:pt x="19428" y="4473"/>
                </a:cubicBezTo>
                <a:cubicBezTo>
                  <a:pt x="19364" y="3632"/>
                  <a:pt x="19364" y="2659"/>
                  <a:pt x="19428" y="1817"/>
                </a:cubicBezTo>
                <a:cubicBezTo>
                  <a:pt x="19453" y="1485"/>
                  <a:pt x="19488" y="1184"/>
                  <a:pt x="19529" y="924"/>
                </a:cubicBezTo>
                <a:cubicBezTo>
                  <a:pt x="19571" y="665"/>
                  <a:pt x="19620" y="451"/>
                  <a:pt x="19674" y="296"/>
                </a:cubicBezTo>
                <a:cubicBezTo>
                  <a:pt x="19809" y="-98"/>
                  <a:pt x="19966" y="-98"/>
                  <a:pt x="20102" y="296"/>
                </a:cubicBezTo>
                <a:cubicBezTo>
                  <a:pt x="20144" y="422"/>
                  <a:pt x="20189" y="630"/>
                  <a:pt x="20243" y="929"/>
                </a:cubicBezTo>
                <a:cubicBezTo>
                  <a:pt x="20296" y="1227"/>
                  <a:pt x="20358" y="1616"/>
                  <a:pt x="20436" y="2100"/>
                </a:cubicBezTo>
                <a:lnTo>
                  <a:pt x="21262" y="7215"/>
                </a:lnTo>
                <a:cubicBezTo>
                  <a:pt x="21340" y="7699"/>
                  <a:pt x="21403" y="8087"/>
                  <a:pt x="21451" y="8418"/>
                </a:cubicBezTo>
                <a:cubicBezTo>
                  <a:pt x="21499" y="8749"/>
                  <a:pt x="21533" y="9023"/>
                  <a:pt x="21553" y="9284"/>
                </a:cubicBezTo>
                <a:cubicBezTo>
                  <a:pt x="21570" y="9514"/>
                  <a:pt x="21582" y="9755"/>
                  <a:pt x="21590" y="10003"/>
                </a:cubicBezTo>
                <a:cubicBezTo>
                  <a:pt x="21597" y="10250"/>
                  <a:pt x="21600" y="10500"/>
                  <a:pt x="21598" y="10750"/>
                </a:cubicBezTo>
                <a:cubicBezTo>
                  <a:pt x="21600" y="11002"/>
                  <a:pt x="21597" y="11254"/>
                  <a:pt x="21590" y="11502"/>
                </a:cubicBezTo>
                <a:cubicBezTo>
                  <a:pt x="21582" y="11750"/>
                  <a:pt x="21570" y="11992"/>
                  <a:pt x="21553" y="12222"/>
                </a:cubicBezTo>
                <a:cubicBezTo>
                  <a:pt x="21533" y="12482"/>
                  <a:pt x="21499" y="12761"/>
                  <a:pt x="21451" y="13092"/>
                </a:cubicBezTo>
                <a:cubicBezTo>
                  <a:pt x="21403" y="13423"/>
                  <a:pt x="21340" y="13806"/>
                  <a:pt x="21262" y="14290"/>
                </a:cubicBezTo>
                <a:lnTo>
                  <a:pt x="20436" y="19406"/>
                </a:lnTo>
                <a:cubicBezTo>
                  <a:pt x="20358" y="19890"/>
                  <a:pt x="20296" y="20279"/>
                  <a:pt x="20243" y="20577"/>
                </a:cubicBezTo>
                <a:cubicBezTo>
                  <a:pt x="20189" y="20874"/>
                  <a:pt x="20144" y="21079"/>
                  <a:pt x="20102" y="21205"/>
                </a:cubicBezTo>
                <a:cubicBezTo>
                  <a:pt x="20035" y="21401"/>
                  <a:pt x="19961" y="21502"/>
                  <a:pt x="19887" y="2150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defTabSz="764325">
              <a:defRPr sz="38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es-ES" sz="1600" noProof="0" dirty="0">
              <a:solidFill>
                <a:schemeClr val="tx1"/>
              </a:solidFill>
              <a:latin typeface="Poppins" panose="020B0604020202020204" charset="0"/>
              <a:cs typeface="Poppins" panose="020B0604020202020204" charset="0"/>
            </a:endParaRPr>
          </a:p>
        </p:txBody>
      </p:sp>
      <p:sp>
        <p:nvSpPr>
          <p:cNvPr id="1280" name="Rounded Rectangle"/>
          <p:cNvSpPr/>
          <p:nvPr/>
        </p:nvSpPr>
        <p:spPr>
          <a:xfrm>
            <a:off x="8091790" y="1928145"/>
            <a:ext cx="1965842" cy="544712"/>
          </a:xfrm>
          <a:prstGeom prst="roundRect">
            <a:avLst>
              <a:gd name="adj" fmla="val 13115"/>
            </a:avLst>
          </a:prstGeom>
          <a:solidFill>
            <a:schemeClr val="bg1">
              <a:lumMod val="95000"/>
            </a:schemeClr>
          </a:solidFill>
          <a:ln w="25400" cap="flat">
            <a:solidFill>
              <a:srgbClr val="C00000"/>
            </a:solidFill>
            <a:prstDash val="solid"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defTabSz="764325">
              <a:defRPr sz="38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es-ES" sz="1600" noProof="0" dirty="0">
              <a:solidFill>
                <a:schemeClr val="tx1"/>
              </a:solidFill>
              <a:latin typeface="Poppins" panose="020B0604020202020204" charset="0"/>
              <a:cs typeface="Poppins" panose="020B0604020202020204" charset="0"/>
            </a:endParaRPr>
          </a:p>
        </p:txBody>
      </p:sp>
      <p:sp>
        <p:nvSpPr>
          <p:cNvPr id="1281" name="Type information here."/>
          <p:cNvSpPr txBox="1"/>
          <p:nvPr/>
        </p:nvSpPr>
        <p:spPr>
          <a:xfrm>
            <a:off x="8188835" y="2088932"/>
            <a:ext cx="1771752" cy="284693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19050" tIns="19050" rIns="19050" bIns="19050" numCol="1" anchor="t">
            <a:spAutoFit/>
          </a:bodyPr>
          <a:lstStyle>
            <a:lvl1pPr defTabSz="325120">
              <a:defRPr sz="1100" b="0">
                <a:solidFill>
                  <a:srgbClr val="64798C"/>
                </a:solidFill>
                <a:latin typeface="DM Sans Regular"/>
                <a:ea typeface="DM Sans Regular"/>
                <a:cs typeface="DM Sans Regular"/>
                <a:sym typeface="DM Sans Regular"/>
              </a:defRPr>
            </a:lvl1pPr>
          </a:lstStyle>
          <a:p>
            <a:pPr algn="ctr"/>
            <a:r>
              <a:rPr lang="es-ES" sz="1600" noProof="0" dirty="0">
                <a:solidFill>
                  <a:srgbClr val="000000"/>
                </a:solidFill>
                <a:latin typeface="Calibri" panose="020F0502020204030204" pitchFamily="34" charset="0"/>
                <a:cs typeface="Poppins" panose="020B0604020202020204" charset="0"/>
              </a:rPr>
              <a:t>Actuación </a:t>
            </a:r>
          </a:p>
        </p:txBody>
      </p:sp>
      <p:sp>
        <p:nvSpPr>
          <p:cNvPr id="1289" name="Rounded Rectangle"/>
          <p:cNvSpPr/>
          <p:nvPr/>
        </p:nvSpPr>
        <p:spPr>
          <a:xfrm>
            <a:off x="695324" y="2605586"/>
            <a:ext cx="1650069" cy="544712"/>
          </a:xfrm>
          <a:prstGeom prst="roundRect">
            <a:avLst>
              <a:gd name="adj" fmla="val 13115"/>
            </a:avLst>
          </a:prstGeom>
          <a:solidFill>
            <a:schemeClr val="bg1">
              <a:lumMod val="95000"/>
            </a:schemeClr>
          </a:solidFill>
          <a:ln w="3175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764325">
              <a:defRPr sz="38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es-ES" sz="1600" noProof="0" dirty="0">
              <a:latin typeface="Poppins" panose="020B0604020202020204" charset="0"/>
              <a:cs typeface="Poppins" panose="020B0604020202020204" charset="0"/>
            </a:endParaRPr>
          </a:p>
        </p:txBody>
      </p:sp>
      <p:sp>
        <p:nvSpPr>
          <p:cNvPr id="1290" name="2. Type text here"/>
          <p:cNvSpPr txBox="1"/>
          <p:nvPr/>
        </p:nvSpPr>
        <p:spPr>
          <a:xfrm>
            <a:off x="889152" y="2674040"/>
            <a:ext cx="1344386" cy="530915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19050" tIns="19050" rIns="19050" bIns="19050" numCol="1" anchor="t">
            <a:spAutoFit/>
          </a:bodyPr>
          <a:lstStyle>
            <a:lvl1pPr algn="l" defTabSz="325120">
              <a:defRPr sz="1600" b="0">
                <a:solidFill>
                  <a:srgbClr val="1D1C21"/>
                </a:solidFill>
                <a:latin typeface="+mn-lt"/>
                <a:ea typeface="+mn-ea"/>
                <a:cs typeface="+mn-cs"/>
                <a:sym typeface="DM Sans Bold"/>
              </a:defRPr>
            </a:lvl1pPr>
          </a:lstStyle>
          <a:p>
            <a:r>
              <a:rPr lang="es-ES" noProof="0" dirty="0">
                <a:solidFill>
                  <a:srgbClr val="000000"/>
                </a:solidFill>
                <a:latin typeface="Calibri" panose="020F0502020204030204" pitchFamily="34" charset="0"/>
                <a:cs typeface="Poppins" panose="020B0604020202020204" charset="0"/>
              </a:rPr>
              <a:t>Calidad en la Gestión</a:t>
            </a:r>
          </a:p>
        </p:txBody>
      </p:sp>
      <p:sp>
        <p:nvSpPr>
          <p:cNvPr id="1291" name="Shape"/>
          <p:cNvSpPr/>
          <p:nvPr/>
        </p:nvSpPr>
        <p:spPr>
          <a:xfrm>
            <a:off x="2444027" y="2772857"/>
            <a:ext cx="2535893" cy="2101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9" h="21501" extrusionOk="0">
                <a:moveTo>
                  <a:pt x="19887" y="21501"/>
                </a:moveTo>
                <a:cubicBezTo>
                  <a:pt x="19814" y="21501"/>
                  <a:pt x="19741" y="21402"/>
                  <a:pt x="19674" y="21205"/>
                </a:cubicBezTo>
                <a:cubicBezTo>
                  <a:pt x="19620" y="21050"/>
                  <a:pt x="19571" y="20839"/>
                  <a:pt x="19529" y="20581"/>
                </a:cubicBezTo>
                <a:cubicBezTo>
                  <a:pt x="19487" y="20323"/>
                  <a:pt x="19453" y="20021"/>
                  <a:pt x="19428" y="19688"/>
                </a:cubicBezTo>
                <a:cubicBezTo>
                  <a:pt x="19365" y="18847"/>
                  <a:pt x="19365" y="17874"/>
                  <a:pt x="19428" y="17032"/>
                </a:cubicBezTo>
                <a:cubicBezTo>
                  <a:pt x="19448" y="16772"/>
                  <a:pt x="19482" y="16498"/>
                  <a:pt x="19530" y="16167"/>
                </a:cubicBezTo>
                <a:cubicBezTo>
                  <a:pt x="19578" y="15836"/>
                  <a:pt x="19641" y="15448"/>
                  <a:pt x="19719" y="14964"/>
                </a:cubicBezTo>
                <a:lnTo>
                  <a:pt x="19892" y="13894"/>
                </a:lnTo>
                <a:lnTo>
                  <a:pt x="775" y="13894"/>
                </a:lnTo>
                <a:cubicBezTo>
                  <a:pt x="665" y="13894"/>
                  <a:pt x="576" y="13894"/>
                  <a:pt x="505" y="13871"/>
                </a:cubicBezTo>
                <a:cubicBezTo>
                  <a:pt x="433" y="13848"/>
                  <a:pt x="378" y="13802"/>
                  <a:pt x="334" y="13707"/>
                </a:cubicBezTo>
                <a:cubicBezTo>
                  <a:pt x="193" y="13390"/>
                  <a:pt x="81" y="12700"/>
                  <a:pt x="30" y="11826"/>
                </a:cubicBezTo>
                <a:cubicBezTo>
                  <a:pt x="10" y="11481"/>
                  <a:pt x="0" y="11117"/>
                  <a:pt x="0" y="10750"/>
                </a:cubicBezTo>
                <a:cubicBezTo>
                  <a:pt x="0" y="10386"/>
                  <a:pt x="10" y="10023"/>
                  <a:pt x="30" y="9680"/>
                </a:cubicBezTo>
                <a:cubicBezTo>
                  <a:pt x="81" y="8805"/>
                  <a:pt x="193" y="8116"/>
                  <a:pt x="334" y="7799"/>
                </a:cubicBezTo>
                <a:cubicBezTo>
                  <a:pt x="378" y="7704"/>
                  <a:pt x="433" y="7657"/>
                  <a:pt x="505" y="7634"/>
                </a:cubicBezTo>
                <a:cubicBezTo>
                  <a:pt x="576" y="7611"/>
                  <a:pt x="665" y="7612"/>
                  <a:pt x="775" y="7612"/>
                </a:cubicBezTo>
                <a:lnTo>
                  <a:pt x="19892" y="7612"/>
                </a:lnTo>
                <a:lnTo>
                  <a:pt x="19719" y="6541"/>
                </a:lnTo>
                <a:cubicBezTo>
                  <a:pt x="19641" y="6058"/>
                  <a:pt x="19578" y="5674"/>
                  <a:pt x="19530" y="5343"/>
                </a:cubicBezTo>
                <a:cubicBezTo>
                  <a:pt x="19482" y="5012"/>
                  <a:pt x="19448" y="4734"/>
                  <a:pt x="19428" y="4473"/>
                </a:cubicBezTo>
                <a:cubicBezTo>
                  <a:pt x="19364" y="3632"/>
                  <a:pt x="19364" y="2659"/>
                  <a:pt x="19428" y="1817"/>
                </a:cubicBezTo>
                <a:cubicBezTo>
                  <a:pt x="19453" y="1485"/>
                  <a:pt x="19488" y="1184"/>
                  <a:pt x="19529" y="924"/>
                </a:cubicBezTo>
                <a:cubicBezTo>
                  <a:pt x="19571" y="665"/>
                  <a:pt x="19620" y="451"/>
                  <a:pt x="19674" y="296"/>
                </a:cubicBezTo>
                <a:cubicBezTo>
                  <a:pt x="19809" y="-98"/>
                  <a:pt x="19966" y="-98"/>
                  <a:pt x="20102" y="296"/>
                </a:cubicBezTo>
                <a:cubicBezTo>
                  <a:pt x="20144" y="422"/>
                  <a:pt x="20189" y="630"/>
                  <a:pt x="20243" y="929"/>
                </a:cubicBezTo>
                <a:cubicBezTo>
                  <a:pt x="20296" y="1227"/>
                  <a:pt x="20358" y="1616"/>
                  <a:pt x="20436" y="2100"/>
                </a:cubicBezTo>
                <a:lnTo>
                  <a:pt x="21262" y="7215"/>
                </a:lnTo>
                <a:cubicBezTo>
                  <a:pt x="21340" y="7699"/>
                  <a:pt x="21403" y="8087"/>
                  <a:pt x="21451" y="8418"/>
                </a:cubicBezTo>
                <a:cubicBezTo>
                  <a:pt x="21499" y="8749"/>
                  <a:pt x="21533" y="9023"/>
                  <a:pt x="21553" y="9284"/>
                </a:cubicBezTo>
                <a:cubicBezTo>
                  <a:pt x="21570" y="9514"/>
                  <a:pt x="21582" y="9755"/>
                  <a:pt x="21590" y="10003"/>
                </a:cubicBezTo>
                <a:cubicBezTo>
                  <a:pt x="21597" y="10250"/>
                  <a:pt x="21600" y="10500"/>
                  <a:pt x="21598" y="10750"/>
                </a:cubicBezTo>
                <a:cubicBezTo>
                  <a:pt x="21600" y="11002"/>
                  <a:pt x="21597" y="11254"/>
                  <a:pt x="21590" y="11502"/>
                </a:cubicBezTo>
                <a:cubicBezTo>
                  <a:pt x="21582" y="11750"/>
                  <a:pt x="21570" y="11992"/>
                  <a:pt x="21553" y="12222"/>
                </a:cubicBezTo>
                <a:cubicBezTo>
                  <a:pt x="21533" y="12482"/>
                  <a:pt x="21499" y="12761"/>
                  <a:pt x="21451" y="13092"/>
                </a:cubicBezTo>
                <a:cubicBezTo>
                  <a:pt x="21403" y="13423"/>
                  <a:pt x="21340" y="13806"/>
                  <a:pt x="21262" y="14290"/>
                </a:cubicBezTo>
                <a:lnTo>
                  <a:pt x="20436" y="19406"/>
                </a:lnTo>
                <a:cubicBezTo>
                  <a:pt x="20358" y="19890"/>
                  <a:pt x="20296" y="20279"/>
                  <a:pt x="20243" y="20577"/>
                </a:cubicBezTo>
                <a:cubicBezTo>
                  <a:pt x="20189" y="20874"/>
                  <a:pt x="20144" y="21079"/>
                  <a:pt x="20102" y="21205"/>
                </a:cubicBezTo>
                <a:cubicBezTo>
                  <a:pt x="20035" y="21401"/>
                  <a:pt x="19961" y="21502"/>
                  <a:pt x="19887" y="2150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defTabSz="764325">
              <a:defRPr sz="38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es-ES" sz="1600" noProof="0" dirty="0">
              <a:solidFill>
                <a:schemeClr val="tx1"/>
              </a:solidFill>
              <a:latin typeface="Poppins" panose="020B0604020202020204" charset="0"/>
              <a:cs typeface="Poppins" panose="020B0604020202020204" charset="0"/>
            </a:endParaRPr>
          </a:p>
        </p:txBody>
      </p:sp>
      <p:sp>
        <p:nvSpPr>
          <p:cNvPr id="1292" name="Rounded Rectangle"/>
          <p:cNvSpPr/>
          <p:nvPr/>
        </p:nvSpPr>
        <p:spPr>
          <a:xfrm>
            <a:off x="2729052" y="2605586"/>
            <a:ext cx="1965842" cy="544713"/>
          </a:xfrm>
          <a:prstGeom prst="roundRect">
            <a:avLst>
              <a:gd name="adj" fmla="val 13115"/>
            </a:avLst>
          </a:prstGeom>
          <a:solidFill>
            <a:schemeClr val="bg1">
              <a:lumMod val="95000"/>
            </a:schemeClr>
          </a:solidFill>
          <a:ln w="25400" cap="flat">
            <a:solidFill>
              <a:srgbClr val="C00000"/>
            </a:solidFill>
            <a:prstDash val="solid"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defTabSz="764325">
              <a:defRPr sz="38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es-ES" sz="1600" noProof="0" dirty="0">
              <a:solidFill>
                <a:schemeClr val="tx1"/>
              </a:solidFill>
              <a:latin typeface="Poppins" panose="020B0604020202020204" charset="0"/>
              <a:cs typeface="Poppins" panose="020B0604020202020204" charset="0"/>
            </a:endParaRPr>
          </a:p>
        </p:txBody>
      </p:sp>
      <p:sp>
        <p:nvSpPr>
          <p:cNvPr id="1293" name="Type information here."/>
          <p:cNvSpPr txBox="1"/>
          <p:nvPr/>
        </p:nvSpPr>
        <p:spPr>
          <a:xfrm>
            <a:off x="2826097" y="2766373"/>
            <a:ext cx="1771752" cy="284693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19050" tIns="19050" rIns="19050" bIns="19050" numCol="1" anchor="t">
            <a:spAutoFit/>
          </a:bodyPr>
          <a:lstStyle>
            <a:lvl1pPr defTabSz="325120">
              <a:defRPr sz="1100" b="0">
                <a:solidFill>
                  <a:srgbClr val="64798C"/>
                </a:solidFill>
                <a:latin typeface="DM Sans Regular"/>
                <a:ea typeface="DM Sans Regular"/>
                <a:cs typeface="DM Sans Regular"/>
                <a:sym typeface="DM Sans Regular"/>
              </a:defRPr>
            </a:lvl1pPr>
          </a:lstStyle>
          <a:p>
            <a:pPr algn="ctr"/>
            <a:r>
              <a:rPr lang="es-ES" sz="1600" noProof="0" dirty="0">
                <a:solidFill>
                  <a:srgbClr val="000000"/>
                </a:solidFill>
                <a:latin typeface="Calibri" panose="020F0502020204030204" pitchFamily="34" charset="0"/>
                <a:cs typeface="Poppins" panose="020B0604020202020204" charset="0"/>
              </a:rPr>
              <a:t>Actuación </a:t>
            </a:r>
          </a:p>
        </p:txBody>
      </p:sp>
      <p:sp>
        <p:nvSpPr>
          <p:cNvPr id="1294" name="Shape"/>
          <p:cNvSpPr/>
          <p:nvPr/>
        </p:nvSpPr>
        <p:spPr>
          <a:xfrm>
            <a:off x="5102066" y="2772857"/>
            <a:ext cx="2535893" cy="2101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9" h="21501" extrusionOk="0">
                <a:moveTo>
                  <a:pt x="19887" y="21501"/>
                </a:moveTo>
                <a:cubicBezTo>
                  <a:pt x="19814" y="21501"/>
                  <a:pt x="19741" y="21402"/>
                  <a:pt x="19674" y="21205"/>
                </a:cubicBezTo>
                <a:cubicBezTo>
                  <a:pt x="19620" y="21050"/>
                  <a:pt x="19571" y="20839"/>
                  <a:pt x="19529" y="20581"/>
                </a:cubicBezTo>
                <a:cubicBezTo>
                  <a:pt x="19487" y="20323"/>
                  <a:pt x="19453" y="20021"/>
                  <a:pt x="19428" y="19688"/>
                </a:cubicBezTo>
                <a:cubicBezTo>
                  <a:pt x="19365" y="18847"/>
                  <a:pt x="19365" y="17874"/>
                  <a:pt x="19428" y="17032"/>
                </a:cubicBezTo>
                <a:cubicBezTo>
                  <a:pt x="19448" y="16772"/>
                  <a:pt x="19482" y="16498"/>
                  <a:pt x="19530" y="16167"/>
                </a:cubicBezTo>
                <a:cubicBezTo>
                  <a:pt x="19578" y="15836"/>
                  <a:pt x="19641" y="15448"/>
                  <a:pt x="19719" y="14964"/>
                </a:cubicBezTo>
                <a:lnTo>
                  <a:pt x="19892" y="13894"/>
                </a:lnTo>
                <a:lnTo>
                  <a:pt x="775" y="13894"/>
                </a:lnTo>
                <a:cubicBezTo>
                  <a:pt x="665" y="13894"/>
                  <a:pt x="576" y="13894"/>
                  <a:pt x="505" y="13871"/>
                </a:cubicBezTo>
                <a:cubicBezTo>
                  <a:pt x="433" y="13848"/>
                  <a:pt x="378" y="13802"/>
                  <a:pt x="334" y="13707"/>
                </a:cubicBezTo>
                <a:cubicBezTo>
                  <a:pt x="193" y="13390"/>
                  <a:pt x="81" y="12700"/>
                  <a:pt x="30" y="11826"/>
                </a:cubicBezTo>
                <a:cubicBezTo>
                  <a:pt x="10" y="11481"/>
                  <a:pt x="0" y="11117"/>
                  <a:pt x="0" y="10750"/>
                </a:cubicBezTo>
                <a:cubicBezTo>
                  <a:pt x="0" y="10386"/>
                  <a:pt x="10" y="10023"/>
                  <a:pt x="30" y="9680"/>
                </a:cubicBezTo>
                <a:cubicBezTo>
                  <a:pt x="81" y="8805"/>
                  <a:pt x="193" y="8116"/>
                  <a:pt x="334" y="7799"/>
                </a:cubicBezTo>
                <a:cubicBezTo>
                  <a:pt x="378" y="7704"/>
                  <a:pt x="433" y="7657"/>
                  <a:pt x="505" y="7634"/>
                </a:cubicBezTo>
                <a:cubicBezTo>
                  <a:pt x="576" y="7611"/>
                  <a:pt x="665" y="7612"/>
                  <a:pt x="775" y="7612"/>
                </a:cubicBezTo>
                <a:lnTo>
                  <a:pt x="19892" y="7612"/>
                </a:lnTo>
                <a:lnTo>
                  <a:pt x="19719" y="6541"/>
                </a:lnTo>
                <a:cubicBezTo>
                  <a:pt x="19641" y="6058"/>
                  <a:pt x="19578" y="5674"/>
                  <a:pt x="19530" y="5343"/>
                </a:cubicBezTo>
                <a:cubicBezTo>
                  <a:pt x="19482" y="5012"/>
                  <a:pt x="19448" y="4734"/>
                  <a:pt x="19428" y="4473"/>
                </a:cubicBezTo>
                <a:cubicBezTo>
                  <a:pt x="19364" y="3632"/>
                  <a:pt x="19364" y="2659"/>
                  <a:pt x="19428" y="1817"/>
                </a:cubicBezTo>
                <a:cubicBezTo>
                  <a:pt x="19453" y="1485"/>
                  <a:pt x="19488" y="1184"/>
                  <a:pt x="19529" y="924"/>
                </a:cubicBezTo>
                <a:cubicBezTo>
                  <a:pt x="19571" y="665"/>
                  <a:pt x="19620" y="451"/>
                  <a:pt x="19674" y="296"/>
                </a:cubicBezTo>
                <a:cubicBezTo>
                  <a:pt x="19809" y="-98"/>
                  <a:pt x="19966" y="-98"/>
                  <a:pt x="20102" y="296"/>
                </a:cubicBezTo>
                <a:cubicBezTo>
                  <a:pt x="20144" y="422"/>
                  <a:pt x="20189" y="630"/>
                  <a:pt x="20243" y="929"/>
                </a:cubicBezTo>
                <a:cubicBezTo>
                  <a:pt x="20296" y="1227"/>
                  <a:pt x="20358" y="1616"/>
                  <a:pt x="20436" y="2100"/>
                </a:cubicBezTo>
                <a:lnTo>
                  <a:pt x="21262" y="7215"/>
                </a:lnTo>
                <a:cubicBezTo>
                  <a:pt x="21340" y="7699"/>
                  <a:pt x="21403" y="8087"/>
                  <a:pt x="21451" y="8418"/>
                </a:cubicBezTo>
                <a:cubicBezTo>
                  <a:pt x="21499" y="8749"/>
                  <a:pt x="21533" y="9023"/>
                  <a:pt x="21553" y="9284"/>
                </a:cubicBezTo>
                <a:cubicBezTo>
                  <a:pt x="21570" y="9514"/>
                  <a:pt x="21582" y="9755"/>
                  <a:pt x="21590" y="10003"/>
                </a:cubicBezTo>
                <a:cubicBezTo>
                  <a:pt x="21597" y="10250"/>
                  <a:pt x="21600" y="10500"/>
                  <a:pt x="21598" y="10750"/>
                </a:cubicBezTo>
                <a:cubicBezTo>
                  <a:pt x="21600" y="11002"/>
                  <a:pt x="21597" y="11254"/>
                  <a:pt x="21590" y="11502"/>
                </a:cubicBezTo>
                <a:cubicBezTo>
                  <a:pt x="21582" y="11750"/>
                  <a:pt x="21570" y="11992"/>
                  <a:pt x="21553" y="12222"/>
                </a:cubicBezTo>
                <a:cubicBezTo>
                  <a:pt x="21533" y="12482"/>
                  <a:pt x="21499" y="12761"/>
                  <a:pt x="21451" y="13092"/>
                </a:cubicBezTo>
                <a:cubicBezTo>
                  <a:pt x="21403" y="13423"/>
                  <a:pt x="21340" y="13806"/>
                  <a:pt x="21262" y="14290"/>
                </a:cubicBezTo>
                <a:lnTo>
                  <a:pt x="20436" y="19406"/>
                </a:lnTo>
                <a:cubicBezTo>
                  <a:pt x="20358" y="19890"/>
                  <a:pt x="20296" y="20279"/>
                  <a:pt x="20243" y="20577"/>
                </a:cubicBezTo>
                <a:cubicBezTo>
                  <a:pt x="20189" y="20874"/>
                  <a:pt x="20144" y="21079"/>
                  <a:pt x="20102" y="21205"/>
                </a:cubicBezTo>
                <a:cubicBezTo>
                  <a:pt x="20035" y="21401"/>
                  <a:pt x="19961" y="21502"/>
                  <a:pt x="19887" y="2150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defTabSz="764325">
              <a:defRPr sz="38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es-ES" sz="1600" noProof="0" dirty="0">
              <a:solidFill>
                <a:schemeClr val="tx1"/>
              </a:solidFill>
              <a:latin typeface="Poppins" panose="020B0604020202020204" charset="0"/>
              <a:cs typeface="Poppins" panose="020B0604020202020204" charset="0"/>
            </a:endParaRPr>
          </a:p>
        </p:txBody>
      </p:sp>
      <p:sp>
        <p:nvSpPr>
          <p:cNvPr id="1295" name="Rounded Rectangle"/>
          <p:cNvSpPr/>
          <p:nvPr/>
        </p:nvSpPr>
        <p:spPr>
          <a:xfrm>
            <a:off x="5387090" y="2605586"/>
            <a:ext cx="1965844" cy="544713"/>
          </a:xfrm>
          <a:prstGeom prst="roundRect">
            <a:avLst>
              <a:gd name="adj" fmla="val 13115"/>
            </a:avLst>
          </a:prstGeom>
          <a:solidFill>
            <a:schemeClr val="bg1">
              <a:lumMod val="95000"/>
            </a:schemeClr>
          </a:solidFill>
          <a:ln w="25400" cap="flat">
            <a:solidFill>
              <a:srgbClr val="C00000"/>
            </a:solidFill>
            <a:prstDash val="solid"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defTabSz="764325">
              <a:defRPr sz="38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es-ES" sz="1600" noProof="0" dirty="0">
              <a:solidFill>
                <a:schemeClr val="tx1"/>
              </a:solidFill>
              <a:latin typeface="Poppins" panose="020B0604020202020204" charset="0"/>
              <a:cs typeface="Poppins" panose="020B0604020202020204" charset="0"/>
            </a:endParaRPr>
          </a:p>
        </p:txBody>
      </p:sp>
      <p:sp>
        <p:nvSpPr>
          <p:cNvPr id="1296" name="Type information here."/>
          <p:cNvSpPr txBox="1"/>
          <p:nvPr/>
        </p:nvSpPr>
        <p:spPr>
          <a:xfrm>
            <a:off x="5484135" y="2766373"/>
            <a:ext cx="1771754" cy="284693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19050" tIns="19050" rIns="19050" bIns="19050" numCol="1" anchor="t">
            <a:spAutoFit/>
          </a:bodyPr>
          <a:lstStyle>
            <a:lvl1pPr defTabSz="325120">
              <a:defRPr sz="1100" b="0">
                <a:solidFill>
                  <a:srgbClr val="64798C"/>
                </a:solidFill>
                <a:latin typeface="DM Sans Regular"/>
                <a:ea typeface="DM Sans Regular"/>
                <a:cs typeface="DM Sans Regular"/>
                <a:sym typeface="DM Sans Regular"/>
              </a:defRPr>
            </a:lvl1pPr>
          </a:lstStyle>
          <a:p>
            <a:pPr algn="ctr"/>
            <a:r>
              <a:rPr lang="es-ES" sz="1600" noProof="0" dirty="0">
                <a:solidFill>
                  <a:srgbClr val="000000"/>
                </a:solidFill>
                <a:latin typeface="Calibri" panose="020F0502020204030204" pitchFamily="34" charset="0"/>
                <a:cs typeface="Poppins" panose="020B0604020202020204" charset="0"/>
              </a:rPr>
              <a:t>Actuación </a:t>
            </a:r>
          </a:p>
        </p:txBody>
      </p:sp>
      <p:sp>
        <p:nvSpPr>
          <p:cNvPr id="1297" name="Shape"/>
          <p:cNvSpPr/>
          <p:nvPr/>
        </p:nvSpPr>
        <p:spPr>
          <a:xfrm>
            <a:off x="7806765" y="2772857"/>
            <a:ext cx="2535893" cy="2101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9" h="21501" extrusionOk="0">
                <a:moveTo>
                  <a:pt x="19887" y="21501"/>
                </a:moveTo>
                <a:cubicBezTo>
                  <a:pt x="19814" y="21501"/>
                  <a:pt x="19741" y="21402"/>
                  <a:pt x="19674" y="21205"/>
                </a:cubicBezTo>
                <a:cubicBezTo>
                  <a:pt x="19620" y="21050"/>
                  <a:pt x="19571" y="20839"/>
                  <a:pt x="19529" y="20581"/>
                </a:cubicBezTo>
                <a:cubicBezTo>
                  <a:pt x="19487" y="20323"/>
                  <a:pt x="19453" y="20021"/>
                  <a:pt x="19428" y="19688"/>
                </a:cubicBezTo>
                <a:cubicBezTo>
                  <a:pt x="19365" y="18847"/>
                  <a:pt x="19365" y="17874"/>
                  <a:pt x="19428" y="17032"/>
                </a:cubicBezTo>
                <a:cubicBezTo>
                  <a:pt x="19448" y="16772"/>
                  <a:pt x="19482" y="16498"/>
                  <a:pt x="19530" y="16167"/>
                </a:cubicBezTo>
                <a:cubicBezTo>
                  <a:pt x="19578" y="15836"/>
                  <a:pt x="19641" y="15448"/>
                  <a:pt x="19719" y="14964"/>
                </a:cubicBezTo>
                <a:lnTo>
                  <a:pt x="19892" y="13894"/>
                </a:lnTo>
                <a:lnTo>
                  <a:pt x="775" y="13894"/>
                </a:lnTo>
                <a:cubicBezTo>
                  <a:pt x="665" y="13894"/>
                  <a:pt x="576" y="13894"/>
                  <a:pt x="505" y="13871"/>
                </a:cubicBezTo>
                <a:cubicBezTo>
                  <a:pt x="433" y="13848"/>
                  <a:pt x="378" y="13802"/>
                  <a:pt x="334" y="13707"/>
                </a:cubicBezTo>
                <a:cubicBezTo>
                  <a:pt x="193" y="13390"/>
                  <a:pt x="81" y="12700"/>
                  <a:pt x="30" y="11826"/>
                </a:cubicBezTo>
                <a:cubicBezTo>
                  <a:pt x="10" y="11481"/>
                  <a:pt x="0" y="11117"/>
                  <a:pt x="0" y="10750"/>
                </a:cubicBezTo>
                <a:cubicBezTo>
                  <a:pt x="0" y="10386"/>
                  <a:pt x="10" y="10023"/>
                  <a:pt x="30" y="9680"/>
                </a:cubicBezTo>
                <a:cubicBezTo>
                  <a:pt x="81" y="8805"/>
                  <a:pt x="193" y="8116"/>
                  <a:pt x="334" y="7799"/>
                </a:cubicBezTo>
                <a:cubicBezTo>
                  <a:pt x="378" y="7704"/>
                  <a:pt x="433" y="7657"/>
                  <a:pt x="505" y="7634"/>
                </a:cubicBezTo>
                <a:cubicBezTo>
                  <a:pt x="576" y="7611"/>
                  <a:pt x="665" y="7612"/>
                  <a:pt x="775" y="7612"/>
                </a:cubicBezTo>
                <a:lnTo>
                  <a:pt x="19892" y="7612"/>
                </a:lnTo>
                <a:lnTo>
                  <a:pt x="19719" y="6541"/>
                </a:lnTo>
                <a:cubicBezTo>
                  <a:pt x="19641" y="6058"/>
                  <a:pt x="19578" y="5674"/>
                  <a:pt x="19530" y="5343"/>
                </a:cubicBezTo>
                <a:cubicBezTo>
                  <a:pt x="19482" y="5012"/>
                  <a:pt x="19448" y="4734"/>
                  <a:pt x="19428" y="4473"/>
                </a:cubicBezTo>
                <a:cubicBezTo>
                  <a:pt x="19364" y="3632"/>
                  <a:pt x="19364" y="2659"/>
                  <a:pt x="19428" y="1817"/>
                </a:cubicBezTo>
                <a:cubicBezTo>
                  <a:pt x="19453" y="1485"/>
                  <a:pt x="19488" y="1184"/>
                  <a:pt x="19529" y="924"/>
                </a:cubicBezTo>
                <a:cubicBezTo>
                  <a:pt x="19571" y="665"/>
                  <a:pt x="19620" y="451"/>
                  <a:pt x="19674" y="296"/>
                </a:cubicBezTo>
                <a:cubicBezTo>
                  <a:pt x="19809" y="-98"/>
                  <a:pt x="19966" y="-98"/>
                  <a:pt x="20102" y="296"/>
                </a:cubicBezTo>
                <a:cubicBezTo>
                  <a:pt x="20144" y="422"/>
                  <a:pt x="20189" y="630"/>
                  <a:pt x="20243" y="929"/>
                </a:cubicBezTo>
                <a:cubicBezTo>
                  <a:pt x="20296" y="1227"/>
                  <a:pt x="20358" y="1616"/>
                  <a:pt x="20436" y="2100"/>
                </a:cubicBezTo>
                <a:lnTo>
                  <a:pt x="21262" y="7215"/>
                </a:lnTo>
                <a:cubicBezTo>
                  <a:pt x="21340" y="7699"/>
                  <a:pt x="21403" y="8087"/>
                  <a:pt x="21451" y="8418"/>
                </a:cubicBezTo>
                <a:cubicBezTo>
                  <a:pt x="21499" y="8749"/>
                  <a:pt x="21533" y="9023"/>
                  <a:pt x="21553" y="9284"/>
                </a:cubicBezTo>
                <a:cubicBezTo>
                  <a:pt x="21570" y="9514"/>
                  <a:pt x="21582" y="9755"/>
                  <a:pt x="21590" y="10003"/>
                </a:cubicBezTo>
                <a:cubicBezTo>
                  <a:pt x="21597" y="10250"/>
                  <a:pt x="21600" y="10500"/>
                  <a:pt x="21598" y="10750"/>
                </a:cubicBezTo>
                <a:cubicBezTo>
                  <a:pt x="21600" y="11002"/>
                  <a:pt x="21597" y="11254"/>
                  <a:pt x="21590" y="11502"/>
                </a:cubicBezTo>
                <a:cubicBezTo>
                  <a:pt x="21582" y="11750"/>
                  <a:pt x="21570" y="11992"/>
                  <a:pt x="21553" y="12222"/>
                </a:cubicBezTo>
                <a:cubicBezTo>
                  <a:pt x="21533" y="12482"/>
                  <a:pt x="21499" y="12761"/>
                  <a:pt x="21451" y="13092"/>
                </a:cubicBezTo>
                <a:cubicBezTo>
                  <a:pt x="21403" y="13423"/>
                  <a:pt x="21340" y="13806"/>
                  <a:pt x="21262" y="14290"/>
                </a:cubicBezTo>
                <a:lnTo>
                  <a:pt x="20436" y="19406"/>
                </a:lnTo>
                <a:cubicBezTo>
                  <a:pt x="20358" y="19890"/>
                  <a:pt x="20296" y="20279"/>
                  <a:pt x="20243" y="20577"/>
                </a:cubicBezTo>
                <a:cubicBezTo>
                  <a:pt x="20189" y="20874"/>
                  <a:pt x="20144" y="21079"/>
                  <a:pt x="20102" y="21205"/>
                </a:cubicBezTo>
                <a:cubicBezTo>
                  <a:pt x="20035" y="21401"/>
                  <a:pt x="19961" y="21502"/>
                  <a:pt x="19887" y="2150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defTabSz="764325">
              <a:defRPr sz="38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es-ES" sz="1600" noProof="0" dirty="0">
              <a:solidFill>
                <a:schemeClr val="tx1"/>
              </a:solidFill>
              <a:latin typeface="Poppins" panose="020B0604020202020204" charset="0"/>
              <a:cs typeface="Poppins" panose="020B0604020202020204" charset="0"/>
            </a:endParaRPr>
          </a:p>
        </p:txBody>
      </p:sp>
      <p:sp>
        <p:nvSpPr>
          <p:cNvPr id="1298" name="Rounded Rectangle"/>
          <p:cNvSpPr/>
          <p:nvPr/>
        </p:nvSpPr>
        <p:spPr>
          <a:xfrm>
            <a:off x="8091790" y="2605586"/>
            <a:ext cx="1965842" cy="544713"/>
          </a:xfrm>
          <a:prstGeom prst="roundRect">
            <a:avLst>
              <a:gd name="adj" fmla="val 13115"/>
            </a:avLst>
          </a:prstGeom>
          <a:solidFill>
            <a:schemeClr val="bg1">
              <a:lumMod val="95000"/>
            </a:schemeClr>
          </a:solidFill>
          <a:ln w="25400" cap="flat">
            <a:solidFill>
              <a:srgbClr val="C00000"/>
            </a:solidFill>
            <a:prstDash val="solid"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defTabSz="764325">
              <a:defRPr sz="38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es-ES" sz="1600" noProof="0" dirty="0">
              <a:solidFill>
                <a:schemeClr val="tx1"/>
              </a:solidFill>
              <a:latin typeface="Poppins" panose="020B0604020202020204" charset="0"/>
              <a:cs typeface="Poppins" panose="020B0604020202020204" charset="0"/>
            </a:endParaRPr>
          </a:p>
        </p:txBody>
      </p:sp>
      <p:sp>
        <p:nvSpPr>
          <p:cNvPr id="1299" name="Type information here."/>
          <p:cNvSpPr txBox="1"/>
          <p:nvPr/>
        </p:nvSpPr>
        <p:spPr>
          <a:xfrm>
            <a:off x="8188835" y="2766373"/>
            <a:ext cx="1771752" cy="284693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19050" tIns="19050" rIns="19050" bIns="19050" numCol="1" anchor="t">
            <a:spAutoFit/>
          </a:bodyPr>
          <a:lstStyle>
            <a:lvl1pPr defTabSz="325120">
              <a:defRPr sz="1100" b="0">
                <a:solidFill>
                  <a:srgbClr val="64798C"/>
                </a:solidFill>
                <a:latin typeface="DM Sans Regular"/>
                <a:ea typeface="DM Sans Regular"/>
                <a:cs typeface="DM Sans Regular"/>
                <a:sym typeface="DM Sans Regular"/>
              </a:defRPr>
            </a:lvl1pPr>
          </a:lstStyle>
          <a:p>
            <a:pPr algn="ctr"/>
            <a:r>
              <a:rPr lang="es-ES" sz="1600" noProof="0" dirty="0">
                <a:solidFill>
                  <a:srgbClr val="000000"/>
                </a:solidFill>
                <a:latin typeface="Calibri" panose="020F0502020204030204" pitchFamily="34" charset="0"/>
                <a:cs typeface="Poppins" panose="020B0604020202020204" charset="0"/>
              </a:rPr>
              <a:t>Actuación </a:t>
            </a:r>
          </a:p>
        </p:txBody>
      </p:sp>
      <p:sp>
        <p:nvSpPr>
          <p:cNvPr id="1307" name="Rounded Rectangle"/>
          <p:cNvSpPr/>
          <p:nvPr/>
        </p:nvSpPr>
        <p:spPr>
          <a:xfrm>
            <a:off x="695324" y="3283027"/>
            <a:ext cx="1650069" cy="544712"/>
          </a:xfrm>
          <a:prstGeom prst="roundRect">
            <a:avLst>
              <a:gd name="adj" fmla="val 13115"/>
            </a:avLst>
          </a:prstGeom>
          <a:solidFill>
            <a:schemeClr val="bg1">
              <a:lumMod val="95000"/>
            </a:schemeClr>
          </a:solidFill>
          <a:ln w="3175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defTabSz="764325">
              <a:defRPr sz="38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es-ES" sz="1600" noProof="0" dirty="0">
              <a:latin typeface="Poppins" panose="020B0604020202020204" charset="0"/>
              <a:cs typeface="Poppins" panose="020B0604020202020204" charset="0"/>
            </a:endParaRPr>
          </a:p>
        </p:txBody>
      </p:sp>
      <p:sp>
        <p:nvSpPr>
          <p:cNvPr id="1308" name="3. Type text here"/>
          <p:cNvSpPr txBox="1"/>
          <p:nvPr/>
        </p:nvSpPr>
        <p:spPr>
          <a:xfrm>
            <a:off x="889152" y="3443814"/>
            <a:ext cx="1344386" cy="284693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19050" tIns="19050" rIns="19050" bIns="19050" numCol="1" anchor="t">
            <a:spAutoFit/>
          </a:bodyPr>
          <a:lstStyle>
            <a:lvl1pPr algn="l" defTabSz="325120">
              <a:defRPr sz="1600" b="0">
                <a:solidFill>
                  <a:srgbClr val="1D1C21"/>
                </a:solidFill>
                <a:latin typeface="+mn-lt"/>
                <a:ea typeface="+mn-ea"/>
                <a:cs typeface="+mn-cs"/>
                <a:sym typeface="DM Sans Bold"/>
              </a:defRPr>
            </a:lvl1pPr>
          </a:lstStyle>
          <a:p>
            <a:r>
              <a:rPr lang="es-ES" noProof="0" dirty="0">
                <a:solidFill>
                  <a:srgbClr val="000000"/>
                </a:solidFill>
                <a:latin typeface="Calibri" panose="020F0502020204030204" pitchFamily="34" charset="0"/>
                <a:cs typeface="Poppins" panose="020B0604020202020204" charset="0"/>
              </a:rPr>
              <a:t>Organización</a:t>
            </a:r>
          </a:p>
        </p:txBody>
      </p:sp>
      <p:sp>
        <p:nvSpPr>
          <p:cNvPr id="1309" name="Shape"/>
          <p:cNvSpPr/>
          <p:nvPr/>
        </p:nvSpPr>
        <p:spPr>
          <a:xfrm>
            <a:off x="2444027" y="3450298"/>
            <a:ext cx="2535893" cy="2101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9" h="21501" extrusionOk="0">
                <a:moveTo>
                  <a:pt x="19887" y="21501"/>
                </a:moveTo>
                <a:cubicBezTo>
                  <a:pt x="19814" y="21501"/>
                  <a:pt x="19741" y="21402"/>
                  <a:pt x="19674" y="21205"/>
                </a:cubicBezTo>
                <a:cubicBezTo>
                  <a:pt x="19620" y="21050"/>
                  <a:pt x="19571" y="20839"/>
                  <a:pt x="19529" y="20581"/>
                </a:cubicBezTo>
                <a:cubicBezTo>
                  <a:pt x="19487" y="20323"/>
                  <a:pt x="19453" y="20021"/>
                  <a:pt x="19428" y="19688"/>
                </a:cubicBezTo>
                <a:cubicBezTo>
                  <a:pt x="19365" y="18847"/>
                  <a:pt x="19365" y="17874"/>
                  <a:pt x="19428" y="17032"/>
                </a:cubicBezTo>
                <a:cubicBezTo>
                  <a:pt x="19448" y="16772"/>
                  <a:pt x="19482" y="16498"/>
                  <a:pt x="19530" y="16167"/>
                </a:cubicBezTo>
                <a:cubicBezTo>
                  <a:pt x="19578" y="15836"/>
                  <a:pt x="19641" y="15448"/>
                  <a:pt x="19719" y="14964"/>
                </a:cubicBezTo>
                <a:lnTo>
                  <a:pt x="19892" y="13894"/>
                </a:lnTo>
                <a:lnTo>
                  <a:pt x="775" y="13894"/>
                </a:lnTo>
                <a:cubicBezTo>
                  <a:pt x="665" y="13894"/>
                  <a:pt x="576" y="13894"/>
                  <a:pt x="505" y="13871"/>
                </a:cubicBezTo>
                <a:cubicBezTo>
                  <a:pt x="433" y="13848"/>
                  <a:pt x="378" y="13802"/>
                  <a:pt x="334" y="13707"/>
                </a:cubicBezTo>
                <a:cubicBezTo>
                  <a:pt x="193" y="13390"/>
                  <a:pt x="81" y="12700"/>
                  <a:pt x="30" y="11826"/>
                </a:cubicBezTo>
                <a:cubicBezTo>
                  <a:pt x="10" y="11481"/>
                  <a:pt x="0" y="11117"/>
                  <a:pt x="0" y="10750"/>
                </a:cubicBezTo>
                <a:cubicBezTo>
                  <a:pt x="0" y="10386"/>
                  <a:pt x="10" y="10023"/>
                  <a:pt x="30" y="9680"/>
                </a:cubicBezTo>
                <a:cubicBezTo>
                  <a:pt x="81" y="8805"/>
                  <a:pt x="193" y="8116"/>
                  <a:pt x="334" y="7799"/>
                </a:cubicBezTo>
                <a:cubicBezTo>
                  <a:pt x="378" y="7704"/>
                  <a:pt x="433" y="7657"/>
                  <a:pt x="505" y="7634"/>
                </a:cubicBezTo>
                <a:cubicBezTo>
                  <a:pt x="576" y="7611"/>
                  <a:pt x="665" y="7612"/>
                  <a:pt x="775" y="7612"/>
                </a:cubicBezTo>
                <a:lnTo>
                  <a:pt x="19892" y="7612"/>
                </a:lnTo>
                <a:lnTo>
                  <a:pt x="19719" y="6541"/>
                </a:lnTo>
                <a:cubicBezTo>
                  <a:pt x="19641" y="6058"/>
                  <a:pt x="19578" y="5674"/>
                  <a:pt x="19530" y="5343"/>
                </a:cubicBezTo>
                <a:cubicBezTo>
                  <a:pt x="19482" y="5012"/>
                  <a:pt x="19448" y="4734"/>
                  <a:pt x="19428" y="4473"/>
                </a:cubicBezTo>
                <a:cubicBezTo>
                  <a:pt x="19364" y="3632"/>
                  <a:pt x="19364" y="2659"/>
                  <a:pt x="19428" y="1817"/>
                </a:cubicBezTo>
                <a:cubicBezTo>
                  <a:pt x="19453" y="1485"/>
                  <a:pt x="19488" y="1184"/>
                  <a:pt x="19529" y="924"/>
                </a:cubicBezTo>
                <a:cubicBezTo>
                  <a:pt x="19571" y="665"/>
                  <a:pt x="19620" y="451"/>
                  <a:pt x="19674" y="296"/>
                </a:cubicBezTo>
                <a:cubicBezTo>
                  <a:pt x="19809" y="-98"/>
                  <a:pt x="19966" y="-98"/>
                  <a:pt x="20102" y="296"/>
                </a:cubicBezTo>
                <a:cubicBezTo>
                  <a:pt x="20144" y="422"/>
                  <a:pt x="20189" y="630"/>
                  <a:pt x="20243" y="929"/>
                </a:cubicBezTo>
                <a:cubicBezTo>
                  <a:pt x="20296" y="1227"/>
                  <a:pt x="20358" y="1616"/>
                  <a:pt x="20436" y="2100"/>
                </a:cubicBezTo>
                <a:lnTo>
                  <a:pt x="21262" y="7215"/>
                </a:lnTo>
                <a:cubicBezTo>
                  <a:pt x="21340" y="7699"/>
                  <a:pt x="21403" y="8087"/>
                  <a:pt x="21451" y="8418"/>
                </a:cubicBezTo>
                <a:cubicBezTo>
                  <a:pt x="21499" y="8749"/>
                  <a:pt x="21533" y="9023"/>
                  <a:pt x="21553" y="9284"/>
                </a:cubicBezTo>
                <a:cubicBezTo>
                  <a:pt x="21570" y="9514"/>
                  <a:pt x="21582" y="9755"/>
                  <a:pt x="21590" y="10003"/>
                </a:cubicBezTo>
                <a:cubicBezTo>
                  <a:pt x="21597" y="10250"/>
                  <a:pt x="21600" y="10500"/>
                  <a:pt x="21598" y="10750"/>
                </a:cubicBezTo>
                <a:cubicBezTo>
                  <a:pt x="21600" y="11002"/>
                  <a:pt x="21597" y="11254"/>
                  <a:pt x="21590" y="11502"/>
                </a:cubicBezTo>
                <a:cubicBezTo>
                  <a:pt x="21582" y="11750"/>
                  <a:pt x="21570" y="11992"/>
                  <a:pt x="21553" y="12222"/>
                </a:cubicBezTo>
                <a:cubicBezTo>
                  <a:pt x="21533" y="12482"/>
                  <a:pt x="21499" y="12761"/>
                  <a:pt x="21451" y="13092"/>
                </a:cubicBezTo>
                <a:cubicBezTo>
                  <a:pt x="21403" y="13423"/>
                  <a:pt x="21340" y="13806"/>
                  <a:pt x="21262" y="14290"/>
                </a:cubicBezTo>
                <a:lnTo>
                  <a:pt x="20436" y="19406"/>
                </a:lnTo>
                <a:cubicBezTo>
                  <a:pt x="20358" y="19890"/>
                  <a:pt x="20296" y="20279"/>
                  <a:pt x="20243" y="20577"/>
                </a:cubicBezTo>
                <a:cubicBezTo>
                  <a:pt x="20189" y="20874"/>
                  <a:pt x="20144" y="21079"/>
                  <a:pt x="20102" y="21205"/>
                </a:cubicBezTo>
                <a:cubicBezTo>
                  <a:pt x="20035" y="21401"/>
                  <a:pt x="19961" y="21502"/>
                  <a:pt x="19887" y="2150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defTabSz="764325">
              <a:defRPr sz="38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es-ES" sz="1600" noProof="0" dirty="0">
              <a:solidFill>
                <a:schemeClr val="tx1"/>
              </a:solidFill>
              <a:latin typeface="Poppins" panose="020B0604020202020204" charset="0"/>
              <a:cs typeface="Poppins" panose="020B0604020202020204" charset="0"/>
            </a:endParaRPr>
          </a:p>
        </p:txBody>
      </p:sp>
      <p:sp>
        <p:nvSpPr>
          <p:cNvPr id="1310" name="Rounded Rectangle"/>
          <p:cNvSpPr/>
          <p:nvPr/>
        </p:nvSpPr>
        <p:spPr>
          <a:xfrm>
            <a:off x="2729052" y="3283027"/>
            <a:ext cx="1965842" cy="544713"/>
          </a:xfrm>
          <a:prstGeom prst="roundRect">
            <a:avLst>
              <a:gd name="adj" fmla="val 13115"/>
            </a:avLst>
          </a:prstGeom>
          <a:solidFill>
            <a:schemeClr val="bg1">
              <a:lumMod val="95000"/>
            </a:schemeClr>
          </a:solidFill>
          <a:ln w="25400" cap="flat">
            <a:solidFill>
              <a:srgbClr val="C00000"/>
            </a:solidFill>
            <a:prstDash val="solid"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defTabSz="764325">
              <a:defRPr sz="38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es-ES" sz="1600" noProof="0" dirty="0">
              <a:solidFill>
                <a:schemeClr val="tx1"/>
              </a:solidFill>
              <a:latin typeface="Poppins" panose="020B0604020202020204" charset="0"/>
              <a:cs typeface="Poppins" panose="020B0604020202020204" charset="0"/>
            </a:endParaRPr>
          </a:p>
        </p:txBody>
      </p:sp>
      <p:sp>
        <p:nvSpPr>
          <p:cNvPr id="1311" name="Type information here."/>
          <p:cNvSpPr txBox="1"/>
          <p:nvPr/>
        </p:nvSpPr>
        <p:spPr>
          <a:xfrm>
            <a:off x="2826097" y="3443814"/>
            <a:ext cx="1771752" cy="284693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19050" tIns="19050" rIns="19050" bIns="19050" numCol="1" anchor="t">
            <a:spAutoFit/>
          </a:bodyPr>
          <a:lstStyle>
            <a:lvl1pPr defTabSz="325120">
              <a:defRPr sz="1100" b="0">
                <a:solidFill>
                  <a:srgbClr val="64798C"/>
                </a:solidFill>
                <a:latin typeface="DM Sans Regular"/>
                <a:ea typeface="DM Sans Regular"/>
                <a:cs typeface="DM Sans Regular"/>
                <a:sym typeface="DM Sans Regular"/>
              </a:defRPr>
            </a:lvl1pPr>
          </a:lstStyle>
          <a:p>
            <a:pPr algn="ctr"/>
            <a:r>
              <a:rPr lang="es-ES" sz="1600" noProof="0" dirty="0">
                <a:solidFill>
                  <a:srgbClr val="000000"/>
                </a:solidFill>
                <a:latin typeface="Calibri" panose="020F0502020204030204" pitchFamily="34" charset="0"/>
                <a:cs typeface="Poppins" panose="020B0604020202020204" charset="0"/>
              </a:rPr>
              <a:t>Actuación </a:t>
            </a:r>
          </a:p>
        </p:txBody>
      </p:sp>
      <p:sp>
        <p:nvSpPr>
          <p:cNvPr id="1312" name="Shape"/>
          <p:cNvSpPr/>
          <p:nvPr/>
        </p:nvSpPr>
        <p:spPr>
          <a:xfrm>
            <a:off x="5102066" y="3450298"/>
            <a:ext cx="2535893" cy="2101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9" h="21501" extrusionOk="0">
                <a:moveTo>
                  <a:pt x="19887" y="21501"/>
                </a:moveTo>
                <a:cubicBezTo>
                  <a:pt x="19814" y="21501"/>
                  <a:pt x="19741" y="21402"/>
                  <a:pt x="19674" y="21205"/>
                </a:cubicBezTo>
                <a:cubicBezTo>
                  <a:pt x="19620" y="21050"/>
                  <a:pt x="19571" y="20839"/>
                  <a:pt x="19529" y="20581"/>
                </a:cubicBezTo>
                <a:cubicBezTo>
                  <a:pt x="19487" y="20323"/>
                  <a:pt x="19453" y="20021"/>
                  <a:pt x="19428" y="19688"/>
                </a:cubicBezTo>
                <a:cubicBezTo>
                  <a:pt x="19365" y="18847"/>
                  <a:pt x="19365" y="17874"/>
                  <a:pt x="19428" y="17032"/>
                </a:cubicBezTo>
                <a:cubicBezTo>
                  <a:pt x="19448" y="16772"/>
                  <a:pt x="19482" y="16498"/>
                  <a:pt x="19530" y="16167"/>
                </a:cubicBezTo>
                <a:cubicBezTo>
                  <a:pt x="19578" y="15836"/>
                  <a:pt x="19641" y="15448"/>
                  <a:pt x="19719" y="14964"/>
                </a:cubicBezTo>
                <a:lnTo>
                  <a:pt x="19892" y="13894"/>
                </a:lnTo>
                <a:lnTo>
                  <a:pt x="775" y="13894"/>
                </a:lnTo>
                <a:cubicBezTo>
                  <a:pt x="665" y="13894"/>
                  <a:pt x="576" y="13894"/>
                  <a:pt x="505" y="13871"/>
                </a:cubicBezTo>
                <a:cubicBezTo>
                  <a:pt x="433" y="13848"/>
                  <a:pt x="378" y="13802"/>
                  <a:pt x="334" y="13707"/>
                </a:cubicBezTo>
                <a:cubicBezTo>
                  <a:pt x="193" y="13390"/>
                  <a:pt x="81" y="12700"/>
                  <a:pt x="30" y="11826"/>
                </a:cubicBezTo>
                <a:cubicBezTo>
                  <a:pt x="10" y="11481"/>
                  <a:pt x="0" y="11117"/>
                  <a:pt x="0" y="10750"/>
                </a:cubicBezTo>
                <a:cubicBezTo>
                  <a:pt x="0" y="10386"/>
                  <a:pt x="10" y="10023"/>
                  <a:pt x="30" y="9680"/>
                </a:cubicBezTo>
                <a:cubicBezTo>
                  <a:pt x="81" y="8805"/>
                  <a:pt x="193" y="8116"/>
                  <a:pt x="334" y="7799"/>
                </a:cubicBezTo>
                <a:cubicBezTo>
                  <a:pt x="378" y="7704"/>
                  <a:pt x="433" y="7657"/>
                  <a:pt x="505" y="7634"/>
                </a:cubicBezTo>
                <a:cubicBezTo>
                  <a:pt x="576" y="7611"/>
                  <a:pt x="665" y="7612"/>
                  <a:pt x="775" y="7612"/>
                </a:cubicBezTo>
                <a:lnTo>
                  <a:pt x="19892" y="7612"/>
                </a:lnTo>
                <a:lnTo>
                  <a:pt x="19719" y="6541"/>
                </a:lnTo>
                <a:cubicBezTo>
                  <a:pt x="19641" y="6058"/>
                  <a:pt x="19578" y="5674"/>
                  <a:pt x="19530" y="5343"/>
                </a:cubicBezTo>
                <a:cubicBezTo>
                  <a:pt x="19482" y="5012"/>
                  <a:pt x="19448" y="4734"/>
                  <a:pt x="19428" y="4473"/>
                </a:cubicBezTo>
                <a:cubicBezTo>
                  <a:pt x="19364" y="3632"/>
                  <a:pt x="19364" y="2659"/>
                  <a:pt x="19428" y="1817"/>
                </a:cubicBezTo>
                <a:cubicBezTo>
                  <a:pt x="19453" y="1485"/>
                  <a:pt x="19488" y="1184"/>
                  <a:pt x="19529" y="924"/>
                </a:cubicBezTo>
                <a:cubicBezTo>
                  <a:pt x="19571" y="665"/>
                  <a:pt x="19620" y="451"/>
                  <a:pt x="19674" y="296"/>
                </a:cubicBezTo>
                <a:cubicBezTo>
                  <a:pt x="19809" y="-98"/>
                  <a:pt x="19966" y="-98"/>
                  <a:pt x="20102" y="296"/>
                </a:cubicBezTo>
                <a:cubicBezTo>
                  <a:pt x="20144" y="422"/>
                  <a:pt x="20189" y="630"/>
                  <a:pt x="20243" y="929"/>
                </a:cubicBezTo>
                <a:cubicBezTo>
                  <a:pt x="20296" y="1227"/>
                  <a:pt x="20358" y="1616"/>
                  <a:pt x="20436" y="2100"/>
                </a:cubicBezTo>
                <a:lnTo>
                  <a:pt x="21262" y="7215"/>
                </a:lnTo>
                <a:cubicBezTo>
                  <a:pt x="21340" y="7699"/>
                  <a:pt x="21403" y="8087"/>
                  <a:pt x="21451" y="8418"/>
                </a:cubicBezTo>
                <a:cubicBezTo>
                  <a:pt x="21499" y="8749"/>
                  <a:pt x="21533" y="9023"/>
                  <a:pt x="21553" y="9284"/>
                </a:cubicBezTo>
                <a:cubicBezTo>
                  <a:pt x="21570" y="9514"/>
                  <a:pt x="21582" y="9755"/>
                  <a:pt x="21590" y="10003"/>
                </a:cubicBezTo>
                <a:cubicBezTo>
                  <a:pt x="21597" y="10250"/>
                  <a:pt x="21600" y="10500"/>
                  <a:pt x="21598" y="10750"/>
                </a:cubicBezTo>
                <a:cubicBezTo>
                  <a:pt x="21600" y="11002"/>
                  <a:pt x="21597" y="11254"/>
                  <a:pt x="21590" y="11502"/>
                </a:cubicBezTo>
                <a:cubicBezTo>
                  <a:pt x="21582" y="11750"/>
                  <a:pt x="21570" y="11992"/>
                  <a:pt x="21553" y="12222"/>
                </a:cubicBezTo>
                <a:cubicBezTo>
                  <a:pt x="21533" y="12482"/>
                  <a:pt x="21499" y="12761"/>
                  <a:pt x="21451" y="13092"/>
                </a:cubicBezTo>
                <a:cubicBezTo>
                  <a:pt x="21403" y="13423"/>
                  <a:pt x="21340" y="13806"/>
                  <a:pt x="21262" y="14290"/>
                </a:cubicBezTo>
                <a:lnTo>
                  <a:pt x="20436" y="19406"/>
                </a:lnTo>
                <a:cubicBezTo>
                  <a:pt x="20358" y="19890"/>
                  <a:pt x="20296" y="20279"/>
                  <a:pt x="20243" y="20577"/>
                </a:cubicBezTo>
                <a:cubicBezTo>
                  <a:pt x="20189" y="20874"/>
                  <a:pt x="20144" y="21079"/>
                  <a:pt x="20102" y="21205"/>
                </a:cubicBezTo>
                <a:cubicBezTo>
                  <a:pt x="20035" y="21401"/>
                  <a:pt x="19961" y="21502"/>
                  <a:pt x="19887" y="2150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defTabSz="764325">
              <a:defRPr sz="38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es-ES" sz="1600" noProof="0" dirty="0">
              <a:solidFill>
                <a:schemeClr val="tx1"/>
              </a:solidFill>
              <a:latin typeface="Poppins" panose="020B0604020202020204" charset="0"/>
              <a:cs typeface="Poppins" panose="020B0604020202020204" charset="0"/>
            </a:endParaRPr>
          </a:p>
        </p:txBody>
      </p:sp>
      <p:sp>
        <p:nvSpPr>
          <p:cNvPr id="1313" name="Rounded Rectangle"/>
          <p:cNvSpPr/>
          <p:nvPr/>
        </p:nvSpPr>
        <p:spPr>
          <a:xfrm>
            <a:off x="5387090" y="3283027"/>
            <a:ext cx="1965844" cy="544713"/>
          </a:xfrm>
          <a:prstGeom prst="roundRect">
            <a:avLst>
              <a:gd name="adj" fmla="val 13115"/>
            </a:avLst>
          </a:prstGeom>
          <a:solidFill>
            <a:schemeClr val="bg1">
              <a:lumMod val="95000"/>
            </a:schemeClr>
          </a:solidFill>
          <a:ln w="25400" cap="flat">
            <a:solidFill>
              <a:srgbClr val="C00000"/>
            </a:solidFill>
            <a:prstDash val="solid"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defTabSz="764325">
              <a:defRPr sz="38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es-ES" sz="1600" noProof="0" dirty="0">
              <a:solidFill>
                <a:schemeClr val="tx1"/>
              </a:solidFill>
              <a:latin typeface="Poppins" panose="020B0604020202020204" charset="0"/>
              <a:cs typeface="Poppins" panose="020B0604020202020204" charset="0"/>
            </a:endParaRPr>
          </a:p>
        </p:txBody>
      </p:sp>
      <p:sp>
        <p:nvSpPr>
          <p:cNvPr id="1314" name="Type information here."/>
          <p:cNvSpPr txBox="1"/>
          <p:nvPr/>
        </p:nvSpPr>
        <p:spPr>
          <a:xfrm>
            <a:off x="5484135" y="3443814"/>
            <a:ext cx="1771754" cy="284693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19050" tIns="19050" rIns="19050" bIns="19050" numCol="1" anchor="t">
            <a:spAutoFit/>
          </a:bodyPr>
          <a:lstStyle>
            <a:lvl1pPr defTabSz="325120">
              <a:defRPr sz="1100" b="0">
                <a:solidFill>
                  <a:srgbClr val="64798C"/>
                </a:solidFill>
                <a:latin typeface="DM Sans Regular"/>
                <a:ea typeface="DM Sans Regular"/>
                <a:cs typeface="DM Sans Regular"/>
                <a:sym typeface="DM Sans Regular"/>
              </a:defRPr>
            </a:lvl1pPr>
          </a:lstStyle>
          <a:p>
            <a:pPr algn="ctr"/>
            <a:r>
              <a:rPr lang="es-ES" sz="1600" noProof="0" dirty="0">
                <a:solidFill>
                  <a:srgbClr val="000000"/>
                </a:solidFill>
                <a:latin typeface="Calibri" panose="020F0502020204030204" pitchFamily="34" charset="0"/>
                <a:cs typeface="Poppins" panose="020B0604020202020204" charset="0"/>
              </a:rPr>
              <a:t>Actuación </a:t>
            </a:r>
          </a:p>
        </p:txBody>
      </p:sp>
      <p:sp>
        <p:nvSpPr>
          <p:cNvPr id="1315" name="Shape"/>
          <p:cNvSpPr/>
          <p:nvPr/>
        </p:nvSpPr>
        <p:spPr>
          <a:xfrm>
            <a:off x="7806765" y="3450298"/>
            <a:ext cx="2535893" cy="2101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9" h="21501" extrusionOk="0">
                <a:moveTo>
                  <a:pt x="19887" y="21501"/>
                </a:moveTo>
                <a:cubicBezTo>
                  <a:pt x="19814" y="21501"/>
                  <a:pt x="19741" y="21402"/>
                  <a:pt x="19674" y="21205"/>
                </a:cubicBezTo>
                <a:cubicBezTo>
                  <a:pt x="19620" y="21050"/>
                  <a:pt x="19571" y="20839"/>
                  <a:pt x="19529" y="20581"/>
                </a:cubicBezTo>
                <a:cubicBezTo>
                  <a:pt x="19487" y="20323"/>
                  <a:pt x="19453" y="20021"/>
                  <a:pt x="19428" y="19688"/>
                </a:cubicBezTo>
                <a:cubicBezTo>
                  <a:pt x="19365" y="18847"/>
                  <a:pt x="19365" y="17874"/>
                  <a:pt x="19428" y="17032"/>
                </a:cubicBezTo>
                <a:cubicBezTo>
                  <a:pt x="19448" y="16772"/>
                  <a:pt x="19482" y="16498"/>
                  <a:pt x="19530" y="16167"/>
                </a:cubicBezTo>
                <a:cubicBezTo>
                  <a:pt x="19578" y="15836"/>
                  <a:pt x="19641" y="15448"/>
                  <a:pt x="19719" y="14964"/>
                </a:cubicBezTo>
                <a:lnTo>
                  <a:pt x="19892" y="13894"/>
                </a:lnTo>
                <a:lnTo>
                  <a:pt x="775" y="13894"/>
                </a:lnTo>
                <a:cubicBezTo>
                  <a:pt x="665" y="13894"/>
                  <a:pt x="576" y="13894"/>
                  <a:pt x="505" y="13871"/>
                </a:cubicBezTo>
                <a:cubicBezTo>
                  <a:pt x="433" y="13848"/>
                  <a:pt x="378" y="13802"/>
                  <a:pt x="334" y="13707"/>
                </a:cubicBezTo>
                <a:cubicBezTo>
                  <a:pt x="193" y="13390"/>
                  <a:pt x="81" y="12700"/>
                  <a:pt x="30" y="11826"/>
                </a:cubicBezTo>
                <a:cubicBezTo>
                  <a:pt x="10" y="11481"/>
                  <a:pt x="0" y="11117"/>
                  <a:pt x="0" y="10750"/>
                </a:cubicBezTo>
                <a:cubicBezTo>
                  <a:pt x="0" y="10386"/>
                  <a:pt x="10" y="10023"/>
                  <a:pt x="30" y="9680"/>
                </a:cubicBezTo>
                <a:cubicBezTo>
                  <a:pt x="81" y="8805"/>
                  <a:pt x="193" y="8116"/>
                  <a:pt x="334" y="7799"/>
                </a:cubicBezTo>
                <a:cubicBezTo>
                  <a:pt x="378" y="7704"/>
                  <a:pt x="433" y="7657"/>
                  <a:pt x="505" y="7634"/>
                </a:cubicBezTo>
                <a:cubicBezTo>
                  <a:pt x="576" y="7611"/>
                  <a:pt x="665" y="7612"/>
                  <a:pt x="775" y="7612"/>
                </a:cubicBezTo>
                <a:lnTo>
                  <a:pt x="19892" y="7612"/>
                </a:lnTo>
                <a:lnTo>
                  <a:pt x="19719" y="6541"/>
                </a:lnTo>
                <a:cubicBezTo>
                  <a:pt x="19641" y="6058"/>
                  <a:pt x="19578" y="5674"/>
                  <a:pt x="19530" y="5343"/>
                </a:cubicBezTo>
                <a:cubicBezTo>
                  <a:pt x="19482" y="5012"/>
                  <a:pt x="19448" y="4734"/>
                  <a:pt x="19428" y="4473"/>
                </a:cubicBezTo>
                <a:cubicBezTo>
                  <a:pt x="19364" y="3632"/>
                  <a:pt x="19364" y="2659"/>
                  <a:pt x="19428" y="1817"/>
                </a:cubicBezTo>
                <a:cubicBezTo>
                  <a:pt x="19453" y="1485"/>
                  <a:pt x="19488" y="1184"/>
                  <a:pt x="19529" y="924"/>
                </a:cubicBezTo>
                <a:cubicBezTo>
                  <a:pt x="19571" y="665"/>
                  <a:pt x="19620" y="451"/>
                  <a:pt x="19674" y="296"/>
                </a:cubicBezTo>
                <a:cubicBezTo>
                  <a:pt x="19809" y="-98"/>
                  <a:pt x="19966" y="-98"/>
                  <a:pt x="20102" y="296"/>
                </a:cubicBezTo>
                <a:cubicBezTo>
                  <a:pt x="20144" y="422"/>
                  <a:pt x="20189" y="630"/>
                  <a:pt x="20243" y="929"/>
                </a:cubicBezTo>
                <a:cubicBezTo>
                  <a:pt x="20296" y="1227"/>
                  <a:pt x="20358" y="1616"/>
                  <a:pt x="20436" y="2100"/>
                </a:cubicBezTo>
                <a:lnTo>
                  <a:pt x="21262" y="7215"/>
                </a:lnTo>
                <a:cubicBezTo>
                  <a:pt x="21340" y="7699"/>
                  <a:pt x="21403" y="8087"/>
                  <a:pt x="21451" y="8418"/>
                </a:cubicBezTo>
                <a:cubicBezTo>
                  <a:pt x="21499" y="8749"/>
                  <a:pt x="21533" y="9023"/>
                  <a:pt x="21553" y="9284"/>
                </a:cubicBezTo>
                <a:cubicBezTo>
                  <a:pt x="21570" y="9514"/>
                  <a:pt x="21582" y="9755"/>
                  <a:pt x="21590" y="10003"/>
                </a:cubicBezTo>
                <a:cubicBezTo>
                  <a:pt x="21597" y="10250"/>
                  <a:pt x="21600" y="10500"/>
                  <a:pt x="21598" y="10750"/>
                </a:cubicBezTo>
                <a:cubicBezTo>
                  <a:pt x="21600" y="11002"/>
                  <a:pt x="21597" y="11254"/>
                  <a:pt x="21590" y="11502"/>
                </a:cubicBezTo>
                <a:cubicBezTo>
                  <a:pt x="21582" y="11750"/>
                  <a:pt x="21570" y="11992"/>
                  <a:pt x="21553" y="12222"/>
                </a:cubicBezTo>
                <a:cubicBezTo>
                  <a:pt x="21533" y="12482"/>
                  <a:pt x="21499" y="12761"/>
                  <a:pt x="21451" y="13092"/>
                </a:cubicBezTo>
                <a:cubicBezTo>
                  <a:pt x="21403" y="13423"/>
                  <a:pt x="21340" y="13806"/>
                  <a:pt x="21262" y="14290"/>
                </a:cubicBezTo>
                <a:lnTo>
                  <a:pt x="20436" y="19406"/>
                </a:lnTo>
                <a:cubicBezTo>
                  <a:pt x="20358" y="19890"/>
                  <a:pt x="20296" y="20279"/>
                  <a:pt x="20243" y="20577"/>
                </a:cubicBezTo>
                <a:cubicBezTo>
                  <a:pt x="20189" y="20874"/>
                  <a:pt x="20144" y="21079"/>
                  <a:pt x="20102" y="21205"/>
                </a:cubicBezTo>
                <a:cubicBezTo>
                  <a:pt x="20035" y="21401"/>
                  <a:pt x="19961" y="21502"/>
                  <a:pt x="19887" y="2150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defTabSz="764325">
              <a:defRPr sz="38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es-ES" sz="1600" noProof="0" dirty="0">
              <a:solidFill>
                <a:schemeClr val="tx1"/>
              </a:solidFill>
              <a:latin typeface="Poppins" panose="020B0604020202020204" charset="0"/>
              <a:cs typeface="Poppins" panose="020B0604020202020204" charset="0"/>
            </a:endParaRPr>
          </a:p>
        </p:txBody>
      </p:sp>
      <p:sp>
        <p:nvSpPr>
          <p:cNvPr id="1316" name="Rounded Rectangle"/>
          <p:cNvSpPr/>
          <p:nvPr/>
        </p:nvSpPr>
        <p:spPr>
          <a:xfrm>
            <a:off x="8091790" y="3283027"/>
            <a:ext cx="1965842" cy="544713"/>
          </a:xfrm>
          <a:prstGeom prst="roundRect">
            <a:avLst>
              <a:gd name="adj" fmla="val 13115"/>
            </a:avLst>
          </a:prstGeom>
          <a:solidFill>
            <a:schemeClr val="bg1">
              <a:lumMod val="95000"/>
            </a:schemeClr>
          </a:solidFill>
          <a:ln w="25400" cap="flat">
            <a:solidFill>
              <a:srgbClr val="C00000"/>
            </a:solidFill>
            <a:prstDash val="solid"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defTabSz="764325">
              <a:defRPr sz="38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es-ES" sz="1600" noProof="0" dirty="0">
              <a:solidFill>
                <a:schemeClr val="tx1"/>
              </a:solidFill>
              <a:latin typeface="Poppins" panose="020B0604020202020204" charset="0"/>
              <a:cs typeface="Poppins" panose="020B0604020202020204" charset="0"/>
            </a:endParaRPr>
          </a:p>
        </p:txBody>
      </p:sp>
      <p:sp>
        <p:nvSpPr>
          <p:cNvPr id="1317" name="Type information here."/>
          <p:cNvSpPr txBox="1"/>
          <p:nvPr/>
        </p:nvSpPr>
        <p:spPr>
          <a:xfrm>
            <a:off x="8188835" y="3443814"/>
            <a:ext cx="1771752" cy="284693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19050" tIns="19050" rIns="19050" bIns="19050" numCol="1" anchor="t">
            <a:spAutoFit/>
          </a:bodyPr>
          <a:lstStyle>
            <a:lvl1pPr defTabSz="325120">
              <a:defRPr sz="1100" b="0">
                <a:solidFill>
                  <a:srgbClr val="64798C"/>
                </a:solidFill>
                <a:latin typeface="DM Sans Regular"/>
                <a:ea typeface="DM Sans Regular"/>
                <a:cs typeface="DM Sans Regular"/>
                <a:sym typeface="DM Sans Regular"/>
              </a:defRPr>
            </a:lvl1pPr>
          </a:lstStyle>
          <a:p>
            <a:pPr algn="ctr"/>
            <a:r>
              <a:rPr lang="es-ES" sz="1600" noProof="0" dirty="0">
                <a:solidFill>
                  <a:srgbClr val="000000"/>
                </a:solidFill>
                <a:latin typeface="Calibri" panose="020F0502020204030204" pitchFamily="34" charset="0"/>
                <a:cs typeface="Poppins" panose="020B0604020202020204" charset="0"/>
              </a:rPr>
              <a:t>Actuación </a:t>
            </a:r>
          </a:p>
        </p:txBody>
      </p:sp>
      <p:sp>
        <p:nvSpPr>
          <p:cNvPr id="1325" name="Rounded Rectangle"/>
          <p:cNvSpPr/>
          <p:nvPr/>
        </p:nvSpPr>
        <p:spPr>
          <a:xfrm>
            <a:off x="695324" y="3960469"/>
            <a:ext cx="1650069" cy="544712"/>
          </a:xfrm>
          <a:prstGeom prst="roundRect">
            <a:avLst>
              <a:gd name="adj" fmla="val 13115"/>
            </a:avLst>
          </a:prstGeom>
          <a:solidFill>
            <a:schemeClr val="bg1">
              <a:lumMod val="95000"/>
            </a:schemeClr>
          </a:solidFill>
          <a:ln w="3175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defTabSz="764325">
              <a:defRPr sz="38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es-ES" sz="1600" noProof="0" dirty="0">
              <a:latin typeface="Poppins" panose="020B0604020202020204" charset="0"/>
              <a:cs typeface="Poppins" panose="020B0604020202020204" charset="0"/>
            </a:endParaRPr>
          </a:p>
        </p:txBody>
      </p:sp>
      <p:sp>
        <p:nvSpPr>
          <p:cNvPr id="1326" name="4. Type text here"/>
          <p:cNvSpPr txBox="1"/>
          <p:nvPr/>
        </p:nvSpPr>
        <p:spPr>
          <a:xfrm>
            <a:off x="889152" y="4121256"/>
            <a:ext cx="1344386" cy="284693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19050" tIns="19050" rIns="19050" bIns="19050" numCol="1" anchor="t">
            <a:spAutoFit/>
          </a:bodyPr>
          <a:lstStyle>
            <a:lvl1pPr algn="l" defTabSz="325120">
              <a:defRPr sz="1600" b="0">
                <a:solidFill>
                  <a:srgbClr val="1D1C21"/>
                </a:solidFill>
                <a:latin typeface="+mn-lt"/>
                <a:ea typeface="+mn-ea"/>
                <a:cs typeface="+mn-cs"/>
                <a:sym typeface="DM Sans Bold"/>
              </a:defRPr>
            </a:lvl1pPr>
          </a:lstStyle>
          <a:p>
            <a:r>
              <a:rPr lang="es-ES" noProof="0" dirty="0">
                <a:solidFill>
                  <a:srgbClr val="000000"/>
                </a:solidFill>
                <a:latin typeface="Calibri" panose="020F0502020204030204" pitchFamily="34" charset="0"/>
                <a:cs typeface="Poppins" panose="020B0604020202020204" charset="0"/>
              </a:rPr>
              <a:t>Gobernanza</a:t>
            </a:r>
          </a:p>
        </p:txBody>
      </p:sp>
      <p:sp>
        <p:nvSpPr>
          <p:cNvPr id="1327" name="Shape"/>
          <p:cNvSpPr/>
          <p:nvPr/>
        </p:nvSpPr>
        <p:spPr>
          <a:xfrm>
            <a:off x="2444027" y="4127741"/>
            <a:ext cx="2535893" cy="2101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9" h="21501" extrusionOk="0">
                <a:moveTo>
                  <a:pt x="19887" y="21501"/>
                </a:moveTo>
                <a:cubicBezTo>
                  <a:pt x="19814" y="21501"/>
                  <a:pt x="19741" y="21402"/>
                  <a:pt x="19674" y="21205"/>
                </a:cubicBezTo>
                <a:cubicBezTo>
                  <a:pt x="19620" y="21050"/>
                  <a:pt x="19571" y="20839"/>
                  <a:pt x="19529" y="20581"/>
                </a:cubicBezTo>
                <a:cubicBezTo>
                  <a:pt x="19487" y="20323"/>
                  <a:pt x="19453" y="20021"/>
                  <a:pt x="19428" y="19688"/>
                </a:cubicBezTo>
                <a:cubicBezTo>
                  <a:pt x="19365" y="18847"/>
                  <a:pt x="19365" y="17874"/>
                  <a:pt x="19428" y="17032"/>
                </a:cubicBezTo>
                <a:cubicBezTo>
                  <a:pt x="19448" y="16772"/>
                  <a:pt x="19482" y="16498"/>
                  <a:pt x="19530" y="16167"/>
                </a:cubicBezTo>
                <a:cubicBezTo>
                  <a:pt x="19578" y="15836"/>
                  <a:pt x="19641" y="15448"/>
                  <a:pt x="19719" y="14964"/>
                </a:cubicBezTo>
                <a:lnTo>
                  <a:pt x="19892" y="13894"/>
                </a:lnTo>
                <a:lnTo>
                  <a:pt x="775" y="13894"/>
                </a:lnTo>
                <a:cubicBezTo>
                  <a:pt x="665" y="13894"/>
                  <a:pt x="576" y="13894"/>
                  <a:pt x="505" y="13871"/>
                </a:cubicBezTo>
                <a:cubicBezTo>
                  <a:pt x="433" y="13848"/>
                  <a:pt x="378" y="13802"/>
                  <a:pt x="334" y="13707"/>
                </a:cubicBezTo>
                <a:cubicBezTo>
                  <a:pt x="193" y="13390"/>
                  <a:pt x="81" y="12700"/>
                  <a:pt x="30" y="11826"/>
                </a:cubicBezTo>
                <a:cubicBezTo>
                  <a:pt x="10" y="11481"/>
                  <a:pt x="0" y="11117"/>
                  <a:pt x="0" y="10750"/>
                </a:cubicBezTo>
                <a:cubicBezTo>
                  <a:pt x="0" y="10386"/>
                  <a:pt x="10" y="10023"/>
                  <a:pt x="30" y="9680"/>
                </a:cubicBezTo>
                <a:cubicBezTo>
                  <a:pt x="81" y="8805"/>
                  <a:pt x="193" y="8116"/>
                  <a:pt x="334" y="7799"/>
                </a:cubicBezTo>
                <a:cubicBezTo>
                  <a:pt x="378" y="7704"/>
                  <a:pt x="433" y="7657"/>
                  <a:pt x="505" y="7634"/>
                </a:cubicBezTo>
                <a:cubicBezTo>
                  <a:pt x="576" y="7611"/>
                  <a:pt x="665" y="7612"/>
                  <a:pt x="775" y="7612"/>
                </a:cubicBezTo>
                <a:lnTo>
                  <a:pt x="19892" y="7612"/>
                </a:lnTo>
                <a:lnTo>
                  <a:pt x="19719" y="6541"/>
                </a:lnTo>
                <a:cubicBezTo>
                  <a:pt x="19641" y="6058"/>
                  <a:pt x="19578" y="5674"/>
                  <a:pt x="19530" y="5343"/>
                </a:cubicBezTo>
                <a:cubicBezTo>
                  <a:pt x="19482" y="5012"/>
                  <a:pt x="19448" y="4734"/>
                  <a:pt x="19428" y="4473"/>
                </a:cubicBezTo>
                <a:cubicBezTo>
                  <a:pt x="19364" y="3632"/>
                  <a:pt x="19364" y="2659"/>
                  <a:pt x="19428" y="1817"/>
                </a:cubicBezTo>
                <a:cubicBezTo>
                  <a:pt x="19453" y="1485"/>
                  <a:pt x="19488" y="1184"/>
                  <a:pt x="19529" y="924"/>
                </a:cubicBezTo>
                <a:cubicBezTo>
                  <a:pt x="19571" y="665"/>
                  <a:pt x="19620" y="451"/>
                  <a:pt x="19674" y="296"/>
                </a:cubicBezTo>
                <a:cubicBezTo>
                  <a:pt x="19809" y="-98"/>
                  <a:pt x="19966" y="-98"/>
                  <a:pt x="20102" y="296"/>
                </a:cubicBezTo>
                <a:cubicBezTo>
                  <a:pt x="20144" y="422"/>
                  <a:pt x="20189" y="630"/>
                  <a:pt x="20243" y="929"/>
                </a:cubicBezTo>
                <a:cubicBezTo>
                  <a:pt x="20296" y="1227"/>
                  <a:pt x="20358" y="1616"/>
                  <a:pt x="20436" y="2100"/>
                </a:cubicBezTo>
                <a:lnTo>
                  <a:pt x="21262" y="7215"/>
                </a:lnTo>
                <a:cubicBezTo>
                  <a:pt x="21340" y="7699"/>
                  <a:pt x="21403" y="8087"/>
                  <a:pt x="21451" y="8418"/>
                </a:cubicBezTo>
                <a:cubicBezTo>
                  <a:pt x="21499" y="8749"/>
                  <a:pt x="21533" y="9023"/>
                  <a:pt x="21553" y="9284"/>
                </a:cubicBezTo>
                <a:cubicBezTo>
                  <a:pt x="21570" y="9514"/>
                  <a:pt x="21582" y="9755"/>
                  <a:pt x="21590" y="10003"/>
                </a:cubicBezTo>
                <a:cubicBezTo>
                  <a:pt x="21597" y="10250"/>
                  <a:pt x="21600" y="10500"/>
                  <a:pt x="21598" y="10750"/>
                </a:cubicBezTo>
                <a:cubicBezTo>
                  <a:pt x="21600" y="11002"/>
                  <a:pt x="21597" y="11254"/>
                  <a:pt x="21590" y="11502"/>
                </a:cubicBezTo>
                <a:cubicBezTo>
                  <a:pt x="21582" y="11750"/>
                  <a:pt x="21570" y="11992"/>
                  <a:pt x="21553" y="12222"/>
                </a:cubicBezTo>
                <a:cubicBezTo>
                  <a:pt x="21533" y="12482"/>
                  <a:pt x="21499" y="12761"/>
                  <a:pt x="21451" y="13092"/>
                </a:cubicBezTo>
                <a:cubicBezTo>
                  <a:pt x="21403" y="13423"/>
                  <a:pt x="21340" y="13806"/>
                  <a:pt x="21262" y="14290"/>
                </a:cubicBezTo>
                <a:lnTo>
                  <a:pt x="20436" y="19406"/>
                </a:lnTo>
                <a:cubicBezTo>
                  <a:pt x="20358" y="19890"/>
                  <a:pt x="20296" y="20279"/>
                  <a:pt x="20243" y="20577"/>
                </a:cubicBezTo>
                <a:cubicBezTo>
                  <a:pt x="20189" y="20874"/>
                  <a:pt x="20144" y="21079"/>
                  <a:pt x="20102" y="21205"/>
                </a:cubicBezTo>
                <a:cubicBezTo>
                  <a:pt x="20035" y="21401"/>
                  <a:pt x="19961" y="21502"/>
                  <a:pt x="19887" y="2150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defTabSz="764325">
              <a:defRPr sz="38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es-ES" sz="1600" noProof="0" dirty="0">
              <a:solidFill>
                <a:schemeClr val="tx1"/>
              </a:solidFill>
              <a:latin typeface="Poppins" panose="020B0604020202020204" charset="0"/>
              <a:cs typeface="Poppins" panose="020B0604020202020204" charset="0"/>
            </a:endParaRPr>
          </a:p>
        </p:txBody>
      </p:sp>
      <p:sp>
        <p:nvSpPr>
          <p:cNvPr id="1328" name="Rounded Rectangle"/>
          <p:cNvSpPr/>
          <p:nvPr/>
        </p:nvSpPr>
        <p:spPr>
          <a:xfrm>
            <a:off x="2729052" y="3960469"/>
            <a:ext cx="1965842" cy="544712"/>
          </a:xfrm>
          <a:prstGeom prst="roundRect">
            <a:avLst>
              <a:gd name="adj" fmla="val 13115"/>
            </a:avLst>
          </a:prstGeom>
          <a:solidFill>
            <a:schemeClr val="bg1">
              <a:lumMod val="95000"/>
            </a:schemeClr>
          </a:solidFill>
          <a:ln w="25400" cap="flat">
            <a:solidFill>
              <a:srgbClr val="C00000"/>
            </a:solidFill>
            <a:prstDash val="solid"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defTabSz="764325">
              <a:defRPr sz="38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es-ES" sz="1600" noProof="0" dirty="0">
              <a:solidFill>
                <a:schemeClr val="tx1"/>
              </a:solidFill>
              <a:latin typeface="Poppins" panose="020B0604020202020204" charset="0"/>
              <a:cs typeface="Poppins" panose="020B0604020202020204" charset="0"/>
            </a:endParaRPr>
          </a:p>
        </p:txBody>
      </p:sp>
      <p:sp>
        <p:nvSpPr>
          <p:cNvPr id="1329" name="Type information here."/>
          <p:cNvSpPr txBox="1"/>
          <p:nvPr/>
        </p:nvSpPr>
        <p:spPr>
          <a:xfrm>
            <a:off x="2826097" y="4121256"/>
            <a:ext cx="1771752" cy="284693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19050" tIns="19050" rIns="19050" bIns="19050" numCol="1" anchor="t">
            <a:spAutoFit/>
          </a:bodyPr>
          <a:lstStyle>
            <a:lvl1pPr defTabSz="325120">
              <a:defRPr sz="1100" b="0">
                <a:solidFill>
                  <a:srgbClr val="64798C"/>
                </a:solidFill>
                <a:latin typeface="DM Sans Regular"/>
                <a:ea typeface="DM Sans Regular"/>
                <a:cs typeface="DM Sans Regular"/>
                <a:sym typeface="DM Sans Regular"/>
              </a:defRPr>
            </a:lvl1pPr>
          </a:lstStyle>
          <a:p>
            <a:pPr algn="ctr"/>
            <a:r>
              <a:rPr lang="es-ES" sz="1600" noProof="0" dirty="0">
                <a:solidFill>
                  <a:srgbClr val="000000"/>
                </a:solidFill>
                <a:latin typeface="Calibri" panose="020F0502020204030204" pitchFamily="34" charset="0"/>
                <a:cs typeface="Poppins" panose="020B0604020202020204" charset="0"/>
              </a:rPr>
              <a:t>Actuación </a:t>
            </a:r>
          </a:p>
        </p:txBody>
      </p:sp>
      <p:sp>
        <p:nvSpPr>
          <p:cNvPr id="1330" name="Shape"/>
          <p:cNvSpPr/>
          <p:nvPr/>
        </p:nvSpPr>
        <p:spPr>
          <a:xfrm>
            <a:off x="5102066" y="4127741"/>
            <a:ext cx="2535893" cy="2101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9" h="21501" extrusionOk="0">
                <a:moveTo>
                  <a:pt x="19887" y="21501"/>
                </a:moveTo>
                <a:cubicBezTo>
                  <a:pt x="19814" y="21501"/>
                  <a:pt x="19741" y="21402"/>
                  <a:pt x="19674" y="21205"/>
                </a:cubicBezTo>
                <a:cubicBezTo>
                  <a:pt x="19620" y="21050"/>
                  <a:pt x="19571" y="20839"/>
                  <a:pt x="19529" y="20581"/>
                </a:cubicBezTo>
                <a:cubicBezTo>
                  <a:pt x="19487" y="20323"/>
                  <a:pt x="19453" y="20021"/>
                  <a:pt x="19428" y="19688"/>
                </a:cubicBezTo>
                <a:cubicBezTo>
                  <a:pt x="19365" y="18847"/>
                  <a:pt x="19365" y="17874"/>
                  <a:pt x="19428" y="17032"/>
                </a:cubicBezTo>
                <a:cubicBezTo>
                  <a:pt x="19448" y="16772"/>
                  <a:pt x="19482" y="16498"/>
                  <a:pt x="19530" y="16167"/>
                </a:cubicBezTo>
                <a:cubicBezTo>
                  <a:pt x="19578" y="15836"/>
                  <a:pt x="19641" y="15448"/>
                  <a:pt x="19719" y="14964"/>
                </a:cubicBezTo>
                <a:lnTo>
                  <a:pt x="19892" y="13894"/>
                </a:lnTo>
                <a:lnTo>
                  <a:pt x="775" y="13894"/>
                </a:lnTo>
                <a:cubicBezTo>
                  <a:pt x="665" y="13894"/>
                  <a:pt x="576" y="13894"/>
                  <a:pt x="505" y="13871"/>
                </a:cubicBezTo>
                <a:cubicBezTo>
                  <a:pt x="433" y="13848"/>
                  <a:pt x="378" y="13802"/>
                  <a:pt x="334" y="13707"/>
                </a:cubicBezTo>
                <a:cubicBezTo>
                  <a:pt x="193" y="13390"/>
                  <a:pt x="81" y="12700"/>
                  <a:pt x="30" y="11826"/>
                </a:cubicBezTo>
                <a:cubicBezTo>
                  <a:pt x="10" y="11481"/>
                  <a:pt x="0" y="11117"/>
                  <a:pt x="0" y="10750"/>
                </a:cubicBezTo>
                <a:cubicBezTo>
                  <a:pt x="0" y="10386"/>
                  <a:pt x="10" y="10023"/>
                  <a:pt x="30" y="9680"/>
                </a:cubicBezTo>
                <a:cubicBezTo>
                  <a:pt x="81" y="8805"/>
                  <a:pt x="193" y="8116"/>
                  <a:pt x="334" y="7799"/>
                </a:cubicBezTo>
                <a:cubicBezTo>
                  <a:pt x="378" y="7704"/>
                  <a:pt x="433" y="7657"/>
                  <a:pt x="505" y="7634"/>
                </a:cubicBezTo>
                <a:cubicBezTo>
                  <a:pt x="576" y="7611"/>
                  <a:pt x="665" y="7612"/>
                  <a:pt x="775" y="7612"/>
                </a:cubicBezTo>
                <a:lnTo>
                  <a:pt x="19892" y="7612"/>
                </a:lnTo>
                <a:lnTo>
                  <a:pt x="19719" y="6541"/>
                </a:lnTo>
                <a:cubicBezTo>
                  <a:pt x="19641" y="6058"/>
                  <a:pt x="19578" y="5674"/>
                  <a:pt x="19530" y="5343"/>
                </a:cubicBezTo>
                <a:cubicBezTo>
                  <a:pt x="19482" y="5012"/>
                  <a:pt x="19448" y="4734"/>
                  <a:pt x="19428" y="4473"/>
                </a:cubicBezTo>
                <a:cubicBezTo>
                  <a:pt x="19364" y="3632"/>
                  <a:pt x="19364" y="2659"/>
                  <a:pt x="19428" y="1817"/>
                </a:cubicBezTo>
                <a:cubicBezTo>
                  <a:pt x="19453" y="1485"/>
                  <a:pt x="19488" y="1184"/>
                  <a:pt x="19529" y="924"/>
                </a:cubicBezTo>
                <a:cubicBezTo>
                  <a:pt x="19571" y="665"/>
                  <a:pt x="19620" y="451"/>
                  <a:pt x="19674" y="296"/>
                </a:cubicBezTo>
                <a:cubicBezTo>
                  <a:pt x="19809" y="-98"/>
                  <a:pt x="19966" y="-98"/>
                  <a:pt x="20102" y="296"/>
                </a:cubicBezTo>
                <a:cubicBezTo>
                  <a:pt x="20144" y="422"/>
                  <a:pt x="20189" y="630"/>
                  <a:pt x="20243" y="929"/>
                </a:cubicBezTo>
                <a:cubicBezTo>
                  <a:pt x="20296" y="1227"/>
                  <a:pt x="20358" y="1616"/>
                  <a:pt x="20436" y="2100"/>
                </a:cubicBezTo>
                <a:lnTo>
                  <a:pt x="21262" y="7215"/>
                </a:lnTo>
                <a:cubicBezTo>
                  <a:pt x="21340" y="7699"/>
                  <a:pt x="21403" y="8087"/>
                  <a:pt x="21451" y="8418"/>
                </a:cubicBezTo>
                <a:cubicBezTo>
                  <a:pt x="21499" y="8749"/>
                  <a:pt x="21533" y="9023"/>
                  <a:pt x="21553" y="9284"/>
                </a:cubicBezTo>
                <a:cubicBezTo>
                  <a:pt x="21570" y="9514"/>
                  <a:pt x="21582" y="9755"/>
                  <a:pt x="21590" y="10003"/>
                </a:cubicBezTo>
                <a:cubicBezTo>
                  <a:pt x="21597" y="10250"/>
                  <a:pt x="21600" y="10500"/>
                  <a:pt x="21598" y="10750"/>
                </a:cubicBezTo>
                <a:cubicBezTo>
                  <a:pt x="21600" y="11002"/>
                  <a:pt x="21597" y="11254"/>
                  <a:pt x="21590" y="11502"/>
                </a:cubicBezTo>
                <a:cubicBezTo>
                  <a:pt x="21582" y="11750"/>
                  <a:pt x="21570" y="11992"/>
                  <a:pt x="21553" y="12222"/>
                </a:cubicBezTo>
                <a:cubicBezTo>
                  <a:pt x="21533" y="12482"/>
                  <a:pt x="21499" y="12761"/>
                  <a:pt x="21451" y="13092"/>
                </a:cubicBezTo>
                <a:cubicBezTo>
                  <a:pt x="21403" y="13423"/>
                  <a:pt x="21340" y="13806"/>
                  <a:pt x="21262" y="14290"/>
                </a:cubicBezTo>
                <a:lnTo>
                  <a:pt x="20436" y="19406"/>
                </a:lnTo>
                <a:cubicBezTo>
                  <a:pt x="20358" y="19890"/>
                  <a:pt x="20296" y="20279"/>
                  <a:pt x="20243" y="20577"/>
                </a:cubicBezTo>
                <a:cubicBezTo>
                  <a:pt x="20189" y="20874"/>
                  <a:pt x="20144" y="21079"/>
                  <a:pt x="20102" y="21205"/>
                </a:cubicBezTo>
                <a:cubicBezTo>
                  <a:pt x="20035" y="21401"/>
                  <a:pt x="19961" y="21502"/>
                  <a:pt x="19887" y="2150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defTabSz="764325">
              <a:defRPr sz="38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es-ES" sz="1600" noProof="0" dirty="0">
              <a:solidFill>
                <a:schemeClr val="tx1"/>
              </a:solidFill>
              <a:latin typeface="Poppins" panose="020B0604020202020204" charset="0"/>
              <a:cs typeface="Poppins" panose="020B0604020202020204" charset="0"/>
            </a:endParaRPr>
          </a:p>
        </p:txBody>
      </p:sp>
      <p:sp>
        <p:nvSpPr>
          <p:cNvPr id="1331" name="Rounded Rectangle"/>
          <p:cNvSpPr/>
          <p:nvPr/>
        </p:nvSpPr>
        <p:spPr>
          <a:xfrm>
            <a:off x="5387090" y="3960469"/>
            <a:ext cx="1965844" cy="544712"/>
          </a:xfrm>
          <a:prstGeom prst="roundRect">
            <a:avLst>
              <a:gd name="adj" fmla="val 13115"/>
            </a:avLst>
          </a:prstGeom>
          <a:solidFill>
            <a:schemeClr val="bg1">
              <a:lumMod val="95000"/>
            </a:schemeClr>
          </a:solidFill>
          <a:ln w="25400" cap="flat">
            <a:solidFill>
              <a:srgbClr val="C00000"/>
            </a:solidFill>
            <a:prstDash val="solid"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defTabSz="764325">
              <a:defRPr sz="38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es-ES" sz="1600" noProof="0" dirty="0">
              <a:solidFill>
                <a:schemeClr val="tx1"/>
              </a:solidFill>
              <a:latin typeface="Poppins" panose="020B0604020202020204" charset="0"/>
              <a:cs typeface="Poppins" panose="020B0604020202020204" charset="0"/>
            </a:endParaRPr>
          </a:p>
        </p:txBody>
      </p:sp>
      <p:sp>
        <p:nvSpPr>
          <p:cNvPr id="1332" name="Type information here."/>
          <p:cNvSpPr txBox="1"/>
          <p:nvPr/>
        </p:nvSpPr>
        <p:spPr>
          <a:xfrm>
            <a:off x="5484135" y="4121256"/>
            <a:ext cx="1771754" cy="284693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19050" tIns="19050" rIns="19050" bIns="19050" numCol="1" anchor="t">
            <a:spAutoFit/>
          </a:bodyPr>
          <a:lstStyle>
            <a:lvl1pPr defTabSz="325120">
              <a:defRPr sz="1100" b="0">
                <a:solidFill>
                  <a:srgbClr val="64798C"/>
                </a:solidFill>
                <a:latin typeface="DM Sans Regular"/>
                <a:ea typeface="DM Sans Regular"/>
                <a:cs typeface="DM Sans Regular"/>
                <a:sym typeface="DM Sans Regular"/>
              </a:defRPr>
            </a:lvl1pPr>
          </a:lstStyle>
          <a:p>
            <a:pPr algn="ctr"/>
            <a:r>
              <a:rPr lang="es-ES" sz="1600" noProof="0" dirty="0">
                <a:solidFill>
                  <a:srgbClr val="000000"/>
                </a:solidFill>
                <a:latin typeface="Calibri" panose="020F0502020204030204" pitchFamily="34" charset="0"/>
                <a:cs typeface="Poppins" panose="020B0604020202020204" charset="0"/>
              </a:rPr>
              <a:t>Actuación </a:t>
            </a:r>
          </a:p>
        </p:txBody>
      </p:sp>
      <p:sp>
        <p:nvSpPr>
          <p:cNvPr id="1333" name="Shape"/>
          <p:cNvSpPr/>
          <p:nvPr/>
        </p:nvSpPr>
        <p:spPr>
          <a:xfrm>
            <a:off x="7806765" y="4127741"/>
            <a:ext cx="2535893" cy="2101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9" h="21501" extrusionOk="0">
                <a:moveTo>
                  <a:pt x="19887" y="21501"/>
                </a:moveTo>
                <a:cubicBezTo>
                  <a:pt x="19814" y="21501"/>
                  <a:pt x="19741" y="21402"/>
                  <a:pt x="19674" y="21205"/>
                </a:cubicBezTo>
                <a:cubicBezTo>
                  <a:pt x="19620" y="21050"/>
                  <a:pt x="19571" y="20839"/>
                  <a:pt x="19529" y="20581"/>
                </a:cubicBezTo>
                <a:cubicBezTo>
                  <a:pt x="19487" y="20323"/>
                  <a:pt x="19453" y="20021"/>
                  <a:pt x="19428" y="19688"/>
                </a:cubicBezTo>
                <a:cubicBezTo>
                  <a:pt x="19365" y="18847"/>
                  <a:pt x="19365" y="17874"/>
                  <a:pt x="19428" y="17032"/>
                </a:cubicBezTo>
                <a:cubicBezTo>
                  <a:pt x="19448" y="16772"/>
                  <a:pt x="19482" y="16498"/>
                  <a:pt x="19530" y="16167"/>
                </a:cubicBezTo>
                <a:cubicBezTo>
                  <a:pt x="19578" y="15836"/>
                  <a:pt x="19641" y="15448"/>
                  <a:pt x="19719" y="14964"/>
                </a:cubicBezTo>
                <a:lnTo>
                  <a:pt x="19892" y="13894"/>
                </a:lnTo>
                <a:lnTo>
                  <a:pt x="775" y="13894"/>
                </a:lnTo>
                <a:cubicBezTo>
                  <a:pt x="665" y="13894"/>
                  <a:pt x="576" y="13894"/>
                  <a:pt x="505" y="13871"/>
                </a:cubicBezTo>
                <a:cubicBezTo>
                  <a:pt x="433" y="13848"/>
                  <a:pt x="378" y="13802"/>
                  <a:pt x="334" y="13707"/>
                </a:cubicBezTo>
                <a:cubicBezTo>
                  <a:pt x="193" y="13390"/>
                  <a:pt x="81" y="12700"/>
                  <a:pt x="30" y="11826"/>
                </a:cubicBezTo>
                <a:cubicBezTo>
                  <a:pt x="10" y="11481"/>
                  <a:pt x="0" y="11117"/>
                  <a:pt x="0" y="10750"/>
                </a:cubicBezTo>
                <a:cubicBezTo>
                  <a:pt x="0" y="10386"/>
                  <a:pt x="10" y="10023"/>
                  <a:pt x="30" y="9680"/>
                </a:cubicBezTo>
                <a:cubicBezTo>
                  <a:pt x="81" y="8805"/>
                  <a:pt x="193" y="8116"/>
                  <a:pt x="334" y="7799"/>
                </a:cubicBezTo>
                <a:cubicBezTo>
                  <a:pt x="378" y="7704"/>
                  <a:pt x="433" y="7657"/>
                  <a:pt x="505" y="7634"/>
                </a:cubicBezTo>
                <a:cubicBezTo>
                  <a:pt x="576" y="7611"/>
                  <a:pt x="665" y="7612"/>
                  <a:pt x="775" y="7612"/>
                </a:cubicBezTo>
                <a:lnTo>
                  <a:pt x="19892" y="7612"/>
                </a:lnTo>
                <a:lnTo>
                  <a:pt x="19719" y="6541"/>
                </a:lnTo>
                <a:cubicBezTo>
                  <a:pt x="19641" y="6058"/>
                  <a:pt x="19578" y="5674"/>
                  <a:pt x="19530" y="5343"/>
                </a:cubicBezTo>
                <a:cubicBezTo>
                  <a:pt x="19482" y="5012"/>
                  <a:pt x="19448" y="4734"/>
                  <a:pt x="19428" y="4473"/>
                </a:cubicBezTo>
                <a:cubicBezTo>
                  <a:pt x="19364" y="3632"/>
                  <a:pt x="19364" y="2659"/>
                  <a:pt x="19428" y="1817"/>
                </a:cubicBezTo>
                <a:cubicBezTo>
                  <a:pt x="19453" y="1485"/>
                  <a:pt x="19488" y="1184"/>
                  <a:pt x="19529" y="924"/>
                </a:cubicBezTo>
                <a:cubicBezTo>
                  <a:pt x="19571" y="665"/>
                  <a:pt x="19620" y="451"/>
                  <a:pt x="19674" y="296"/>
                </a:cubicBezTo>
                <a:cubicBezTo>
                  <a:pt x="19809" y="-98"/>
                  <a:pt x="19966" y="-98"/>
                  <a:pt x="20102" y="296"/>
                </a:cubicBezTo>
                <a:cubicBezTo>
                  <a:pt x="20144" y="422"/>
                  <a:pt x="20189" y="630"/>
                  <a:pt x="20243" y="929"/>
                </a:cubicBezTo>
                <a:cubicBezTo>
                  <a:pt x="20296" y="1227"/>
                  <a:pt x="20358" y="1616"/>
                  <a:pt x="20436" y="2100"/>
                </a:cubicBezTo>
                <a:lnTo>
                  <a:pt x="21262" y="7215"/>
                </a:lnTo>
                <a:cubicBezTo>
                  <a:pt x="21340" y="7699"/>
                  <a:pt x="21403" y="8087"/>
                  <a:pt x="21451" y="8418"/>
                </a:cubicBezTo>
                <a:cubicBezTo>
                  <a:pt x="21499" y="8749"/>
                  <a:pt x="21533" y="9023"/>
                  <a:pt x="21553" y="9284"/>
                </a:cubicBezTo>
                <a:cubicBezTo>
                  <a:pt x="21570" y="9514"/>
                  <a:pt x="21582" y="9755"/>
                  <a:pt x="21590" y="10003"/>
                </a:cubicBezTo>
                <a:cubicBezTo>
                  <a:pt x="21597" y="10250"/>
                  <a:pt x="21600" y="10500"/>
                  <a:pt x="21598" y="10750"/>
                </a:cubicBezTo>
                <a:cubicBezTo>
                  <a:pt x="21600" y="11002"/>
                  <a:pt x="21597" y="11254"/>
                  <a:pt x="21590" y="11502"/>
                </a:cubicBezTo>
                <a:cubicBezTo>
                  <a:pt x="21582" y="11750"/>
                  <a:pt x="21570" y="11992"/>
                  <a:pt x="21553" y="12222"/>
                </a:cubicBezTo>
                <a:cubicBezTo>
                  <a:pt x="21533" y="12482"/>
                  <a:pt x="21499" y="12761"/>
                  <a:pt x="21451" y="13092"/>
                </a:cubicBezTo>
                <a:cubicBezTo>
                  <a:pt x="21403" y="13423"/>
                  <a:pt x="21340" y="13806"/>
                  <a:pt x="21262" y="14290"/>
                </a:cubicBezTo>
                <a:lnTo>
                  <a:pt x="20436" y="19406"/>
                </a:lnTo>
                <a:cubicBezTo>
                  <a:pt x="20358" y="19890"/>
                  <a:pt x="20296" y="20279"/>
                  <a:pt x="20243" y="20577"/>
                </a:cubicBezTo>
                <a:cubicBezTo>
                  <a:pt x="20189" y="20874"/>
                  <a:pt x="20144" y="21079"/>
                  <a:pt x="20102" y="21205"/>
                </a:cubicBezTo>
                <a:cubicBezTo>
                  <a:pt x="20035" y="21401"/>
                  <a:pt x="19961" y="21502"/>
                  <a:pt x="19887" y="2150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defTabSz="764325">
              <a:defRPr sz="38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es-ES" sz="1600" noProof="0" dirty="0">
              <a:solidFill>
                <a:schemeClr val="tx1"/>
              </a:solidFill>
              <a:latin typeface="Poppins" panose="020B0604020202020204" charset="0"/>
              <a:cs typeface="Poppins" panose="020B0604020202020204" charset="0"/>
            </a:endParaRPr>
          </a:p>
        </p:txBody>
      </p:sp>
      <p:sp>
        <p:nvSpPr>
          <p:cNvPr id="1334" name="Rounded Rectangle"/>
          <p:cNvSpPr/>
          <p:nvPr/>
        </p:nvSpPr>
        <p:spPr>
          <a:xfrm>
            <a:off x="8091790" y="3960469"/>
            <a:ext cx="1965842" cy="544712"/>
          </a:xfrm>
          <a:prstGeom prst="roundRect">
            <a:avLst>
              <a:gd name="adj" fmla="val 13115"/>
            </a:avLst>
          </a:prstGeom>
          <a:solidFill>
            <a:schemeClr val="bg1">
              <a:lumMod val="95000"/>
            </a:schemeClr>
          </a:solidFill>
          <a:ln w="25400" cap="flat">
            <a:solidFill>
              <a:srgbClr val="C00000"/>
            </a:solidFill>
            <a:prstDash val="solid"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defTabSz="764325">
              <a:defRPr sz="38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es-ES" sz="1600" noProof="0" dirty="0">
              <a:solidFill>
                <a:schemeClr val="tx1"/>
              </a:solidFill>
              <a:latin typeface="Poppins" panose="020B0604020202020204" charset="0"/>
              <a:cs typeface="Poppins" panose="020B0604020202020204" charset="0"/>
            </a:endParaRPr>
          </a:p>
        </p:txBody>
      </p:sp>
      <p:sp>
        <p:nvSpPr>
          <p:cNvPr id="1335" name="Type information here."/>
          <p:cNvSpPr txBox="1"/>
          <p:nvPr/>
        </p:nvSpPr>
        <p:spPr>
          <a:xfrm>
            <a:off x="8188835" y="4121256"/>
            <a:ext cx="1771752" cy="284693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19050" tIns="19050" rIns="19050" bIns="19050" numCol="1" anchor="t">
            <a:spAutoFit/>
          </a:bodyPr>
          <a:lstStyle>
            <a:lvl1pPr defTabSz="325120">
              <a:defRPr sz="1100" b="0">
                <a:solidFill>
                  <a:srgbClr val="64798C"/>
                </a:solidFill>
                <a:latin typeface="DM Sans Regular"/>
                <a:ea typeface="DM Sans Regular"/>
                <a:cs typeface="DM Sans Regular"/>
                <a:sym typeface="DM Sans Regular"/>
              </a:defRPr>
            </a:lvl1pPr>
          </a:lstStyle>
          <a:p>
            <a:pPr algn="ctr"/>
            <a:r>
              <a:rPr lang="es-ES" sz="1600" noProof="0" dirty="0">
                <a:solidFill>
                  <a:srgbClr val="000000"/>
                </a:solidFill>
                <a:latin typeface="Calibri" panose="020F0502020204030204" pitchFamily="34" charset="0"/>
                <a:cs typeface="Poppins" panose="020B0604020202020204" charset="0"/>
              </a:rPr>
              <a:t>Actuación </a:t>
            </a:r>
          </a:p>
        </p:txBody>
      </p:sp>
      <p:sp>
        <p:nvSpPr>
          <p:cNvPr id="1343" name="Rounded Rectangle"/>
          <p:cNvSpPr/>
          <p:nvPr/>
        </p:nvSpPr>
        <p:spPr>
          <a:xfrm>
            <a:off x="695324" y="4637910"/>
            <a:ext cx="1650069" cy="544712"/>
          </a:xfrm>
          <a:prstGeom prst="roundRect">
            <a:avLst>
              <a:gd name="adj" fmla="val 13115"/>
            </a:avLst>
          </a:prstGeom>
          <a:solidFill>
            <a:schemeClr val="bg1">
              <a:lumMod val="95000"/>
            </a:schemeClr>
          </a:solidFill>
          <a:ln w="3175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defTabSz="764325">
              <a:defRPr sz="38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es-ES" sz="1600" noProof="0" dirty="0">
              <a:latin typeface="Poppins" panose="020B0604020202020204" charset="0"/>
              <a:cs typeface="Poppins" panose="020B0604020202020204" charset="0"/>
            </a:endParaRPr>
          </a:p>
        </p:txBody>
      </p:sp>
      <p:sp>
        <p:nvSpPr>
          <p:cNvPr id="1344" name="5. Type text here"/>
          <p:cNvSpPr txBox="1"/>
          <p:nvPr/>
        </p:nvSpPr>
        <p:spPr>
          <a:xfrm>
            <a:off x="889152" y="4798697"/>
            <a:ext cx="1344386" cy="284693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19050" tIns="19050" rIns="19050" bIns="19050" numCol="1" anchor="t">
            <a:spAutoFit/>
          </a:bodyPr>
          <a:lstStyle>
            <a:lvl1pPr algn="l" defTabSz="325120">
              <a:defRPr sz="1600" b="0">
                <a:solidFill>
                  <a:srgbClr val="1D1C21"/>
                </a:solidFill>
                <a:latin typeface="+mn-lt"/>
                <a:ea typeface="+mn-ea"/>
                <a:cs typeface="+mn-cs"/>
                <a:sym typeface="DM Sans Bold"/>
              </a:defRPr>
            </a:lvl1pPr>
          </a:lstStyle>
          <a:p>
            <a:r>
              <a:rPr lang="es-ES" noProof="0" dirty="0">
                <a:solidFill>
                  <a:srgbClr val="000000"/>
                </a:solidFill>
                <a:latin typeface="Calibri" panose="020F0502020204030204" pitchFamily="34" charset="0"/>
                <a:cs typeface="Poppins" panose="020B0604020202020204" charset="0"/>
              </a:rPr>
              <a:t>Talento</a:t>
            </a:r>
          </a:p>
        </p:txBody>
      </p:sp>
      <p:sp>
        <p:nvSpPr>
          <p:cNvPr id="1345" name="Shape"/>
          <p:cNvSpPr/>
          <p:nvPr/>
        </p:nvSpPr>
        <p:spPr>
          <a:xfrm>
            <a:off x="2444027" y="4805181"/>
            <a:ext cx="2535893" cy="2101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9" h="21501" extrusionOk="0">
                <a:moveTo>
                  <a:pt x="19887" y="21501"/>
                </a:moveTo>
                <a:cubicBezTo>
                  <a:pt x="19814" y="21501"/>
                  <a:pt x="19741" y="21402"/>
                  <a:pt x="19674" y="21205"/>
                </a:cubicBezTo>
                <a:cubicBezTo>
                  <a:pt x="19620" y="21050"/>
                  <a:pt x="19571" y="20839"/>
                  <a:pt x="19529" y="20581"/>
                </a:cubicBezTo>
                <a:cubicBezTo>
                  <a:pt x="19487" y="20323"/>
                  <a:pt x="19453" y="20021"/>
                  <a:pt x="19428" y="19688"/>
                </a:cubicBezTo>
                <a:cubicBezTo>
                  <a:pt x="19365" y="18847"/>
                  <a:pt x="19365" y="17874"/>
                  <a:pt x="19428" y="17032"/>
                </a:cubicBezTo>
                <a:cubicBezTo>
                  <a:pt x="19448" y="16772"/>
                  <a:pt x="19482" y="16498"/>
                  <a:pt x="19530" y="16167"/>
                </a:cubicBezTo>
                <a:cubicBezTo>
                  <a:pt x="19578" y="15836"/>
                  <a:pt x="19641" y="15448"/>
                  <a:pt x="19719" y="14964"/>
                </a:cubicBezTo>
                <a:lnTo>
                  <a:pt x="19892" y="13894"/>
                </a:lnTo>
                <a:lnTo>
                  <a:pt x="775" y="13894"/>
                </a:lnTo>
                <a:cubicBezTo>
                  <a:pt x="665" y="13894"/>
                  <a:pt x="576" y="13894"/>
                  <a:pt x="505" y="13871"/>
                </a:cubicBezTo>
                <a:cubicBezTo>
                  <a:pt x="433" y="13848"/>
                  <a:pt x="378" y="13802"/>
                  <a:pt x="334" y="13707"/>
                </a:cubicBezTo>
                <a:cubicBezTo>
                  <a:pt x="193" y="13390"/>
                  <a:pt x="81" y="12700"/>
                  <a:pt x="30" y="11826"/>
                </a:cubicBezTo>
                <a:cubicBezTo>
                  <a:pt x="10" y="11481"/>
                  <a:pt x="0" y="11117"/>
                  <a:pt x="0" y="10750"/>
                </a:cubicBezTo>
                <a:cubicBezTo>
                  <a:pt x="0" y="10386"/>
                  <a:pt x="10" y="10023"/>
                  <a:pt x="30" y="9680"/>
                </a:cubicBezTo>
                <a:cubicBezTo>
                  <a:pt x="81" y="8805"/>
                  <a:pt x="193" y="8116"/>
                  <a:pt x="334" y="7799"/>
                </a:cubicBezTo>
                <a:cubicBezTo>
                  <a:pt x="378" y="7704"/>
                  <a:pt x="433" y="7657"/>
                  <a:pt x="505" y="7634"/>
                </a:cubicBezTo>
                <a:cubicBezTo>
                  <a:pt x="576" y="7611"/>
                  <a:pt x="665" y="7612"/>
                  <a:pt x="775" y="7612"/>
                </a:cubicBezTo>
                <a:lnTo>
                  <a:pt x="19892" y="7612"/>
                </a:lnTo>
                <a:lnTo>
                  <a:pt x="19719" y="6541"/>
                </a:lnTo>
                <a:cubicBezTo>
                  <a:pt x="19641" y="6058"/>
                  <a:pt x="19578" y="5674"/>
                  <a:pt x="19530" y="5343"/>
                </a:cubicBezTo>
                <a:cubicBezTo>
                  <a:pt x="19482" y="5012"/>
                  <a:pt x="19448" y="4734"/>
                  <a:pt x="19428" y="4473"/>
                </a:cubicBezTo>
                <a:cubicBezTo>
                  <a:pt x="19364" y="3632"/>
                  <a:pt x="19364" y="2659"/>
                  <a:pt x="19428" y="1817"/>
                </a:cubicBezTo>
                <a:cubicBezTo>
                  <a:pt x="19453" y="1485"/>
                  <a:pt x="19488" y="1184"/>
                  <a:pt x="19529" y="924"/>
                </a:cubicBezTo>
                <a:cubicBezTo>
                  <a:pt x="19571" y="665"/>
                  <a:pt x="19620" y="451"/>
                  <a:pt x="19674" y="296"/>
                </a:cubicBezTo>
                <a:cubicBezTo>
                  <a:pt x="19809" y="-98"/>
                  <a:pt x="19966" y="-98"/>
                  <a:pt x="20102" y="296"/>
                </a:cubicBezTo>
                <a:cubicBezTo>
                  <a:pt x="20144" y="422"/>
                  <a:pt x="20189" y="630"/>
                  <a:pt x="20243" y="929"/>
                </a:cubicBezTo>
                <a:cubicBezTo>
                  <a:pt x="20296" y="1227"/>
                  <a:pt x="20358" y="1616"/>
                  <a:pt x="20436" y="2100"/>
                </a:cubicBezTo>
                <a:lnTo>
                  <a:pt x="21262" y="7215"/>
                </a:lnTo>
                <a:cubicBezTo>
                  <a:pt x="21340" y="7699"/>
                  <a:pt x="21403" y="8087"/>
                  <a:pt x="21451" y="8418"/>
                </a:cubicBezTo>
                <a:cubicBezTo>
                  <a:pt x="21499" y="8749"/>
                  <a:pt x="21533" y="9023"/>
                  <a:pt x="21553" y="9284"/>
                </a:cubicBezTo>
                <a:cubicBezTo>
                  <a:pt x="21570" y="9514"/>
                  <a:pt x="21582" y="9755"/>
                  <a:pt x="21590" y="10003"/>
                </a:cubicBezTo>
                <a:cubicBezTo>
                  <a:pt x="21597" y="10250"/>
                  <a:pt x="21600" y="10500"/>
                  <a:pt x="21598" y="10750"/>
                </a:cubicBezTo>
                <a:cubicBezTo>
                  <a:pt x="21600" y="11002"/>
                  <a:pt x="21597" y="11254"/>
                  <a:pt x="21590" y="11502"/>
                </a:cubicBezTo>
                <a:cubicBezTo>
                  <a:pt x="21582" y="11750"/>
                  <a:pt x="21570" y="11992"/>
                  <a:pt x="21553" y="12222"/>
                </a:cubicBezTo>
                <a:cubicBezTo>
                  <a:pt x="21533" y="12482"/>
                  <a:pt x="21499" y="12761"/>
                  <a:pt x="21451" y="13092"/>
                </a:cubicBezTo>
                <a:cubicBezTo>
                  <a:pt x="21403" y="13423"/>
                  <a:pt x="21340" y="13806"/>
                  <a:pt x="21262" y="14290"/>
                </a:cubicBezTo>
                <a:lnTo>
                  <a:pt x="20436" y="19406"/>
                </a:lnTo>
                <a:cubicBezTo>
                  <a:pt x="20358" y="19890"/>
                  <a:pt x="20296" y="20279"/>
                  <a:pt x="20243" y="20577"/>
                </a:cubicBezTo>
                <a:cubicBezTo>
                  <a:pt x="20189" y="20874"/>
                  <a:pt x="20144" y="21079"/>
                  <a:pt x="20102" y="21205"/>
                </a:cubicBezTo>
                <a:cubicBezTo>
                  <a:pt x="20035" y="21401"/>
                  <a:pt x="19961" y="21502"/>
                  <a:pt x="19887" y="2150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defTabSz="764325">
              <a:defRPr sz="38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es-ES" sz="1600" noProof="0" dirty="0">
              <a:solidFill>
                <a:schemeClr val="tx1"/>
              </a:solidFill>
              <a:latin typeface="Poppins" panose="020B0604020202020204" charset="0"/>
              <a:cs typeface="Poppins" panose="020B0604020202020204" charset="0"/>
            </a:endParaRPr>
          </a:p>
        </p:txBody>
      </p:sp>
      <p:sp>
        <p:nvSpPr>
          <p:cNvPr id="1346" name="Rounded Rectangle"/>
          <p:cNvSpPr/>
          <p:nvPr/>
        </p:nvSpPr>
        <p:spPr>
          <a:xfrm>
            <a:off x="2729052" y="4637910"/>
            <a:ext cx="1965842" cy="544713"/>
          </a:xfrm>
          <a:prstGeom prst="roundRect">
            <a:avLst>
              <a:gd name="adj" fmla="val 13115"/>
            </a:avLst>
          </a:prstGeom>
          <a:solidFill>
            <a:schemeClr val="bg1">
              <a:lumMod val="95000"/>
            </a:schemeClr>
          </a:solidFill>
          <a:ln w="25400" cap="flat">
            <a:solidFill>
              <a:srgbClr val="C00000"/>
            </a:solidFill>
            <a:prstDash val="solid"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defTabSz="764325">
              <a:defRPr sz="38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es-ES" sz="1600" noProof="0" dirty="0">
              <a:solidFill>
                <a:schemeClr val="tx1"/>
              </a:solidFill>
              <a:latin typeface="Poppins" panose="020B0604020202020204" charset="0"/>
              <a:cs typeface="Poppins" panose="020B0604020202020204" charset="0"/>
            </a:endParaRPr>
          </a:p>
        </p:txBody>
      </p:sp>
      <p:sp>
        <p:nvSpPr>
          <p:cNvPr id="1347" name="Type information here."/>
          <p:cNvSpPr txBox="1"/>
          <p:nvPr/>
        </p:nvSpPr>
        <p:spPr>
          <a:xfrm>
            <a:off x="2826097" y="4798697"/>
            <a:ext cx="1771752" cy="284693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19050" tIns="19050" rIns="19050" bIns="19050" numCol="1" anchor="t">
            <a:spAutoFit/>
          </a:bodyPr>
          <a:lstStyle>
            <a:lvl1pPr defTabSz="325120">
              <a:defRPr sz="1100" b="0">
                <a:solidFill>
                  <a:srgbClr val="64798C"/>
                </a:solidFill>
                <a:latin typeface="DM Sans Regular"/>
                <a:ea typeface="DM Sans Regular"/>
                <a:cs typeface="DM Sans Regular"/>
                <a:sym typeface="DM Sans Regular"/>
              </a:defRPr>
            </a:lvl1pPr>
          </a:lstStyle>
          <a:p>
            <a:pPr algn="ctr"/>
            <a:r>
              <a:rPr lang="es-ES" sz="1600" noProof="0" dirty="0">
                <a:solidFill>
                  <a:srgbClr val="000000"/>
                </a:solidFill>
                <a:latin typeface="Calibri" panose="020F0502020204030204" pitchFamily="34" charset="0"/>
                <a:cs typeface="Poppins" panose="020B0604020202020204" charset="0"/>
              </a:rPr>
              <a:t>Actuación </a:t>
            </a:r>
          </a:p>
        </p:txBody>
      </p:sp>
      <p:sp>
        <p:nvSpPr>
          <p:cNvPr id="1348" name="Shape"/>
          <p:cNvSpPr/>
          <p:nvPr/>
        </p:nvSpPr>
        <p:spPr>
          <a:xfrm>
            <a:off x="5102066" y="4805181"/>
            <a:ext cx="2535893" cy="2101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9" h="21501" extrusionOk="0">
                <a:moveTo>
                  <a:pt x="19887" y="21501"/>
                </a:moveTo>
                <a:cubicBezTo>
                  <a:pt x="19814" y="21501"/>
                  <a:pt x="19741" y="21402"/>
                  <a:pt x="19674" y="21205"/>
                </a:cubicBezTo>
                <a:cubicBezTo>
                  <a:pt x="19620" y="21050"/>
                  <a:pt x="19571" y="20839"/>
                  <a:pt x="19529" y="20581"/>
                </a:cubicBezTo>
                <a:cubicBezTo>
                  <a:pt x="19487" y="20323"/>
                  <a:pt x="19453" y="20021"/>
                  <a:pt x="19428" y="19688"/>
                </a:cubicBezTo>
                <a:cubicBezTo>
                  <a:pt x="19365" y="18847"/>
                  <a:pt x="19365" y="17874"/>
                  <a:pt x="19428" y="17032"/>
                </a:cubicBezTo>
                <a:cubicBezTo>
                  <a:pt x="19448" y="16772"/>
                  <a:pt x="19482" y="16498"/>
                  <a:pt x="19530" y="16167"/>
                </a:cubicBezTo>
                <a:cubicBezTo>
                  <a:pt x="19578" y="15836"/>
                  <a:pt x="19641" y="15448"/>
                  <a:pt x="19719" y="14964"/>
                </a:cubicBezTo>
                <a:lnTo>
                  <a:pt x="19892" y="13894"/>
                </a:lnTo>
                <a:lnTo>
                  <a:pt x="775" y="13894"/>
                </a:lnTo>
                <a:cubicBezTo>
                  <a:pt x="665" y="13894"/>
                  <a:pt x="576" y="13894"/>
                  <a:pt x="505" y="13871"/>
                </a:cubicBezTo>
                <a:cubicBezTo>
                  <a:pt x="433" y="13848"/>
                  <a:pt x="378" y="13802"/>
                  <a:pt x="334" y="13707"/>
                </a:cubicBezTo>
                <a:cubicBezTo>
                  <a:pt x="193" y="13390"/>
                  <a:pt x="81" y="12700"/>
                  <a:pt x="30" y="11826"/>
                </a:cubicBezTo>
                <a:cubicBezTo>
                  <a:pt x="10" y="11481"/>
                  <a:pt x="0" y="11117"/>
                  <a:pt x="0" y="10750"/>
                </a:cubicBezTo>
                <a:cubicBezTo>
                  <a:pt x="0" y="10386"/>
                  <a:pt x="10" y="10023"/>
                  <a:pt x="30" y="9680"/>
                </a:cubicBezTo>
                <a:cubicBezTo>
                  <a:pt x="81" y="8805"/>
                  <a:pt x="193" y="8116"/>
                  <a:pt x="334" y="7799"/>
                </a:cubicBezTo>
                <a:cubicBezTo>
                  <a:pt x="378" y="7704"/>
                  <a:pt x="433" y="7657"/>
                  <a:pt x="505" y="7634"/>
                </a:cubicBezTo>
                <a:cubicBezTo>
                  <a:pt x="576" y="7611"/>
                  <a:pt x="665" y="7612"/>
                  <a:pt x="775" y="7612"/>
                </a:cubicBezTo>
                <a:lnTo>
                  <a:pt x="19892" y="7612"/>
                </a:lnTo>
                <a:lnTo>
                  <a:pt x="19719" y="6541"/>
                </a:lnTo>
                <a:cubicBezTo>
                  <a:pt x="19641" y="6058"/>
                  <a:pt x="19578" y="5674"/>
                  <a:pt x="19530" y="5343"/>
                </a:cubicBezTo>
                <a:cubicBezTo>
                  <a:pt x="19482" y="5012"/>
                  <a:pt x="19448" y="4734"/>
                  <a:pt x="19428" y="4473"/>
                </a:cubicBezTo>
                <a:cubicBezTo>
                  <a:pt x="19364" y="3632"/>
                  <a:pt x="19364" y="2659"/>
                  <a:pt x="19428" y="1817"/>
                </a:cubicBezTo>
                <a:cubicBezTo>
                  <a:pt x="19453" y="1485"/>
                  <a:pt x="19488" y="1184"/>
                  <a:pt x="19529" y="924"/>
                </a:cubicBezTo>
                <a:cubicBezTo>
                  <a:pt x="19571" y="665"/>
                  <a:pt x="19620" y="451"/>
                  <a:pt x="19674" y="296"/>
                </a:cubicBezTo>
                <a:cubicBezTo>
                  <a:pt x="19809" y="-98"/>
                  <a:pt x="19966" y="-98"/>
                  <a:pt x="20102" y="296"/>
                </a:cubicBezTo>
                <a:cubicBezTo>
                  <a:pt x="20144" y="422"/>
                  <a:pt x="20189" y="630"/>
                  <a:pt x="20243" y="929"/>
                </a:cubicBezTo>
                <a:cubicBezTo>
                  <a:pt x="20296" y="1227"/>
                  <a:pt x="20358" y="1616"/>
                  <a:pt x="20436" y="2100"/>
                </a:cubicBezTo>
                <a:lnTo>
                  <a:pt x="21262" y="7215"/>
                </a:lnTo>
                <a:cubicBezTo>
                  <a:pt x="21340" y="7699"/>
                  <a:pt x="21403" y="8087"/>
                  <a:pt x="21451" y="8418"/>
                </a:cubicBezTo>
                <a:cubicBezTo>
                  <a:pt x="21499" y="8749"/>
                  <a:pt x="21533" y="9023"/>
                  <a:pt x="21553" y="9284"/>
                </a:cubicBezTo>
                <a:cubicBezTo>
                  <a:pt x="21570" y="9514"/>
                  <a:pt x="21582" y="9755"/>
                  <a:pt x="21590" y="10003"/>
                </a:cubicBezTo>
                <a:cubicBezTo>
                  <a:pt x="21597" y="10250"/>
                  <a:pt x="21600" y="10500"/>
                  <a:pt x="21598" y="10750"/>
                </a:cubicBezTo>
                <a:cubicBezTo>
                  <a:pt x="21600" y="11002"/>
                  <a:pt x="21597" y="11254"/>
                  <a:pt x="21590" y="11502"/>
                </a:cubicBezTo>
                <a:cubicBezTo>
                  <a:pt x="21582" y="11750"/>
                  <a:pt x="21570" y="11992"/>
                  <a:pt x="21553" y="12222"/>
                </a:cubicBezTo>
                <a:cubicBezTo>
                  <a:pt x="21533" y="12482"/>
                  <a:pt x="21499" y="12761"/>
                  <a:pt x="21451" y="13092"/>
                </a:cubicBezTo>
                <a:cubicBezTo>
                  <a:pt x="21403" y="13423"/>
                  <a:pt x="21340" y="13806"/>
                  <a:pt x="21262" y="14290"/>
                </a:cubicBezTo>
                <a:lnTo>
                  <a:pt x="20436" y="19406"/>
                </a:lnTo>
                <a:cubicBezTo>
                  <a:pt x="20358" y="19890"/>
                  <a:pt x="20296" y="20279"/>
                  <a:pt x="20243" y="20577"/>
                </a:cubicBezTo>
                <a:cubicBezTo>
                  <a:pt x="20189" y="20874"/>
                  <a:pt x="20144" y="21079"/>
                  <a:pt x="20102" y="21205"/>
                </a:cubicBezTo>
                <a:cubicBezTo>
                  <a:pt x="20035" y="21401"/>
                  <a:pt x="19961" y="21502"/>
                  <a:pt x="19887" y="2150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defTabSz="764325">
              <a:defRPr sz="38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es-ES" sz="1600" noProof="0" dirty="0">
              <a:solidFill>
                <a:schemeClr val="tx1"/>
              </a:solidFill>
              <a:latin typeface="Poppins" panose="020B0604020202020204" charset="0"/>
              <a:cs typeface="Poppins" panose="020B0604020202020204" charset="0"/>
            </a:endParaRPr>
          </a:p>
        </p:txBody>
      </p:sp>
      <p:sp>
        <p:nvSpPr>
          <p:cNvPr id="1349" name="Rounded Rectangle"/>
          <p:cNvSpPr/>
          <p:nvPr/>
        </p:nvSpPr>
        <p:spPr>
          <a:xfrm>
            <a:off x="5387090" y="4637910"/>
            <a:ext cx="1965844" cy="544713"/>
          </a:xfrm>
          <a:prstGeom prst="roundRect">
            <a:avLst>
              <a:gd name="adj" fmla="val 13115"/>
            </a:avLst>
          </a:prstGeom>
          <a:solidFill>
            <a:schemeClr val="bg1">
              <a:lumMod val="95000"/>
            </a:schemeClr>
          </a:solidFill>
          <a:ln w="25400" cap="flat">
            <a:solidFill>
              <a:srgbClr val="C00000"/>
            </a:solidFill>
            <a:prstDash val="solid"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defTabSz="764325">
              <a:defRPr sz="38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es-ES" sz="1600" noProof="0" dirty="0">
              <a:solidFill>
                <a:schemeClr val="tx1"/>
              </a:solidFill>
              <a:latin typeface="Poppins" panose="020B0604020202020204" charset="0"/>
              <a:cs typeface="Poppins" panose="020B0604020202020204" charset="0"/>
            </a:endParaRPr>
          </a:p>
        </p:txBody>
      </p:sp>
      <p:sp>
        <p:nvSpPr>
          <p:cNvPr id="1350" name="Type information here."/>
          <p:cNvSpPr txBox="1"/>
          <p:nvPr/>
        </p:nvSpPr>
        <p:spPr>
          <a:xfrm>
            <a:off x="5484135" y="4798697"/>
            <a:ext cx="1771754" cy="284693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19050" tIns="19050" rIns="19050" bIns="19050" numCol="1" anchor="t">
            <a:spAutoFit/>
          </a:bodyPr>
          <a:lstStyle>
            <a:lvl1pPr defTabSz="325120">
              <a:defRPr sz="1100" b="0">
                <a:solidFill>
                  <a:srgbClr val="64798C"/>
                </a:solidFill>
                <a:latin typeface="DM Sans Regular"/>
                <a:ea typeface="DM Sans Regular"/>
                <a:cs typeface="DM Sans Regular"/>
                <a:sym typeface="DM Sans Regular"/>
              </a:defRPr>
            </a:lvl1pPr>
          </a:lstStyle>
          <a:p>
            <a:pPr algn="ctr"/>
            <a:r>
              <a:rPr lang="es-ES" sz="1600" noProof="0" dirty="0">
                <a:solidFill>
                  <a:srgbClr val="000000"/>
                </a:solidFill>
                <a:latin typeface="Calibri" panose="020F0502020204030204" pitchFamily="34" charset="0"/>
                <a:cs typeface="Poppins" panose="020B0604020202020204" charset="0"/>
              </a:rPr>
              <a:t>Actuación </a:t>
            </a:r>
          </a:p>
        </p:txBody>
      </p:sp>
      <p:sp>
        <p:nvSpPr>
          <p:cNvPr id="1351" name="Shape"/>
          <p:cNvSpPr/>
          <p:nvPr/>
        </p:nvSpPr>
        <p:spPr>
          <a:xfrm>
            <a:off x="7806765" y="4805181"/>
            <a:ext cx="2535893" cy="2101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9" h="21501" extrusionOk="0">
                <a:moveTo>
                  <a:pt x="19887" y="21501"/>
                </a:moveTo>
                <a:cubicBezTo>
                  <a:pt x="19814" y="21501"/>
                  <a:pt x="19741" y="21402"/>
                  <a:pt x="19674" y="21205"/>
                </a:cubicBezTo>
                <a:cubicBezTo>
                  <a:pt x="19620" y="21050"/>
                  <a:pt x="19571" y="20839"/>
                  <a:pt x="19529" y="20581"/>
                </a:cubicBezTo>
                <a:cubicBezTo>
                  <a:pt x="19487" y="20323"/>
                  <a:pt x="19453" y="20021"/>
                  <a:pt x="19428" y="19688"/>
                </a:cubicBezTo>
                <a:cubicBezTo>
                  <a:pt x="19365" y="18847"/>
                  <a:pt x="19365" y="17874"/>
                  <a:pt x="19428" y="17032"/>
                </a:cubicBezTo>
                <a:cubicBezTo>
                  <a:pt x="19448" y="16772"/>
                  <a:pt x="19482" y="16498"/>
                  <a:pt x="19530" y="16167"/>
                </a:cubicBezTo>
                <a:cubicBezTo>
                  <a:pt x="19578" y="15836"/>
                  <a:pt x="19641" y="15448"/>
                  <a:pt x="19719" y="14964"/>
                </a:cubicBezTo>
                <a:lnTo>
                  <a:pt x="19892" y="13894"/>
                </a:lnTo>
                <a:lnTo>
                  <a:pt x="775" y="13894"/>
                </a:lnTo>
                <a:cubicBezTo>
                  <a:pt x="665" y="13894"/>
                  <a:pt x="576" y="13894"/>
                  <a:pt x="505" y="13871"/>
                </a:cubicBezTo>
                <a:cubicBezTo>
                  <a:pt x="433" y="13848"/>
                  <a:pt x="378" y="13802"/>
                  <a:pt x="334" y="13707"/>
                </a:cubicBezTo>
                <a:cubicBezTo>
                  <a:pt x="193" y="13390"/>
                  <a:pt x="81" y="12700"/>
                  <a:pt x="30" y="11826"/>
                </a:cubicBezTo>
                <a:cubicBezTo>
                  <a:pt x="10" y="11481"/>
                  <a:pt x="0" y="11117"/>
                  <a:pt x="0" y="10750"/>
                </a:cubicBezTo>
                <a:cubicBezTo>
                  <a:pt x="0" y="10386"/>
                  <a:pt x="10" y="10023"/>
                  <a:pt x="30" y="9680"/>
                </a:cubicBezTo>
                <a:cubicBezTo>
                  <a:pt x="81" y="8805"/>
                  <a:pt x="193" y="8116"/>
                  <a:pt x="334" y="7799"/>
                </a:cubicBezTo>
                <a:cubicBezTo>
                  <a:pt x="378" y="7704"/>
                  <a:pt x="433" y="7657"/>
                  <a:pt x="505" y="7634"/>
                </a:cubicBezTo>
                <a:cubicBezTo>
                  <a:pt x="576" y="7611"/>
                  <a:pt x="665" y="7612"/>
                  <a:pt x="775" y="7612"/>
                </a:cubicBezTo>
                <a:lnTo>
                  <a:pt x="19892" y="7612"/>
                </a:lnTo>
                <a:lnTo>
                  <a:pt x="19719" y="6541"/>
                </a:lnTo>
                <a:cubicBezTo>
                  <a:pt x="19641" y="6058"/>
                  <a:pt x="19578" y="5674"/>
                  <a:pt x="19530" y="5343"/>
                </a:cubicBezTo>
                <a:cubicBezTo>
                  <a:pt x="19482" y="5012"/>
                  <a:pt x="19448" y="4734"/>
                  <a:pt x="19428" y="4473"/>
                </a:cubicBezTo>
                <a:cubicBezTo>
                  <a:pt x="19364" y="3632"/>
                  <a:pt x="19364" y="2659"/>
                  <a:pt x="19428" y="1817"/>
                </a:cubicBezTo>
                <a:cubicBezTo>
                  <a:pt x="19453" y="1485"/>
                  <a:pt x="19488" y="1184"/>
                  <a:pt x="19529" y="924"/>
                </a:cubicBezTo>
                <a:cubicBezTo>
                  <a:pt x="19571" y="665"/>
                  <a:pt x="19620" y="451"/>
                  <a:pt x="19674" y="296"/>
                </a:cubicBezTo>
                <a:cubicBezTo>
                  <a:pt x="19809" y="-98"/>
                  <a:pt x="19966" y="-98"/>
                  <a:pt x="20102" y="296"/>
                </a:cubicBezTo>
                <a:cubicBezTo>
                  <a:pt x="20144" y="422"/>
                  <a:pt x="20189" y="630"/>
                  <a:pt x="20243" y="929"/>
                </a:cubicBezTo>
                <a:cubicBezTo>
                  <a:pt x="20296" y="1227"/>
                  <a:pt x="20358" y="1616"/>
                  <a:pt x="20436" y="2100"/>
                </a:cubicBezTo>
                <a:lnTo>
                  <a:pt x="21262" y="7215"/>
                </a:lnTo>
                <a:cubicBezTo>
                  <a:pt x="21340" y="7699"/>
                  <a:pt x="21403" y="8087"/>
                  <a:pt x="21451" y="8418"/>
                </a:cubicBezTo>
                <a:cubicBezTo>
                  <a:pt x="21499" y="8749"/>
                  <a:pt x="21533" y="9023"/>
                  <a:pt x="21553" y="9284"/>
                </a:cubicBezTo>
                <a:cubicBezTo>
                  <a:pt x="21570" y="9514"/>
                  <a:pt x="21582" y="9755"/>
                  <a:pt x="21590" y="10003"/>
                </a:cubicBezTo>
                <a:cubicBezTo>
                  <a:pt x="21597" y="10250"/>
                  <a:pt x="21600" y="10500"/>
                  <a:pt x="21598" y="10750"/>
                </a:cubicBezTo>
                <a:cubicBezTo>
                  <a:pt x="21600" y="11002"/>
                  <a:pt x="21597" y="11254"/>
                  <a:pt x="21590" y="11502"/>
                </a:cubicBezTo>
                <a:cubicBezTo>
                  <a:pt x="21582" y="11750"/>
                  <a:pt x="21570" y="11992"/>
                  <a:pt x="21553" y="12222"/>
                </a:cubicBezTo>
                <a:cubicBezTo>
                  <a:pt x="21533" y="12482"/>
                  <a:pt x="21499" y="12761"/>
                  <a:pt x="21451" y="13092"/>
                </a:cubicBezTo>
                <a:cubicBezTo>
                  <a:pt x="21403" y="13423"/>
                  <a:pt x="21340" y="13806"/>
                  <a:pt x="21262" y="14290"/>
                </a:cubicBezTo>
                <a:lnTo>
                  <a:pt x="20436" y="19406"/>
                </a:lnTo>
                <a:cubicBezTo>
                  <a:pt x="20358" y="19890"/>
                  <a:pt x="20296" y="20279"/>
                  <a:pt x="20243" y="20577"/>
                </a:cubicBezTo>
                <a:cubicBezTo>
                  <a:pt x="20189" y="20874"/>
                  <a:pt x="20144" y="21079"/>
                  <a:pt x="20102" y="21205"/>
                </a:cubicBezTo>
                <a:cubicBezTo>
                  <a:pt x="20035" y="21401"/>
                  <a:pt x="19961" y="21502"/>
                  <a:pt x="19887" y="2150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defTabSz="764325">
              <a:defRPr sz="38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es-ES" sz="1600" noProof="0" dirty="0">
              <a:solidFill>
                <a:schemeClr val="tx1"/>
              </a:solidFill>
              <a:latin typeface="Poppins" panose="020B0604020202020204" charset="0"/>
              <a:cs typeface="Poppins" panose="020B0604020202020204" charset="0"/>
            </a:endParaRPr>
          </a:p>
        </p:txBody>
      </p:sp>
      <p:sp>
        <p:nvSpPr>
          <p:cNvPr id="1352" name="Rounded Rectangle"/>
          <p:cNvSpPr/>
          <p:nvPr/>
        </p:nvSpPr>
        <p:spPr>
          <a:xfrm>
            <a:off x="8091790" y="4637910"/>
            <a:ext cx="1965842" cy="544713"/>
          </a:xfrm>
          <a:prstGeom prst="roundRect">
            <a:avLst>
              <a:gd name="adj" fmla="val 13115"/>
            </a:avLst>
          </a:prstGeom>
          <a:solidFill>
            <a:schemeClr val="bg1">
              <a:lumMod val="95000"/>
            </a:schemeClr>
          </a:solidFill>
          <a:ln w="25400" cap="flat">
            <a:solidFill>
              <a:srgbClr val="C00000"/>
            </a:solidFill>
            <a:prstDash val="solid"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defTabSz="764325">
              <a:defRPr sz="38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es-ES" sz="1600" noProof="0" dirty="0">
              <a:solidFill>
                <a:schemeClr val="tx1"/>
              </a:solidFill>
              <a:latin typeface="Poppins" panose="020B0604020202020204" charset="0"/>
              <a:cs typeface="Poppins" panose="020B0604020202020204" charset="0"/>
            </a:endParaRPr>
          </a:p>
        </p:txBody>
      </p:sp>
      <p:sp>
        <p:nvSpPr>
          <p:cNvPr id="1353" name="Type information here."/>
          <p:cNvSpPr txBox="1"/>
          <p:nvPr/>
        </p:nvSpPr>
        <p:spPr>
          <a:xfrm>
            <a:off x="8188835" y="4798697"/>
            <a:ext cx="1771752" cy="284693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19050" tIns="19050" rIns="19050" bIns="19050" numCol="1" anchor="t">
            <a:spAutoFit/>
          </a:bodyPr>
          <a:lstStyle>
            <a:lvl1pPr defTabSz="325120">
              <a:defRPr sz="1100" b="0">
                <a:solidFill>
                  <a:srgbClr val="64798C"/>
                </a:solidFill>
                <a:latin typeface="DM Sans Regular"/>
                <a:ea typeface="DM Sans Regular"/>
                <a:cs typeface="DM Sans Regular"/>
                <a:sym typeface="DM Sans Regular"/>
              </a:defRPr>
            </a:lvl1pPr>
          </a:lstStyle>
          <a:p>
            <a:pPr algn="ctr"/>
            <a:r>
              <a:rPr lang="es-ES" sz="1600" noProof="0" dirty="0">
                <a:solidFill>
                  <a:srgbClr val="000000"/>
                </a:solidFill>
                <a:latin typeface="Calibri" panose="020F0502020204030204" pitchFamily="34" charset="0"/>
                <a:cs typeface="Poppins" panose="020B0604020202020204" charset="0"/>
              </a:rPr>
              <a:t>Actuación </a:t>
            </a:r>
          </a:p>
        </p:txBody>
      </p:sp>
      <p:sp>
        <p:nvSpPr>
          <p:cNvPr id="99" name="Rounded Rectangle">
            <a:extLst>
              <a:ext uri="{FF2B5EF4-FFF2-40B4-BE49-F238E27FC236}">
                <a16:creationId xmlns:a16="http://schemas.microsoft.com/office/drawing/2014/main" id="{C046BAAF-8DE4-453A-83A3-C62E5D7D898D}"/>
              </a:ext>
            </a:extLst>
          </p:cNvPr>
          <p:cNvSpPr/>
          <p:nvPr/>
        </p:nvSpPr>
        <p:spPr>
          <a:xfrm>
            <a:off x="695324" y="5314278"/>
            <a:ext cx="1650069" cy="544712"/>
          </a:xfrm>
          <a:prstGeom prst="roundRect">
            <a:avLst>
              <a:gd name="adj" fmla="val 13115"/>
            </a:avLst>
          </a:prstGeom>
          <a:solidFill>
            <a:schemeClr val="bg1">
              <a:lumMod val="95000"/>
            </a:schemeClr>
          </a:solidFill>
          <a:ln w="3175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defTabSz="764325">
              <a:defRPr sz="38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es-ES" sz="1600" noProof="0" dirty="0">
              <a:latin typeface="Poppins" panose="020B0604020202020204" charset="0"/>
              <a:cs typeface="Poppins" panose="020B0604020202020204" charset="0"/>
            </a:endParaRPr>
          </a:p>
        </p:txBody>
      </p:sp>
      <p:sp>
        <p:nvSpPr>
          <p:cNvPr id="100" name="5. Type text here">
            <a:extLst>
              <a:ext uri="{FF2B5EF4-FFF2-40B4-BE49-F238E27FC236}">
                <a16:creationId xmlns:a16="http://schemas.microsoft.com/office/drawing/2014/main" id="{F2CEC35B-73F9-466C-B637-12CDDD526E15}"/>
              </a:ext>
            </a:extLst>
          </p:cNvPr>
          <p:cNvSpPr txBox="1"/>
          <p:nvPr/>
        </p:nvSpPr>
        <p:spPr>
          <a:xfrm>
            <a:off x="889152" y="5475065"/>
            <a:ext cx="1344386" cy="284693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19050" tIns="19050" rIns="19050" bIns="19050" numCol="1" anchor="t">
            <a:spAutoFit/>
          </a:bodyPr>
          <a:lstStyle>
            <a:lvl1pPr algn="l" defTabSz="325120">
              <a:defRPr sz="1600" b="0">
                <a:solidFill>
                  <a:srgbClr val="1D1C21"/>
                </a:solidFill>
                <a:latin typeface="+mn-lt"/>
                <a:ea typeface="+mn-ea"/>
                <a:cs typeface="+mn-cs"/>
                <a:sym typeface="DM Sans Bold"/>
              </a:defRPr>
            </a:lvl1pPr>
          </a:lstStyle>
          <a:p>
            <a:r>
              <a:rPr lang="es-ES" noProof="0" dirty="0">
                <a:solidFill>
                  <a:srgbClr val="000000"/>
                </a:solidFill>
                <a:latin typeface="Calibri" panose="020F0502020204030204" pitchFamily="34" charset="0"/>
                <a:cs typeface="Poppins" panose="020B0604020202020204" charset="0"/>
              </a:rPr>
              <a:t>Procesos</a:t>
            </a:r>
          </a:p>
        </p:txBody>
      </p:sp>
      <p:sp>
        <p:nvSpPr>
          <p:cNvPr id="101" name="Shape">
            <a:extLst>
              <a:ext uri="{FF2B5EF4-FFF2-40B4-BE49-F238E27FC236}">
                <a16:creationId xmlns:a16="http://schemas.microsoft.com/office/drawing/2014/main" id="{9DE6CCD9-C450-47E0-86FB-F089434EBA59}"/>
              </a:ext>
            </a:extLst>
          </p:cNvPr>
          <p:cNvSpPr/>
          <p:nvPr/>
        </p:nvSpPr>
        <p:spPr>
          <a:xfrm>
            <a:off x="2444027" y="5481549"/>
            <a:ext cx="2535893" cy="2101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9" h="21501" extrusionOk="0">
                <a:moveTo>
                  <a:pt x="19887" y="21501"/>
                </a:moveTo>
                <a:cubicBezTo>
                  <a:pt x="19814" y="21501"/>
                  <a:pt x="19741" y="21402"/>
                  <a:pt x="19674" y="21205"/>
                </a:cubicBezTo>
                <a:cubicBezTo>
                  <a:pt x="19620" y="21050"/>
                  <a:pt x="19571" y="20839"/>
                  <a:pt x="19529" y="20581"/>
                </a:cubicBezTo>
                <a:cubicBezTo>
                  <a:pt x="19487" y="20323"/>
                  <a:pt x="19453" y="20021"/>
                  <a:pt x="19428" y="19688"/>
                </a:cubicBezTo>
                <a:cubicBezTo>
                  <a:pt x="19365" y="18847"/>
                  <a:pt x="19365" y="17874"/>
                  <a:pt x="19428" y="17032"/>
                </a:cubicBezTo>
                <a:cubicBezTo>
                  <a:pt x="19448" y="16772"/>
                  <a:pt x="19482" y="16498"/>
                  <a:pt x="19530" y="16167"/>
                </a:cubicBezTo>
                <a:cubicBezTo>
                  <a:pt x="19578" y="15836"/>
                  <a:pt x="19641" y="15448"/>
                  <a:pt x="19719" y="14964"/>
                </a:cubicBezTo>
                <a:lnTo>
                  <a:pt x="19892" y="13894"/>
                </a:lnTo>
                <a:lnTo>
                  <a:pt x="775" y="13894"/>
                </a:lnTo>
                <a:cubicBezTo>
                  <a:pt x="665" y="13894"/>
                  <a:pt x="576" y="13894"/>
                  <a:pt x="505" y="13871"/>
                </a:cubicBezTo>
                <a:cubicBezTo>
                  <a:pt x="433" y="13848"/>
                  <a:pt x="378" y="13802"/>
                  <a:pt x="334" y="13707"/>
                </a:cubicBezTo>
                <a:cubicBezTo>
                  <a:pt x="193" y="13390"/>
                  <a:pt x="81" y="12700"/>
                  <a:pt x="30" y="11826"/>
                </a:cubicBezTo>
                <a:cubicBezTo>
                  <a:pt x="10" y="11481"/>
                  <a:pt x="0" y="11117"/>
                  <a:pt x="0" y="10750"/>
                </a:cubicBezTo>
                <a:cubicBezTo>
                  <a:pt x="0" y="10386"/>
                  <a:pt x="10" y="10023"/>
                  <a:pt x="30" y="9680"/>
                </a:cubicBezTo>
                <a:cubicBezTo>
                  <a:pt x="81" y="8805"/>
                  <a:pt x="193" y="8116"/>
                  <a:pt x="334" y="7799"/>
                </a:cubicBezTo>
                <a:cubicBezTo>
                  <a:pt x="378" y="7704"/>
                  <a:pt x="433" y="7657"/>
                  <a:pt x="505" y="7634"/>
                </a:cubicBezTo>
                <a:cubicBezTo>
                  <a:pt x="576" y="7611"/>
                  <a:pt x="665" y="7612"/>
                  <a:pt x="775" y="7612"/>
                </a:cubicBezTo>
                <a:lnTo>
                  <a:pt x="19892" y="7612"/>
                </a:lnTo>
                <a:lnTo>
                  <a:pt x="19719" y="6541"/>
                </a:lnTo>
                <a:cubicBezTo>
                  <a:pt x="19641" y="6058"/>
                  <a:pt x="19578" y="5674"/>
                  <a:pt x="19530" y="5343"/>
                </a:cubicBezTo>
                <a:cubicBezTo>
                  <a:pt x="19482" y="5012"/>
                  <a:pt x="19448" y="4734"/>
                  <a:pt x="19428" y="4473"/>
                </a:cubicBezTo>
                <a:cubicBezTo>
                  <a:pt x="19364" y="3632"/>
                  <a:pt x="19364" y="2659"/>
                  <a:pt x="19428" y="1817"/>
                </a:cubicBezTo>
                <a:cubicBezTo>
                  <a:pt x="19453" y="1485"/>
                  <a:pt x="19488" y="1184"/>
                  <a:pt x="19529" y="924"/>
                </a:cubicBezTo>
                <a:cubicBezTo>
                  <a:pt x="19571" y="665"/>
                  <a:pt x="19620" y="451"/>
                  <a:pt x="19674" y="296"/>
                </a:cubicBezTo>
                <a:cubicBezTo>
                  <a:pt x="19809" y="-98"/>
                  <a:pt x="19966" y="-98"/>
                  <a:pt x="20102" y="296"/>
                </a:cubicBezTo>
                <a:cubicBezTo>
                  <a:pt x="20144" y="422"/>
                  <a:pt x="20189" y="630"/>
                  <a:pt x="20243" y="929"/>
                </a:cubicBezTo>
                <a:cubicBezTo>
                  <a:pt x="20296" y="1227"/>
                  <a:pt x="20358" y="1616"/>
                  <a:pt x="20436" y="2100"/>
                </a:cubicBezTo>
                <a:lnTo>
                  <a:pt x="21262" y="7215"/>
                </a:lnTo>
                <a:cubicBezTo>
                  <a:pt x="21340" y="7699"/>
                  <a:pt x="21403" y="8087"/>
                  <a:pt x="21451" y="8418"/>
                </a:cubicBezTo>
                <a:cubicBezTo>
                  <a:pt x="21499" y="8749"/>
                  <a:pt x="21533" y="9023"/>
                  <a:pt x="21553" y="9284"/>
                </a:cubicBezTo>
                <a:cubicBezTo>
                  <a:pt x="21570" y="9514"/>
                  <a:pt x="21582" y="9755"/>
                  <a:pt x="21590" y="10003"/>
                </a:cubicBezTo>
                <a:cubicBezTo>
                  <a:pt x="21597" y="10250"/>
                  <a:pt x="21600" y="10500"/>
                  <a:pt x="21598" y="10750"/>
                </a:cubicBezTo>
                <a:cubicBezTo>
                  <a:pt x="21600" y="11002"/>
                  <a:pt x="21597" y="11254"/>
                  <a:pt x="21590" y="11502"/>
                </a:cubicBezTo>
                <a:cubicBezTo>
                  <a:pt x="21582" y="11750"/>
                  <a:pt x="21570" y="11992"/>
                  <a:pt x="21553" y="12222"/>
                </a:cubicBezTo>
                <a:cubicBezTo>
                  <a:pt x="21533" y="12482"/>
                  <a:pt x="21499" y="12761"/>
                  <a:pt x="21451" y="13092"/>
                </a:cubicBezTo>
                <a:cubicBezTo>
                  <a:pt x="21403" y="13423"/>
                  <a:pt x="21340" y="13806"/>
                  <a:pt x="21262" y="14290"/>
                </a:cubicBezTo>
                <a:lnTo>
                  <a:pt x="20436" y="19406"/>
                </a:lnTo>
                <a:cubicBezTo>
                  <a:pt x="20358" y="19890"/>
                  <a:pt x="20296" y="20279"/>
                  <a:pt x="20243" y="20577"/>
                </a:cubicBezTo>
                <a:cubicBezTo>
                  <a:pt x="20189" y="20874"/>
                  <a:pt x="20144" y="21079"/>
                  <a:pt x="20102" y="21205"/>
                </a:cubicBezTo>
                <a:cubicBezTo>
                  <a:pt x="20035" y="21401"/>
                  <a:pt x="19961" y="21502"/>
                  <a:pt x="19887" y="2150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defTabSz="764325">
              <a:defRPr sz="38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es-ES" sz="1600" noProof="0" dirty="0">
              <a:solidFill>
                <a:schemeClr val="tx1"/>
              </a:solidFill>
              <a:latin typeface="Poppins" panose="020B0604020202020204" charset="0"/>
              <a:cs typeface="Poppins" panose="020B0604020202020204" charset="0"/>
            </a:endParaRPr>
          </a:p>
        </p:txBody>
      </p:sp>
      <p:sp>
        <p:nvSpPr>
          <p:cNvPr id="102" name="Rounded Rectangle">
            <a:extLst>
              <a:ext uri="{FF2B5EF4-FFF2-40B4-BE49-F238E27FC236}">
                <a16:creationId xmlns:a16="http://schemas.microsoft.com/office/drawing/2014/main" id="{23703DE4-2A81-4C34-9ADF-DF4875B571CF}"/>
              </a:ext>
            </a:extLst>
          </p:cNvPr>
          <p:cNvSpPr/>
          <p:nvPr/>
        </p:nvSpPr>
        <p:spPr>
          <a:xfrm>
            <a:off x="2729052" y="5314278"/>
            <a:ext cx="1965842" cy="544713"/>
          </a:xfrm>
          <a:prstGeom prst="roundRect">
            <a:avLst>
              <a:gd name="adj" fmla="val 13115"/>
            </a:avLst>
          </a:prstGeom>
          <a:solidFill>
            <a:schemeClr val="bg1">
              <a:lumMod val="95000"/>
            </a:schemeClr>
          </a:solidFill>
          <a:ln w="25400" cap="flat">
            <a:solidFill>
              <a:srgbClr val="C00000"/>
            </a:solidFill>
            <a:prstDash val="solid"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defTabSz="764325">
              <a:defRPr sz="38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es-ES" sz="1600" noProof="0" dirty="0">
              <a:solidFill>
                <a:schemeClr val="tx1"/>
              </a:solidFill>
              <a:latin typeface="Poppins" panose="020B0604020202020204" charset="0"/>
              <a:cs typeface="Poppins" panose="020B0604020202020204" charset="0"/>
            </a:endParaRPr>
          </a:p>
        </p:txBody>
      </p:sp>
      <p:sp>
        <p:nvSpPr>
          <p:cNvPr id="103" name="Type information here.">
            <a:extLst>
              <a:ext uri="{FF2B5EF4-FFF2-40B4-BE49-F238E27FC236}">
                <a16:creationId xmlns:a16="http://schemas.microsoft.com/office/drawing/2014/main" id="{D8A4BB1B-9799-4D6D-AE6C-F61447744022}"/>
              </a:ext>
            </a:extLst>
          </p:cNvPr>
          <p:cNvSpPr txBox="1"/>
          <p:nvPr/>
        </p:nvSpPr>
        <p:spPr>
          <a:xfrm>
            <a:off x="2826097" y="5475065"/>
            <a:ext cx="1771752" cy="284693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19050" tIns="19050" rIns="19050" bIns="19050" numCol="1" anchor="t">
            <a:spAutoFit/>
          </a:bodyPr>
          <a:lstStyle>
            <a:lvl1pPr defTabSz="325120">
              <a:defRPr sz="1100" b="0">
                <a:solidFill>
                  <a:srgbClr val="64798C"/>
                </a:solidFill>
                <a:latin typeface="DM Sans Regular"/>
                <a:ea typeface="DM Sans Regular"/>
                <a:cs typeface="DM Sans Regular"/>
                <a:sym typeface="DM Sans Regular"/>
              </a:defRPr>
            </a:lvl1pPr>
          </a:lstStyle>
          <a:p>
            <a:pPr algn="ctr"/>
            <a:r>
              <a:rPr lang="es-ES" sz="1600" noProof="0" dirty="0">
                <a:solidFill>
                  <a:srgbClr val="000000"/>
                </a:solidFill>
                <a:latin typeface="Calibri" panose="020F0502020204030204" pitchFamily="34" charset="0"/>
                <a:cs typeface="Poppins" panose="020B0604020202020204" charset="0"/>
              </a:rPr>
              <a:t>Actuación </a:t>
            </a:r>
          </a:p>
        </p:txBody>
      </p:sp>
      <p:sp>
        <p:nvSpPr>
          <p:cNvPr id="104" name="Shape">
            <a:extLst>
              <a:ext uri="{FF2B5EF4-FFF2-40B4-BE49-F238E27FC236}">
                <a16:creationId xmlns:a16="http://schemas.microsoft.com/office/drawing/2014/main" id="{E0CE54CB-97C5-4633-933D-F0F57A7CCFF3}"/>
              </a:ext>
            </a:extLst>
          </p:cNvPr>
          <p:cNvSpPr/>
          <p:nvPr/>
        </p:nvSpPr>
        <p:spPr>
          <a:xfrm>
            <a:off x="5102066" y="5481549"/>
            <a:ext cx="2535893" cy="2101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9" h="21501" extrusionOk="0">
                <a:moveTo>
                  <a:pt x="19887" y="21501"/>
                </a:moveTo>
                <a:cubicBezTo>
                  <a:pt x="19814" y="21501"/>
                  <a:pt x="19741" y="21402"/>
                  <a:pt x="19674" y="21205"/>
                </a:cubicBezTo>
                <a:cubicBezTo>
                  <a:pt x="19620" y="21050"/>
                  <a:pt x="19571" y="20839"/>
                  <a:pt x="19529" y="20581"/>
                </a:cubicBezTo>
                <a:cubicBezTo>
                  <a:pt x="19487" y="20323"/>
                  <a:pt x="19453" y="20021"/>
                  <a:pt x="19428" y="19688"/>
                </a:cubicBezTo>
                <a:cubicBezTo>
                  <a:pt x="19365" y="18847"/>
                  <a:pt x="19365" y="17874"/>
                  <a:pt x="19428" y="17032"/>
                </a:cubicBezTo>
                <a:cubicBezTo>
                  <a:pt x="19448" y="16772"/>
                  <a:pt x="19482" y="16498"/>
                  <a:pt x="19530" y="16167"/>
                </a:cubicBezTo>
                <a:cubicBezTo>
                  <a:pt x="19578" y="15836"/>
                  <a:pt x="19641" y="15448"/>
                  <a:pt x="19719" y="14964"/>
                </a:cubicBezTo>
                <a:lnTo>
                  <a:pt x="19892" y="13894"/>
                </a:lnTo>
                <a:lnTo>
                  <a:pt x="775" y="13894"/>
                </a:lnTo>
                <a:cubicBezTo>
                  <a:pt x="665" y="13894"/>
                  <a:pt x="576" y="13894"/>
                  <a:pt x="505" y="13871"/>
                </a:cubicBezTo>
                <a:cubicBezTo>
                  <a:pt x="433" y="13848"/>
                  <a:pt x="378" y="13802"/>
                  <a:pt x="334" y="13707"/>
                </a:cubicBezTo>
                <a:cubicBezTo>
                  <a:pt x="193" y="13390"/>
                  <a:pt x="81" y="12700"/>
                  <a:pt x="30" y="11826"/>
                </a:cubicBezTo>
                <a:cubicBezTo>
                  <a:pt x="10" y="11481"/>
                  <a:pt x="0" y="11117"/>
                  <a:pt x="0" y="10750"/>
                </a:cubicBezTo>
                <a:cubicBezTo>
                  <a:pt x="0" y="10386"/>
                  <a:pt x="10" y="10023"/>
                  <a:pt x="30" y="9680"/>
                </a:cubicBezTo>
                <a:cubicBezTo>
                  <a:pt x="81" y="8805"/>
                  <a:pt x="193" y="8116"/>
                  <a:pt x="334" y="7799"/>
                </a:cubicBezTo>
                <a:cubicBezTo>
                  <a:pt x="378" y="7704"/>
                  <a:pt x="433" y="7657"/>
                  <a:pt x="505" y="7634"/>
                </a:cubicBezTo>
                <a:cubicBezTo>
                  <a:pt x="576" y="7611"/>
                  <a:pt x="665" y="7612"/>
                  <a:pt x="775" y="7612"/>
                </a:cubicBezTo>
                <a:lnTo>
                  <a:pt x="19892" y="7612"/>
                </a:lnTo>
                <a:lnTo>
                  <a:pt x="19719" y="6541"/>
                </a:lnTo>
                <a:cubicBezTo>
                  <a:pt x="19641" y="6058"/>
                  <a:pt x="19578" y="5674"/>
                  <a:pt x="19530" y="5343"/>
                </a:cubicBezTo>
                <a:cubicBezTo>
                  <a:pt x="19482" y="5012"/>
                  <a:pt x="19448" y="4734"/>
                  <a:pt x="19428" y="4473"/>
                </a:cubicBezTo>
                <a:cubicBezTo>
                  <a:pt x="19364" y="3632"/>
                  <a:pt x="19364" y="2659"/>
                  <a:pt x="19428" y="1817"/>
                </a:cubicBezTo>
                <a:cubicBezTo>
                  <a:pt x="19453" y="1485"/>
                  <a:pt x="19488" y="1184"/>
                  <a:pt x="19529" y="924"/>
                </a:cubicBezTo>
                <a:cubicBezTo>
                  <a:pt x="19571" y="665"/>
                  <a:pt x="19620" y="451"/>
                  <a:pt x="19674" y="296"/>
                </a:cubicBezTo>
                <a:cubicBezTo>
                  <a:pt x="19809" y="-98"/>
                  <a:pt x="19966" y="-98"/>
                  <a:pt x="20102" y="296"/>
                </a:cubicBezTo>
                <a:cubicBezTo>
                  <a:pt x="20144" y="422"/>
                  <a:pt x="20189" y="630"/>
                  <a:pt x="20243" y="929"/>
                </a:cubicBezTo>
                <a:cubicBezTo>
                  <a:pt x="20296" y="1227"/>
                  <a:pt x="20358" y="1616"/>
                  <a:pt x="20436" y="2100"/>
                </a:cubicBezTo>
                <a:lnTo>
                  <a:pt x="21262" y="7215"/>
                </a:lnTo>
                <a:cubicBezTo>
                  <a:pt x="21340" y="7699"/>
                  <a:pt x="21403" y="8087"/>
                  <a:pt x="21451" y="8418"/>
                </a:cubicBezTo>
                <a:cubicBezTo>
                  <a:pt x="21499" y="8749"/>
                  <a:pt x="21533" y="9023"/>
                  <a:pt x="21553" y="9284"/>
                </a:cubicBezTo>
                <a:cubicBezTo>
                  <a:pt x="21570" y="9514"/>
                  <a:pt x="21582" y="9755"/>
                  <a:pt x="21590" y="10003"/>
                </a:cubicBezTo>
                <a:cubicBezTo>
                  <a:pt x="21597" y="10250"/>
                  <a:pt x="21600" y="10500"/>
                  <a:pt x="21598" y="10750"/>
                </a:cubicBezTo>
                <a:cubicBezTo>
                  <a:pt x="21600" y="11002"/>
                  <a:pt x="21597" y="11254"/>
                  <a:pt x="21590" y="11502"/>
                </a:cubicBezTo>
                <a:cubicBezTo>
                  <a:pt x="21582" y="11750"/>
                  <a:pt x="21570" y="11992"/>
                  <a:pt x="21553" y="12222"/>
                </a:cubicBezTo>
                <a:cubicBezTo>
                  <a:pt x="21533" y="12482"/>
                  <a:pt x="21499" y="12761"/>
                  <a:pt x="21451" y="13092"/>
                </a:cubicBezTo>
                <a:cubicBezTo>
                  <a:pt x="21403" y="13423"/>
                  <a:pt x="21340" y="13806"/>
                  <a:pt x="21262" y="14290"/>
                </a:cubicBezTo>
                <a:lnTo>
                  <a:pt x="20436" y="19406"/>
                </a:lnTo>
                <a:cubicBezTo>
                  <a:pt x="20358" y="19890"/>
                  <a:pt x="20296" y="20279"/>
                  <a:pt x="20243" y="20577"/>
                </a:cubicBezTo>
                <a:cubicBezTo>
                  <a:pt x="20189" y="20874"/>
                  <a:pt x="20144" y="21079"/>
                  <a:pt x="20102" y="21205"/>
                </a:cubicBezTo>
                <a:cubicBezTo>
                  <a:pt x="20035" y="21401"/>
                  <a:pt x="19961" y="21502"/>
                  <a:pt x="19887" y="2150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defTabSz="764325">
              <a:defRPr sz="38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es-ES" sz="1600" noProof="0" dirty="0">
              <a:solidFill>
                <a:schemeClr val="tx1"/>
              </a:solidFill>
              <a:latin typeface="Poppins" panose="020B0604020202020204" charset="0"/>
              <a:cs typeface="Poppins" panose="020B0604020202020204" charset="0"/>
            </a:endParaRPr>
          </a:p>
        </p:txBody>
      </p:sp>
      <p:sp>
        <p:nvSpPr>
          <p:cNvPr id="105" name="Rounded Rectangle">
            <a:extLst>
              <a:ext uri="{FF2B5EF4-FFF2-40B4-BE49-F238E27FC236}">
                <a16:creationId xmlns:a16="http://schemas.microsoft.com/office/drawing/2014/main" id="{0606FA1F-D5E1-4B3A-84A3-929E6A5DF4B1}"/>
              </a:ext>
            </a:extLst>
          </p:cNvPr>
          <p:cNvSpPr/>
          <p:nvPr/>
        </p:nvSpPr>
        <p:spPr>
          <a:xfrm>
            <a:off x="5387090" y="5314278"/>
            <a:ext cx="1965844" cy="544713"/>
          </a:xfrm>
          <a:prstGeom prst="roundRect">
            <a:avLst>
              <a:gd name="adj" fmla="val 13115"/>
            </a:avLst>
          </a:prstGeom>
          <a:solidFill>
            <a:schemeClr val="bg1">
              <a:lumMod val="95000"/>
            </a:schemeClr>
          </a:solidFill>
          <a:ln w="25400" cap="flat">
            <a:solidFill>
              <a:srgbClr val="C00000"/>
            </a:solidFill>
            <a:prstDash val="solid"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defTabSz="764325">
              <a:defRPr sz="38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es-ES" sz="1600" noProof="0" dirty="0">
              <a:solidFill>
                <a:schemeClr val="tx1"/>
              </a:solidFill>
              <a:latin typeface="Poppins" panose="020B0604020202020204" charset="0"/>
              <a:cs typeface="Poppins" panose="020B0604020202020204" charset="0"/>
            </a:endParaRPr>
          </a:p>
        </p:txBody>
      </p:sp>
      <p:sp>
        <p:nvSpPr>
          <p:cNvPr id="106" name="Type information here.">
            <a:extLst>
              <a:ext uri="{FF2B5EF4-FFF2-40B4-BE49-F238E27FC236}">
                <a16:creationId xmlns:a16="http://schemas.microsoft.com/office/drawing/2014/main" id="{33992BA4-30D4-4CCF-AF1F-FACAFE6CA18C}"/>
              </a:ext>
            </a:extLst>
          </p:cNvPr>
          <p:cNvSpPr txBox="1"/>
          <p:nvPr/>
        </p:nvSpPr>
        <p:spPr>
          <a:xfrm>
            <a:off x="5484135" y="5475065"/>
            <a:ext cx="1771754" cy="284693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19050" tIns="19050" rIns="19050" bIns="19050" numCol="1" anchor="t">
            <a:spAutoFit/>
          </a:bodyPr>
          <a:lstStyle>
            <a:lvl1pPr defTabSz="325120">
              <a:defRPr sz="1100" b="0">
                <a:solidFill>
                  <a:srgbClr val="64798C"/>
                </a:solidFill>
                <a:latin typeface="DM Sans Regular"/>
                <a:ea typeface="DM Sans Regular"/>
                <a:cs typeface="DM Sans Regular"/>
                <a:sym typeface="DM Sans Regular"/>
              </a:defRPr>
            </a:lvl1pPr>
          </a:lstStyle>
          <a:p>
            <a:pPr algn="ctr"/>
            <a:r>
              <a:rPr lang="es-ES" sz="1600" noProof="0" dirty="0">
                <a:solidFill>
                  <a:srgbClr val="000000"/>
                </a:solidFill>
                <a:latin typeface="Calibri" panose="020F0502020204030204" pitchFamily="34" charset="0"/>
                <a:cs typeface="Poppins" panose="020B0604020202020204" charset="0"/>
              </a:rPr>
              <a:t>Actuación </a:t>
            </a:r>
          </a:p>
        </p:txBody>
      </p:sp>
      <p:sp>
        <p:nvSpPr>
          <p:cNvPr id="107" name="Shape">
            <a:extLst>
              <a:ext uri="{FF2B5EF4-FFF2-40B4-BE49-F238E27FC236}">
                <a16:creationId xmlns:a16="http://schemas.microsoft.com/office/drawing/2014/main" id="{88C647AB-929F-4EB9-86FB-596E8EE693D8}"/>
              </a:ext>
            </a:extLst>
          </p:cNvPr>
          <p:cNvSpPr/>
          <p:nvPr/>
        </p:nvSpPr>
        <p:spPr>
          <a:xfrm>
            <a:off x="7806765" y="5481549"/>
            <a:ext cx="2535893" cy="2101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9" h="21501" extrusionOk="0">
                <a:moveTo>
                  <a:pt x="19887" y="21501"/>
                </a:moveTo>
                <a:cubicBezTo>
                  <a:pt x="19814" y="21501"/>
                  <a:pt x="19741" y="21402"/>
                  <a:pt x="19674" y="21205"/>
                </a:cubicBezTo>
                <a:cubicBezTo>
                  <a:pt x="19620" y="21050"/>
                  <a:pt x="19571" y="20839"/>
                  <a:pt x="19529" y="20581"/>
                </a:cubicBezTo>
                <a:cubicBezTo>
                  <a:pt x="19487" y="20323"/>
                  <a:pt x="19453" y="20021"/>
                  <a:pt x="19428" y="19688"/>
                </a:cubicBezTo>
                <a:cubicBezTo>
                  <a:pt x="19365" y="18847"/>
                  <a:pt x="19365" y="17874"/>
                  <a:pt x="19428" y="17032"/>
                </a:cubicBezTo>
                <a:cubicBezTo>
                  <a:pt x="19448" y="16772"/>
                  <a:pt x="19482" y="16498"/>
                  <a:pt x="19530" y="16167"/>
                </a:cubicBezTo>
                <a:cubicBezTo>
                  <a:pt x="19578" y="15836"/>
                  <a:pt x="19641" y="15448"/>
                  <a:pt x="19719" y="14964"/>
                </a:cubicBezTo>
                <a:lnTo>
                  <a:pt x="19892" y="13894"/>
                </a:lnTo>
                <a:lnTo>
                  <a:pt x="775" y="13894"/>
                </a:lnTo>
                <a:cubicBezTo>
                  <a:pt x="665" y="13894"/>
                  <a:pt x="576" y="13894"/>
                  <a:pt x="505" y="13871"/>
                </a:cubicBezTo>
                <a:cubicBezTo>
                  <a:pt x="433" y="13848"/>
                  <a:pt x="378" y="13802"/>
                  <a:pt x="334" y="13707"/>
                </a:cubicBezTo>
                <a:cubicBezTo>
                  <a:pt x="193" y="13390"/>
                  <a:pt x="81" y="12700"/>
                  <a:pt x="30" y="11826"/>
                </a:cubicBezTo>
                <a:cubicBezTo>
                  <a:pt x="10" y="11481"/>
                  <a:pt x="0" y="11117"/>
                  <a:pt x="0" y="10750"/>
                </a:cubicBezTo>
                <a:cubicBezTo>
                  <a:pt x="0" y="10386"/>
                  <a:pt x="10" y="10023"/>
                  <a:pt x="30" y="9680"/>
                </a:cubicBezTo>
                <a:cubicBezTo>
                  <a:pt x="81" y="8805"/>
                  <a:pt x="193" y="8116"/>
                  <a:pt x="334" y="7799"/>
                </a:cubicBezTo>
                <a:cubicBezTo>
                  <a:pt x="378" y="7704"/>
                  <a:pt x="433" y="7657"/>
                  <a:pt x="505" y="7634"/>
                </a:cubicBezTo>
                <a:cubicBezTo>
                  <a:pt x="576" y="7611"/>
                  <a:pt x="665" y="7612"/>
                  <a:pt x="775" y="7612"/>
                </a:cubicBezTo>
                <a:lnTo>
                  <a:pt x="19892" y="7612"/>
                </a:lnTo>
                <a:lnTo>
                  <a:pt x="19719" y="6541"/>
                </a:lnTo>
                <a:cubicBezTo>
                  <a:pt x="19641" y="6058"/>
                  <a:pt x="19578" y="5674"/>
                  <a:pt x="19530" y="5343"/>
                </a:cubicBezTo>
                <a:cubicBezTo>
                  <a:pt x="19482" y="5012"/>
                  <a:pt x="19448" y="4734"/>
                  <a:pt x="19428" y="4473"/>
                </a:cubicBezTo>
                <a:cubicBezTo>
                  <a:pt x="19364" y="3632"/>
                  <a:pt x="19364" y="2659"/>
                  <a:pt x="19428" y="1817"/>
                </a:cubicBezTo>
                <a:cubicBezTo>
                  <a:pt x="19453" y="1485"/>
                  <a:pt x="19488" y="1184"/>
                  <a:pt x="19529" y="924"/>
                </a:cubicBezTo>
                <a:cubicBezTo>
                  <a:pt x="19571" y="665"/>
                  <a:pt x="19620" y="451"/>
                  <a:pt x="19674" y="296"/>
                </a:cubicBezTo>
                <a:cubicBezTo>
                  <a:pt x="19809" y="-98"/>
                  <a:pt x="19966" y="-98"/>
                  <a:pt x="20102" y="296"/>
                </a:cubicBezTo>
                <a:cubicBezTo>
                  <a:pt x="20144" y="422"/>
                  <a:pt x="20189" y="630"/>
                  <a:pt x="20243" y="929"/>
                </a:cubicBezTo>
                <a:cubicBezTo>
                  <a:pt x="20296" y="1227"/>
                  <a:pt x="20358" y="1616"/>
                  <a:pt x="20436" y="2100"/>
                </a:cubicBezTo>
                <a:lnTo>
                  <a:pt x="21262" y="7215"/>
                </a:lnTo>
                <a:cubicBezTo>
                  <a:pt x="21340" y="7699"/>
                  <a:pt x="21403" y="8087"/>
                  <a:pt x="21451" y="8418"/>
                </a:cubicBezTo>
                <a:cubicBezTo>
                  <a:pt x="21499" y="8749"/>
                  <a:pt x="21533" y="9023"/>
                  <a:pt x="21553" y="9284"/>
                </a:cubicBezTo>
                <a:cubicBezTo>
                  <a:pt x="21570" y="9514"/>
                  <a:pt x="21582" y="9755"/>
                  <a:pt x="21590" y="10003"/>
                </a:cubicBezTo>
                <a:cubicBezTo>
                  <a:pt x="21597" y="10250"/>
                  <a:pt x="21600" y="10500"/>
                  <a:pt x="21598" y="10750"/>
                </a:cubicBezTo>
                <a:cubicBezTo>
                  <a:pt x="21600" y="11002"/>
                  <a:pt x="21597" y="11254"/>
                  <a:pt x="21590" y="11502"/>
                </a:cubicBezTo>
                <a:cubicBezTo>
                  <a:pt x="21582" y="11750"/>
                  <a:pt x="21570" y="11992"/>
                  <a:pt x="21553" y="12222"/>
                </a:cubicBezTo>
                <a:cubicBezTo>
                  <a:pt x="21533" y="12482"/>
                  <a:pt x="21499" y="12761"/>
                  <a:pt x="21451" y="13092"/>
                </a:cubicBezTo>
                <a:cubicBezTo>
                  <a:pt x="21403" y="13423"/>
                  <a:pt x="21340" y="13806"/>
                  <a:pt x="21262" y="14290"/>
                </a:cubicBezTo>
                <a:lnTo>
                  <a:pt x="20436" y="19406"/>
                </a:lnTo>
                <a:cubicBezTo>
                  <a:pt x="20358" y="19890"/>
                  <a:pt x="20296" y="20279"/>
                  <a:pt x="20243" y="20577"/>
                </a:cubicBezTo>
                <a:cubicBezTo>
                  <a:pt x="20189" y="20874"/>
                  <a:pt x="20144" y="21079"/>
                  <a:pt x="20102" y="21205"/>
                </a:cubicBezTo>
                <a:cubicBezTo>
                  <a:pt x="20035" y="21401"/>
                  <a:pt x="19961" y="21502"/>
                  <a:pt x="19887" y="2150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defTabSz="764325">
              <a:defRPr sz="38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es-ES" sz="1600" noProof="0" dirty="0">
              <a:solidFill>
                <a:schemeClr val="tx1"/>
              </a:solidFill>
              <a:latin typeface="Poppins" panose="020B0604020202020204" charset="0"/>
              <a:cs typeface="Poppins" panose="020B0604020202020204" charset="0"/>
            </a:endParaRPr>
          </a:p>
        </p:txBody>
      </p:sp>
      <p:sp>
        <p:nvSpPr>
          <p:cNvPr id="108" name="Rounded Rectangle">
            <a:extLst>
              <a:ext uri="{FF2B5EF4-FFF2-40B4-BE49-F238E27FC236}">
                <a16:creationId xmlns:a16="http://schemas.microsoft.com/office/drawing/2014/main" id="{30B4F945-7373-480A-9203-34E81B4C6367}"/>
              </a:ext>
            </a:extLst>
          </p:cNvPr>
          <p:cNvSpPr/>
          <p:nvPr/>
        </p:nvSpPr>
        <p:spPr>
          <a:xfrm>
            <a:off x="8091790" y="5314278"/>
            <a:ext cx="1965842" cy="544713"/>
          </a:xfrm>
          <a:prstGeom prst="roundRect">
            <a:avLst>
              <a:gd name="adj" fmla="val 13115"/>
            </a:avLst>
          </a:prstGeom>
          <a:solidFill>
            <a:schemeClr val="bg1">
              <a:lumMod val="95000"/>
            </a:schemeClr>
          </a:solidFill>
          <a:ln w="25400" cap="flat">
            <a:solidFill>
              <a:srgbClr val="C00000"/>
            </a:solidFill>
            <a:prstDash val="solid"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defTabSz="764325">
              <a:defRPr sz="38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es-ES" sz="1600" noProof="0" dirty="0">
              <a:solidFill>
                <a:schemeClr val="tx1"/>
              </a:solidFill>
              <a:latin typeface="Poppins" panose="020B0604020202020204" charset="0"/>
              <a:cs typeface="Poppins" panose="020B0604020202020204" charset="0"/>
            </a:endParaRPr>
          </a:p>
        </p:txBody>
      </p:sp>
      <p:sp>
        <p:nvSpPr>
          <p:cNvPr id="109" name="Type information here.">
            <a:extLst>
              <a:ext uri="{FF2B5EF4-FFF2-40B4-BE49-F238E27FC236}">
                <a16:creationId xmlns:a16="http://schemas.microsoft.com/office/drawing/2014/main" id="{B822EC74-390D-4164-9DC9-4C632BCC08D3}"/>
              </a:ext>
            </a:extLst>
          </p:cNvPr>
          <p:cNvSpPr txBox="1"/>
          <p:nvPr/>
        </p:nvSpPr>
        <p:spPr>
          <a:xfrm>
            <a:off x="8188835" y="5475065"/>
            <a:ext cx="1771752" cy="284693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19050" tIns="19050" rIns="19050" bIns="19050" numCol="1" anchor="t">
            <a:spAutoFit/>
          </a:bodyPr>
          <a:lstStyle>
            <a:lvl1pPr defTabSz="325120">
              <a:defRPr sz="1100" b="0">
                <a:solidFill>
                  <a:srgbClr val="64798C"/>
                </a:solidFill>
                <a:latin typeface="DM Sans Regular"/>
                <a:ea typeface="DM Sans Regular"/>
                <a:cs typeface="DM Sans Regular"/>
                <a:sym typeface="DM Sans Regular"/>
              </a:defRPr>
            </a:lvl1pPr>
          </a:lstStyle>
          <a:p>
            <a:pPr algn="ctr"/>
            <a:r>
              <a:rPr lang="es-ES" sz="1600" noProof="0" dirty="0" err="1">
                <a:solidFill>
                  <a:srgbClr val="000000"/>
                </a:solidFill>
                <a:latin typeface="Calibri" panose="020F0502020204030204" pitchFamily="34" charset="0"/>
                <a:cs typeface="Poppins" panose="020B0604020202020204" charset="0"/>
              </a:rPr>
              <a:t>Actuació</a:t>
            </a:r>
            <a:r>
              <a:rPr lang="es-ES" sz="1600" noProof="0" dirty="0">
                <a:solidFill>
                  <a:srgbClr val="000000"/>
                </a:solidFill>
                <a:latin typeface="Calibri" panose="020F0502020204030204" pitchFamily="34" charset="0"/>
                <a:cs typeface="Poppins" panose="020B0604020202020204" charset="0"/>
              </a:rPr>
              <a:t> </a:t>
            </a:r>
          </a:p>
        </p:txBody>
      </p:sp>
    </p:spTree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ol 1">
            <a:extLst>
              <a:ext uri="{FF2B5EF4-FFF2-40B4-BE49-F238E27FC236}">
                <a16:creationId xmlns:a16="http://schemas.microsoft.com/office/drawing/2014/main" id="{89C6CAFA-B15E-4F7B-A77B-F39277AC663F}"/>
              </a:ext>
            </a:extLst>
          </p:cNvPr>
          <p:cNvSpPr txBox="1">
            <a:spLocks/>
          </p:cNvSpPr>
          <p:nvPr/>
        </p:nvSpPr>
        <p:spPr bwMode="auto">
          <a:xfrm>
            <a:off x="0" y="1520825"/>
            <a:ext cx="10812544" cy="274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s-ES" altLang="es-ES" sz="5400" dirty="0">
                <a:solidFill>
                  <a:schemeClr val="bg1"/>
                </a:solidFill>
                <a:latin typeface="Calibri" panose="020F0502020204030204" pitchFamily="34" charset="0"/>
              </a:rPr>
              <a:t>Bibliografía y </a:t>
            </a:r>
          </a:p>
          <a:p>
            <a:pPr algn="ctr" eaLnBrk="1" hangingPunct="1"/>
            <a:r>
              <a:rPr lang="es-ES" altLang="es-ES" sz="5400" dirty="0">
                <a:solidFill>
                  <a:schemeClr val="bg1"/>
                </a:solidFill>
                <a:latin typeface="Calibri" panose="020F0502020204030204" pitchFamily="34" charset="0"/>
              </a:rPr>
              <a:t>documentación</a:t>
            </a:r>
            <a:endParaRPr lang="en-GB" altLang="ca-ES" sz="5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561DBCA5-B948-EE7A-AB64-6A079D6015FF}"/>
              </a:ext>
            </a:extLst>
          </p:cNvPr>
          <p:cNvSpPr txBox="1">
            <a:spLocks/>
          </p:cNvSpPr>
          <p:nvPr/>
        </p:nvSpPr>
        <p:spPr>
          <a:xfrm>
            <a:off x="11642104" y="0"/>
            <a:ext cx="502762" cy="3651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s-ES" smtClean="0">
                <a:latin typeface="Calibri" panose="020F0502020204030204" pitchFamily="34" charset="0"/>
              </a:rPr>
              <a:pPr algn="r"/>
              <a:t>39</a:t>
            </a:fld>
            <a:endParaRPr lang="es-E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435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1CA67905-8140-6155-17D7-42BB337B3AD8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-1" y="522288"/>
            <a:ext cx="10811435" cy="3373437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s" sz="7200" b="1" dirty="0">
                <a:solidFill>
                  <a:schemeClr val="bg1"/>
                </a:solidFill>
                <a:latin typeface="Calibri" panose="020F0502020204030204" pitchFamily="34" charset="0"/>
                <a:cs typeface="Poppins" panose="020B0604020202020204" charset="0"/>
              </a:rPr>
              <a:t>Cambio de paradigma </a:t>
            </a:r>
            <a:br>
              <a:rPr lang="ca-ES" sz="7200" b="1" dirty="0">
                <a:solidFill>
                  <a:schemeClr val="bg1"/>
                </a:solidFill>
                <a:latin typeface="Calibri" panose="020F0502020204030204" pitchFamily="34" charset="0"/>
                <a:cs typeface="Poppins" panose="020B0604020202020204" charset="0"/>
              </a:rPr>
            </a:br>
            <a:r>
              <a:rPr lang="es" sz="7200" b="1" dirty="0">
                <a:solidFill>
                  <a:schemeClr val="bg1"/>
                </a:solidFill>
                <a:latin typeface="Calibri" panose="020F0502020204030204" pitchFamily="34" charset="0"/>
                <a:cs typeface="Poppins" panose="020B0604020202020204" charset="0"/>
              </a:rPr>
              <a:t>en la gestión del</a:t>
            </a:r>
            <a:br>
              <a:rPr lang="es" sz="7200" b="1" dirty="0">
                <a:solidFill>
                  <a:schemeClr val="bg1"/>
                </a:solidFill>
                <a:latin typeface="Calibri" panose="020F0502020204030204" pitchFamily="34" charset="0"/>
                <a:cs typeface="Poppins" panose="020B0604020202020204" charset="0"/>
              </a:rPr>
            </a:br>
            <a:r>
              <a:rPr lang="es" sz="7200" b="1" dirty="0">
                <a:solidFill>
                  <a:schemeClr val="bg1"/>
                </a:solidFill>
                <a:latin typeface="Calibri" panose="020F0502020204030204" pitchFamily="34" charset="0"/>
                <a:cs typeface="Poppins" panose="020B0604020202020204" charset="0"/>
              </a:rPr>
              <a:t>interés general</a:t>
            </a:r>
            <a:endParaRPr lang="es" sz="72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" name="Subtítol">
            <a:extLst>
              <a:ext uri="{FF2B5EF4-FFF2-40B4-BE49-F238E27FC236}">
                <a16:creationId xmlns:a16="http://schemas.microsoft.com/office/drawing/2014/main" id="{F738D7CE-D784-B8BF-CD5A-CFAD0147222F}"/>
              </a:ext>
            </a:extLst>
          </p:cNvPr>
          <p:cNvSpPr txBox="1">
            <a:spLocks/>
          </p:cNvSpPr>
          <p:nvPr/>
        </p:nvSpPr>
        <p:spPr>
          <a:xfrm>
            <a:off x="-1" y="5239201"/>
            <a:ext cx="10848976" cy="604801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" sz="2800" dirty="0">
                <a:solidFill>
                  <a:schemeClr val="bg1"/>
                </a:solidFill>
                <a:latin typeface="Calibri" panose="020F0502020204030204" pitchFamily="34" charset="0"/>
                <a:cs typeface="Poppins" panose="020B0604020202020204" charset="0"/>
              </a:rPr>
              <a:t>(no sólo en la Administración)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70330202-1192-45B5-BAC2-8AA7C25458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9474" y="1493740"/>
            <a:ext cx="10139501" cy="4379159"/>
          </a:xfrm>
        </p:spPr>
        <p:txBody>
          <a:bodyPr/>
          <a:lstStyle/>
          <a:p>
            <a:pPr algn="l">
              <a:spcAft>
                <a:spcPts val="1800"/>
              </a:spcAft>
              <a:defRPr/>
            </a:pPr>
            <a:r>
              <a:rPr lang="en-US" sz="1600" dirty="0">
                <a:latin typeface="Calibri" panose="020F0502020204030204" pitchFamily="34" charset="0"/>
              </a:rPr>
              <a:t>Bryson, J.M., Crosby, B.C. &amp; Bloomberg, L. (2014). “</a:t>
            </a:r>
            <a:r>
              <a:rPr lang="en-US" sz="1600" dirty="0">
                <a:solidFill>
                  <a:srgbClr val="00676C"/>
                </a:solidFill>
                <a:latin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Public Value Governance: Moving Beyond Traditional Public Administration and the New Public Management</a:t>
            </a:r>
            <a:r>
              <a:rPr lang="en-US" sz="1600" dirty="0">
                <a:latin typeface="Calibri" panose="020F0502020204030204" pitchFamily="34" charset="0"/>
              </a:rPr>
              <a:t>”. A </a:t>
            </a:r>
            <a:r>
              <a:rPr lang="en-US" sz="1600" i="1" dirty="0">
                <a:latin typeface="Calibri" panose="020F0502020204030204" pitchFamily="34" charset="0"/>
              </a:rPr>
              <a:t>Public Administration Review, 74</a:t>
            </a:r>
            <a:r>
              <a:rPr lang="en-US" sz="1600" dirty="0">
                <a:latin typeface="Calibri" panose="020F0502020204030204" pitchFamily="34" charset="0"/>
              </a:rPr>
              <a:t> (1), 445-456. Indianapolis: Wiley.</a:t>
            </a:r>
          </a:p>
          <a:p>
            <a:pPr algn="l">
              <a:spcAft>
                <a:spcPts val="1800"/>
              </a:spcAft>
              <a:defRPr/>
            </a:pPr>
            <a:r>
              <a:rPr lang="en-US" sz="1600" dirty="0">
                <a:latin typeface="Calibri" panose="020F0502020204030204" pitchFamily="34" charset="0"/>
              </a:rPr>
              <a:t>Denhardt, R.B. &amp; Denhardt, J.V. (2000). “</a:t>
            </a:r>
            <a:r>
              <a:rPr lang="en-US" sz="1600" dirty="0">
                <a:solidFill>
                  <a:srgbClr val="00676C"/>
                </a:solidFill>
                <a:latin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New Public Service: Serving Rather Than Steering</a:t>
            </a:r>
            <a:r>
              <a:rPr lang="en-US" sz="1600" dirty="0">
                <a:latin typeface="Calibri" panose="020F0502020204030204" pitchFamily="34" charset="0"/>
              </a:rPr>
              <a:t>”. A </a:t>
            </a:r>
            <a:r>
              <a:rPr lang="en-US" sz="1600" i="1" dirty="0">
                <a:latin typeface="Calibri" panose="020F0502020204030204" pitchFamily="34" charset="0"/>
              </a:rPr>
              <a:t>Public Administration Review, 60</a:t>
            </a:r>
            <a:r>
              <a:rPr lang="en-US" sz="1600" dirty="0">
                <a:latin typeface="Calibri" panose="020F0502020204030204" pitchFamily="34" charset="0"/>
              </a:rPr>
              <a:t> (6), 549-559. Indianapolis: Wiley.</a:t>
            </a:r>
          </a:p>
          <a:p>
            <a:pPr algn="l">
              <a:spcAft>
                <a:spcPts val="1800"/>
              </a:spcAft>
              <a:defRPr/>
            </a:pPr>
            <a:r>
              <a:rPr lang="en-US" sz="1600" dirty="0">
                <a:latin typeface="Calibri" panose="020F0502020204030204" pitchFamily="34" charset="0"/>
              </a:rPr>
              <a:t>European Commission &amp; Mazzucato, M. (2018). </a:t>
            </a:r>
            <a:r>
              <a:rPr lang="en-US" sz="1600" i="1" dirty="0">
                <a:solidFill>
                  <a:srgbClr val="00676C"/>
                </a:solidFill>
                <a:latin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Mission-oriented research &amp; innovation in the European Union – A problem-solving approach to fuel innovation-led growth</a:t>
            </a:r>
            <a:r>
              <a:rPr lang="en-US" sz="1600" dirty="0">
                <a:latin typeface="Calibri" panose="020F0502020204030204" pitchFamily="34" charset="0"/>
              </a:rPr>
              <a:t>. Brussels: Publications Office of the European Union.</a:t>
            </a:r>
          </a:p>
          <a:p>
            <a:pPr algn="l">
              <a:spcAft>
                <a:spcPts val="1800"/>
              </a:spcAft>
              <a:defRPr/>
            </a:pPr>
            <a:r>
              <a:rPr lang="ca-ES" sz="1600" dirty="0">
                <a:latin typeface="Calibri" panose="020F0502020204030204" pitchFamily="34" charset="0"/>
              </a:rPr>
              <a:t>Fernández </a:t>
            </a:r>
            <a:r>
              <a:rPr lang="ca-ES" sz="1600" dirty="0" err="1">
                <a:latin typeface="Calibri" panose="020F0502020204030204" pitchFamily="34" charset="0"/>
              </a:rPr>
              <a:t>Sirera</a:t>
            </a:r>
            <a:r>
              <a:rPr lang="ca-ES" sz="1600" dirty="0">
                <a:latin typeface="Calibri" panose="020F0502020204030204" pitchFamily="34" charset="0"/>
              </a:rPr>
              <a:t>, T. (2018). “</a:t>
            </a:r>
            <a:r>
              <a:rPr lang="ca-ES" sz="1600" dirty="0">
                <a:solidFill>
                  <a:srgbClr val="00676C"/>
                </a:solidFill>
                <a:latin typeface="Calibri" panose="020F050202020403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El repte d’articular des de l’Administració pública projectes d’innovació social</a:t>
            </a:r>
            <a:r>
              <a:rPr lang="ca-ES" sz="1600" dirty="0">
                <a:latin typeface="Calibri" panose="020F0502020204030204" pitchFamily="34" charset="0"/>
              </a:rPr>
              <a:t>”. A EAPC </a:t>
            </a:r>
            <a:r>
              <a:rPr lang="ca-ES" sz="1600" dirty="0" err="1">
                <a:latin typeface="Calibri" panose="020F0502020204030204" pitchFamily="34" charset="0"/>
              </a:rPr>
              <a:t>blog</a:t>
            </a:r>
            <a:r>
              <a:rPr lang="ca-ES" sz="1600" dirty="0">
                <a:latin typeface="Calibri" panose="020F0502020204030204" pitchFamily="34" charset="0"/>
              </a:rPr>
              <a:t>, 3 de juliol de 2018. Barcelona: Escola d'Administració Pública de Catalunya</a:t>
            </a:r>
          </a:p>
          <a:p>
            <a:pPr algn="l">
              <a:spcAft>
                <a:spcPts val="1800"/>
              </a:spcAft>
              <a:defRPr/>
            </a:pPr>
            <a:r>
              <a:rPr lang="en-US" sz="1600" dirty="0">
                <a:latin typeface="Calibri" panose="020F0502020204030204" pitchFamily="34" charset="0"/>
              </a:rPr>
              <a:t>Hill, D. (2022). </a:t>
            </a:r>
            <a:r>
              <a:rPr lang="en-US" sz="1600" i="1" dirty="0">
                <a:solidFill>
                  <a:srgbClr val="00676C"/>
                </a:solidFill>
                <a:latin typeface="Calibri" panose="020F050202020403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Designing missions</a:t>
            </a:r>
            <a:r>
              <a:rPr lang="en-US" sz="1600" dirty="0">
                <a:latin typeface="Calibri" panose="020F0502020204030204" pitchFamily="34" charset="0"/>
              </a:rPr>
              <a:t>. Mission-oriented innovation in Sweden— A practice guide by </a:t>
            </a:r>
            <a:r>
              <a:rPr lang="en-US" sz="1600" dirty="0" err="1">
                <a:latin typeface="Calibri" panose="020F0502020204030204" pitchFamily="34" charset="0"/>
              </a:rPr>
              <a:t>Vinnova</a:t>
            </a:r>
            <a:r>
              <a:rPr lang="en-US" sz="1600" dirty="0">
                <a:latin typeface="Calibri" panose="020F0502020204030204" pitchFamily="34" charset="0"/>
              </a:rPr>
              <a:t>. Stockholm: </a:t>
            </a:r>
            <a:r>
              <a:rPr lang="en-US" sz="1600" dirty="0" err="1">
                <a:latin typeface="Calibri" panose="020F0502020204030204" pitchFamily="34" charset="0"/>
              </a:rPr>
              <a:t>Vinnova</a:t>
            </a:r>
            <a:endParaRPr lang="en-US" sz="1600" dirty="0">
              <a:latin typeface="Calibri" panose="020F0502020204030204" pitchFamily="34" charset="0"/>
            </a:endParaRPr>
          </a:p>
        </p:txBody>
      </p:sp>
      <p:sp>
        <p:nvSpPr>
          <p:cNvPr id="8194" name="Títol">
            <a:extLst>
              <a:ext uri="{FF2B5EF4-FFF2-40B4-BE49-F238E27FC236}">
                <a16:creationId xmlns:a16="http://schemas.microsoft.com/office/drawing/2014/main" id="{9C57367E-4E46-4416-91C4-21D93055A5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5601" y="230400"/>
            <a:ext cx="10800017" cy="604801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es" altLang="ca-ES" sz="2400" b="1" dirty="0">
                <a:latin typeface="Calibri" panose="020F0502020204030204" pitchFamily="34" charset="0"/>
                <a:ea typeface="+mj-ea"/>
                <a:cs typeface="Arial" pitchFamily="34" charset="0"/>
              </a:rPr>
              <a:t>Bibliografía (i): Nueva Gobernanza Pública</a:t>
            </a:r>
            <a:endParaRPr lang="en-US" altLang="ca-ES" sz="2400" b="1" dirty="0">
              <a:latin typeface="Calibri" panose="020F0502020204030204" pitchFamily="34" charset="0"/>
              <a:ea typeface="+mj-ea"/>
              <a:cs typeface="Arial" pitchFamily="34" charset="0"/>
              <a:sym typeface="Symbol" panose="05050102010706020507" pitchFamily="18" charset="2"/>
            </a:endParaRPr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FDBB2C3E-778E-9C2F-774E-B8C08F9C0E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3EE49C1B-5C5C-9C0C-3F0E-B3C175FB67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5601" y="1493739"/>
            <a:ext cx="9144000" cy="3747563"/>
          </a:xfrm>
        </p:spPr>
        <p:txBody>
          <a:bodyPr/>
          <a:lstStyle/>
          <a:p>
            <a:pPr algn="l">
              <a:spcAft>
                <a:spcPts val="1800"/>
              </a:spcAft>
              <a:defRPr/>
            </a:pPr>
            <a:r>
              <a:rPr lang="en-US" sz="1600" dirty="0">
                <a:latin typeface="Calibri" panose="020F0502020204030204" pitchFamily="34" charset="0"/>
              </a:rPr>
              <a:t>Krogh, A.H. &amp; Triantafillou, P. (2024). “</a:t>
            </a:r>
            <a:r>
              <a:rPr lang="en-US" sz="1600" dirty="0">
                <a:solidFill>
                  <a:srgbClr val="00676C"/>
                </a:solidFill>
                <a:latin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Developing New Public Governance as a public management reform model</a:t>
            </a:r>
            <a:r>
              <a:rPr lang="en-US" sz="1600" dirty="0">
                <a:latin typeface="Calibri" panose="020F0502020204030204" pitchFamily="34" charset="0"/>
              </a:rPr>
              <a:t>”. A </a:t>
            </a:r>
            <a:r>
              <a:rPr lang="en-US" sz="1600" i="1" dirty="0">
                <a:latin typeface="Calibri" panose="020F0502020204030204" pitchFamily="34" charset="0"/>
              </a:rPr>
              <a:t>Public Management Review, 26</a:t>
            </a:r>
            <a:r>
              <a:rPr lang="en-US" sz="1600" dirty="0">
                <a:latin typeface="Calibri" panose="020F0502020204030204" pitchFamily="34" charset="0"/>
              </a:rPr>
              <a:t> (10), 3040–3056. London: Routledge.</a:t>
            </a:r>
          </a:p>
          <a:p>
            <a:pPr algn="l">
              <a:spcAft>
                <a:spcPts val="1800"/>
              </a:spcAft>
              <a:defRPr/>
            </a:pPr>
            <a:r>
              <a:rPr lang="en-US" sz="1600" dirty="0">
                <a:latin typeface="Calibri" panose="020F0502020204030204" pitchFamily="34" charset="0"/>
              </a:rPr>
              <a:t>Mazzucato, M. &amp; Ryan-Collins, J. (2022). “</a:t>
            </a:r>
            <a:r>
              <a:rPr lang="en-US" sz="1600" dirty="0">
                <a:solidFill>
                  <a:srgbClr val="00676C"/>
                </a:solidFill>
                <a:latin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Putting value creation back into “public value”: from market-fixing to market-shaping</a:t>
            </a:r>
            <a:r>
              <a:rPr lang="en-US" sz="1600" dirty="0">
                <a:latin typeface="Calibri" panose="020F0502020204030204" pitchFamily="34" charset="0"/>
              </a:rPr>
              <a:t>”. A </a:t>
            </a:r>
            <a:r>
              <a:rPr lang="en-US" sz="1600" i="1" dirty="0">
                <a:latin typeface="Calibri" panose="020F0502020204030204" pitchFamily="34" charset="0"/>
              </a:rPr>
              <a:t>Journal of Economic Policy Reform, 25</a:t>
            </a:r>
            <a:r>
              <a:rPr lang="en-US" sz="1600" dirty="0">
                <a:latin typeface="Calibri" panose="020F0502020204030204" pitchFamily="34" charset="0"/>
              </a:rPr>
              <a:t> (4), 345-360. Abingdon: Taylor &amp; Francis.</a:t>
            </a:r>
          </a:p>
          <a:p>
            <a:pPr algn="l">
              <a:spcAft>
                <a:spcPts val="1800"/>
              </a:spcAft>
              <a:defRPr/>
            </a:pPr>
            <a:r>
              <a:rPr lang="en-US" sz="1600" dirty="0">
                <a:latin typeface="Calibri" panose="020F0502020204030204" pitchFamily="34" charset="0"/>
              </a:rPr>
              <a:t>Osborne, S.P. (Ed.) (2010). </a:t>
            </a:r>
            <a:r>
              <a:rPr lang="en-US" sz="1600" i="1" dirty="0">
                <a:solidFill>
                  <a:srgbClr val="00676C"/>
                </a:solidFill>
                <a:latin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New Public Governance? Emerging perspectives on the theory and practice of public governance</a:t>
            </a:r>
            <a:r>
              <a:rPr lang="en-US" sz="1600" dirty="0">
                <a:latin typeface="Calibri" panose="020F0502020204030204" pitchFamily="34" charset="0"/>
              </a:rPr>
              <a:t>. London: Routledge.</a:t>
            </a:r>
            <a:endParaRPr lang="ca-ES" sz="1600" dirty="0">
              <a:latin typeface="Calibri" panose="020F0502020204030204" pitchFamily="34" charset="0"/>
            </a:endParaRPr>
          </a:p>
          <a:p>
            <a:pPr algn="l">
              <a:spcAft>
                <a:spcPts val="1800"/>
              </a:spcAft>
              <a:defRPr/>
            </a:pPr>
            <a:r>
              <a:rPr lang="en-US" sz="1600" dirty="0">
                <a:latin typeface="Calibri" panose="020F0502020204030204" pitchFamily="34" charset="0"/>
              </a:rPr>
              <a:t>Torfing, J. &amp; Triantafillou, P. (2013). “</a:t>
            </a:r>
            <a:r>
              <a:rPr lang="en-US" sz="1600" dirty="0">
                <a:solidFill>
                  <a:srgbClr val="00676C"/>
                </a:solidFill>
                <a:latin typeface="Calibri" panose="020F050202020403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What’s in a Name? Grasping New Public Governance as a Political-Administrative System</a:t>
            </a:r>
            <a:r>
              <a:rPr lang="en-US" sz="1600" dirty="0">
                <a:latin typeface="Calibri" panose="020F0502020204030204" pitchFamily="34" charset="0"/>
              </a:rPr>
              <a:t>”. A </a:t>
            </a:r>
            <a:r>
              <a:rPr lang="en-US" sz="1600" i="1" dirty="0">
                <a:latin typeface="Calibri" panose="020F0502020204030204" pitchFamily="34" charset="0"/>
              </a:rPr>
              <a:t>International Review of Public Administration, 18</a:t>
            </a:r>
            <a:r>
              <a:rPr lang="en-US" sz="1600" dirty="0">
                <a:latin typeface="Calibri" panose="020F0502020204030204" pitchFamily="34" charset="0"/>
              </a:rPr>
              <a:t> (2), 9-25. Abingdon: Taylor &amp; Francis.</a:t>
            </a:r>
          </a:p>
          <a:p>
            <a:pPr algn="l">
              <a:defRPr/>
            </a:pPr>
            <a:endParaRPr lang="en-US" sz="1600" dirty="0">
              <a:latin typeface="Calibri" panose="020F0502020204030204" pitchFamily="34" charset="0"/>
            </a:endParaRPr>
          </a:p>
        </p:txBody>
      </p:sp>
      <p:sp>
        <p:nvSpPr>
          <p:cNvPr id="8194" name="Títol">
            <a:extLst>
              <a:ext uri="{FF2B5EF4-FFF2-40B4-BE49-F238E27FC236}">
                <a16:creationId xmlns:a16="http://schemas.microsoft.com/office/drawing/2014/main" id="{0ADD7E18-C97B-0030-0513-5A7979872E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5601" y="230400"/>
            <a:ext cx="10800017" cy="604801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es" altLang="ca-ES" sz="2400" b="1" dirty="0" err="1">
                <a:latin typeface="Calibri" panose="020F0502020204030204" pitchFamily="34" charset="0"/>
                <a:ea typeface="+mj-ea"/>
                <a:cs typeface="Arial" pitchFamily="34" charset="0"/>
              </a:rPr>
              <a:t>Bibliografía </a:t>
            </a:r>
            <a:r>
              <a:rPr lang="es" altLang="ca-ES" sz="2400" b="1" dirty="0">
                <a:latin typeface="Calibri" panose="020F0502020204030204" pitchFamily="34" charset="0"/>
                <a:ea typeface="+mj-ea"/>
                <a:cs typeface="Arial" pitchFamily="34" charset="0"/>
              </a:rPr>
              <a:t>(ii): Nueva Gobernanza Pública</a:t>
            </a:r>
            <a:endParaRPr lang="en-US" altLang="ca-ES" sz="2400" b="1" dirty="0">
              <a:latin typeface="Calibri" panose="020F0502020204030204" pitchFamily="34" charset="0"/>
              <a:ea typeface="+mj-ea"/>
              <a:cs typeface="Arial" pitchFamily="34" charset="0"/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905422293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D6A3C45E-FD10-4B4D-BF09-C24F4F3232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5601" y="1493739"/>
            <a:ext cx="10143374" cy="4849459"/>
          </a:xfrm>
          <a:solidFill>
            <a:schemeClr val="bg1"/>
          </a:solidFill>
        </p:spPr>
        <p:txBody>
          <a:bodyPr/>
          <a:lstStyle/>
          <a:p>
            <a:pPr algn="l">
              <a:spcAft>
                <a:spcPts val="1800"/>
              </a:spcAft>
              <a:defRPr/>
            </a:pPr>
            <a:r>
              <a:rPr lang="es-E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Peña-López, I. (2025). </a:t>
            </a:r>
            <a:r>
              <a:rPr lang="es-ES" sz="1600" i="1" dirty="0">
                <a:solidFill>
                  <a:srgbClr val="00676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Nueva Gobernanza Pública aplicada: un modelo de caja de herramientas para la política pública en tiempos de incertidumbre y complejidad</a:t>
            </a:r>
            <a:r>
              <a:rPr lang="es-E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4º Congreso de Economía y Empresa de Catalunya 2025. Barcelona: </a:t>
            </a:r>
            <a:r>
              <a:rPr lang="es-ES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Col·legi</a:t>
            </a:r>
            <a:r>
              <a:rPr lang="es-E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d'Economistes</a:t>
            </a:r>
            <a:r>
              <a:rPr lang="es-E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Catalunya</a:t>
            </a:r>
            <a:endParaRPr lang="ca-ES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spcAft>
                <a:spcPts val="1800"/>
              </a:spcAft>
              <a:defRPr/>
            </a:pPr>
            <a:r>
              <a:rPr lang="es-E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Peña-López</a:t>
            </a:r>
            <a:r>
              <a:rPr lang="es-E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 tooltip="Peña-López, Ismae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, I.</a:t>
            </a:r>
            <a:r>
              <a:rPr lang="es-E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(2025). “</a:t>
            </a:r>
            <a:r>
              <a:rPr lang="es-ES" sz="1600" dirty="0">
                <a:solidFill>
                  <a:srgbClr val="00676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Resolución de problemas retorcidos mediante aproximaciones de Gobierno Abierto. El caso de las Elecciones al </a:t>
            </a:r>
            <a:r>
              <a:rPr lang="es-ES" sz="1600" dirty="0" err="1">
                <a:solidFill>
                  <a:srgbClr val="00676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Parlament</a:t>
            </a:r>
            <a:r>
              <a:rPr lang="es-ES" sz="1600" dirty="0">
                <a:solidFill>
                  <a:srgbClr val="00676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de Catalunya durante la pandemia de COVID19</a:t>
            </a:r>
            <a:r>
              <a:rPr lang="es-E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”. A Cruz-Rubio, C.N. &amp; Ramírez Alujas, Á.V. (Eds.), </a:t>
            </a:r>
            <a:r>
              <a:rPr lang="es-ES" sz="16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¿Se cumplió la promesa del Gobierno Abierto?: Balance de una década, aprendizajes y desafíos de futuro en Iberoamérica</a:t>
            </a:r>
            <a:r>
              <a:rPr lang="es-E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225-255. Madrid: INAP</a:t>
            </a:r>
          </a:p>
          <a:p>
            <a:pPr algn="l">
              <a:spcAft>
                <a:spcPts val="1800"/>
              </a:spcAft>
              <a:defRPr/>
            </a:pPr>
            <a:r>
              <a:rPr lang="es-E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Peña-López, I. (2023). “</a:t>
            </a:r>
            <a:r>
              <a:rPr lang="es-ES" sz="1600" dirty="0">
                <a:solidFill>
                  <a:srgbClr val="00676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 gestión integral del talento en la Administración centrada en la política pública de impacto</a:t>
            </a:r>
            <a:r>
              <a:rPr lang="es-E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”. En </a:t>
            </a:r>
            <a:r>
              <a:rPr lang="es-ES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Gairín</a:t>
            </a:r>
            <a:r>
              <a:rPr lang="es-E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Sallán</a:t>
            </a:r>
            <a:r>
              <a:rPr lang="es-E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J. &amp; López-Crespo, S. (</a:t>
            </a:r>
            <a:r>
              <a:rPr lang="es-ES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Coords</a:t>
            </a:r>
            <a:r>
              <a:rPr lang="es-E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.), </a:t>
            </a:r>
            <a:r>
              <a:rPr lang="es-ES" sz="16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Aprendizaje e inteligencia colectiva en las organizaciones después de la pandemia</a:t>
            </a:r>
            <a:r>
              <a:rPr lang="es-E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Capítulo 3.2, 131-137. Madrid: Praxis-La Ley</a:t>
            </a:r>
          </a:p>
          <a:p>
            <a:pPr algn="l">
              <a:spcAft>
                <a:spcPts val="1800"/>
              </a:spcAft>
              <a:defRPr/>
            </a:pPr>
            <a:r>
              <a:rPr lang="es-ES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Peña-López, I. (2020). “</a:t>
            </a:r>
            <a:r>
              <a:rPr lang="es-ES" sz="1600" dirty="0">
                <a:solidFill>
                  <a:srgbClr val="00676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El ecosistema de gobernanza pública: las instituciones como infraestructuras abiertas para la toma de decisiones colectivas</a:t>
            </a:r>
            <a:r>
              <a:rPr lang="es-ES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”. A </a:t>
            </a:r>
            <a:r>
              <a:rPr lang="es-ES" sz="16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Reniu</a:t>
            </a:r>
            <a:r>
              <a:rPr lang="es-ES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 </a:t>
            </a:r>
            <a:r>
              <a:rPr lang="es-ES" sz="16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Vilamala</a:t>
            </a:r>
            <a:r>
              <a:rPr lang="es-ES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J.M. &amp; Meseguer, J.V. (Eds.), </a:t>
            </a:r>
            <a:r>
              <a:rPr lang="es-ES" sz="1600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¿Política confinada? Nuevas tecnologías y toma de decisiones en un contexto de pandemia, Capítulo 2</a:t>
            </a:r>
            <a:r>
              <a:rPr lang="es-ES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53-71. Cizur Menor: Thompson-Reuters/Aranzadi.</a:t>
            </a:r>
          </a:p>
          <a:p>
            <a:pPr algn="l">
              <a:spcAft>
                <a:spcPts val="1800"/>
              </a:spcAft>
              <a:defRPr/>
            </a:pPr>
            <a:r>
              <a:rPr lang="es-ES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Peña-López, I. (2019). “</a:t>
            </a:r>
            <a:r>
              <a:rPr lang="es-ES" sz="1600" dirty="0">
                <a:solidFill>
                  <a:srgbClr val="00676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El Estado como plataforma: la participación ciudadana para la preservación del Estado como bien común</a:t>
            </a:r>
            <a:r>
              <a:rPr lang="es-ES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”. En </a:t>
            </a:r>
            <a:r>
              <a:rPr lang="es-ES" sz="1600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Nota </a:t>
            </a:r>
            <a:r>
              <a:rPr lang="es-ES" sz="1600" i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d'Economia</a:t>
            </a:r>
            <a:r>
              <a:rPr lang="es-ES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105, 193-208. Barcelona: Generalitat de Catalunya.</a:t>
            </a:r>
          </a:p>
          <a:p>
            <a:pPr algn="l">
              <a:buFont typeface="Wingdings" panose="05000000000000000000" pitchFamily="2" charset="2"/>
              <a:buChar char="§"/>
              <a:defRPr/>
            </a:pPr>
            <a:endParaRPr lang="ca-ES" sz="1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194" name="Títol">
            <a:extLst>
              <a:ext uri="{FF2B5EF4-FFF2-40B4-BE49-F238E27FC236}">
                <a16:creationId xmlns:a16="http://schemas.microsoft.com/office/drawing/2014/main" id="{711AE6BA-98C2-409B-9811-E33DE43080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5601" y="230400"/>
            <a:ext cx="10800017" cy="604801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es" altLang="ca-ES" sz="2400" b="1" dirty="0" err="1">
                <a:latin typeface="Calibri" panose="020F0502020204030204" pitchFamily="34" charset="0"/>
                <a:ea typeface="+mj-ea"/>
                <a:cs typeface="Arial" pitchFamily="34" charset="0"/>
              </a:rPr>
              <a:t>Bibliografía </a:t>
            </a:r>
            <a:r>
              <a:rPr lang="es" altLang="ca-ES" sz="2400" b="1" dirty="0">
                <a:latin typeface="Calibri" panose="020F0502020204030204" pitchFamily="34" charset="0"/>
                <a:ea typeface="+mj-ea"/>
                <a:cs typeface="Arial" pitchFamily="34" charset="0"/>
              </a:rPr>
              <a:t>(iii): Del </a:t>
            </a:r>
            <a:r>
              <a:rPr lang="es" altLang="ca-ES" sz="2400" b="1" dirty="0" err="1">
                <a:latin typeface="Calibri" panose="020F0502020204030204" pitchFamily="34" charset="0"/>
                <a:ea typeface="+mj-ea"/>
                <a:cs typeface="Arial" pitchFamily="34" charset="0"/>
              </a:rPr>
              <a:t>autor</a:t>
            </a:r>
            <a:endParaRPr lang="en-US" altLang="ca-ES" sz="2400" b="1" dirty="0">
              <a:latin typeface="Calibri" panose="020F0502020204030204" pitchFamily="34" charset="0"/>
              <a:ea typeface="+mj-ea"/>
              <a:cs typeface="Arial" pitchFamily="34" charset="0"/>
              <a:sym typeface="Symbol" panose="05050102010706020507" pitchFamily="18" charset="2"/>
            </a:endParaRPr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4" name="Google Shape;2584;p15"/>
          <p:cNvSpPr txBox="1">
            <a:spLocks noGrp="1"/>
          </p:cNvSpPr>
          <p:nvPr>
            <p:ph type="sldNum" idx="12"/>
          </p:nvPr>
        </p:nvSpPr>
        <p:spPr>
          <a:xfrm>
            <a:off x="5107056" y="5490455"/>
            <a:ext cx="21104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s-ES" sz="18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 I G U E N O S    E N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id="{1C30262D-8806-67A1-818C-2B75F18228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18999" y="6069330"/>
            <a:ext cx="36734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s-ES" altLang="ca-ES" sz="800" dirty="0">
                <a:solidFill>
                  <a:schemeClr val="bg1"/>
                </a:solidFill>
                <a:latin typeface="Calibri" panose="020F0502020204030204" pitchFamily="34" charset="0"/>
              </a:rPr>
              <a:t>Toda la información presentada en este documento se encuentra bajo una Licencia </a:t>
            </a:r>
            <a:r>
              <a:rPr lang="es-ES" altLang="ca-ES" sz="800" dirty="0" err="1">
                <a:solidFill>
                  <a:schemeClr val="bg1"/>
                </a:solidFill>
                <a:latin typeface="Calibri" panose="020F0502020204030204" pitchFamily="34" charset="0"/>
              </a:rPr>
              <a:t>Creative</a:t>
            </a:r>
            <a:r>
              <a:rPr lang="es-ES" altLang="ca-ES" sz="8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ES" altLang="ca-ES" sz="800" dirty="0" err="1">
                <a:solidFill>
                  <a:schemeClr val="bg1"/>
                </a:solidFill>
                <a:latin typeface="Calibri" panose="020F0502020204030204" pitchFamily="34" charset="0"/>
              </a:rPr>
              <a:t>Commons</a:t>
            </a:r>
            <a:r>
              <a:rPr lang="es-ES" altLang="ca-ES" sz="800" dirty="0">
                <a:solidFill>
                  <a:schemeClr val="bg1"/>
                </a:solidFill>
                <a:latin typeface="Calibri" panose="020F0502020204030204" pitchFamily="34" charset="0"/>
              </a:rPr>
              <a:t> del tipo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s-ES" altLang="ca-ES" sz="800" dirty="0">
                <a:solidFill>
                  <a:schemeClr val="bg1"/>
                </a:solidFill>
                <a:latin typeface="Calibri" panose="020F0502020204030204" pitchFamily="34" charset="0"/>
              </a:rPr>
              <a:t>Reconocimiento – No Comercial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s-ES" altLang="ca-ES" sz="800" dirty="0">
                <a:solidFill>
                  <a:schemeClr val="bg1"/>
                </a:solidFill>
                <a:latin typeface="Calibri" panose="020F0502020204030204" pitchFamily="34" charset="0"/>
              </a:rPr>
              <a:t>Pera más información visitad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es-ES" sz="800" dirty="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http://creativecommons.org/licenses/by-nc/4.0/ </a:t>
            </a:r>
          </a:p>
          <a:p>
            <a:pPr algn="ctr" eaLnBrk="1" hangingPunct="1">
              <a:lnSpc>
                <a:spcPct val="80000"/>
              </a:lnSpc>
              <a:buClrTx/>
              <a:buFontTx/>
              <a:buNone/>
            </a:pPr>
            <a:endParaRPr lang="en-US" altLang="es-ES" sz="800" dirty="0">
              <a:solidFill>
                <a:schemeClr val="bg1"/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E2E8232F-56AD-776A-9629-2AF5F65934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3839" y="5734050"/>
            <a:ext cx="494347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s-ES_tradnl" altLang="es-ES">
              <a:solidFill>
                <a:schemeClr val="bg1"/>
              </a:solidFill>
              <a:ea typeface="MS PGothic" panose="020B0600070205080204" pitchFamily="34" charset="-128"/>
            </a:endParaRPr>
          </a:p>
        </p:txBody>
      </p:sp>
      <p:pic>
        <p:nvPicPr>
          <p:cNvPr id="4" name="Picture 14" descr="cc-by-nc">
            <a:extLst>
              <a:ext uri="{FF2B5EF4-FFF2-40B4-BE49-F238E27FC236}">
                <a16:creationId xmlns:a16="http://schemas.microsoft.com/office/drawing/2014/main" id="{EBED35D8-9181-ADB6-BE2C-F3F7CB674E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2167" y="5517319"/>
            <a:ext cx="1227138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8AA1FF0D-9DDC-EFFF-381E-E7921B94D0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325" y="530312"/>
            <a:ext cx="6217177" cy="3529012"/>
          </a:xfrm>
          <a:prstGeom prst="rect">
            <a:avLst/>
          </a:prstGeom>
          <a:solidFill>
            <a:srgbClr val="000000">
              <a:alpha val="80000"/>
            </a:srgbClr>
          </a:solidFill>
          <a:ln>
            <a:noFill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363538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36353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36353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3635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3635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635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635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635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635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ca-ES" altLang="ca-ES" sz="2400" b="1" noProof="1">
                <a:solidFill>
                  <a:schemeClr val="bg1"/>
                </a:solidFill>
              </a:rPr>
              <a:t>Para citar esta obra: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a-ES" altLang="ca-ES" sz="2400" b="1" noProof="1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buNone/>
            </a:pPr>
            <a:r>
              <a:rPr lang="ca-ES" altLang="ca-ES" sz="2400" noProof="1">
                <a:solidFill>
                  <a:schemeClr val="bg1"/>
                </a:solidFill>
              </a:rPr>
              <a:t>Peña-López, I. (2025).</a:t>
            </a:r>
            <a:br>
              <a:rPr lang="ca-ES" altLang="ca-ES" sz="2400" noProof="1">
                <a:solidFill>
                  <a:schemeClr val="bg1"/>
                </a:solidFill>
              </a:rPr>
            </a:br>
            <a:r>
              <a:rPr lang="es-ES" altLang="ca-ES" sz="2400" i="1" noProof="1">
                <a:solidFill>
                  <a:schemeClr val="bg1"/>
                </a:solidFill>
              </a:rPr>
              <a:t>Los actores de la </a:t>
            </a:r>
            <a:br>
              <a:rPr lang="es-ES" altLang="ca-ES" sz="2400" i="1" noProof="1">
                <a:solidFill>
                  <a:schemeClr val="bg1"/>
                </a:solidFill>
              </a:rPr>
            </a:br>
            <a:r>
              <a:rPr lang="es-ES" altLang="ca-ES" sz="2400" i="1" noProof="1">
                <a:solidFill>
                  <a:schemeClr val="bg1"/>
                </a:solidFill>
              </a:rPr>
              <a:t>Nueva Gobernanza Pública:</a:t>
            </a:r>
            <a:br>
              <a:rPr lang="es-ES" altLang="ca-ES" sz="2400" i="1" noProof="1">
                <a:solidFill>
                  <a:schemeClr val="bg1"/>
                </a:solidFill>
              </a:rPr>
            </a:br>
            <a:r>
              <a:rPr lang="es-ES" altLang="ca-ES" sz="2400" i="1" noProof="1">
                <a:solidFill>
                  <a:schemeClr val="bg1"/>
                </a:solidFill>
              </a:rPr>
              <a:t>de administrados a clientes, de clientes a ciudadanos</a:t>
            </a:r>
            <a:r>
              <a:rPr lang="es-ES" altLang="ca-ES" sz="2400" noProof="1">
                <a:solidFill>
                  <a:schemeClr val="bg1"/>
                </a:solidFill>
              </a:rPr>
              <a:t>. </a:t>
            </a:r>
            <a:br>
              <a:rPr lang="es-ES" altLang="ca-ES" sz="2400" noProof="1">
                <a:solidFill>
                  <a:schemeClr val="bg1"/>
                </a:solidFill>
              </a:rPr>
            </a:br>
            <a:r>
              <a:rPr lang="es-ES" altLang="ca-ES" sz="2400" noProof="1">
                <a:solidFill>
                  <a:schemeClr val="bg1"/>
                </a:solidFill>
              </a:rPr>
              <a:t>DIBEX Digital Business Executive Program,</a:t>
            </a:r>
            <a:br>
              <a:rPr lang="es-ES" altLang="ca-ES" sz="2400" noProof="1">
                <a:solidFill>
                  <a:schemeClr val="bg1"/>
                </a:solidFill>
              </a:rPr>
            </a:br>
            <a:r>
              <a:rPr lang="es-ES" altLang="ca-ES" sz="2400" noProof="1">
                <a:solidFill>
                  <a:schemeClr val="bg1"/>
                </a:solidFill>
              </a:rPr>
              <a:t>17 de mayo de 2025. </a:t>
            </a:r>
            <a:br>
              <a:rPr lang="es-ES" altLang="ca-ES" sz="2400" noProof="1">
                <a:solidFill>
                  <a:schemeClr val="bg1"/>
                </a:solidFill>
              </a:rPr>
            </a:br>
            <a:r>
              <a:rPr lang="es-ES" altLang="ca-ES" sz="2400" noProof="1">
                <a:solidFill>
                  <a:schemeClr val="bg1"/>
                </a:solidFill>
              </a:rPr>
              <a:t>Barcelona: ISDI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s-ES" altLang="ca-ES" sz="2400" noProof="1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s-ES" altLang="ca-ES" sz="2400" noProof="1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https://w.ictlogy.net/5710</a:t>
            </a:r>
            <a:br>
              <a:rPr lang="es-ES" altLang="ca-ES" sz="2400" noProof="1">
                <a:solidFill>
                  <a:schemeClr val="bg1"/>
                </a:solidFill>
              </a:rPr>
            </a:br>
            <a:endParaRPr lang="es-ES" altLang="ca-ES" sz="2400" noProof="1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s-ES" altLang="ca-ES" sz="2400" b="1" noProof="1">
                <a:solidFill>
                  <a:schemeClr val="bg1"/>
                </a:solidFill>
              </a:rPr>
              <a:t>Pera contactar con el autor: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s-ES" altLang="ca-ES" sz="2400" noProof="1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</a:t>
            </a:r>
            <a:r>
              <a:rPr lang="es-ES" altLang="ca-ES" sz="2400" dirty="0" err="1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contacto.i</a:t>
            </a:r>
            <a:r>
              <a:rPr lang="es-ES" altLang="ca-ES" sz="2400" noProof="1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ctlogy.net</a:t>
            </a:r>
            <a:endParaRPr lang="es-ES" altLang="ca-ES" sz="2400" noProof="1">
              <a:solidFill>
                <a:schemeClr val="bg1"/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ED9ADC9D-49E9-EAD6-E8A1-9E6D64C1C85C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5260" t="5185" r="5407" b="5631"/>
          <a:stretch/>
        </p:blipFill>
        <p:spPr>
          <a:xfrm>
            <a:off x="6790730" y="546021"/>
            <a:ext cx="4669433" cy="466168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A151DECC-22E3-6323-6B7B-274ABD4B38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ítol">
            <a:extLst>
              <a:ext uri="{FF2B5EF4-FFF2-40B4-BE49-F238E27FC236}">
                <a16:creationId xmlns:a16="http://schemas.microsoft.com/office/drawing/2014/main" id="{58C24F7C-246C-907F-8A16-957A6E538B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5601" y="230400"/>
            <a:ext cx="10800017" cy="60480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s" sz="2400" b="1" dirty="0">
                <a:latin typeface="Calibri" panose="020F0502020204030204" pitchFamily="34" charset="0"/>
                <a:ea typeface="+mj-ea"/>
                <a:cs typeface="Arial" pitchFamily="34" charset="0"/>
              </a:rPr>
              <a:t>Resultados</a:t>
            </a:r>
            <a:endParaRPr lang="ca-ES" sz="2400" b="1" dirty="0">
              <a:latin typeface="Calibri" panose="020F0502020204030204" pitchFamily="34" charset="0"/>
              <a:ea typeface="+mj-ea"/>
              <a:cs typeface="Arial" pitchFamily="34" charset="0"/>
              <a:sym typeface="Symbol" panose="05050102010706020507" pitchFamily="18" charset="2"/>
            </a:endParaRPr>
          </a:p>
        </p:txBody>
      </p:sp>
      <p:graphicFrame>
        <p:nvGraphicFramePr>
          <p:cNvPr id="2" name="Tabla 45">
            <a:extLst>
              <a:ext uri="{FF2B5EF4-FFF2-40B4-BE49-F238E27FC236}">
                <a16:creationId xmlns:a16="http://schemas.microsoft.com/office/drawing/2014/main" id="{98934F24-2470-7901-8E4D-253AAF5A6C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0212874"/>
              </p:ext>
            </p:extLst>
          </p:nvPr>
        </p:nvGraphicFramePr>
        <p:xfrm>
          <a:off x="1847851" y="1303338"/>
          <a:ext cx="2808287" cy="48920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808287">
                  <a:extLst>
                    <a:ext uri="{9D8B030D-6E8A-4147-A177-3AD203B41FA5}">
                      <a16:colId xmlns:a16="http://schemas.microsoft.com/office/drawing/2014/main" val="5444725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" sz="1600" noProof="0" dirty="0"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Resultados ( </a:t>
                      </a:r>
                      <a:r>
                        <a:rPr lang="es" sz="1600" i="1" noProof="0" dirty="0"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outputs </a:t>
                      </a:r>
                      <a:r>
                        <a:rPr lang="es" sz="1600" noProof="0" dirty="0"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>
                    <a:solidFill>
                      <a:srgbClr val="0067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24088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" sz="1600" noProof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Cambios materiales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29231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" sz="1600" noProof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Corto plazo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15514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" sz="1600" noProof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Bajo nuestro control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002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" sz="1600" noProof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Incidencia directa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80269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" sz="1600" noProof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Medibles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04459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" sz="1600" noProof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Cambios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" sz="1600" noProof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Variación de factores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" sz="1600" noProof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De tendencia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" sz="1600" noProof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Normativos (legales)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ca-ES" sz="1600" noProof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ca-ES" sz="1600" noProof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61634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s" sz="1600" noProof="0" dirty="0" err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p.ej.</a:t>
                      </a:r>
                      <a:r>
                        <a:rPr lang="es" sz="1600" noProof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​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54732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s" sz="1600" noProof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Cursos de ofimática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83280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s" sz="1600" noProof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Becas comedor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94443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02509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772C73DC-54A7-108B-9833-8ADB9F0FBF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ítol">
            <a:extLst>
              <a:ext uri="{FF2B5EF4-FFF2-40B4-BE49-F238E27FC236}">
                <a16:creationId xmlns:a16="http://schemas.microsoft.com/office/drawing/2014/main" id="{D825BB1F-5044-BE9F-5C4A-54405BDB18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5601" y="230400"/>
            <a:ext cx="10800017" cy="60480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s" sz="2400" b="1" dirty="0">
                <a:latin typeface="Calibri" panose="020F0502020204030204" pitchFamily="34" charset="0"/>
                <a:ea typeface="+mj-ea"/>
                <a:cs typeface="Arial" pitchFamily="34" charset="0"/>
              </a:rPr>
              <a:t>Orientación a procedimientos</a:t>
            </a:r>
            <a:endParaRPr lang="ca-ES" sz="2400" b="1" dirty="0">
              <a:latin typeface="Calibri" panose="020F0502020204030204" pitchFamily="34" charset="0"/>
              <a:ea typeface="+mj-ea"/>
              <a:cs typeface="Arial" pitchFamily="34" charset="0"/>
              <a:sym typeface="Symbol" panose="05050102010706020507" pitchFamily="18" charset="2"/>
            </a:endParaRPr>
          </a:p>
        </p:txBody>
      </p:sp>
      <p:graphicFrame>
        <p:nvGraphicFramePr>
          <p:cNvPr id="5" name="Taula 3">
            <a:extLst>
              <a:ext uri="{FF2B5EF4-FFF2-40B4-BE49-F238E27FC236}">
                <a16:creationId xmlns:a16="http://schemas.microsoft.com/office/drawing/2014/main" id="{49DB2748-4311-B080-CF9E-1CCB206000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0787817"/>
              </p:ext>
            </p:extLst>
          </p:nvPr>
        </p:nvGraphicFramePr>
        <p:xfrm>
          <a:off x="1019175" y="1223877"/>
          <a:ext cx="9829800" cy="52502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55008">
                  <a:extLst>
                    <a:ext uri="{9D8B030D-6E8A-4147-A177-3AD203B41FA5}">
                      <a16:colId xmlns:a16="http://schemas.microsoft.com/office/drawing/2014/main" val="3738732606"/>
                    </a:ext>
                  </a:extLst>
                </a:gridCol>
                <a:gridCol w="3687396">
                  <a:extLst>
                    <a:ext uri="{9D8B030D-6E8A-4147-A177-3AD203B41FA5}">
                      <a16:colId xmlns:a16="http://schemas.microsoft.com/office/drawing/2014/main" val="1838068521"/>
                    </a:ext>
                  </a:extLst>
                </a:gridCol>
                <a:gridCol w="3687396">
                  <a:extLst>
                    <a:ext uri="{9D8B030D-6E8A-4147-A177-3AD203B41FA5}">
                      <a16:colId xmlns:a16="http://schemas.microsoft.com/office/drawing/2014/main" val="3009398669"/>
                    </a:ext>
                  </a:extLst>
                </a:gridCol>
              </a:tblGrid>
              <a:tr h="308940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600" kern="5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1800" kern="50" dirty="0">
                        <a:effectLst/>
                        <a:latin typeface="Calibri" panose="020F050202020403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46850" marR="468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600" kern="120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Modelo: función pública</a:t>
                      </a:r>
                      <a:endParaRPr lang="ca-ES" sz="1800" kern="50" dirty="0">
                        <a:effectLst/>
                        <a:latin typeface="Calibri" panose="020F050202020403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46850" marR="46850" marT="0" marB="0" anchor="ctr"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400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Modelo: servicio y política pública</a:t>
                      </a:r>
                      <a:endParaRPr lang="ca-ES" sz="1600" kern="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46850" marR="46850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0889681"/>
                  </a:ext>
                </a:extLst>
              </a:tr>
              <a:tr h="284442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600" kern="120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Objeto</a:t>
                      </a:r>
                      <a:endParaRPr lang="ca-ES" sz="1800" kern="50" dirty="0">
                        <a:effectLst/>
                        <a:latin typeface="Calibri" panose="020F050202020403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46850" marR="46850" marT="0" marB="0" anchor="ctr"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El procedimiento administrativo</a:t>
                      </a:r>
                      <a:endParaRPr lang="ca-ES" sz="2000" kern="50" dirty="0">
                        <a:effectLst/>
                        <a:latin typeface="Calibri" panose="020F050202020403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400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El servicio y la política pública</a:t>
                      </a:r>
                      <a:endParaRPr lang="ca-ES" sz="1800" kern="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4369602"/>
                  </a:ext>
                </a:extLst>
              </a:tr>
              <a:tr h="443675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600" kern="120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Papel del trabajador</a:t>
                      </a:r>
                      <a:endParaRPr lang="ca-ES" sz="1800" kern="50" dirty="0">
                        <a:effectLst/>
                        <a:latin typeface="Calibri" panose="020F050202020403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46850" marR="46850" marT="0" marB="0" anchor="ctr"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Aplicar el procedimiento</a:t>
                      </a:r>
                      <a:endParaRPr lang="ca-ES" sz="2000" kern="50" dirty="0">
                        <a:effectLst/>
                        <a:latin typeface="Calibri" panose="020F050202020403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400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Diseñar e implantar un servicio o política pública</a:t>
                      </a:r>
                      <a:endParaRPr lang="ca-ES" sz="1800" kern="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7171819"/>
                  </a:ext>
                </a:extLst>
              </a:tr>
              <a:tr h="681164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600" kern="120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Selección</a:t>
                      </a:r>
                      <a:endParaRPr lang="ca-ES" sz="1800" kern="50" dirty="0">
                        <a:effectLst/>
                        <a:latin typeface="Calibri" panose="020F050202020403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46850" marR="46850" marT="0" marB="0" anchor="ctr"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Basada en el conocimiento de la norma</a:t>
                      </a:r>
                      <a:endParaRPr lang="ca-ES" sz="2000" kern="50" dirty="0">
                        <a:effectLst/>
                        <a:latin typeface="Calibri" panose="020F050202020403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400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Basada en las competencias y habilidades del trabajador para el desempeño de las funciones que tendrá que desarrollar</a:t>
                      </a:r>
                      <a:endParaRPr lang="ca-ES" sz="1800" kern="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4333494"/>
                  </a:ext>
                </a:extLst>
              </a:tr>
              <a:tr h="671638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600" kern="120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Formación</a:t>
                      </a:r>
                      <a:endParaRPr lang="ca-ES" sz="1800" kern="50" dirty="0">
                        <a:effectLst/>
                        <a:latin typeface="Calibri" panose="020F050202020403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46850" marR="46850" marT="0" marB="0" anchor="ctr"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Actualizar los conocimientos del trabajador cuando cambia el procedimiento</a:t>
                      </a:r>
                      <a:endParaRPr lang="ca-ES" sz="2000" kern="50" dirty="0">
                        <a:effectLst/>
                        <a:latin typeface="Calibri" panose="020F050202020403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400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Fomentar el desarrollo del trabajador para que adquiera nuevas competencias y habilidades para mejorar su desempeño</a:t>
                      </a:r>
                      <a:endParaRPr lang="ca-ES" sz="1800" kern="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1017992"/>
                  </a:ext>
                </a:extLst>
              </a:tr>
              <a:tr h="337625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600" kern="50" dirty="0" err="1">
                          <a:effectLst/>
                          <a:latin typeface="Calibri" panose="020F0502020204030204" pitchFamily="34" charset="0"/>
                          <a:ea typeface="DejaVu Sans" panose="020B0603030804020204" pitchFamily="34" charset="0"/>
                          <a:cs typeface="Arial" panose="020B0604020202020204" pitchFamily="34" charset="0"/>
                        </a:rPr>
                        <a:t>I+D+i</a:t>
                      </a:r>
                      <a:endParaRPr lang="ca-ES" sz="1800" kern="50" dirty="0">
                        <a:effectLst/>
                        <a:latin typeface="Calibri" panose="020F050202020403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46850" marR="46850" marT="0" marB="0" anchor="ctr"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Sobre todo externalizada</a:t>
                      </a:r>
                      <a:endParaRPr lang="ca-ES" sz="2000" kern="50" dirty="0">
                        <a:effectLst/>
                        <a:latin typeface="Calibri" panose="020F050202020403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400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Equipo propio, </a:t>
                      </a:r>
                      <a:r>
                        <a:rPr lang="es" sz="1400" kern="1200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comunidades de práctica y aprendizaje</a:t>
                      </a:r>
                      <a:endParaRPr lang="ca-ES" sz="1800" kern="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4539894"/>
                  </a:ext>
                </a:extLst>
              </a:tr>
              <a:tr h="285803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600" kern="120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Organización</a:t>
                      </a:r>
                      <a:endParaRPr lang="ca-ES" sz="1800" kern="50" dirty="0">
                        <a:effectLst/>
                        <a:latin typeface="Calibri" panose="020F050202020403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46850" marR="46850" marT="0" marB="0" anchor="ctr"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Jerárquica</a:t>
                      </a:r>
                      <a:endParaRPr lang="ca-ES" sz="2000" kern="50" dirty="0">
                        <a:effectLst/>
                        <a:latin typeface="Calibri" panose="020F050202020403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400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Por proyectos</a:t>
                      </a:r>
                      <a:endParaRPr lang="ca-ES" sz="1800" kern="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8187813"/>
                  </a:ext>
                </a:extLst>
              </a:tr>
              <a:tr h="285803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600" kern="120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Funcionamiento lógico</a:t>
                      </a:r>
                      <a:endParaRPr lang="ca-ES" sz="1800" kern="50" dirty="0">
                        <a:effectLst/>
                        <a:latin typeface="Calibri" panose="020F050202020403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46850" marR="46850" marT="0" marB="0" anchor="ctr"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Expediente</a:t>
                      </a:r>
                      <a:endParaRPr lang="ca-ES" sz="2000" kern="50" dirty="0">
                        <a:effectLst/>
                        <a:latin typeface="Calibri" panose="020F050202020403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400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Interoperabilidad y ciencia de datos</a:t>
                      </a:r>
                      <a:endParaRPr lang="ca-ES" sz="1800" kern="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363739"/>
                  </a:ext>
                </a:extLst>
              </a:tr>
              <a:tr h="472937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600" kern="120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Relaciones entre unidades y organizs.</a:t>
                      </a:r>
                      <a:endParaRPr lang="ca-ES" sz="1800" kern="50" dirty="0">
                        <a:effectLst/>
                        <a:latin typeface="Calibri" panose="020F050202020403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46850" marR="46850" marT="0" marB="0" anchor="ctr"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Competenciales</a:t>
                      </a:r>
                      <a:endParaRPr lang="ca-ES" sz="2000" kern="50" dirty="0">
                        <a:effectLst/>
                        <a:latin typeface="Calibri" panose="020F050202020403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400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De colaboración y complementariedad</a:t>
                      </a:r>
                      <a:endParaRPr lang="ca-ES" sz="1800" kern="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9478051"/>
                  </a:ext>
                </a:extLst>
              </a:tr>
              <a:tr h="886670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600" kern="120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Movilidad vertical</a:t>
                      </a:r>
                      <a:endParaRPr lang="ca-ES" sz="1800" kern="50" dirty="0">
                        <a:effectLst/>
                        <a:latin typeface="Calibri" panose="020F050202020403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46850" marR="46850" marT="0" marB="0" anchor="ctr"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En base a la antigüedad y la formación generalista. A menudo va acompañada de movilidad horizontal.</a:t>
                      </a:r>
                      <a:endParaRPr lang="ca-ES" sz="2000" kern="50" dirty="0">
                        <a:effectLst/>
                        <a:latin typeface="Calibri" panose="020F050202020403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400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En base a su capacidad. Requiere adquirir competencias específicas. Generalmente se progresa en el mismo ámbito funcional.</a:t>
                      </a:r>
                      <a:endParaRPr lang="ca-ES" sz="1800" kern="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9744332"/>
                  </a:ext>
                </a:extLst>
              </a:tr>
              <a:tr h="476338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600" kern="120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Movilidad horizontal</a:t>
                      </a:r>
                      <a:endParaRPr lang="ca-ES" sz="1800" kern="50" dirty="0">
                        <a:effectLst/>
                        <a:latin typeface="Calibri" panose="020F050202020403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46850" marR="46850" marT="0" marB="0" anchor="ctr"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Fácil y relativamente rápida: el procedimiento es genérico.</a:t>
                      </a:r>
                      <a:endParaRPr lang="ca-ES" sz="2000" kern="50" dirty="0">
                        <a:effectLst/>
                        <a:latin typeface="Calibri" panose="020F050202020403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400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Difícil y lenta: requiere adquirir competencias específicas</a:t>
                      </a:r>
                      <a:endParaRPr lang="ca-ES" sz="1800" kern="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76901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9682686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45155C1C-E1EF-8D65-9562-E40E6F5E42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ítol">
            <a:extLst>
              <a:ext uri="{FF2B5EF4-FFF2-40B4-BE49-F238E27FC236}">
                <a16:creationId xmlns:a16="http://schemas.microsoft.com/office/drawing/2014/main" id="{0D9AB0B9-87B9-204F-1B26-BD20FF4B07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5601" y="230400"/>
            <a:ext cx="10800017" cy="60480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s" sz="2400" b="1" dirty="0">
                <a:latin typeface="Calibri" panose="020F0502020204030204" pitchFamily="34" charset="0"/>
                <a:ea typeface="+mj-ea"/>
                <a:cs typeface="Arial" pitchFamily="34" charset="0"/>
              </a:rPr>
              <a:t>Gobernar sistemas</a:t>
            </a:r>
            <a:endParaRPr lang="ca-ES" sz="2400" b="1" dirty="0">
              <a:latin typeface="Calibri" panose="020F0502020204030204" pitchFamily="34" charset="0"/>
              <a:ea typeface="+mj-ea"/>
              <a:cs typeface="Arial" pitchFamily="34" charset="0"/>
              <a:sym typeface="Symbol" panose="05050102010706020507" pitchFamily="18" charset="2"/>
            </a:endParaRPr>
          </a:p>
        </p:txBody>
      </p:sp>
      <p:graphicFrame>
        <p:nvGraphicFramePr>
          <p:cNvPr id="5" name="Taula 3">
            <a:extLst>
              <a:ext uri="{FF2B5EF4-FFF2-40B4-BE49-F238E27FC236}">
                <a16:creationId xmlns:a16="http://schemas.microsoft.com/office/drawing/2014/main" id="{D241FBDA-7A6A-D2E4-57A4-C378B490BA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1536417"/>
              </p:ext>
            </p:extLst>
          </p:nvPr>
        </p:nvGraphicFramePr>
        <p:xfrm>
          <a:off x="1019175" y="1223877"/>
          <a:ext cx="6012929" cy="5136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16677">
                  <a:extLst>
                    <a:ext uri="{9D8B030D-6E8A-4147-A177-3AD203B41FA5}">
                      <a16:colId xmlns:a16="http://schemas.microsoft.com/office/drawing/2014/main" val="3553225093"/>
                    </a:ext>
                  </a:extLst>
                </a:gridCol>
                <a:gridCol w="3596252">
                  <a:extLst>
                    <a:ext uri="{9D8B030D-6E8A-4147-A177-3AD203B41FA5}">
                      <a16:colId xmlns:a16="http://schemas.microsoft.com/office/drawing/2014/main" val="1838068521"/>
                    </a:ext>
                  </a:extLst>
                </a:gridCol>
              </a:tblGrid>
              <a:tr h="30894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Ámbito</a:t>
                      </a:r>
                      <a:endParaRPr lang="es-ES" sz="1600" b="1" kern="12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72000" marT="36000" marB="3600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Sistema</a:t>
                      </a:r>
                      <a:endParaRPr lang="es-ES" sz="1600" b="1" kern="12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72000" marT="36000" marB="36000"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7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0889681"/>
                  </a:ext>
                </a:extLst>
              </a:tr>
              <a:tr h="284442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Gobernanza</a:t>
                      </a:r>
                      <a:endParaRPr lang="es-E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Estática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Vertical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Hoy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4369602"/>
                  </a:ext>
                </a:extLst>
              </a:tr>
              <a:tr h="443675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Organización</a:t>
                      </a:r>
                      <a:endParaRPr lang="es-E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Jerarquía, dentro/fuera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Unidad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Profesionales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7171819"/>
                  </a:ext>
                </a:extLst>
              </a:tr>
              <a:tr h="681164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Talento</a:t>
                      </a:r>
                      <a:endParaRPr lang="es-E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Conocimiento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Formación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Ámbito formal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4333494"/>
                  </a:ext>
                </a:extLst>
              </a:tr>
              <a:tr h="671638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Procesos</a:t>
                      </a:r>
                      <a:endParaRPr lang="es-E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Expediente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Procedimiento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Cerrado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1017992"/>
                  </a:ext>
                </a:extLst>
              </a:tr>
              <a:tr h="337625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Calidad en la gestión</a:t>
                      </a:r>
                      <a:endParaRPr lang="es-E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Competencial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Procedimiento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Presupuesto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4539894"/>
                  </a:ext>
                </a:extLst>
              </a:tr>
              <a:tr h="285803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Calidad democrática</a:t>
                      </a:r>
                      <a:endParaRPr lang="es-E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Norma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Ejecución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Resultado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81878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85618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C6CA70-C3AD-3D1B-6A6E-B9CB31E885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2664CD95-3960-33BF-4E61-30AE92951058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1663422"/>
            <a:ext cx="10810875" cy="3373437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ca-ES" sz="7200" dirty="0" err="1">
                <a:solidFill>
                  <a:schemeClr val="bg1"/>
                </a:solidFill>
                <a:latin typeface="Calibri" panose="020F0502020204030204" pitchFamily="34" charset="0"/>
                <a:cs typeface="Poppins" panose="020B0604020202020204" charset="0"/>
              </a:rPr>
              <a:t>Complejidad</a:t>
            </a:r>
            <a:br>
              <a:rPr lang="ca-ES" sz="7200" dirty="0">
                <a:solidFill>
                  <a:schemeClr val="bg1"/>
                </a:solidFill>
                <a:latin typeface="Calibri" panose="020F0502020204030204" pitchFamily="34" charset="0"/>
                <a:cs typeface="Poppins" panose="020B0604020202020204" charset="0"/>
              </a:rPr>
            </a:br>
            <a:r>
              <a:rPr lang="ca-ES" sz="7200" dirty="0" err="1">
                <a:solidFill>
                  <a:schemeClr val="bg1"/>
                </a:solidFill>
                <a:latin typeface="Calibri" panose="020F0502020204030204" pitchFamily="34" charset="0"/>
                <a:cs typeface="Poppins" panose="020B0604020202020204" charset="0"/>
              </a:rPr>
              <a:t>Incertidumbre</a:t>
            </a:r>
            <a:br>
              <a:rPr lang="ca-ES" sz="7200" dirty="0">
                <a:solidFill>
                  <a:schemeClr val="bg1"/>
                </a:solidFill>
                <a:latin typeface="Calibri" panose="020F0502020204030204" pitchFamily="34" charset="0"/>
                <a:cs typeface="Poppins" panose="020B0604020202020204" charset="0"/>
              </a:rPr>
            </a:br>
            <a:r>
              <a:rPr lang="ca-ES" sz="7200" dirty="0">
                <a:solidFill>
                  <a:schemeClr val="bg1"/>
                </a:solidFill>
                <a:latin typeface="Calibri" panose="020F0502020204030204" pitchFamily="34" charset="0"/>
                <a:cs typeface="Poppins" panose="020B0604020202020204" charset="0"/>
              </a:rPr>
              <a:t>Impacto</a:t>
            </a:r>
            <a:endParaRPr lang="es" sz="7200" dirty="0">
              <a:solidFill>
                <a:schemeClr val="bg1"/>
              </a:solidFill>
              <a:latin typeface="Calibri" panose="020F0502020204030204" pitchFamily="34" charset="0"/>
              <a:cs typeface="Poppins" panose="020B0604020202020204" charset="0"/>
            </a:endParaRPr>
          </a:p>
        </p:txBody>
      </p:sp>
      <p:sp>
        <p:nvSpPr>
          <p:cNvPr id="4" name="Subtítol">
            <a:extLst>
              <a:ext uri="{FF2B5EF4-FFF2-40B4-BE49-F238E27FC236}">
                <a16:creationId xmlns:a16="http://schemas.microsoft.com/office/drawing/2014/main" id="{42614672-9B6F-043F-A9FE-A87A7A7450E7}"/>
              </a:ext>
            </a:extLst>
          </p:cNvPr>
          <p:cNvSpPr txBox="1">
            <a:spLocks/>
          </p:cNvSpPr>
          <p:nvPr/>
        </p:nvSpPr>
        <p:spPr>
          <a:xfrm>
            <a:off x="1019174" y="514801"/>
            <a:ext cx="10486443" cy="604801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r>
              <a:rPr lang="es" sz="280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Poppins" panose="020B0604020202020204" charset="0"/>
                <a:sym typeface="Symbol" panose="05050102010706020507" pitchFamily="18" charset="2"/>
              </a:rPr>
              <a:t>Cambios en el entorno</a:t>
            </a:r>
          </a:p>
        </p:txBody>
      </p:sp>
    </p:spTree>
    <p:extLst>
      <p:ext uri="{BB962C8B-B14F-4D97-AF65-F5344CB8AC3E}">
        <p14:creationId xmlns:p14="http://schemas.microsoft.com/office/powerpoint/2010/main" val="20275011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1BB339DA-C5A1-766D-3747-4391218861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ítol">
            <a:extLst>
              <a:ext uri="{FF2B5EF4-FFF2-40B4-BE49-F238E27FC236}">
                <a16:creationId xmlns:a16="http://schemas.microsoft.com/office/drawing/2014/main" id="{51699FEA-B4C7-FE77-22EE-DE28882871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5601" y="230400"/>
            <a:ext cx="10800017" cy="60480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s" sz="2400" b="1" dirty="0">
                <a:latin typeface="Calibri" panose="020F0502020204030204" pitchFamily="34" charset="0"/>
                <a:ea typeface="+mj-ea"/>
                <a:cs typeface="Arial" pitchFamily="34" charset="0"/>
              </a:rPr>
              <a:t>Resultados</a:t>
            </a:r>
            <a:endParaRPr lang="ca-ES" sz="2400" b="1" dirty="0">
              <a:latin typeface="Calibri" panose="020F0502020204030204" pitchFamily="34" charset="0"/>
              <a:ea typeface="+mj-ea"/>
              <a:cs typeface="Arial" pitchFamily="34" charset="0"/>
              <a:sym typeface="Symbol" panose="05050102010706020507" pitchFamily="18" charset="2"/>
            </a:endParaRPr>
          </a:p>
        </p:txBody>
      </p:sp>
      <p:graphicFrame>
        <p:nvGraphicFramePr>
          <p:cNvPr id="2" name="Tabla 45">
            <a:extLst>
              <a:ext uri="{FF2B5EF4-FFF2-40B4-BE49-F238E27FC236}">
                <a16:creationId xmlns:a16="http://schemas.microsoft.com/office/drawing/2014/main" id="{F73D9B59-2D00-CC89-8C41-528FA8EE44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3142567"/>
              </p:ext>
            </p:extLst>
          </p:nvPr>
        </p:nvGraphicFramePr>
        <p:xfrm>
          <a:off x="1847851" y="1303338"/>
          <a:ext cx="2808287" cy="48920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808287">
                  <a:extLst>
                    <a:ext uri="{9D8B030D-6E8A-4147-A177-3AD203B41FA5}">
                      <a16:colId xmlns:a16="http://schemas.microsoft.com/office/drawing/2014/main" val="5444725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" sz="1600" noProof="0" dirty="0"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Resultados ( </a:t>
                      </a:r>
                      <a:r>
                        <a:rPr lang="es" sz="1600" i="1" noProof="0" dirty="0"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outputs </a:t>
                      </a:r>
                      <a:r>
                        <a:rPr lang="es" sz="1600" noProof="0" dirty="0"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>
                    <a:solidFill>
                      <a:srgbClr val="0067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24088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" sz="1600" noProof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Cambios materiales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29231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" sz="1600" noProof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Corto plazo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15514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" sz="1600" noProof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Bajo nuestro control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002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" sz="1600" noProof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Incidencia directa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80269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" sz="1600" noProof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Medibles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04459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" sz="1600" noProof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Cambios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" sz="1600" noProof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Variación de factores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" sz="1600" noProof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De tendencia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" sz="1600" noProof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Normativos (legales)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ca-ES" sz="1600" noProof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ca-ES" sz="1600" noProof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61634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s" sz="1600" kern="1200" noProof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p.ej.​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52669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s" sz="1600" noProof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Cursos de ofimática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25621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s" sz="1600" noProof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Becas comedor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13537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1793633"/>
      </p:ext>
    </p:extLst>
  </p:cSld>
  <p:clrMapOvr>
    <a:masterClrMapping/>
  </p:clrMapOvr>
</p:sld>
</file>

<file path=ppt/theme/theme1.xml><?xml version="1.0" encoding="utf-8"?>
<a:theme xmlns:a="http://schemas.openxmlformats.org/drawingml/2006/main" name="1_Diseño personalizado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8_Diseño personalizado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Diseño personalizado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9_Diseño personalizado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497</TotalTime>
  <Words>2847</Words>
  <Application>Microsoft Office PowerPoint</Application>
  <PresentationFormat>Panorámica</PresentationFormat>
  <Paragraphs>674</Paragraphs>
  <Slides>43</Slides>
  <Notes>22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4</vt:i4>
      </vt:variant>
      <vt:variant>
        <vt:lpstr>Títulos de diapositiva</vt:lpstr>
      </vt:variant>
      <vt:variant>
        <vt:i4>43</vt:i4>
      </vt:variant>
    </vt:vector>
  </HeadingPairs>
  <TitlesOfParts>
    <vt:vector size="54" baseType="lpstr">
      <vt:lpstr>Wingdings</vt:lpstr>
      <vt:lpstr>Symbol</vt:lpstr>
      <vt:lpstr>Poppins</vt:lpstr>
      <vt:lpstr>Times New Roman</vt:lpstr>
      <vt:lpstr>MS PGothic</vt:lpstr>
      <vt:lpstr>Arial</vt:lpstr>
      <vt:lpstr>Calibri</vt:lpstr>
      <vt:lpstr>1_Diseño personalizado</vt:lpstr>
      <vt:lpstr>8_Diseño personalizado</vt:lpstr>
      <vt:lpstr>2_Diseño personalizado</vt:lpstr>
      <vt:lpstr>9_Diseño personalizado</vt:lpstr>
      <vt:lpstr>Presentación de PowerPoint</vt:lpstr>
      <vt:lpstr>Acerca de…</vt:lpstr>
      <vt:lpstr>Presentación de PowerPoint</vt:lpstr>
      <vt:lpstr>Cambio de paradigma  en la gestión del interés general</vt:lpstr>
      <vt:lpstr>Resultados</vt:lpstr>
      <vt:lpstr>Orientación a procedimientos</vt:lpstr>
      <vt:lpstr>Gobernar sistemas</vt:lpstr>
      <vt:lpstr>Complejidad Incertidumbre Impacto</vt:lpstr>
      <vt:lpstr>Resultados</vt:lpstr>
      <vt:lpstr>Resultados, efectos, impactos</vt:lpstr>
      <vt:lpstr>Orientación a procedimientos</vt:lpstr>
      <vt:lpstr>Orientación a procedimientos vs. orientación a impacto</vt:lpstr>
      <vt:lpstr>Gobernar sistemas</vt:lpstr>
      <vt:lpstr>Gobernar sistemas o Gobernanza del ecosistema</vt:lpstr>
      <vt:lpstr>Nuevo ecosistema para todos  los actores</vt:lpstr>
      <vt:lpstr>Partenariados público-social- privados </vt:lpstr>
      <vt:lpstr>Políticas orientadas a misiones (i)</vt:lpstr>
      <vt:lpstr>Políticas orientadas a misiones (ii)</vt:lpstr>
      <vt:lpstr>Políticas orientadas a misiones (iii)</vt:lpstr>
      <vt:lpstr>Políticas orientadas a misiones (iv)</vt:lpstr>
      <vt:lpstr>Políticas orientadas a misiones (v)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Palancas  de Cambio  para el nuevo paradigma</vt:lpstr>
      <vt:lpstr>Nueva Gobernanza Pública en la práctica</vt:lpstr>
      <vt:lpstr>Calidad en la decisión / calidad democrática</vt:lpstr>
      <vt:lpstr>Calidad en la gestión</vt:lpstr>
      <vt:lpstr>Organización</vt:lpstr>
      <vt:lpstr>Gobernanza</vt:lpstr>
      <vt:lpstr>Talento</vt:lpstr>
      <vt:lpstr>Procesos</vt:lpstr>
      <vt:lpstr>Presentación de PowerPoint</vt:lpstr>
      <vt:lpstr>Presentación de PowerPoint</vt:lpstr>
      <vt:lpstr>Presentación de PowerPoint</vt:lpstr>
      <vt:lpstr>Bibliografía (i): Nueva Gobernanza Pública</vt:lpstr>
      <vt:lpstr>Bibliografía (ii): Nueva Gobernanza Pública</vt:lpstr>
      <vt:lpstr>Bibliografía (iii): Del autor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Los actores de la Nueva Gobernanza Pública: de administrados a clientes, de clientes a ciudadanos</dc:title>
  <dc:creator>Ismael Peña-López</dc:creator>
  <cp:lastModifiedBy>Ismael Peña-López</cp:lastModifiedBy>
  <cp:revision>40</cp:revision>
  <dcterms:created xsi:type="dcterms:W3CDTF">2020-11-18T11:48:25Z</dcterms:created>
  <dcterms:modified xsi:type="dcterms:W3CDTF">2025-05-07T16:05:37Z</dcterms:modified>
</cp:coreProperties>
</file>