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870" r:id="rId3"/>
    <p:sldId id="918" r:id="rId4"/>
    <p:sldId id="917" r:id="rId5"/>
    <p:sldId id="910" r:id="rId6"/>
    <p:sldId id="913" r:id="rId7"/>
    <p:sldId id="954" r:id="rId8"/>
    <p:sldId id="956" r:id="rId9"/>
    <p:sldId id="952" r:id="rId10"/>
    <p:sldId id="958" r:id="rId11"/>
    <p:sldId id="953" r:id="rId12"/>
    <p:sldId id="957" r:id="rId13"/>
    <p:sldId id="916" r:id="rId14"/>
    <p:sldId id="987" r:id="rId15"/>
    <p:sldId id="980" r:id="rId16"/>
    <p:sldId id="990" r:id="rId17"/>
    <p:sldId id="991" r:id="rId18"/>
    <p:sldId id="994" r:id="rId19"/>
    <p:sldId id="995" r:id="rId20"/>
    <p:sldId id="996" r:id="rId21"/>
    <p:sldId id="962" r:id="rId22"/>
    <p:sldId id="959" r:id="rId23"/>
    <p:sldId id="911" r:id="rId24"/>
    <p:sldId id="998" r:id="rId25"/>
    <p:sldId id="999" r:id="rId26"/>
    <p:sldId id="1000" r:id="rId27"/>
    <p:sldId id="1001" r:id="rId28"/>
    <p:sldId id="1002" r:id="rId29"/>
    <p:sldId id="1020" r:id="rId30"/>
    <p:sldId id="861" r:id="rId31"/>
    <p:sldId id="864" r:id="rId32"/>
    <p:sldId id="676" r:id="rId33"/>
    <p:sldId id="675" r:id="rId34"/>
    <p:sldId id="860" r:id="rId35"/>
    <p:sldId id="872" r:id="rId36"/>
    <p:sldId id="1013" r:id="rId37"/>
    <p:sldId id="781" r:id="rId38"/>
    <p:sldId id="858" r:id="rId39"/>
    <p:sldId id="941" r:id="rId40"/>
    <p:sldId id="396" r:id="rId41"/>
    <p:sldId id="989" r:id="rId42"/>
    <p:sldId id="417" r:id="rId43"/>
    <p:sldId id="263" r:id="rId44"/>
  </p:sldIdLst>
  <p:sldSz cx="9144000" cy="6858000" type="screen4x3"/>
  <p:notesSz cx="6797675" cy="9926638"/>
  <p:defaultTextStyle>
    <a:defPPr>
      <a:defRPr lang="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1207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204">
          <p15:clr>
            <a:srgbClr val="A4A3A4"/>
          </p15:clr>
        </p15:guide>
        <p15:guide id="8" pos="975">
          <p15:clr>
            <a:srgbClr val="A4A3A4"/>
          </p15:clr>
        </p15:guide>
        <p15:guide id="9" pos="5511">
          <p15:clr>
            <a:srgbClr val="A4A3A4"/>
          </p15:clr>
        </p15:guide>
        <p15:guide id="10" pos="2018">
          <p15:clr>
            <a:srgbClr val="A4A3A4"/>
          </p15:clr>
        </p15:guide>
        <p15:guide id="11" orient="horz" pos="799">
          <p15:clr>
            <a:srgbClr val="A4A3A4"/>
          </p15:clr>
        </p15:guide>
        <p15:guide id="12" pos="5375">
          <p15:clr>
            <a:srgbClr val="A4A3A4"/>
          </p15:clr>
        </p15:guide>
        <p15:guide id="14" orient="horz" pos="1434">
          <p15:clr>
            <a:srgbClr val="A4A3A4"/>
          </p15:clr>
        </p15:guide>
        <p15:guide id="15" pos="567" userDrawn="1">
          <p15:clr>
            <a:srgbClr val="A4A3A4"/>
          </p15:clr>
        </p15:guide>
        <p15:guide id="16" orient="horz" pos="3294" userDrawn="1">
          <p15:clr>
            <a:srgbClr val="A4A3A4"/>
          </p15:clr>
        </p15:guide>
        <p15:guide id="17" pos="4604" userDrawn="1">
          <p15:clr>
            <a:srgbClr val="A4A3A4"/>
          </p15:clr>
        </p15:guide>
        <p15:guide id="18" orient="horz" pos="255" userDrawn="1">
          <p15:clr>
            <a:srgbClr val="A4A3A4"/>
          </p15:clr>
        </p15:guide>
        <p15:guide id="19" pos="5692" userDrawn="1">
          <p15:clr>
            <a:srgbClr val="A4A3A4"/>
          </p15:clr>
        </p15:guide>
        <p15:guide id="20" orient="horz" pos="3748" userDrawn="1">
          <p15:clr>
            <a:srgbClr val="A4A3A4"/>
          </p15:clr>
        </p15:guide>
        <p15:guide id="21" orient="horz" pos="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6C"/>
    <a:srgbClr val="DAF6EB"/>
    <a:srgbClr val="00D3DE"/>
    <a:srgbClr val="D1FDFF"/>
    <a:srgbClr val="00007A"/>
    <a:srgbClr val="547EBB"/>
    <a:srgbClr val="0000C0"/>
    <a:srgbClr val="FF8B8B"/>
    <a:srgbClr val="AEC5E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02E31-1929-4549-8CAB-FDD082DD0210}" v="119" dt="2025-05-05T18:31:43.537"/>
    <p1510:client id="{506555D1-7548-4E96-BCCF-C31D62D2058E}" v="30" dt="2025-05-05T20:21:06.635"/>
    <p1510:client id="{96930C96-69BD-4FFB-B471-376E3D6D8995}" v="89" dt="2025-05-06T15:23:12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4" autoAdjust="0"/>
  </p:normalViewPr>
  <p:slideViewPr>
    <p:cSldViewPr showGuides="1">
      <p:cViewPr varScale="1">
        <p:scale>
          <a:sx n="94" d="100"/>
          <a:sy n="94" d="100"/>
        </p:scale>
        <p:origin x="2220" y="312"/>
      </p:cViewPr>
      <p:guideLst>
        <p:guide orient="horz" pos="2160"/>
        <p:guide orient="horz" pos="1117"/>
        <p:guide orient="horz" pos="1207"/>
        <p:guide orient="horz" pos="4065"/>
        <p:guide orient="horz" pos="4020"/>
        <p:guide pos="2880"/>
        <p:guide pos="204"/>
        <p:guide pos="975"/>
        <p:guide pos="5511"/>
        <p:guide pos="2018"/>
        <p:guide orient="horz" pos="799"/>
        <p:guide pos="5375"/>
        <p:guide orient="horz" pos="1434"/>
        <p:guide pos="567"/>
        <p:guide orient="horz" pos="3294"/>
        <p:guide pos="4604"/>
        <p:guide orient="horz" pos="255"/>
        <p:guide pos="5692"/>
        <p:guide orient="horz" pos="3748"/>
        <p:guide orient="horz" pos="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Peña-López" userId="ad50cde2fbdf5e5c" providerId="LiveId" clId="{96930C96-69BD-4FFB-B471-376E3D6D8995}"/>
    <pc:docChg chg="undo custSel addSld delSld modSld sldOrd modMainMaster">
      <pc:chgData name="Ismael Peña-López" userId="ad50cde2fbdf5e5c" providerId="LiveId" clId="{96930C96-69BD-4FFB-B471-376E3D6D8995}" dt="2025-05-06T15:22:31.003" v="956" actId="20577"/>
      <pc:docMkLst>
        <pc:docMk/>
      </pc:docMkLst>
      <pc:sldChg chg="addSp delSp modSp mod">
        <pc:chgData name="Ismael Peña-López" userId="ad50cde2fbdf5e5c" providerId="LiveId" clId="{96930C96-69BD-4FFB-B471-376E3D6D8995}" dt="2025-05-06T15:22:31.003" v="956" actId="20577"/>
        <pc:sldMkLst>
          <pc:docMk/>
          <pc:sldMk cId="0" sldId="256"/>
        </pc:sldMkLst>
        <pc:spChg chg="mod">
          <ac:chgData name="Ismael Peña-López" userId="ad50cde2fbdf5e5c" providerId="LiveId" clId="{96930C96-69BD-4FFB-B471-376E3D6D8995}" dt="2025-05-06T15:22:31.003" v="956" actId="20577"/>
          <ac:spMkLst>
            <pc:docMk/>
            <pc:sldMk cId="0" sldId="256"/>
            <ac:spMk id="2" creationId="{B5B0996B-DA9B-C983-4183-BDC7BABAD9D8}"/>
          </ac:spMkLst>
        </pc:spChg>
        <pc:spChg chg="mod">
          <ac:chgData name="Ismael Peña-López" userId="ad50cde2fbdf5e5c" providerId="LiveId" clId="{96930C96-69BD-4FFB-B471-376E3D6D8995}" dt="2025-05-06T12:57:19.245" v="72" actId="20577"/>
          <ac:spMkLst>
            <pc:docMk/>
            <pc:sldMk cId="0" sldId="256"/>
            <ac:spMk id="3" creationId="{F6D9CEEC-6D72-83B8-6EC5-5043FF1F984D}"/>
          </ac:spMkLst>
        </pc:spChg>
        <pc:spChg chg="add del mod">
          <ac:chgData name="Ismael Peña-López" userId="ad50cde2fbdf5e5c" providerId="LiveId" clId="{96930C96-69BD-4FFB-B471-376E3D6D8995}" dt="2025-05-06T12:51:27.924" v="4" actId="478"/>
          <ac:spMkLst>
            <pc:docMk/>
            <pc:sldMk cId="0" sldId="256"/>
            <ac:spMk id="4" creationId="{1E442BF6-F269-14CF-11A3-FA568B82B445}"/>
          </ac:spMkLst>
        </pc:spChg>
        <pc:spChg chg="del">
          <ac:chgData name="Ismael Peña-López" userId="ad50cde2fbdf5e5c" providerId="LiveId" clId="{96930C96-69BD-4FFB-B471-376E3D6D8995}" dt="2025-05-06T12:51:24.423" v="3" actId="478"/>
          <ac:spMkLst>
            <pc:docMk/>
            <pc:sldMk cId="0" sldId="256"/>
            <ac:spMk id="7170" creationId="{6F3D26AA-A584-4C27-97CF-2EABD63F60BB}"/>
          </ac:spMkLst>
        </pc:spChg>
      </pc:sldChg>
      <pc:sldChg chg="addSp modSp mod">
        <pc:chgData name="Ismael Peña-López" userId="ad50cde2fbdf5e5c" providerId="LiveId" clId="{96930C96-69BD-4FFB-B471-376E3D6D8995}" dt="2025-05-06T13:00:42.396" v="92" actId="20577"/>
        <pc:sldMkLst>
          <pc:docMk/>
          <pc:sldMk cId="0" sldId="263"/>
        </pc:sldMkLst>
        <pc:spChg chg="mod">
          <ac:chgData name="Ismael Peña-López" userId="ad50cde2fbdf5e5c" providerId="LiveId" clId="{96930C96-69BD-4FFB-B471-376E3D6D8995}" dt="2025-05-06T13:00:16.765" v="80" actId="20577"/>
          <ac:spMkLst>
            <pc:docMk/>
            <pc:sldMk cId="0" sldId="263"/>
            <ac:spMk id="2" creationId="{AC6ADE5C-AF57-DF6E-EABC-9A3FF46E5994}"/>
          </ac:spMkLst>
        </pc:spChg>
        <pc:spChg chg="add mod">
          <ac:chgData name="Ismael Peña-López" userId="ad50cde2fbdf5e5c" providerId="LiveId" clId="{96930C96-69BD-4FFB-B471-376E3D6D8995}" dt="2025-05-06T13:00:42.396" v="92" actId="20577"/>
          <ac:spMkLst>
            <pc:docMk/>
            <pc:sldMk cId="0" sldId="263"/>
            <ac:spMk id="5" creationId="{22F6C833-F62A-3E58-5FE2-7D7B9D89A26E}"/>
          </ac:spMkLst>
        </pc:spChg>
        <pc:picChg chg="add mod">
          <ac:chgData name="Ismael Peña-López" userId="ad50cde2fbdf5e5c" providerId="LiveId" clId="{96930C96-69BD-4FFB-B471-376E3D6D8995}" dt="2025-05-06T13:00:11.124" v="77" actId="14100"/>
          <ac:picMkLst>
            <pc:docMk/>
            <pc:sldMk cId="0" sldId="263"/>
            <ac:picMk id="4" creationId="{15115487-3A48-1FD2-399D-89EE6D387090}"/>
          </ac:picMkLst>
        </pc:picChg>
        <pc:picChg chg="mod">
          <ac:chgData name="Ismael Peña-López" userId="ad50cde2fbdf5e5c" providerId="LiveId" clId="{96930C96-69BD-4FFB-B471-376E3D6D8995}" dt="2025-05-06T12:55:50.735" v="63" actId="1037"/>
          <ac:picMkLst>
            <pc:docMk/>
            <pc:sldMk cId="0" sldId="263"/>
            <ac:picMk id="9" creationId="{AD62EF53-705B-3E9F-F872-050198B74D84}"/>
          </ac:picMkLst>
        </pc:picChg>
      </pc:sldChg>
      <pc:sldChg chg="add del">
        <pc:chgData name="Ismael Peña-López" userId="ad50cde2fbdf5e5c" providerId="LiveId" clId="{96930C96-69BD-4FFB-B471-376E3D6D8995}" dt="2025-05-06T13:59:12.904" v="104" actId="47"/>
        <pc:sldMkLst>
          <pc:docMk/>
          <pc:sldMk cId="0" sldId="280"/>
        </pc:sldMkLst>
      </pc:sldChg>
      <pc:sldChg chg="add del">
        <pc:chgData name="Ismael Peña-López" userId="ad50cde2fbdf5e5c" providerId="LiveId" clId="{96930C96-69BD-4FFB-B471-376E3D6D8995}" dt="2025-05-06T14:05:13.629" v="129" actId="47"/>
        <pc:sldMkLst>
          <pc:docMk/>
          <pc:sldMk cId="2158805821" sldId="617"/>
        </pc:sldMkLst>
      </pc:sldChg>
      <pc:sldChg chg="add del">
        <pc:chgData name="Ismael Peña-López" userId="ad50cde2fbdf5e5c" providerId="LiveId" clId="{96930C96-69BD-4FFB-B471-376E3D6D8995}" dt="2025-05-06T13:59:12.904" v="104" actId="47"/>
        <pc:sldMkLst>
          <pc:docMk/>
          <pc:sldMk cId="767954873" sldId="637"/>
        </pc:sldMkLst>
      </pc:sldChg>
      <pc:sldChg chg="add del">
        <pc:chgData name="Ismael Peña-López" userId="ad50cde2fbdf5e5c" providerId="LiveId" clId="{96930C96-69BD-4FFB-B471-376E3D6D8995}" dt="2025-05-06T13:59:12.904" v="104" actId="47"/>
        <pc:sldMkLst>
          <pc:docMk/>
          <pc:sldMk cId="1655681378" sldId="642"/>
        </pc:sldMkLst>
      </pc:sldChg>
      <pc:sldChg chg="modSp add mod">
        <pc:chgData name="Ismael Peña-López" userId="ad50cde2fbdf5e5c" providerId="LiveId" clId="{96930C96-69BD-4FFB-B471-376E3D6D8995}" dt="2025-05-06T14:12:23.693" v="158" actId="14100"/>
        <pc:sldMkLst>
          <pc:docMk/>
          <pc:sldMk cId="2813210489" sldId="675"/>
        </pc:sldMkLst>
        <pc:spChg chg="mod">
          <ac:chgData name="Ismael Peña-López" userId="ad50cde2fbdf5e5c" providerId="LiveId" clId="{96930C96-69BD-4FFB-B471-376E3D6D8995}" dt="2025-05-06T14:12:23.693" v="158" actId="14100"/>
          <ac:spMkLst>
            <pc:docMk/>
            <pc:sldMk cId="2813210489" sldId="675"/>
            <ac:spMk id="8194" creationId="{9022B72A-DE87-43FE-B57D-F9BD567497C1}"/>
          </ac:spMkLst>
        </pc:spChg>
      </pc:sldChg>
      <pc:sldChg chg="modSp add mod setBg">
        <pc:chgData name="Ismael Peña-López" userId="ad50cde2fbdf5e5c" providerId="LiveId" clId="{96930C96-69BD-4FFB-B471-376E3D6D8995}" dt="2025-05-06T14:12:29.290" v="173" actId="6549"/>
        <pc:sldMkLst>
          <pc:docMk/>
          <pc:sldMk cId="686854553" sldId="676"/>
        </pc:sldMkLst>
        <pc:spChg chg="mod">
          <ac:chgData name="Ismael Peña-López" userId="ad50cde2fbdf5e5c" providerId="LiveId" clId="{96930C96-69BD-4FFB-B471-376E3D6D8995}" dt="2025-05-06T14:12:29.290" v="173" actId="6549"/>
          <ac:spMkLst>
            <pc:docMk/>
            <pc:sldMk cId="686854553" sldId="676"/>
            <ac:spMk id="8194" creationId="{9022B72A-DE87-43FE-B57D-F9BD567497C1}"/>
          </ac:spMkLst>
        </pc:spChg>
        <pc:spChg chg="mod">
          <ac:chgData name="Ismael Peña-López" userId="ad50cde2fbdf5e5c" providerId="LiveId" clId="{96930C96-69BD-4FFB-B471-376E3D6D8995}" dt="2025-05-06T14:11:49.214" v="138"/>
          <ac:spMkLst>
            <pc:docMk/>
            <pc:sldMk cId="686854553" sldId="676"/>
            <ac:spMk id="8196" creationId="{E32424D0-066F-43F3-9413-1FBDD783B6BD}"/>
          </ac:spMkLst>
        </pc:spChg>
      </pc:sldChg>
      <pc:sldChg chg="modSp add del">
        <pc:chgData name="Ismael Peña-López" userId="ad50cde2fbdf5e5c" providerId="LiveId" clId="{96930C96-69BD-4FFB-B471-376E3D6D8995}" dt="2025-05-06T14:48:32.794" v="690" actId="47"/>
        <pc:sldMkLst>
          <pc:docMk/>
          <pc:sldMk cId="3786674805" sldId="776"/>
        </pc:sldMkLst>
        <pc:spChg chg="mod">
          <ac:chgData name="Ismael Peña-López" userId="ad50cde2fbdf5e5c" providerId="LiveId" clId="{96930C96-69BD-4FFB-B471-376E3D6D8995}" dt="2025-05-06T13:57:53.178" v="103"/>
          <ac:spMkLst>
            <pc:docMk/>
            <pc:sldMk cId="3786674805" sldId="776"/>
            <ac:spMk id="8196" creationId="{E32424D0-066F-43F3-9413-1FBDD783B6BD}"/>
          </ac:spMkLst>
        </pc:spChg>
      </pc:sldChg>
      <pc:sldChg chg="modSp add mod ord">
        <pc:chgData name="Ismael Peña-López" userId="ad50cde2fbdf5e5c" providerId="LiveId" clId="{96930C96-69BD-4FFB-B471-376E3D6D8995}" dt="2025-05-06T14:46:49.261" v="584"/>
        <pc:sldMkLst>
          <pc:docMk/>
          <pc:sldMk cId="2350658535" sldId="781"/>
        </pc:sldMkLst>
        <pc:spChg chg="mod">
          <ac:chgData name="Ismael Peña-López" userId="ad50cde2fbdf5e5c" providerId="LiveId" clId="{96930C96-69BD-4FFB-B471-376E3D6D8995}" dt="2025-05-06T14:35:25.265" v="344" actId="20577"/>
          <ac:spMkLst>
            <pc:docMk/>
            <pc:sldMk cId="2350658535" sldId="781"/>
            <ac:spMk id="18" creationId="{E5AE6D01-F92A-3BD5-23E2-F6A2595FAC93}"/>
          </ac:spMkLst>
        </pc:spChg>
        <pc:spChg chg="mod">
          <ac:chgData name="Ismael Peña-López" userId="ad50cde2fbdf5e5c" providerId="LiveId" clId="{96930C96-69BD-4FFB-B471-376E3D6D8995}" dt="2025-05-06T14:35:16.786" v="330" actId="20577"/>
          <ac:spMkLst>
            <pc:docMk/>
            <pc:sldMk cId="2350658535" sldId="781"/>
            <ac:spMk id="28" creationId="{55734A84-8FEA-D28D-5901-2EAD2F7805D1}"/>
          </ac:spMkLst>
        </pc:spChg>
        <pc:spChg chg="mod">
          <ac:chgData name="Ismael Peña-López" userId="ad50cde2fbdf5e5c" providerId="LiveId" clId="{96930C96-69BD-4FFB-B471-376E3D6D8995}" dt="2025-05-06T14:35:13.112" v="327" actId="790"/>
          <ac:spMkLst>
            <pc:docMk/>
            <pc:sldMk cId="2350658535" sldId="781"/>
            <ac:spMk id="33" creationId="{D28DAD10-2B92-D9DF-8EC4-C89A634645A6}"/>
          </ac:spMkLst>
        </pc:spChg>
        <pc:spChg chg="mod">
          <ac:chgData name="Ismael Peña-López" userId="ad50cde2fbdf5e5c" providerId="LiveId" clId="{96930C96-69BD-4FFB-B471-376E3D6D8995}" dt="2025-05-06T14:35:32.901" v="365" actId="20577"/>
          <ac:spMkLst>
            <pc:docMk/>
            <pc:sldMk cId="2350658535" sldId="781"/>
            <ac:spMk id="39" creationId="{7645FCB6-1212-9E91-518C-5D808792DAC7}"/>
          </ac:spMkLst>
        </pc:spChg>
        <pc:spChg chg="mod">
          <ac:chgData name="Ismael Peña-López" userId="ad50cde2fbdf5e5c" providerId="LiveId" clId="{96930C96-69BD-4FFB-B471-376E3D6D8995}" dt="2025-05-06T14:46:13.665" v="537" actId="6549"/>
          <ac:spMkLst>
            <pc:docMk/>
            <pc:sldMk cId="2350658535" sldId="781"/>
            <ac:spMk id="40" creationId="{75F12982-D341-4871-8A4E-583CA040961A}"/>
          </ac:spMkLst>
        </pc:spChg>
        <pc:spChg chg="mod">
          <ac:chgData name="Ismael Peña-López" userId="ad50cde2fbdf5e5c" providerId="LiveId" clId="{96930C96-69BD-4FFB-B471-376E3D6D8995}" dt="2025-05-06T14:45:31.119" v="447" actId="20577"/>
          <ac:spMkLst>
            <pc:docMk/>
            <pc:sldMk cId="2350658535" sldId="781"/>
            <ac:spMk id="41" creationId="{FDB07D44-E735-F1C0-1E9D-28143DA405EA}"/>
          </ac:spMkLst>
        </pc:spChg>
        <pc:spChg chg="mod">
          <ac:chgData name="Ismael Peña-López" userId="ad50cde2fbdf5e5c" providerId="LiveId" clId="{96930C96-69BD-4FFB-B471-376E3D6D8995}" dt="2025-05-06T14:45:51.053" v="486" actId="20577"/>
          <ac:spMkLst>
            <pc:docMk/>
            <pc:sldMk cId="2350658535" sldId="781"/>
            <ac:spMk id="42" creationId="{35E583A8-B321-71C2-60A2-01E3620463BE}"/>
          </ac:spMkLst>
        </pc:spChg>
        <pc:spChg chg="mod">
          <ac:chgData name="Ismael Peña-López" userId="ad50cde2fbdf5e5c" providerId="LiveId" clId="{96930C96-69BD-4FFB-B471-376E3D6D8995}" dt="2025-05-06T14:45:09.871" v="440" actId="20577"/>
          <ac:spMkLst>
            <pc:docMk/>
            <pc:sldMk cId="2350658535" sldId="781"/>
            <ac:spMk id="43" creationId="{048B99B3-9593-D04A-6588-6EF32A41CC01}"/>
          </ac:spMkLst>
        </pc:spChg>
        <pc:spChg chg="mod">
          <ac:chgData name="Ismael Peña-López" userId="ad50cde2fbdf5e5c" providerId="LiveId" clId="{96930C96-69BD-4FFB-B471-376E3D6D8995}" dt="2025-05-06T14:46:16.895" v="539" actId="6549"/>
          <ac:spMkLst>
            <pc:docMk/>
            <pc:sldMk cId="2350658535" sldId="781"/>
            <ac:spMk id="44" creationId="{19979EB3-D9AA-284F-ED15-B8E0409E75AA}"/>
          </ac:spMkLst>
        </pc:spChg>
        <pc:spChg chg="mod">
          <ac:chgData name="Ismael Peña-López" userId="ad50cde2fbdf5e5c" providerId="LiveId" clId="{96930C96-69BD-4FFB-B471-376E3D6D8995}" dt="2025-05-06T14:34:55.779" v="304" actId="20577"/>
          <ac:spMkLst>
            <pc:docMk/>
            <pc:sldMk cId="2350658535" sldId="781"/>
            <ac:spMk id="46" creationId="{743030A9-48D3-31ED-2B49-8ABA9F768EEA}"/>
          </ac:spMkLst>
        </pc:spChg>
        <pc:spChg chg="mod">
          <ac:chgData name="Ismael Peña-López" userId="ad50cde2fbdf5e5c" providerId="LiveId" clId="{96930C96-69BD-4FFB-B471-376E3D6D8995}" dt="2025-05-06T14:34:59.089" v="317" actId="20577"/>
          <ac:spMkLst>
            <pc:docMk/>
            <pc:sldMk cId="2350658535" sldId="781"/>
            <ac:spMk id="47" creationId="{1F638B14-431F-301D-4FE0-0A75D29AE7ED}"/>
          </ac:spMkLst>
        </pc:spChg>
        <pc:spChg chg="mod">
          <ac:chgData name="Ismael Peña-López" userId="ad50cde2fbdf5e5c" providerId="LiveId" clId="{96930C96-69BD-4FFB-B471-376E3D6D8995}" dt="2025-05-06T14:45:23.348" v="444" actId="3064"/>
          <ac:spMkLst>
            <pc:docMk/>
            <pc:sldMk cId="2350658535" sldId="781"/>
            <ac:spMk id="48" creationId="{781C3AAB-F10A-08FE-29FA-3056F3AE8E9D}"/>
          </ac:spMkLst>
        </pc:spChg>
        <pc:spChg chg="mod">
          <ac:chgData name="Ismael Peña-López" userId="ad50cde2fbdf5e5c" providerId="LiveId" clId="{96930C96-69BD-4FFB-B471-376E3D6D8995}" dt="2025-05-06T14:46:02.894" v="501" actId="20577"/>
          <ac:spMkLst>
            <pc:docMk/>
            <pc:sldMk cId="2350658535" sldId="781"/>
            <ac:spMk id="49" creationId="{F7714877-6DCC-4F46-824B-937C11BDD23B}"/>
          </ac:spMkLst>
        </pc:spChg>
        <pc:spChg chg="mod">
          <ac:chgData name="Ismael Peña-López" userId="ad50cde2fbdf5e5c" providerId="LiveId" clId="{96930C96-69BD-4FFB-B471-376E3D6D8995}" dt="2025-05-06T14:34:47.559" v="302" actId="404"/>
          <ac:spMkLst>
            <pc:docMk/>
            <pc:sldMk cId="2350658535" sldId="781"/>
            <ac:spMk id="50" creationId="{BF3D0602-7972-65F4-B3FD-DFC2063AFF26}"/>
          </ac:spMkLst>
        </pc:spChg>
        <pc:spChg chg="mod">
          <ac:chgData name="Ismael Peña-López" userId="ad50cde2fbdf5e5c" providerId="LiveId" clId="{96930C96-69BD-4FFB-B471-376E3D6D8995}" dt="2025-05-06T14:34:47.559" v="302" actId="404"/>
          <ac:spMkLst>
            <pc:docMk/>
            <pc:sldMk cId="2350658535" sldId="781"/>
            <ac:spMk id="51" creationId="{95E4F647-318D-B038-D353-6ABC04B9CA11}"/>
          </ac:spMkLst>
        </pc:spChg>
        <pc:spChg chg="mod">
          <ac:chgData name="Ismael Peña-López" userId="ad50cde2fbdf5e5c" providerId="LiveId" clId="{96930C96-69BD-4FFB-B471-376E3D6D8995}" dt="2025-05-06T14:34:47.559" v="302" actId="404"/>
          <ac:spMkLst>
            <pc:docMk/>
            <pc:sldMk cId="2350658535" sldId="781"/>
            <ac:spMk id="52" creationId="{22D03293-0FF5-4549-2783-C410A8B84B81}"/>
          </ac:spMkLst>
        </pc:spChg>
        <pc:spChg chg="mod">
          <ac:chgData name="Ismael Peña-López" userId="ad50cde2fbdf5e5c" providerId="LiveId" clId="{96930C96-69BD-4FFB-B471-376E3D6D8995}" dt="2025-05-06T14:45:56.834" v="496" actId="6549"/>
          <ac:spMkLst>
            <pc:docMk/>
            <pc:sldMk cId="2350658535" sldId="781"/>
            <ac:spMk id="53" creationId="{009B1CFA-1169-7476-C49D-EE13C0E9CF18}"/>
          </ac:spMkLst>
        </pc:spChg>
        <pc:spChg chg="mod">
          <ac:chgData name="Ismael Peña-López" userId="ad50cde2fbdf5e5c" providerId="LiveId" clId="{96930C96-69BD-4FFB-B471-376E3D6D8995}" dt="2025-05-06T14:45:36.096" v="452" actId="20577"/>
          <ac:spMkLst>
            <pc:docMk/>
            <pc:sldMk cId="2350658535" sldId="781"/>
            <ac:spMk id="54" creationId="{81FABA92-FF71-9FFB-2F3B-8080DE7DF61A}"/>
          </ac:spMkLst>
        </pc:spChg>
        <pc:spChg chg="mod">
          <ac:chgData name="Ismael Peña-López" userId="ad50cde2fbdf5e5c" providerId="LiveId" clId="{96930C96-69BD-4FFB-B471-376E3D6D8995}" dt="2025-05-06T14:45:41.537" v="462" actId="20577"/>
          <ac:spMkLst>
            <pc:docMk/>
            <pc:sldMk cId="2350658535" sldId="781"/>
            <ac:spMk id="55" creationId="{46D92287-A91A-6C01-97F3-38479E8853D0}"/>
          </ac:spMkLst>
        </pc:spChg>
        <pc:spChg chg="mod">
          <ac:chgData name="Ismael Peña-López" userId="ad50cde2fbdf5e5c" providerId="LiveId" clId="{96930C96-69BD-4FFB-B471-376E3D6D8995}" dt="2025-05-06T14:35:38.564" v="377" actId="20577"/>
          <ac:spMkLst>
            <pc:docMk/>
            <pc:sldMk cId="2350658535" sldId="781"/>
            <ac:spMk id="56" creationId="{A455A47E-6035-7748-C4AC-E21E9572D336}"/>
          </ac:spMkLst>
        </pc:spChg>
        <pc:spChg chg="mod">
          <ac:chgData name="Ismael Peña-López" userId="ad50cde2fbdf5e5c" providerId="LiveId" clId="{96930C96-69BD-4FFB-B471-376E3D6D8995}" dt="2025-05-06T14:46:43.422" v="580" actId="790"/>
          <ac:spMkLst>
            <pc:docMk/>
            <pc:sldMk cId="2350658535" sldId="781"/>
            <ac:spMk id="12290" creationId="{DBAA3A67-CDDA-C719-AEFB-91A3B35140CF}"/>
          </ac:spMkLst>
        </pc:spChg>
      </pc:sldChg>
      <pc:sldChg chg="add del">
        <pc:chgData name="Ismael Peña-López" userId="ad50cde2fbdf5e5c" providerId="LiveId" clId="{96930C96-69BD-4FFB-B471-376E3D6D8995}" dt="2025-05-06T14:00:36.415" v="106" actId="47"/>
        <pc:sldMkLst>
          <pc:docMk/>
          <pc:sldMk cId="2912324722" sldId="857"/>
        </pc:sldMkLst>
      </pc:sldChg>
      <pc:sldChg chg="modSp add mod ord">
        <pc:chgData name="Ismael Peña-López" userId="ad50cde2fbdf5e5c" providerId="LiveId" clId="{96930C96-69BD-4FFB-B471-376E3D6D8995}" dt="2025-05-06T14:51:22.817" v="835"/>
        <pc:sldMkLst>
          <pc:docMk/>
          <pc:sldMk cId="2926247603" sldId="858"/>
        </pc:sldMkLst>
        <pc:spChg chg="mod">
          <ac:chgData name="Ismael Peña-López" userId="ad50cde2fbdf5e5c" providerId="LiveId" clId="{96930C96-69BD-4FFB-B471-376E3D6D8995}" dt="2025-05-06T14:13:25.004" v="196" actId="20577"/>
          <ac:spMkLst>
            <pc:docMk/>
            <pc:sldMk cId="2926247603" sldId="858"/>
            <ac:spMk id="8194" creationId="{9022B72A-DE87-43FE-B57D-F9BD567497C1}"/>
          </ac:spMkLst>
        </pc:spChg>
        <pc:spChg chg="mod">
          <ac:chgData name="Ismael Peña-López" userId="ad50cde2fbdf5e5c" providerId="LiveId" clId="{96930C96-69BD-4FFB-B471-376E3D6D8995}" dt="2025-05-06T14:14:16.470" v="223" actId="207"/>
          <ac:spMkLst>
            <pc:docMk/>
            <pc:sldMk cId="2926247603" sldId="858"/>
            <ac:spMk id="8195" creationId="{242E4BAE-8B7C-4A33-BE64-81EF189384BC}"/>
          </ac:spMkLst>
        </pc:spChg>
      </pc:sldChg>
      <pc:sldChg chg="modSp add">
        <pc:chgData name="Ismael Peña-López" userId="ad50cde2fbdf5e5c" providerId="LiveId" clId="{96930C96-69BD-4FFB-B471-376E3D6D8995}" dt="2025-05-06T14:12:41.209" v="176" actId="14100"/>
        <pc:sldMkLst>
          <pc:docMk/>
          <pc:sldMk cId="4043265414" sldId="860"/>
        </pc:sldMkLst>
        <pc:spChg chg="mod">
          <ac:chgData name="Ismael Peña-López" userId="ad50cde2fbdf5e5c" providerId="LiveId" clId="{96930C96-69BD-4FFB-B471-376E3D6D8995}" dt="2025-05-06T14:12:41.209" v="176" actId="14100"/>
          <ac:spMkLst>
            <pc:docMk/>
            <pc:sldMk cId="4043265414" sldId="860"/>
            <ac:spMk id="8194" creationId="{9022B72A-DE87-43FE-B57D-F9BD567497C1}"/>
          </ac:spMkLst>
        </pc:spChg>
      </pc:sldChg>
      <pc:sldChg chg="modSp add">
        <pc:chgData name="Ismael Peña-López" userId="ad50cde2fbdf5e5c" providerId="LiveId" clId="{96930C96-69BD-4FFB-B471-376E3D6D8995}" dt="2025-05-06T14:11:36.643" v="134" actId="14100"/>
        <pc:sldMkLst>
          <pc:docMk/>
          <pc:sldMk cId="1945364405" sldId="861"/>
        </pc:sldMkLst>
        <pc:spChg chg="mod">
          <ac:chgData name="Ismael Peña-López" userId="ad50cde2fbdf5e5c" providerId="LiveId" clId="{96930C96-69BD-4FFB-B471-376E3D6D8995}" dt="2025-05-06T14:11:36.643" v="134" actId="14100"/>
          <ac:spMkLst>
            <pc:docMk/>
            <pc:sldMk cId="1945364405" sldId="861"/>
            <ac:spMk id="8194" creationId="{138CF9DC-F6FB-22BC-9A92-31E262E7476C}"/>
          </ac:spMkLst>
        </pc:spChg>
      </pc:sldChg>
      <pc:sldChg chg="modSp add">
        <pc:chgData name="Ismael Peña-López" userId="ad50cde2fbdf5e5c" providerId="LiveId" clId="{96930C96-69BD-4FFB-B471-376E3D6D8995}" dt="2025-05-06T14:11:46.343" v="137" actId="14100"/>
        <pc:sldMkLst>
          <pc:docMk/>
          <pc:sldMk cId="2760449382" sldId="864"/>
        </pc:sldMkLst>
        <pc:spChg chg="mod">
          <ac:chgData name="Ismael Peña-López" userId="ad50cde2fbdf5e5c" providerId="LiveId" clId="{96930C96-69BD-4FFB-B471-376E3D6D8995}" dt="2025-05-06T14:11:46.343" v="137" actId="14100"/>
          <ac:spMkLst>
            <pc:docMk/>
            <pc:sldMk cId="2760449382" sldId="864"/>
            <ac:spMk id="8194" creationId="{4AC3D772-0521-6A62-06C1-6698AEDDB1FF}"/>
          </ac:spMkLst>
        </pc:spChg>
      </pc:sldChg>
      <pc:sldChg chg="modSp add mod">
        <pc:chgData name="Ismael Peña-López" userId="ad50cde2fbdf5e5c" providerId="LiveId" clId="{96930C96-69BD-4FFB-B471-376E3D6D8995}" dt="2025-05-06T15:20:35.145" v="954" actId="2711"/>
        <pc:sldMkLst>
          <pc:docMk/>
          <pc:sldMk cId="2349184117" sldId="870"/>
        </pc:sldMkLst>
        <pc:spChg chg="mod">
          <ac:chgData name="Ismael Peña-López" userId="ad50cde2fbdf5e5c" providerId="LiveId" clId="{96930C96-69BD-4FFB-B471-376E3D6D8995}" dt="2025-05-06T15:20:35.145" v="954" actId="2711"/>
          <ac:spMkLst>
            <pc:docMk/>
            <pc:sldMk cId="2349184117" sldId="870"/>
            <ac:spMk id="2" creationId="{DA6B6BB4-3930-B619-89A6-3FE62EB9F0D8}"/>
          </ac:spMkLst>
        </pc:spChg>
        <pc:spChg chg="mod">
          <ac:chgData name="Ismael Peña-López" userId="ad50cde2fbdf5e5c" providerId="LiveId" clId="{96930C96-69BD-4FFB-B471-376E3D6D8995}" dt="2025-05-06T15:20:35.145" v="954" actId="2711"/>
          <ac:spMkLst>
            <pc:docMk/>
            <pc:sldMk cId="2349184117" sldId="870"/>
            <ac:spMk id="3" creationId="{4842B778-6F8B-A0E9-ECEE-94E324E173FE}"/>
          </ac:spMkLst>
        </pc:spChg>
        <pc:spChg chg="mod">
          <ac:chgData name="Ismael Peña-López" userId="ad50cde2fbdf5e5c" providerId="LiveId" clId="{96930C96-69BD-4FFB-B471-376E3D6D8995}" dt="2025-05-06T15:20:27.571" v="953" actId="207"/>
          <ac:spMkLst>
            <pc:docMk/>
            <pc:sldMk cId="2349184117" sldId="870"/>
            <ac:spMk id="4" creationId="{64439C4B-8269-5B7C-22E4-B40B4E577CE3}"/>
          </ac:spMkLst>
        </pc:spChg>
        <pc:spChg chg="mod">
          <ac:chgData name="Ismael Peña-López" userId="ad50cde2fbdf5e5c" providerId="LiveId" clId="{96930C96-69BD-4FFB-B471-376E3D6D8995}" dt="2025-05-06T15:20:22.437" v="952"/>
          <ac:spMkLst>
            <pc:docMk/>
            <pc:sldMk cId="2349184117" sldId="870"/>
            <ac:spMk id="8196" creationId="{E32424D0-066F-43F3-9413-1FBDD783B6BD}"/>
          </ac:spMkLst>
        </pc:spChg>
      </pc:sldChg>
      <pc:sldChg chg="modSp add del">
        <pc:chgData name="Ismael Peña-López" userId="ad50cde2fbdf5e5c" providerId="LiveId" clId="{96930C96-69BD-4FFB-B471-376E3D6D8995}" dt="2025-05-06T14:51:01.573" v="833" actId="47"/>
        <pc:sldMkLst>
          <pc:docMk/>
          <pc:sldMk cId="366117213" sldId="871"/>
        </pc:sldMkLst>
        <pc:spChg chg="mod">
          <ac:chgData name="Ismael Peña-López" userId="ad50cde2fbdf5e5c" providerId="LiveId" clId="{96930C96-69BD-4FFB-B471-376E3D6D8995}" dt="2025-05-06T13:57:53.178" v="103"/>
          <ac:spMkLst>
            <pc:docMk/>
            <pc:sldMk cId="366117213" sldId="871"/>
            <ac:spMk id="8196" creationId="{E32424D0-066F-43F3-9413-1FBDD783B6BD}"/>
          </ac:spMkLst>
        </pc:spChg>
      </pc:sldChg>
      <pc:sldChg chg="modSp add mod">
        <pc:chgData name="Ismael Peña-López" userId="ad50cde2fbdf5e5c" providerId="LiveId" clId="{96930C96-69BD-4FFB-B471-376E3D6D8995}" dt="2025-05-06T14:12:58.806" v="188" actId="20577"/>
        <pc:sldMkLst>
          <pc:docMk/>
          <pc:sldMk cId="796040317" sldId="872"/>
        </pc:sldMkLst>
        <pc:spChg chg="mod">
          <ac:chgData name="Ismael Peña-López" userId="ad50cde2fbdf5e5c" providerId="LiveId" clId="{96930C96-69BD-4FFB-B471-376E3D6D8995}" dt="2025-05-06T14:12:58.806" v="188" actId="20577"/>
          <ac:spMkLst>
            <pc:docMk/>
            <pc:sldMk cId="796040317" sldId="872"/>
            <ac:spMk id="8194" creationId="{62317397-7FDD-4CD7-4671-6D2B0E5243C9}"/>
          </ac:spMkLst>
        </pc:spChg>
        <pc:spChg chg="mod">
          <ac:chgData name="Ismael Peña-López" userId="ad50cde2fbdf5e5c" providerId="LiveId" clId="{96930C96-69BD-4FFB-B471-376E3D6D8995}" dt="2025-05-06T14:03:33.276" v="115"/>
          <ac:spMkLst>
            <pc:docMk/>
            <pc:sldMk cId="796040317" sldId="872"/>
            <ac:spMk id="8196" creationId="{874C43D3-50DB-CB58-012D-0E7AEAB5755D}"/>
          </ac:spMkLst>
        </pc:spChg>
      </pc:sldChg>
      <pc:sldChg chg="add del">
        <pc:chgData name="Ismael Peña-López" userId="ad50cde2fbdf5e5c" providerId="LiveId" clId="{96930C96-69BD-4FFB-B471-376E3D6D8995}" dt="2025-05-06T13:59:12.904" v="104" actId="47"/>
        <pc:sldMkLst>
          <pc:docMk/>
          <pc:sldMk cId="917370837" sldId="873"/>
        </pc:sldMkLst>
      </pc:sldChg>
      <pc:sldChg chg="ord">
        <pc:chgData name="Ismael Peña-López" userId="ad50cde2fbdf5e5c" providerId="LiveId" clId="{96930C96-69BD-4FFB-B471-376E3D6D8995}" dt="2025-05-06T14:47:10.243" v="586"/>
        <pc:sldMkLst>
          <pc:docMk/>
          <pc:sldMk cId="3514859985" sldId="911"/>
        </pc:sldMkLst>
      </pc:sldChg>
      <pc:sldChg chg="ord">
        <pc:chgData name="Ismael Peña-López" userId="ad50cde2fbdf5e5c" providerId="LiveId" clId="{96930C96-69BD-4FFB-B471-376E3D6D8995}" dt="2025-05-06T15:17:42.512" v="951"/>
        <pc:sldMkLst>
          <pc:docMk/>
          <pc:sldMk cId="3125640331" sldId="959"/>
        </pc:sldMkLst>
      </pc:sldChg>
      <pc:sldChg chg="modSp mod">
        <pc:chgData name="Ismael Peña-López" userId="ad50cde2fbdf5e5c" providerId="LiveId" clId="{96930C96-69BD-4FFB-B471-376E3D6D8995}" dt="2025-05-06T15:17:29.706" v="949" actId="6549"/>
        <pc:sldMkLst>
          <pc:docMk/>
          <pc:sldMk cId="3747172714" sldId="987"/>
        </pc:sldMkLst>
        <pc:spChg chg="mod">
          <ac:chgData name="Ismael Peña-López" userId="ad50cde2fbdf5e5c" providerId="LiveId" clId="{96930C96-69BD-4FFB-B471-376E3D6D8995}" dt="2025-05-06T15:17:29.706" v="949" actId="6549"/>
          <ac:spMkLst>
            <pc:docMk/>
            <pc:sldMk cId="3747172714" sldId="987"/>
            <ac:spMk id="3" creationId="{EEE0744D-B51B-A475-1085-A2BE925FCA5D}"/>
          </ac:spMkLst>
        </pc:spChg>
      </pc:sldChg>
      <pc:sldChg chg="ord">
        <pc:chgData name="Ismael Peña-López" userId="ad50cde2fbdf5e5c" providerId="LiveId" clId="{96930C96-69BD-4FFB-B471-376E3D6D8995}" dt="2025-05-06T14:47:10.243" v="586"/>
        <pc:sldMkLst>
          <pc:docMk/>
          <pc:sldMk cId="4143292193" sldId="998"/>
        </pc:sldMkLst>
      </pc:sldChg>
      <pc:sldChg chg="ord">
        <pc:chgData name="Ismael Peña-López" userId="ad50cde2fbdf5e5c" providerId="LiveId" clId="{96930C96-69BD-4FFB-B471-376E3D6D8995}" dt="2025-05-06T14:47:10.243" v="586"/>
        <pc:sldMkLst>
          <pc:docMk/>
          <pc:sldMk cId="910216683" sldId="999"/>
        </pc:sldMkLst>
      </pc:sldChg>
      <pc:sldChg chg="ord">
        <pc:chgData name="Ismael Peña-López" userId="ad50cde2fbdf5e5c" providerId="LiveId" clId="{96930C96-69BD-4FFB-B471-376E3D6D8995}" dt="2025-05-06T14:47:10.243" v="586"/>
        <pc:sldMkLst>
          <pc:docMk/>
          <pc:sldMk cId="2176879252" sldId="1000"/>
        </pc:sldMkLst>
      </pc:sldChg>
      <pc:sldChg chg="ord">
        <pc:chgData name="Ismael Peña-López" userId="ad50cde2fbdf5e5c" providerId="LiveId" clId="{96930C96-69BD-4FFB-B471-376E3D6D8995}" dt="2025-05-06T14:47:10.243" v="586"/>
        <pc:sldMkLst>
          <pc:docMk/>
          <pc:sldMk cId="4187816140" sldId="1001"/>
        </pc:sldMkLst>
      </pc:sldChg>
      <pc:sldChg chg="ord">
        <pc:chgData name="Ismael Peña-López" userId="ad50cde2fbdf5e5c" providerId="LiveId" clId="{96930C96-69BD-4FFB-B471-376E3D6D8995}" dt="2025-05-06T14:47:10.243" v="586"/>
        <pc:sldMkLst>
          <pc:docMk/>
          <pc:sldMk cId="380451168" sldId="1002"/>
        </pc:sldMkLst>
      </pc:sldChg>
      <pc:sldChg chg="add del">
        <pc:chgData name="Ismael Peña-López" userId="ad50cde2fbdf5e5c" providerId="LiveId" clId="{96930C96-69BD-4FFB-B471-376E3D6D8995}" dt="2025-05-06T14:51:01.573" v="833" actId="47"/>
        <pc:sldMkLst>
          <pc:docMk/>
          <pc:sldMk cId="3916092425" sldId="1003"/>
        </pc:sldMkLst>
      </pc:sldChg>
      <pc:sldChg chg="new del">
        <pc:chgData name="Ismael Peña-López" userId="ad50cde2fbdf5e5c" providerId="LiveId" clId="{96930C96-69BD-4FFB-B471-376E3D6D8995}" dt="2025-05-06T14:03:51.351" v="123" actId="47"/>
        <pc:sldMkLst>
          <pc:docMk/>
          <pc:sldMk cId="1036136029" sldId="1004"/>
        </pc:sldMkLst>
      </pc:sldChg>
      <pc:sldChg chg="add del">
        <pc:chgData name="Ismael Peña-López" userId="ad50cde2fbdf5e5c" providerId="LiveId" clId="{96930C96-69BD-4FFB-B471-376E3D6D8995}" dt="2025-05-06T14:03:56.231" v="125" actId="47"/>
        <pc:sldMkLst>
          <pc:docMk/>
          <pc:sldMk cId="3508162704" sldId="1005"/>
        </pc:sldMkLst>
      </pc:sldChg>
      <pc:sldChg chg="add del">
        <pc:chgData name="Ismael Peña-López" userId="ad50cde2fbdf5e5c" providerId="LiveId" clId="{96930C96-69BD-4FFB-B471-376E3D6D8995}" dt="2025-05-06T14:11:22.791" v="131" actId="47"/>
        <pc:sldMkLst>
          <pc:docMk/>
          <pc:sldMk cId="3599837806" sldId="1006"/>
        </pc:sldMkLst>
      </pc:sldChg>
      <pc:sldChg chg="add del">
        <pc:chgData name="Ismael Peña-López" userId="ad50cde2fbdf5e5c" providerId="LiveId" clId="{96930C96-69BD-4FFB-B471-376E3D6D8995}" dt="2025-05-06T14:11:22.791" v="131" actId="47"/>
        <pc:sldMkLst>
          <pc:docMk/>
          <pc:sldMk cId="2768414211" sldId="1007"/>
        </pc:sldMkLst>
      </pc:sldChg>
      <pc:sldChg chg="add del">
        <pc:chgData name="Ismael Peña-López" userId="ad50cde2fbdf5e5c" providerId="LiveId" clId="{96930C96-69BD-4FFB-B471-376E3D6D8995}" dt="2025-05-06T14:11:22.791" v="131" actId="47"/>
        <pc:sldMkLst>
          <pc:docMk/>
          <pc:sldMk cId="2234855037" sldId="1008"/>
        </pc:sldMkLst>
      </pc:sldChg>
      <pc:sldChg chg="add del">
        <pc:chgData name="Ismael Peña-López" userId="ad50cde2fbdf5e5c" providerId="LiveId" clId="{96930C96-69BD-4FFB-B471-376E3D6D8995}" dt="2025-05-06T14:11:22.791" v="131" actId="47"/>
        <pc:sldMkLst>
          <pc:docMk/>
          <pc:sldMk cId="3811287190" sldId="1009"/>
        </pc:sldMkLst>
      </pc:sldChg>
      <pc:sldChg chg="add del">
        <pc:chgData name="Ismael Peña-López" userId="ad50cde2fbdf5e5c" providerId="LiveId" clId="{96930C96-69BD-4FFB-B471-376E3D6D8995}" dt="2025-05-06T14:48:32.794" v="690" actId="47"/>
        <pc:sldMkLst>
          <pc:docMk/>
          <pc:sldMk cId="347769952" sldId="1010"/>
        </pc:sldMkLst>
      </pc:sldChg>
      <pc:sldChg chg="add del">
        <pc:chgData name="Ismael Peña-López" userId="ad50cde2fbdf5e5c" providerId="LiveId" clId="{96930C96-69BD-4FFB-B471-376E3D6D8995}" dt="2025-05-06T14:48:32.794" v="690" actId="47"/>
        <pc:sldMkLst>
          <pc:docMk/>
          <pc:sldMk cId="89761666" sldId="1011"/>
        </pc:sldMkLst>
      </pc:sldChg>
      <pc:sldChg chg="add del">
        <pc:chgData name="Ismael Peña-López" userId="ad50cde2fbdf5e5c" providerId="LiveId" clId="{96930C96-69BD-4FFB-B471-376E3D6D8995}" dt="2025-05-06T14:50:58.328" v="832" actId="47"/>
        <pc:sldMkLst>
          <pc:docMk/>
          <pc:sldMk cId="3116155920" sldId="1012"/>
        </pc:sldMkLst>
      </pc:sldChg>
      <pc:sldChg chg="addSp modSp add mod ord">
        <pc:chgData name="Ismael Peña-López" userId="ad50cde2fbdf5e5c" providerId="LiveId" clId="{96930C96-69BD-4FFB-B471-376E3D6D8995}" dt="2025-05-06T14:46:48.072" v="582"/>
        <pc:sldMkLst>
          <pc:docMk/>
          <pc:sldMk cId="3266774025" sldId="1013"/>
        </pc:sldMkLst>
        <pc:spChg chg="add mod">
          <ac:chgData name="Ismael Peña-López" userId="ad50cde2fbdf5e5c" providerId="LiveId" clId="{96930C96-69BD-4FFB-B471-376E3D6D8995}" dt="2025-05-06T14:32:48.780" v="255" actId="1076"/>
          <ac:spMkLst>
            <pc:docMk/>
            <pc:sldMk cId="3266774025" sldId="1013"/>
            <ac:spMk id="3" creationId="{68B59674-CDD7-ADCD-2A83-17A28D0AF964}"/>
          </ac:spMkLst>
        </pc:spChg>
        <pc:spChg chg="add mod">
          <ac:chgData name="Ismael Peña-López" userId="ad50cde2fbdf5e5c" providerId="LiveId" clId="{96930C96-69BD-4FFB-B471-376E3D6D8995}" dt="2025-05-06T14:32:56.138" v="263" actId="120"/>
          <ac:spMkLst>
            <pc:docMk/>
            <pc:sldMk cId="3266774025" sldId="1013"/>
            <ac:spMk id="4" creationId="{092A3A95-F71D-5CC5-A5CF-57E4FDB616FC}"/>
          </ac:spMkLst>
        </pc:spChg>
        <pc:spChg chg="mod">
          <ac:chgData name="Ismael Peña-López" userId="ad50cde2fbdf5e5c" providerId="LiveId" clId="{96930C96-69BD-4FFB-B471-376E3D6D8995}" dt="2025-05-06T14:33:35.062" v="274" actId="403"/>
          <ac:spMkLst>
            <pc:docMk/>
            <pc:sldMk cId="3266774025" sldId="1013"/>
            <ac:spMk id="38" creationId="{2EE77BBA-B1D9-9273-0075-7B559DAEAAD4}"/>
          </ac:spMkLst>
        </pc:spChg>
        <pc:spChg chg="mod">
          <ac:chgData name="Ismael Peña-López" userId="ad50cde2fbdf5e5c" providerId="LiveId" clId="{96930C96-69BD-4FFB-B471-376E3D6D8995}" dt="2025-05-06T14:33:26.742" v="272" actId="403"/>
          <ac:spMkLst>
            <pc:docMk/>
            <pc:sldMk cId="3266774025" sldId="1013"/>
            <ac:spMk id="39" creationId="{40C5E544-BC5C-D3E7-E776-4C0237A97F34}"/>
          </ac:spMkLst>
        </pc:spChg>
        <pc:spChg chg="mod">
          <ac:chgData name="Ismael Peña-López" userId="ad50cde2fbdf5e5c" providerId="LiveId" clId="{96930C96-69BD-4FFB-B471-376E3D6D8995}" dt="2025-05-06T14:33:26.742" v="272" actId="403"/>
          <ac:spMkLst>
            <pc:docMk/>
            <pc:sldMk cId="3266774025" sldId="1013"/>
            <ac:spMk id="40" creationId="{99DC9135-2F97-62C8-C8C1-E79F557581AE}"/>
          </ac:spMkLst>
        </pc:spChg>
        <pc:spChg chg="mod">
          <ac:chgData name="Ismael Peña-López" userId="ad50cde2fbdf5e5c" providerId="LiveId" clId="{96930C96-69BD-4FFB-B471-376E3D6D8995}" dt="2025-05-06T14:34:26.548" v="296" actId="6549"/>
          <ac:spMkLst>
            <pc:docMk/>
            <pc:sldMk cId="3266774025" sldId="1013"/>
            <ac:spMk id="41" creationId="{BA1562BB-BF89-5183-A74A-DBDD66C04C75}"/>
          </ac:spMkLst>
        </pc:spChg>
        <pc:spChg chg="mod">
          <ac:chgData name="Ismael Peña-López" userId="ad50cde2fbdf5e5c" providerId="LiveId" clId="{96930C96-69BD-4FFB-B471-376E3D6D8995}" dt="2025-05-06T14:34:20.986" v="292" actId="403"/>
          <ac:spMkLst>
            <pc:docMk/>
            <pc:sldMk cId="3266774025" sldId="1013"/>
            <ac:spMk id="42" creationId="{16296A62-6A6C-4281-CA6B-B8C504368FDD}"/>
          </ac:spMkLst>
        </pc:spChg>
        <pc:spChg chg="mod">
          <ac:chgData name="Ismael Peña-López" userId="ad50cde2fbdf5e5c" providerId="LiveId" clId="{96930C96-69BD-4FFB-B471-376E3D6D8995}" dt="2025-05-06T14:34:27.780" v="297" actId="6549"/>
          <ac:spMkLst>
            <pc:docMk/>
            <pc:sldMk cId="3266774025" sldId="1013"/>
            <ac:spMk id="43" creationId="{8F767B8A-4AAC-3EC5-E0BB-E1BA64C2D84A}"/>
          </ac:spMkLst>
        </pc:spChg>
        <pc:spChg chg="mod">
          <ac:chgData name="Ismael Peña-López" userId="ad50cde2fbdf5e5c" providerId="LiveId" clId="{96930C96-69BD-4FFB-B471-376E3D6D8995}" dt="2025-05-06T14:31:54.194" v="232" actId="20577"/>
          <ac:spMkLst>
            <pc:docMk/>
            <pc:sldMk cId="3266774025" sldId="1013"/>
            <ac:spMk id="48" creationId="{95673DE0-D0CC-ECE6-D8F3-811317441F69}"/>
          </ac:spMkLst>
        </pc:spChg>
        <pc:graphicFrameChg chg="modGraphic">
          <ac:chgData name="Ismael Peña-López" userId="ad50cde2fbdf5e5c" providerId="LiveId" clId="{96930C96-69BD-4FFB-B471-376E3D6D8995}" dt="2025-05-06T14:34:02.621" v="284" actId="403"/>
          <ac:graphicFrameMkLst>
            <pc:docMk/>
            <pc:sldMk cId="3266774025" sldId="1013"/>
            <ac:graphicFrameMk id="44" creationId="{4B6B23FF-72E5-0317-0EB9-797C640676AA}"/>
          </ac:graphicFrameMkLst>
        </pc:graphicFrameChg>
        <pc:graphicFrameChg chg="modGraphic">
          <ac:chgData name="Ismael Peña-López" userId="ad50cde2fbdf5e5c" providerId="LiveId" clId="{96930C96-69BD-4FFB-B471-376E3D6D8995}" dt="2025-05-06T14:34:06.781" v="286" actId="403"/>
          <ac:graphicFrameMkLst>
            <pc:docMk/>
            <pc:sldMk cId="3266774025" sldId="1013"/>
            <ac:graphicFrameMk id="45" creationId="{BC85FFA0-598B-3004-21BA-CE018EBCDA20}"/>
          </ac:graphicFrameMkLst>
        </pc:graphicFrameChg>
        <pc:graphicFrameChg chg="modGraphic">
          <ac:chgData name="Ismael Peña-López" userId="ad50cde2fbdf5e5c" providerId="LiveId" clId="{96930C96-69BD-4FFB-B471-376E3D6D8995}" dt="2025-05-06T14:33:58.811" v="282" actId="403"/>
          <ac:graphicFrameMkLst>
            <pc:docMk/>
            <pc:sldMk cId="3266774025" sldId="1013"/>
            <ac:graphicFrameMk id="46" creationId="{00631C20-C156-A4B1-5A6E-C0E700076894}"/>
          </ac:graphicFrameMkLst>
        </pc:graphicFrameChg>
      </pc:sldChg>
      <pc:sldChg chg="addSp delSp modSp add del mod">
        <pc:chgData name="Ismael Peña-López" userId="ad50cde2fbdf5e5c" providerId="LiveId" clId="{96930C96-69BD-4FFB-B471-376E3D6D8995}" dt="2025-05-06T14:01:33.767" v="114" actId="47"/>
        <pc:sldMkLst>
          <pc:docMk/>
          <pc:sldMk cId="0" sldId="1014"/>
        </pc:sldMkLst>
        <pc:picChg chg="add mod">
          <ac:chgData name="Ismael Peña-López" userId="ad50cde2fbdf5e5c" providerId="LiveId" clId="{96930C96-69BD-4FFB-B471-376E3D6D8995}" dt="2025-05-06T14:01:29.983" v="113" actId="14100"/>
          <ac:picMkLst>
            <pc:docMk/>
            <pc:sldMk cId="0" sldId="1014"/>
            <ac:picMk id="3" creationId="{D8CA7D94-8A34-8DCE-9AA4-3A06EE6E07BB}"/>
          </ac:picMkLst>
        </pc:picChg>
        <pc:picChg chg="del">
          <ac:chgData name="Ismael Peña-López" userId="ad50cde2fbdf5e5c" providerId="LiveId" clId="{96930C96-69BD-4FFB-B471-376E3D6D8995}" dt="2025-05-06T14:01:24.941" v="108" actId="478"/>
          <ac:picMkLst>
            <pc:docMk/>
            <pc:sldMk cId="0" sldId="1014"/>
            <ac:picMk id="10" creationId="{B00A281B-D22F-1153-CEE1-4E8E60A9C5E2}"/>
          </ac:picMkLst>
        </pc:picChg>
      </pc:sldChg>
      <pc:sldChg chg="add del">
        <pc:chgData name="Ismael Peña-López" userId="ad50cde2fbdf5e5c" providerId="LiveId" clId="{96930C96-69BD-4FFB-B471-376E3D6D8995}" dt="2025-05-06T14:50:58.328" v="832" actId="47"/>
        <pc:sldMkLst>
          <pc:docMk/>
          <pc:sldMk cId="1355571732" sldId="1014"/>
        </pc:sldMkLst>
      </pc:sldChg>
      <pc:sldChg chg="add del">
        <pc:chgData name="Ismael Peña-López" userId="ad50cde2fbdf5e5c" providerId="LiveId" clId="{96930C96-69BD-4FFB-B471-376E3D6D8995}" dt="2025-05-06T14:50:58.328" v="832" actId="47"/>
        <pc:sldMkLst>
          <pc:docMk/>
          <pc:sldMk cId="311087387" sldId="1015"/>
        </pc:sldMkLst>
      </pc:sldChg>
      <pc:sldChg chg="add del">
        <pc:chgData name="Ismael Peña-López" userId="ad50cde2fbdf5e5c" providerId="LiveId" clId="{96930C96-69BD-4FFB-B471-376E3D6D8995}" dt="2025-05-06T14:50:58.328" v="832" actId="47"/>
        <pc:sldMkLst>
          <pc:docMk/>
          <pc:sldMk cId="651151020" sldId="1016"/>
        </pc:sldMkLst>
      </pc:sldChg>
      <pc:sldChg chg="add del">
        <pc:chgData name="Ismael Peña-López" userId="ad50cde2fbdf5e5c" providerId="LiveId" clId="{96930C96-69BD-4FFB-B471-376E3D6D8995}" dt="2025-05-06T14:50:58.328" v="832" actId="47"/>
        <pc:sldMkLst>
          <pc:docMk/>
          <pc:sldMk cId="784661333" sldId="1017"/>
        </pc:sldMkLst>
      </pc:sldChg>
      <pc:sldChg chg="add del">
        <pc:chgData name="Ismael Peña-López" userId="ad50cde2fbdf5e5c" providerId="LiveId" clId="{96930C96-69BD-4FFB-B471-376E3D6D8995}" dt="2025-05-06T14:50:58.328" v="832" actId="47"/>
        <pc:sldMkLst>
          <pc:docMk/>
          <pc:sldMk cId="3561734780" sldId="1018"/>
        </pc:sldMkLst>
      </pc:sldChg>
      <pc:sldChg chg="add del">
        <pc:chgData name="Ismael Peña-López" userId="ad50cde2fbdf5e5c" providerId="LiveId" clId="{96930C96-69BD-4FFB-B471-376E3D6D8995}" dt="2025-05-06T14:50:58.328" v="832" actId="47"/>
        <pc:sldMkLst>
          <pc:docMk/>
          <pc:sldMk cId="4017453637" sldId="1019"/>
        </pc:sldMkLst>
      </pc:sldChg>
      <pc:sldChg chg="add del">
        <pc:chgData name="Ismael Peña-López" userId="ad50cde2fbdf5e5c" providerId="LiveId" clId="{96930C96-69BD-4FFB-B471-376E3D6D8995}" dt="2025-05-06T14:04:02.160" v="127" actId="47"/>
        <pc:sldMkLst>
          <pc:docMk/>
          <pc:sldMk cId="578728427" sldId="1020"/>
        </pc:sldMkLst>
      </pc:sldChg>
      <pc:sldChg chg="addSp delSp modSp add mod ord">
        <pc:chgData name="Ismael Peña-López" userId="ad50cde2fbdf5e5c" providerId="LiveId" clId="{96930C96-69BD-4FFB-B471-376E3D6D8995}" dt="2025-05-06T15:04:09.707" v="938" actId="14100"/>
        <pc:sldMkLst>
          <pc:docMk/>
          <pc:sldMk cId="2274202565" sldId="1020"/>
        </pc:sldMkLst>
        <pc:spChg chg="add mod">
          <ac:chgData name="Ismael Peña-López" userId="ad50cde2fbdf5e5c" providerId="LiveId" clId="{96930C96-69BD-4FFB-B471-376E3D6D8995}" dt="2025-05-06T15:04:09.707" v="938" actId="14100"/>
          <ac:spMkLst>
            <pc:docMk/>
            <pc:sldMk cId="2274202565" sldId="1020"/>
            <ac:spMk id="2" creationId="{BD068944-44BE-1C3E-32C3-1641FBAA8041}"/>
          </ac:spMkLst>
        </pc:spChg>
        <pc:spChg chg="del mod">
          <ac:chgData name="Ismael Peña-López" userId="ad50cde2fbdf5e5c" providerId="LiveId" clId="{96930C96-69BD-4FFB-B471-376E3D6D8995}" dt="2025-05-06T14:48:47.246" v="693" actId="478"/>
          <ac:spMkLst>
            <pc:docMk/>
            <pc:sldMk cId="2274202565" sldId="1020"/>
            <ac:spMk id="4" creationId="{DB489C9B-D9BF-C39D-8C6C-8F1E6B38A837}"/>
          </ac:spMkLst>
        </pc:spChg>
        <pc:spChg chg="add del mod">
          <ac:chgData name="Ismael Peña-López" userId="ad50cde2fbdf5e5c" providerId="LiveId" clId="{96930C96-69BD-4FFB-B471-376E3D6D8995}" dt="2025-05-06T14:48:57.455" v="706" actId="478"/>
          <ac:spMkLst>
            <pc:docMk/>
            <pc:sldMk cId="2274202565" sldId="1020"/>
            <ac:spMk id="5" creationId="{A5FF46FF-BE71-121D-8F3E-29559B6FCC5F}"/>
          </ac:spMkLst>
        </pc:spChg>
        <pc:spChg chg="add del mod">
          <ac:chgData name="Ismael Peña-López" userId="ad50cde2fbdf5e5c" providerId="LiveId" clId="{96930C96-69BD-4FFB-B471-376E3D6D8995}" dt="2025-05-06T14:49:36.064" v="714" actId="478"/>
          <ac:spMkLst>
            <pc:docMk/>
            <pc:sldMk cId="2274202565" sldId="1020"/>
            <ac:spMk id="6" creationId="{37AA71AE-6606-3D6F-C4C1-53983C10156E}"/>
          </ac:spMkLst>
        </pc:spChg>
        <pc:spChg chg="add del mod">
          <ac:chgData name="Ismael Peña-López" userId="ad50cde2fbdf5e5c" providerId="LiveId" clId="{96930C96-69BD-4FFB-B471-376E3D6D8995}" dt="2025-05-06T14:49:39.063" v="715" actId="478"/>
          <ac:spMkLst>
            <pc:docMk/>
            <pc:sldMk cId="2274202565" sldId="1020"/>
            <ac:spMk id="7" creationId="{7C7FDEA9-4E40-6622-FD8E-0844FD729947}"/>
          </ac:spMkLst>
        </pc:spChg>
      </pc:sldChg>
      <pc:sldChg chg="add del">
        <pc:chgData name="Ismael Peña-López" userId="ad50cde2fbdf5e5c" providerId="LiveId" clId="{96930C96-69BD-4FFB-B471-376E3D6D8995}" dt="2025-05-06T14:05:27.367" v="130" actId="47"/>
        <pc:sldMkLst>
          <pc:docMk/>
          <pc:sldMk cId="3679717542" sldId="1020"/>
        </pc:sldMkLst>
      </pc:sldChg>
      <pc:sldChg chg="add del">
        <pc:chgData name="Ismael Peña-López" userId="ad50cde2fbdf5e5c" providerId="LiveId" clId="{96930C96-69BD-4FFB-B471-376E3D6D8995}" dt="2025-05-06T14:03:57.170" v="126" actId="47"/>
        <pc:sldMkLst>
          <pc:docMk/>
          <pc:sldMk cId="668009380" sldId="1021"/>
        </pc:sldMkLst>
      </pc:sldChg>
      <pc:sldMasterChg chg="addSp delSp modSp">
        <pc:chgData name="Ismael Peña-López" userId="ad50cde2fbdf5e5c" providerId="LiveId" clId="{96930C96-69BD-4FFB-B471-376E3D6D8995}" dt="2025-05-06T12:53:48.330" v="34" actId="14100"/>
        <pc:sldMasterMkLst>
          <pc:docMk/>
          <pc:sldMasterMk cId="0" sldId="2147483648"/>
        </pc:sldMasterMkLst>
        <pc:picChg chg="add mod">
          <ac:chgData name="Ismael Peña-López" userId="ad50cde2fbdf5e5c" providerId="LiveId" clId="{96930C96-69BD-4FFB-B471-376E3D6D8995}" dt="2025-05-06T12:53:48.330" v="34" actId="14100"/>
          <ac:picMkLst>
            <pc:docMk/>
            <pc:sldMasterMk cId="0" sldId="2147483648"/>
            <ac:picMk id="3" creationId="{957AC570-7E62-67A2-501D-C2204D4B8981}"/>
          </ac:picMkLst>
        </pc:picChg>
        <pc:picChg chg="del">
          <ac:chgData name="Ismael Peña-López" userId="ad50cde2fbdf5e5c" providerId="LiveId" clId="{96930C96-69BD-4FFB-B471-376E3D6D8995}" dt="2025-05-06T12:53:12.079" v="29" actId="478"/>
          <ac:picMkLst>
            <pc:docMk/>
            <pc:sldMasterMk cId="0" sldId="2147483648"/>
            <ac:picMk id="3074" creationId="{701DC662-2D84-1419-42E6-DE1F080F38C4}"/>
          </ac:picMkLst>
        </pc:picChg>
      </pc:sldMasterChg>
    </pc:docChg>
  </pc:docChgLst>
  <pc:docChgLst>
    <pc:chgData name="Ismael Peña-López" userId="ad50cde2fbdf5e5c" providerId="LiveId" clId="{1F8D6840-4FBC-4E47-B457-35434157BAE7}"/>
    <pc:docChg chg="undo redo custSel addSld delSld modSld sldOrd">
      <pc:chgData name="Ismael Peña-López" userId="ad50cde2fbdf5e5c" providerId="LiveId" clId="{1F8D6840-4FBC-4E47-B457-35434157BAE7}" dt="2025-01-30T19:06:38.505" v="2747" actId="478"/>
      <pc:docMkLst>
        <pc:docMk/>
      </pc:docMkLst>
      <pc:sldChg chg="addSp delSp modSp mod">
        <pc:chgData name="Ismael Peña-López" userId="ad50cde2fbdf5e5c" providerId="LiveId" clId="{1F8D6840-4FBC-4E47-B457-35434157BAE7}" dt="2025-01-26T11:07:49.915" v="37" actId="1036"/>
        <pc:sldMkLst>
          <pc:docMk/>
          <pc:sldMk cId="785759552" sldId="375"/>
        </pc:sldMkLst>
      </pc:sldChg>
      <pc:sldChg chg="delSp modSp mod">
        <pc:chgData name="Ismael Peña-López" userId="ad50cde2fbdf5e5c" providerId="LiveId" clId="{1F8D6840-4FBC-4E47-B457-35434157BAE7}" dt="2025-01-30T19:06:38.505" v="2747" actId="478"/>
        <pc:sldMkLst>
          <pc:docMk/>
          <pc:sldMk cId="0" sldId="490"/>
        </pc:sldMkLst>
      </pc:sldChg>
      <pc:sldChg chg="ord">
        <pc:chgData name="Ismael Peña-López" userId="ad50cde2fbdf5e5c" providerId="LiveId" clId="{1F8D6840-4FBC-4E47-B457-35434157BAE7}" dt="2025-01-26T18:50:12.953" v="1290"/>
        <pc:sldMkLst>
          <pc:docMk/>
          <pc:sldMk cId="221004020" sldId="492"/>
        </pc:sldMkLst>
      </pc:sldChg>
      <pc:sldChg chg="addSp delSp modSp mod">
        <pc:chgData name="Ismael Peña-López" userId="ad50cde2fbdf5e5c" providerId="LiveId" clId="{1F8D6840-4FBC-4E47-B457-35434157BAE7}" dt="2025-01-26T17:46:53.249" v="219" actId="478"/>
        <pc:sldMkLst>
          <pc:docMk/>
          <pc:sldMk cId="2085877209" sldId="500"/>
        </pc:sldMkLst>
      </pc:sldChg>
      <pc:sldChg chg="del">
        <pc:chgData name="Ismael Peña-López" userId="ad50cde2fbdf5e5c" providerId="LiveId" clId="{1F8D6840-4FBC-4E47-B457-35434157BAE7}" dt="2025-01-26T11:13:19.969" v="212" actId="47"/>
        <pc:sldMkLst>
          <pc:docMk/>
          <pc:sldMk cId="1184368989" sldId="532"/>
        </pc:sldMkLst>
      </pc:sldChg>
      <pc:sldChg chg="addSp modSp mod">
        <pc:chgData name="Ismael Peña-López" userId="ad50cde2fbdf5e5c" providerId="LiveId" clId="{1F8D6840-4FBC-4E47-B457-35434157BAE7}" dt="2025-01-26T18:49:55.503" v="1288" actId="790"/>
        <pc:sldMkLst>
          <pc:docMk/>
          <pc:sldMk cId="695676342" sldId="647"/>
        </pc:sldMkLst>
      </pc:sldChg>
      <pc:sldChg chg="addSp delSp modSp mod">
        <pc:chgData name="Ismael Peña-López" userId="ad50cde2fbdf5e5c" providerId="LiveId" clId="{1F8D6840-4FBC-4E47-B457-35434157BAE7}" dt="2025-01-26T11:09:16.442" v="45" actId="1036"/>
        <pc:sldMkLst>
          <pc:docMk/>
          <pc:sldMk cId="1172335377" sldId="675"/>
        </pc:sldMkLst>
      </pc:sldChg>
      <pc:sldChg chg="addSp delSp modSp mod">
        <pc:chgData name="Ismael Peña-López" userId="ad50cde2fbdf5e5c" providerId="LiveId" clId="{1F8D6840-4FBC-4E47-B457-35434157BAE7}" dt="2025-01-26T11:09:54.752" v="49"/>
        <pc:sldMkLst>
          <pc:docMk/>
          <pc:sldMk cId="1188030260" sldId="676"/>
        </pc:sldMkLst>
      </pc:sldChg>
      <pc:sldChg chg="addSp delSp modSp mod">
        <pc:chgData name="Ismael Peña-López" userId="ad50cde2fbdf5e5c" providerId="LiveId" clId="{1F8D6840-4FBC-4E47-B457-35434157BAE7}" dt="2025-01-26T18:50:46.046" v="1291"/>
        <pc:sldMkLst>
          <pc:docMk/>
          <pc:sldMk cId="2794463912" sldId="677"/>
        </pc:sldMkLst>
      </pc:sldChg>
      <pc:sldChg chg="addSp delSp modSp mod">
        <pc:chgData name="Ismael Peña-López" userId="ad50cde2fbdf5e5c" providerId="LiveId" clId="{1F8D6840-4FBC-4E47-B457-35434157BAE7}" dt="2025-01-26T17:57:17.135" v="793" actId="478"/>
        <pc:sldMkLst>
          <pc:docMk/>
          <pc:sldMk cId="2195969449" sldId="681"/>
        </pc:sldMkLst>
      </pc:sldChg>
      <pc:sldChg chg="addSp delSp modSp mod">
        <pc:chgData name="Ismael Peña-López" userId="ad50cde2fbdf5e5c" providerId="LiveId" clId="{1F8D6840-4FBC-4E47-B457-35434157BAE7}" dt="2025-01-26T11:11:17.910" v="130" actId="1035"/>
        <pc:sldMkLst>
          <pc:docMk/>
          <pc:sldMk cId="4090889281" sldId="683"/>
        </pc:sldMkLst>
      </pc:sldChg>
      <pc:sldChg chg="addSp modSp mod">
        <pc:chgData name="Ismael Peña-López" userId="ad50cde2fbdf5e5c" providerId="LiveId" clId="{1F8D6840-4FBC-4E47-B457-35434157BAE7}" dt="2025-01-26T18:49:00.470" v="1248" actId="20577"/>
        <pc:sldMkLst>
          <pc:docMk/>
          <pc:sldMk cId="3474781083" sldId="685"/>
        </pc:sldMkLst>
      </pc:sldChg>
      <pc:sldChg chg="addSp modSp mod">
        <pc:chgData name="Ismael Peña-López" userId="ad50cde2fbdf5e5c" providerId="LiveId" clId="{1F8D6840-4FBC-4E47-B457-35434157BAE7}" dt="2025-01-26T18:33:33.827" v="1075" actId="1035"/>
        <pc:sldMkLst>
          <pc:docMk/>
          <pc:sldMk cId="2304066831" sldId="779"/>
        </pc:sldMkLst>
      </pc:sldChg>
      <pc:sldChg chg="addSp modSp">
        <pc:chgData name="Ismael Peña-López" userId="ad50cde2fbdf5e5c" providerId="LiveId" clId="{1F8D6840-4FBC-4E47-B457-35434157BAE7}" dt="2025-01-26T17:48:54.860" v="296"/>
        <pc:sldMkLst>
          <pc:docMk/>
          <pc:sldMk cId="2939904671" sldId="780"/>
        </pc:sldMkLst>
      </pc:sldChg>
      <pc:sldChg chg="addSp modSp mod">
        <pc:chgData name="Ismael Peña-López" userId="ad50cde2fbdf5e5c" providerId="LiveId" clId="{1F8D6840-4FBC-4E47-B457-35434157BAE7}" dt="2025-01-26T11:12:16.284" v="199" actId="1036"/>
        <pc:sldMkLst>
          <pc:docMk/>
          <pc:sldMk cId="2325077805" sldId="781"/>
        </pc:sldMkLst>
      </pc:sldChg>
      <pc:sldChg chg="addSp delSp modSp mod">
        <pc:chgData name="Ismael Peña-López" userId="ad50cde2fbdf5e5c" providerId="LiveId" clId="{1F8D6840-4FBC-4E47-B457-35434157BAE7}" dt="2025-01-26T11:07:30.611" v="31"/>
        <pc:sldMkLst>
          <pc:docMk/>
          <pc:sldMk cId="1948615503" sldId="789"/>
        </pc:sldMkLst>
      </pc:sldChg>
      <pc:sldChg chg="del">
        <pc:chgData name="Ismael Peña-López" userId="ad50cde2fbdf5e5c" providerId="LiveId" clId="{1F8D6840-4FBC-4E47-B457-35434157BAE7}" dt="2025-01-26T19:18:49.898" v="2732" actId="47"/>
        <pc:sldMkLst>
          <pc:docMk/>
          <pc:sldMk cId="2629618056" sldId="830"/>
        </pc:sldMkLst>
      </pc:sldChg>
      <pc:sldChg chg="del">
        <pc:chgData name="Ismael Peña-López" userId="ad50cde2fbdf5e5c" providerId="LiveId" clId="{1F8D6840-4FBC-4E47-B457-35434157BAE7}" dt="2025-01-26T19:18:09.235" v="2709" actId="47"/>
        <pc:sldMkLst>
          <pc:docMk/>
          <pc:sldMk cId="3561661943" sldId="876"/>
        </pc:sldMkLst>
      </pc:sldChg>
      <pc:sldChg chg="addSp modSp">
        <pc:chgData name="Ismael Peña-López" userId="ad50cde2fbdf5e5c" providerId="LiveId" clId="{1F8D6840-4FBC-4E47-B457-35434157BAE7}" dt="2025-01-26T11:12:28.164" v="211"/>
        <pc:sldMkLst>
          <pc:docMk/>
          <pc:sldMk cId="3919282167" sldId="880"/>
        </pc:sldMkLst>
      </pc:sldChg>
      <pc:sldChg chg="addSp modSp del mod">
        <pc:chgData name="Ismael Peña-López" userId="ad50cde2fbdf5e5c" providerId="LiveId" clId="{1F8D6840-4FBC-4E47-B457-35434157BAE7}" dt="2025-01-26T17:55:37.110" v="698" actId="47"/>
        <pc:sldMkLst>
          <pc:docMk/>
          <pc:sldMk cId="1485341525" sldId="881"/>
        </pc:sldMkLst>
      </pc:sldChg>
      <pc:sldChg chg="addSp delSp modSp mod">
        <pc:chgData name="Ismael Peña-López" userId="ad50cde2fbdf5e5c" providerId="LiveId" clId="{1F8D6840-4FBC-4E47-B457-35434157BAE7}" dt="2025-01-26T17:46:47.224" v="217" actId="478"/>
        <pc:sldMkLst>
          <pc:docMk/>
          <pc:sldMk cId="1110546201" sldId="894"/>
        </pc:sldMkLst>
      </pc:sldChg>
      <pc:sldChg chg="modSp mod">
        <pc:chgData name="Ismael Peña-López" userId="ad50cde2fbdf5e5c" providerId="LiveId" clId="{1F8D6840-4FBC-4E47-B457-35434157BAE7}" dt="2025-01-26T19:13:58.845" v="2594" actId="255"/>
        <pc:sldMkLst>
          <pc:docMk/>
          <pc:sldMk cId="3514859985" sldId="911"/>
        </pc:sldMkLst>
      </pc:sldChg>
      <pc:sldChg chg="addSp modSp mod">
        <pc:chgData name="Ismael Peña-López" userId="ad50cde2fbdf5e5c" providerId="LiveId" clId="{1F8D6840-4FBC-4E47-B457-35434157BAE7}" dt="2025-01-26T11:07:25.369" v="29" actId="1076"/>
        <pc:sldMkLst>
          <pc:docMk/>
          <pc:sldMk cId="288392656" sldId="935"/>
        </pc:sldMkLst>
      </pc:sldChg>
      <pc:sldChg chg="addSp modSp mod">
        <pc:chgData name="Ismael Peña-López" userId="ad50cde2fbdf5e5c" providerId="LiveId" clId="{1F8D6840-4FBC-4E47-B457-35434157BAE7}" dt="2025-01-26T18:51:33.919" v="1307" actId="20577"/>
        <pc:sldMkLst>
          <pc:docMk/>
          <pc:sldMk cId="2987242736" sldId="936"/>
        </pc:sldMkLst>
      </pc:sldChg>
      <pc:sldChg chg="addSp delSp modSp mod">
        <pc:chgData name="Ismael Peña-López" userId="ad50cde2fbdf5e5c" providerId="LiveId" clId="{1F8D6840-4FBC-4E47-B457-35434157BAE7}" dt="2025-01-26T17:48:43.438" v="290" actId="1036"/>
        <pc:sldMkLst>
          <pc:docMk/>
          <pc:sldMk cId="2933538597" sldId="937"/>
        </pc:sldMkLst>
      </pc:sldChg>
      <pc:sldChg chg="addSp modSp mod">
        <pc:chgData name="Ismael Peña-López" userId="ad50cde2fbdf5e5c" providerId="LiveId" clId="{1F8D6840-4FBC-4E47-B457-35434157BAE7}" dt="2025-01-26T17:48:49.005" v="295" actId="1035"/>
        <pc:sldMkLst>
          <pc:docMk/>
          <pc:sldMk cId="2400033996" sldId="938"/>
        </pc:sldMkLst>
      </pc:sldChg>
      <pc:sldChg chg="addSp modSp mod">
        <pc:chgData name="Ismael Peña-López" userId="ad50cde2fbdf5e5c" providerId="LiveId" clId="{1F8D6840-4FBC-4E47-B457-35434157BAE7}" dt="2025-01-26T17:48:35.824" v="285" actId="1036"/>
        <pc:sldMkLst>
          <pc:docMk/>
          <pc:sldMk cId="1097463709" sldId="939"/>
        </pc:sldMkLst>
      </pc:sldChg>
      <pc:sldChg chg="modSp mod">
        <pc:chgData name="Ismael Peña-López" userId="ad50cde2fbdf5e5c" providerId="LiveId" clId="{1F8D6840-4FBC-4E47-B457-35434157BAE7}" dt="2025-01-26T17:49:24.131" v="330" actId="20577"/>
        <pc:sldMkLst>
          <pc:docMk/>
          <pc:sldMk cId="3550180299" sldId="940"/>
        </pc:sldMkLst>
      </pc:sldChg>
      <pc:sldChg chg="ord">
        <pc:chgData name="Ismael Peña-López" userId="ad50cde2fbdf5e5c" providerId="LiveId" clId="{1F8D6840-4FBC-4E47-B457-35434157BAE7}" dt="2025-01-26T11:11:43.744" v="132"/>
        <pc:sldMkLst>
          <pc:docMk/>
          <pc:sldMk cId="17969236" sldId="948"/>
        </pc:sldMkLst>
      </pc:sldChg>
      <pc:sldChg chg="modSp del mod">
        <pc:chgData name="Ismael Peña-López" userId="ad50cde2fbdf5e5c" providerId="LiveId" clId="{1F8D6840-4FBC-4E47-B457-35434157BAE7}" dt="2025-01-26T18:59:27.616" v="1667" actId="47"/>
        <pc:sldMkLst>
          <pc:docMk/>
          <pc:sldMk cId="2450998384" sldId="951"/>
        </pc:sldMkLst>
      </pc:sldChg>
      <pc:sldChg chg="add del mod ord modShow">
        <pc:chgData name="Ismael Peña-López" userId="ad50cde2fbdf5e5c" providerId="LiveId" clId="{1F8D6840-4FBC-4E47-B457-35434157BAE7}" dt="2025-01-26T10:55:34.289" v="5" actId="47"/>
        <pc:sldMkLst>
          <pc:docMk/>
          <pc:sldMk cId="651901142" sldId="967"/>
        </pc:sldMkLst>
      </pc:sldChg>
      <pc:sldChg chg="delSp modSp add mod">
        <pc:chgData name="Ismael Peña-López" userId="ad50cde2fbdf5e5c" providerId="LiveId" clId="{1F8D6840-4FBC-4E47-B457-35434157BAE7}" dt="2025-01-26T10:56:01.898" v="16" actId="1076"/>
        <pc:sldMkLst>
          <pc:docMk/>
          <pc:sldMk cId="3739785727" sldId="968"/>
        </pc:sldMkLst>
      </pc:sldChg>
      <pc:sldChg chg="add">
        <pc:chgData name="Ismael Peña-López" userId="ad50cde2fbdf5e5c" providerId="LiveId" clId="{1F8D6840-4FBC-4E47-B457-35434157BAE7}" dt="2025-01-26T17:50:26.503" v="360"/>
        <pc:sldMkLst>
          <pc:docMk/>
          <pc:sldMk cId="464351939" sldId="969"/>
        </pc:sldMkLst>
      </pc:sldChg>
      <pc:sldChg chg="addSp delSp modSp add mod">
        <pc:chgData name="Ismael Peña-López" userId="ad50cde2fbdf5e5c" providerId="LiveId" clId="{1F8D6840-4FBC-4E47-B457-35434157BAE7}" dt="2025-01-26T18:32:05.709" v="1060" actId="1076"/>
        <pc:sldMkLst>
          <pc:docMk/>
          <pc:sldMk cId="3578343492" sldId="970"/>
        </pc:sldMkLst>
      </pc:sldChg>
      <pc:sldChg chg="addSp delSp modSp add mod modAnim">
        <pc:chgData name="Ismael Peña-López" userId="ad50cde2fbdf5e5c" providerId="LiveId" clId="{1F8D6840-4FBC-4E47-B457-35434157BAE7}" dt="2025-01-26T18:46:25.858" v="1170"/>
        <pc:sldMkLst>
          <pc:docMk/>
          <pc:sldMk cId="1631881285" sldId="971"/>
        </pc:sldMkLst>
      </pc:sldChg>
      <pc:sldChg chg="addSp delSp modSp add mod modAnim">
        <pc:chgData name="Ismael Peña-López" userId="ad50cde2fbdf5e5c" providerId="LiveId" clId="{1F8D6840-4FBC-4E47-B457-35434157BAE7}" dt="2025-01-26T18:32:54.548" v="1064"/>
        <pc:sldMkLst>
          <pc:docMk/>
          <pc:sldMk cId="541493103" sldId="972"/>
        </pc:sldMkLst>
      </pc:sldChg>
      <pc:sldChg chg="add del">
        <pc:chgData name="Ismael Peña-López" userId="ad50cde2fbdf5e5c" providerId="LiveId" clId="{1F8D6840-4FBC-4E47-B457-35434157BAE7}" dt="2025-01-26T18:15:22.277" v="867" actId="47"/>
        <pc:sldMkLst>
          <pc:docMk/>
          <pc:sldMk cId="912972329" sldId="973"/>
        </pc:sldMkLst>
      </pc:sldChg>
      <pc:sldChg chg="addSp delSp modSp add mod modAnim">
        <pc:chgData name="Ismael Peña-López" userId="ad50cde2fbdf5e5c" providerId="LiveId" clId="{1F8D6840-4FBC-4E47-B457-35434157BAE7}" dt="2025-01-30T18:52:14.204" v="2739" actId="6549"/>
        <pc:sldMkLst>
          <pc:docMk/>
          <pc:sldMk cId="1551440258" sldId="973"/>
        </pc:sldMkLst>
      </pc:sldChg>
      <pc:sldChg chg="addSp delSp modSp add mod ord modAnim">
        <pc:chgData name="Ismael Peña-López" userId="ad50cde2fbdf5e5c" providerId="LiveId" clId="{1F8D6840-4FBC-4E47-B457-35434157BAE7}" dt="2025-01-26T18:46:16.282" v="1167"/>
        <pc:sldMkLst>
          <pc:docMk/>
          <pc:sldMk cId="2276974679" sldId="974"/>
        </pc:sldMkLst>
      </pc:sldChg>
      <pc:sldChg chg="addSp delSp modSp add mod">
        <pc:chgData name="Ismael Peña-López" userId="ad50cde2fbdf5e5c" providerId="LiveId" clId="{1F8D6840-4FBC-4E47-B457-35434157BAE7}" dt="2025-01-26T18:48:17.481" v="1221" actId="20577"/>
        <pc:sldMkLst>
          <pc:docMk/>
          <pc:sldMk cId="2737673467" sldId="975"/>
        </pc:sldMkLst>
      </pc:sldChg>
      <pc:sldChg chg="modSp add mod ord">
        <pc:chgData name="Ismael Peña-López" userId="ad50cde2fbdf5e5c" providerId="LiveId" clId="{1F8D6840-4FBC-4E47-B457-35434157BAE7}" dt="2025-01-30T19:05:30.427" v="2746" actId="6549"/>
        <pc:sldMkLst>
          <pc:docMk/>
          <pc:sldMk cId="2954705609" sldId="976"/>
        </pc:sldMkLst>
      </pc:sldChg>
      <pc:sldChg chg="modSp add mod">
        <pc:chgData name="Ismael Peña-López" userId="ad50cde2fbdf5e5c" providerId="LiveId" clId="{1F8D6840-4FBC-4E47-B457-35434157BAE7}" dt="2025-01-26T19:15:04.409" v="2606" actId="20577"/>
        <pc:sldMkLst>
          <pc:docMk/>
          <pc:sldMk cId="3858684433" sldId="977"/>
        </pc:sldMkLst>
      </pc:sldChg>
      <pc:sldChg chg="modSp add mod">
        <pc:chgData name="Ismael Peña-López" userId="ad50cde2fbdf5e5c" providerId="LiveId" clId="{1F8D6840-4FBC-4E47-B457-35434157BAE7}" dt="2025-01-26T19:16:17.185" v="2640" actId="6549"/>
        <pc:sldMkLst>
          <pc:docMk/>
          <pc:sldMk cId="596508922" sldId="978"/>
        </pc:sldMkLst>
      </pc:sldChg>
      <pc:sldChg chg="delSp modSp add mod ord">
        <pc:chgData name="Ismael Peña-López" userId="ad50cde2fbdf5e5c" providerId="LiveId" clId="{1F8D6840-4FBC-4E47-B457-35434157BAE7}" dt="2025-01-30T19:04:25.208" v="2740" actId="478"/>
        <pc:sldMkLst>
          <pc:docMk/>
          <pc:sldMk cId="4223133762" sldId="979"/>
        </pc:sldMkLst>
      </pc:sldChg>
    </pc:docChg>
  </pc:docChgLst>
  <pc:docChgLst>
    <pc:chgData name="Ismael Peña-López" userId="ad50cde2fbdf5e5c" providerId="LiveId" clId="{506555D1-7548-4E96-BCCF-C31D62D2058E}"/>
    <pc:docChg chg="undo redo custSel delSld modSld">
      <pc:chgData name="Ismael Peña-López" userId="ad50cde2fbdf5e5c" providerId="LiveId" clId="{506555D1-7548-4E96-BCCF-C31D62D2058E}" dt="2025-05-06T11:58:07.502" v="730"/>
      <pc:docMkLst>
        <pc:docMk/>
      </pc:docMkLst>
      <pc:sldChg chg="modSp mod">
        <pc:chgData name="Ismael Peña-López" userId="ad50cde2fbdf5e5c" providerId="LiveId" clId="{506555D1-7548-4E96-BCCF-C31D62D2058E}" dt="2025-05-06T11:58:07.502" v="730"/>
        <pc:sldMkLst>
          <pc:docMk/>
          <pc:sldMk cId="0" sldId="256"/>
        </pc:sldMkLst>
        <pc:spChg chg="mod">
          <ac:chgData name="Ismael Peña-López" userId="ad50cde2fbdf5e5c" providerId="LiveId" clId="{506555D1-7548-4E96-BCCF-C31D62D2058E}" dt="2025-05-06T11:58:07.502" v="730"/>
          <ac:spMkLst>
            <pc:docMk/>
            <pc:sldMk cId="0" sldId="256"/>
            <ac:spMk id="3" creationId="{F6D9CEEC-6D72-83B8-6EC5-5043FF1F984D}"/>
          </ac:spMkLst>
        </pc:spChg>
      </pc:sldChg>
      <pc:sldChg chg="modSp mod">
        <pc:chgData name="Ismael Peña-López" userId="ad50cde2fbdf5e5c" providerId="LiveId" clId="{506555D1-7548-4E96-BCCF-C31D62D2058E}" dt="2025-05-05T20:19:25.766" v="720"/>
        <pc:sldMkLst>
          <pc:docMk/>
          <pc:sldMk cId="0" sldId="263"/>
        </pc:sldMkLst>
        <pc:spChg chg="mod">
          <ac:chgData name="Ismael Peña-López" userId="ad50cde2fbdf5e5c" providerId="LiveId" clId="{506555D1-7548-4E96-BCCF-C31D62D2058E}" dt="2025-05-05T20:19:25.766" v="720"/>
          <ac:spMkLst>
            <pc:docMk/>
            <pc:sldMk cId="0" sldId="263"/>
            <ac:spMk id="2" creationId="{AC6ADE5C-AF57-DF6E-EABC-9A3FF46E5994}"/>
          </ac:spMkLst>
        </pc:spChg>
      </pc:sldChg>
      <pc:sldChg chg="modSp mod">
        <pc:chgData name="Ismael Peña-López" userId="ad50cde2fbdf5e5c" providerId="LiveId" clId="{506555D1-7548-4E96-BCCF-C31D62D2058E}" dt="2025-05-05T20:15:02.143" v="657"/>
        <pc:sldMkLst>
          <pc:docMk/>
          <pc:sldMk cId="0" sldId="396"/>
        </pc:sldMkLst>
        <pc:spChg chg="mod">
          <ac:chgData name="Ismael Peña-López" userId="ad50cde2fbdf5e5c" providerId="LiveId" clId="{506555D1-7548-4E96-BCCF-C31D62D2058E}" dt="2025-05-05T20:15:02.143" v="657"/>
          <ac:spMkLst>
            <pc:docMk/>
            <pc:sldMk cId="0" sldId="396"/>
            <ac:spMk id="3" creationId="{70330202-1192-45B5-BAC2-8AA7C25458D4}"/>
          </ac:spMkLst>
        </pc:spChg>
      </pc:sldChg>
      <pc:sldChg chg="modSp mod">
        <pc:chgData name="Ismael Peña-López" userId="ad50cde2fbdf5e5c" providerId="LiveId" clId="{506555D1-7548-4E96-BCCF-C31D62D2058E}" dt="2025-05-05T20:16:25.698" v="664" actId="114"/>
        <pc:sldMkLst>
          <pc:docMk/>
          <pc:sldMk cId="0" sldId="417"/>
        </pc:sldMkLst>
        <pc:spChg chg="mod">
          <ac:chgData name="Ismael Peña-López" userId="ad50cde2fbdf5e5c" providerId="LiveId" clId="{506555D1-7548-4E96-BCCF-C31D62D2058E}" dt="2025-05-05T20:16:25.698" v="664" actId="114"/>
          <ac:spMkLst>
            <pc:docMk/>
            <pc:sldMk cId="0" sldId="417"/>
            <ac:spMk id="3" creationId="{D6A3C45E-FD10-4B4D-BF09-C24F4F32324A}"/>
          </ac:spMkLst>
        </pc:spChg>
      </pc:sldChg>
      <pc:sldChg chg="del">
        <pc:chgData name="Ismael Peña-López" userId="ad50cde2fbdf5e5c" providerId="LiveId" clId="{506555D1-7548-4E96-BCCF-C31D62D2058E}" dt="2025-05-05T20:21:19.241" v="721" actId="47"/>
        <pc:sldMkLst>
          <pc:docMk/>
          <pc:sldMk cId="4215868732" sldId="428"/>
        </pc:sldMkLst>
      </pc:sldChg>
      <pc:sldChg chg="del">
        <pc:chgData name="Ismael Peña-López" userId="ad50cde2fbdf5e5c" providerId="LiveId" clId="{506555D1-7548-4E96-BCCF-C31D62D2058E}" dt="2025-05-05T20:21:19.241" v="721" actId="47"/>
        <pc:sldMkLst>
          <pc:docMk/>
          <pc:sldMk cId="380450319" sldId="478"/>
        </pc:sldMkLst>
      </pc:sldChg>
      <pc:sldChg chg="del">
        <pc:chgData name="Ismael Peña-López" userId="ad50cde2fbdf5e5c" providerId="LiveId" clId="{506555D1-7548-4E96-BCCF-C31D62D2058E}" dt="2025-05-05T20:21:19.241" v="721" actId="47"/>
        <pc:sldMkLst>
          <pc:docMk/>
          <pc:sldMk cId="0" sldId="490"/>
        </pc:sldMkLst>
      </pc:sldChg>
      <pc:sldChg chg="del">
        <pc:chgData name="Ismael Peña-López" userId="ad50cde2fbdf5e5c" providerId="LiveId" clId="{506555D1-7548-4E96-BCCF-C31D62D2058E}" dt="2025-05-05T20:21:19.241" v="721" actId="47"/>
        <pc:sldMkLst>
          <pc:docMk/>
          <pc:sldMk cId="3611055512" sldId="908"/>
        </pc:sldMkLst>
      </pc:sldChg>
      <pc:sldChg chg="del">
        <pc:chgData name="Ismael Peña-López" userId="ad50cde2fbdf5e5c" providerId="LiveId" clId="{506555D1-7548-4E96-BCCF-C31D62D2058E}" dt="2025-05-05T20:21:19.241" v="721" actId="47"/>
        <pc:sldMkLst>
          <pc:docMk/>
          <pc:sldMk cId="2776611272" sldId="909"/>
        </pc:sldMkLst>
      </pc:sldChg>
      <pc:sldChg chg="modSp mod">
        <pc:chgData name="Ismael Peña-López" userId="ad50cde2fbdf5e5c" providerId="LiveId" clId="{506555D1-7548-4E96-BCCF-C31D62D2058E}" dt="2025-05-05T19:48:29.940" v="53" actId="6549"/>
        <pc:sldMkLst>
          <pc:docMk/>
          <pc:sldMk cId="4109682686" sldId="910"/>
        </pc:sldMkLst>
        <pc:graphicFrameChg chg="modGraphic">
          <ac:chgData name="Ismael Peña-López" userId="ad50cde2fbdf5e5c" providerId="LiveId" clId="{506555D1-7548-4E96-BCCF-C31D62D2058E}" dt="2025-05-05T19:48:29.940" v="53" actId="6549"/>
          <ac:graphicFrameMkLst>
            <pc:docMk/>
            <pc:sldMk cId="4109682686" sldId="910"/>
            <ac:graphicFrameMk id="5" creationId="{49DB2748-4311-B080-CF9E-1CCB20600080}"/>
          </ac:graphicFrameMkLst>
        </pc:graphicFrameChg>
      </pc:sldChg>
      <pc:sldChg chg="modSp mod">
        <pc:chgData name="Ismael Peña-López" userId="ad50cde2fbdf5e5c" providerId="LiveId" clId="{506555D1-7548-4E96-BCCF-C31D62D2058E}" dt="2025-05-05T20:12:17.405" v="618" actId="20577"/>
        <pc:sldMkLst>
          <pc:docMk/>
          <pc:sldMk cId="3514859985" sldId="911"/>
        </pc:sldMkLst>
        <pc:spChg chg="mod">
          <ac:chgData name="Ismael Peña-López" userId="ad50cde2fbdf5e5c" providerId="LiveId" clId="{506555D1-7548-4E96-BCCF-C31D62D2058E}" dt="2025-05-05T20:11:11.328" v="601" actId="20577"/>
          <ac:spMkLst>
            <pc:docMk/>
            <pc:sldMk cId="3514859985" sldId="911"/>
            <ac:spMk id="7" creationId="{BFCB688C-3105-EBE3-5282-105A93B7CFDD}"/>
          </ac:spMkLst>
        </pc:spChg>
        <pc:spChg chg="mod">
          <ac:chgData name="Ismael Peña-López" userId="ad50cde2fbdf5e5c" providerId="LiveId" clId="{506555D1-7548-4E96-BCCF-C31D62D2058E}" dt="2025-05-05T20:12:06.078" v="611" actId="6549"/>
          <ac:spMkLst>
            <pc:docMk/>
            <pc:sldMk cId="3514859985" sldId="911"/>
            <ac:spMk id="11" creationId="{63A125DF-CDEF-83D5-C199-9D6CF4DB45F0}"/>
          </ac:spMkLst>
        </pc:spChg>
        <pc:spChg chg="mod">
          <ac:chgData name="Ismael Peña-López" userId="ad50cde2fbdf5e5c" providerId="LiveId" clId="{506555D1-7548-4E96-BCCF-C31D62D2058E}" dt="2025-05-05T20:12:08.080" v="613" actId="6549"/>
          <ac:spMkLst>
            <pc:docMk/>
            <pc:sldMk cId="3514859985" sldId="911"/>
            <ac:spMk id="14" creationId="{AF3355BE-DEFD-B70B-FD91-4A473C289D81}"/>
          </ac:spMkLst>
        </pc:spChg>
        <pc:spChg chg="mod">
          <ac:chgData name="Ismael Peña-López" userId="ad50cde2fbdf5e5c" providerId="LiveId" clId="{506555D1-7548-4E96-BCCF-C31D62D2058E}" dt="2025-05-05T20:12:17.405" v="618" actId="20577"/>
          <ac:spMkLst>
            <pc:docMk/>
            <pc:sldMk cId="3514859985" sldId="911"/>
            <ac:spMk id="17" creationId="{9F1F8354-EF40-0F6E-EA56-E08C36B61884}"/>
          </ac:spMkLst>
        </pc:spChg>
      </pc:sldChg>
      <pc:sldChg chg="del">
        <pc:chgData name="Ismael Peña-López" userId="ad50cde2fbdf5e5c" providerId="LiveId" clId="{506555D1-7548-4E96-BCCF-C31D62D2058E}" dt="2025-05-05T20:21:19.241" v="721" actId="47"/>
        <pc:sldMkLst>
          <pc:docMk/>
          <pc:sldMk cId="2838258416" sldId="914"/>
        </pc:sldMkLst>
      </pc:sldChg>
      <pc:sldChg chg="del">
        <pc:chgData name="Ismael Peña-López" userId="ad50cde2fbdf5e5c" providerId="LiveId" clId="{506555D1-7548-4E96-BCCF-C31D62D2058E}" dt="2025-05-05T20:21:19.241" v="721" actId="47"/>
        <pc:sldMkLst>
          <pc:docMk/>
          <pc:sldMk cId="2968694435" sldId="915"/>
        </pc:sldMkLst>
      </pc:sldChg>
      <pc:sldChg chg="modSp mod">
        <pc:chgData name="Ismael Peña-López" userId="ad50cde2fbdf5e5c" providerId="LiveId" clId="{506555D1-7548-4E96-BCCF-C31D62D2058E}" dt="2025-05-05T19:51:00.196" v="78"/>
        <pc:sldMkLst>
          <pc:docMk/>
          <pc:sldMk cId="2850250913" sldId="917"/>
        </pc:sldMkLst>
        <pc:graphicFrameChg chg="modGraphic">
          <ac:chgData name="Ismael Peña-López" userId="ad50cde2fbdf5e5c" providerId="LiveId" clId="{506555D1-7548-4E96-BCCF-C31D62D2058E}" dt="2025-05-05T19:51:00.196" v="78"/>
          <ac:graphicFrameMkLst>
            <pc:docMk/>
            <pc:sldMk cId="2850250913" sldId="917"/>
            <ac:graphicFrameMk id="2" creationId="{98934F24-2470-7901-8E4D-253AAF5A6C0E}"/>
          </ac:graphicFrameMkLst>
        </pc:graphicFrameChg>
      </pc:sldChg>
      <pc:sldChg chg="modSp mod">
        <pc:chgData name="Ismael Peña-López" userId="ad50cde2fbdf5e5c" providerId="LiveId" clId="{506555D1-7548-4E96-BCCF-C31D62D2058E}" dt="2025-05-05T19:50:13.307" v="73"/>
        <pc:sldMkLst>
          <pc:docMk/>
          <pc:sldMk cId="788749596" sldId="952"/>
        </pc:sldMkLst>
        <pc:graphicFrameChg chg="mod modGraphic">
          <ac:chgData name="Ismael Peña-López" userId="ad50cde2fbdf5e5c" providerId="LiveId" clId="{506555D1-7548-4E96-BCCF-C31D62D2058E}" dt="2025-05-05T19:50:13.307" v="73"/>
          <ac:graphicFrameMkLst>
            <pc:docMk/>
            <pc:sldMk cId="788749596" sldId="952"/>
            <ac:graphicFrameMk id="2" creationId="{1A19CE2B-C682-BB7D-E90C-7F7C29B69666}"/>
          </ac:graphicFrameMkLst>
        </pc:graphicFrameChg>
      </pc:sldChg>
      <pc:sldChg chg="modSp mod">
        <pc:chgData name="Ismael Peña-López" userId="ad50cde2fbdf5e5c" providerId="LiveId" clId="{506555D1-7548-4E96-BCCF-C31D62D2058E}" dt="2025-05-05T19:52:02.884" v="101" actId="20577"/>
        <pc:sldMkLst>
          <pc:docMk/>
          <pc:sldMk cId="3507991296" sldId="953"/>
        </pc:sldMkLst>
        <pc:spChg chg="mod">
          <ac:chgData name="Ismael Peña-López" userId="ad50cde2fbdf5e5c" providerId="LiveId" clId="{506555D1-7548-4E96-BCCF-C31D62D2058E}" dt="2025-05-05T19:52:02.884" v="101" actId="20577"/>
          <ac:spMkLst>
            <pc:docMk/>
            <pc:sldMk cId="3507991296" sldId="953"/>
            <ac:spMk id="8194" creationId="{714F5E95-E290-FCDD-CD9D-76F0B5EFCF8A}"/>
          </ac:spMkLst>
        </pc:spChg>
        <pc:graphicFrameChg chg="modGraphic">
          <ac:chgData name="Ismael Peña-López" userId="ad50cde2fbdf5e5c" providerId="LiveId" clId="{506555D1-7548-4E96-BCCF-C31D62D2058E}" dt="2025-05-05T19:48:19.940" v="47" actId="6549"/>
          <ac:graphicFrameMkLst>
            <pc:docMk/>
            <pc:sldMk cId="3507991296" sldId="953"/>
            <ac:graphicFrameMk id="5" creationId="{AAB5CF67-8AE3-DB0B-0E60-1303A4779D23}"/>
          </ac:graphicFrameMkLst>
        </pc:graphicFrameChg>
      </pc:sldChg>
      <pc:sldChg chg="del">
        <pc:chgData name="Ismael Peña-López" userId="ad50cde2fbdf5e5c" providerId="LiveId" clId="{506555D1-7548-4E96-BCCF-C31D62D2058E}" dt="2025-05-05T20:21:19.241" v="721" actId="47"/>
        <pc:sldMkLst>
          <pc:docMk/>
          <pc:sldMk cId="396109438" sldId="955"/>
        </pc:sldMkLst>
      </pc:sldChg>
      <pc:sldChg chg="modSp mod">
        <pc:chgData name="Ismael Peña-López" userId="ad50cde2fbdf5e5c" providerId="LiveId" clId="{506555D1-7548-4E96-BCCF-C31D62D2058E}" dt="2025-05-05T19:50:54.779" v="77"/>
        <pc:sldMkLst>
          <pc:docMk/>
          <pc:sldMk cId="931793633" sldId="956"/>
        </pc:sldMkLst>
        <pc:graphicFrameChg chg="mod modGraphic">
          <ac:chgData name="Ismael Peña-López" userId="ad50cde2fbdf5e5c" providerId="LiveId" clId="{506555D1-7548-4E96-BCCF-C31D62D2058E}" dt="2025-05-05T19:50:54.779" v="77"/>
          <ac:graphicFrameMkLst>
            <pc:docMk/>
            <pc:sldMk cId="931793633" sldId="956"/>
            <ac:graphicFrameMk id="2" creationId="{F73D9B59-2D00-CC89-8C41-528FA8EE4429}"/>
          </ac:graphicFrameMkLst>
        </pc:graphicFrameChg>
      </pc:sldChg>
      <pc:sldChg chg="modSp mod">
        <pc:chgData name="Ismael Peña-López" userId="ad50cde2fbdf5e5c" providerId="LiveId" clId="{506555D1-7548-4E96-BCCF-C31D62D2058E}" dt="2025-05-05T19:48:24.308" v="50" actId="6549"/>
        <pc:sldMkLst>
          <pc:docMk/>
          <pc:sldMk cId="384888216" sldId="958"/>
        </pc:sldMkLst>
        <pc:graphicFrameChg chg="mod modGraphic">
          <ac:chgData name="Ismael Peña-López" userId="ad50cde2fbdf5e5c" providerId="LiveId" clId="{506555D1-7548-4E96-BCCF-C31D62D2058E}" dt="2025-05-05T19:48:24.308" v="50" actId="6549"/>
          <ac:graphicFrameMkLst>
            <pc:docMk/>
            <pc:sldMk cId="384888216" sldId="958"/>
            <ac:graphicFrameMk id="5" creationId="{D8020501-BC0E-6D60-859A-21B2E4A5AAB1}"/>
          </ac:graphicFrameMkLst>
        </pc:graphicFrameChg>
      </pc:sldChg>
      <pc:sldChg chg="modSp mod">
        <pc:chgData name="Ismael Peña-López" userId="ad50cde2fbdf5e5c" providerId="LiveId" clId="{506555D1-7548-4E96-BCCF-C31D62D2058E}" dt="2025-05-05T20:10:03.761" v="586" actId="6549"/>
        <pc:sldMkLst>
          <pc:docMk/>
          <pc:sldMk cId="3125640331" sldId="959"/>
        </pc:sldMkLst>
        <pc:spChg chg="mod">
          <ac:chgData name="Ismael Peña-López" userId="ad50cde2fbdf5e5c" providerId="LiveId" clId="{506555D1-7548-4E96-BCCF-C31D62D2058E}" dt="2025-05-05T20:10:03.761" v="586" actId="6549"/>
          <ac:spMkLst>
            <pc:docMk/>
            <pc:sldMk cId="3125640331" sldId="959"/>
            <ac:spMk id="8239" creationId="{2B933357-1ACE-0C5E-CB16-9900989E127A}"/>
          </ac:spMkLst>
        </pc:spChg>
        <pc:spChg chg="mod">
          <ac:chgData name="Ismael Peña-López" userId="ad50cde2fbdf5e5c" providerId="LiveId" clId="{506555D1-7548-4E96-BCCF-C31D62D2058E}" dt="2025-05-05T20:09:57.793" v="585" actId="20577"/>
          <ac:spMkLst>
            <pc:docMk/>
            <pc:sldMk cId="3125640331" sldId="959"/>
            <ac:spMk id="8250" creationId="{C2D3581E-8E70-F17E-743A-65AADED90314}"/>
          </ac:spMkLst>
        </pc:spChg>
      </pc:sldChg>
      <pc:sldChg chg="modSp mod">
        <pc:chgData name="Ismael Peña-López" userId="ad50cde2fbdf5e5c" providerId="LiveId" clId="{506555D1-7548-4E96-BCCF-C31D62D2058E}" dt="2025-05-05T20:10:32.815" v="587" actId="20577"/>
        <pc:sldMkLst>
          <pc:docMk/>
          <pc:sldMk cId="2932082384" sldId="962"/>
        </pc:sldMkLst>
        <pc:spChg chg="mod">
          <ac:chgData name="Ismael Peña-López" userId="ad50cde2fbdf5e5c" providerId="LiveId" clId="{506555D1-7548-4E96-BCCF-C31D62D2058E}" dt="2025-05-05T20:10:32.815" v="587" actId="20577"/>
          <ac:spMkLst>
            <pc:docMk/>
            <pc:sldMk cId="2932082384" sldId="962"/>
            <ac:spMk id="4" creationId="{22849210-69F3-BAC0-6582-A39EFAB2A87B}"/>
          </ac:spMkLst>
        </pc:spChg>
      </pc:sldChg>
      <pc:sldChg chg="del">
        <pc:chgData name="Ismael Peña-López" userId="ad50cde2fbdf5e5c" providerId="LiveId" clId="{506555D1-7548-4E96-BCCF-C31D62D2058E}" dt="2025-05-05T20:21:19.241" v="721" actId="47"/>
        <pc:sldMkLst>
          <pc:docMk/>
          <pc:sldMk cId="2954705609" sldId="976"/>
        </pc:sldMkLst>
      </pc:sldChg>
      <pc:sldChg chg="del">
        <pc:chgData name="Ismael Peña-López" userId="ad50cde2fbdf5e5c" providerId="LiveId" clId="{506555D1-7548-4E96-BCCF-C31D62D2058E}" dt="2025-05-05T20:21:19.241" v="721" actId="47"/>
        <pc:sldMkLst>
          <pc:docMk/>
          <pc:sldMk cId="3858684433" sldId="977"/>
        </pc:sldMkLst>
      </pc:sldChg>
      <pc:sldChg chg="del">
        <pc:chgData name="Ismael Peña-López" userId="ad50cde2fbdf5e5c" providerId="LiveId" clId="{506555D1-7548-4E96-BCCF-C31D62D2058E}" dt="2025-05-05T20:21:19.241" v="721" actId="47"/>
        <pc:sldMkLst>
          <pc:docMk/>
          <pc:sldMk cId="596508922" sldId="978"/>
        </pc:sldMkLst>
      </pc:sldChg>
      <pc:sldChg chg="del">
        <pc:chgData name="Ismael Peña-López" userId="ad50cde2fbdf5e5c" providerId="LiveId" clId="{506555D1-7548-4E96-BCCF-C31D62D2058E}" dt="2025-05-05T20:21:19.241" v="721" actId="47"/>
        <pc:sldMkLst>
          <pc:docMk/>
          <pc:sldMk cId="4223133762" sldId="979"/>
        </pc:sldMkLst>
      </pc:sldChg>
      <pc:sldChg chg="addSp delSp modSp mod">
        <pc:chgData name="Ismael Peña-López" userId="ad50cde2fbdf5e5c" providerId="LiveId" clId="{506555D1-7548-4E96-BCCF-C31D62D2058E}" dt="2025-05-05T20:08:33.018" v="578" actId="12789"/>
        <pc:sldMkLst>
          <pc:docMk/>
          <pc:sldMk cId="470966854" sldId="980"/>
        </pc:sldMkLst>
        <pc:spChg chg="add mod">
          <ac:chgData name="Ismael Peña-López" userId="ad50cde2fbdf5e5c" providerId="LiveId" clId="{506555D1-7548-4E96-BCCF-C31D62D2058E}" dt="2025-05-05T20:03:36.075" v="567" actId="164"/>
          <ac:spMkLst>
            <pc:docMk/>
            <pc:sldMk cId="470966854" sldId="980"/>
            <ac:spMk id="5" creationId="{9A6E6BF6-8200-0B3F-C3A6-ACF034A31F5D}"/>
          </ac:spMkLst>
        </pc:spChg>
        <pc:spChg chg="add mod">
          <ac:chgData name="Ismael Peña-López" userId="ad50cde2fbdf5e5c" providerId="LiveId" clId="{506555D1-7548-4E96-BCCF-C31D62D2058E}" dt="2025-05-05T20:03:36.075" v="567" actId="164"/>
          <ac:spMkLst>
            <pc:docMk/>
            <pc:sldMk cId="470966854" sldId="980"/>
            <ac:spMk id="6" creationId="{E497B32D-311A-1272-84B3-CC497F9A922D}"/>
          </ac:spMkLst>
        </pc:spChg>
        <pc:spChg chg="mod">
          <ac:chgData name="Ismael Peña-López" userId="ad50cde2fbdf5e5c" providerId="LiveId" clId="{506555D1-7548-4E96-BCCF-C31D62D2058E}" dt="2025-05-05T20:00:28.961" v="423" actId="122"/>
          <ac:spMkLst>
            <pc:docMk/>
            <pc:sldMk cId="470966854" sldId="980"/>
            <ac:spMk id="7" creationId="{A9C7ABCE-4A3B-3CF7-6704-42715E3CE716}"/>
          </ac:spMkLst>
        </pc:spChg>
        <pc:spChg chg="add mod">
          <ac:chgData name="Ismael Peña-López" userId="ad50cde2fbdf5e5c" providerId="LiveId" clId="{506555D1-7548-4E96-BCCF-C31D62D2058E}" dt="2025-05-05T20:07:25.728" v="573" actId="1038"/>
          <ac:spMkLst>
            <pc:docMk/>
            <pc:sldMk cId="470966854" sldId="980"/>
            <ac:spMk id="8" creationId="{8A7D1027-2656-0A17-2EB7-58FEFFAC32A6}"/>
          </ac:spMkLst>
        </pc:spChg>
        <pc:spChg chg="add mod">
          <ac:chgData name="Ismael Peña-López" userId="ad50cde2fbdf5e5c" providerId="LiveId" clId="{506555D1-7548-4E96-BCCF-C31D62D2058E}" dt="2025-05-05T20:00:59.545" v="438" actId="1076"/>
          <ac:spMkLst>
            <pc:docMk/>
            <pc:sldMk cId="470966854" sldId="980"/>
            <ac:spMk id="9" creationId="{34CFC2CE-76EC-85AC-7BA1-808D4DEF44F0}"/>
          </ac:spMkLst>
        </pc:spChg>
        <pc:spChg chg="add mod">
          <ac:chgData name="Ismael Peña-López" userId="ad50cde2fbdf5e5c" providerId="LiveId" clId="{506555D1-7548-4E96-BCCF-C31D62D2058E}" dt="2025-05-05T20:03:36.075" v="567" actId="164"/>
          <ac:spMkLst>
            <pc:docMk/>
            <pc:sldMk cId="470966854" sldId="980"/>
            <ac:spMk id="10" creationId="{CA0C8890-88AA-7516-5E38-01221DB3B73C}"/>
          </ac:spMkLst>
        </pc:spChg>
        <pc:spChg chg="add mod">
          <ac:chgData name="Ismael Peña-López" userId="ad50cde2fbdf5e5c" providerId="LiveId" clId="{506555D1-7548-4E96-BCCF-C31D62D2058E}" dt="2025-05-05T20:03:36.075" v="567" actId="164"/>
          <ac:spMkLst>
            <pc:docMk/>
            <pc:sldMk cId="470966854" sldId="980"/>
            <ac:spMk id="11" creationId="{93F82156-B342-179B-0282-B17F43C4FC57}"/>
          </ac:spMkLst>
        </pc:spChg>
        <pc:spChg chg="add del mod">
          <ac:chgData name="Ismael Peña-López" userId="ad50cde2fbdf5e5c" providerId="LiveId" clId="{506555D1-7548-4E96-BCCF-C31D62D2058E}" dt="2025-05-05T19:59:21.858" v="317" actId="478"/>
          <ac:spMkLst>
            <pc:docMk/>
            <pc:sldMk cId="470966854" sldId="980"/>
            <ac:spMk id="12" creationId="{88D8CFF7-8D1C-7AD4-79B5-75927D2CEC74}"/>
          </ac:spMkLst>
        </pc:spChg>
        <pc:spChg chg="add mod">
          <ac:chgData name="Ismael Peña-López" userId="ad50cde2fbdf5e5c" providerId="LiveId" clId="{506555D1-7548-4E96-BCCF-C31D62D2058E}" dt="2025-05-05T20:03:36.075" v="567" actId="164"/>
          <ac:spMkLst>
            <pc:docMk/>
            <pc:sldMk cId="470966854" sldId="980"/>
            <ac:spMk id="13" creationId="{A35CB4CA-60CD-64AA-2679-603C08F90CB4}"/>
          </ac:spMkLst>
        </pc:spChg>
        <pc:spChg chg="add mod">
          <ac:chgData name="Ismael Peña-López" userId="ad50cde2fbdf5e5c" providerId="LiveId" clId="{506555D1-7548-4E96-BCCF-C31D62D2058E}" dt="2025-05-05T20:08:02.109" v="575" actId="1037"/>
          <ac:spMkLst>
            <pc:docMk/>
            <pc:sldMk cId="470966854" sldId="980"/>
            <ac:spMk id="14" creationId="{925381FE-F356-70BF-8DCD-EBED52F226F1}"/>
          </ac:spMkLst>
        </pc:spChg>
        <pc:spChg chg="add mod">
          <ac:chgData name="Ismael Peña-López" userId="ad50cde2fbdf5e5c" providerId="LiveId" clId="{506555D1-7548-4E96-BCCF-C31D62D2058E}" dt="2025-05-05T20:07:17.806" v="570" actId="1036"/>
          <ac:spMkLst>
            <pc:docMk/>
            <pc:sldMk cId="470966854" sldId="980"/>
            <ac:spMk id="15" creationId="{CC865D9F-3BCB-B3E0-3778-08F747C16AF8}"/>
          </ac:spMkLst>
        </pc:spChg>
        <pc:spChg chg="add mod">
          <ac:chgData name="Ismael Peña-López" userId="ad50cde2fbdf5e5c" providerId="LiveId" clId="{506555D1-7548-4E96-BCCF-C31D62D2058E}" dt="2025-05-05T20:07:21.378" v="571" actId="465"/>
          <ac:spMkLst>
            <pc:docMk/>
            <pc:sldMk cId="470966854" sldId="980"/>
            <ac:spMk id="16" creationId="{2749B6A2-A559-AAA5-D631-C21E47309ECC}"/>
          </ac:spMkLst>
        </pc:spChg>
        <pc:spChg chg="add mod">
          <ac:chgData name="Ismael Peña-López" userId="ad50cde2fbdf5e5c" providerId="LiveId" clId="{506555D1-7548-4E96-BCCF-C31D62D2058E}" dt="2025-05-05T20:03:36.075" v="567" actId="164"/>
          <ac:spMkLst>
            <pc:docMk/>
            <pc:sldMk cId="470966854" sldId="980"/>
            <ac:spMk id="17" creationId="{7B1C73E3-00D6-F5EC-CE5B-27503F2A3976}"/>
          </ac:spMkLst>
        </pc:spChg>
        <pc:spChg chg="add mod">
          <ac:chgData name="Ismael Peña-López" userId="ad50cde2fbdf5e5c" providerId="LiveId" clId="{506555D1-7548-4E96-BCCF-C31D62D2058E}" dt="2025-05-05T20:08:33.018" v="578" actId="12789"/>
          <ac:spMkLst>
            <pc:docMk/>
            <pc:sldMk cId="470966854" sldId="980"/>
            <ac:spMk id="18" creationId="{F1F20284-FE8A-541F-F927-FBCEF94A0AF2}"/>
          </ac:spMkLst>
        </pc:spChg>
        <pc:grpChg chg="add del">
          <ac:chgData name="Ismael Peña-López" userId="ad50cde2fbdf5e5c" providerId="LiveId" clId="{506555D1-7548-4E96-BCCF-C31D62D2058E}" dt="2025-05-05T20:03:41.892" v="569" actId="478"/>
          <ac:grpSpMkLst>
            <pc:docMk/>
            <pc:sldMk cId="470966854" sldId="980"/>
            <ac:grpSpMk id="19" creationId="{DD2AD200-6679-8A50-C027-3B358405E201}"/>
          </ac:grpSpMkLst>
        </pc:grpChg>
        <pc:picChg chg="add del mod">
          <ac:chgData name="Ismael Peña-López" userId="ad50cde2fbdf5e5c" providerId="LiveId" clId="{506555D1-7548-4E96-BCCF-C31D62D2058E}" dt="2025-05-05T20:08:33.018" v="578" actId="12789"/>
          <ac:picMkLst>
            <pc:docMk/>
            <pc:sldMk cId="470966854" sldId="980"/>
            <ac:picMk id="4" creationId="{035D74F6-EA91-2E63-118F-C3F62AB5E286}"/>
          </ac:picMkLst>
        </pc:picChg>
        <pc:picChg chg="del mod">
          <ac:chgData name="Ismael Peña-López" userId="ad50cde2fbdf5e5c" providerId="LiveId" clId="{506555D1-7548-4E96-BCCF-C31D62D2058E}" dt="2025-05-05T20:02:25.854" v="557" actId="478"/>
          <ac:picMkLst>
            <pc:docMk/>
            <pc:sldMk cId="470966854" sldId="980"/>
            <ac:picMk id="1026" creationId="{98945032-BF53-9367-B39C-B438F5973929}"/>
          </ac:picMkLst>
        </pc:picChg>
      </pc:sldChg>
      <pc:sldChg chg="modSp mod">
        <pc:chgData name="Ismael Peña-López" userId="ad50cde2fbdf5e5c" providerId="LiveId" clId="{506555D1-7548-4E96-BCCF-C31D62D2058E}" dt="2025-05-05T19:52:25.284" v="105" actId="20577"/>
        <pc:sldMkLst>
          <pc:docMk/>
          <pc:sldMk cId="3747172714" sldId="987"/>
        </pc:sldMkLst>
        <pc:spChg chg="mod">
          <ac:chgData name="Ismael Peña-López" userId="ad50cde2fbdf5e5c" providerId="LiveId" clId="{506555D1-7548-4E96-BCCF-C31D62D2058E}" dt="2025-05-05T19:52:25.284" v="105" actId="20577"/>
          <ac:spMkLst>
            <pc:docMk/>
            <pc:sldMk cId="3747172714" sldId="987"/>
            <ac:spMk id="3" creationId="{EEE0744D-B51B-A475-1085-A2BE925FCA5D}"/>
          </ac:spMkLst>
        </pc:spChg>
      </pc:sldChg>
      <pc:sldChg chg="modSp mod">
        <pc:chgData name="Ismael Peña-López" userId="ad50cde2fbdf5e5c" providerId="LiveId" clId="{506555D1-7548-4E96-BCCF-C31D62D2058E}" dt="2025-05-05T20:15:10.729" v="658"/>
        <pc:sldMkLst>
          <pc:docMk/>
          <pc:sldMk cId="1905422293" sldId="989"/>
        </pc:sldMkLst>
        <pc:spChg chg="mod">
          <ac:chgData name="Ismael Peña-López" userId="ad50cde2fbdf5e5c" providerId="LiveId" clId="{506555D1-7548-4E96-BCCF-C31D62D2058E}" dt="2025-05-05T20:15:10.729" v="658"/>
          <ac:spMkLst>
            <pc:docMk/>
            <pc:sldMk cId="1905422293" sldId="989"/>
            <ac:spMk id="3" creationId="{3EE49C1B-5C5C-9C0C-3F0E-B3C175FB6703}"/>
          </ac:spMkLst>
        </pc:spChg>
      </pc:sldChg>
      <pc:sldChg chg="modSp mod">
        <pc:chgData name="Ismael Peña-López" userId="ad50cde2fbdf5e5c" providerId="LiveId" clId="{506555D1-7548-4E96-BCCF-C31D62D2058E}" dt="2025-05-05T20:09:42.990" v="580" actId="20577"/>
        <pc:sldMkLst>
          <pc:docMk/>
          <pc:sldMk cId="3080478613" sldId="991"/>
        </pc:sldMkLst>
        <pc:spChg chg="mod">
          <ac:chgData name="Ismael Peña-López" userId="ad50cde2fbdf5e5c" providerId="LiveId" clId="{506555D1-7548-4E96-BCCF-C31D62D2058E}" dt="2025-05-05T20:09:42.990" v="580" actId="20577"/>
          <ac:spMkLst>
            <pc:docMk/>
            <pc:sldMk cId="3080478613" sldId="991"/>
            <ac:spMk id="3" creationId="{60C6C926-CDB9-7C08-6043-2845678605EB}"/>
          </ac:spMkLst>
        </pc:spChg>
      </pc:sldChg>
      <pc:sldChg chg="modSp mod">
        <pc:chgData name="Ismael Peña-López" userId="ad50cde2fbdf5e5c" providerId="LiveId" clId="{506555D1-7548-4E96-BCCF-C31D62D2058E}" dt="2025-05-05T20:09:46.896" v="582" actId="6549"/>
        <pc:sldMkLst>
          <pc:docMk/>
          <pc:sldMk cId="93016149" sldId="994"/>
        </pc:sldMkLst>
        <pc:spChg chg="mod">
          <ac:chgData name="Ismael Peña-López" userId="ad50cde2fbdf5e5c" providerId="LiveId" clId="{506555D1-7548-4E96-BCCF-C31D62D2058E}" dt="2025-05-05T20:09:46.896" v="582" actId="6549"/>
          <ac:spMkLst>
            <pc:docMk/>
            <pc:sldMk cId="93016149" sldId="994"/>
            <ac:spMk id="3" creationId="{0A9CE3A0-358F-212E-6D02-7F02276633A0}"/>
          </ac:spMkLst>
        </pc:spChg>
      </pc:sldChg>
      <pc:sldChg chg="modSp mod">
        <pc:chgData name="Ismael Peña-López" userId="ad50cde2fbdf5e5c" providerId="LiveId" clId="{506555D1-7548-4E96-BCCF-C31D62D2058E}" dt="2025-05-05T20:09:51.187" v="584" actId="6549"/>
        <pc:sldMkLst>
          <pc:docMk/>
          <pc:sldMk cId="1615825882" sldId="995"/>
        </pc:sldMkLst>
        <pc:spChg chg="mod">
          <ac:chgData name="Ismael Peña-López" userId="ad50cde2fbdf5e5c" providerId="LiveId" clId="{506555D1-7548-4E96-BCCF-C31D62D2058E}" dt="2025-05-05T20:09:51.187" v="584" actId="6549"/>
          <ac:spMkLst>
            <pc:docMk/>
            <pc:sldMk cId="1615825882" sldId="995"/>
            <ac:spMk id="3" creationId="{11ECBFCA-B727-1A59-A1A0-2FAC71648879}"/>
          </ac:spMkLst>
        </pc:spChg>
      </pc:sldChg>
      <pc:sldChg chg="del">
        <pc:chgData name="Ismael Peña-López" userId="ad50cde2fbdf5e5c" providerId="LiveId" clId="{506555D1-7548-4E96-BCCF-C31D62D2058E}" dt="2025-05-05T20:21:19.241" v="721" actId="47"/>
        <pc:sldMkLst>
          <pc:docMk/>
          <pc:sldMk cId="3960996771" sldId="997"/>
        </pc:sldMkLst>
      </pc:sldChg>
      <pc:sldChg chg="modSp mod">
        <pc:chgData name="Ismael Peña-López" userId="ad50cde2fbdf5e5c" providerId="LiveId" clId="{506555D1-7548-4E96-BCCF-C31D62D2058E}" dt="2025-05-05T20:12:36.690" v="622" actId="6549"/>
        <pc:sldMkLst>
          <pc:docMk/>
          <pc:sldMk cId="4143292193" sldId="998"/>
        </pc:sldMkLst>
        <pc:spChg chg="mod">
          <ac:chgData name="Ismael Peña-López" userId="ad50cde2fbdf5e5c" providerId="LiveId" clId="{506555D1-7548-4E96-BCCF-C31D62D2058E}" dt="2025-05-05T20:12:36.690" v="622" actId="6549"/>
          <ac:spMkLst>
            <pc:docMk/>
            <pc:sldMk cId="4143292193" sldId="998"/>
            <ac:spMk id="3" creationId="{B5C36CFA-0A7A-506B-39CF-B8C981030F19}"/>
          </ac:spMkLst>
        </pc:spChg>
      </pc:sldChg>
      <pc:sldChg chg="modSp mod">
        <pc:chgData name="Ismael Peña-López" userId="ad50cde2fbdf5e5c" providerId="LiveId" clId="{506555D1-7548-4E96-BCCF-C31D62D2058E}" dt="2025-05-05T20:13:43.922" v="651" actId="3064"/>
        <pc:sldMkLst>
          <pc:docMk/>
          <pc:sldMk cId="2176879252" sldId="1000"/>
        </pc:sldMkLst>
        <pc:spChg chg="mod">
          <ac:chgData name="Ismael Peña-López" userId="ad50cde2fbdf5e5c" providerId="LiveId" clId="{506555D1-7548-4E96-BCCF-C31D62D2058E}" dt="2025-05-05T20:13:27.504" v="641" actId="20577"/>
          <ac:spMkLst>
            <pc:docMk/>
            <pc:sldMk cId="2176879252" sldId="1000"/>
            <ac:spMk id="7" creationId="{29A1EDD1-111E-D787-62AA-7ECFB6CFAAE0}"/>
          </ac:spMkLst>
        </pc:spChg>
        <pc:spChg chg="mod">
          <ac:chgData name="Ismael Peña-López" userId="ad50cde2fbdf5e5c" providerId="LiveId" clId="{506555D1-7548-4E96-BCCF-C31D62D2058E}" dt="2025-05-05T20:13:13.294" v="624" actId="20577"/>
          <ac:spMkLst>
            <pc:docMk/>
            <pc:sldMk cId="2176879252" sldId="1000"/>
            <ac:spMk id="10" creationId="{45911AC6-CDA7-F064-D7DF-34CE49105A8D}"/>
          </ac:spMkLst>
        </pc:spChg>
        <pc:spChg chg="mod">
          <ac:chgData name="Ismael Peña-López" userId="ad50cde2fbdf5e5c" providerId="LiveId" clId="{506555D1-7548-4E96-BCCF-C31D62D2058E}" dt="2025-05-05T20:13:43.922" v="651" actId="3064"/>
          <ac:spMkLst>
            <pc:docMk/>
            <pc:sldMk cId="2176879252" sldId="1000"/>
            <ac:spMk id="13" creationId="{2BAB44D0-415D-27BF-F2D6-3A4DEAB7D32F}"/>
          </ac:spMkLst>
        </pc:spChg>
      </pc:sldChg>
      <pc:sldChg chg="modSp mod">
        <pc:chgData name="Ismael Peña-López" userId="ad50cde2fbdf5e5c" providerId="LiveId" clId="{506555D1-7548-4E96-BCCF-C31D62D2058E}" dt="2025-05-05T20:14:03.085" v="652" actId="20577"/>
        <pc:sldMkLst>
          <pc:docMk/>
          <pc:sldMk cId="4187816140" sldId="1001"/>
        </pc:sldMkLst>
        <pc:spChg chg="mod">
          <ac:chgData name="Ismael Peña-López" userId="ad50cde2fbdf5e5c" providerId="LiveId" clId="{506555D1-7548-4E96-BCCF-C31D62D2058E}" dt="2025-05-05T20:14:03.085" v="652" actId="20577"/>
          <ac:spMkLst>
            <pc:docMk/>
            <pc:sldMk cId="4187816140" sldId="1001"/>
            <ac:spMk id="7" creationId="{637748F4-C6CF-EB38-6F66-3FDC497F3ADE}"/>
          </ac:spMkLst>
        </pc:spChg>
      </pc:sldChg>
      <pc:sldChg chg="modSp mod">
        <pc:chgData name="Ismael Peña-López" userId="ad50cde2fbdf5e5c" providerId="LiveId" clId="{506555D1-7548-4E96-BCCF-C31D62D2058E}" dt="2025-05-05T20:14:30.419" v="656" actId="555"/>
        <pc:sldMkLst>
          <pc:docMk/>
          <pc:sldMk cId="380451168" sldId="1002"/>
        </pc:sldMkLst>
        <pc:grpChg chg="mod">
          <ac:chgData name="Ismael Peña-López" userId="ad50cde2fbdf5e5c" providerId="LiveId" clId="{506555D1-7548-4E96-BCCF-C31D62D2058E}" dt="2025-05-05T20:14:30.419" v="656" actId="555"/>
          <ac:grpSpMkLst>
            <pc:docMk/>
            <pc:sldMk cId="380451168" sldId="1002"/>
            <ac:grpSpMk id="2" creationId="{A260480B-DB97-4416-9914-19D81E57ED51}"/>
          </ac:grpSpMkLst>
        </pc:grpChg>
        <pc:grpChg chg="mod">
          <ac:chgData name="Ismael Peña-López" userId="ad50cde2fbdf5e5c" providerId="LiveId" clId="{506555D1-7548-4E96-BCCF-C31D62D2058E}" dt="2025-05-05T20:14:27.435" v="655" actId="553"/>
          <ac:grpSpMkLst>
            <pc:docMk/>
            <pc:sldMk cId="380451168" sldId="1002"/>
            <ac:grpSpMk id="5" creationId="{27AEB3CC-D216-A37C-478F-957F18997678}"/>
          </ac:grpSpMkLst>
        </pc:grpChg>
        <pc:grpChg chg="mod">
          <ac:chgData name="Ismael Peña-López" userId="ad50cde2fbdf5e5c" providerId="LiveId" clId="{506555D1-7548-4E96-BCCF-C31D62D2058E}" dt="2025-05-05T20:14:23.333" v="654" actId="554"/>
          <ac:grpSpMkLst>
            <pc:docMk/>
            <pc:sldMk cId="380451168" sldId="1002"/>
            <ac:grpSpMk id="8" creationId="{96969DE1-B174-2D8A-0D16-BA8C4038A22B}"/>
          </ac:grpSpMkLst>
        </pc:grpChg>
        <pc:grpChg chg="mod">
          <ac:chgData name="Ismael Peña-López" userId="ad50cde2fbdf5e5c" providerId="LiveId" clId="{506555D1-7548-4E96-BCCF-C31D62D2058E}" dt="2025-05-05T20:14:30.419" v="656" actId="555"/>
          <ac:grpSpMkLst>
            <pc:docMk/>
            <pc:sldMk cId="380451168" sldId="1002"/>
            <ac:grpSpMk id="11" creationId="{663B9E93-86F4-44CA-573B-073AA14B72CB}"/>
          </ac:grpSpMkLst>
        </pc:grpChg>
      </pc:sldChg>
    </pc:docChg>
  </pc:docChgLst>
  <pc:docChgLst>
    <pc:chgData name="Ismael Peña-López" userId="ad50cde2fbdf5e5c" providerId="LiveId" clId="{2E102E31-1929-4549-8CAB-FDD082DD0210}"/>
    <pc:docChg chg="undo redo custSel addSld delSld modSld sldOrd modMainMaster">
      <pc:chgData name="Ismael Peña-López" userId="ad50cde2fbdf5e5c" providerId="LiveId" clId="{2E102E31-1929-4549-8CAB-FDD082DD0210}" dt="2025-05-05T18:37:30.895" v="3413" actId="20577"/>
      <pc:docMkLst>
        <pc:docMk/>
      </pc:docMkLst>
      <pc:sldChg chg="addSp delSp modSp mod">
        <pc:chgData name="Ismael Peña-López" userId="ad50cde2fbdf5e5c" providerId="LiveId" clId="{2E102E31-1929-4549-8CAB-FDD082DD0210}" dt="2025-05-04T07:36:31.873" v="207" actId="478"/>
        <pc:sldMkLst>
          <pc:docMk/>
          <pc:sldMk cId="0" sldId="256"/>
        </pc:sldMkLst>
        <pc:spChg chg="mod">
          <ac:chgData name="Ismael Peña-López" userId="ad50cde2fbdf5e5c" providerId="LiveId" clId="{2E102E31-1929-4549-8CAB-FDD082DD0210}" dt="2025-05-04T07:34:46.885" v="195" actId="14100"/>
          <ac:spMkLst>
            <pc:docMk/>
            <pc:sldMk cId="0" sldId="256"/>
            <ac:spMk id="2" creationId="{B5B0996B-DA9B-C983-4183-BDC7BABAD9D8}"/>
          </ac:spMkLst>
        </pc:spChg>
        <pc:spChg chg="mod">
          <ac:chgData name="Ismael Peña-López" userId="ad50cde2fbdf5e5c" providerId="LiveId" clId="{2E102E31-1929-4549-8CAB-FDD082DD0210}" dt="2025-05-04T07:35:47.852" v="203" actId="6549"/>
          <ac:spMkLst>
            <pc:docMk/>
            <pc:sldMk cId="0" sldId="256"/>
            <ac:spMk id="3" creationId="{F6D9CEEC-6D72-83B8-6EC5-5043FF1F984D}"/>
          </ac:spMkLst>
        </pc:spChg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3208734171" sldId="261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785759552" sldId="375"/>
        </pc:sldMkLst>
      </pc:sldChg>
      <pc:sldChg chg="modSp mod">
        <pc:chgData name="Ismael Peña-López" userId="ad50cde2fbdf5e5c" providerId="LiveId" clId="{2E102E31-1929-4549-8CAB-FDD082DD0210}" dt="2025-05-05T16:37:11.167" v="521" actId="114"/>
        <pc:sldMkLst>
          <pc:docMk/>
          <pc:sldMk cId="0" sldId="396"/>
        </pc:sldMkLst>
        <pc:spChg chg="mod">
          <ac:chgData name="Ismael Peña-López" userId="ad50cde2fbdf5e5c" providerId="LiveId" clId="{2E102E31-1929-4549-8CAB-FDD082DD0210}" dt="2025-05-05T16:37:11.167" v="521" actId="114"/>
          <ac:spMkLst>
            <pc:docMk/>
            <pc:sldMk cId="0" sldId="396"/>
            <ac:spMk id="3" creationId="{70330202-1192-45B5-BAC2-8AA7C25458D4}"/>
          </ac:spMkLst>
        </pc:spChg>
      </pc:sldChg>
      <pc:sldChg chg="modSp mod">
        <pc:chgData name="Ismael Peña-López" userId="ad50cde2fbdf5e5c" providerId="LiveId" clId="{2E102E31-1929-4549-8CAB-FDD082DD0210}" dt="2025-05-05T16:36:26.531" v="517" actId="6549"/>
        <pc:sldMkLst>
          <pc:docMk/>
          <pc:sldMk cId="0" sldId="417"/>
        </pc:sldMkLst>
        <pc:spChg chg="mod">
          <ac:chgData name="Ismael Peña-López" userId="ad50cde2fbdf5e5c" providerId="LiveId" clId="{2E102E31-1929-4549-8CAB-FDD082DD0210}" dt="2025-05-05T16:36:26.531" v="517" actId="6549"/>
          <ac:spMkLst>
            <pc:docMk/>
            <pc:sldMk cId="0" sldId="417"/>
            <ac:spMk id="3" creationId="{D6A3C45E-FD10-4B4D-BF09-C24F4F32324A}"/>
          </ac:spMkLst>
        </pc:spChg>
      </pc:sldChg>
      <pc:sldChg chg="del">
        <pc:chgData name="Ismael Peña-López" userId="ad50cde2fbdf5e5c" providerId="LiveId" clId="{2E102E31-1929-4549-8CAB-FDD082DD0210}" dt="2025-05-05T16:57:03.718" v="883" actId="47"/>
        <pc:sldMkLst>
          <pc:docMk/>
          <pc:sldMk cId="4183065823" sldId="448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033768957" sldId="483"/>
        </pc:sldMkLst>
      </pc:sldChg>
      <pc:sldChg chg="mod ord modShow">
        <pc:chgData name="Ismael Peña-López" userId="ad50cde2fbdf5e5c" providerId="LiveId" clId="{2E102E31-1929-4549-8CAB-FDD082DD0210}" dt="2025-05-05T17:10:44.610" v="1466"/>
        <pc:sldMkLst>
          <pc:docMk/>
          <pc:sldMk cId="0" sldId="490"/>
        </pc:sldMkLst>
      </pc:sldChg>
      <pc:sldChg chg="del">
        <pc:chgData name="Ismael Peña-López" userId="ad50cde2fbdf5e5c" providerId="LiveId" clId="{2E102E31-1929-4549-8CAB-FDD082DD0210}" dt="2025-05-05T16:57:03.718" v="883" actId="47"/>
        <pc:sldMkLst>
          <pc:docMk/>
          <pc:sldMk cId="0" sldId="491"/>
        </pc:sldMkLst>
      </pc:sldChg>
      <pc:sldChg chg="modSp del mod">
        <pc:chgData name="Ismael Peña-López" userId="ad50cde2fbdf5e5c" providerId="LiveId" clId="{2E102E31-1929-4549-8CAB-FDD082DD0210}" dt="2025-05-05T16:57:03.718" v="883" actId="47"/>
        <pc:sldMkLst>
          <pc:docMk/>
          <pc:sldMk cId="221004020" sldId="492"/>
        </pc:sldMkLst>
        <pc:spChg chg="mod">
          <ac:chgData name="Ismael Peña-López" userId="ad50cde2fbdf5e5c" providerId="LiveId" clId="{2E102E31-1929-4549-8CAB-FDD082DD0210}" dt="2025-05-05T16:55:56.434" v="862" actId="20577"/>
          <ac:spMkLst>
            <pc:docMk/>
            <pc:sldMk cId="221004020" sldId="492"/>
            <ac:spMk id="4" creationId="{0A426980-FB8A-1072-A0A4-81A7DEE4A93C}"/>
          </ac:spMkLst>
        </pc:spChg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085877209" sldId="500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695676342" sldId="647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7760488" sldId="665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24285686" sldId="672"/>
        </pc:sldMkLst>
      </pc:sldChg>
      <pc:sldChg chg="add del">
        <pc:chgData name="Ismael Peña-López" userId="ad50cde2fbdf5e5c" providerId="LiveId" clId="{2E102E31-1929-4549-8CAB-FDD082DD0210}" dt="2025-05-05T16:56:01.687" v="863" actId="47"/>
        <pc:sldMkLst>
          <pc:docMk/>
          <pc:sldMk cId="1198385295" sldId="674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1172335377" sldId="675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1188030260" sldId="676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794463912" sldId="677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1844861654" sldId="678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195969449" sldId="681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4090889281" sldId="683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3474781083" sldId="685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304066831" sldId="779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939904671" sldId="780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325077805" sldId="781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1948615503" sldId="789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817416637" sldId="806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3919282167" sldId="880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1110546201" sldId="894"/>
        </pc:sldMkLst>
      </pc:sldChg>
      <pc:sldChg chg="modSp mod">
        <pc:chgData name="Ismael Peña-López" userId="ad50cde2fbdf5e5c" providerId="LiveId" clId="{2E102E31-1929-4549-8CAB-FDD082DD0210}" dt="2025-05-05T16:52:06.378" v="735" actId="6549"/>
        <pc:sldMkLst>
          <pc:docMk/>
          <pc:sldMk cId="4109682686" sldId="910"/>
        </pc:sldMkLst>
        <pc:spChg chg="mod">
          <ac:chgData name="Ismael Peña-López" userId="ad50cde2fbdf5e5c" providerId="LiveId" clId="{2E102E31-1929-4549-8CAB-FDD082DD0210}" dt="2025-05-05T16:52:06.378" v="735" actId="6549"/>
          <ac:spMkLst>
            <pc:docMk/>
            <pc:sldMk cId="4109682686" sldId="910"/>
            <ac:spMk id="8194" creationId="{D825BB1F-5044-BE9F-5C4A-54405BDB1868}"/>
          </ac:spMkLst>
        </pc:spChg>
      </pc:sldChg>
      <pc:sldChg chg="addSp delSp modSp mod">
        <pc:chgData name="Ismael Peña-López" userId="ad50cde2fbdf5e5c" providerId="LiveId" clId="{2E102E31-1929-4549-8CAB-FDD082DD0210}" dt="2025-05-05T18:01:51.674" v="2503" actId="552"/>
        <pc:sldMkLst>
          <pc:docMk/>
          <pc:sldMk cId="3514859985" sldId="911"/>
        </pc:sldMkLst>
        <pc:spChg chg="del mod">
          <ac:chgData name="Ismael Peña-López" userId="ad50cde2fbdf5e5c" providerId="LiveId" clId="{2E102E31-1929-4549-8CAB-FDD082DD0210}" dt="2025-05-05T17:04:54.696" v="1414" actId="478"/>
          <ac:spMkLst>
            <pc:docMk/>
            <pc:sldMk cId="3514859985" sldId="911"/>
            <ac:spMk id="2" creationId="{AB5915BF-2BE2-631B-D6DB-29D39640BF00}"/>
          </ac:spMkLst>
        </pc:spChg>
        <pc:spChg chg="mod">
          <ac:chgData name="Ismael Peña-López" userId="ad50cde2fbdf5e5c" providerId="LiveId" clId="{2E102E31-1929-4549-8CAB-FDD082DD0210}" dt="2025-05-05T16:58:19.831" v="975" actId="20577"/>
          <ac:spMkLst>
            <pc:docMk/>
            <pc:sldMk cId="3514859985" sldId="911"/>
            <ac:spMk id="4" creationId="{57D87DF7-E025-0722-D1AF-3F4D7B2039E5}"/>
          </ac:spMkLst>
        </pc:spChg>
        <pc:spChg chg="mod">
          <ac:chgData name="Ismael Peña-López" userId="ad50cde2fbdf5e5c" providerId="LiveId" clId="{2E102E31-1929-4549-8CAB-FDD082DD0210}" dt="2025-05-05T16:57:17.543" v="886" actId="207"/>
          <ac:spMkLst>
            <pc:docMk/>
            <pc:sldMk cId="3514859985" sldId="911"/>
            <ac:spMk id="5" creationId="{AE9C6DE5-4367-9842-DE5B-923EB83DF067}"/>
          </ac:spMkLst>
        </pc:spChg>
        <pc:spChg chg="mod">
          <ac:chgData name="Ismael Peña-López" userId="ad50cde2fbdf5e5c" providerId="LiveId" clId="{2E102E31-1929-4549-8CAB-FDD082DD0210}" dt="2025-05-05T18:01:09.558" v="2459" actId="14100"/>
          <ac:spMkLst>
            <pc:docMk/>
            <pc:sldMk cId="3514859985" sldId="911"/>
            <ac:spMk id="7" creationId="{BFCB688C-3105-EBE3-5282-105A93B7CFDD}"/>
          </ac:spMkLst>
        </pc:spChg>
        <pc:spChg chg="mod">
          <ac:chgData name="Ismael Peña-López" userId="ad50cde2fbdf5e5c" providerId="LiveId" clId="{2E102E31-1929-4549-8CAB-FDD082DD0210}" dt="2025-05-05T16:58:26.369" v="977"/>
          <ac:spMkLst>
            <pc:docMk/>
            <pc:sldMk cId="3514859985" sldId="911"/>
            <ac:spMk id="8" creationId="{34493D75-76EA-F077-ACA3-AF5E819F1C29}"/>
          </ac:spMkLst>
        </pc:spChg>
        <pc:spChg chg="add mod">
          <ac:chgData name="Ismael Peña-López" userId="ad50cde2fbdf5e5c" providerId="LiveId" clId="{2E102E31-1929-4549-8CAB-FDD082DD0210}" dt="2025-05-05T16:58:45.050" v="989" actId="1076"/>
          <ac:spMkLst>
            <pc:docMk/>
            <pc:sldMk cId="3514859985" sldId="911"/>
            <ac:spMk id="9" creationId="{BFA39B6C-2A07-914E-1888-1D48FD9817CA}"/>
          </ac:spMkLst>
        </pc:spChg>
        <pc:spChg chg="mod">
          <ac:chgData name="Ismael Peña-López" userId="ad50cde2fbdf5e5c" providerId="LiveId" clId="{2E102E31-1929-4549-8CAB-FDD082DD0210}" dt="2025-05-05T18:01:20.543" v="2481" actId="14100"/>
          <ac:spMkLst>
            <pc:docMk/>
            <pc:sldMk cId="3514859985" sldId="911"/>
            <ac:spMk id="11" creationId="{63A125DF-CDEF-83D5-C199-9D6CF4DB45F0}"/>
          </ac:spMkLst>
        </pc:spChg>
        <pc:spChg chg="mod">
          <ac:chgData name="Ismael Peña-López" userId="ad50cde2fbdf5e5c" providerId="LiveId" clId="{2E102E31-1929-4549-8CAB-FDD082DD0210}" dt="2025-05-05T17:05:40.233" v="1427" actId="1036"/>
          <ac:spMkLst>
            <pc:docMk/>
            <pc:sldMk cId="3514859985" sldId="911"/>
            <ac:spMk id="12" creationId="{DE771A53-46A0-C9A9-DE0B-0ACF1FD7F8A3}"/>
          </ac:spMkLst>
        </pc:spChg>
        <pc:spChg chg="mod">
          <ac:chgData name="Ismael Peña-López" userId="ad50cde2fbdf5e5c" providerId="LiveId" clId="{2E102E31-1929-4549-8CAB-FDD082DD0210}" dt="2025-05-05T18:01:15.801" v="2467" actId="14100"/>
          <ac:spMkLst>
            <pc:docMk/>
            <pc:sldMk cId="3514859985" sldId="911"/>
            <ac:spMk id="14" creationId="{AF3355BE-DEFD-B70B-FD91-4A473C289D81}"/>
          </ac:spMkLst>
        </pc:spChg>
        <pc:spChg chg="mod">
          <ac:chgData name="Ismael Peña-López" userId="ad50cde2fbdf5e5c" providerId="LiveId" clId="{2E102E31-1929-4549-8CAB-FDD082DD0210}" dt="2025-05-05T16:59:09.308" v="1004"/>
          <ac:spMkLst>
            <pc:docMk/>
            <pc:sldMk cId="3514859985" sldId="911"/>
            <ac:spMk id="15" creationId="{024B1CB5-309D-971E-DFD4-D03DE91BB6D1}"/>
          </ac:spMkLst>
        </pc:spChg>
        <pc:spChg chg="mod">
          <ac:chgData name="Ismael Peña-López" userId="ad50cde2fbdf5e5c" providerId="LiveId" clId="{2E102E31-1929-4549-8CAB-FDD082DD0210}" dt="2025-05-05T18:01:41.232" v="2498" actId="14100"/>
          <ac:spMkLst>
            <pc:docMk/>
            <pc:sldMk cId="3514859985" sldId="911"/>
            <ac:spMk id="17" creationId="{9F1F8354-EF40-0F6E-EA56-E08C36B61884}"/>
          </ac:spMkLst>
        </pc:spChg>
        <pc:spChg chg="mod">
          <ac:chgData name="Ismael Peña-López" userId="ad50cde2fbdf5e5c" providerId="LiveId" clId="{2E102E31-1929-4549-8CAB-FDD082DD0210}" dt="2025-05-05T17:05:43.260" v="1428" actId="1036"/>
          <ac:spMkLst>
            <pc:docMk/>
            <pc:sldMk cId="3514859985" sldId="911"/>
            <ac:spMk id="18" creationId="{E2698918-E697-E9A4-2B8F-1A5A9C9EDB54}"/>
          </ac:spMkLst>
        </pc:spChg>
        <pc:spChg chg="mod">
          <ac:chgData name="Ismael Peña-López" userId="ad50cde2fbdf5e5c" providerId="LiveId" clId="{2E102E31-1929-4549-8CAB-FDD082DD0210}" dt="2025-05-05T17:05:29.580" v="1422"/>
          <ac:spMkLst>
            <pc:docMk/>
            <pc:sldMk cId="3514859985" sldId="911"/>
            <ac:spMk id="20" creationId="{7DC6690D-6E9B-9691-48ED-E3F31FC9AFE9}"/>
          </ac:spMkLst>
        </pc:spChg>
        <pc:spChg chg="mod">
          <ac:chgData name="Ismael Peña-López" userId="ad50cde2fbdf5e5c" providerId="LiveId" clId="{2E102E31-1929-4549-8CAB-FDD082DD0210}" dt="2025-05-05T17:05:29.580" v="1422"/>
          <ac:spMkLst>
            <pc:docMk/>
            <pc:sldMk cId="3514859985" sldId="911"/>
            <ac:spMk id="21" creationId="{EB2546D1-8CC1-B638-8068-4DF029B4E926}"/>
          </ac:spMkLst>
        </pc:spChg>
        <pc:grpChg chg="add del mod">
          <ac:chgData name="Ismael Peña-López" userId="ad50cde2fbdf5e5c" providerId="LiveId" clId="{2E102E31-1929-4549-8CAB-FDD082DD0210}" dt="2025-05-05T16:59:52.101" v="1030" actId="478"/>
          <ac:grpSpMkLst>
            <pc:docMk/>
            <pc:sldMk cId="3514859985" sldId="911"/>
            <ac:grpSpMk id="3" creationId="{26860290-E7AD-1FF9-3E08-F8FA079DBC29}"/>
          </ac:grpSpMkLst>
        </pc:grpChg>
        <pc:grpChg chg="add mod">
          <ac:chgData name="Ismael Peña-López" userId="ad50cde2fbdf5e5c" providerId="LiveId" clId="{2E102E31-1929-4549-8CAB-FDD082DD0210}" dt="2025-05-05T18:01:51.674" v="2503" actId="552"/>
          <ac:grpSpMkLst>
            <pc:docMk/>
            <pc:sldMk cId="3514859985" sldId="911"/>
            <ac:grpSpMk id="6" creationId="{2475D263-47EF-FAF3-1247-6D6F01DE5EB1}"/>
          </ac:grpSpMkLst>
        </pc:grpChg>
        <pc:grpChg chg="add mod">
          <ac:chgData name="Ismael Peña-López" userId="ad50cde2fbdf5e5c" providerId="LiveId" clId="{2E102E31-1929-4549-8CAB-FDD082DD0210}" dt="2025-05-05T18:01:51.674" v="2503" actId="552"/>
          <ac:grpSpMkLst>
            <pc:docMk/>
            <pc:sldMk cId="3514859985" sldId="911"/>
            <ac:grpSpMk id="10" creationId="{EE5074D0-0D81-9D55-7DBB-22025C05B5C7}"/>
          </ac:grpSpMkLst>
        </pc:grpChg>
        <pc:grpChg chg="add del mod">
          <ac:chgData name="Ismael Peña-López" userId="ad50cde2fbdf5e5c" providerId="LiveId" clId="{2E102E31-1929-4549-8CAB-FDD082DD0210}" dt="2025-05-05T18:01:46.228" v="2502" actId="1037"/>
          <ac:grpSpMkLst>
            <pc:docMk/>
            <pc:sldMk cId="3514859985" sldId="911"/>
            <ac:grpSpMk id="13" creationId="{C6B33E8B-2978-A4C0-D553-B0EA0F118123}"/>
          </ac:grpSpMkLst>
        </pc:grpChg>
        <pc:grpChg chg="add mod">
          <ac:chgData name="Ismael Peña-López" userId="ad50cde2fbdf5e5c" providerId="LiveId" clId="{2E102E31-1929-4549-8CAB-FDD082DD0210}" dt="2025-05-05T17:51:40.599" v="1866" actId="1036"/>
          <ac:grpSpMkLst>
            <pc:docMk/>
            <pc:sldMk cId="3514859985" sldId="911"/>
            <ac:grpSpMk id="16" creationId="{367BCA1F-BF99-EA8B-3ACD-BA01A580E59D}"/>
          </ac:grpSpMkLst>
        </pc:grpChg>
        <pc:grpChg chg="add mod">
          <ac:chgData name="Ismael Peña-López" userId="ad50cde2fbdf5e5c" providerId="LiveId" clId="{2E102E31-1929-4549-8CAB-FDD082DD0210}" dt="2025-05-05T17:05:29.580" v="1422"/>
          <ac:grpSpMkLst>
            <pc:docMk/>
            <pc:sldMk cId="3514859985" sldId="911"/>
            <ac:grpSpMk id="19" creationId="{DE7E29AE-B7E7-57E0-CACC-502D6640CDE4}"/>
          </ac:grpSpMkLst>
        </pc:grpChg>
      </pc:sldChg>
      <pc:sldChg chg="mod ord modShow">
        <pc:chgData name="Ismael Peña-López" userId="ad50cde2fbdf5e5c" providerId="LiveId" clId="{2E102E31-1929-4549-8CAB-FDD082DD0210}" dt="2025-05-05T18:33:02.547" v="3208"/>
        <pc:sldMkLst>
          <pc:docMk/>
          <pc:sldMk cId="2838258416" sldId="914"/>
        </pc:sldMkLst>
      </pc:sldChg>
      <pc:sldChg chg="mod ord modShow">
        <pc:chgData name="Ismael Peña-López" userId="ad50cde2fbdf5e5c" providerId="LiveId" clId="{2E102E31-1929-4549-8CAB-FDD082DD0210}" dt="2025-05-05T18:33:02.547" v="3208"/>
        <pc:sldMkLst>
          <pc:docMk/>
          <pc:sldMk cId="2968694435" sldId="915"/>
        </pc:sldMkLst>
      </pc:sldChg>
      <pc:sldChg chg="modSp mod">
        <pc:chgData name="Ismael Peña-López" userId="ad50cde2fbdf5e5c" providerId="LiveId" clId="{2E102E31-1929-4549-8CAB-FDD082DD0210}" dt="2025-05-05T16:51:21.912" v="705" actId="20577"/>
        <pc:sldMkLst>
          <pc:docMk/>
          <pc:sldMk cId="0" sldId="918"/>
        </pc:sldMkLst>
        <pc:spChg chg="mod">
          <ac:chgData name="Ismael Peña-López" userId="ad50cde2fbdf5e5c" providerId="LiveId" clId="{2E102E31-1929-4549-8CAB-FDD082DD0210}" dt="2025-05-05T16:51:21.912" v="705" actId="20577"/>
          <ac:spMkLst>
            <pc:docMk/>
            <pc:sldMk cId="0" sldId="918"/>
            <ac:spMk id="3" creationId="{1CA67905-8140-6155-17D7-42BB337B3AD8}"/>
          </ac:spMkLst>
        </pc:spChg>
      </pc:sldChg>
      <pc:sldChg chg="del">
        <pc:chgData name="Ismael Peña-López" userId="ad50cde2fbdf5e5c" providerId="LiveId" clId="{2E102E31-1929-4549-8CAB-FDD082DD0210}" dt="2025-05-05T17:08:19.695" v="1429" actId="47"/>
        <pc:sldMkLst>
          <pc:docMk/>
          <pc:sldMk cId="745817301" sldId="925"/>
        </pc:sldMkLst>
      </pc:sldChg>
      <pc:sldChg chg="del">
        <pc:chgData name="Ismael Peña-López" userId="ad50cde2fbdf5e5c" providerId="LiveId" clId="{2E102E31-1929-4549-8CAB-FDD082DD0210}" dt="2025-05-05T17:08:19.695" v="1429" actId="47"/>
        <pc:sldMkLst>
          <pc:docMk/>
          <pc:sldMk cId="2432121057" sldId="926"/>
        </pc:sldMkLst>
      </pc:sldChg>
      <pc:sldChg chg="del">
        <pc:chgData name="Ismael Peña-López" userId="ad50cde2fbdf5e5c" providerId="LiveId" clId="{2E102E31-1929-4549-8CAB-FDD082DD0210}" dt="2025-05-05T17:08:19.695" v="1429" actId="47"/>
        <pc:sldMkLst>
          <pc:docMk/>
          <pc:sldMk cId="3329179785" sldId="927"/>
        </pc:sldMkLst>
      </pc:sldChg>
      <pc:sldChg chg="del">
        <pc:chgData name="Ismael Peña-López" userId="ad50cde2fbdf5e5c" providerId="LiveId" clId="{2E102E31-1929-4549-8CAB-FDD082DD0210}" dt="2025-05-05T17:08:19.695" v="1429" actId="47"/>
        <pc:sldMkLst>
          <pc:docMk/>
          <pc:sldMk cId="1532469441" sldId="928"/>
        </pc:sldMkLst>
      </pc:sldChg>
      <pc:sldChg chg="del">
        <pc:chgData name="Ismael Peña-López" userId="ad50cde2fbdf5e5c" providerId="LiveId" clId="{2E102E31-1929-4549-8CAB-FDD082DD0210}" dt="2025-05-05T17:08:19.695" v="1429" actId="47"/>
        <pc:sldMkLst>
          <pc:docMk/>
          <pc:sldMk cId="2232424085" sldId="929"/>
        </pc:sldMkLst>
      </pc:sldChg>
      <pc:sldChg chg="del">
        <pc:chgData name="Ismael Peña-López" userId="ad50cde2fbdf5e5c" providerId="LiveId" clId="{2E102E31-1929-4549-8CAB-FDD082DD0210}" dt="2025-05-05T17:08:19.695" v="1429" actId="47"/>
        <pc:sldMkLst>
          <pc:docMk/>
          <pc:sldMk cId="1127933976" sldId="930"/>
        </pc:sldMkLst>
      </pc:sldChg>
      <pc:sldChg chg="del">
        <pc:chgData name="Ismael Peña-López" userId="ad50cde2fbdf5e5c" providerId="LiveId" clId="{2E102E31-1929-4549-8CAB-FDD082DD0210}" dt="2025-05-05T17:08:19.695" v="1429" actId="47"/>
        <pc:sldMkLst>
          <pc:docMk/>
          <pc:sldMk cId="1556026170" sldId="931"/>
        </pc:sldMkLst>
      </pc:sldChg>
      <pc:sldChg chg="del">
        <pc:chgData name="Ismael Peña-López" userId="ad50cde2fbdf5e5c" providerId="LiveId" clId="{2E102E31-1929-4549-8CAB-FDD082DD0210}" dt="2025-05-05T17:08:19.695" v="1429" actId="47"/>
        <pc:sldMkLst>
          <pc:docMk/>
          <pc:sldMk cId="4181622866" sldId="932"/>
        </pc:sldMkLst>
      </pc:sldChg>
      <pc:sldChg chg="del">
        <pc:chgData name="Ismael Peña-López" userId="ad50cde2fbdf5e5c" providerId="LiveId" clId="{2E102E31-1929-4549-8CAB-FDD082DD0210}" dt="2025-05-05T17:08:19.695" v="1429" actId="47"/>
        <pc:sldMkLst>
          <pc:docMk/>
          <pc:sldMk cId="3949422741" sldId="933"/>
        </pc:sldMkLst>
      </pc:sldChg>
      <pc:sldChg chg="del">
        <pc:chgData name="Ismael Peña-López" userId="ad50cde2fbdf5e5c" providerId="LiveId" clId="{2E102E31-1929-4549-8CAB-FDD082DD0210}" dt="2025-05-05T17:08:19.695" v="1429" actId="47"/>
        <pc:sldMkLst>
          <pc:docMk/>
          <pc:sldMk cId="303533451" sldId="934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88392656" sldId="935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987242736" sldId="936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933538597" sldId="937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400033996" sldId="938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1097463709" sldId="939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3550180299" sldId="940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17969236" sldId="948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350876257" sldId="949"/>
        </pc:sldMkLst>
      </pc:sldChg>
      <pc:sldChg chg="modSp mod">
        <pc:chgData name="Ismael Peña-López" userId="ad50cde2fbdf5e5c" providerId="LiveId" clId="{2E102E31-1929-4549-8CAB-FDD082DD0210}" dt="2025-05-05T16:53:27.182" v="831"/>
        <pc:sldMkLst>
          <pc:docMk/>
          <pc:sldMk cId="3507991296" sldId="953"/>
        </pc:sldMkLst>
        <pc:spChg chg="mod">
          <ac:chgData name="Ismael Peña-López" userId="ad50cde2fbdf5e5c" providerId="LiveId" clId="{2E102E31-1929-4549-8CAB-FDD082DD0210}" dt="2025-05-05T16:53:27.182" v="831"/>
          <ac:spMkLst>
            <pc:docMk/>
            <pc:sldMk cId="3507991296" sldId="953"/>
            <ac:spMk id="8194" creationId="{714F5E95-E290-FCDD-CD9D-76F0B5EFCF8A}"/>
          </ac:spMkLst>
        </pc:spChg>
      </pc:sldChg>
      <pc:sldChg chg="modSp mod">
        <pc:chgData name="Ismael Peña-López" userId="ad50cde2fbdf5e5c" providerId="LiveId" clId="{2E102E31-1929-4549-8CAB-FDD082DD0210}" dt="2025-05-05T16:52:32.519" v="773" actId="20577"/>
        <pc:sldMkLst>
          <pc:docMk/>
          <pc:sldMk cId="384888216" sldId="958"/>
        </pc:sldMkLst>
        <pc:spChg chg="mod">
          <ac:chgData name="Ismael Peña-López" userId="ad50cde2fbdf5e5c" providerId="LiveId" clId="{2E102E31-1929-4549-8CAB-FDD082DD0210}" dt="2025-05-05T16:52:32.519" v="773" actId="20577"/>
          <ac:spMkLst>
            <pc:docMk/>
            <pc:sldMk cId="384888216" sldId="958"/>
            <ac:spMk id="8194" creationId="{4C3CFD6A-158B-20C2-0D8A-D9CF1841F202}"/>
          </ac:spMkLst>
        </pc:spChg>
      </pc:sldChg>
      <pc:sldChg chg="modSp mod">
        <pc:chgData name="Ismael Peña-López" userId="ad50cde2fbdf5e5c" providerId="LiveId" clId="{2E102E31-1929-4549-8CAB-FDD082DD0210}" dt="2025-05-05T18:32:33.341" v="3206" actId="6549"/>
        <pc:sldMkLst>
          <pc:docMk/>
          <pc:sldMk cId="3125640331" sldId="959"/>
        </pc:sldMkLst>
        <pc:spChg chg="mod">
          <ac:chgData name="Ismael Peña-López" userId="ad50cde2fbdf5e5c" providerId="LiveId" clId="{2E102E31-1929-4549-8CAB-FDD082DD0210}" dt="2025-05-05T18:32:33.341" v="3206" actId="6549"/>
          <ac:spMkLst>
            <pc:docMk/>
            <pc:sldMk cId="3125640331" sldId="959"/>
            <ac:spMk id="8194" creationId="{5EC656BE-FE57-BD17-71B6-73558FA77CE6}"/>
          </ac:spMkLst>
        </pc:spChg>
      </pc:sldChg>
      <pc:sldChg chg="del">
        <pc:chgData name="Ismael Peña-López" userId="ad50cde2fbdf5e5c" providerId="LiveId" clId="{2E102E31-1929-4549-8CAB-FDD082DD0210}" dt="2025-05-05T17:08:19.695" v="1429" actId="47"/>
        <pc:sldMkLst>
          <pc:docMk/>
          <pc:sldMk cId="3994247213" sldId="960"/>
        </pc:sldMkLst>
      </pc:sldChg>
      <pc:sldChg chg="del">
        <pc:chgData name="Ismael Peña-López" userId="ad50cde2fbdf5e5c" providerId="LiveId" clId="{2E102E31-1929-4549-8CAB-FDD082DD0210}" dt="2025-05-04T07:32:51.003" v="107" actId="47"/>
        <pc:sldMkLst>
          <pc:docMk/>
          <pc:sldMk cId="4182541220" sldId="961"/>
        </pc:sldMkLst>
      </pc:sldChg>
      <pc:sldChg chg="modSp mod">
        <pc:chgData name="Ismael Peña-López" userId="ad50cde2fbdf5e5c" providerId="LiveId" clId="{2E102E31-1929-4549-8CAB-FDD082DD0210}" dt="2025-05-05T16:56:10.633" v="882" actId="20577"/>
        <pc:sldMkLst>
          <pc:docMk/>
          <pc:sldMk cId="2932082384" sldId="962"/>
        </pc:sldMkLst>
        <pc:spChg chg="mod">
          <ac:chgData name="Ismael Peña-López" userId="ad50cde2fbdf5e5c" providerId="LiveId" clId="{2E102E31-1929-4549-8CAB-FDD082DD0210}" dt="2025-05-05T16:56:10.633" v="882" actId="20577"/>
          <ac:spMkLst>
            <pc:docMk/>
            <pc:sldMk cId="2932082384" sldId="962"/>
            <ac:spMk id="4" creationId="{22849210-69F3-BAC0-6582-A39EFAB2A87B}"/>
          </ac:spMkLst>
        </pc:spChg>
      </pc:sldChg>
      <pc:sldChg chg="modSp del mod">
        <pc:chgData name="Ismael Peña-López" userId="ad50cde2fbdf5e5c" providerId="LiveId" clId="{2E102E31-1929-4549-8CAB-FDD082DD0210}" dt="2025-05-05T16:29:13.385" v="426" actId="47"/>
        <pc:sldMkLst>
          <pc:docMk/>
          <pc:sldMk cId="3687009257" sldId="963"/>
        </pc:sldMkLst>
        <pc:spChg chg="mod">
          <ac:chgData name="Ismael Peña-López" userId="ad50cde2fbdf5e5c" providerId="LiveId" clId="{2E102E31-1929-4549-8CAB-FDD082DD0210}" dt="2025-05-05T16:28:25.567" v="418" actId="20577"/>
          <ac:spMkLst>
            <pc:docMk/>
            <pc:sldMk cId="3687009257" sldId="963"/>
            <ac:spMk id="3" creationId="{3C37BC79-FB06-6691-68BF-0CF7E4C347BD}"/>
          </ac:spMkLst>
        </pc:spChg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1013824597" sldId="964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1554624387" sldId="965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232370316" sldId="966"/>
        </pc:sldMkLst>
      </pc:sldChg>
      <pc:sldChg chg="del">
        <pc:chgData name="Ismael Peña-López" userId="ad50cde2fbdf5e5c" providerId="LiveId" clId="{2E102E31-1929-4549-8CAB-FDD082DD0210}" dt="2025-05-05T17:08:19.695" v="1429" actId="47"/>
        <pc:sldMkLst>
          <pc:docMk/>
          <pc:sldMk cId="3739785727" sldId="968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464351939" sldId="969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3578343492" sldId="970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1631881285" sldId="971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541493103" sldId="972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1551440258" sldId="973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276974679" sldId="974"/>
        </pc:sldMkLst>
      </pc:sldChg>
      <pc:sldChg chg="del">
        <pc:chgData name="Ismael Peña-López" userId="ad50cde2fbdf5e5c" providerId="LiveId" clId="{2E102E31-1929-4549-8CAB-FDD082DD0210}" dt="2025-05-04T06:18:10.911" v="0" actId="47"/>
        <pc:sldMkLst>
          <pc:docMk/>
          <pc:sldMk cId="2737673467" sldId="975"/>
        </pc:sldMkLst>
      </pc:sldChg>
      <pc:sldChg chg="addSp delSp modSp mod ord modShow">
        <pc:chgData name="Ismael Peña-López" userId="ad50cde2fbdf5e5c" providerId="LiveId" clId="{2E102E31-1929-4549-8CAB-FDD082DD0210}" dt="2025-05-05T17:10:44.610" v="1466"/>
        <pc:sldMkLst>
          <pc:docMk/>
          <pc:sldMk cId="2954705609" sldId="976"/>
        </pc:sldMkLst>
        <pc:spChg chg="mod">
          <ac:chgData name="Ismael Peña-López" userId="ad50cde2fbdf5e5c" providerId="LiveId" clId="{2E102E31-1929-4549-8CAB-FDD082DD0210}" dt="2025-05-05T17:10:00.593" v="1455"/>
          <ac:spMkLst>
            <pc:docMk/>
            <pc:sldMk cId="2954705609" sldId="976"/>
            <ac:spMk id="4" creationId="{BF42A163-34D5-5BEF-2126-DC916EC3622E}"/>
          </ac:spMkLst>
        </pc:spChg>
        <pc:spChg chg="mod">
          <ac:chgData name="Ismael Peña-López" userId="ad50cde2fbdf5e5c" providerId="LiveId" clId="{2E102E31-1929-4549-8CAB-FDD082DD0210}" dt="2025-05-05T17:10:00.593" v="1455"/>
          <ac:spMkLst>
            <pc:docMk/>
            <pc:sldMk cId="2954705609" sldId="976"/>
            <ac:spMk id="5" creationId="{21DA84BB-9E04-1392-18EA-D3B5BBAAC4DA}"/>
          </ac:spMkLst>
        </pc:spChg>
        <pc:spChg chg="mod">
          <ac:chgData name="Ismael Peña-López" userId="ad50cde2fbdf5e5c" providerId="LiveId" clId="{2E102E31-1929-4549-8CAB-FDD082DD0210}" dt="2025-05-05T17:10:00.593" v="1455"/>
          <ac:spMkLst>
            <pc:docMk/>
            <pc:sldMk cId="2954705609" sldId="976"/>
            <ac:spMk id="7" creationId="{D7132F9D-27AA-AE64-BEF5-842C292ED45B}"/>
          </ac:spMkLst>
        </pc:spChg>
        <pc:spChg chg="mod">
          <ac:chgData name="Ismael Peña-López" userId="ad50cde2fbdf5e5c" providerId="LiveId" clId="{2E102E31-1929-4549-8CAB-FDD082DD0210}" dt="2025-05-05T17:10:00.593" v="1455"/>
          <ac:spMkLst>
            <pc:docMk/>
            <pc:sldMk cId="2954705609" sldId="976"/>
            <ac:spMk id="8" creationId="{8470B107-3B67-D18D-5030-131262E3F519}"/>
          </ac:spMkLst>
        </pc:spChg>
        <pc:spChg chg="mod">
          <ac:chgData name="Ismael Peña-López" userId="ad50cde2fbdf5e5c" providerId="LiveId" clId="{2E102E31-1929-4549-8CAB-FDD082DD0210}" dt="2025-05-05T17:10:00.593" v="1455"/>
          <ac:spMkLst>
            <pc:docMk/>
            <pc:sldMk cId="2954705609" sldId="976"/>
            <ac:spMk id="10" creationId="{D2FB9F3B-8F5B-0375-50C5-0C4469B37FB3}"/>
          </ac:spMkLst>
        </pc:spChg>
        <pc:spChg chg="mod">
          <ac:chgData name="Ismael Peña-López" userId="ad50cde2fbdf5e5c" providerId="LiveId" clId="{2E102E31-1929-4549-8CAB-FDD082DD0210}" dt="2025-05-05T17:10:00.593" v="1455"/>
          <ac:spMkLst>
            <pc:docMk/>
            <pc:sldMk cId="2954705609" sldId="976"/>
            <ac:spMk id="11" creationId="{872462EF-B7ED-7F36-A3CE-BC8A203687FB}"/>
          </ac:spMkLst>
        </pc:spChg>
        <pc:spChg chg="mod">
          <ac:chgData name="Ismael Peña-López" userId="ad50cde2fbdf5e5c" providerId="LiveId" clId="{2E102E31-1929-4549-8CAB-FDD082DD0210}" dt="2025-05-05T17:10:00.593" v="1455"/>
          <ac:spMkLst>
            <pc:docMk/>
            <pc:sldMk cId="2954705609" sldId="976"/>
            <ac:spMk id="13" creationId="{9AC63CB8-8377-814C-9DD8-2018771BD72B}"/>
          </ac:spMkLst>
        </pc:spChg>
        <pc:spChg chg="mod">
          <ac:chgData name="Ismael Peña-López" userId="ad50cde2fbdf5e5c" providerId="LiveId" clId="{2E102E31-1929-4549-8CAB-FDD082DD0210}" dt="2025-05-05T17:10:00.593" v="1455"/>
          <ac:spMkLst>
            <pc:docMk/>
            <pc:sldMk cId="2954705609" sldId="976"/>
            <ac:spMk id="14" creationId="{37F19575-B048-E92E-FEC7-B55E4DD9F0DB}"/>
          </ac:spMkLst>
        </pc:spChg>
        <pc:grpChg chg="add del mod">
          <ac:chgData name="Ismael Peña-López" userId="ad50cde2fbdf5e5c" providerId="LiveId" clId="{2E102E31-1929-4549-8CAB-FDD082DD0210}" dt="2025-05-05T17:10:15.784" v="1459" actId="478"/>
          <ac:grpSpMkLst>
            <pc:docMk/>
            <pc:sldMk cId="2954705609" sldId="976"/>
            <ac:grpSpMk id="3" creationId="{C483A390-DF8E-0830-0AE0-019EBC541E6B}"/>
          </ac:grpSpMkLst>
        </pc:grpChg>
        <pc:grpChg chg="add del mod">
          <ac:chgData name="Ismael Peña-López" userId="ad50cde2fbdf5e5c" providerId="LiveId" clId="{2E102E31-1929-4549-8CAB-FDD082DD0210}" dt="2025-05-05T17:10:15.784" v="1459" actId="478"/>
          <ac:grpSpMkLst>
            <pc:docMk/>
            <pc:sldMk cId="2954705609" sldId="976"/>
            <ac:grpSpMk id="6" creationId="{875283F9-C129-1BE1-0C0E-E648996201AD}"/>
          </ac:grpSpMkLst>
        </pc:grpChg>
        <pc:grpChg chg="del">
          <ac:chgData name="Ismael Peña-López" userId="ad50cde2fbdf5e5c" providerId="LiveId" clId="{2E102E31-1929-4549-8CAB-FDD082DD0210}" dt="2025-05-05T17:10:15.784" v="1459" actId="478"/>
          <ac:grpSpMkLst>
            <pc:docMk/>
            <pc:sldMk cId="2954705609" sldId="976"/>
            <ac:grpSpMk id="9" creationId="{41381BBE-40E7-032D-5D4C-8BD07F108353}"/>
          </ac:grpSpMkLst>
        </pc:grpChg>
        <pc:grpChg chg="del">
          <ac:chgData name="Ismael Peña-López" userId="ad50cde2fbdf5e5c" providerId="LiveId" clId="{2E102E31-1929-4549-8CAB-FDD082DD0210}" dt="2025-05-05T17:10:15.784" v="1459" actId="478"/>
          <ac:grpSpMkLst>
            <pc:docMk/>
            <pc:sldMk cId="2954705609" sldId="976"/>
            <ac:grpSpMk id="12" creationId="{96DF82DF-99E1-82F3-6C6D-D2896196C975}"/>
          </ac:grpSpMkLst>
        </pc:grpChg>
      </pc:sldChg>
      <pc:sldChg chg="addSp delSp modSp mod ord modShow">
        <pc:chgData name="Ismael Peña-López" userId="ad50cde2fbdf5e5c" providerId="LiveId" clId="{2E102E31-1929-4549-8CAB-FDD082DD0210}" dt="2025-05-05T17:10:44.610" v="1466"/>
        <pc:sldMkLst>
          <pc:docMk/>
          <pc:sldMk cId="3858684433" sldId="977"/>
        </pc:sldMkLst>
        <pc:spChg chg="mod">
          <ac:chgData name="Ismael Peña-López" userId="ad50cde2fbdf5e5c" providerId="LiveId" clId="{2E102E31-1929-4549-8CAB-FDD082DD0210}" dt="2025-05-05T17:10:04.437" v="1457"/>
          <ac:spMkLst>
            <pc:docMk/>
            <pc:sldMk cId="3858684433" sldId="977"/>
            <ac:spMk id="4" creationId="{CE14FFE6-7BC3-F340-DC6E-D82852448A48}"/>
          </ac:spMkLst>
        </pc:spChg>
        <pc:spChg chg="mod">
          <ac:chgData name="Ismael Peña-López" userId="ad50cde2fbdf5e5c" providerId="LiveId" clId="{2E102E31-1929-4549-8CAB-FDD082DD0210}" dt="2025-05-05T17:10:04.437" v="1457"/>
          <ac:spMkLst>
            <pc:docMk/>
            <pc:sldMk cId="3858684433" sldId="977"/>
            <ac:spMk id="5" creationId="{DC124701-1D83-2CCB-2352-00B3C7B481A7}"/>
          </ac:spMkLst>
        </pc:spChg>
        <pc:spChg chg="mod">
          <ac:chgData name="Ismael Peña-López" userId="ad50cde2fbdf5e5c" providerId="LiveId" clId="{2E102E31-1929-4549-8CAB-FDD082DD0210}" dt="2025-05-05T17:10:04.437" v="1457"/>
          <ac:spMkLst>
            <pc:docMk/>
            <pc:sldMk cId="3858684433" sldId="977"/>
            <ac:spMk id="7" creationId="{F4F674A5-342E-30BC-670B-436C1B428CA9}"/>
          </ac:spMkLst>
        </pc:spChg>
        <pc:spChg chg="mod">
          <ac:chgData name="Ismael Peña-López" userId="ad50cde2fbdf5e5c" providerId="LiveId" clId="{2E102E31-1929-4549-8CAB-FDD082DD0210}" dt="2025-05-05T17:10:04.437" v="1457"/>
          <ac:spMkLst>
            <pc:docMk/>
            <pc:sldMk cId="3858684433" sldId="977"/>
            <ac:spMk id="8" creationId="{54975049-273D-7B3E-F49C-2795E87EB491}"/>
          </ac:spMkLst>
        </pc:spChg>
        <pc:spChg chg="mod">
          <ac:chgData name="Ismael Peña-López" userId="ad50cde2fbdf5e5c" providerId="LiveId" clId="{2E102E31-1929-4549-8CAB-FDD082DD0210}" dt="2025-05-05T17:10:04.437" v="1457"/>
          <ac:spMkLst>
            <pc:docMk/>
            <pc:sldMk cId="3858684433" sldId="977"/>
            <ac:spMk id="10" creationId="{41A32FCC-E9A5-E8DA-1114-C1249DED1F26}"/>
          </ac:spMkLst>
        </pc:spChg>
        <pc:spChg chg="mod">
          <ac:chgData name="Ismael Peña-López" userId="ad50cde2fbdf5e5c" providerId="LiveId" clId="{2E102E31-1929-4549-8CAB-FDD082DD0210}" dt="2025-05-05T17:10:04.437" v="1457"/>
          <ac:spMkLst>
            <pc:docMk/>
            <pc:sldMk cId="3858684433" sldId="977"/>
            <ac:spMk id="11" creationId="{D5D0D432-2446-5238-72A2-5497F1534253}"/>
          </ac:spMkLst>
        </pc:spChg>
        <pc:spChg chg="mod">
          <ac:chgData name="Ismael Peña-López" userId="ad50cde2fbdf5e5c" providerId="LiveId" clId="{2E102E31-1929-4549-8CAB-FDD082DD0210}" dt="2025-05-05T17:10:04.437" v="1457"/>
          <ac:spMkLst>
            <pc:docMk/>
            <pc:sldMk cId="3858684433" sldId="977"/>
            <ac:spMk id="13" creationId="{82EE4331-F38F-6B65-6FF0-00553297EED5}"/>
          </ac:spMkLst>
        </pc:spChg>
        <pc:spChg chg="mod">
          <ac:chgData name="Ismael Peña-López" userId="ad50cde2fbdf5e5c" providerId="LiveId" clId="{2E102E31-1929-4549-8CAB-FDD082DD0210}" dt="2025-05-05T17:10:04.437" v="1457"/>
          <ac:spMkLst>
            <pc:docMk/>
            <pc:sldMk cId="3858684433" sldId="977"/>
            <ac:spMk id="14" creationId="{5324EC8D-BE50-9507-D6B2-3400E985F8E2}"/>
          </ac:spMkLst>
        </pc:spChg>
        <pc:grpChg chg="add del mod">
          <ac:chgData name="Ismael Peña-López" userId="ad50cde2fbdf5e5c" providerId="LiveId" clId="{2E102E31-1929-4549-8CAB-FDD082DD0210}" dt="2025-05-05T17:10:21.017" v="1460" actId="478"/>
          <ac:grpSpMkLst>
            <pc:docMk/>
            <pc:sldMk cId="3858684433" sldId="977"/>
            <ac:grpSpMk id="3" creationId="{691DB842-79F6-AD56-2FF1-AD02AF01C092}"/>
          </ac:grpSpMkLst>
        </pc:grpChg>
        <pc:grpChg chg="del">
          <ac:chgData name="Ismael Peña-López" userId="ad50cde2fbdf5e5c" providerId="LiveId" clId="{2E102E31-1929-4549-8CAB-FDD082DD0210}" dt="2025-05-05T17:10:21.017" v="1460" actId="478"/>
          <ac:grpSpMkLst>
            <pc:docMk/>
            <pc:sldMk cId="3858684433" sldId="977"/>
            <ac:grpSpMk id="6" creationId="{45BA89C8-4904-B4EB-D993-B08F9B253536}"/>
          </ac:grpSpMkLst>
        </pc:grpChg>
        <pc:grpChg chg="del">
          <ac:chgData name="Ismael Peña-López" userId="ad50cde2fbdf5e5c" providerId="LiveId" clId="{2E102E31-1929-4549-8CAB-FDD082DD0210}" dt="2025-05-05T17:10:21.017" v="1460" actId="478"/>
          <ac:grpSpMkLst>
            <pc:docMk/>
            <pc:sldMk cId="3858684433" sldId="977"/>
            <ac:grpSpMk id="9" creationId="{3B5C4D15-D417-28E7-2B1D-27D75578BE74}"/>
          </ac:grpSpMkLst>
        </pc:grpChg>
        <pc:grpChg chg="add del mod">
          <ac:chgData name="Ismael Peña-López" userId="ad50cde2fbdf5e5c" providerId="LiveId" clId="{2E102E31-1929-4549-8CAB-FDD082DD0210}" dt="2025-05-05T17:10:21.017" v="1460" actId="478"/>
          <ac:grpSpMkLst>
            <pc:docMk/>
            <pc:sldMk cId="3858684433" sldId="977"/>
            <ac:grpSpMk id="12" creationId="{AF966E82-F15B-CA0A-5F37-0AA7EB486202}"/>
          </ac:grpSpMkLst>
        </pc:grpChg>
      </pc:sldChg>
      <pc:sldChg chg="mod ord modShow">
        <pc:chgData name="Ismael Peña-López" userId="ad50cde2fbdf5e5c" providerId="LiveId" clId="{2E102E31-1929-4549-8CAB-FDD082DD0210}" dt="2025-05-05T17:10:44.610" v="1466"/>
        <pc:sldMkLst>
          <pc:docMk/>
          <pc:sldMk cId="596508922" sldId="978"/>
        </pc:sldMkLst>
      </pc:sldChg>
      <pc:sldChg chg="addSp delSp modSp mod ord modShow">
        <pc:chgData name="Ismael Peña-López" userId="ad50cde2fbdf5e5c" providerId="LiveId" clId="{2E102E31-1929-4549-8CAB-FDD082DD0210}" dt="2025-05-05T17:10:44.610" v="1466"/>
        <pc:sldMkLst>
          <pc:docMk/>
          <pc:sldMk cId="4223133762" sldId="979"/>
        </pc:sldMkLst>
        <pc:spChg chg="mod">
          <ac:chgData name="Ismael Peña-López" userId="ad50cde2fbdf5e5c" providerId="LiveId" clId="{2E102E31-1929-4549-8CAB-FDD082DD0210}" dt="2025-05-05T17:09:31.387" v="1446" actId="20577"/>
          <ac:spMkLst>
            <pc:docMk/>
            <pc:sldMk cId="4223133762" sldId="979"/>
            <ac:spMk id="3" creationId="{703997BF-6DEB-ECEE-DC56-B1129C364A8F}"/>
          </ac:spMkLst>
        </pc:spChg>
        <pc:spChg chg="mod">
          <ac:chgData name="Ismael Peña-López" userId="ad50cde2fbdf5e5c" providerId="LiveId" clId="{2E102E31-1929-4549-8CAB-FDD082DD0210}" dt="2025-05-05T17:09:22.567" v="1442" actId="20577"/>
          <ac:spMkLst>
            <pc:docMk/>
            <pc:sldMk cId="4223133762" sldId="979"/>
            <ac:spMk id="4" creationId="{4F91A9AC-1A56-717A-F20D-5D60E9A251EB}"/>
          </ac:spMkLst>
        </pc:spChg>
        <pc:spChg chg="mod">
          <ac:chgData name="Ismael Peña-López" userId="ad50cde2fbdf5e5c" providerId="LiveId" clId="{2E102E31-1929-4549-8CAB-FDD082DD0210}" dt="2025-05-05T17:09:39.273" v="1448"/>
          <ac:spMkLst>
            <pc:docMk/>
            <pc:sldMk cId="4223133762" sldId="979"/>
            <ac:spMk id="6" creationId="{8E9F8BF3-BFF4-53E9-1BEF-E8A262785F54}"/>
          </ac:spMkLst>
        </pc:spChg>
        <pc:spChg chg="mod">
          <ac:chgData name="Ismael Peña-López" userId="ad50cde2fbdf5e5c" providerId="LiveId" clId="{2E102E31-1929-4549-8CAB-FDD082DD0210}" dt="2025-05-05T17:09:44.297" v="1450" actId="20577"/>
          <ac:spMkLst>
            <pc:docMk/>
            <pc:sldMk cId="4223133762" sldId="979"/>
            <ac:spMk id="7" creationId="{C23C94AA-44EF-5D79-AFAB-FD15EB1BFC2F}"/>
          </ac:spMkLst>
        </pc:spChg>
        <pc:spChg chg="mod">
          <ac:chgData name="Ismael Peña-López" userId="ad50cde2fbdf5e5c" providerId="LiveId" clId="{2E102E31-1929-4549-8CAB-FDD082DD0210}" dt="2025-05-05T17:09:36.594" v="1447"/>
          <ac:spMkLst>
            <pc:docMk/>
            <pc:sldMk cId="4223133762" sldId="979"/>
            <ac:spMk id="9" creationId="{96814AE6-D2FD-7E29-7F05-7136FCCAF5ED}"/>
          </ac:spMkLst>
        </pc:spChg>
        <pc:spChg chg="mod">
          <ac:chgData name="Ismael Peña-López" userId="ad50cde2fbdf5e5c" providerId="LiveId" clId="{2E102E31-1929-4549-8CAB-FDD082DD0210}" dt="2025-05-05T17:09:46.503" v="1452" actId="20577"/>
          <ac:spMkLst>
            <pc:docMk/>
            <pc:sldMk cId="4223133762" sldId="979"/>
            <ac:spMk id="10" creationId="{2118A808-DF91-1D18-4A43-D4B740DE3878}"/>
          </ac:spMkLst>
        </pc:spChg>
        <pc:spChg chg="mod">
          <ac:chgData name="Ismael Peña-López" userId="ad50cde2fbdf5e5c" providerId="LiveId" clId="{2E102E31-1929-4549-8CAB-FDD082DD0210}" dt="2025-05-05T17:09:42.226" v="1449"/>
          <ac:spMkLst>
            <pc:docMk/>
            <pc:sldMk cId="4223133762" sldId="979"/>
            <ac:spMk id="12" creationId="{8C54AC0E-5D81-2DAA-FB8A-47E058713979}"/>
          </ac:spMkLst>
        </pc:spChg>
        <pc:spChg chg="mod">
          <ac:chgData name="Ismael Peña-López" userId="ad50cde2fbdf5e5c" providerId="LiveId" clId="{2E102E31-1929-4549-8CAB-FDD082DD0210}" dt="2025-05-05T17:09:45.601" v="1451" actId="20577"/>
          <ac:spMkLst>
            <pc:docMk/>
            <pc:sldMk cId="4223133762" sldId="979"/>
            <ac:spMk id="13" creationId="{B6109DD0-13CC-8394-6ED5-B949575FE0DA}"/>
          </ac:spMkLst>
        </pc:spChg>
        <pc:grpChg chg="add del mod">
          <ac:chgData name="Ismael Peña-López" userId="ad50cde2fbdf5e5c" providerId="LiveId" clId="{2E102E31-1929-4549-8CAB-FDD082DD0210}" dt="2025-05-05T17:10:11.370" v="1458" actId="478"/>
          <ac:grpSpMkLst>
            <pc:docMk/>
            <pc:sldMk cId="4223133762" sldId="979"/>
            <ac:grpSpMk id="2" creationId="{7F4B1AB6-0622-5502-271C-92D6E164EB7B}"/>
          </ac:grpSpMkLst>
        </pc:grpChg>
        <pc:grpChg chg="del mod">
          <ac:chgData name="Ismael Peña-López" userId="ad50cde2fbdf5e5c" providerId="LiveId" clId="{2E102E31-1929-4549-8CAB-FDD082DD0210}" dt="2025-05-05T17:10:11.370" v="1458" actId="478"/>
          <ac:grpSpMkLst>
            <pc:docMk/>
            <pc:sldMk cId="4223133762" sldId="979"/>
            <ac:grpSpMk id="5" creationId="{5A2307C3-CE71-D6E9-5C91-594D738433C8}"/>
          </ac:grpSpMkLst>
        </pc:grpChg>
        <pc:grpChg chg="add del mod">
          <ac:chgData name="Ismael Peña-López" userId="ad50cde2fbdf5e5c" providerId="LiveId" clId="{2E102E31-1929-4549-8CAB-FDD082DD0210}" dt="2025-05-05T17:10:11.370" v="1458" actId="478"/>
          <ac:grpSpMkLst>
            <pc:docMk/>
            <pc:sldMk cId="4223133762" sldId="979"/>
            <ac:grpSpMk id="8" creationId="{6059717F-2AF4-9DA4-E56A-6A243D5AEA4C}"/>
          </ac:grpSpMkLst>
        </pc:grpChg>
        <pc:grpChg chg="del mod">
          <ac:chgData name="Ismael Peña-López" userId="ad50cde2fbdf5e5c" providerId="LiveId" clId="{2E102E31-1929-4549-8CAB-FDD082DD0210}" dt="2025-05-05T17:10:11.370" v="1458" actId="478"/>
          <ac:grpSpMkLst>
            <pc:docMk/>
            <pc:sldMk cId="4223133762" sldId="979"/>
            <ac:grpSpMk id="11" creationId="{D71B2E3B-9C19-69D5-2214-FB72CEA36726}"/>
          </ac:grpSpMkLst>
        </pc:grpChg>
      </pc:sldChg>
      <pc:sldChg chg="addSp delSp modSp new mod ord">
        <pc:chgData name="Ismael Peña-López" userId="ad50cde2fbdf5e5c" providerId="LiveId" clId="{2E102E31-1929-4549-8CAB-FDD082DD0210}" dt="2025-05-05T16:41:32.963" v="597" actId="404"/>
        <pc:sldMkLst>
          <pc:docMk/>
          <pc:sldMk cId="470966854" sldId="980"/>
        </pc:sldMkLst>
        <pc:spChg chg="del">
          <ac:chgData name="Ismael Peña-López" userId="ad50cde2fbdf5e5c" providerId="LiveId" clId="{2E102E31-1929-4549-8CAB-FDD082DD0210}" dt="2025-05-05T16:25:32.169" v="403" actId="478"/>
          <ac:spMkLst>
            <pc:docMk/>
            <pc:sldMk cId="470966854" sldId="980"/>
            <ac:spMk id="2" creationId="{C67DA9D6-A476-E4C3-7792-E0D6159608D6}"/>
          </ac:spMkLst>
        </pc:spChg>
        <pc:spChg chg="mod">
          <ac:chgData name="Ismael Peña-López" userId="ad50cde2fbdf5e5c" providerId="LiveId" clId="{2E102E31-1929-4549-8CAB-FDD082DD0210}" dt="2025-05-05T16:25:27.193" v="402" actId="14100"/>
          <ac:spMkLst>
            <pc:docMk/>
            <pc:sldMk cId="470966854" sldId="980"/>
            <ac:spMk id="3" creationId="{1183B702-6F02-8A3F-7F17-5CAD079E3DEB}"/>
          </ac:spMkLst>
        </pc:spChg>
        <pc:spChg chg="add mod">
          <ac:chgData name="Ismael Peña-López" userId="ad50cde2fbdf5e5c" providerId="LiveId" clId="{2E102E31-1929-4549-8CAB-FDD082DD0210}" dt="2025-05-05T16:41:32.963" v="597" actId="404"/>
          <ac:spMkLst>
            <pc:docMk/>
            <pc:sldMk cId="470966854" sldId="980"/>
            <ac:spMk id="7" creationId="{A9C7ABCE-4A3B-3CF7-6704-42715E3CE716}"/>
          </ac:spMkLst>
        </pc:spChg>
        <pc:picChg chg="add mod">
          <ac:chgData name="Ismael Peña-López" userId="ad50cde2fbdf5e5c" providerId="LiveId" clId="{2E102E31-1929-4549-8CAB-FDD082DD0210}" dt="2025-05-05T16:38:20.909" v="532" actId="14100"/>
          <ac:picMkLst>
            <pc:docMk/>
            <pc:sldMk cId="470966854" sldId="980"/>
            <ac:picMk id="1026" creationId="{98945032-BF53-9367-B39C-B438F5973929}"/>
          </ac:picMkLst>
        </pc:picChg>
      </pc:sldChg>
      <pc:sldChg chg="addSp delSp modSp add del mod">
        <pc:chgData name="Ismael Peña-López" userId="ad50cde2fbdf5e5c" providerId="LiveId" clId="{2E102E31-1929-4549-8CAB-FDD082DD0210}" dt="2025-05-05T16:39:05.124" v="542" actId="47"/>
        <pc:sldMkLst>
          <pc:docMk/>
          <pc:sldMk cId="3407677279" sldId="981"/>
        </pc:sldMkLst>
        <pc:spChg chg="add del mod">
          <ac:chgData name="Ismael Peña-López" userId="ad50cde2fbdf5e5c" providerId="LiveId" clId="{2E102E31-1929-4549-8CAB-FDD082DD0210}" dt="2025-05-05T16:38:56.064" v="539" actId="21"/>
          <ac:spMkLst>
            <pc:docMk/>
            <pc:sldMk cId="3407677279" sldId="981"/>
            <ac:spMk id="7" creationId="{4F15E8E1-2B34-2164-805B-0F42402E85E8}"/>
          </ac:spMkLst>
        </pc:spChg>
        <pc:picChg chg="add del">
          <ac:chgData name="Ismael Peña-López" userId="ad50cde2fbdf5e5c" providerId="LiveId" clId="{2E102E31-1929-4549-8CAB-FDD082DD0210}" dt="2025-05-05T16:38:56.064" v="539" actId="21"/>
          <ac:picMkLst>
            <pc:docMk/>
            <pc:sldMk cId="3407677279" sldId="981"/>
            <ac:picMk id="5" creationId="{F14EC117-A54C-5AB7-51BA-6CC98EBAD4B1}"/>
          </ac:picMkLst>
        </pc:picChg>
      </pc:sldChg>
      <pc:sldChg chg="add del">
        <pc:chgData name="Ismael Peña-López" userId="ad50cde2fbdf5e5c" providerId="LiveId" clId="{2E102E31-1929-4549-8CAB-FDD082DD0210}" dt="2025-05-05T16:40:40.710" v="583" actId="47"/>
        <pc:sldMkLst>
          <pc:docMk/>
          <pc:sldMk cId="3880668392" sldId="982"/>
        </pc:sldMkLst>
      </pc:sldChg>
      <pc:sldChg chg="addSp delSp modSp add del mod">
        <pc:chgData name="Ismael Peña-López" userId="ad50cde2fbdf5e5c" providerId="LiveId" clId="{2E102E31-1929-4549-8CAB-FDD082DD0210}" dt="2025-05-05T16:40:11.956" v="569" actId="47"/>
        <pc:sldMkLst>
          <pc:docMk/>
          <pc:sldMk cId="194924290" sldId="983"/>
        </pc:sldMkLst>
        <pc:spChg chg="add del mod">
          <ac:chgData name="Ismael Peña-López" userId="ad50cde2fbdf5e5c" providerId="LiveId" clId="{2E102E31-1929-4549-8CAB-FDD082DD0210}" dt="2025-05-05T16:39:33.356" v="554" actId="21"/>
          <ac:spMkLst>
            <pc:docMk/>
            <pc:sldMk cId="194924290" sldId="983"/>
            <ac:spMk id="7" creationId="{0FB157E1-AA2A-91A5-EB04-49A4B6D47E0C}"/>
          </ac:spMkLst>
        </pc:spChg>
        <pc:picChg chg="add del">
          <ac:chgData name="Ismael Peña-López" userId="ad50cde2fbdf5e5c" providerId="LiveId" clId="{2E102E31-1929-4549-8CAB-FDD082DD0210}" dt="2025-05-05T16:39:33.356" v="554" actId="21"/>
          <ac:picMkLst>
            <pc:docMk/>
            <pc:sldMk cId="194924290" sldId="983"/>
            <ac:picMk id="5" creationId="{84C89DFA-A64E-9A2A-3B37-8A0325C89301}"/>
          </ac:picMkLst>
        </pc:picChg>
      </pc:sldChg>
      <pc:sldChg chg="addSp delSp modSp add del mod">
        <pc:chgData name="Ismael Peña-López" userId="ad50cde2fbdf5e5c" providerId="LiveId" clId="{2E102E31-1929-4549-8CAB-FDD082DD0210}" dt="2025-05-05T16:40:39.183" v="582" actId="47"/>
        <pc:sldMkLst>
          <pc:docMk/>
          <pc:sldMk cId="1828032201" sldId="984"/>
        </pc:sldMkLst>
        <pc:spChg chg="add del mod">
          <ac:chgData name="Ismael Peña-López" userId="ad50cde2fbdf5e5c" providerId="LiveId" clId="{2E102E31-1929-4549-8CAB-FDD082DD0210}" dt="2025-05-05T16:40:23.130" v="574" actId="21"/>
          <ac:spMkLst>
            <pc:docMk/>
            <pc:sldMk cId="1828032201" sldId="984"/>
            <ac:spMk id="7" creationId="{7D0D7DD3-6FDA-76C5-1ECD-39A75B1043F5}"/>
          </ac:spMkLst>
        </pc:spChg>
        <pc:picChg chg="add del">
          <ac:chgData name="Ismael Peña-López" userId="ad50cde2fbdf5e5c" providerId="LiveId" clId="{2E102E31-1929-4549-8CAB-FDD082DD0210}" dt="2025-05-05T16:40:23.130" v="574" actId="21"/>
          <ac:picMkLst>
            <pc:docMk/>
            <pc:sldMk cId="1828032201" sldId="984"/>
            <ac:picMk id="5" creationId="{FEC1C0B6-27B7-6178-3E42-E0C604105077}"/>
          </ac:picMkLst>
        </pc:picChg>
      </pc:sldChg>
      <pc:sldChg chg="addSp delSp modSp add del mod">
        <pc:chgData name="Ismael Peña-López" userId="ad50cde2fbdf5e5c" providerId="LiveId" clId="{2E102E31-1929-4549-8CAB-FDD082DD0210}" dt="2025-05-05T16:40:11.956" v="569" actId="47"/>
        <pc:sldMkLst>
          <pc:docMk/>
          <pc:sldMk cId="3943524779" sldId="985"/>
        </pc:sldMkLst>
        <pc:spChg chg="add mod">
          <ac:chgData name="Ismael Peña-López" userId="ad50cde2fbdf5e5c" providerId="LiveId" clId="{2E102E31-1929-4549-8CAB-FDD082DD0210}" dt="2025-05-05T16:39:50.469" v="562"/>
          <ac:spMkLst>
            <pc:docMk/>
            <pc:sldMk cId="3943524779" sldId="985"/>
            <ac:spMk id="4" creationId="{840FDB10-8418-B0F8-D47C-82D9F2A2D9B3}"/>
          </ac:spMkLst>
        </pc:spChg>
        <pc:spChg chg="del">
          <ac:chgData name="Ismael Peña-López" userId="ad50cde2fbdf5e5c" providerId="LiveId" clId="{2E102E31-1929-4549-8CAB-FDD082DD0210}" dt="2025-05-05T16:39:16.027" v="548" actId="21"/>
          <ac:spMkLst>
            <pc:docMk/>
            <pc:sldMk cId="3943524779" sldId="985"/>
            <ac:spMk id="7" creationId="{0D4DF2EB-4CDD-60AC-B73B-84FFB722FF33}"/>
          </ac:spMkLst>
        </pc:spChg>
        <pc:picChg chg="add del">
          <ac:chgData name="Ismael Peña-López" userId="ad50cde2fbdf5e5c" providerId="LiveId" clId="{2E102E31-1929-4549-8CAB-FDD082DD0210}" dt="2025-05-05T16:39:16.027" v="548" actId="21"/>
          <ac:picMkLst>
            <pc:docMk/>
            <pc:sldMk cId="3943524779" sldId="985"/>
            <ac:picMk id="6" creationId="{A29F4584-F14E-8970-1660-F244D8F4FCC7}"/>
          </ac:picMkLst>
        </pc:picChg>
      </pc:sldChg>
      <pc:sldChg chg="addSp delSp add del mod">
        <pc:chgData name="Ismael Peña-López" userId="ad50cde2fbdf5e5c" providerId="LiveId" clId="{2E102E31-1929-4549-8CAB-FDD082DD0210}" dt="2025-05-05T16:40:19.788" v="573" actId="47"/>
        <pc:sldMkLst>
          <pc:docMk/>
          <pc:sldMk cId="1506411538" sldId="986"/>
        </pc:sldMkLst>
        <pc:picChg chg="add del">
          <ac:chgData name="Ismael Peña-López" userId="ad50cde2fbdf5e5c" providerId="LiveId" clId="{2E102E31-1929-4549-8CAB-FDD082DD0210}" dt="2025-05-05T16:40:16.203" v="571" actId="21"/>
          <ac:picMkLst>
            <pc:docMk/>
            <pc:sldMk cId="1506411538" sldId="986"/>
            <ac:picMk id="6" creationId="{E372DEB1-5E65-AF99-6081-28229DA7FB92}"/>
          </ac:picMkLst>
        </pc:picChg>
      </pc:sldChg>
      <pc:sldChg chg="modSp add mod">
        <pc:chgData name="Ismael Peña-López" userId="ad50cde2fbdf5e5c" providerId="LiveId" clId="{2E102E31-1929-4549-8CAB-FDD082DD0210}" dt="2025-05-05T16:24:42.138" v="362" actId="20577"/>
        <pc:sldMkLst>
          <pc:docMk/>
          <pc:sldMk cId="3747172714" sldId="987"/>
        </pc:sldMkLst>
        <pc:spChg chg="mod">
          <ac:chgData name="Ismael Peña-López" userId="ad50cde2fbdf5e5c" providerId="LiveId" clId="{2E102E31-1929-4549-8CAB-FDD082DD0210}" dt="2025-05-05T16:24:42.138" v="362" actId="20577"/>
          <ac:spMkLst>
            <pc:docMk/>
            <pc:sldMk cId="3747172714" sldId="987"/>
            <ac:spMk id="3" creationId="{EEE0744D-B51B-A475-1085-A2BE925FCA5D}"/>
          </ac:spMkLst>
        </pc:spChg>
      </pc:sldChg>
      <pc:sldChg chg="modSp add del mod">
        <pc:chgData name="Ismael Peña-López" userId="ad50cde2fbdf5e5c" providerId="LiveId" clId="{2E102E31-1929-4549-8CAB-FDD082DD0210}" dt="2025-05-05T16:32:39.457" v="469" actId="47"/>
        <pc:sldMkLst>
          <pc:docMk/>
          <pc:sldMk cId="1845147325" sldId="988"/>
        </pc:sldMkLst>
        <pc:spChg chg="mod">
          <ac:chgData name="Ismael Peña-López" userId="ad50cde2fbdf5e5c" providerId="LiveId" clId="{2E102E31-1929-4549-8CAB-FDD082DD0210}" dt="2025-05-05T16:31:12.666" v="456" actId="20577"/>
          <ac:spMkLst>
            <pc:docMk/>
            <pc:sldMk cId="1845147325" sldId="988"/>
            <ac:spMk id="8194" creationId="{A6875E43-9569-DB83-F3D6-391DD54CBBCC}"/>
          </ac:spMkLst>
        </pc:spChg>
      </pc:sldChg>
      <pc:sldChg chg="modSp add mod">
        <pc:chgData name="Ismael Peña-López" userId="ad50cde2fbdf5e5c" providerId="LiveId" clId="{2E102E31-1929-4549-8CAB-FDD082DD0210}" dt="2025-05-05T16:32:54.650" v="474" actId="20577"/>
        <pc:sldMkLst>
          <pc:docMk/>
          <pc:sldMk cId="1905422293" sldId="989"/>
        </pc:sldMkLst>
        <pc:spChg chg="mod">
          <ac:chgData name="Ismael Peña-López" userId="ad50cde2fbdf5e5c" providerId="LiveId" clId="{2E102E31-1929-4549-8CAB-FDD082DD0210}" dt="2025-05-05T16:32:52.297" v="473" actId="6549"/>
          <ac:spMkLst>
            <pc:docMk/>
            <pc:sldMk cId="1905422293" sldId="989"/>
            <ac:spMk id="3" creationId="{3EE49C1B-5C5C-9C0C-3F0E-B3C175FB6703}"/>
          </ac:spMkLst>
        </pc:spChg>
        <pc:spChg chg="mod">
          <ac:chgData name="Ismael Peña-López" userId="ad50cde2fbdf5e5c" providerId="LiveId" clId="{2E102E31-1929-4549-8CAB-FDD082DD0210}" dt="2025-05-05T16:32:54.650" v="474" actId="20577"/>
          <ac:spMkLst>
            <pc:docMk/>
            <pc:sldMk cId="1905422293" sldId="989"/>
            <ac:spMk id="8194" creationId="{0ADD7E18-C97B-0030-0513-5A7979872EC6}"/>
          </ac:spMkLst>
        </pc:spChg>
      </pc:sldChg>
      <pc:sldChg chg="addSp delSp modSp add mod">
        <pc:chgData name="Ismael Peña-López" userId="ad50cde2fbdf5e5c" providerId="LiveId" clId="{2E102E31-1929-4549-8CAB-FDD082DD0210}" dt="2025-05-05T16:42:25.248" v="667" actId="20577"/>
        <pc:sldMkLst>
          <pc:docMk/>
          <pc:sldMk cId="159052023" sldId="990"/>
        </pc:sldMkLst>
        <pc:spChg chg="add mod">
          <ac:chgData name="Ismael Peña-López" userId="ad50cde2fbdf5e5c" providerId="LiveId" clId="{2E102E31-1929-4549-8CAB-FDD082DD0210}" dt="2025-05-05T16:41:57.160" v="608" actId="1035"/>
          <ac:spMkLst>
            <pc:docMk/>
            <pc:sldMk cId="159052023" sldId="990"/>
            <ac:spMk id="2" creationId="{4F15E8E1-2B34-2164-805B-0F42402E85E8}"/>
          </ac:spMkLst>
        </pc:spChg>
        <pc:spChg chg="mod">
          <ac:chgData name="Ismael Peña-López" userId="ad50cde2fbdf5e5c" providerId="LiveId" clId="{2E102E31-1929-4549-8CAB-FDD082DD0210}" dt="2025-05-05T16:42:25.248" v="667" actId="20577"/>
          <ac:spMkLst>
            <pc:docMk/>
            <pc:sldMk cId="159052023" sldId="990"/>
            <ac:spMk id="3" creationId="{71813589-BAC3-0B76-05A7-2F00155FE29D}"/>
          </ac:spMkLst>
        </pc:spChg>
        <pc:spChg chg="del">
          <ac:chgData name="Ismael Peña-López" userId="ad50cde2fbdf5e5c" providerId="LiveId" clId="{2E102E31-1929-4549-8CAB-FDD082DD0210}" dt="2025-05-05T16:38:59.385" v="540" actId="478"/>
          <ac:spMkLst>
            <pc:docMk/>
            <pc:sldMk cId="159052023" sldId="990"/>
            <ac:spMk id="7" creationId="{EE70A8B4-9F5B-2CDB-109D-2BFCF031F104}"/>
          </ac:spMkLst>
        </pc:spChg>
        <pc:picChg chg="add mod">
          <ac:chgData name="Ismael Peña-López" userId="ad50cde2fbdf5e5c" providerId="LiveId" clId="{2E102E31-1929-4549-8CAB-FDD082DD0210}" dt="2025-05-05T16:40:59.085" v="586" actId="1076"/>
          <ac:picMkLst>
            <pc:docMk/>
            <pc:sldMk cId="159052023" sldId="990"/>
            <ac:picMk id="5" creationId="{F14EC117-A54C-5AB7-51BA-6CC98EBAD4B1}"/>
          </ac:picMkLst>
        </pc:picChg>
        <pc:picChg chg="del">
          <ac:chgData name="Ismael Peña-López" userId="ad50cde2fbdf5e5c" providerId="LiveId" clId="{2E102E31-1929-4549-8CAB-FDD082DD0210}" dt="2025-05-05T16:38:59.385" v="540" actId="478"/>
          <ac:picMkLst>
            <pc:docMk/>
            <pc:sldMk cId="159052023" sldId="990"/>
            <ac:picMk id="1026" creationId="{3450D8A6-8D84-17A3-8100-EC3052D2B1A4}"/>
          </ac:picMkLst>
        </pc:picChg>
      </pc:sldChg>
      <pc:sldChg chg="addSp delSp modSp add mod">
        <pc:chgData name="Ismael Peña-López" userId="ad50cde2fbdf5e5c" providerId="LiveId" clId="{2E102E31-1929-4549-8CAB-FDD082DD0210}" dt="2025-05-05T16:42:20.921" v="665" actId="20577"/>
        <pc:sldMkLst>
          <pc:docMk/>
          <pc:sldMk cId="3080478613" sldId="991"/>
        </pc:sldMkLst>
        <pc:spChg chg="del">
          <ac:chgData name="Ismael Peña-López" userId="ad50cde2fbdf5e5c" providerId="LiveId" clId="{2E102E31-1929-4549-8CAB-FDD082DD0210}" dt="2025-05-05T16:39:08.921" v="544" actId="478"/>
          <ac:spMkLst>
            <pc:docMk/>
            <pc:sldMk cId="3080478613" sldId="991"/>
            <ac:spMk id="2" creationId="{9C74F461-1653-0C52-BCB5-0AF934929C0E}"/>
          </ac:spMkLst>
        </pc:spChg>
        <pc:spChg chg="mod">
          <ac:chgData name="Ismael Peña-López" userId="ad50cde2fbdf5e5c" providerId="LiveId" clId="{2E102E31-1929-4549-8CAB-FDD082DD0210}" dt="2025-05-05T16:42:20.921" v="665" actId="20577"/>
          <ac:spMkLst>
            <pc:docMk/>
            <pc:sldMk cId="3080478613" sldId="991"/>
            <ac:spMk id="3" creationId="{60C6C926-CDB9-7C08-6043-2845678605EB}"/>
          </ac:spMkLst>
        </pc:spChg>
        <pc:spChg chg="add del mod">
          <ac:chgData name="Ismael Peña-López" userId="ad50cde2fbdf5e5c" providerId="LiveId" clId="{2E102E31-1929-4549-8CAB-FDD082DD0210}" dt="2025-05-05T16:42:02.044" v="609" actId="478"/>
          <ac:spMkLst>
            <pc:docMk/>
            <pc:sldMk cId="3080478613" sldId="991"/>
            <ac:spMk id="4" creationId="{35270D23-213F-500F-81EE-3B241B36368D}"/>
          </ac:spMkLst>
        </pc:spChg>
        <pc:spChg chg="add del mod">
          <ac:chgData name="Ismael Peña-López" userId="ad50cde2fbdf5e5c" providerId="LiveId" clId="{2E102E31-1929-4549-8CAB-FDD082DD0210}" dt="2025-05-05T16:39:29.639" v="553" actId="478"/>
          <ac:spMkLst>
            <pc:docMk/>
            <pc:sldMk cId="3080478613" sldId="991"/>
            <ac:spMk id="7" creationId="{0D4DF2EB-4CDD-60AC-B73B-84FFB722FF33}"/>
          </ac:spMkLst>
        </pc:spChg>
        <pc:spChg chg="add mod">
          <ac:chgData name="Ismael Peña-López" userId="ad50cde2fbdf5e5c" providerId="LiveId" clId="{2E102E31-1929-4549-8CAB-FDD082DD0210}" dt="2025-05-05T16:42:02.467" v="610"/>
          <ac:spMkLst>
            <pc:docMk/>
            <pc:sldMk cId="3080478613" sldId="991"/>
            <ac:spMk id="8" creationId="{F60728E5-78C7-BD18-1994-DB4938B7388E}"/>
          </ac:spMkLst>
        </pc:spChg>
        <pc:picChg chg="del">
          <ac:chgData name="Ismael Peña-López" userId="ad50cde2fbdf5e5c" providerId="LiveId" clId="{2E102E31-1929-4549-8CAB-FDD082DD0210}" dt="2025-05-05T16:39:08.921" v="544" actId="478"/>
          <ac:picMkLst>
            <pc:docMk/>
            <pc:sldMk cId="3080478613" sldId="991"/>
            <ac:picMk id="5" creationId="{E6B3E6FE-F7AF-AB39-885C-6DFE7CF98D34}"/>
          </ac:picMkLst>
        </pc:picChg>
        <pc:picChg chg="add mod">
          <ac:chgData name="Ismael Peña-López" userId="ad50cde2fbdf5e5c" providerId="LiveId" clId="{2E102E31-1929-4549-8CAB-FDD082DD0210}" dt="2025-05-05T16:42:08.270" v="612" actId="1076"/>
          <ac:picMkLst>
            <pc:docMk/>
            <pc:sldMk cId="3080478613" sldId="991"/>
            <ac:picMk id="6" creationId="{A29F4584-F14E-8970-1660-F244D8F4FCC7}"/>
          </ac:picMkLst>
        </pc:picChg>
      </pc:sldChg>
      <pc:sldChg chg="add del">
        <pc:chgData name="Ismael Peña-López" userId="ad50cde2fbdf5e5c" providerId="LiveId" clId="{2E102E31-1929-4549-8CAB-FDD082DD0210}" dt="2025-05-05T16:39:41.874" v="559" actId="47"/>
        <pc:sldMkLst>
          <pc:docMk/>
          <pc:sldMk cId="3376493568" sldId="992"/>
        </pc:sldMkLst>
      </pc:sldChg>
      <pc:sldChg chg="add del">
        <pc:chgData name="Ismael Peña-López" userId="ad50cde2fbdf5e5c" providerId="LiveId" clId="{2E102E31-1929-4549-8CAB-FDD082DD0210}" dt="2025-05-05T16:39:42.531" v="560" actId="47"/>
        <pc:sldMkLst>
          <pc:docMk/>
          <pc:sldMk cId="1979585312" sldId="993"/>
        </pc:sldMkLst>
      </pc:sldChg>
      <pc:sldChg chg="addSp delSp modSp add mod">
        <pc:chgData name="Ismael Peña-López" userId="ad50cde2fbdf5e5c" providerId="LiveId" clId="{2E102E31-1929-4549-8CAB-FDD082DD0210}" dt="2025-05-05T16:42:52.279" v="679" actId="14100"/>
        <pc:sldMkLst>
          <pc:docMk/>
          <pc:sldMk cId="93016149" sldId="994"/>
        </pc:sldMkLst>
        <pc:spChg chg="add mod">
          <ac:chgData name="Ismael Peña-López" userId="ad50cde2fbdf5e5c" providerId="LiveId" clId="{2E102E31-1929-4549-8CAB-FDD082DD0210}" dt="2025-05-05T16:42:52.279" v="679" actId="14100"/>
          <ac:spMkLst>
            <pc:docMk/>
            <pc:sldMk cId="93016149" sldId="994"/>
            <ac:spMk id="2" creationId="{91BC6CBB-6D63-C0AB-72A5-B30D986F0E94}"/>
          </ac:spMkLst>
        </pc:spChg>
        <pc:spChg chg="mod">
          <ac:chgData name="Ismael Peña-López" userId="ad50cde2fbdf5e5c" providerId="LiveId" clId="{2E102E31-1929-4549-8CAB-FDD082DD0210}" dt="2025-05-05T16:42:38.296" v="671" actId="20577"/>
          <ac:spMkLst>
            <pc:docMk/>
            <pc:sldMk cId="93016149" sldId="994"/>
            <ac:spMk id="3" creationId="{0A9CE3A0-358F-212E-6D02-7F02276633A0}"/>
          </ac:spMkLst>
        </pc:spChg>
        <pc:spChg chg="add del mod">
          <ac:chgData name="Ismael Peña-López" userId="ad50cde2fbdf5e5c" providerId="LiveId" clId="{2E102E31-1929-4549-8CAB-FDD082DD0210}" dt="2025-05-05T16:40:02.708" v="566" actId="478"/>
          <ac:spMkLst>
            <pc:docMk/>
            <pc:sldMk cId="93016149" sldId="994"/>
            <ac:spMk id="7" creationId="{0FB157E1-AA2A-91A5-EB04-49A4B6D47E0C}"/>
          </ac:spMkLst>
        </pc:spChg>
        <pc:picChg chg="add mod">
          <ac:chgData name="Ismael Peña-López" userId="ad50cde2fbdf5e5c" providerId="LiveId" clId="{2E102E31-1929-4549-8CAB-FDD082DD0210}" dt="2025-05-05T16:42:35.055" v="670" actId="14100"/>
          <ac:picMkLst>
            <pc:docMk/>
            <pc:sldMk cId="93016149" sldId="994"/>
            <ac:picMk id="5" creationId="{84C89DFA-A64E-9A2A-3B37-8A0325C89301}"/>
          </ac:picMkLst>
        </pc:picChg>
      </pc:sldChg>
      <pc:sldChg chg="addSp delSp modSp add mod">
        <pc:chgData name="Ismael Peña-López" userId="ad50cde2fbdf5e5c" providerId="LiveId" clId="{2E102E31-1929-4549-8CAB-FDD082DD0210}" dt="2025-05-05T16:43:32.022" v="692" actId="1037"/>
        <pc:sldMkLst>
          <pc:docMk/>
          <pc:sldMk cId="1615825882" sldId="995"/>
        </pc:sldMkLst>
        <pc:spChg chg="del">
          <ac:chgData name="Ismael Peña-López" userId="ad50cde2fbdf5e5c" providerId="LiveId" clId="{2E102E31-1929-4549-8CAB-FDD082DD0210}" dt="2025-05-05T16:42:56.522" v="681" actId="478"/>
          <ac:spMkLst>
            <pc:docMk/>
            <pc:sldMk cId="1615825882" sldId="995"/>
            <ac:spMk id="2" creationId="{F137AEAD-F296-86B6-E688-C9CBB267B551}"/>
          </ac:spMkLst>
        </pc:spChg>
        <pc:spChg chg="mod">
          <ac:chgData name="Ismael Peña-López" userId="ad50cde2fbdf5e5c" providerId="LiveId" clId="{2E102E31-1929-4549-8CAB-FDD082DD0210}" dt="2025-05-05T16:43:06.956" v="687" actId="20577"/>
          <ac:spMkLst>
            <pc:docMk/>
            <pc:sldMk cId="1615825882" sldId="995"/>
            <ac:spMk id="3" creationId="{11ECBFCA-B727-1A59-A1A0-2FAC71648879}"/>
          </ac:spMkLst>
        </pc:spChg>
        <pc:spChg chg="add mod">
          <ac:chgData name="Ismael Peña-López" userId="ad50cde2fbdf5e5c" providerId="LiveId" clId="{2E102E31-1929-4549-8CAB-FDD082DD0210}" dt="2025-05-05T16:42:54.755" v="680"/>
          <ac:spMkLst>
            <pc:docMk/>
            <pc:sldMk cId="1615825882" sldId="995"/>
            <ac:spMk id="4" creationId="{328AF0FA-C2EC-6739-66F0-960022A0436B}"/>
          </ac:spMkLst>
        </pc:spChg>
        <pc:picChg chg="del">
          <ac:chgData name="Ismael Peña-López" userId="ad50cde2fbdf5e5c" providerId="LiveId" clId="{2E102E31-1929-4549-8CAB-FDD082DD0210}" dt="2025-05-05T16:40:07.384" v="568" actId="478"/>
          <ac:picMkLst>
            <pc:docMk/>
            <pc:sldMk cId="1615825882" sldId="995"/>
            <ac:picMk id="5" creationId="{46D40052-C8CC-E862-7B21-9F9255336BFF}"/>
          </ac:picMkLst>
        </pc:picChg>
        <pc:picChg chg="add mod modCrop">
          <ac:chgData name="Ismael Peña-López" userId="ad50cde2fbdf5e5c" providerId="LiveId" clId="{2E102E31-1929-4549-8CAB-FDD082DD0210}" dt="2025-05-05T16:43:32.022" v="692" actId="1037"/>
          <ac:picMkLst>
            <pc:docMk/>
            <pc:sldMk cId="1615825882" sldId="995"/>
            <ac:picMk id="6" creationId="{E372DEB1-5E65-AF99-6081-28229DA7FB92}"/>
          </ac:picMkLst>
        </pc:picChg>
      </pc:sldChg>
      <pc:sldChg chg="addSp delSp modSp add mod">
        <pc:chgData name="Ismael Peña-López" userId="ad50cde2fbdf5e5c" providerId="LiveId" clId="{2E102E31-1929-4549-8CAB-FDD082DD0210}" dt="2025-05-05T16:44:09.831" v="704" actId="1036"/>
        <pc:sldMkLst>
          <pc:docMk/>
          <pc:sldMk cId="2741812126" sldId="996"/>
        </pc:sldMkLst>
        <pc:spChg chg="del mod">
          <ac:chgData name="Ismael Peña-López" userId="ad50cde2fbdf5e5c" providerId="LiveId" clId="{2E102E31-1929-4549-8CAB-FDD082DD0210}" dt="2025-05-05T16:40:37.107" v="581" actId="478"/>
          <ac:spMkLst>
            <pc:docMk/>
            <pc:sldMk cId="2741812126" sldId="996"/>
            <ac:spMk id="2" creationId="{F7371182-549C-5C0F-46F2-AD651132F1C2}"/>
          </ac:spMkLst>
        </pc:spChg>
        <pc:spChg chg="mod">
          <ac:chgData name="Ismael Peña-López" userId="ad50cde2fbdf5e5c" providerId="LiveId" clId="{2E102E31-1929-4549-8CAB-FDD082DD0210}" dt="2025-05-05T16:43:40.400" v="694" actId="20577"/>
          <ac:spMkLst>
            <pc:docMk/>
            <pc:sldMk cId="2741812126" sldId="996"/>
            <ac:spMk id="3" creationId="{2EF2F25F-457F-4C5F-E006-B3C93307E1E2}"/>
          </ac:spMkLst>
        </pc:spChg>
        <pc:spChg chg="add mod">
          <ac:chgData name="Ismael Peña-López" userId="ad50cde2fbdf5e5c" providerId="LiveId" clId="{2E102E31-1929-4549-8CAB-FDD082DD0210}" dt="2025-05-05T16:43:56.393" v="701" actId="14100"/>
          <ac:spMkLst>
            <pc:docMk/>
            <pc:sldMk cId="2741812126" sldId="996"/>
            <ac:spMk id="7" creationId="{7D0D7DD3-6FDA-76C5-1ECD-39A75B1043F5}"/>
          </ac:spMkLst>
        </pc:spChg>
        <pc:picChg chg="add mod modCrop">
          <ac:chgData name="Ismael Peña-López" userId="ad50cde2fbdf5e5c" providerId="LiveId" clId="{2E102E31-1929-4549-8CAB-FDD082DD0210}" dt="2025-05-05T16:44:09.831" v="704" actId="1036"/>
          <ac:picMkLst>
            <pc:docMk/>
            <pc:sldMk cId="2741812126" sldId="996"/>
            <ac:picMk id="5" creationId="{FEC1C0B6-27B7-6178-3E42-E0C604105077}"/>
          </ac:picMkLst>
        </pc:picChg>
      </pc:sldChg>
      <pc:sldChg chg="delSp add mod ord modShow">
        <pc:chgData name="Ismael Peña-López" userId="ad50cde2fbdf5e5c" providerId="LiveId" clId="{2E102E31-1929-4549-8CAB-FDD082DD0210}" dt="2025-05-05T17:08:51.457" v="1434"/>
        <pc:sldMkLst>
          <pc:docMk/>
          <pc:sldMk cId="3960996771" sldId="997"/>
        </pc:sldMkLst>
        <pc:grpChg chg="del">
          <ac:chgData name="Ismael Peña-López" userId="ad50cde2fbdf5e5c" providerId="LiveId" clId="{2E102E31-1929-4549-8CAB-FDD082DD0210}" dt="2025-05-05T16:57:46.155" v="891" actId="478"/>
          <ac:grpSpMkLst>
            <pc:docMk/>
            <pc:sldMk cId="3960996771" sldId="997"/>
            <ac:grpSpMk id="3" creationId="{89851872-2698-79FF-9931-39E7AE62E44F}"/>
          </ac:grpSpMkLst>
        </pc:grpChg>
      </pc:sldChg>
      <pc:sldChg chg="addSp delSp modSp add mod">
        <pc:chgData name="Ismael Peña-López" userId="ad50cde2fbdf5e5c" providerId="LiveId" clId="{2E102E31-1929-4549-8CAB-FDD082DD0210}" dt="2025-05-05T18:33:53.791" v="3209" actId="1035"/>
        <pc:sldMkLst>
          <pc:docMk/>
          <pc:sldMk cId="4143292193" sldId="998"/>
        </pc:sldMkLst>
        <pc:spChg chg="mod">
          <ac:chgData name="Ismael Peña-López" userId="ad50cde2fbdf5e5c" providerId="LiveId" clId="{2E102E31-1929-4549-8CAB-FDD082DD0210}" dt="2025-05-05T18:33:53.791" v="3209" actId="1035"/>
          <ac:spMkLst>
            <pc:docMk/>
            <pc:sldMk cId="4143292193" sldId="998"/>
            <ac:spMk id="3" creationId="{B5C36CFA-0A7A-506B-39CF-B8C981030F19}"/>
          </ac:spMkLst>
        </pc:spChg>
        <pc:spChg chg="mod">
          <ac:chgData name="Ismael Peña-López" userId="ad50cde2fbdf5e5c" providerId="LiveId" clId="{2E102E31-1929-4549-8CAB-FDD082DD0210}" dt="2025-05-05T17:10:57.071" v="1470" actId="6549"/>
          <ac:spMkLst>
            <pc:docMk/>
            <pc:sldMk cId="4143292193" sldId="998"/>
            <ac:spMk id="4" creationId="{0C58A600-0F5C-0713-AE36-0DB03FB580E1}"/>
          </ac:spMkLst>
        </pc:spChg>
        <pc:spChg chg="mod">
          <ac:chgData name="Ismael Peña-López" userId="ad50cde2fbdf5e5c" providerId="LiveId" clId="{2E102E31-1929-4549-8CAB-FDD082DD0210}" dt="2025-05-05T18:02:14.514" v="2540" actId="14100"/>
          <ac:spMkLst>
            <pc:docMk/>
            <pc:sldMk cId="4143292193" sldId="998"/>
            <ac:spMk id="6" creationId="{1AB693D8-A1C5-AC54-2A7F-E73E8DA2146F}"/>
          </ac:spMkLst>
        </pc:spChg>
        <pc:spChg chg="mod">
          <ac:chgData name="Ismael Peña-López" userId="ad50cde2fbdf5e5c" providerId="LiveId" clId="{2E102E31-1929-4549-8CAB-FDD082DD0210}" dt="2025-05-05T17:11:07.069" v="1476" actId="20577"/>
          <ac:spMkLst>
            <pc:docMk/>
            <pc:sldMk cId="4143292193" sldId="998"/>
            <ac:spMk id="7" creationId="{D1528297-7905-991E-3EF9-DE19971AD5C2}"/>
          </ac:spMkLst>
        </pc:spChg>
        <pc:spChg chg="mod">
          <ac:chgData name="Ismael Peña-López" userId="ad50cde2fbdf5e5c" providerId="LiveId" clId="{2E102E31-1929-4549-8CAB-FDD082DD0210}" dt="2025-05-05T18:02:23.540" v="2549" actId="1035"/>
          <ac:spMkLst>
            <pc:docMk/>
            <pc:sldMk cId="4143292193" sldId="998"/>
            <ac:spMk id="9" creationId="{CCF6370E-A104-3352-5319-9A537862C1EA}"/>
          </ac:spMkLst>
        </pc:spChg>
        <pc:spChg chg="mod">
          <ac:chgData name="Ismael Peña-López" userId="ad50cde2fbdf5e5c" providerId="LiveId" clId="{2E102E31-1929-4549-8CAB-FDD082DD0210}" dt="2025-05-05T17:11:03.052" v="1473" actId="6549"/>
          <ac:spMkLst>
            <pc:docMk/>
            <pc:sldMk cId="4143292193" sldId="998"/>
            <ac:spMk id="10" creationId="{AAB8F8CE-F5D3-60C3-B730-8E9E4FD434F1}"/>
          </ac:spMkLst>
        </pc:spChg>
        <pc:spChg chg="mod">
          <ac:chgData name="Ismael Peña-López" userId="ad50cde2fbdf5e5c" providerId="LiveId" clId="{2E102E31-1929-4549-8CAB-FDD082DD0210}" dt="2025-05-05T18:02:05.443" v="2518" actId="14100"/>
          <ac:spMkLst>
            <pc:docMk/>
            <pc:sldMk cId="4143292193" sldId="998"/>
            <ac:spMk id="12" creationId="{A89D3C83-76F5-3672-D2D0-0382EF7DC24D}"/>
          </ac:spMkLst>
        </pc:spChg>
        <pc:spChg chg="mod">
          <ac:chgData name="Ismael Peña-López" userId="ad50cde2fbdf5e5c" providerId="LiveId" clId="{2E102E31-1929-4549-8CAB-FDD082DD0210}" dt="2025-05-05T17:11:15.930" v="1479" actId="20577"/>
          <ac:spMkLst>
            <pc:docMk/>
            <pc:sldMk cId="4143292193" sldId="998"/>
            <ac:spMk id="13" creationId="{F6964A3F-17A0-7161-3D7F-5EE66F3D7774}"/>
          </ac:spMkLst>
        </pc:spChg>
        <pc:spChg chg="add del mod">
          <ac:chgData name="Ismael Peña-López" userId="ad50cde2fbdf5e5c" providerId="LiveId" clId="{2E102E31-1929-4549-8CAB-FDD082DD0210}" dt="2025-05-05T17:50:46.965" v="1848" actId="478"/>
          <ac:spMkLst>
            <pc:docMk/>
            <pc:sldMk cId="4143292193" sldId="998"/>
            <ac:spMk id="14" creationId="{A6E4777A-397A-BFAE-ECEB-EBF53F832DDD}"/>
          </ac:spMkLst>
        </pc:spChg>
        <pc:spChg chg="del">
          <ac:chgData name="Ismael Peña-López" userId="ad50cde2fbdf5e5c" providerId="LiveId" clId="{2E102E31-1929-4549-8CAB-FDD082DD0210}" dt="2025-05-05T17:50:44.134" v="1847" actId="478"/>
          <ac:spMkLst>
            <pc:docMk/>
            <pc:sldMk cId="4143292193" sldId="998"/>
            <ac:spMk id="50179" creationId="{310F052C-9FE0-C719-A146-1C75E97B2A6E}"/>
          </ac:spMkLst>
        </pc:spChg>
        <pc:grpChg chg="add mod">
          <ac:chgData name="Ismael Peña-López" userId="ad50cde2fbdf5e5c" providerId="LiveId" clId="{2E102E31-1929-4549-8CAB-FDD082DD0210}" dt="2025-05-05T18:02:09.079" v="2526" actId="1035"/>
          <ac:grpSpMkLst>
            <pc:docMk/>
            <pc:sldMk cId="4143292193" sldId="998"/>
            <ac:grpSpMk id="2" creationId="{54785957-67C7-24C6-4B37-84D24AC1DC41}"/>
          </ac:grpSpMkLst>
        </pc:grpChg>
        <pc:grpChg chg="mod">
          <ac:chgData name="Ismael Peña-López" userId="ad50cde2fbdf5e5c" providerId="LiveId" clId="{2E102E31-1929-4549-8CAB-FDD082DD0210}" dt="2025-05-05T17:51:57.328" v="1869" actId="555"/>
          <ac:grpSpMkLst>
            <pc:docMk/>
            <pc:sldMk cId="4143292193" sldId="998"/>
            <ac:grpSpMk id="5" creationId="{62FB95ED-D1B2-4DAD-1CB9-C38ACC57B4A1}"/>
          </ac:grpSpMkLst>
        </pc:grpChg>
        <pc:grpChg chg="add mod">
          <ac:chgData name="Ismael Peña-López" userId="ad50cde2fbdf5e5c" providerId="LiveId" clId="{2E102E31-1929-4549-8CAB-FDD082DD0210}" dt="2025-05-05T17:52:00.197" v="1870" actId="552"/>
          <ac:grpSpMkLst>
            <pc:docMk/>
            <pc:sldMk cId="4143292193" sldId="998"/>
            <ac:grpSpMk id="8" creationId="{BCF1C29F-DB31-1A0F-4FC0-6AF4EC454BAC}"/>
          </ac:grpSpMkLst>
        </pc:grpChg>
        <pc:grpChg chg="mod">
          <ac:chgData name="Ismael Peña-López" userId="ad50cde2fbdf5e5c" providerId="LiveId" clId="{2E102E31-1929-4549-8CAB-FDD082DD0210}" dt="2025-05-05T18:02:09.079" v="2526" actId="1035"/>
          <ac:grpSpMkLst>
            <pc:docMk/>
            <pc:sldMk cId="4143292193" sldId="998"/>
            <ac:grpSpMk id="11" creationId="{C38FD8EF-0982-B194-08A2-ADE7D71C1F55}"/>
          </ac:grpSpMkLst>
        </pc:grpChg>
      </pc:sldChg>
      <pc:sldChg chg="addSp delSp modSp add mod">
        <pc:chgData name="Ismael Peña-López" userId="ad50cde2fbdf5e5c" providerId="LiveId" clId="{2E102E31-1929-4549-8CAB-FDD082DD0210}" dt="2025-05-05T18:35:42.191" v="3335" actId="20577"/>
        <pc:sldMkLst>
          <pc:docMk/>
          <pc:sldMk cId="910216683" sldId="999"/>
        </pc:sldMkLst>
        <pc:spChg chg="del">
          <ac:chgData name="Ismael Peña-López" userId="ad50cde2fbdf5e5c" providerId="LiveId" clId="{2E102E31-1929-4549-8CAB-FDD082DD0210}" dt="2025-05-05T17:53:42.996" v="2077" actId="478"/>
          <ac:spMkLst>
            <pc:docMk/>
            <pc:sldMk cId="910216683" sldId="999"/>
            <ac:spMk id="2" creationId="{6028686C-6B3F-CB10-9734-1200067B923D}"/>
          </ac:spMkLst>
        </pc:spChg>
        <pc:spChg chg="mod">
          <ac:chgData name="Ismael Peña-López" userId="ad50cde2fbdf5e5c" providerId="LiveId" clId="{2E102E31-1929-4549-8CAB-FDD082DD0210}" dt="2025-05-05T18:35:18.012" v="3296" actId="20577"/>
          <ac:spMkLst>
            <pc:docMk/>
            <pc:sldMk cId="910216683" sldId="999"/>
            <ac:spMk id="4" creationId="{C03AEF50-40E7-024B-42AE-C0FB85FFE87A}"/>
          </ac:spMkLst>
        </pc:spChg>
        <pc:spChg chg="mod">
          <ac:chgData name="Ismael Peña-López" userId="ad50cde2fbdf5e5c" providerId="LiveId" clId="{2E102E31-1929-4549-8CAB-FDD082DD0210}" dt="2025-05-05T17:11:24.922" v="1500" actId="20577"/>
          <ac:spMkLst>
            <pc:docMk/>
            <pc:sldMk cId="910216683" sldId="999"/>
            <ac:spMk id="5" creationId="{327E1EF5-0E3D-EA7E-ABB9-9B46A94BBC26}"/>
          </ac:spMkLst>
        </pc:spChg>
        <pc:spChg chg="mod">
          <ac:chgData name="Ismael Peña-López" userId="ad50cde2fbdf5e5c" providerId="LiveId" clId="{2E102E31-1929-4549-8CAB-FDD082DD0210}" dt="2025-05-05T18:34:52.211" v="3253" actId="6549"/>
          <ac:spMkLst>
            <pc:docMk/>
            <pc:sldMk cId="910216683" sldId="999"/>
            <ac:spMk id="7" creationId="{C6D299B4-779E-3A89-5DE3-A0604AA0D1FB}"/>
          </ac:spMkLst>
        </pc:spChg>
        <pc:spChg chg="mod">
          <ac:chgData name="Ismael Peña-López" userId="ad50cde2fbdf5e5c" providerId="LiveId" clId="{2E102E31-1929-4549-8CAB-FDD082DD0210}" dt="2025-05-05T17:11:34.605" v="1503"/>
          <ac:spMkLst>
            <pc:docMk/>
            <pc:sldMk cId="910216683" sldId="999"/>
            <ac:spMk id="8" creationId="{671C6236-693F-6CD9-E02B-1CFFF25CE2DF}"/>
          </ac:spMkLst>
        </pc:spChg>
        <pc:spChg chg="mod">
          <ac:chgData name="Ismael Peña-López" userId="ad50cde2fbdf5e5c" providerId="LiveId" clId="{2E102E31-1929-4549-8CAB-FDD082DD0210}" dt="2025-05-05T18:35:09.397" v="3273" actId="20577"/>
          <ac:spMkLst>
            <pc:docMk/>
            <pc:sldMk cId="910216683" sldId="999"/>
            <ac:spMk id="10" creationId="{A20510AE-F199-96BD-5124-8F68ED85346A}"/>
          </ac:spMkLst>
        </pc:spChg>
        <pc:spChg chg="mod">
          <ac:chgData name="Ismael Peña-López" userId="ad50cde2fbdf5e5c" providerId="LiveId" clId="{2E102E31-1929-4549-8CAB-FDD082DD0210}" dt="2025-05-05T17:11:28.991" v="1501"/>
          <ac:spMkLst>
            <pc:docMk/>
            <pc:sldMk cId="910216683" sldId="999"/>
            <ac:spMk id="11" creationId="{636112CA-5182-DD99-54F3-730838AA0391}"/>
          </ac:spMkLst>
        </pc:spChg>
        <pc:spChg chg="mod">
          <ac:chgData name="Ismael Peña-López" userId="ad50cde2fbdf5e5c" providerId="LiveId" clId="{2E102E31-1929-4549-8CAB-FDD082DD0210}" dt="2025-05-05T18:35:42.191" v="3335" actId="20577"/>
          <ac:spMkLst>
            <pc:docMk/>
            <pc:sldMk cId="910216683" sldId="999"/>
            <ac:spMk id="13" creationId="{75150BF5-0416-F0F7-3EC6-176676CE09C2}"/>
          </ac:spMkLst>
        </pc:spChg>
        <pc:spChg chg="mod">
          <ac:chgData name="Ismael Peña-López" userId="ad50cde2fbdf5e5c" providerId="LiveId" clId="{2E102E31-1929-4549-8CAB-FDD082DD0210}" dt="2025-05-05T17:53:56.043" v="2080" actId="1076"/>
          <ac:spMkLst>
            <pc:docMk/>
            <pc:sldMk cId="910216683" sldId="999"/>
            <ac:spMk id="14" creationId="{DB014FDD-3BAE-7F0F-A4C3-3ED3A58F49D8}"/>
          </ac:spMkLst>
        </pc:spChg>
        <pc:grpChg chg="add mod">
          <ac:chgData name="Ismael Peña-López" userId="ad50cde2fbdf5e5c" providerId="LiveId" clId="{2E102E31-1929-4549-8CAB-FDD082DD0210}" dt="2025-05-05T18:02:36.821" v="2577" actId="1036"/>
          <ac:grpSpMkLst>
            <pc:docMk/>
            <pc:sldMk cId="910216683" sldId="999"/>
            <ac:grpSpMk id="3" creationId="{E2E37A88-CA1D-194B-0983-517AE181EB51}"/>
          </ac:grpSpMkLst>
        </pc:grpChg>
        <pc:grpChg chg="mod">
          <ac:chgData name="Ismael Peña-López" userId="ad50cde2fbdf5e5c" providerId="LiveId" clId="{2E102E31-1929-4549-8CAB-FDD082DD0210}" dt="2025-05-05T17:53:59.872" v="2082" actId="555"/>
          <ac:grpSpMkLst>
            <pc:docMk/>
            <pc:sldMk cId="910216683" sldId="999"/>
            <ac:grpSpMk id="6" creationId="{3DC726BA-E9E4-F248-5C2C-BFE4EF64D876}"/>
          </ac:grpSpMkLst>
        </pc:grpChg>
        <pc:grpChg chg="add mod">
          <ac:chgData name="Ismael Peña-López" userId="ad50cde2fbdf5e5c" providerId="LiveId" clId="{2E102E31-1929-4549-8CAB-FDD082DD0210}" dt="2025-05-05T17:54:04.538" v="2084" actId="552"/>
          <ac:grpSpMkLst>
            <pc:docMk/>
            <pc:sldMk cId="910216683" sldId="999"/>
            <ac:grpSpMk id="9" creationId="{D81F1C7B-ED74-7645-5D44-850B182C922D}"/>
          </ac:grpSpMkLst>
        </pc:grpChg>
        <pc:grpChg chg="mod">
          <ac:chgData name="Ismael Peña-López" userId="ad50cde2fbdf5e5c" providerId="LiveId" clId="{2E102E31-1929-4549-8CAB-FDD082DD0210}" dt="2025-05-05T18:02:36.821" v="2577" actId="1036"/>
          <ac:grpSpMkLst>
            <pc:docMk/>
            <pc:sldMk cId="910216683" sldId="999"/>
            <ac:grpSpMk id="12" creationId="{0D2DBCFA-4E2D-D30A-A1E2-5621A8E03B6D}"/>
          </ac:grpSpMkLst>
        </pc:grpChg>
      </pc:sldChg>
      <pc:sldChg chg="addSp delSp modSp add mod">
        <pc:chgData name="Ismael Peña-López" userId="ad50cde2fbdf5e5c" providerId="LiveId" clId="{2E102E31-1929-4549-8CAB-FDD082DD0210}" dt="2025-05-05T18:36:43.078" v="3367" actId="20577"/>
        <pc:sldMkLst>
          <pc:docMk/>
          <pc:sldMk cId="2176879252" sldId="1000"/>
        </pc:sldMkLst>
        <pc:spChg chg="del">
          <ac:chgData name="Ismael Peña-López" userId="ad50cde2fbdf5e5c" providerId="LiveId" clId="{2E102E31-1929-4549-8CAB-FDD082DD0210}" dt="2025-05-05T18:00:39.026" v="2447" actId="478"/>
          <ac:spMkLst>
            <pc:docMk/>
            <pc:sldMk cId="2176879252" sldId="1000"/>
            <ac:spMk id="2" creationId="{4A8F66F9-CE66-ABFC-04AB-C92C7992C8EE}"/>
          </ac:spMkLst>
        </pc:spChg>
        <pc:spChg chg="mod">
          <ac:chgData name="Ismael Peña-López" userId="ad50cde2fbdf5e5c" providerId="LiveId" clId="{2E102E31-1929-4549-8CAB-FDD082DD0210}" dt="2025-05-05T18:36:30.419" v="3359" actId="21"/>
          <ac:spMkLst>
            <pc:docMk/>
            <pc:sldMk cId="2176879252" sldId="1000"/>
            <ac:spMk id="4" creationId="{3A50BF86-2432-7AD3-9CC3-A31530A8876F}"/>
          </ac:spMkLst>
        </pc:spChg>
        <pc:spChg chg="mod">
          <ac:chgData name="Ismael Peña-López" userId="ad50cde2fbdf5e5c" providerId="LiveId" clId="{2E102E31-1929-4549-8CAB-FDD082DD0210}" dt="2025-05-05T17:11:42.826" v="1518" actId="6549"/>
          <ac:spMkLst>
            <pc:docMk/>
            <pc:sldMk cId="2176879252" sldId="1000"/>
            <ac:spMk id="5" creationId="{2177B958-50EA-75DF-A274-C538BACA8F70}"/>
          </ac:spMkLst>
        </pc:spChg>
        <pc:spChg chg="mod">
          <ac:chgData name="Ismael Peña-López" userId="ad50cde2fbdf5e5c" providerId="LiveId" clId="{2E102E31-1929-4549-8CAB-FDD082DD0210}" dt="2025-05-05T18:36:43.078" v="3367" actId="20577"/>
          <ac:spMkLst>
            <pc:docMk/>
            <pc:sldMk cId="2176879252" sldId="1000"/>
            <ac:spMk id="7" creationId="{29A1EDD1-111E-D787-62AA-7ECFB6CFAAE0}"/>
          </ac:spMkLst>
        </pc:spChg>
        <pc:spChg chg="mod">
          <ac:chgData name="Ismael Peña-López" userId="ad50cde2fbdf5e5c" providerId="LiveId" clId="{2E102E31-1929-4549-8CAB-FDD082DD0210}" dt="2025-05-05T17:11:47.598" v="1519"/>
          <ac:spMkLst>
            <pc:docMk/>
            <pc:sldMk cId="2176879252" sldId="1000"/>
            <ac:spMk id="8" creationId="{0718BEB0-ECA7-56A7-2CF7-098968A29E85}"/>
          </ac:spMkLst>
        </pc:spChg>
        <pc:spChg chg="mod">
          <ac:chgData name="Ismael Peña-López" userId="ad50cde2fbdf5e5c" providerId="LiveId" clId="{2E102E31-1929-4549-8CAB-FDD082DD0210}" dt="2025-05-05T18:36:37.427" v="3363" actId="21"/>
          <ac:spMkLst>
            <pc:docMk/>
            <pc:sldMk cId="2176879252" sldId="1000"/>
            <ac:spMk id="10" creationId="{45911AC6-CDA7-F064-D7DF-34CE49105A8D}"/>
          </ac:spMkLst>
        </pc:spChg>
        <pc:spChg chg="mod">
          <ac:chgData name="Ismael Peña-López" userId="ad50cde2fbdf5e5c" providerId="LiveId" clId="{2E102E31-1929-4549-8CAB-FDD082DD0210}" dt="2025-05-05T17:11:51.718" v="1521"/>
          <ac:spMkLst>
            <pc:docMk/>
            <pc:sldMk cId="2176879252" sldId="1000"/>
            <ac:spMk id="11" creationId="{DF2DCEF6-3B71-3E90-EB31-83B5675D9BE6}"/>
          </ac:spMkLst>
        </pc:spChg>
        <pc:spChg chg="mod">
          <ac:chgData name="Ismael Peña-López" userId="ad50cde2fbdf5e5c" providerId="LiveId" clId="{2E102E31-1929-4549-8CAB-FDD082DD0210}" dt="2025-05-05T18:03:10.230" v="2648" actId="14100"/>
          <ac:spMkLst>
            <pc:docMk/>
            <pc:sldMk cId="2176879252" sldId="1000"/>
            <ac:spMk id="13" creationId="{2BAB44D0-415D-27BF-F2D6-3A4DEAB7D32F}"/>
          </ac:spMkLst>
        </pc:spChg>
        <pc:spChg chg="mod">
          <ac:chgData name="Ismael Peña-López" userId="ad50cde2fbdf5e5c" providerId="LiveId" clId="{2E102E31-1929-4549-8CAB-FDD082DD0210}" dt="2025-05-05T17:11:50.290" v="1520"/>
          <ac:spMkLst>
            <pc:docMk/>
            <pc:sldMk cId="2176879252" sldId="1000"/>
            <ac:spMk id="14" creationId="{F025B5BB-F1C6-72FB-41A2-771E2930914F}"/>
          </ac:spMkLst>
        </pc:spChg>
        <pc:grpChg chg="add mod">
          <ac:chgData name="Ismael Peña-López" userId="ad50cde2fbdf5e5c" providerId="LiveId" clId="{2E102E31-1929-4549-8CAB-FDD082DD0210}" dt="2025-05-05T18:03:02.835" v="2621" actId="1036"/>
          <ac:grpSpMkLst>
            <pc:docMk/>
            <pc:sldMk cId="2176879252" sldId="1000"/>
            <ac:grpSpMk id="3" creationId="{10EE52FC-E2D8-44A7-56D8-6737FD93C581}"/>
          </ac:grpSpMkLst>
        </pc:grpChg>
        <pc:grpChg chg="add mod">
          <ac:chgData name="Ismael Peña-López" userId="ad50cde2fbdf5e5c" providerId="LiveId" clId="{2E102E31-1929-4549-8CAB-FDD082DD0210}" dt="2025-05-05T18:00:45.989" v="2451" actId="1038"/>
          <ac:grpSpMkLst>
            <pc:docMk/>
            <pc:sldMk cId="2176879252" sldId="1000"/>
            <ac:grpSpMk id="6" creationId="{ABD0352E-BFFB-5661-206D-03E0C35B4071}"/>
          </ac:grpSpMkLst>
        </pc:grpChg>
        <pc:grpChg chg="mod">
          <ac:chgData name="Ismael Peña-López" userId="ad50cde2fbdf5e5c" providerId="LiveId" clId="{2E102E31-1929-4549-8CAB-FDD082DD0210}" dt="2025-05-05T18:03:02.835" v="2621" actId="1036"/>
          <ac:grpSpMkLst>
            <pc:docMk/>
            <pc:sldMk cId="2176879252" sldId="1000"/>
            <ac:grpSpMk id="9" creationId="{216C91A1-44FA-FB6B-36BD-EBC2410DED1E}"/>
          </ac:grpSpMkLst>
        </pc:grpChg>
        <pc:grpChg chg="mod">
          <ac:chgData name="Ismael Peña-López" userId="ad50cde2fbdf5e5c" providerId="LiveId" clId="{2E102E31-1929-4549-8CAB-FDD082DD0210}" dt="2025-05-05T18:00:45.989" v="2451" actId="1038"/>
          <ac:grpSpMkLst>
            <pc:docMk/>
            <pc:sldMk cId="2176879252" sldId="1000"/>
            <ac:grpSpMk id="12" creationId="{042BDFE7-EE1A-B51E-8720-CC05CCB18333}"/>
          </ac:grpSpMkLst>
        </pc:grpChg>
      </pc:sldChg>
      <pc:sldChg chg="addSp delSp modSp add mod">
        <pc:chgData name="Ismael Peña-López" userId="ad50cde2fbdf5e5c" providerId="LiveId" clId="{2E102E31-1929-4549-8CAB-FDD082DD0210}" dt="2025-05-05T18:37:30.895" v="3413" actId="20577"/>
        <pc:sldMkLst>
          <pc:docMk/>
          <pc:sldMk cId="4187816140" sldId="1001"/>
        </pc:sldMkLst>
        <pc:spChg chg="del">
          <ac:chgData name="Ismael Peña-López" userId="ad50cde2fbdf5e5c" providerId="LiveId" clId="{2E102E31-1929-4549-8CAB-FDD082DD0210}" dt="2025-05-05T18:07:47.946" v="2926" actId="478"/>
          <ac:spMkLst>
            <pc:docMk/>
            <pc:sldMk cId="4187816140" sldId="1001"/>
            <ac:spMk id="2" creationId="{C8BA5E45-0345-DBFF-A032-C4EEE56FC74A}"/>
          </ac:spMkLst>
        </pc:spChg>
        <pc:spChg chg="mod">
          <ac:chgData name="Ismael Peña-López" userId="ad50cde2fbdf5e5c" providerId="LiveId" clId="{2E102E31-1929-4549-8CAB-FDD082DD0210}" dt="2025-05-05T18:06:24.421" v="2834" actId="20577"/>
          <ac:spMkLst>
            <pc:docMk/>
            <pc:sldMk cId="4187816140" sldId="1001"/>
            <ac:spMk id="4" creationId="{E52EC6AC-48BA-5BEF-4CEE-33FE5F05D408}"/>
          </ac:spMkLst>
        </pc:spChg>
        <pc:spChg chg="mod">
          <ac:chgData name="Ismael Peña-López" userId="ad50cde2fbdf5e5c" providerId="LiveId" clId="{2E102E31-1929-4549-8CAB-FDD082DD0210}" dt="2025-05-05T17:12:00.183" v="1538" actId="6549"/>
          <ac:spMkLst>
            <pc:docMk/>
            <pc:sldMk cId="4187816140" sldId="1001"/>
            <ac:spMk id="5" creationId="{23F7FBAF-A034-0AEA-7E92-8C7D1E4B57B4}"/>
          </ac:spMkLst>
        </pc:spChg>
        <pc:spChg chg="mod">
          <ac:chgData name="Ismael Peña-López" userId="ad50cde2fbdf5e5c" providerId="LiveId" clId="{2E102E31-1929-4549-8CAB-FDD082DD0210}" dt="2025-05-05T18:07:08.848" v="2913"/>
          <ac:spMkLst>
            <pc:docMk/>
            <pc:sldMk cId="4187816140" sldId="1001"/>
            <ac:spMk id="7" creationId="{637748F4-C6CF-EB38-6F66-3FDC497F3ADE}"/>
          </ac:spMkLst>
        </pc:spChg>
        <pc:spChg chg="mod">
          <ac:chgData name="Ismael Peña-López" userId="ad50cde2fbdf5e5c" providerId="LiveId" clId="{2E102E31-1929-4549-8CAB-FDD082DD0210}" dt="2025-05-05T17:12:08.081" v="1542"/>
          <ac:spMkLst>
            <pc:docMk/>
            <pc:sldMk cId="4187816140" sldId="1001"/>
            <ac:spMk id="8" creationId="{F46EE0B0-350C-B5EB-D885-EFB7117C4C87}"/>
          </ac:spMkLst>
        </pc:spChg>
        <pc:spChg chg="mod">
          <ac:chgData name="Ismael Peña-López" userId="ad50cde2fbdf5e5c" providerId="LiveId" clId="{2E102E31-1929-4549-8CAB-FDD082DD0210}" dt="2025-05-05T18:37:12.716" v="3395" actId="20577"/>
          <ac:spMkLst>
            <pc:docMk/>
            <pc:sldMk cId="4187816140" sldId="1001"/>
            <ac:spMk id="10" creationId="{C81E17F3-462C-A092-7382-C21D84DECB60}"/>
          </ac:spMkLst>
        </pc:spChg>
        <pc:spChg chg="mod">
          <ac:chgData name="Ismael Peña-López" userId="ad50cde2fbdf5e5c" providerId="LiveId" clId="{2E102E31-1929-4549-8CAB-FDD082DD0210}" dt="2025-05-05T17:12:04.258" v="1539"/>
          <ac:spMkLst>
            <pc:docMk/>
            <pc:sldMk cId="4187816140" sldId="1001"/>
            <ac:spMk id="11" creationId="{75CA84A0-67E4-13AB-BF8D-D0156179E0ED}"/>
          </ac:spMkLst>
        </pc:spChg>
        <pc:spChg chg="mod">
          <ac:chgData name="Ismael Peña-López" userId="ad50cde2fbdf5e5c" providerId="LiveId" clId="{2E102E31-1929-4549-8CAB-FDD082DD0210}" dt="2025-05-05T18:37:30.895" v="3413" actId="20577"/>
          <ac:spMkLst>
            <pc:docMk/>
            <pc:sldMk cId="4187816140" sldId="1001"/>
            <ac:spMk id="13" creationId="{80E7EFAF-89AA-1F9F-B6AB-C71E69BFAE82}"/>
          </ac:spMkLst>
        </pc:spChg>
        <pc:spChg chg="mod">
          <ac:chgData name="Ismael Peña-López" userId="ad50cde2fbdf5e5c" providerId="LiveId" clId="{2E102E31-1929-4549-8CAB-FDD082DD0210}" dt="2025-05-05T17:12:09.507" v="1543"/>
          <ac:spMkLst>
            <pc:docMk/>
            <pc:sldMk cId="4187816140" sldId="1001"/>
            <ac:spMk id="14" creationId="{805F1971-CAF5-42AD-7280-79D66D5E7960}"/>
          </ac:spMkLst>
        </pc:spChg>
        <pc:grpChg chg="add mod">
          <ac:chgData name="Ismael Peña-López" userId="ad50cde2fbdf5e5c" providerId="LiveId" clId="{2E102E31-1929-4549-8CAB-FDD082DD0210}" dt="2025-05-05T18:08:34.545" v="2984" actId="552"/>
          <ac:grpSpMkLst>
            <pc:docMk/>
            <pc:sldMk cId="4187816140" sldId="1001"/>
            <ac:grpSpMk id="3" creationId="{530BB8BA-8481-146D-746C-1C18B8551F57}"/>
          </ac:grpSpMkLst>
        </pc:grpChg>
        <pc:grpChg chg="mod">
          <ac:chgData name="Ismael Peña-López" userId="ad50cde2fbdf5e5c" providerId="LiveId" clId="{2E102E31-1929-4549-8CAB-FDD082DD0210}" dt="2025-05-05T18:08:39.571" v="2986" actId="555"/>
          <ac:grpSpMkLst>
            <pc:docMk/>
            <pc:sldMk cId="4187816140" sldId="1001"/>
            <ac:grpSpMk id="6" creationId="{FCCE961B-D4C1-8526-8F73-1CB4C76E0871}"/>
          </ac:grpSpMkLst>
        </pc:grpChg>
        <pc:grpChg chg="mod">
          <ac:chgData name="Ismael Peña-López" userId="ad50cde2fbdf5e5c" providerId="LiveId" clId="{2E102E31-1929-4549-8CAB-FDD082DD0210}" dt="2025-05-05T18:08:36.957" v="2985" actId="552"/>
          <ac:grpSpMkLst>
            <pc:docMk/>
            <pc:sldMk cId="4187816140" sldId="1001"/>
            <ac:grpSpMk id="9" creationId="{51096504-9B02-970F-82B2-F19FDCE9EA96}"/>
          </ac:grpSpMkLst>
        </pc:grpChg>
        <pc:grpChg chg="add mod">
          <ac:chgData name="Ismael Peña-López" userId="ad50cde2fbdf5e5c" providerId="LiveId" clId="{2E102E31-1929-4549-8CAB-FDD082DD0210}" dt="2025-05-05T18:08:39.571" v="2986" actId="555"/>
          <ac:grpSpMkLst>
            <pc:docMk/>
            <pc:sldMk cId="4187816140" sldId="1001"/>
            <ac:grpSpMk id="12" creationId="{5F01615D-22AE-109B-D5A8-15EA1A31745E}"/>
          </ac:grpSpMkLst>
        </pc:grpChg>
      </pc:sldChg>
      <pc:sldChg chg="addSp delSp modSp add mod">
        <pc:chgData name="Ismael Peña-López" userId="ad50cde2fbdf5e5c" providerId="LiveId" clId="{2E102E31-1929-4549-8CAB-FDD082DD0210}" dt="2025-05-05T18:32:01.662" v="3201" actId="1036"/>
        <pc:sldMkLst>
          <pc:docMk/>
          <pc:sldMk cId="380451168" sldId="1002"/>
        </pc:sldMkLst>
        <pc:spChg chg="mod">
          <ac:chgData name="Ismael Peña-López" userId="ad50cde2fbdf5e5c" providerId="LiveId" clId="{2E102E31-1929-4549-8CAB-FDD082DD0210}" dt="2025-05-05T18:31:00.462" v="3148" actId="20577"/>
          <ac:spMkLst>
            <pc:docMk/>
            <pc:sldMk cId="380451168" sldId="1002"/>
            <ac:spMk id="3" creationId="{B9A23113-85F5-E70D-D135-5C451B795755}"/>
          </ac:spMkLst>
        </pc:spChg>
        <pc:spChg chg="mod">
          <ac:chgData name="Ismael Peña-López" userId="ad50cde2fbdf5e5c" providerId="LiveId" clId="{2E102E31-1929-4549-8CAB-FDD082DD0210}" dt="2025-05-05T17:12:15.207" v="1550" actId="20577"/>
          <ac:spMkLst>
            <pc:docMk/>
            <pc:sldMk cId="380451168" sldId="1002"/>
            <ac:spMk id="4" creationId="{0A3ED31A-9F7E-1A23-CF6A-A5C99AEE75FC}"/>
          </ac:spMkLst>
        </pc:spChg>
        <pc:spChg chg="mod">
          <ac:chgData name="Ismael Peña-López" userId="ad50cde2fbdf5e5c" providerId="LiveId" clId="{2E102E31-1929-4549-8CAB-FDD082DD0210}" dt="2025-05-05T18:30:15.509" v="3124" actId="6549"/>
          <ac:spMkLst>
            <pc:docMk/>
            <pc:sldMk cId="380451168" sldId="1002"/>
            <ac:spMk id="6" creationId="{1B8EFBEB-6178-6B69-8BC5-2C664F1B1E93}"/>
          </ac:spMkLst>
        </pc:spChg>
        <pc:spChg chg="mod">
          <ac:chgData name="Ismael Peña-López" userId="ad50cde2fbdf5e5c" providerId="LiveId" clId="{2E102E31-1929-4549-8CAB-FDD082DD0210}" dt="2025-05-05T17:12:22.354" v="1553"/>
          <ac:spMkLst>
            <pc:docMk/>
            <pc:sldMk cId="380451168" sldId="1002"/>
            <ac:spMk id="7" creationId="{AA61556F-42B6-B46B-BA44-3F82B1A2ED28}"/>
          </ac:spMkLst>
        </pc:spChg>
        <pc:spChg chg="mod">
          <ac:chgData name="Ismael Peña-López" userId="ad50cde2fbdf5e5c" providerId="LiveId" clId="{2E102E31-1929-4549-8CAB-FDD082DD0210}" dt="2025-05-05T18:30:06.155" v="3108" actId="21"/>
          <ac:spMkLst>
            <pc:docMk/>
            <pc:sldMk cId="380451168" sldId="1002"/>
            <ac:spMk id="9" creationId="{E4339ECB-5C78-E45D-A520-CA03079742ED}"/>
          </ac:spMkLst>
        </pc:spChg>
        <pc:spChg chg="mod">
          <ac:chgData name="Ismael Peña-López" userId="ad50cde2fbdf5e5c" providerId="LiveId" clId="{2E102E31-1929-4549-8CAB-FDD082DD0210}" dt="2025-05-05T17:12:17.830" v="1551"/>
          <ac:spMkLst>
            <pc:docMk/>
            <pc:sldMk cId="380451168" sldId="1002"/>
            <ac:spMk id="10" creationId="{AA15B1E3-2F54-6F27-F17A-37F832348C47}"/>
          </ac:spMkLst>
        </pc:spChg>
        <pc:spChg chg="mod">
          <ac:chgData name="Ismael Peña-López" userId="ad50cde2fbdf5e5c" providerId="LiveId" clId="{2E102E31-1929-4549-8CAB-FDD082DD0210}" dt="2025-05-05T18:31:27.735" v="3184" actId="3064"/>
          <ac:spMkLst>
            <pc:docMk/>
            <pc:sldMk cId="380451168" sldId="1002"/>
            <ac:spMk id="12" creationId="{E222E8CC-F03F-F14E-343C-B60249C25587}"/>
          </ac:spMkLst>
        </pc:spChg>
        <pc:spChg chg="mod">
          <ac:chgData name="Ismael Peña-López" userId="ad50cde2fbdf5e5c" providerId="LiveId" clId="{2E102E31-1929-4549-8CAB-FDD082DD0210}" dt="2025-05-05T17:12:20.801" v="1552"/>
          <ac:spMkLst>
            <pc:docMk/>
            <pc:sldMk cId="380451168" sldId="1002"/>
            <ac:spMk id="13" creationId="{C78AFDBD-F58F-CAC1-7CF6-B2388312AD47}"/>
          </ac:spMkLst>
        </pc:spChg>
        <pc:spChg chg="add del mod">
          <ac:chgData name="Ismael Peña-López" userId="ad50cde2fbdf5e5c" providerId="LiveId" clId="{2E102E31-1929-4549-8CAB-FDD082DD0210}" dt="2025-05-05T18:31:43.537" v="3186" actId="478"/>
          <ac:spMkLst>
            <pc:docMk/>
            <pc:sldMk cId="380451168" sldId="1002"/>
            <ac:spMk id="14" creationId="{A34AC215-9960-930B-BCDD-4FC46AFBCB4D}"/>
          </ac:spMkLst>
        </pc:spChg>
        <pc:spChg chg="del">
          <ac:chgData name="Ismael Peña-López" userId="ad50cde2fbdf5e5c" providerId="LiveId" clId="{2E102E31-1929-4549-8CAB-FDD082DD0210}" dt="2025-05-05T18:31:40.527" v="3185" actId="478"/>
          <ac:spMkLst>
            <pc:docMk/>
            <pc:sldMk cId="380451168" sldId="1002"/>
            <ac:spMk id="50179" creationId="{768E9219-3208-1AF2-2E1F-032F46149E61}"/>
          </ac:spMkLst>
        </pc:spChg>
        <pc:grpChg chg="mod">
          <ac:chgData name="Ismael Peña-López" userId="ad50cde2fbdf5e5c" providerId="LiveId" clId="{2E102E31-1929-4549-8CAB-FDD082DD0210}" dt="2025-05-05T18:32:01.662" v="3201" actId="1036"/>
          <ac:grpSpMkLst>
            <pc:docMk/>
            <pc:sldMk cId="380451168" sldId="1002"/>
            <ac:grpSpMk id="2" creationId="{A260480B-DB97-4416-9914-19D81E57ED51}"/>
          </ac:grpSpMkLst>
        </pc:grpChg>
        <pc:grpChg chg="add mod">
          <ac:chgData name="Ismael Peña-López" userId="ad50cde2fbdf5e5c" providerId="LiveId" clId="{2E102E31-1929-4549-8CAB-FDD082DD0210}" dt="2025-05-05T18:31:57.839" v="3195" actId="1036"/>
          <ac:grpSpMkLst>
            <pc:docMk/>
            <pc:sldMk cId="380451168" sldId="1002"/>
            <ac:grpSpMk id="5" creationId="{27AEB3CC-D216-A37C-478F-957F18997678}"/>
          </ac:grpSpMkLst>
        </pc:grpChg>
        <pc:grpChg chg="add mod">
          <ac:chgData name="Ismael Peña-López" userId="ad50cde2fbdf5e5c" providerId="LiveId" clId="{2E102E31-1929-4549-8CAB-FDD082DD0210}" dt="2025-05-05T18:32:01.662" v="3201" actId="1036"/>
          <ac:grpSpMkLst>
            <pc:docMk/>
            <pc:sldMk cId="380451168" sldId="1002"/>
            <ac:grpSpMk id="8" creationId="{96969DE1-B174-2D8A-0D16-BA8C4038A22B}"/>
          </ac:grpSpMkLst>
        </pc:grpChg>
        <pc:grpChg chg="mod">
          <ac:chgData name="Ismael Peña-López" userId="ad50cde2fbdf5e5c" providerId="LiveId" clId="{2E102E31-1929-4549-8CAB-FDD082DD0210}" dt="2025-05-05T18:31:57.839" v="3195" actId="1036"/>
          <ac:grpSpMkLst>
            <pc:docMk/>
            <pc:sldMk cId="380451168" sldId="1002"/>
            <ac:grpSpMk id="11" creationId="{663B9E93-86F4-44CA-573B-073AA14B72CB}"/>
          </ac:grpSpMkLst>
        </pc:grpChg>
      </pc:sldChg>
      <pc:sldMasterChg chg="addSp delSp modSp mod delSldLayout">
        <pc:chgData name="Ismael Peña-López" userId="ad50cde2fbdf5e5c" providerId="LiveId" clId="{2E102E31-1929-4549-8CAB-FDD082DD0210}" dt="2025-05-05T16:27:05.333" v="410"/>
        <pc:sldMasterMkLst>
          <pc:docMk/>
          <pc:sldMasterMk cId="0" sldId="2147483648"/>
        </pc:sldMasterMkLst>
        <pc:spChg chg="add mod">
          <ac:chgData name="Ismael Peña-López" userId="ad50cde2fbdf5e5c" providerId="LiveId" clId="{2E102E31-1929-4549-8CAB-FDD082DD0210}" dt="2025-05-05T16:27:05.333" v="410"/>
          <ac:spMkLst>
            <pc:docMk/>
            <pc:sldMasterMk cId="0" sldId="2147483648"/>
            <ac:spMk id="2" creationId="{C9B56DE5-1F66-4550-7B92-2B3827AAF8B0}"/>
          </ac:spMkLst>
        </pc:spChg>
        <pc:spChg chg="add del mod">
          <ac:chgData name="Ismael Peña-López" userId="ad50cde2fbdf5e5c" providerId="LiveId" clId="{2E102E31-1929-4549-8CAB-FDD082DD0210}" dt="2025-05-05T16:27:04.608" v="409" actId="478"/>
          <ac:spMkLst>
            <pc:docMk/>
            <pc:sldMasterMk cId="0" sldId="2147483648"/>
            <ac:spMk id="3" creationId="{F0031AB4-C81B-A9D6-4A27-3F0AA238A1E4}"/>
          </ac:spMkLst>
        </pc:spChg>
        <pc:picChg chg="add mod">
          <ac:chgData name="Ismael Peña-López" userId="ad50cde2fbdf5e5c" providerId="LiveId" clId="{2E102E31-1929-4549-8CAB-FDD082DD0210}" dt="2025-05-05T16:26:26.663" v="408" actId="1076"/>
          <ac:picMkLst>
            <pc:docMk/>
            <pc:sldMasterMk cId="0" sldId="2147483648"/>
            <ac:picMk id="3074" creationId="{701DC662-2D84-1419-42E6-DE1F080F38C4}"/>
          </ac:picMkLst>
        </pc:picChg>
        <pc:sldLayoutChg chg="del">
          <pc:chgData name="Ismael Peña-López" userId="ad50cde2fbdf5e5c" providerId="LiveId" clId="{2E102E31-1929-4549-8CAB-FDD082DD0210}" dt="2025-05-04T06:18:10.911" v="0" actId="47"/>
          <pc:sldLayoutMkLst>
            <pc:docMk/>
            <pc:sldMasterMk cId="0" sldId="2147483648"/>
            <pc:sldLayoutMk cId="942667627" sldId="2147483826"/>
          </pc:sldLayoutMkLst>
        </pc:sldLayoutChg>
      </pc:sldMasterChg>
    </pc:docChg>
  </pc:docChgLst>
  <pc:docChgLst>
    <pc:chgData name="Ismael Peña-López" userId="ad50cde2fbdf5e5c" providerId="LiveId" clId="{28AA8A51-4A18-457C-B4E8-38E301B8CFFB}"/>
    <pc:docChg chg="undo custSel modSld modNotesMaster">
      <pc:chgData name="Ismael Peña-López" userId="ad50cde2fbdf5e5c" providerId="LiveId" clId="{28AA8A51-4A18-457C-B4E8-38E301B8CFFB}" dt="2025-01-31T10:42:52.794" v="69"/>
      <pc:docMkLst>
        <pc:docMk/>
      </pc:docMkLst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0" sldId="396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0" sldId="417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4215868732" sldId="42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4183065823" sldId="44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80450319" sldId="47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033768957" sldId="483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0" sldId="490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0" sldId="491"/>
        </pc:sldMkLst>
      </pc:sldChg>
      <pc:sldChg chg="addSp modSp mod">
        <pc:chgData name="Ismael Peña-López" userId="ad50cde2fbdf5e5c" providerId="LiveId" clId="{28AA8A51-4A18-457C-B4E8-38E301B8CFFB}" dt="2025-01-31T10:34:36.805" v="42" actId="1036"/>
        <pc:sldMkLst>
          <pc:docMk/>
          <pc:sldMk cId="2085877209" sldId="500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172335377" sldId="675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188030260" sldId="676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794463912" sldId="677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844861654" sldId="67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4090889281" sldId="683"/>
        </pc:sldMkLst>
      </pc:sldChg>
      <pc:sldChg chg="addSp modSp mod">
        <pc:chgData name="Ismael Peña-López" userId="ad50cde2fbdf5e5c" providerId="LiveId" clId="{28AA8A51-4A18-457C-B4E8-38E301B8CFFB}" dt="2025-01-31T10:33:32.965" v="35" actId="1036"/>
        <pc:sldMkLst>
          <pc:docMk/>
          <pc:sldMk cId="2325077805" sldId="781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948615503" sldId="789"/>
        </pc:sldMkLst>
      </pc:sldChg>
      <pc:sldChg chg="addSp delSp modSp mod">
        <pc:chgData name="Ismael Peña-López" userId="ad50cde2fbdf5e5c" providerId="LiveId" clId="{28AA8A51-4A18-457C-B4E8-38E301B8CFFB}" dt="2025-01-31T10:33:21.844" v="32" actId="1035"/>
        <pc:sldMkLst>
          <pc:docMk/>
          <pc:sldMk cId="3919282167" sldId="880"/>
        </pc:sldMkLst>
      </pc:sldChg>
      <pc:sldChg chg="addSp modSp mod">
        <pc:chgData name="Ismael Peña-López" userId="ad50cde2fbdf5e5c" providerId="LiveId" clId="{28AA8A51-4A18-457C-B4E8-38E301B8CFFB}" dt="2025-01-31T10:34:20.374" v="38" actId="1036"/>
        <pc:sldMkLst>
          <pc:docMk/>
          <pc:sldMk cId="1110546201" sldId="894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611055512" sldId="90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776611272" sldId="909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4109682686" sldId="910"/>
        </pc:sldMkLst>
      </pc:sldChg>
      <pc:sldChg chg="modTransition modNotes">
        <pc:chgData name="Ismael Peña-López" userId="ad50cde2fbdf5e5c" providerId="LiveId" clId="{28AA8A51-4A18-457C-B4E8-38E301B8CFFB}" dt="2025-01-31T10:42:52.794" v="69"/>
        <pc:sldMkLst>
          <pc:docMk/>
          <pc:sldMk cId="3514859985" sldId="911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940333909" sldId="913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838258416" sldId="914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968694435" sldId="915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068835213" sldId="916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850250913" sldId="917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745817301" sldId="925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432121057" sldId="926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329179785" sldId="927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532469441" sldId="92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232424085" sldId="929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127933976" sldId="930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556026170" sldId="931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4181622866" sldId="932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949422741" sldId="933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03533451" sldId="934"/>
        </pc:sldMkLst>
      </pc:sldChg>
      <pc:sldChg chg="addSp modSp mod">
        <pc:chgData name="Ismael Peña-López" userId="ad50cde2fbdf5e5c" providerId="LiveId" clId="{28AA8A51-4A18-457C-B4E8-38E301B8CFFB}" dt="2025-01-31T10:35:18.744" v="67" actId="1076"/>
        <pc:sldMkLst>
          <pc:docMk/>
          <pc:sldMk cId="2987242736" sldId="936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788749596" sldId="952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507991296" sldId="953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89804363" sldId="954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931793633" sldId="956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688561864" sldId="957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84888216" sldId="95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125640331" sldId="959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994247213" sldId="960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4182541220" sldId="961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687009257" sldId="963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013824597" sldId="964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554624387" sldId="965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232370316" sldId="966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739785727" sldId="968"/>
        </pc:sldMkLst>
      </pc:sldChg>
      <pc:sldChg chg="modTransition modNotes">
        <pc:chgData name="Ismael Peña-López" userId="ad50cde2fbdf5e5c" providerId="LiveId" clId="{28AA8A51-4A18-457C-B4E8-38E301B8CFFB}" dt="2025-01-31T10:42:52.794" v="69"/>
        <pc:sldMkLst>
          <pc:docMk/>
          <pc:sldMk cId="2954705609" sldId="976"/>
        </pc:sldMkLst>
      </pc:sldChg>
      <pc:sldChg chg="modTransition modNotes">
        <pc:chgData name="Ismael Peña-López" userId="ad50cde2fbdf5e5c" providerId="LiveId" clId="{28AA8A51-4A18-457C-B4E8-38E301B8CFFB}" dt="2025-01-31T10:37:36.104" v="68"/>
        <pc:sldMkLst>
          <pc:docMk/>
          <pc:sldMk cId="3858684433" sldId="977"/>
        </pc:sldMkLst>
      </pc:sldChg>
      <pc:sldChg chg="modTransition modNotes">
        <pc:chgData name="Ismael Peña-López" userId="ad50cde2fbdf5e5c" providerId="LiveId" clId="{28AA8A51-4A18-457C-B4E8-38E301B8CFFB}" dt="2025-01-31T10:37:36.104" v="68"/>
        <pc:sldMkLst>
          <pc:docMk/>
          <pc:sldMk cId="596508922" sldId="97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4223133762" sldId="9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0741D-CAFA-414C-9E8B-F1C2EC4FEDA0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a-ES"/>
        </a:p>
      </dgm:t>
    </dgm:pt>
    <dgm:pt modelId="{F95402DF-C7D7-4129-87BD-BF42F9152B3F}">
      <dgm:prSet phldrT="[Text]" custT="1"/>
      <dgm:spPr/>
      <dgm:t>
        <a:bodyPr/>
        <a:lstStyle/>
        <a:p>
          <a:r>
            <a:rPr lang="es-ES" sz="1600" noProof="0" dirty="0">
              <a:latin typeface="Arial" panose="020B0604020202020204" pitchFamily="34" charset="0"/>
              <a:cs typeface="Arial" panose="020B0604020202020204" pitchFamily="34" charset="0"/>
            </a:rPr>
            <a:t>COMPETENCIAS PERSONALES</a:t>
          </a:r>
        </a:p>
      </dgm:t>
    </dgm:pt>
    <dgm:pt modelId="{D127A046-4F1A-415C-ACAC-D51664F475E3}" type="parTrans" cxnId="{EA294CDE-9FEC-487F-BCE1-03FC76ABE17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7F5F5-EAC5-44C9-A6D9-3D0EE2B6767C}" type="sibTrans" cxnId="{EA294CDE-9FEC-487F-BCE1-03FC76ABE17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103D88-876D-4000-B5F2-5061A6E14671}">
      <dgm:prSet phldrT="[Text]"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Visión estratégica</a:t>
          </a:r>
        </a:p>
      </dgm:t>
    </dgm:pt>
    <dgm:pt modelId="{CDF84177-5E52-49B3-A03F-1269801D4723}" type="parTrans" cxnId="{0E5C25D5-E33A-40DA-BC8B-42EFBA05DBF1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C8BB2-5A5B-4654-B38F-9F5D7A4EFE72}" type="sibTrans" cxnId="{0E5C25D5-E33A-40DA-BC8B-42EFBA05DBF1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6AAC4-9197-42F0-A14C-FD72CA6A6865}">
      <dgm:prSet phldrT="[Text]"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Flexibilidad y adaptabilidad</a:t>
          </a:r>
        </a:p>
      </dgm:t>
    </dgm:pt>
    <dgm:pt modelId="{DF7A942D-87C7-44B1-8B6C-427959E4D171}" type="parTrans" cxnId="{8843FF75-0710-42FB-893A-5370B4789394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05AC67-E1AB-492E-8420-093C15CA2720}" type="sibTrans" cxnId="{8843FF75-0710-42FB-893A-5370B4789394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D03D6-9486-4D20-93FC-8D3634CF61A6}">
      <dgm:prSet phldrT="[Text]" custT="1"/>
      <dgm:spPr/>
      <dgm:t>
        <a:bodyPr/>
        <a:lstStyle/>
        <a:p>
          <a:r>
            <a:rPr lang="es-ES" sz="1600" noProof="0" dirty="0">
              <a:latin typeface="Arial" panose="020B0604020202020204" pitchFamily="34" charset="0"/>
              <a:cs typeface="Arial" panose="020B0604020202020204" pitchFamily="34" charset="0"/>
            </a:rPr>
            <a:t>COMPETENCIAS FUNCIONALES</a:t>
          </a:r>
        </a:p>
      </dgm:t>
    </dgm:pt>
    <dgm:pt modelId="{A8BA5C94-944E-485C-B8EB-8F73C6F08990}" type="parTrans" cxnId="{8D7314CF-F572-4153-93B2-13B3F93A2A05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960143-ECDA-454B-9B84-025386790C18}" type="sibTrans" cxnId="{8D7314CF-F572-4153-93B2-13B3F93A2A05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9B689-9C31-4C9C-935A-28035F7CB88F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Comunicación</a:t>
          </a:r>
        </a:p>
      </dgm:t>
    </dgm:pt>
    <dgm:pt modelId="{F235EEF7-B38E-4CC6-BD91-B010146C195B}" type="parTrans" cxnId="{42E0C970-425E-4EA4-9D65-DE2ADEDAC11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15B7D-50AF-43ED-AD63-B65442E21AD2}" type="sibTrans" cxnId="{42E0C970-425E-4EA4-9D65-DE2ADEDAC11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04721-C5A0-4DE7-88D9-9859AA248C16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Planificación</a:t>
          </a:r>
        </a:p>
      </dgm:t>
    </dgm:pt>
    <dgm:pt modelId="{67C2E5D9-0765-42FF-8504-0CFCA68A091D}" type="parTrans" cxnId="{F16C14BD-48D9-4C8E-B68D-84FCE77AF6E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833F9-E106-4292-8589-7EEEE1766119}" type="sibTrans" cxnId="{F16C14BD-48D9-4C8E-B68D-84FCE77AF6E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7A7C8A-25C5-4019-8429-2ADC10D7216E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Orientación al bien común</a:t>
          </a:r>
        </a:p>
      </dgm:t>
    </dgm:pt>
    <dgm:pt modelId="{769AB979-7DA7-4A86-82DE-F5AD0D73B897}" type="parTrans" cxnId="{FBE52173-1CB7-47E5-86C9-D7CCF0D9A810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FE72E-9634-43B1-8288-3B815111342E}" type="sibTrans" cxnId="{FBE52173-1CB7-47E5-86C9-D7CCF0D9A810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EFB680-10B7-4EAA-9416-21AF21020C9B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Orientación a resultados</a:t>
          </a:r>
        </a:p>
      </dgm:t>
    </dgm:pt>
    <dgm:pt modelId="{FE3B6176-3366-43F4-9D0F-616D99E08892}" type="parTrans" cxnId="{5E297D62-A17A-4336-AAD4-8A3E2DB7D69E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F50E6-EEA5-48C6-8D14-82D013C1AD97}" type="sibTrans" cxnId="{5E297D62-A17A-4336-AAD4-8A3E2DB7D69E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7A100-50D4-4318-AAB7-6135A1154643}">
      <dgm:prSet phldrT="[Text]" custT="1"/>
      <dgm:spPr/>
      <dgm:t>
        <a:bodyPr/>
        <a:lstStyle/>
        <a:p>
          <a:r>
            <a:rPr lang="es-ES" sz="1600" noProof="0" dirty="0">
              <a:latin typeface="Arial" panose="020B0604020202020204" pitchFamily="34" charset="0"/>
              <a:cs typeface="Arial" panose="020B0604020202020204" pitchFamily="34" charset="0"/>
            </a:rPr>
            <a:t>COMPETENCIAS RELACIONALES</a:t>
          </a:r>
        </a:p>
      </dgm:t>
    </dgm:pt>
    <dgm:pt modelId="{17C5977E-4495-4E2A-8FAC-8F997C243ACE}" type="parTrans" cxnId="{31A2BE21-7610-4D58-908A-6B3420C5B69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ED052B-748F-4821-8CE8-28A0C80FFFC0}" type="sibTrans" cxnId="{31A2BE21-7610-4D58-908A-6B3420C5B69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42BB2-5060-4D3D-A75B-2D2DCA90C2D4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Trabajo en equipo y en red</a:t>
          </a:r>
        </a:p>
      </dgm:t>
    </dgm:pt>
    <dgm:pt modelId="{29F0DE57-A54F-4CEE-8244-56157AE01EC0}" type="parTrans" cxnId="{C2C4C166-1D7A-4CC9-949D-F8FD351302E5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D6317-287C-4F7D-B41A-A99303113E6E}" type="sibTrans" cxnId="{C2C4C166-1D7A-4CC9-949D-F8FD351302E5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2A3E53-71C9-4D43-8C5F-3660B23C41AA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Liderazgo</a:t>
          </a:r>
        </a:p>
      </dgm:t>
    </dgm:pt>
    <dgm:pt modelId="{06267FC0-65DD-4BF9-909F-A5ABB5519941}" type="parTrans" cxnId="{509FD003-217F-432D-AED2-98F71D5445B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79B0F-F17D-4CFD-9E15-E56FB35770A9}" type="sibTrans" cxnId="{509FD003-217F-432D-AED2-98F71D5445B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ACD578-6A60-42D4-8BE5-36CD096135AC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Gestión positiva de conflictos</a:t>
          </a:r>
        </a:p>
      </dgm:t>
    </dgm:pt>
    <dgm:pt modelId="{975977D3-2A68-41F3-B60A-10A55F47674E}" type="parTrans" cxnId="{35B09C09-C338-4D34-B361-C41709596CA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F0641-DA25-4821-AC1B-9A4DE095ACA6}" type="sibTrans" cxnId="{35B09C09-C338-4D34-B361-C41709596CA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53FAF1-21C4-47CA-BBB2-6DD8D64CFB8D}">
      <dgm:prSet phldrT="[Text]"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Pensamiento sistémico y crítico</a:t>
          </a:r>
        </a:p>
      </dgm:t>
    </dgm:pt>
    <dgm:pt modelId="{0E295A0C-D9A6-4AAF-B2C3-4AC20C6B0667}" type="parTrans" cxnId="{19FD3DCA-5546-462A-B05C-B1C4CA7B418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BEFAE-F4C0-4B5D-9FF5-53B684D2A141}" type="sibTrans" cxnId="{19FD3DCA-5546-462A-B05C-B1C4CA7B418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BDE3AE-1433-4189-A022-FDAA03D98C9A}" type="pres">
      <dgm:prSet presAssocID="{31F0741D-CAFA-414C-9E8B-F1C2EC4FEDA0}" presName="vert0" presStyleCnt="0">
        <dgm:presLayoutVars>
          <dgm:dir/>
          <dgm:animOne val="branch"/>
          <dgm:animLvl val="lvl"/>
        </dgm:presLayoutVars>
      </dgm:prSet>
      <dgm:spPr/>
    </dgm:pt>
    <dgm:pt modelId="{C8599027-3364-4D5D-B222-926B7BE35CBB}" type="pres">
      <dgm:prSet presAssocID="{F95402DF-C7D7-4129-87BD-BF42F9152B3F}" presName="thickLine" presStyleLbl="alignNode1" presStyleIdx="0" presStyleCnt="3"/>
      <dgm:spPr/>
    </dgm:pt>
    <dgm:pt modelId="{83A3632F-E233-409C-A71A-C26489C149F9}" type="pres">
      <dgm:prSet presAssocID="{F95402DF-C7D7-4129-87BD-BF42F9152B3F}" presName="horz1" presStyleCnt="0"/>
      <dgm:spPr/>
    </dgm:pt>
    <dgm:pt modelId="{032C2E3C-C828-44B3-9977-3D647654B698}" type="pres">
      <dgm:prSet presAssocID="{F95402DF-C7D7-4129-87BD-BF42F9152B3F}" presName="tx1" presStyleLbl="revTx" presStyleIdx="0" presStyleCnt="13" custScaleX="212975"/>
      <dgm:spPr/>
    </dgm:pt>
    <dgm:pt modelId="{EFE17FA4-0691-4142-AE4E-2056063D348D}" type="pres">
      <dgm:prSet presAssocID="{F95402DF-C7D7-4129-87BD-BF42F9152B3F}" presName="vert1" presStyleCnt="0"/>
      <dgm:spPr/>
    </dgm:pt>
    <dgm:pt modelId="{E3686E13-7267-4C92-8DBD-D25B9CBA4BA5}" type="pres">
      <dgm:prSet presAssocID="{2A53FAF1-21C4-47CA-BBB2-6DD8D64CFB8D}" presName="vertSpace2a" presStyleCnt="0"/>
      <dgm:spPr/>
    </dgm:pt>
    <dgm:pt modelId="{791D79F7-6996-434D-BD72-0039FB8531FE}" type="pres">
      <dgm:prSet presAssocID="{2A53FAF1-21C4-47CA-BBB2-6DD8D64CFB8D}" presName="horz2" presStyleCnt="0"/>
      <dgm:spPr/>
    </dgm:pt>
    <dgm:pt modelId="{4D5EBA5B-A5CE-4397-B5EA-2D1A44CEBF38}" type="pres">
      <dgm:prSet presAssocID="{2A53FAF1-21C4-47CA-BBB2-6DD8D64CFB8D}" presName="horzSpace2" presStyleCnt="0"/>
      <dgm:spPr/>
    </dgm:pt>
    <dgm:pt modelId="{57288A32-1CBC-4FF7-8775-64717A617934}" type="pres">
      <dgm:prSet presAssocID="{2A53FAF1-21C4-47CA-BBB2-6DD8D64CFB8D}" presName="tx2" presStyleLbl="revTx" presStyleIdx="1" presStyleCnt="13"/>
      <dgm:spPr/>
    </dgm:pt>
    <dgm:pt modelId="{E7B4EF61-159A-41BD-B15D-7FBCD4AB2B41}" type="pres">
      <dgm:prSet presAssocID="{2A53FAF1-21C4-47CA-BBB2-6DD8D64CFB8D}" presName="vert2" presStyleCnt="0"/>
      <dgm:spPr/>
    </dgm:pt>
    <dgm:pt modelId="{C8424540-DD7B-4F7E-82F6-8E271CA6EF0C}" type="pres">
      <dgm:prSet presAssocID="{2A53FAF1-21C4-47CA-BBB2-6DD8D64CFB8D}" presName="thinLine2b" presStyleLbl="callout" presStyleIdx="0" presStyleCnt="10"/>
      <dgm:spPr/>
    </dgm:pt>
    <dgm:pt modelId="{47059EA3-09AB-4735-BDD6-126CE4CA792D}" type="pres">
      <dgm:prSet presAssocID="{2A53FAF1-21C4-47CA-BBB2-6DD8D64CFB8D}" presName="vertSpace2b" presStyleCnt="0"/>
      <dgm:spPr/>
    </dgm:pt>
    <dgm:pt modelId="{6932240F-2641-4E9F-A02B-62AE82B524A2}" type="pres">
      <dgm:prSet presAssocID="{6C103D88-876D-4000-B5F2-5061A6E14671}" presName="horz2" presStyleCnt="0"/>
      <dgm:spPr/>
    </dgm:pt>
    <dgm:pt modelId="{12C90C59-1BDD-457D-808C-D815AA003114}" type="pres">
      <dgm:prSet presAssocID="{6C103D88-876D-4000-B5F2-5061A6E14671}" presName="horzSpace2" presStyleCnt="0"/>
      <dgm:spPr/>
    </dgm:pt>
    <dgm:pt modelId="{4A9BC5E7-C86E-4191-A232-21F40D5B494E}" type="pres">
      <dgm:prSet presAssocID="{6C103D88-876D-4000-B5F2-5061A6E14671}" presName="tx2" presStyleLbl="revTx" presStyleIdx="2" presStyleCnt="13"/>
      <dgm:spPr/>
    </dgm:pt>
    <dgm:pt modelId="{15FC92ED-9B76-4399-9250-7547363E1778}" type="pres">
      <dgm:prSet presAssocID="{6C103D88-876D-4000-B5F2-5061A6E14671}" presName="vert2" presStyleCnt="0"/>
      <dgm:spPr/>
    </dgm:pt>
    <dgm:pt modelId="{9C4B2391-F22E-4D4E-A95B-BA4F4151E44C}" type="pres">
      <dgm:prSet presAssocID="{6C103D88-876D-4000-B5F2-5061A6E14671}" presName="thinLine2b" presStyleLbl="callout" presStyleIdx="1" presStyleCnt="10"/>
      <dgm:spPr/>
    </dgm:pt>
    <dgm:pt modelId="{32864E7E-B5A4-43EE-8FDF-D86458C9CC0C}" type="pres">
      <dgm:prSet presAssocID="{6C103D88-876D-4000-B5F2-5061A6E14671}" presName="vertSpace2b" presStyleCnt="0"/>
      <dgm:spPr/>
    </dgm:pt>
    <dgm:pt modelId="{9577B8F7-AFF1-4701-BD1D-7952D9D57450}" type="pres">
      <dgm:prSet presAssocID="{CEA6AAC4-9197-42F0-A14C-FD72CA6A6865}" presName="horz2" presStyleCnt="0"/>
      <dgm:spPr/>
    </dgm:pt>
    <dgm:pt modelId="{1923433E-E6A8-4F81-8D7D-20BBEE364F77}" type="pres">
      <dgm:prSet presAssocID="{CEA6AAC4-9197-42F0-A14C-FD72CA6A6865}" presName="horzSpace2" presStyleCnt="0"/>
      <dgm:spPr/>
    </dgm:pt>
    <dgm:pt modelId="{7D0ED0C8-C350-4258-8E28-54E643014501}" type="pres">
      <dgm:prSet presAssocID="{CEA6AAC4-9197-42F0-A14C-FD72CA6A6865}" presName="tx2" presStyleLbl="revTx" presStyleIdx="3" presStyleCnt="13"/>
      <dgm:spPr/>
    </dgm:pt>
    <dgm:pt modelId="{6CF369AB-67EF-49C7-80CF-593F68597A52}" type="pres">
      <dgm:prSet presAssocID="{CEA6AAC4-9197-42F0-A14C-FD72CA6A6865}" presName="vert2" presStyleCnt="0"/>
      <dgm:spPr/>
    </dgm:pt>
    <dgm:pt modelId="{D1380E66-38DC-4848-9464-14E54E5F7965}" type="pres">
      <dgm:prSet presAssocID="{CEA6AAC4-9197-42F0-A14C-FD72CA6A6865}" presName="thinLine2b" presStyleLbl="callout" presStyleIdx="2" presStyleCnt="10"/>
      <dgm:spPr/>
    </dgm:pt>
    <dgm:pt modelId="{9E4C9B47-302C-4A70-AA90-BB8EE3296C4A}" type="pres">
      <dgm:prSet presAssocID="{CEA6AAC4-9197-42F0-A14C-FD72CA6A6865}" presName="vertSpace2b" presStyleCnt="0"/>
      <dgm:spPr/>
    </dgm:pt>
    <dgm:pt modelId="{7C44D7EF-CB25-4C17-B6D9-BBCBC27A2864}" type="pres">
      <dgm:prSet presAssocID="{C71D03D6-9486-4D20-93FC-8D3634CF61A6}" presName="thickLine" presStyleLbl="alignNode1" presStyleIdx="1" presStyleCnt="3"/>
      <dgm:spPr/>
    </dgm:pt>
    <dgm:pt modelId="{08B43EFB-99CB-4C40-BF44-BD9A7175D2ED}" type="pres">
      <dgm:prSet presAssocID="{C71D03D6-9486-4D20-93FC-8D3634CF61A6}" presName="horz1" presStyleCnt="0"/>
      <dgm:spPr/>
    </dgm:pt>
    <dgm:pt modelId="{863133F3-135C-4627-9D08-1EAC614E97BB}" type="pres">
      <dgm:prSet presAssocID="{C71D03D6-9486-4D20-93FC-8D3634CF61A6}" presName="tx1" presStyleLbl="revTx" presStyleIdx="4" presStyleCnt="13" custScaleX="212975"/>
      <dgm:spPr/>
    </dgm:pt>
    <dgm:pt modelId="{D1D6F7DA-F009-4007-9271-90A3773DF116}" type="pres">
      <dgm:prSet presAssocID="{C71D03D6-9486-4D20-93FC-8D3634CF61A6}" presName="vert1" presStyleCnt="0"/>
      <dgm:spPr/>
    </dgm:pt>
    <dgm:pt modelId="{3801CC8C-18D2-4E01-B12E-D7E7E7342AA5}" type="pres">
      <dgm:prSet presAssocID="{657A7C8A-25C5-4019-8429-2ADC10D7216E}" presName="vertSpace2a" presStyleCnt="0"/>
      <dgm:spPr/>
    </dgm:pt>
    <dgm:pt modelId="{323F1131-D628-4476-B617-A36BDAB8BB7B}" type="pres">
      <dgm:prSet presAssocID="{657A7C8A-25C5-4019-8429-2ADC10D7216E}" presName="horz2" presStyleCnt="0"/>
      <dgm:spPr/>
    </dgm:pt>
    <dgm:pt modelId="{CD589ABF-56A9-4F90-A5AE-FAF05398310C}" type="pres">
      <dgm:prSet presAssocID="{657A7C8A-25C5-4019-8429-2ADC10D7216E}" presName="horzSpace2" presStyleCnt="0"/>
      <dgm:spPr/>
    </dgm:pt>
    <dgm:pt modelId="{C1A4FF9B-5C13-478F-B40D-76DFBCCC8AF3}" type="pres">
      <dgm:prSet presAssocID="{657A7C8A-25C5-4019-8429-2ADC10D7216E}" presName="tx2" presStyleLbl="revTx" presStyleIdx="5" presStyleCnt="13"/>
      <dgm:spPr/>
    </dgm:pt>
    <dgm:pt modelId="{CE364E26-5EBD-4CC7-B926-9F5B69D74BF0}" type="pres">
      <dgm:prSet presAssocID="{657A7C8A-25C5-4019-8429-2ADC10D7216E}" presName="vert2" presStyleCnt="0"/>
      <dgm:spPr/>
    </dgm:pt>
    <dgm:pt modelId="{B21AA85B-31E6-4E1D-8094-5BD3F69952C4}" type="pres">
      <dgm:prSet presAssocID="{657A7C8A-25C5-4019-8429-2ADC10D7216E}" presName="thinLine2b" presStyleLbl="callout" presStyleIdx="3" presStyleCnt="10"/>
      <dgm:spPr/>
    </dgm:pt>
    <dgm:pt modelId="{095F2FBA-48EB-49C5-9FB9-DC7CFEF64A3C}" type="pres">
      <dgm:prSet presAssocID="{657A7C8A-25C5-4019-8429-2ADC10D7216E}" presName="vertSpace2b" presStyleCnt="0"/>
      <dgm:spPr/>
    </dgm:pt>
    <dgm:pt modelId="{6C256F54-8CD4-412D-9C20-77589849B2BA}" type="pres">
      <dgm:prSet presAssocID="{19EFB680-10B7-4EAA-9416-21AF21020C9B}" presName="horz2" presStyleCnt="0"/>
      <dgm:spPr/>
    </dgm:pt>
    <dgm:pt modelId="{6AC9412C-93EE-4481-AAB5-B1FB1E0419CC}" type="pres">
      <dgm:prSet presAssocID="{19EFB680-10B7-4EAA-9416-21AF21020C9B}" presName="horzSpace2" presStyleCnt="0"/>
      <dgm:spPr/>
    </dgm:pt>
    <dgm:pt modelId="{334064EE-E805-485E-B55E-E524AA3FFF7E}" type="pres">
      <dgm:prSet presAssocID="{19EFB680-10B7-4EAA-9416-21AF21020C9B}" presName="tx2" presStyleLbl="revTx" presStyleIdx="6" presStyleCnt="13"/>
      <dgm:spPr/>
    </dgm:pt>
    <dgm:pt modelId="{52869088-606F-4F31-B476-2602B986B12F}" type="pres">
      <dgm:prSet presAssocID="{19EFB680-10B7-4EAA-9416-21AF21020C9B}" presName="vert2" presStyleCnt="0"/>
      <dgm:spPr/>
    </dgm:pt>
    <dgm:pt modelId="{ECE701C5-3754-42DE-893D-0649593FF05F}" type="pres">
      <dgm:prSet presAssocID="{19EFB680-10B7-4EAA-9416-21AF21020C9B}" presName="thinLine2b" presStyleLbl="callout" presStyleIdx="4" presStyleCnt="10"/>
      <dgm:spPr/>
    </dgm:pt>
    <dgm:pt modelId="{06BAF326-21F4-4E3C-B677-5129DFAEA7CA}" type="pres">
      <dgm:prSet presAssocID="{19EFB680-10B7-4EAA-9416-21AF21020C9B}" presName="vertSpace2b" presStyleCnt="0"/>
      <dgm:spPr/>
    </dgm:pt>
    <dgm:pt modelId="{B71F0BF5-FD5E-4FD5-B588-150D731CF5CE}" type="pres">
      <dgm:prSet presAssocID="{FEC04721-C5A0-4DE7-88D9-9859AA248C16}" presName="horz2" presStyleCnt="0"/>
      <dgm:spPr/>
    </dgm:pt>
    <dgm:pt modelId="{10501D1E-3B2F-49CA-A209-BA776904CDD2}" type="pres">
      <dgm:prSet presAssocID="{FEC04721-C5A0-4DE7-88D9-9859AA248C16}" presName="horzSpace2" presStyleCnt="0"/>
      <dgm:spPr/>
    </dgm:pt>
    <dgm:pt modelId="{E53EEE5A-10BE-43A6-AA53-A54298273D59}" type="pres">
      <dgm:prSet presAssocID="{FEC04721-C5A0-4DE7-88D9-9859AA248C16}" presName="tx2" presStyleLbl="revTx" presStyleIdx="7" presStyleCnt="13"/>
      <dgm:spPr/>
    </dgm:pt>
    <dgm:pt modelId="{9C6AF979-EFCA-4D0B-9065-5E032385156E}" type="pres">
      <dgm:prSet presAssocID="{FEC04721-C5A0-4DE7-88D9-9859AA248C16}" presName="vert2" presStyleCnt="0"/>
      <dgm:spPr/>
    </dgm:pt>
    <dgm:pt modelId="{750FA87A-BFA5-4947-8E67-559925EB48EB}" type="pres">
      <dgm:prSet presAssocID="{FEC04721-C5A0-4DE7-88D9-9859AA248C16}" presName="thinLine2b" presStyleLbl="callout" presStyleIdx="5" presStyleCnt="10"/>
      <dgm:spPr/>
    </dgm:pt>
    <dgm:pt modelId="{8F5742F0-20E9-46A7-AE6C-4452769D03C3}" type="pres">
      <dgm:prSet presAssocID="{FEC04721-C5A0-4DE7-88D9-9859AA248C16}" presName="vertSpace2b" presStyleCnt="0"/>
      <dgm:spPr/>
    </dgm:pt>
    <dgm:pt modelId="{56EA752B-CDE5-4BC7-985D-9AD8AED1FAF2}" type="pres">
      <dgm:prSet presAssocID="{0827A100-50D4-4318-AAB7-6135A1154643}" presName="thickLine" presStyleLbl="alignNode1" presStyleIdx="2" presStyleCnt="3"/>
      <dgm:spPr/>
    </dgm:pt>
    <dgm:pt modelId="{539BC580-D824-462E-A1A6-875A025731F1}" type="pres">
      <dgm:prSet presAssocID="{0827A100-50D4-4318-AAB7-6135A1154643}" presName="horz1" presStyleCnt="0"/>
      <dgm:spPr/>
    </dgm:pt>
    <dgm:pt modelId="{2BDC705A-FCDB-4A7B-B8F4-6290418121CB}" type="pres">
      <dgm:prSet presAssocID="{0827A100-50D4-4318-AAB7-6135A1154643}" presName="tx1" presStyleLbl="revTx" presStyleIdx="8" presStyleCnt="13" custScaleX="212975"/>
      <dgm:spPr/>
    </dgm:pt>
    <dgm:pt modelId="{78167A01-1FDF-4227-9CBC-9FAEEF8C695C}" type="pres">
      <dgm:prSet presAssocID="{0827A100-50D4-4318-AAB7-6135A1154643}" presName="vert1" presStyleCnt="0"/>
      <dgm:spPr/>
    </dgm:pt>
    <dgm:pt modelId="{45E8B682-36FB-4BB9-9A25-64B877CE6BDC}" type="pres">
      <dgm:prSet presAssocID="{AE842BB2-5060-4D3D-A75B-2D2DCA90C2D4}" presName="vertSpace2a" presStyleCnt="0"/>
      <dgm:spPr/>
    </dgm:pt>
    <dgm:pt modelId="{9A743FE3-61EE-428B-810C-2B869E0BF177}" type="pres">
      <dgm:prSet presAssocID="{AE842BB2-5060-4D3D-A75B-2D2DCA90C2D4}" presName="horz2" presStyleCnt="0"/>
      <dgm:spPr/>
    </dgm:pt>
    <dgm:pt modelId="{BE111C37-AEC5-4E22-8525-2F136B6E9BF9}" type="pres">
      <dgm:prSet presAssocID="{AE842BB2-5060-4D3D-A75B-2D2DCA90C2D4}" presName="horzSpace2" presStyleCnt="0"/>
      <dgm:spPr/>
    </dgm:pt>
    <dgm:pt modelId="{DD6F7DC2-9AE0-4B13-B9D7-E429401C818D}" type="pres">
      <dgm:prSet presAssocID="{AE842BB2-5060-4D3D-A75B-2D2DCA90C2D4}" presName="tx2" presStyleLbl="revTx" presStyleIdx="9" presStyleCnt="13"/>
      <dgm:spPr/>
    </dgm:pt>
    <dgm:pt modelId="{63631955-7FFA-4489-AA21-A73CCB088FDA}" type="pres">
      <dgm:prSet presAssocID="{AE842BB2-5060-4D3D-A75B-2D2DCA90C2D4}" presName="vert2" presStyleCnt="0"/>
      <dgm:spPr/>
    </dgm:pt>
    <dgm:pt modelId="{EA35364C-1848-4D0D-981E-268449EA4F3C}" type="pres">
      <dgm:prSet presAssocID="{AE842BB2-5060-4D3D-A75B-2D2DCA90C2D4}" presName="thinLine2b" presStyleLbl="callout" presStyleIdx="6" presStyleCnt="10"/>
      <dgm:spPr/>
    </dgm:pt>
    <dgm:pt modelId="{A5E15E49-850D-465D-A4A9-2FA2C19BD62F}" type="pres">
      <dgm:prSet presAssocID="{AE842BB2-5060-4D3D-A75B-2D2DCA90C2D4}" presName="vertSpace2b" presStyleCnt="0"/>
      <dgm:spPr/>
    </dgm:pt>
    <dgm:pt modelId="{322B8C7E-2F11-4975-9C58-91D6B41D2F1F}" type="pres">
      <dgm:prSet presAssocID="{A72A3E53-71C9-4D43-8C5F-3660B23C41AA}" presName="horz2" presStyleCnt="0"/>
      <dgm:spPr/>
    </dgm:pt>
    <dgm:pt modelId="{2967F35F-316F-4503-8DAE-E09D30E066AE}" type="pres">
      <dgm:prSet presAssocID="{A72A3E53-71C9-4D43-8C5F-3660B23C41AA}" presName="horzSpace2" presStyleCnt="0"/>
      <dgm:spPr/>
    </dgm:pt>
    <dgm:pt modelId="{C7AADF71-DB01-4CA5-A896-1E739F59041F}" type="pres">
      <dgm:prSet presAssocID="{A72A3E53-71C9-4D43-8C5F-3660B23C41AA}" presName="tx2" presStyleLbl="revTx" presStyleIdx="10" presStyleCnt="13"/>
      <dgm:spPr/>
    </dgm:pt>
    <dgm:pt modelId="{654C01E4-2FBD-4FE8-949E-5BBA65451E42}" type="pres">
      <dgm:prSet presAssocID="{A72A3E53-71C9-4D43-8C5F-3660B23C41AA}" presName="vert2" presStyleCnt="0"/>
      <dgm:spPr/>
    </dgm:pt>
    <dgm:pt modelId="{211FEA23-1C34-4B14-8031-1760254A08A1}" type="pres">
      <dgm:prSet presAssocID="{A72A3E53-71C9-4D43-8C5F-3660B23C41AA}" presName="thinLine2b" presStyleLbl="callout" presStyleIdx="7" presStyleCnt="10"/>
      <dgm:spPr/>
    </dgm:pt>
    <dgm:pt modelId="{FEB1DD89-CD43-49F1-983E-384A1083CDCC}" type="pres">
      <dgm:prSet presAssocID="{A72A3E53-71C9-4D43-8C5F-3660B23C41AA}" presName="vertSpace2b" presStyleCnt="0"/>
      <dgm:spPr/>
    </dgm:pt>
    <dgm:pt modelId="{15A2010C-A4DD-45C9-8AA0-092B413DD994}" type="pres">
      <dgm:prSet presAssocID="{C4ACD578-6A60-42D4-8BE5-36CD096135AC}" presName="horz2" presStyleCnt="0"/>
      <dgm:spPr/>
    </dgm:pt>
    <dgm:pt modelId="{605E997B-3B14-4061-8613-F03FC2E46B09}" type="pres">
      <dgm:prSet presAssocID="{C4ACD578-6A60-42D4-8BE5-36CD096135AC}" presName="horzSpace2" presStyleCnt="0"/>
      <dgm:spPr/>
    </dgm:pt>
    <dgm:pt modelId="{E97104D4-6B97-48BD-9A6E-64D87CB8DDDF}" type="pres">
      <dgm:prSet presAssocID="{C4ACD578-6A60-42D4-8BE5-36CD096135AC}" presName="tx2" presStyleLbl="revTx" presStyleIdx="11" presStyleCnt="13"/>
      <dgm:spPr/>
    </dgm:pt>
    <dgm:pt modelId="{9DBED6A3-6C25-4C98-8EA2-31618949D1DE}" type="pres">
      <dgm:prSet presAssocID="{C4ACD578-6A60-42D4-8BE5-36CD096135AC}" presName="vert2" presStyleCnt="0"/>
      <dgm:spPr/>
    </dgm:pt>
    <dgm:pt modelId="{B2BD939B-4A13-4C26-B610-95AEA11FD65D}" type="pres">
      <dgm:prSet presAssocID="{C4ACD578-6A60-42D4-8BE5-36CD096135AC}" presName="thinLine2b" presStyleLbl="callout" presStyleIdx="8" presStyleCnt="10"/>
      <dgm:spPr/>
    </dgm:pt>
    <dgm:pt modelId="{7CCD161A-9C02-4E3D-8585-926D5222A924}" type="pres">
      <dgm:prSet presAssocID="{C4ACD578-6A60-42D4-8BE5-36CD096135AC}" presName="vertSpace2b" presStyleCnt="0"/>
      <dgm:spPr/>
    </dgm:pt>
    <dgm:pt modelId="{6D721407-FD1A-4E1C-8A71-5A951D1A7C96}" type="pres">
      <dgm:prSet presAssocID="{4239B689-9C31-4C9C-935A-28035F7CB88F}" presName="horz2" presStyleCnt="0"/>
      <dgm:spPr/>
    </dgm:pt>
    <dgm:pt modelId="{32182B6B-19D1-453C-B40E-4A0FA2EAD81F}" type="pres">
      <dgm:prSet presAssocID="{4239B689-9C31-4C9C-935A-28035F7CB88F}" presName="horzSpace2" presStyleCnt="0"/>
      <dgm:spPr/>
    </dgm:pt>
    <dgm:pt modelId="{F8A21CEB-F807-4F1C-A6BB-70618AC87F60}" type="pres">
      <dgm:prSet presAssocID="{4239B689-9C31-4C9C-935A-28035F7CB88F}" presName="tx2" presStyleLbl="revTx" presStyleIdx="12" presStyleCnt="13"/>
      <dgm:spPr/>
    </dgm:pt>
    <dgm:pt modelId="{38BDA259-2F4C-43B8-956C-B1F0839F6E8D}" type="pres">
      <dgm:prSet presAssocID="{4239B689-9C31-4C9C-935A-28035F7CB88F}" presName="vert2" presStyleCnt="0"/>
      <dgm:spPr/>
    </dgm:pt>
    <dgm:pt modelId="{EA87084A-7708-407C-AFC4-2EAA5A9BA610}" type="pres">
      <dgm:prSet presAssocID="{4239B689-9C31-4C9C-935A-28035F7CB88F}" presName="thinLine2b" presStyleLbl="callout" presStyleIdx="9" presStyleCnt="10"/>
      <dgm:spPr/>
    </dgm:pt>
    <dgm:pt modelId="{FE47568A-D6F5-48BA-8147-41DEF9C11992}" type="pres">
      <dgm:prSet presAssocID="{4239B689-9C31-4C9C-935A-28035F7CB88F}" presName="vertSpace2b" presStyleCnt="0"/>
      <dgm:spPr/>
    </dgm:pt>
  </dgm:ptLst>
  <dgm:cxnLst>
    <dgm:cxn modelId="{509FD003-217F-432D-AED2-98F71D5445BA}" srcId="{0827A100-50D4-4318-AAB7-6135A1154643}" destId="{A72A3E53-71C9-4D43-8C5F-3660B23C41AA}" srcOrd="1" destOrd="0" parTransId="{06267FC0-65DD-4BF9-909F-A5ABB5519941}" sibTransId="{61F79B0F-F17D-4CFD-9E15-E56FB35770A9}"/>
    <dgm:cxn modelId="{4F30A804-48D2-460B-B116-91970BF3787B}" type="presOf" srcId="{6C103D88-876D-4000-B5F2-5061A6E14671}" destId="{4A9BC5E7-C86E-4191-A232-21F40D5B494E}" srcOrd="0" destOrd="0" presId="urn:microsoft.com/office/officeart/2008/layout/LinedList"/>
    <dgm:cxn modelId="{35B09C09-C338-4D34-B361-C41709596CA6}" srcId="{0827A100-50D4-4318-AAB7-6135A1154643}" destId="{C4ACD578-6A60-42D4-8BE5-36CD096135AC}" srcOrd="2" destOrd="0" parTransId="{975977D3-2A68-41F3-B60A-10A55F47674E}" sibTransId="{7A1F0641-DA25-4821-AC1B-9A4DE095ACA6}"/>
    <dgm:cxn modelId="{3D57270E-3956-4D36-B05B-896B7CD633E4}" type="presOf" srcId="{CEA6AAC4-9197-42F0-A14C-FD72CA6A6865}" destId="{7D0ED0C8-C350-4258-8E28-54E643014501}" srcOrd="0" destOrd="0" presId="urn:microsoft.com/office/officeart/2008/layout/LinedList"/>
    <dgm:cxn modelId="{31A2BE21-7610-4D58-908A-6B3420C5B69A}" srcId="{31F0741D-CAFA-414C-9E8B-F1C2EC4FEDA0}" destId="{0827A100-50D4-4318-AAB7-6135A1154643}" srcOrd="2" destOrd="0" parTransId="{17C5977E-4495-4E2A-8FAC-8F997C243ACE}" sibTransId="{70ED052B-748F-4821-8CE8-28A0C80FFFC0}"/>
    <dgm:cxn modelId="{737F0C3A-1D22-4964-B4A4-FBF429EDA89F}" type="presOf" srcId="{657A7C8A-25C5-4019-8429-2ADC10D7216E}" destId="{C1A4FF9B-5C13-478F-B40D-76DFBCCC8AF3}" srcOrd="0" destOrd="0" presId="urn:microsoft.com/office/officeart/2008/layout/LinedList"/>
    <dgm:cxn modelId="{5E297D62-A17A-4336-AAD4-8A3E2DB7D69E}" srcId="{C71D03D6-9486-4D20-93FC-8D3634CF61A6}" destId="{19EFB680-10B7-4EAA-9416-21AF21020C9B}" srcOrd="1" destOrd="0" parTransId="{FE3B6176-3366-43F4-9D0F-616D99E08892}" sibTransId="{98BF50E6-EEA5-48C6-8D14-82D013C1AD97}"/>
    <dgm:cxn modelId="{C2C4C166-1D7A-4CC9-949D-F8FD351302E5}" srcId="{0827A100-50D4-4318-AAB7-6135A1154643}" destId="{AE842BB2-5060-4D3D-A75B-2D2DCA90C2D4}" srcOrd="0" destOrd="0" parTransId="{29F0DE57-A54F-4CEE-8244-56157AE01EC0}" sibTransId="{3CFD6317-287C-4F7D-B41A-A99303113E6E}"/>
    <dgm:cxn modelId="{42E0C970-425E-4EA4-9D65-DE2ADEDAC116}" srcId="{0827A100-50D4-4318-AAB7-6135A1154643}" destId="{4239B689-9C31-4C9C-935A-28035F7CB88F}" srcOrd="3" destOrd="0" parTransId="{F235EEF7-B38E-4CC6-BD91-B010146C195B}" sibTransId="{2E315B7D-50AF-43ED-AD63-B65442E21AD2}"/>
    <dgm:cxn modelId="{C622E870-3C0A-4C18-9D40-17BC7F7D16C6}" type="presOf" srcId="{FEC04721-C5A0-4DE7-88D9-9859AA248C16}" destId="{E53EEE5A-10BE-43A6-AA53-A54298273D59}" srcOrd="0" destOrd="0" presId="urn:microsoft.com/office/officeart/2008/layout/LinedList"/>
    <dgm:cxn modelId="{A273B152-EFAE-4DB3-B91C-101568436BFE}" type="presOf" srcId="{19EFB680-10B7-4EAA-9416-21AF21020C9B}" destId="{334064EE-E805-485E-B55E-E524AA3FFF7E}" srcOrd="0" destOrd="0" presId="urn:microsoft.com/office/officeart/2008/layout/LinedList"/>
    <dgm:cxn modelId="{FBE52173-1CB7-47E5-86C9-D7CCF0D9A810}" srcId="{C71D03D6-9486-4D20-93FC-8D3634CF61A6}" destId="{657A7C8A-25C5-4019-8429-2ADC10D7216E}" srcOrd="0" destOrd="0" parTransId="{769AB979-7DA7-4A86-82DE-F5AD0D73B897}" sibTransId="{88EFE72E-9634-43B1-8288-3B815111342E}"/>
    <dgm:cxn modelId="{58371654-A59A-4966-990C-C1016D6128DC}" type="presOf" srcId="{C4ACD578-6A60-42D4-8BE5-36CD096135AC}" destId="{E97104D4-6B97-48BD-9A6E-64D87CB8DDDF}" srcOrd="0" destOrd="0" presId="urn:microsoft.com/office/officeart/2008/layout/LinedList"/>
    <dgm:cxn modelId="{B6880E75-49E1-43C6-9E48-19702624D6C0}" type="presOf" srcId="{31F0741D-CAFA-414C-9E8B-F1C2EC4FEDA0}" destId="{E2BDE3AE-1433-4189-A022-FDAA03D98C9A}" srcOrd="0" destOrd="0" presId="urn:microsoft.com/office/officeart/2008/layout/LinedList"/>
    <dgm:cxn modelId="{8843FF75-0710-42FB-893A-5370B4789394}" srcId="{F95402DF-C7D7-4129-87BD-BF42F9152B3F}" destId="{CEA6AAC4-9197-42F0-A14C-FD72CA6A6865}" srcOrd="2" destOrd="0" parTransId="{DF7A942D-87C7-44B1-8B6C-427959E4D171}" sibTransId="{A705AC67-E1AB-492E-8420-093C15CA2720}"/>
    <dgm:cxn modelId="{89E8477E-81F0-4554-8432-4FD05835F246}" type="presOf" srcId="{A72A3E53-71C9-4D43-8C5F-3660B23C41AA}" destId="{C7AADF71-DB01-4CA5-A896-1E739F59041F}" srcOrd="0" destOrd="0" presId="urn:microsoft.com/office/officeart/2008/layout/LinedList"/>
    <dgm:cxn modelId="{17E57C94-1907-413B-9C46-35FB46C84F7F}" type="presOf" srcId="{0827A100-50D4-4318-AAB7-6135A1154643}" destId="{2BDC705A-FCDB-4A7B-B8F4-6290418121CB}" srcOrd="0" destOrd="0" presId="urn:microsoft.com/office/officeart/2008/layout/LinedList"/>
    <dgm:cxn modelId="{87623298-0548-4865-8E91-86D5881DF6D0}" type="presOf" srcId="{C71D03D6-9486-4D20-93FC-8D3634CF61A6}" destId="{863133F3-135C-4627-9D08-1EAC614E97BB}" srcOrd="0" destOrd="0" presId="urn:microsoft.com/office/officeart/2008/layout/LinedList"/>
    <dgm:cxn modelId="{1403FDAC-E40A-41CC-8CB8-C7AB0332531C}" type="presOf" srcId="{2A53FAF1-21C4-47CA-BBB2-6DD8D64CFB8D}" destId="{57288A32-1CBC-4FF7-8775-64717A617934}" srcOrd="0" destOrd="0" presId="urn:microsoft.com/office/officeart/2008/layout/LinedList"/>
    <dgm:cxn modelId="{B22635B5-C8DE-42A0-B3D9-8B54FDC44B2C}" type="presOf" srcId="{4239B689-9C31-4C9C-935A-28035F7CB88F}" destId="{F8A21CEB-F807-4F1C-A6BB-70618AC87F60}" srcOrd="0" destOrd="0" presId="urn:microsoft.com/office/officeart/2008/layout/LinedList"/>
    <dgm:cxn modelId="{1383FFBB-28F2-4694-828A-FAFA6A84BEBB}" type="presOf" srcId="{F95402DF-C7D7-4129-87BD-BF42F9152B3F}" destId="{032C2E3C-C828-44B3-9977-3D647654B698}" srcOrd="0" destOrd="0" presId="urn:microsoft.com/office/officeart/2008/layout/LinedList"/>
    <dgm:cxn modelId="{F16C14BD-48D9-4C8E-B68D-84FCE77AF6E6}" srcId="{C71D03D6-9486-4D20-93FC-8D3634CF61A6}" destId="{FEC04721-C5A0-4DE7-88D9-9859AA248C16}" srcOrd="2" destOrd="0" parTransId="{67C2E5D9-0765-42FF-8504-0CFCA68A091D}" sibTransId="{36C833F9-E106-4292-8589-7EEEE1766119}"/>
    <dgm:cxn modelId="{19FD3DCA-5546-462A-B05C-B1C4CA7B418A}" srcId="{F95402DF-C7D7-4129-87BD-BF42F9152B3F}" destId="{2A53FAF1-21C4-47CA-BBB2-6DD8D64CFB8D}" srcOrd="0" destOrd="0" parTransId="{0E295A0C-D9A6-4AAF-B2C3-4AC20C6B0667}" sibTransId="{2F0BEFAE-F4C0-4B5D-9FF5-53B684D2A141}"/>
    <dgm:cxn modelId="{F8D237CD-87E2-4A27-92EA-18BE6D729D47}" type="presOf" srcId="{AE842BB2-5060-4D3D-A75B-2D2DCA90C2D4}" destId="{DD6F7DC2-9AE0-4B13-B9D7-E429401C818D}" srcOrd="0" destOrd="0" presId="urn:microsoft.com/office/officeart/2008/layout/LinedList"/>
    <dgm:cxn modelId="{8D7314CF-F572-4153-93B2-13B3F93A2A05}" srcId="{31F0741D-CAFA-414C-9E8B-F1C2EC4FEDA0}" destId="{C71D03D6-9486-4D20-93FC-8D3634CF61A6}" srcOrd="1" destOrd="0" parTransId="{A8BA5C94-944E-485C-B8EB-8F73C6F08990}" sibTransId="{96960143-ECDA-454B-9B84-025386790C18}"/>
    <dgm:cxn modelId="{0E5C25D5-E33A-40DA-BC8B-42EFBA05DBF1}" srcId="{F95402DF-C7D7-4129-87BD-BF42F9152B3F}" destId="{6C103D88-876D-4000-B5F2-5061A6E14671}" srcOrd="1" destOrd="0" parTransId="{CDF84177-5E52-49B3-A03F-1269801D4723}" sibTransId="{B5AC8BB2-5A5B-4654-B38F-9F5D7A4EFE72}"/>
    <dgm:cxn modelId="{EA294CDE-9FEC-487F-BCE1-03FC76ABE176}" srcId="{31F0741D-CAFA-414C-9E8B-F1C2EC4FEDA0}" destId="{F95402DF-C7D7-4129-87BD-BF42F9152B3F}" srcOrd="0" destOrd="0" parTransId="{D127A046-4F1A-415C-ACAC-D51664F475E3}" sibTransId="{F2B7F5F5-EAC5-44C9-A6D9-3D0EE2B6767C}"/>
    <dgm:cxn modelId="{8E64AFEE-AACE-4861-9499-9B1E847287B0}" type="presParOf" srcId="{E2BDE3AE-1433-4189-A022-FDAA03D98C9A}" destId="{C8599027-3364-4D5D-B222-926B7BE35CBB}" srcOrd="0" destOrd="0" presId="urn:microsoft.com/office/officeart/2008/layout/LinedList"/>
    <dgm:cxn modelId="{F42B17FD-34D4-46D7-8B11-5C445CD075C6}" type="presParOf" srcId="{E2BDE3AE-1433-4189-A022-FDAA03D98C9A}" destId="{83A3632F-E233-409C-A71A-C26489C149F9}" srcOrd="1" destOrd="0" presId="urn:microsoft.com/office/officeart/2008/layout/LinedList"/>
    <dgm:cxn modelId="{4986A6AB-0F4B-41FF-B6DA-6EF5F0BB7435}" type="presParOf" srcId="{83A3632F-E233-409C-A71A-C26489C149F9}" destId="{032C2E3C-C828-44B3-9977-3D647654B698}" srcOrd="0" destOrd="0" presId="urn:microsoft.com/office/officeart/2008/layout/LinedList"/>
    <dgm:cxn modelId="{801784F9-5D7D-4BA6-92C1-58252380B52E}" type="presParOf" srcId="{83A3632F-E233-409C-A71A-C26489C149F9}" destId="{EFE17FA4-0691-4142-AE4E-2056063D348D}" srcOrd="1" destOrd="0" presId="urn:microsoft.com/office/officeart/2008/layout/LinedList"/>
    <dgm:cxn modelId="{2305F7B6-D600-4972-9694-5FF24DC74E11}" type="presParOf" srcId="{EFE17FA4-0691-4142-AE4E-2056063D348D}" destId="{E3686E13-7267-4C92-8DBD-D25B9CBA4BA5}" srcOrd="0" destOrd="0" presId="urn:microsoft.com/office/officeart/2008/layout/LinedList"/>
    <dgm:cxn modelId="{B7D54B2B-2B56-4799-A603-1928930E17A0}" type="presParOf" srcId="{EFE17FA4-0691-4142-AE4E-2056063D348D}" destId="{791D79F7-6996-434D-BD72-0039FB8531FE}" srcOrd="1" destOrd="0" presId="urn:microsoft.com/office/officeart/2008/layout/LinedList"/>
    <dgm:cxn modelId="{8D07BE5A-FCFC-4F07-A56B-3F97FEE4F346}" type="presParOf" srcId="{791D79F7-6996-434D-BD72-0039FB8531FE}" destId="{4D5EBA5B-A5CE-4397-B5EA-2D1A44CEBF38}" srcOrd="0" destOrd="0" presId="urn:microsoft.com/office/officeart/2008/layout/LinedList"/>
    <dgm:cxn modelId="{79D156F1-1B85-4EAF-9E95-DB76B97B3FF4}" type="presParOf" srcId="{791D79F7-6996-434D-BD72-0039FB8531FE}" destId="{57288A32-1CBC-4FF7-8775-64717A617934}" srcOrd="1" destOrd="0" presId="urn:microsoft.com/office/officeart/2008/layout/LinedList"/>
    <dgm:cxn modelId="{830E5FBE-130D-4A78-84D6-F9506BC9DA11}" type="presParOf" srcId="{791D79F7-6996-434D-BD72-0039FB8531FE}" destId="{E7B4EF61-159A-41BD-B15D-7FBCD4AB2B41}" srcOrd="2" destOrd="0" presId="urn:microsoft.com/office/officeart/2008/layout/LinedList"/>
    <dgm:cxn modelId="{CFE1841C-5540-497E-9E4F-C82FCC8BBDA0}" type="presParOf" srcId="{EFE17FA4-0691-4142-AE4E-2056063D348D}" destId="{C8424540-DD7B-4F7E-82F6-8E271CA6EF0C}" srcOrd="2" destOrd="0" presId="urn:microsoft.com/office/officeart/2008/layout/LinedList"/>
    <dgm:cxn modelId="{B0AE9E73-473D-4E84-9D5D-6F2074162EED}" type="presParOf" srcId="{EFE17FA4-0691-4142-AE4E-2056063D348D}" destId="{47059EA3-09AB-4735-BDD6-126CE4CA792D}" srcOrd="3" destOrd="0" presId="urn:microsoft.com/office/officeart/2008/layout/LinedList"/>
    <dgm:cxn modelId="{116968A7-1FB6-4E14-AA31-839157235F91}" type="presParOf" srcId="{EFE17FA4-0691-4142-AE4E-2056063D348D}" destId="{6932240F-2641-4E9F-A02B-62AE82B524A2}" srcOrd="4" destOrd="0" presId="urn:microsoft.com/office/officeart/2008/layout/LinedList"/>
    <dgm:cxn modelId="{8664BD53-6DED-483C-9B09-65A9D55D2ECB}" type="presParOf" srcId="{6932240F-2641-4E9F-A02B-62AE82B524A2}" destId="{12C90C59-1BDD-457D-808C-D815AA003114}" srcOrd="0" destOrd="0" presId="urn:microsoft.com/office/officeart/2008/layout/LinedList"/>
    <dgm:cxn modelId="{7DACD74E-B0EC-42C2-9D0F-5DFDB4466E50}" type="presParOf" srcId="{6932240F-2641-4E9F-A02B-62AE82B524A2}" destId="{4A9BC5E7-C86E-4191-A232-21F40D5B494E}" srcOrd="1" destOrd="0" presId="urn:microsoft.com/office/officeart/2008/layout/LinedList"/>
    <dgm:cxn modelId="{2C1C0BA6-14B1-4EED-8AA2-38F0C1391E5C}" type="presParOf" srcId="{6932240F-2641-4E9F-A02B-62AE82B524A2}" destId="{15FC92ED-9B76-4399-9250-7547363E1778}" srcOrd="2" destOrd="0" presId="urn:microsoft.com/office/officeart/2008/layout/LinedList"/>
    <dgm:cxn modelId="{E2CA623B-C305-48EF-A661-CB2CF264DB62}" type="presParOf" srcId="{EFE17FA4-0691-4142-AE4E-2056063D348D}" destId="{9C4B2391-F22E-4D4E-A95B-BA4F4151E44C}" srcOrd="5" destOrd="0" presId="urn:microsoft.com/office/officeart/2008/layout/LinedList"/>
    <dgm:cxn modelId="{7FCEFD96-F2A6-4367-A2B7-D785AA738ADE}" type="presParOf" srcId="{EFE17FA4-0691-4142-AE4E-2056063D348D}" destId="{32864E7E-B5A4-43EE-8FDF-D86458C9CC0C}" srcOrd="6" destOrd="0" presId="urn:microsoft.com/office/officeart/2008/layout/LinedList"/>
    <dgm:cxn modelId="{7430131C-A6DF-4D20-9C75-94D0BA54D45A}" type="presParOf" srcId="{EFE17FA4-0691-4142-AE4E-2056063D348D}" destId="{9577B8F7-AFF1-4701-BD1D-7952D9D57450}" srcOrd="7" destOrd="0" presId="urn:microsoft.com/office/officeart/2008/layout/LinedList"/>
    <dgm:cxn modelId="{3750A814-987F-4873-AAEC-7BB96B76E07F}" type="presParOf" srcId="{9577B8F7-AFF1-4701-BD1D-7952D9D57450}" destId="{1923433E-E6A8-4F81-8D7D-20BBEE364F77}" srcOrd="0" destOrd="0" presId="urn:microsoft.com/office/officeart/2008/layout/LinedList"/>
    <dgm:cxn modelId="{D213C5A7-9E90-450A-B420-122D9E567E69}" type="presParOf" srcId="{9577B8F7-AFF1-4701-BD1D-7952D9D57450}" destId="{7D0ED0C8-C350-4258-8E28-54E643014501}" srcOrd="1" destOrd="0" presId="urn:microsoft.com/office/officeart/2008/layout/LinedList"/>
    <dgm:cxn modelId="{38E7A795-6515-49AC-A4E6-6F5C2C3F13EF}" type="presParOf" srcId="{9577B8F7-AFF1-4701-BD1D-7952D9D57450}" destId="{6CF369AB-67EF-49C7-80CF-593F68597A52}" srcOrd="2" destOrd="0" presId="urn:microsoft.com/office/officeart/2008/layout/LinedList"/>
    <dgm:cxn modelId="{2660EB60-9493-4C03-AA5B-DFE6219AA2C6}" type="presParOf" srcId="{EFE17FA4-0691-4142-AE4E-2056063D348D}" destId="{D1380E66-38DC-4848-9464-14E54E5F7965}" srcOrd="8" destOrd="0" presId="urn:microsoft.com/office/officeart/2008/layout/LinedList"/>
    <dgm:cxn modelId="{6DBBF329-BEC7-4F9E-A9F1-3A73AA5C76F3}" type="presParOf" srcId="{EFE17FA4-0691-4142-AE4E-2056063D348D}" destId="{9E4C9B47-302C-4A70-AA90-BB8EE3296C4A}" srcOrd="9" destOrd="0" presId="urn:microsoft.com/office/officeart/2008/layout/LinedList"/>
    <dgm:cxn modelId="{0B5C801A-0824-450F-8321-A66E497FF6D6}" type="presParOf" srcId="{E2BDE3AE-1433-4189-A022-FDAA03D98C9A}" destId="{7C44D7EF-CB25-4C17-B6D9-BBCBC27A2864}" srcOrd="2" destOrd="0" presId="urn:microsoft.com/office/officeart/2008/layout/LinedList"/>
    <dgm:cxn modelId="{6BF72962-5564-4924-A892-1FFBDC2A194B}" type="presParOf" srcId="{E2BDE3AE-1433-4189-A022-FDAA03D98C9A}" destId="{08B43EFB-99CB-4C40-BF44-BD9A7175D2ED}" srcOrd="3" destOrd="0" presId="urn:microsoft.com/office/officeart/2008/layout/LinedList"/>
    <dgm:cxn modelId="{87B06138-541B-48D5-9C41-446007C9BD65}" type="presParOf" srcId="{08B43EFB-99CB-4C40-BF44-BD9A7175D2ED}" destId="{863133F3-135C-4627-9D08-1EAC614E97BB}" srcOrd="0" destOrd="0" presId="urn:microsoft.com/office/officeart/2008/layout/LinedList"/>
    <dgm:cxn modelId="{699B8581-CD66-4356-8FED-8C8122F58E26}" type="presParOf" srcId="{08B43EFB-99CB-4C40-BF44-BD9A7175D2ED}" destId="{D1D6F7DA-F009-4007-9271-90A3773DF116}" srcOrd="1" destOrd="0" presId="urn:microsoft.com/office/officeart/2008/layout/LinedList"/>
    <dgm:cxn modelId="{5D69895D-873B-43DA-878B-4553E93D3F27}" type="presParOf" srcId="{D1D6F7DA-F009-4007-9271-90A3773DF116}" destId="{3801CC8C-18D2-4E01-B12E-D7E7E7342AA5}" srcOrd="0" destOrd="0" presId="urn:microsoft.com/office/officeart/2008/layout/LinedList"/>
    <dgm:cxn modelId="{02046F68-A24D-4188-8053-074861AF731F}" type="presParOf" srcId="{D1D6F7DA-F009-4007-9271-90A3773DF116}" destId="{323F1131-D628-4476-B617-A36BDAB8BB7B}" srcOrd="1" destOrd="0" presId="urn:microsoft.com/office/officeart/2008/layout/LinedList"/>
    <dgm:cxn modelId="{A1842336-2340-4900-82E1-A079CBB0F633}" type="presParOf" srcId="{323F1131-D628-4476-B617-A36BDAB8BB7B}" destId="{CD589ABF-56A9-4F90-A5AE-FAF05398310C}" srcOrd="0" destOrd="0" presId="urn:microsoft.com/office/officeart/2008/layout/LinedList"/>
    <dgm:cxn modelId="{2A8457C3-75D6-48B5-A3BF-1336121568CF}" type="presParOf" srcId="{323F1131-D628-4476-B617-A36BDAB8BB7B}" destId="{C1A4FF9B-5C13-478F-B40D-76DFBCCC8AF3}" srcOrd="1" destOrd="0" presId="urn:microsoft.com/office/officeart/2008/layout/LinedList"/>
    <dgm:cxn modelId="{4080D496-3DCA-4D31-AE0D-345502B32FE5}" type="presParOf" srcId="{323F1131-D628-4476-B617-A36BDAB8BB7B}" destId="{CE364E26-5EBD-4CC7-B926-9F5B69D74BF0}" srcOrd="2" destOrd="0" presId="urn:microsoft.com/office/officeart/2008/layout/LinedList"/>
    <dgm:cxn modelId="{50FAF5C2-CA8A-4532-B00B-C7DD6A2B0437}" type="presParOf" srcId="{D1D6F7DA-F009-4007-9271-90A3773DF116}" destId="{B21AA85B-31E6-4E1D-8094-5BD3F69952C4}" srcOrd="2" destOrd="0" presId="urn:microsoft.com/office/officeart/2008/layout/LinedList"/>
    <dgm:cxn modelId="{DC0B95F6-5180-45CF-9011-9C4C0E07E9C9}" type="presParOf" srcId="{D1D6F7DA-F009-4007-9271-90A3773DF116}" destId="{095F2FBA-48EB-49C5-9FB9-DC7CFEF64A3C}" srcOrd="3" destOrd="0" presId="urn:microsoft.com/office/officeart/2008/layout/LinedList"/>
    <dgm:cxn modelId="{A94767AD-E57B-4FA5-A1BB-DE39D8297330}" type="presParOf" srcId="{D1D6F7DA-F009-4007-9271-90A3773DF116}" destId="{6C256F54-8CD4-412D-9C20-77589849B2BA}" srcOrd="4" destOrd="0" presId="urn:microsoft.com/office/officeart/2008/layout/LinedList"/>
    <dgm:cxn modelId="{D41CF6A1-BE2F-48D5-A126-5496029DD7D4}" type="presParOf" srcId="{6C256F54-8CD4-412D-9C20-77589849B2BA}" destId="{6AC9412C-93EE-4481-AAB5-B1FB1E0419CC}" srcOrd="0" destOrd="0" presId="urn:microsoft.com/office/officeart/2008/layout/LinedList"/>
    <dgm:cxn modelId="{686E0D37-F6E6-467C-B591-A2E492DBDE08}" type="presParOf" srcId="{6C256F54-8CD4-412D-9C20-77589849B2BA}" destId="{334064EE-E805-485E-B55E-E524AA3FFF7E}" srcOrd="1" destOrd="0" presId="urn:microsoft.com/office/officeart/2008/layout/LinedList"/>
    <dgm:cxn modelId="{BB17C93B-F308-442C-A067-AC7DF7E51473}" type="presParOf" srcId="{6C256F54-8CD4-412D-9C20-77589849B2BA}" destId="{52869088-606F-4F31-B476-2602B986B12F}" srcOrd="2" destOrd="0" presId="urn:microsoft.com/office/officeart/2008/layout/LinedList"/>
    <dgm:cxn modelId="{31BFB0E5-98FC-4C78-92F0-FEDFF521B2AB}" type="presParOf" srcId="{D1D6F7DA-F009-4007-9271-90A3773DF116}" destId="{ECE701C5-3754-42DE-893D-0649593FF05F}" srcOrd="5" destOrd="0" presId="urn:microsoft.com/office/officeart/2008/layout/LinedList"/>
    <dgm:cxn modelId="{24345F79-C7CF-4055-B00A-4C1EF312917E}" type="presParOf" srcId="{D1D6F7DA-F009-4007-9271-90A3773DF116}" destId="{06BAF326-21F4-4E3C-B677-5129DFAEA7CA}" srcOrd="6" destOrd="0" presId="urn:microsoft.com/office/officeart/2008/layout/LinedList"/>
    <dgm:cxn modelId="{B358CC32-ACD1-44B5-9CCF-F1A5168791F5}" type="presParOf" srcId="{D1D6F7DA-F009-4007-9271-90A3773DF116}" destId="{B71F0BF5-FD5E-4FD5-B588-150D731CF5CE}" srcOrd="7" destOrd="0" presId="urn:microsoft.com/office/officeart/2008/layout/LinedList"/>
    <dgm:cxn modelId="{6F007A20-5661-48EF-9854-FCA57B748691}" type="presParOf" srcId="{B71F0BF5-FD5E-4FD5-B588-150D731CF5CE}" destId="{10501D1E-3B2F-49CA-A209-BA776904CDD2}" srcOrd="0" destOrd="0" presId="urn:microsoft.com/office/officeart/2008/layout/LinedList"/>
    <dgm:cxn modelId="{0A0532A6-6BFD-427B-BEC3-74215AC65CB6}" type="presParOf" srcId="{B71F0BF5-FD5E-4FD5-B588-150D731CF5CE}" destId="{E53EEE5A-10BE-43A6-AA53-A54298273D59}" srcOrd="1" destOrd="0" presId="urn:microsoft.com/office/officeart/2008/layout/LinedList"/>
    <dgm:cxn modelId="{B6AF3268-8F3F-49AF-9CE3-B96BB7DF28BD}" type="presParOf" srcId="{B71F0BF5-FD5E-4FD5-B588-150D731CF5CE}" destId="{9C6AF979-EFCA-4D0B-9065-5E032385156E}" srcOrd="2" destOrd="0" presId="urn:microsoft.com/office/officeart/2008/layout/LinedList"/>
    <dgm:cxn modelId="{4516B01C-2D49-4F56-ABAF-11DE87B150A8}" type="presParOf" srcId="{D1D6F7DA-F009-4007-9271-90A3773DF116}" destId="{750FA87A-BFA5-4947-8E67-559925EB48EB}" srcOrd="8" destOrd="0" presId="urn:microsoft.com/office/officeart/2008/layout/LinedList"/>
    <dgm:cxn modelId="{D0975CB0-7933-4BE5-AF20-5DFA0400C5A4}" type="presParOf" srcId="{D1D6F7DA-F009-4007-9271-90A3773DF116}" destId="{8F5742F0-20E9-46A7-AE6C-4452769D03C3}" srcOrd="9" destOrd="0" presId="urn:microsoft.com/office/officeart/2008/layout/LinedList"/>
    <dgm:cxn modelId="{C34927FE-2337-4C6A-B137-BAF20852A9CA}" type="presParOf" srcId="{E2BDE3AE-1433-4189-A022-FDAA03D98C9A}" destId="{56EA752B-CDE5-4BC7-985D-9AD8AED1FAF2}" srcOrd="4" destOrd="0" presId="urn:microsoft.com/office/officeart/2008/layout/LinedList"/>
    <dgm:cxn modelId="{70A4B01F-05AC-4520-89F0-146053FC54C9}" type="presParOf" srcId="{E2BDE3AE-1433-4189-A022-FDAA03D98C9A}" destId="{539BC580-D824-462E-A1A6-875A025731F1}" srcOrd="5" destOrd="0" presId="urn:microsoft.com/office/officeart/2008/layout/LinedList"/>
    <dgm:cxn modelId="{3A9CBD48-176A-4EB2-87BF-A2397C8C380C}" type="presParOf" srcId="{539BC580-D824-462E-A1A6-875A025731F1}" destId="{2BDC705A-FCDB-4A7B-B8F4-6290418121CB}" srcOrd="0" destOrd="0" presId="urn:microsoft.com/office/officeart/2008/layout/LinedList"/>
    <dgm:cxn modelId="{D7CBA7CA-8AA2-4809-91FF-A3930356C764}" type="presParOf" srcId="{539BC580-D824-462E-A1A6-875A025731F1}" destId="{78167A01-1FDF-4227-9CBC-9FAEEF8C695C}" srcOrd="1" destOrd="0" presId="urn:microsoft.com/office/officeart/2008/layout/LinedList"/>
    <dgm:cxn modelId="{EB19938A-0AD3-4D70-97AE-4E21DFAB5441}" type="presParOf" srcId="{78167A01-1FDF-4227-9CBC-9FAEEF8C695C}" destId="{45E8B682-36FB-4BB9-9A25-64B877CE6BDC}" srcOrd="0" destOrd="0" presId="urn:microsoft.com/office/officeart/2008/layout/LinedList"/>
    <dgm:cxn modelId="{5F136AFA-B5F7-49AB-B63D-7403FC96B6B9}" type="presParOf" srcId="{78167A01-1FDF-4227-9CBC-9FAEEF8C695C}" destId="{9A743FE3-61EE-428B-810C-2B869E0BF177}" srcOrd="1" destOrd="0" presId="urn:microsoft.com/office/officeart/2008/layout/LinedList"/>
    <dgm:cxn modelId="{AAEC6E5A-6FE8-4A86-9A48-85FEF2032CE0}" type="presParOf" srcId="{9A743FE3-61EE-428B-810C-2B869E0BF177}" destId="{BE111C37-AEC5-4E22-8525-2F136B6E9BF9}" srcOrd="0" destOrd="0" presId="urn:microsoft.com/office/officeart/2008/layout/LinedList"/>
    <dgm:cxn modelId="{F7146E39-D348-4F52-918E-CAFD13AD412F}" type="presParOf" srcId="{9A743FE3-61EE-428B-810C-2B869E0BF177}" destId="{DD6F7DC2-9AE0-4B13-B9D7-E429401C818D}" srcOrd="1" destOrd="0" presId="urn:microsoft.com/office/officeart/2008/layout/LinedList"/>
    <dgm:cxn modelId="{764CF179-C656-45C8-AD95-A6A094A31D56}" type="presParOf" srcId="{9A743FE3-61EE-428B-810C-2B869E0BF177}" destId="{63631955-7FFA-4489-AA21-A73CCB088FDA}" srcOrd="2" destOrd="0" presId="urn:microsoft.com/office/officeart/2008/layout/LinedList"/>
    <dgm:cxn modelId="{F3E026DF-F58D-4318-A613-2D2B2437E00B}" type="presParOf" srcId="{78167A01-1FDF-4227-9CBC-9FAEEF8C695C}" destId="{EA35364C-1848-4D0D-981E-268449EA4F3C}" srcOrd="2" destOrd="0" presId="urn:microsoft.com/office/officeart/2008/layout/LinedList"/>
    <dgm:cxn modelId="{86DE6874-32AD-4834-91D1-7F6918F8DCBF}" type="presParOf" srcId="{78167A01-1FDF-4227-9CBC-9FAEEF8C695C}" destId="{A5E15E49-850D-465D-A4A9-2FA2C19BD62F}" srcOrd="3" destOrd="0" presId="urn:microsoft.com/office/officeart/2008/layout/LinedList"/>
    <dgm:cxn modelId="{9D766024-BF9A-4851-909B-154A2D870964}" type="presParOf" srcId="{78167A01-1FDF-4227-9CBC-9FAEEF8C695C}" destId="{322B8C7E-2F11-4975-9C58-91D6B41D2F1F}" srcOrd="4" destOrd="0" presId="urn:microsoft.com/office/officeart/2008/layout/LinedList"/>
    <dgm:cxn modelId="{D57FEEF7-A642-4392-BF87-DDF56B325FBF}" type="presParOf" srcId="{322B8C7E-2F11-4975-9C58-91D6B41D2F1F}" destId="{2967F35F-316F-4503-8DAE-E09D30E066AE}" srcOrd="0" destOrd="0" presId="urn:microsoft.com/office/officeart/2008/layout/LinedList"/>
    <dgm:cxn modelId="{4C06F863-A8D5-4CBC-B19B-94B37A8557A8}" type="presParOf" srcId="{322B8C7E-2F11-4975-9C58-91D6B41D2F1F}" destId="{C7AADF71-DB01-4CA5-A896-1E739F59041F}" srcOrd="1" destOrd="0" presId="urn:microsoft.com/office/officeart/2008/layout/LinedList"/>
    <dgm:cxn modelId="{E803269E-FCE0-4A3D-A608-BB7CF25D5B55}" type="presParOf" srcId="{322B8C7E-2F11-4975-9C58-91D6B41D2F1F}" destId="{654C01E4-2FBD-4FE8-949E-5BBA65451E42}" srcOrd="2" destOrd="0" presId="urn:microsoft.com/office/officeart/2008/layout/LinedList"/>
    <dgm:cxn modelId="{86CA5F16-04F9-47AA-BE2F-00C8647A594E}" type="presParOf" srcId="{78167A01-1FDF-4227-9CBC-9FAEEF8C695C}" destId="{211FEA23-1C34-4B14-8031-1760254A08A1}" srcOrd="5" destOrd="0" presId="urn:microsoft.com/office/officeart/2008/layout/LinedList"/>
    <dgm:cxn modelId="{AAAA59E1-72FA-41A6-81DA-C4FDFB0FC5A6}" type="presParOf" srcId="{78167A01-1FDF-4227-9CBC-9FAEEF8C695C}" destId="{FEB1DD89-CD43-49F1-983E-384A1083CDCC}" srcOrd="6" destOrd="0" presId="urn:microsoft.com/office/officeart/2008/layout/LinedList"/>
    <dgm:cxn modelId="{FD213E89-437A-43F8-89D5-204919072AF4}" type="presParOf" srcId="{78167A01-1FDF-4227-9CBC-9FAEEF8C695C}" destId="{15A2010C-A4DD-45C9-8AA0-092B413DD994}" srcOrd="7" destOrd="0" presId="urn:microsoft.com/office/officeart/2008/layout/LinedList"/>
    <dgm:cxn modelId="{807DCE52-9B12-4EC5-9AC4-CB7A11E641FC}" type="presParOf" srcId="{15A2010C-A4DD-45C9-8AA0-092B413DD994}" destId="{605E997B-3B14-4061-8613-F03FC2E46B09}" srcOrd="0" destOrd="0" presId="urn:microsoft.com/office/officeart/2008/layout/LinedList"/>
    <dgm:cxn modelId="{55E25257-16DB-4BDB-B058-605C531A77DB}" type="presParOf" srcId="{15A2010C-A4DD-45C9-8AA0-092B413DD994}" destId="{E97104D4-6B97-48BD-9A6E-64D87CB8DDDF}" srcOrd="1" destOrd="0" presId="urn:microsoft.com/office/officeart/2008/layout/LinedList"/>
    <dgm:cxn modelId="{ED46EEE6-5193-438B-A244-D16BDE2AA7A3}" type="presParOf" srcId="{15A2010C-A4DD-45C9-8AA0-092B413DD994}" destId="{9DBED6A3-6C25-4C98-8EA2-31618949D1DE}" srcOrd="2" destOrd="0" presId="urn:microsoft.com/office/officeart/2008/layout/LinedList"/>
    <dgm:cxn modelId="{1E5851CC-2E8D-43C8-9E8B-5DE505B0967D}" type="presParOf" srcId="{78167A01-1FDF-4227-9CBC-9FAEEF8C695C}" destId="{B2BD939B-4A13-4C26-B610-95AEA11FD65D}" srcOrd="8" destOrd="0" presId="urn:microsoft.com/office/officeart/2008/layout/LinedList"/>
    <dgm:cxn modelId="{4BEF22E9-FA5F-477C-A11F-5EFC8C8979CA}" type="presParOf" srcId="{78167A01-1FDF-4227-9CBC-9FAEEF8C695C}" destId="{7CCD161A-9C02-4E3D-8585-926D5222A924}" srcOrd="9" destOrd="0" presId="urn:microsoft.com/office/officeart/2008/layout/LinedList"/>
    <dgm:cxn modelId="{F243B0B8-1023-4BC9-A108-BB9045BC37C9}" type="presParOf" srcId="{78167A01-1FDF-4227-9CBC-9FAEEF8C695C}" destId="{6D721407-FD1A-4E1C-8A71-5A951D1A7C96}" srcOrd="10" destOrd="0" presId="urn:microsoft.com/office/officeart/2008/layout/LinedList"/>
    <dgm:cxn modelId="{490A532F-CB9C-4385-859A-0CAE74AB50CD}" type="presParOf" srcId="{6D721407-FD1A-4E1C-8A71-5A951D1A7C96}" destId="{32182B6B-19D1-453C-B40E-4A0FA2EAD81F}" srcOrd="0" destOrd="0" presId="urn:microsoft.com/office/officeart/2008/layout/LinedList"/>
    <dgm:cxn modelId="{EA817513-8BD8-4324-8810-311B6E86BA33}" type="presParOf" srcId="{6D721407-FD1A-4E1C-8A71-5A951D1A7C96}" destId="{F8A21CEB-F807-4F1C-A6BB-70618AC87F60}" srcOrd="1" destOrd="0" presId="urn:microsoft.com/office/officeart/2008/layout/LinedList"/>
    <dgm:cxn modelId="{1E3C5F84-864F-4626-9BAA-4D54A2C4B13E}" type="presParOf" srcId="{6D721407-FD1A-4E1C-8A71-5A951D1A7C96}" destId="{38BDA259-2F4C-43B8-956C-B1F0839F6E8D}" srcOrd="2" destOrd="0" presId="urn:microsoft.com/office/officeart/2008/layout/LinedList"/>
    <dgm:cxn modelId="{84B7D641-2B94-4057-8BC5-9679715B5FA2}" type="presParOf" srcId="{78167A01-1FDF-4227-9CBC-9FAEEF8C695C}" destId="{EA87084A-7708-407C-AFC4-2EAA5A9BA610}" srcOrd="11" destOrd="0" presId="urn:microsoft.com/office/officeart/2008/layout/LinedList"/>
    <dgm:cxn modelId="{E75EB301-CFA0-4AA0-AA75-2FA69CD602CF}" type="presParOf" srcId="{78167A01-1FDF-4227-9CBC-9FAEEF8C695C}" destId="{FE47568A-D6F5-48BA-8147-41DEF9C1199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99027-3364-4D5D-B222-926B7BE35CBB}">
      <dsp:nvSpPr>
        <dsp:cNvPr id="0" name=""/>
        <dsp:cNvSpPr/>
      </dsp:nvSpPr>
      <dsp:spPr>
        <a:xfrm>
          <a:off x="0" y="1984"/>
          <a:ext cx="5390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C2E3C-C828-44B3-9977-3D647654B698}">
      <dsp:nvSpPr>
        <dsp:cNvPr id="0" name=""/>
        <dsp:cNvSpPr/>
      </dsp:nvSpPr>
      <dsp:spPr>
        <a:xfrm>
          <a:off x="0" y="1984"/>
          <a:ext cx="187224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COMPETENCIAS PERSONALES</a:t>
          </a:r>
        </a:p>
      </dsp:txBody>
      <dsp:txXfrm>
        <a:off x="0" y="1984"/>
        <a:ext cx="1872248" cy="1353343"/>
      </dsp:txXfrm>
    </dsp:sp>
    <dsp:sp modelId="{57288A32-1CBC-4FF7-8775-64717A617934}">
      <dsp:nvSpPr>
        <dsp:cNvPr id="0" name=""/>
        <dsp:cNvSpPr/>
      </dsp:nvSpPr>
      <dsp:spPr>
        <a:xfrm>
          <a:off x="1938180" y="23130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Pensamiento sistémico y crítico</a:t>
          </a:r>
        </a:p>
      </dsp:txBody>
      <dsp:txXfrm>
        <a:off x="1938180" y="23130"/>
        <a:ext cx="3450440" cy="422919"/>
      </dsp:txXfrm>
    </dsp:sp>
    <dsp:sp modelId="{C8424540-DD7B-4F7E-82F6-8E271CA6EF0C}">
      <dsp:nvSpPr>
        <dsp:cNvPr id="0" name=""/>
        <dsp:cNvSpPr/>
      </dsp:nvSpPr>
      <dsp:spPr>
        <a:xfrm>
          <a:off x="1872248" y="446050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BC5E7-C86E-4191-A232-21F40D5B494E}">
      <dsp:nvSpPr>
        <dsp:cNvPr id="0" name=""/>
        <dsp:cNvSpPr/>
      </dsp:nvSpPr>
      <dsp:spPr>
        <a:xfrm>
          <a:off x="1938180" y="467196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Visión estratégica</a:t>
          </a:r>
        </a:p>
      </dsp:txBody>
      <dsp:txXfrm>
        <a:off x="1938180" y="467196"/>
        <a:ext cx="3450440" cy="422919"/>
      </dsp:txXfrm>
    </dsp:sp>
    <dsp:sp modelId="{9C4B2391-F22E-4D4E-A95B-BA4F4151E44C}">
      <dsp:nvSpPr>
        <dsp:cNvPr id="0" name=""/>
        <dsp:cNvSpPr/>
      </dsp:nvSpPr>
      <dsp:spPr>
        <a:xfrm>
          <a:off x="1872248" y="890116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ED0C8-C350-4258-8E28-54E643014501}">
      <dsp:nvSpPr>
        <dsp:cNvPr id="0" name=""/>
        <dsp:cNvSpPr/>
      </dsp:nvSpPr>
      <dsp:spPr>
        <a:xfrm>
          <a:off x="1938180" y="911262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Flexibilidad y adaptabilidad</a:t>
          </a:r>
        </a:p>
      </dsp:txBody>
      <dsp:txXfrm>
        <a:off x="1938180" y="911262"/>
        <a:ext cx="3450440" cy="422919"/>
      </dsp:txXfrm>
    </dsp:sp>
    <dsp:sp modelId="{D1380E66-38DC-4848-9464-14E54E5F7965}">
      <dsp:nvSpPr>
        <dsp:cNvPr id="0" name=""/>
        <dsp:cNvSpPr/>
      </dsp:nvSpPr>
      <dsp:spPr>
        <a:xfrm>
          <a:off x="1872248" y="1334182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4D7EF-CB25-4C17-B6D9-BBCBC27A2864}">
      <dsp:nvSpPr>
        <dsp:cNvPr id="0" name=""/>
        <dsp:cNvSpPr/>
      </dsp:nvSpPr>
      <dsp:spPr>
        <a:xfrm>
          <a:off x="0" y="1355328"/>
          <a:ext cx="5390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133F3-135C-4627-9D08-1EAC614E97BB}">
      <dsp:nvSpPr>
        <dsp:cNvPr id="0" name=""/>
        <dsp:cNvSpPr/>
      </dsp:nvSpPr>
      <dsp:spPr>
        <a:xfrm>
          <a:off x="0" y="1355328"/>
          <a:ext cx="187224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COMPETENCIAS FUNCIONALES</a:t>
          </a:r>
        </a:p>
      </dsp:txBody>
      <dsp:txXfrm>
        <a:off x="0" y="1355328"/>
        <a:ext cx="1872248" cy="1353343"/>
      </dsp:txXfrm>
    </dsp:sp>
    <dsp:sp modelId="{C1A4FF9B-5C13-478F-B40D-76DFBCCC8AF3}">
      <dsp:nvSpPr>
        <dsp:cNvPr id="0" name=""/>
        <dsp:cNvSpPr/>
      </dsp:nvSpPr>
      <dsp:spPr>
        <a:xfrm>
          <a:off x="1938180" y="1376474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Orientación al bien común</a:t>
          </a:r>
        </a:p>
      </dsp:txBody>
      <dsp:txXfrm>
        <a:off x="1938180" y="1376474"/>
        <a:ext cx="3450440" cy="422919"/>
      </dsp:txXfrm>
    </dsp:sp>
    <dsp:sp modelId="{B21AA85B-31E6-4E1D-8094-5BD3F69952C4}">
      <dsp:nvSpPr>
        <dsp:cNvPr id="0" name=""/>
        <dsp:cNvSpPr/>
      </dsp:nvSpPr>
      <dsp:spPr>
        <a:xfrm>
          <a:off x="1872248" y="1799394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064EE-E805-485E-B55E-E524AA3FFF7E}">
      <dsp:nvSpPr>
        <dsp:cNvPr id="0" name=""/>
        <dsp:cNvSpPr/>
      </dsp:nvSpPr>
      <dsp:spPr>
        <a:xfrm>
          <a:off x="1938180" y="1820540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Orientación a resultados</a:t>
          </a:r>
        </a:p>
      </dsp:txBody>
      <dsp:txXfrm>
        <a:off x="1938180" y="1820540"/>
        <a:ext cx="3450440" cy="422919"/>
      </dsp:txXfrm>
    </dsp:sp>
    <dsp:sp modelId="{ECE701C5-3754-42DE-893D-0649593FF05F}">
      <dsp:nvSpPr>
        <dsp:cNvPr id="0" name=""/>
        <dsp:cNvSpPr/>
      </dsp:nvSpPr>
      <dsp:spPr>
        <a:xfrm>
          <a:off x="1872248" y="2243459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EEE5A-10BE-43A6-AA53-A54298273D59}">
      <dsp:nvSpPr>
        <dsp:cNvPr id="0" name=""/>
        <dsp:cNvSpPr/>
      </dsp:nvSpPr>
      <dsp:spPr>
        <a:xfrm>
          <a:off x="1938180" y="2264605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Planificación</a:t>
          </a:r>
        </a:p>
      </dsp:txBody>
      <dsp:txXfrm>
        <a:off x="1938180" y="2264605"/>
        <a:ext cx="3450440" cy="422919"/>
      </dsp:txXfrm>
    </dsp:sp>
    <dsp:sp modelId="{750FA87A-BFA5-4947-8E67-559925EB48EB}">
      <dsp:nvSpPr>
        <dsp:cNvPr id="0" name=""/>
        <dsp:cNvSpPr/>
      </dsp:nvSpPr>
      <dsp:spPr>
        <a:xfrm>
          <a:off x="1872248" y="2687525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A752B-CDE5-4BC7-985D-9AD8AED1FAF2}">
      <dsp:nvSpPr>
        <dsp:cNvPr id="0" name=""/>
        <dsp:cNvSpPr/>
      </dsp:nvSpPr>
      <dsp:spPr>
        <a:xfrm>
          <a:off x="0" y="2708671"/>
          <a:ext cx="5390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C705A-FCDB-4A7B-B8F4-6290418121CB}">
      <dsp:nvSpPr>
        <dsp:cNvPr id="0" name=""/>
        <dsp:cNvSpPr/>
      </dsp:nvSpPr>
      <dsp:spPr>
        <a:xfrm>
          <a:off x="0" y="2708671"/>
          <a:ext cx="187224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COMPETENCIAS RELACIONALES</a:t>
          </a:r>
        </a:p>
      </dsp:txBody>
      <dsp:txXfrm>
        <a:off x="0" y="2708671"/>
        <a:ext cx="1872248" cy="1353343"/>
      </dsp:txXfrm>
    </dsp:sp>
    <dsp:sp modelId="{DD6F7DC2-9AE0-4B13-B9D7-E429401C818D}">
      <dsp:nvSpPr>
        <dsp:cNvPr id="0" name=""/>
        <dsp:cNvSpPr/>
      </dsp:nvSpPr>
      <dsp:spPr>
        <a:xfrm>
          <a:off x="1938180" y="2724580"/>
          <a:ext cx="3450440" cy="31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Trabajo en equipo y en red</a:t>
          </a:r>
        </a:p>
      </dsp:txBody>
      <dsp:txXfrm>
        <a:off x="1938180" y="2724580"/>
        <a:ext cx="3450440" cy="318181"/>
      </dsp:txXfrm>
    </dsp:sp>
    <dsp:sp modelId="{EA35364C-1848-4D0D-981E-268449EA4F3C}">
      <dsp:nvSpPr>
        <dsp:cNvPr id="0" name=""/>
        <dsp:cNvSpPr/>
      </dsp:nvSpPr>
      <dsp:spPr>
        <a:xfrm>
          <a:off x="1872248" y="3042762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ADF71-DB01-4CA5-A896-1E739F59041F}">
      <dsp:nvSpPr>
        <dsp:cNvPr id="0" name=""/>
        <dsp:cNvSpPr/>
      </dsp:nvSpPr>
      <dsp:spPr>
        <a:xfrm>
          <a:off x="1938180" y="3058671"/>
          <a:ext cx="3450440" cy="31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Liderazgo</a:t>
          </a:r>
        </a:p>
      </dsp:txBody>
      <dsp:txXfrm>
        <a:off x="1938180" y="3058671"/>
        <a:ext cx="3450440" cy="318181"/>
      </dsp:txXfrm>
    </dsp:sp>
    <dsp:sp modelId="{211FEA23-1C34-4B14-8031-1760254A08A1}">
      <dsp:nvSpPr>
        <dsp:cNvPr id="0" name=""/>
        <dsp:cNvSpPr/>
      </dsp:nvSpPr>
      <dsp:spPr>
        <a:xfrm>
          <a:off x="1872248" y="3376852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104D4-6B97-48BD-9A6E-64D87CB8DDDF}">
      <dsp:nvSpPr>
        <dsp:cNvPr id="0" name=""/>
        <dsp:cNvSpPr/>
      </dsp:nvSpPr>
      <dsp:spPr>
        <a:xfrm>
          <a:off x="1938180" y="3392761"/>
          <a:ext cx="3450440" cy="31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Gestión positiva de conflictos</a:t>
          </a:r>
        </a:p>
      </dsp:txBody>
      <dsp:txXfrm>
        <a:off x="1938180" y="3392761"/>
        <a:ext cx="3450440" cy="318181"/>
      </dsp:txXfrm>
    </dsp:sp>
    <dsp:sp modelId="{B2BD939B-4A13-4C26-B610-95AEA11FD65D}">
      <dsp:nvSpPr>
        <dsp:cNvPr id="0" name=""/>
        <dsp:cNvSpPr/>
      </dsp:nvSpPr>
      <dsp:spPr>
        <a:xfrm>
          <a:off x="1872248" y="3710942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21CEB-F807-4F1C-A6BB-70618AC87F60}">
      <dsp:nvSpPr>
        <dsp:cNvPr id="0" name=""/>
        <dsp:cNvSpPr/>
      </dsp:nvSpPr>
      <dsp:spPr>
        <a:xfrm>
          <a:off x="1938180" y="3726851"/>
          <a:ext cx="3450440" cy="31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Comunicación</a:t>
          </a:r>
        </a:p>
      </dsp:txBody>
      <dsp:txXfrm>
        <a:off x="1938180" y="3726851"/>
        <a:ext cx="3450440" cy="318181"/>
      </dsp:txXfrm>
    </dsp:sp>
    <dsp:sp modelId="{EA87084A-7708-407C-AFC4-2EAA5A9BA610}">
      <dsp:nvSpPr>
        <dsp:cNvPr id="0" name=""/>
        <dsp:cNvSpPr/>
      </dsp:nvSpPr>
      <dsp:spPr>
        <a:xfrm>
          <a:off x="1872248" y="4045032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0563A82-0B5D-4531-BE26-557D3DED7A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D424FA9-613D-4560-9CBB-0260529B29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C67C535-4DBE-448D-AC3F-48C6F140E88A}" type="datetimeFigureOut">
              <a:rPr lang="es-ES"/>
              <a:pPr>
                <a:defRPr/>
              </a:pPr>
              <a:t>06/05/2025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F189BFAD-B6DB-4E88-AFCC-B3ACD59654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A7DA2E0-737D-4E76-9163-5C0D391DD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A058777-82EA-44D8-A85C-F9EC6C191C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024E7D8-A2E8-4449-B5C1-CED064103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5FB977-CD47-4994-A1D1-FACD069003D9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12665-7F5D-906A-A89D-F87055A8B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6790BE5-FBF2-B6C4-46DB-EF9300B88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</a:t>
            </a:fld>
            <a:endParaRPr lang="es-ES" altLang="ca-ES" dirty="0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D04F74C-9716-B191-1014-15BBF437FF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s-ES" altLang="ca-ES" sz="1100" dirty="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8F2CA13-7B11-0563-85BC-8A36B1852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587700DE-5CB8-7D81-0D1C-BEFAE6C4F0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 dirty="0"/>
          </a:p>
        </p:txBody>
      </p:sp>
    </p:spTree>
    <p:extLst>
      <p:ext uri="{BB962C8B-B14F-4D97-AF65-F5344CB8AC3E}">
        <p14:creationId xmlns:p14="http://schemas.microsoft.com/office/powerpoint/2010/main" val="231722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F50BF-E5DE-5A90-0281-54B3060A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0EA2B2F-D1EA-0265-5AB7-FEBA8815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EFFC719-255E-0AAE-98BA-F3FEFCD12B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3741ECB4-AF28-1D9F-1486-2EE06A0AE3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8493BF3-E5BA-350F-FB24-7C5F7BB2CD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7356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2B905-D2A9-980B-A652-8C872EF71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B9F8461-D5C3-3220-A56F-82B394AE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BF4C6FF-8CFD-8636-5798-B227426034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7C9A037-6BFD-2FB0-7FD8-6E84E0CEE8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1D77A04-B1A8-50BC-2732-D1B6FF3262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026823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48FD9-EC00-CBAC-B09E-1C7499059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3AEBE00-D67E-7B1E-9443-22C3DF5B1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94672101-9438-E59F-EA30-F1C4E47ECE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D776426-5D28-C9F4-869F-011F9B0D95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350130A-2236-F3FC-D4D0-A4FCC8151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04771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20F12-8EA2-9E7E-60D7-ED1A1BE85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ADED1CF-F018-DED5-1C28-A4029AE76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24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1358A545-28A3-1F41-3E00-EB26883CC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7CFAF61C-9116-2899-EB16-DB1C27273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931E645D-4E39-3EA8-641A-AAABCDB522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18840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83414-24DF-EA90-982C-98445B93D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F4873CD-A1FD-C267-B132-2D4B72491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B61AF30-0B76-A4AA-2374-E73D97AB48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DA86030-B939-35D9-64D7-E3BDFA798F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5BCEA60-8395-5311-DC6F-C2B46060C5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41453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28D6E-2F08-CBE3-EF80-B4709DD9E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F1F490E-0A36-BCF3-8FF4-170A5984F5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6AF223AB-451F-BEA3-C807-AE1B462B1E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6C45DCD-D791-9D46-DFAC-6944F03F76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88CEF51-D9D0-B40C-E8DB-F12157B18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03789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348B1-9C41-CF66-640D-19FD96365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F1E0A38-E25A-C194-11E9-5678FA7BD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320195D9-ACC3-B000-C7C6-D04E806CBB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58A13AB4-3526-5AB6-EB43-901EAADFF4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4C84D5EB-8B14-7DF0-4F28-8C0335010A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7908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AC33E-938D-F32B-CF86-D55C6BF1E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B0CB783-DBC1-41F3-5E56-C5941A31F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28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2D1CE7D6-85DE-9CC2-1411-D9CB9913174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0CA9641E-21D8-E7F1-390D-D0D6EBF4DF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E2B35602-D130-E803-2538-314FD83383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28252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FB977-CD47-4994-A1D1-FACD069003D9}" type="slidenum">
              <a:rPr lang="es-ES" altLang="ca-ES" smtClean="0"/>
              <a:pPr>
                <a:defRPr/>
              </a:pPr>
              <a:t>29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769278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A030F-E752-5C56-4E86-F9BA85578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CD1BF5ED-B1EE-70CE-6C51-05C8D79CF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36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5E8971E3-2AA2-DEA7-0361-BBF5F1E024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D3A3551D-D5E7-089A-AE1B-39E06CB6D5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71124D09-B865-1D6B-647E-DE6FF658F2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73327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B7EE-FB62-9238-22ED-49532AA2F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75738D9-7746-8E68-EB5A-8C1207C6F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209CC04-4AF5-F1E5-AA8E-9DD96BC770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2ED3A34-BD86-160F-CA76-1673C0CFA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8C191BD5-C301-3283-2ACA-B154ACC23F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801365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D87BE8C-F33F-479C-8134-8F0B14ECE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40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39BC1E05-9D5B-4E30-BB85-8D875A4A8F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D5D7252A-9E5C-40A9-9D8F-CB26B4C67D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62D58979-CB22-4571-B984-D4454FF4D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4D89C-ABF3-3D8F-9AB6-C12D5D4C6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271D28F-002E-440D-F318-F7D4976F5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41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56EDFF04-1809-4585-93D3-CB117948C4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CF8BBB0E-FEBE-94FC-6AD8-8CD32AD34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9AE04537-D315-4EBD-2620-65054CFED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7510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2ABA9EC-098D-4F07-85D9-A69CA9D1F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232F5B-43E6-4D46-BE21-6A33548E0320}" type="slidenum">
              <a:rPr lang="es-ES" altLang="ca-ES" smtClean="0"/>
              <a:pPr>
                <a:spcBef>
                  <a:spcPct val="0"/>
                </a:spcBef>
              </a:pPr>
              <a:t>42</a:t>
            </a:fld>
            <a:endParaRPr lang="es-ES" altLang="ca-ES"/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8F5467A0-008F-4919-98A8-8E942789F9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515D3C-CED6-4DB1-92A2-A9D35E59E469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2468" name="6 Marcador de imagen de diapositiva">
            <a:extLst>
              <a:ext uri="{FF2B5EF4-FFF2-40B4-BE49-F238E27FC236}">
                <a16:creationId xmlns:a16="http://schemas.microsoft.com/office/drawing/2014/main" id="{CC18F220-0239-404A-8A6E-A8DB7B896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7 Marcador de notas">
            <a:extLst>
              <a:ext uri="{FF2B5EF4-FFF2-40B4-BE49-F238E27FC236}">
                <a16:creationId xmlns:a16="http://schemas.microsoft.com/office/drawing/2014/main" id="{BFA4E2CD-E96D-4EDE-BADD-FECE0B1861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5602A-EE76-170E-A229-F6E3954D7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61C21BF-9760-DB8C-D936-FE3A0B1C8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3991746-904D-728A-C58A-3DBBF140C3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BEFA637-158A-5E48-900A-C4EC41B4A5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065B59E-0391-E8A8-F87E-AFEA237DAC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09221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3CFEB-3D89-C914-BF41-FA0CDDA5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813CD6A-44FC-8381-910D-AF03B8D32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69A3EE7-C377-6250-AA95-1706FADC54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315B41D-35DE-E35D-9E97-7E966C865A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E5D8ACD-ACD3-D055-9B35-083DD7264F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3882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E3092-92DB-08A5-C3E1-85D970E1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993C242-33E4-18AF-7D9B-205A6C91D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07506EC-805A-99CA-EA54-19F1253B1A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9B9DE3E-DF4F-5132-9457-B7840EB33A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63ADBC5A-5C48-CF44-F3FD-AAA64FB5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39352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1BF8-CCC5-3FE6-4A74-27DDFD55C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A5D6A8A-2073-8E1D-6959-D1608AF89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E3280712-0FBB-FB8F-C22C-8F0D18A125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A4E016B-F719-2A82-A834-4B031637F0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FD683EE-87DB-F8FD-5B84-3990F57CA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364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BD793-A8D5-36B8-4935-18B29954C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93CC4EE-2E1C-10A8-48FD-B5C0AEFC4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AFD227DD-B2CA-22F2-896E-9DAC1C1CAE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58BDD992-BAA4-78D2-EFD6-5D03BB900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AD3F594-BE88-12F0-7B46-01E16D2FE8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374039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23805-00FA-9B7A-9E41-15415585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844B77C-EB80-1A22-707B-4CBB043E4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9824F94-5224-DD2F-311A-E6366E3500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58092FB-4BCA-1AFC-7F33-49436CC226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628CF1F-6AEC-FF31-1954-9A072A82A3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244222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6ADA9-6416-1522-4E2C-E03C13ED3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90DB768-20B4-F8D3-41E1-EA1B1729A5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E6FE171-6713-3812-BAE5-F2BE669C86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949B1D1F-B4B9-AF0E-1C7B-63A7CB44E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48D5B53-6194-2680-2167-9373AB68A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2537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8424" y="6525344"/>
            <a:ext cx="57606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898989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336197" y="1277204"/>
            <a:ext cx="8424863" cy="517598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1"/>
            <a:endParaRPr lang="es-ES" dirty="0"/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323849" y="416293"/>
            <a:ext cx="8424863" cy="5647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800" b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427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5511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(títol do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8424" y="6525344"/>
            <a:ext cx="57606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898989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336197" y="1628775"/>
            <a:ext cx="8424863" cy="482441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323849" y="416292"/>
            <a:ext cx="8424863" cy="9244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800" b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br>
              <a:rPr lang="es-ES" dirty="0"/>
            </a:br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1796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5511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65">
          <p15:clr>
            <a:srgbClr val="FBAE40"/>
          </p15:clr>
        </p15:guide>
        <p15:guide id="7" orient="horz" pos="102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oDePagina">
            <a:extLst>
              <a:ext uri="{FF2B5EF4-FFF2-40B4-BE49-F238E27FC236}">
                <a16:creationId xmlns:a16="http://schemas.microsoft.com/office/drawing/2014/main" id="{8EA2B07B-EBD1-C5D8-6371-B0DE1F8442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8424" y="6525344"/>
            <a:ext cx="57606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898989"/>
              </a:solidFill>
            </a:endParaRPr>
          </a:p>
        </p:txBody>
      </p:sp>
      <p:sp>
        <p:nvSpPr>
          <p:cNvPr id="9" name="Titol">
            <a:extLst>
              <a:ext uri="{FF2B5EF4-FFF2-40B4-BE49-F238E27FC236}">
                <a16:creationId xmlns:a16="http://schemas.microsoft.com/office/drawing/2014/main" id="{7379878A-275C-7743-8CFA-67C2C6AD3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560" y="1268413"/>
            <a:ext cx="7920880" cy="358877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" sz="36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96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u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06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42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1"/>
            <a:ext cx="8464072" cy="3674056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34DA066-B68F-47EB-9DCE-1E28915B7B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3840-4322-47E7-AE06-3C6A67771E8C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43408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B8F98D5E-FD4D-4D1A-836B-078BC9B502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9F8DFF66-0134-451E-B193-BF29327B07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FD35564-D33D-4FC3-8175-DF7844341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F242026-5D3C-4704-818B-610FA74B9F9B}" type="datetimeFigureOut">
              <a:rPr lang="es-ES"/>
              <a:pPr>
                <a:defRPr/>
              </a:pPr>
              <a:t>06/05/2025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BD470E7-3910-449F-AF3E-B7C82CBC8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7380AE9-0A8A-4141-9C4A-227993BA3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3FEB04-E60F-4DE2-9A20-9DBAF1977499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  <p:pic>
        <p:nvPicPr>
          <p:cNvPr id="7" name="0 Imagen">
            <a:extLst>
              <a:ext uri="{FF2B5EF4-FFF2-40B4-BE49-F238E27FC236}">
                <a16:creationId xmlns:a16="http://schemas.microsoft.com/office/drawing/2014/main" id="{4DF0CDA4-A235-496E-8553-71D3710E7E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 l="12201" t="53880" b="28780"/>
          <a:stretch>
            <a:fillRect/>
          </a:stretch>
        </p:blipFill>
        <p:spPr bwMode="auto">
          <a:xfrm>
            <a:off x="0" y="0"/>
            <a:ext cx="8027988" cy="1150938"/>
          </a:xfrm>
          <a:prstGeom prst="rect">
            <a:avLst/>
          </a:prstGeom>
          <a:noFill/>
          <a:ln>
            <a:noFill/>
          </a:ln>
          <a:effectLst>
            <a:outerShdw blurRad="63500" dist="50800" sx="999" sy="999" algn="ctr" rotWithShape="0">
              <a:srgbClr val="000000">
                <a:alpha val="74998"/>
              </a:srgbClr>
            </a:outerShdw>
          </a:effectLst>
        </p:spPr>
      </p:pic>
      <p:sp>
        <p:nvSpPr>
          <p:cNvPr id="1032" name="2 Subtítulo">
            <a:extLst>
              <a:ext uri="{FF2B5EF4-FFF2-40B4-BE49-F238E27FC236}">
                <a16:creationId xmlns:a16="http://schemas.microsoft.com/office/drawing/2014/main" id="{76C16DD1-CEEF-44F2-B939-5ED33A036E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115252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0"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s-ES_tradnl" altLang="ca-ES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2 Subtítulo">
            <a:extLst>
              <a:ext uri="{FF2B5EF4-FFF2-40B4-BE49-F238E27FC236}">
                <a16:creationId xmlns:a16="http://schemas.microsoft.com/office/drawing/2014/main" id="{C9B56DE5-1F66-4550-7B92-2B3827AAF8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587"/>
            <a:ext cx="9144000" cy="1371600"/>
          </a:xfrm>
          <a:prstGeom prst="rect">
            <a:avLst/>
          </a:prstGeom>
          <a:gradFill rotWithShape="1">
            <a:gsLst>
              <a:gs pos="0">
                <a:schemeClr val="bg1">
                  <a:alpha val="47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s-ES_tradnl" altLang="ca-ES" sz="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AC570-7E62-67A2-501D-C2204D4B89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36525"/>
            <a:ext cx="1103040" cy="3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7" r:id="rId2"/>
    <p:sldLayoutId id="2147483824" r:id="rId3"/>
    <p:sldLayoutId id="2147483825" r:id="rId4"/>
    <p:sldLayoutId id="2147483828" r:id="rId5"/>
    <p:sldLayoutId id="214748382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5382" TargetMode="External"/><Relationship Id="rId7" Type="http://schemas.openxmlformats.org/officeDocument/2006/relationships/hyperlink" Target="https://ictlogy.net/bibliography/reports/projects.php?idp=542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5705" TargetMode="External"/><Relationship Id="rId5" Type="http://schemas.openxmlformats.org/officeDocument/2006/relationships/hyperlink" Target="https://ictlogy.net/bibliography/reports/projects.php?idp=5208" TargetMode="External"/><Relationship Id="rId4" Type="http://schemas.openxmlformats.org/officeDocument/2006/relationships/hyperlink" Target="https://ictlogy.net/bibliography/reports/projects.php?idp=5104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521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5368" TargetMode="External"/><Relationship Id="rId5" Type="http://schemas.openxmlformats.org/officeDocument/2006/relationships/hyperlink" Target="https://ictlogy.net/bibliography/reports/projects.php?idp=5390" TargetMode="External"/><Relationship Id="rId4" Type="http://schemas.openxmlformats.org/officeDocument/2006/relationships/hyperlink" Target="https://ictlogy.net/bibliography/reports/projects.php?idp=5389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3636" TargetMode="External"/><Relationship Id="rId3" Type="http://schemas.openxmlformats.org/officeDocument/2006/relationships/hyperlink" Target="https://ictlogy.net/articles/20250302_ismael_pena_-_lopez_nueva_gobernanza_publica_aplicada.pdf" TargetMode="External"/><Relationship Id="rId7" Type="http://schemas.openxmlformats.org/officeDocument/2006/relationships/hyperlink" Target="http://economia.gencat.cat/web/.content/70_economia_catalana/arxius/publicacions_periodiques/nota_d_economia/ne-105/NE-105-c14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4256" TargetMode="External"/><Relationship Id="rId5" Type="http://schemas.openxmlformats.org/officeDocument/2006/relationships/hyperlink" Target="https://ictlogy.net/bibliography/reports/projects.php?idp=5567" TargetMode="External"/><Relationship Id="rId4" Type="http://schemas.openxmlformats.org/officeDocument/2006/relationships/hyperlink" Target="https://ictlogy.net/bibliography/reports/contacts.php?idc=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presentations/20250509_20250509_ismael_pena-lopez_-_ciencia_ciudadana_desde_lo_publico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D95C27FE-415D-4B41-B4A1-A2FE419E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52963"/>
            <a:ext cx="9144000" cy="86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" altLang="ca-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Ismael Peña </a:t>
            </a:r>
            <a:r>
              <a:rPr lang="es" alt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" altLang="ca-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López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" altLang="ca-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@ictlogist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B5B0996B-DA9B-C983-4183-BDC7BABAD9D8}"/>
              </a:ext>
            </a:extLst>
          </p:cNvPr>
          <p:cNvSpPr txBox="1">
            <a:spLocks/>
          </p:cNvSpPr>
          <p:nvPr/>
        </p:nvSpPr>
        <p:spPr bwMode="auto">
          <a:xfrm>
            <a:off x="0" y="1484784"/>
            <a:ext cx="91440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ES" altLang="ca-ES" sz="4800" b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 ciudadana: </a:t>
            </a:r>
          </a:p>
          <a:p>
            <a:pPr>
              <a:spcBef>
                <a:spcPct val="20000"/>
              </a:spcBef>
            </a:pPr>
            <a:r>
              <a:rPr lang="es-ES" altLang="ca-ES" sz="4800" b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qué ciudadana y cómo y quién impulsarla desde lo público</a:t>
            </a:r>
            <a:endParaRPr lang="ca-ES" altLang="ca-ES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6D9CEEC-6D72-83B8-6EC5-5043FF1F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553411"/>
            <a:ext cx="8424863" cy="86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formativo de ciencia ciudadana 2025, 09/05/2025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Granada: </a:t>
            </a:r>
            <a:r>
              <a:rPr lang="ca-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Medialab UGR Universidad de Granada</a:t>
            </a:r>
            <a:endParaRPr lang="es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C590D11-B0FD-5643-8019-D85F12E2C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C3CFD6A-158B-20C2-0D8A-D9CF1841F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/>
          <a:lstStyle/>
          <a:p>
            <a:pPr algn="l">
              <a:defRPr/>
            </a:pPr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Orientación a procedimientos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D8020501-BC0E-6D60-859A-21B2E4A5A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40122"/>
              </p:ext>
            </p:extLst>
          </p:nvPr>
        </p:nvGraphicFramePr>
        <p:xfrm>
          <a:off x="331020" y="1223877"/>
          <a:ext cx="8494994" cy="557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63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función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servicio y política pública</a:t>
                      </a:r>
                      <a:endParaRPr lang="ca-ES" sz="16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procedimiento administrativo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servicio y la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Papel del trabajador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procedimiento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Diseñar e implantar un servicio o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conocimiento de la norma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las competencias y habilidades del trabajador para el desempeño de las funciones que tendrá que desarrollar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Actualizar los conocimientos del trabajador cuando cambia el procedimiento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desarrollo del trabajador para que adquiera nuevas competencias y habilidades para mejorar su desempeño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I+D+i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 todo externalizada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Equipo propio, </a:t>
                      </a:r>
                      <a:r>
                        <a:rPr lang="es" sz="140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comunidades de práctica y aprendizaje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Jerárquica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Por proyectos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Funcionamiento lógico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Expediente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Interoperabilidad y ciencia de datos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Relaciones entre unidades y organizs.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Competenciales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colaboración y complementariedad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vertical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antigüedad y la formación generalista. A menudo va acompañada de movilidad horizontal.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su capacidad. Requiere adquirir competencias específicas. Generalmente se progresa en el mismo ámbito funcional.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horizontal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Fácil y relativamente rápida: el procedimiento es genérico.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y lenta: requiere adquirir competencias específicas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8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8BA818B-E9D5-BC58-7F45-8C668657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14F5E95-E290-FCDD-CD9D-76F0B5EFC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801999" cy="579601"/>
          </a:xfrm>
        </p:spPr>
        <p:txBody>
          <a:bodyPr rIns="72000"/>
          <a:lstStyle/>
          <a:p>
            <a:pPr algn="l">
              <a:defRPr/>
            </a:pPr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Orientación a procedimientos </a:t>
            </a:r>
            <a:r>
              <a:rPr lang="es" dirty="0">
                <a:ea typeface="+mj-ea"/>
              </a:rPr>
              <a:t>u orient. </a:t>
            </a:r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a impacto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AB5CF67-8AE3-DB0B-0E60-1303A4779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911469"/>
              </p:ext>
            </p:extLst>
          </p:nvPr>
        </p:nvGraphicFramePr>
        <p:xfrm>
          <a:off x="331020" y="1223877"/>
          <a:ext cx="8494994" cy="557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63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función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servicio y política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procedimiento administrativo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Servicio y política pública, </a:t>
                      </a:r>
                      <a:r>
                        <a:rPr lang="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impacto</a:t>
                      </a:r>
                      <a:endParaRPr lang="ca-ES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Papel del trabajador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procedimiento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Diseñar e implantar un servicio o política pública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conocimiento de la norma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las competencias y habilidades del trabajador para el desempeño de las funciones que tendrá que desarrollar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Actualizar los conocimientos del trabajador cuando cambia el procedimiento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</a:t>
                      </a:r>
                      <a:r>
                        <a:rPr lang="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desarrollo </a:t>
                      </a: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del trabajador para que adquiera nuevas competencias y habilidades para mejorar su desempeño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I+D+i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 todo externalizada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Equipo propio, </a:t>
                      </a:r>
                      <a:r>
                        <a:rPr lang="es" sz="1400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comunidades de práctica y aprendizaje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Jerárquica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Por </a:t>
                      </a:r>
                      <a:r>
                        <a:rPr lang="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proyectos</a:t>
                      </a:r>
                      <a:endParaRPr lang="ca-ES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Funcionamiento lógico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Expediente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Interoperabilidad y ciencia de datos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Relaciones entre unidades y organizs.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Competenciales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colaboración y </a:t>
                      </a:r>
                      <a:r>
                        <a:rPr lang="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complementariedad</a:t>
                      </a:r>
                      <a:endParaRPr lang="ca-ES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vertical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antigüedad y la formación generalista. </a:t>
                      </a: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 menudo va acompañada de movilidad horizontal.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su capacidad. Requiere adquirir competencias específicas. Generalmente se progresa en el mismo ámbito funcional.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horizontal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Fácil y relativamente rápida: el procedimiento es genérico.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y lenta: requiere adquirir competencias específicas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9129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5155C1C-E1EF-8D65-9562-E40E6F5E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D9AB0B9-87B9-204F-1B26-BD20FF4B0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Gobernar sistemas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D241FBDA-7A6A-D2E4-57A4-C378B490BA83}"/>
              </a:ext>
            </a:extLst>
          </p:cNvPr>
          <p:cNvGraphicFramePr>
            <a:graphicFrameLocks noGrp="1"/>
          </p:cNvGraphicFramePr>
          <p:nvPr/>
        </p:nvGraphicFramePr>
        <p:xfrm>
          <a:off x="331020" y="1223877"/>
          <a:ext cx="5177084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740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Estática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Hoy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Jerarquía, dentro/fuera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Profesionales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Cerrado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en la gestión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democrática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56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8549180-3323-D30E-F3CD-CD340A808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2DE6BBE-1A73-D9C0-477B-88DF6AD4A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622487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Gobernar sistemas o </a:t>
            </a:r>
            <a:r>
              <a:rPr lang="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Gobernanza del ecosistema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9A10E63-275D-F07D-92DE-D4B5C45DD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44622"/>
              </p:ext>
            </p:extLst>
          </p:nvPr>
        </p:nvGraphicFramePr>
        <p:xfrm>
          <a:off x="331020" y="1223877"/>
          <a:ext cx="8417694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740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240610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Ecosistema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Estática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Hoy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Dinámica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Horizontal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Mañana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Jerarquía, dentro/fuera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Profesionales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Red, conectado/desconectado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Ciudadanos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Planificación, competencia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informal, </a:t>
                      </a:r>
                      <a:r>
                        <a:rPr lang="e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time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Cerrado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Interoperabilidad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Abierto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en la gestión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Concurrencia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Proyectos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democrática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Plataforma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83521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A50B0-ACDC-8BAE-A1C1-31EAFDE70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EE0744D-B51B-A475-1085-A2BE925FC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3588771"/>
          </a:xfrm>
        </p:spPr>
        <p:txBody>
          <a:bodyPr/>
          <a:lstStyle/>
          <a:p>
            <a:r>
              <a:rPr lang="es" sz="4000" dirty="0"/>
              <a:t>La respuesta conceptual a los retos </a:t>
            </a:r>
            <a:br>
              <a:rPr lang="es" sz="4000" dirty="0"/>
            </a:br>
            <a:br>
              <a:rPr lang="es" sz="4000" dirty="0"/>
            </a:br>
            <a:r>
              <a:rPr lang="es" sz="4000" dirty="0"/>
              <a:t>Y cómo afecta a la Ciencia</a:t>
            </a:r>
          </a:p>
        </p:txBody>
      </p:sp>
    </p:spTree>
    <p:extLst>
      <p:ext uri="{BB962C8B-B14F-4D97-AF65-F5344CB8AC3E}">
        <p14:creationId xmlns:p14="http://schemas.microsoft.com/office/powerpoint/2010/main" val="3747172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83B702-6F02-8A3F-7F17-5CAD079E3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416292"/>
            <a:ext cx="8424863" cy="5647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dirty="0" err="1">
                <a:ea typeface="+mj-ea"/>
              </a:rPr>
              <a:t>Partenariados </a:t>
            </a:r>
            <a:r>
              <a:rPr lang="es" dirty="0">
                <a:ea typeface="+mj-ea"/>
              </a:rPr>
              <a:t>público-social- </a:t>
            </a:r>
            <a:r>
              <a:rPr lang="es" dirty="0" err="1">
                <a:ea typeface="+mj-ea"/>
              </a:rPr>
              <a:t>privados</a:t>
            </a:r>
            <a:r>
              <a:rPr lang="es" dirty="0">
                <a:ea typeface="+mj-ea"/>
              </a:rPr>
              <a:t> </a:t>
            </a:r>
            <a:endParaRPr lang="ca-ES" dirty="0">
              <a:ea typeface="+mj-e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C7ABCE-4A3B-3CF7-6704-42715E3CE716}"/>
              </a:ext>
            </a:extLst>
          </p:cNvPr>
          <p:cNvSpPr txBox="1"/>
          <p:nvPr/>
        </p:nvSpPr>
        <p:spPr>
          <a:xfrm>
            <a:off x="6444208" y="6454715"/>
            <a:ext cx="208860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1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Fernández </a:t>
            </a:r>
            <a:r>
              <a:rPr lang="es" sz="10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Sirera </a:t>
            </a:r>
            <a:r>
              <a:rPr lang="es" sz="1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T. (2018)</a:t>
            </a:r>
            <a:endParaRPr lang="ca-ES" sz="1000" dirty="0"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D2AD200-6679-8A50-C027-3B358405E201}"/>
              </a:ext>
            </a:extLst>
          </p:cNvPr>
          <p:cNvGrpSpPr/>
          <p:nvPr/>
        </p:nvGrpSpPr>
        <p:grpSpPr>
          <a:xfrm>
            <a:off x="1651182" y="1177917"/>
            <a:ext cx="5303532" cy="5332996"/>
            <a:chOff x="1651182" y="1177917"/>
            <a:chExt cx="5303532" cy="533299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35D74F6-EA91-2E63-118F-C3F62AB5E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82" y="1177917"/>
              <a:ext cx="5303532" cy="5332996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A6E6BF6-8200-0B3F-C3A6-ACF034A31F5D}"/>
                </a:ext>
              </a:extLst>
            </p:cNvPr>
            <p:cNvSpPr txBox="1"/>
            <p:nvPr/>
          </p:nvSpPr>
          <p:spPr>
            <a:xfrm>
              <a:off x="2339752" y="2060848"/>
              <a:ext cx="814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bg1"/>
                  </a:solidFill>
                </a:rPr>
                <a:t>Gobierno</a:t>
              </a:r>
            </a:p>
            <a:p>
              <a:pPr algn="ctr"/>
              <a:r>
                <a:rPr lang="es-ES" sz="1200" dirty="0">
                  <a:solidFill>
                    <a:schemeClr val="bg1"/>
                  </a:solidFill>
                </a:rPr>
                <a:t> abierto</a:t>
              </a:r>
              <a:endParaRPr lang="ca-E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497B32D-311A-1272-84B3-CC497F9A922D}"/>
                </a:ext>
              </a:extLst>
            </p:cNvPr>
            <p:cNvSpPr txBox="1"/>
            <p:nvPr/>
          </p:nvSpPr>
          <p:spPr>
            <a:xfrm>
              <a:off x="3528537" y="2153180"/>
              <a:ext cx="15488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</a:rPr>
                <a:t>Administraciones</a:t>
              </a:r>
              <a:endParaRPr lang="ca-E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A7D1027-2656-0A17-2EB7-58FEFFAC32A6}"/>
                </a:ext>
              </a:extLst>
            </p:cNvPr>
            <p:cNvSpPr txBox="1"/>
            <p:nvPr/>
          </p:nvSpPr>
          <p:spPr>
            <a:xfrm>
              <a:off x="4876533" y="1676708"/>
              <a:ext cx="135165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</a:rPr>
                <a:t>Articulación de demanda de innovación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4CFC2CE-76EC-85AC-7BA1-808D4DEF44F0}"/>
                </a:ext>
              </a:extLst>
            </p:cNvPr>
            <p:cNvSpPr txBox="1"/>
            <p:nvPr/>
          </p:nvSpPr>
          <p:spPr>
            <a:xfrm>
              <a:off x="5335354" y="2365253"/>
              <a:ext cx="147444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</a:rPr>
                <a:t>Articulación del conocimiento en el territorio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A0C8890-88AA-7516-5E38-01221DB3B73C}"/>
                </a:ext>
              </a:extLst>
            </p:cNvPr>
            <p:cNvSpPr txBox="1"/>
            <p:nvPr/>
          </p:nvSpPr>
          <p:spPr>
            <a:xfrm rot="5400000">
              <a:off x="5250125" y="3582805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</a:rPr>
                <a:t>Agentes</a:t>
              </a:r>
            </a:p>
            <a:p>
              <a:pPr algn="ctr"/>
              <a:r>
                <a:rPr lang="es-ES" sz="1400" dirty="0">
                  <a:solidFill>
                    <a:schemeClr val="bg1"/>
                  </a:solidFill>
                </a:rPr>
                <a:t>de I+D+i</a:t>
              </a:r>
              <a:endParaRPr lang="ca-E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3F82156-B342-179B-0282-B17F43C4FC57}"/>
                </a:ext>
              </a:extLst>
            </p:cNvPr>
            <p:cNvSpPr txBox="1"/>
            <p:nvPr/>
          </p:nvSpPr>
          <p:spPr>
            <a:xfrm rot="16200000">
              <a:off x="2459372" y="3582805"/>
              <a:ext cx="931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</a:rPr>
                <a:t>Sociedad</a:t>
              </a:r>
            </a:p>
            <a:p>
              <a:pPr algn="ctr"/>
              <a:r>
                <a:rPr lang="es-ES" sz="1400" dirty="0">
                  <a:solidFill>
                    <a:schemeClr val="bg1"/>
                  </a:solidFill>
                </a:rPr>
                <a:t>civil</a:t>
              </a:r>
              <a:endParaRPr lang="ca-E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35CB4CA-60CD-64AA-2679-603C08F90CB4}"/>
                </a:ext>
              </a:extLst>
            </p:cNvPr>
            <p:cNvSpPr txBox="1"/>
            <p:nvPr/>
          </p:nvSpPr>
          <p:spPr>
            <a:xfrm>
              <a:off x="3807460" y="5090725"/>
              <a:ext cx="990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</a:rPr>
                <a:t>Empresas</a:t>
              </a:r>
              <a:endParaRPr lang="ca-E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5381FE-F356-70BF-8DCD-EBED52F226F1}"/>
                </a:ext>
              </a:extLst>
            </p:cNvPr>
            <p:cNvSpPr txBox="1"/>
            <p:nvPr/>
          </p:nvSpPr>
          <p:spPr>
            <a:xfrm>
              <a:off x="2123728" y="5022461"/>
              <a:ext cx="1351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bg1"/>
                  </a:solidFill>
                </a:rPr>
                <a:t>Articulación de demanda de innovación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C865D9F-3BCB-B3E0-3778-08F747C16AF8}"/>
                </a:ext>
              </a:extLst>
            </p:cNvPr>
            <p:cNvSpPr txBox="1"/>
            <p:nvPr/>
          </p:nvSpPr>
          <p:spPr>
            <a:xfrm>
              <a:off x="5449859" y="4654297"/>
              <a:ext cx="13516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</a:rPr>
                <a:t>Nuevos modelos de innovación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749B6A2-A559-AAA5-D631-C21E47309ECC}"/>
                </a:ext>
              </a:extLst>
            </p:cNvPr>
            <p:cNvSpPr txBox="1"/>
            <p:nvPr/>
          </p:nvSpPr>
          <p:spPr>
            <a:xfrm>
              <a:off x="5164565" y="5137378"/>
              <a:ext cx="13516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</a:rPr>
                <a:t>Modernización del tejido productivo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B1C73E3-00D6-F5EC-CE5B-27503F2A3976}"/>
                </a:ext>
              </a:extLst>
            </p:cNvPr>
            <p:cNvSpPr txBox="1"/>
            <p:nvPr/>
          </p:nvSpPr>
          <p:spPr>
            <a:xfrm>
              <a:off x="4843695" y="5620458"/>
              <a:ext cx="13516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</a:rPr>
                <a:t>Actividades emergentes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1F20284-FE8A-541F-F927-FBCEF94A0AF2}"/>
                </a:ext>
              </a:extLst>
            </p:cNvPr>
            <p:cNvSpPr txBox="1"/>
            <p:nvPr/>
          </p:nvSpPr>
          <p:spPr>
            <a:xfrm>
              <a:off x="3419872" y="3244251"/>
              <a:ext cx="17181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Innovación territorial:</a:t>
              </a:r>
            </a:p>
            <a:p>
              <a:pPr algn="ctr"/>
              <a:r>
                <a:rPr lang="es-ES" sz="1200" dirty="0"/>
                <a:t>codiseño y cocreación de nuevas soluciones para los retos de la sociedad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966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7401B-B40D-A97C-12C5-3B40AADDA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1813589-BAC3-0B76-05A7-2F00155FE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416292"/>
            <a:ext cx="8424863" cy="5647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dirty="0">
                <a:ea typeface="+mj-ea"/>
              </a:rPr>
              <a:t>Políticas orientadas a </a:t>
            </a:r>
            <a:r>
              <a:rPr lang="es" dirty="0" err="1">
                <a:ea typeface="+mj-ea"/>
              </a:rPr>
              <a:t>misiones </a:t>
            </a:r>
            <a:r>
              <a:rPr lang="es" dirty="0">
                <a:ea typeface="+mj-ea"/>
              </a:rPr>
              <a:t>(i)</a:t>
            </a:r>
            <a:endParaRPr lang="ca-ES" dirty="0"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4EC117-A54C-5AB7-51BA-6CC98EBAD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68413"/>
            <a:ext cx="6505589" cy="53096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15E8E1-2B34-2164-805B-0F42402E85E8}"/>
              </a:ext>
            </a:extLst>
          </p:cNvPr>
          <p:cNvSpPr txBox="1"/>
          <p:nvPr/>
        </p:nvSpPr>
        <p:spPr>
          <a:xfrm>
            <a:off x="5088490" y="6525344"/>
            <a:ext cx="345638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/>
              <a:t>European Commission &amp; Mazzucato, M. (2018)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15905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47630-8E27-634D-1513-9A11D14F0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C6C926-CDB9-7C08-6043-284567860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416292"/>
            <a:ext cx="8424863" cy="5647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dirty="0">
                <a:ea typeface="+mj-ea"/>
              </a:rPr>
              <a:t>Políticas orientadas a misiones (ii)</a:t>
            </a:r>
            <a:endParaRPr lang="ca-ES" dirty="0">
              <a:ea typeface="+mj-e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9F4584-F14E-8970-1660-F244D8F4F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71073"/>
            <a:ext cx="5458168" cy="567509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60728E5-78C7-BD18-1994-DB4938B7388E}"/>
              </a:ext>
            </a:extLst>
          </p:cNvPr>
          <p:cNvSpPr txBox="1"/>
          <p:nvPr/>
        </p:nvSpPr>
        <p:spPr>
          <a:xfrm>
            <a:off x="5088490" y="6525344"/>
            <a:ext cx="345638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/>
              <a:t>European Commission &amp; Mazzucato, M. (2018)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3080478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4BEEF-8DCC-6533-BAD6-377B8815C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A9CE3A0-358F-212E-6D02-7F0227663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416292"/>
            <a:ext cx="8424863" cy="5647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dirty="0">
                <a:ea typeface="+mj-ea"/>
              </a:rPr>
              <a:t>Políticas orientadas a misiones (iii)</a:t>
            </a:r>
            <a:endParaRPr lang="ca-ES" dirty="0"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C89DFA-A64E-9A2A-3B37-8A0325C8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041294"/>
            <a:ext cx="4911738" cy="581670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1BC6CBB-6D63-C0AB-72A5-B30D986F0E94}"/>
              </a:ext>
            </a:extLst>
          </p:cNvPr>
          <p:cNvSpPr txBox="1"/>
          <p:nvPr/>
        </p:nvSpPr>
        <p:spPr>
          <a:xfrm>
            <a:off x="5796135" y="6453188"/>
            <a:ext cx="2736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/>
              <a:t>Hill, D. (2022)</a:t>
            </a:r>
          </a:p>
        </p:txBody>
      </p:sp>
    </p:spTree>
    <p:extLst>
      <p:ext uri="{BB962C8B-B14F-4D97-AF65-F5344CB8AC3E}">
        <p14:creationId xmlns:p14="http://schemas.microsoft.com/office/powerpoint/2010/main" val="93016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FF16B-2F80-DDB6-3A01-03C678784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ECBFCA-B727-1A59-A1A0-2FAC71648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416292"/>
            <a:ext cx="8424863" cy="5647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dirty="0">
                <a:ea typeface="+mj-ea"/>
              </a:rPr>
              <a:t>Políticas orientadas a misiones (iv)</a:t>
            </a:r>
            <a:endParaRPr lang="ca-ES" dirty="0">
              <a:ea typeface="+mj-e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72DEB1-5E65-AF99-6081-28229DA7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0" b="1987"/>
          <a:stretch/>
        </p:blipFill>
        <p:spPr>
          <a:xfrm>
            <a:off x="1691680" y="1166703"/>
            <a:ext cx="5914057" cy="55746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8AF0FA-C2EC-6739-66F0-960022A0436B}"/>
              </a:ext>
            </a:extLst>
          </p:cNvPr>
          <p:cNvSpPr txBox="1"/>
          <p:nvPr/>
        </p:nvSpPr>
        <p:spPr>
          <a:xfrm>
            <a:off x="5796135" y="6453188"/>
            <a:ext cx="2736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/>
              <a:t>Hill, D. (2022)</a:t>
            </a:r>
          </a:p>
        </p:txBody>
      </p:sp>
    </p:spTree>
    <p:extLst>
      <p:ext uri="{BB962C8B-B14F-4D97-AF65-F5344CB8AC3E}">
        <p14:creationId xmlns:p14="http://schemas.microsoft.com/office/powerpoint/2010/main" val="161582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4439C4B-8269-5B7C-22E4-B40B4E577CE3}"/>
              </a:ext>
            </a:extLst>
          </p:cNvPr>
          <p:cNvSpPr/>
          <p:nvPr/>
        </p:nvSpPr>
        <p:spPr>
          <a:xfrm>
            <a:off x="0" y="0"/>
            <a:ext cx="9144000" cy="6813376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D1D995-BC64-403B-B121-3C778FA69FF1}" type="slidenum">
              <a:rPr lang="ca-ES" altLang="ca-ES" smtClean="0"/>
              <a:pPr>
                <a:defRPr/>
              </a:pPr>
              <a:t>2</a:t>
            </a:fld>
            <a:endParaRPr lang="ca-ES" altLang="ca-E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6B6BB4-3930-B619-89A6-3FE62EB9F0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447065"/>
            <a:ext cx="9144000" cy="1281691"/>
          </a:xfrm>
        </p:spPr>
        <p:txBody>
          <a:bodyPr/>
          <a:lstStyle/>
          <a:p>
            <a:pPr algn="ctr"/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Dicotomías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funciones y 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las </a:t>
            </a:r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organizaciones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842B778-6F8B-A0E9-ECEE-94E324E173FE}"/>
              </a:ext>
            </a:extLst>
          </p:cNvPr>
          <p:cNvSpPr txBox="1">
            <a:spLocks/>
          </p:cNvSpPr>
          <p:nvPr/>
        </p:nvSpPr>
        <p:spPr bwMode="auto">
          <a:xfrm>
            <a:off x="0" y="1844675"/>
            <a:ext cx="9144000" cy="142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a-ES" sz="9600" dirty="0">
                <a:solidFill>
                  <a:schemeClr val="bg1"/>
                </a:solidFill>
              </a:rPr>
              <a:t>Taller</a:t>
            </a:r>
          </a:p>
        </p:txBody>
      </p:sp>
    </p:spTree>
    <p:extLst>
      <p:ext uri="{BB962C8B-B14F-4D97-AF65-F5344CB8AC3E}">
        <p14:creationId xmlns:p14="http://schemas.microsoft.com/office/powerpoint/2010/main" val="2349184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6DA43-FF6C-824F-AD52-A3F78558E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EF2F25F-457F-4C5F-E006-B3C93307E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416292"/>
            <a:ext cx="8424863" cy="5647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dirty="0">
                <a:ea typeface="+mj-ea"/>
              </a:rPr>
              <a:t>Políticas orientadas a </a:t>
            </a:r>
            <a:r>
              <a:rPr lang="es" dirty="0" err="1">
                <a:ea typeface="+mj-ea"/>
              </a:rPr>
              <a:t>misiones </a:t>
            </a:r>
            <a:r>
              <a:rPr lang="es" dirty="0">
                <a:ea typeface="+mj-ea"/>
              </a:rPr>
              <a:t>(v)</a:t>
            </a:r>
            <a:endParaRPr lang="ca-ES" dirty="0"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C1C0B6-27B7-6178-3E42-E0C604105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6"/>
          <a:stretch/>
        </p:blipFill>
        <p:spPr>
          <a:xfrm>
            <a:off x="35496" y="1262832"/>
            <a:ext cx="9036496" cy="504648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D0D7DD3-6FDA-76C5-1ECD-39A75B1043F5}"/>
              </a:ext>
            </a:extLst>
          </p:cNvPr>
          <p:cNvSpPr txBox="1"/>
          <p:nvPr/>
        </p:nvSpPr>
        <p:spPr>
          <a:xfrm>
            <a:off x="6516215" y="6453188"/>
            <a:ext cx="20165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/>
              <a:t>OECD (2025)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2741812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F1553-CA9E-AB3A-1DBA-4D3BF8D97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1D9FEDE-E070-D824-E11B-2C908CD233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>
                <a:latin typeface="Arial" panose="020B0604020202020204" pitchFamily="34" charset="0"/>
              </a:rPr>
              <a:pPr/>
              <a:t>21</a:t>
            </a:fld>
            <a:endParaRPr lang="ca-ES" dirty="0">
              <a:latin typeface="Arial" panose="020B060402020202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849210-69F3-BAC0-6582-A39EFAB2A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1268413"/>
            <a:ext cx="8424863" cy="3588771"/>
          </a:xfrm>
        </p:spPr>
        <p:txBody>
          <a:bodyPr/>
          <a:lstStyle/>
          <a:p>
            <a:r>
              <a:rPr lang="es" dirty="0"/>
              <a:t>Por </a:t>
            </a:r>
            <a:r>
              <a:rPr lang="es" dirty="0" err="1"/>
              <a:t>dónde</a:t>
            </a:r>
            <a:r>
              <a:rPr lang="es" dirty="0"/>
              <a:t> </a:t>
            </a:r>
            <a:r>
              <a:rPr lang="es" dirty="0" err="1"/>
              <a:t>empezar </a:t>
            </a:r>
            <a:r>
              <a:rPr lang="es" dirty="0"/>
              <a:t>... </a:t>
            </a:r>
            <a:br>
              <a:rPr lang="pt-BR" dirty="0"/>
            </a:br>
            <a:r>
              <a:rPr lang="pt-BR" dirty="0"/>
              <a:t>¿</a:t>
            </a:r>
            <a:r>
              <a:rPr lang="es" dirty="0"/>
              <a:t>Qué podemos hacer nosotros “ mañana ”?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32082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0708CE5-5837-668D-21CD-5FC62725D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EC656BE-FE57-BD17-71B6-73558FA77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Nueva Gobernanza pública en la práctica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4DDE890-3D02-E652-EB90-232392E33179}"/>
              </a:ext>
            </a:extLst>
          </p:cNvPr>
          <p:cNvGrpSpPr/>
          <p:nvPr/>
        </p:nvGrpSpPr>
        <p:grpSpPr>
          <a:xfrm>
            <a:off x="4521025" y="2975877"/>
            <a:ext cx="2931295" cy="1849970"/>
            <a:chOff x="1792754" y="5685067"/>
            <a:chExt cx="1606107" cy="1013631"/>
          </a:xfrm>
        </p:grpSpPr>
        <p:sp>
          <p:nvSpPr>
            <p:cNvPr id="8221" name="Oval 12">
              <a:extLst>
                <a:ext uri="{FF2B5EF4-FFF2-40B4-BE49-F238E27FC236}">
                  <a16:creationId xmlns:a16="http://schemas.microsoft.com/office/drawing/2014/main" id="{E33331B5-5607-EF8B-4055-EF3DCF18F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86533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r>
                <a:rPr lang="es" sz="1600" noProof="0" dirty="0">
                  <a:latin typeface="Arial" panose="020B0604020202020204" pitchFamily="34" charset="0"/>
                </a:rPr>
                <a:t>Tecnología, digitalización</a:t>
              </a:r>
            </a:p>
            <a:p>
              <a:r>
                <a:rPr lang="es" sz="1600" noProof="0" dirty="0">
                  <a:latin typeface="Arial" panose="020B0604020202020204" pitchFamily="34" charset="0"/>
                </a:rPr>
                <a:t>Dato, interoperabilidad, abierto</a:t>
              </a:r>
            </a:p>
            <a:p>
              <a:r>
                <a:rPr lang="es" sz="1600" noProof="0" dirty="0">
                  <a:latin typeface="Arial" panose="020B0604020202020204" pitchFamily="34" charset="0"/>
                </a:rPr>
                <a:t>Laboratorios, experimentación</a:t>
              </a:r>
            </a:p>
            <a:p>
              <a:r>
                <a:rPr lang="es" sz="1600" noProof="0" dirty="0">
                  <a:latin typeface="Arial" panose="020B0604020202020204" pitchFamily="34" charset="0"/>
                </a:rPr>
                <a:t>Ingeniería de </a:t>
              </a:r>
              <a:r>
                <a:rPr lang="es" sz="1600" noProof="0" dirty="0"/>
                <a:t>procesos</a:t>
              </a:r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8222" name="Oval 26">
              <a:extLst>
                <a:ext uri="{FF2B5EF4-FFF2-40B4-BE49-F238E27FC236}">
                  <a16:creationId xmlns:a16="http://schemas.microsoft.com/office/drawing/2014/main" id="{D90D0D00-81C5-3155-8AD9-E4470A87D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685067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PROCESOS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8A77EE2A-696F-6D48-662D-50DFFEC77961}"/>
              </a:ext>
            </a:extLst>
          </p:cNvPr>
          <p:cNvGrpSpPr/>
          <p:nvPr/>
        </p:nvGrpSpPr>
        <p:grpSpPr>
          <a:xfrm>
            <a:off x="1403648" y="2975872"/>
            <a:ext cx="2931295" cy="1849978"/>
            <a:chOff x="1792754" y="994460"/>
            <a:chExt cx="1606107" cy="1013635"/>
          </a:xfrm>
        </p:grpSpPr>
        <p:sp>
          <p:nvSpPr>
            <p:cNvPr id="8239" name="Oval 12">
              <a:extLst>
                <a:ext uri="{FF2B5EF4-FFF2-40B4-BE49-F238E27FC236}">
                  <a16:creationId xmlns:a16="http://schemas.microsoft.com/office/drawing/2014/main" id="{2B933357-1ACE-0C5E-CB16-9900989E1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1174730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endParaRPr lang="ca-ES" sz="1600" noProof="0" dirty="0">
                <a:latin typeface="Arial" panose="020B0604020202020204" pitchFamily="34" charset="0"/>
              </a:endParaRPr>
            </a:p>
            <a:p>
              <a:r>
                <a:rPr lang="es" sz="1600" noProof="0" dirty="0">
                  <a:latin typeface="Arial" panose="020B0604020202020204" pitchFamily="34" charset="0"/>
                </a:rPr>
                <a:t>Planificación, gestión integral</a:t>
              </a:r>
            </a:p>
            <a:p>
              <a:r>
                <a:rPr lang="es" sz="1600" noProof="0" dirty="0">
                  <a:latin typeface="Arial" panose="020B0604020202020204" pitchFamily="34" charset="0"/>
                </a:rPr>
                <a:t>Competencias, funciones</a:t>
              </a:r>
            </a:p>
            <a:p>
              <a:r>
                <a:rPr lang="es" sz="1600" noProof="0" dirty="0">
                  <a:latin typeface="Arial" panose="020B0604020202020204" pitchFamily="34" charset="0"/>
                </a:rPr>
                <a:t>Desarrollo, dirección</a:t>
              </a:r>
            </a:p>
            <a:p>
              <a:r>
                <a:rPr lang="es" sz="1600" noProof="0" dirty="0"/>
                <a:t>Incentivos</a:t>
              </a:r>
              <a:r>
                <a:rPr lang="es" sz="1600" noProof="0" dirty="0">
                  <a:latin typeface="Arial" panose="020B0604020202020204" pitchFamily="34" charset="0"/>
                </a:rPr>
                <a:t>, evaluación</a:t>
              </a:r>
            </a:p>
            <a:p>
              <a:r>
                <a:rPr lang="es" sz="1600" noProof="0" dirty="0">
                  <a:latin typeface="Arial" panose="020B0604020202020204" pitchFamily="34" charset="0"/>
                </a:rPr>
                <a:t>Ámbito informal, </a:t>
              </a:r>
              <a:r>
                <a:rPr lang="es" sz="1600" i="1" noProof="0" dirty="0">
                  <a:latin typeface="Arial" panose="020B0604020202020204" pitchFamily="34" charset="0"/>
                </a:rPr>
                <a:t>on </a:t>
              </a:r>
              <a:r>
                <a:rPr lang="es" sz="1600" i="1" noProof="0" dirty="0" err="1">
                  <a:latin typeface="Arial" panose="020B0604020202020204" pitchFamily="34" charset="0"/>
                </a:rPr>
                <a:t>time</a:t>
              </a:r>
              <a:endParaRPr lang="ca-ES" sz="1600" noProof="0" dirty="0">
                <a:latin typeface="Arial" panose="020B0604020202020204" pitchFamily="34" charset="0"/>
              </a:endParaRPr>
            </a:p>
            <a:p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8240" name="Oval 26">
              <a:extLst>
                <a:ext uri="{FF2B5EF4-FFF2-40B4-BE49-F238E27FC236}">
                  <a16:creationId xmlns:a16="http://schemas.microsoft.com/office/drawing/2014/main" id="{21FAD425-97BD-CF8F-51CB-32AAB7157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994460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Talento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77C5CBF-9608-E63D-C134-4936D4C5E6D4}"/>
              </a:ext>
            </a:extLst>
          </p:cNvPr>
          <p:cNvGrpSpPr/>
          <p:nvPr/>
        </p:nvGrpSpPr>
        <p:grpSpPr>
          <a:xfrm>
            <a:off x="1403648" y="4891389"/>
            <a:ext cx="2931295" cy="1849978"/>
            <a:chOff x="1792754" y="3336316"/>
            <a:chExt cx="1606107" cy="1013635"/>
          </a:xfrm>
        </p:grpSpPr>
        <p:sp>
          <p:nvSpPr>
            <p:cNvPr id="8237" name="Oval 12">
              <a:extLst>
                <a:ext uri="{FF2B5EF4-FFF2-40B4-BE49-F238E27FC236}">
                  <a16:creationId xmlns:a16="http://schemas.microsoft.com/office/drawing/2014/main" id="{55B4CC8A-B2C3-026D-4139-B52011DD6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516586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r>
                <a:rPr lang="es" sz="1600" noProof="0" dirty="0">
                  <a:latin typeface="Arial" panose="020B0604020202020204" pitchFamily="34" charset="0"/>
                </a:rPr>
                <a:t>Concurrencia, actores</a:t>
              </a:r>
            </a:p>
            <a:p>
              <a:r>
                <a:rPr lang="es" sz="1600" noProof="0" dirty="0"/>
                <a:t>Sistemas, retos, sentido</a:t>
              </a:r>
            </a:p>
            <a:p>
              <a:r>
                <a:rPr lang="es" sz="1600" noProof="0" dirty="0">
                  <a:latin typeface="Arial" panose="020B0604020202020204" pitchFamily="34" charset="0"/>
                </a:rPr>
                <a:t>Escenarios, Teoría del Cambio</a:t>
              </a:r>
            </a:p>
            <a:p>
              <a:r>
                <a:rPr lang="es" sz="1600" noProof="0" dirty="0"/>
                <a:t>Investigación, innovación, evidencia</a:t>
              </a:r>
            </a:p>
            <a:p>
              <a:r>
                <a:rPr lang="es" sz="1600" noProof="0" dirty="0">
                  <a:latin typeface="Arial" panose="020B0604020202020204" pitchFamily="34" charset="0"/>
                </a:rPr>
                <a:t>Objetivos, proyectos, impacto</a:t>
              </a:r>
            </a:p>
          </p:txBody>
        </p:sp>
        <p:sp>
          <p:nvSpPr>
            <p:cNvPr id="8238" name="Oval 26">
              <a:extLst>
                <a:ext uri="{FF2B5EF4-FFF2-40B4-BE49-F238E27FC236}">
                  <a16:creationId xmlns:a16="http://schemas.microsoft.com/office/drawing/2014/main" id="{3F22C940-EB96-580D-F8CE-C3782FBCF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336316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Calidad en </a:t>
              </a:r>
              <a:r>
                <a:rPr lang="es" sz="1600" b="1" cap="all" noProof="0" dirty="0">
                  <a:solidFill>
                    <a:schemeClr val="bg1"/>
                  </a:solidFill>
                </a:rPr>
                <a:t>LA </a:t>
              </a:r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gestión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5DC12BB-AC93-976D-0231-F13E5D7287B4}"/>
              </a:ext>
            </a:extLst>
          </p:cNvPr>
          <p:cNvGrpSpPr/>
          <p:nvPr/>
        </p:nvGrpSpPr>
        <p:grpSpPr>
          <a:xfrm>
            <a:off x="4521025" y="1052736"/>
            <a:ext cx="2931295" cy="1857598"/>
            <a:chOff x="1792754" y="2161213"/>
            <a:chExt cx="1606107" cy="1017810"/>
          </a:xfrm>
        </p:grpSpPr>
        <p:sp>
          <p:nvSpPr>
            <p:cNvPr id="8235" name="Oval 12">
              <a:extLst>
                <a:ext uri="{FF2B5EF4-FFF2-40B4-BE49-F238E27FC236}">
                  <a16:creationId xmlns:a16="http://schemas.microsoft.com/office/drawing/2014/main" id="{D3468BCE-1320-F142-6516-011C8E6EB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345658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" sz="1600" noProof="0" dirty="0">
                  <a:latin typeface="Arial" panose="020B0604020202020204" pitchFamily="34" charset="0"/>
                </a:rPr>
                <a:t>Red, conectado</a:t>
              </a:r>
            </a:p>
            <a:p>
              <a:r>
                <a:rPr lang="es" sz="1600" noProof="0" dirty="0">
                  <a:latin typeface="Arial" panose="020B0604020202020204" pitchFamily="34" charset="0"/>
                </a:rPr>
                <a:t>Inteligencia colectiva</a:t>
              </a:r>
            </a:p>
            <a:p>
              <a:r>
                <a:rPr lang="es" sz="1600" noProof="0" dirty="0">
                  <a:latin typeface="Arial" panose="020B0604020202020204" pitchFamily="34" charset="0"/>
                </a:rPr>
                <a:t>Instancia, colaboración</a:t>
              </a:r>
            </a:p>
            <a:p>
              <a:r>
                <a:rPr lang="es" sz="1600" noProof="0" dirty="0">
                  <a:latin typeface="Arial" panose="020B0604020202020204" pitchFamily="34" charset="0"/>
                </a:rPr>
                <a:t>Ciudadanos, respuesta</a:t>
              </a:r>
              <a:endParaRPr lang="ca-ES" sz="1600" i="1" noProof="0" dirty="0">
                <a:latin typeface="Arial" panose="020B0604020202020204" pitchFamily="34" charset="0"/>
              </a:endParaRPr>
            </a:p>
          </p:txBody>
        </p:sp>
        <p:sp>
          <p:nvSpPr>
            <p:cNvPr id="8236" name="Oval 26">
              <a:extLst>
                <a:ext uri="{FF2B5EF4-FFF2-40B4-BE49-F238E27FC236}">
                  <a16:creationId xmlns:a16="http://schemas.microsoft.com/office/drawing/2014/main" id="{14F4F2AE-2F23-9218-E563-B1DB87864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161213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oRGANIZACIÓN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E3DBFE1D-4D08-DEC0-F281-5C1F99CC7F16}"/>
              </a:ext>
            </a:extLst>
          </p:cNvPr>
          <p:cNvGrpSpPr/>
          <p:nvPr/>
        </p:nvGrpSpPr>
        <p:grpSpPr>
          <a:xfrm>
            <a:off x="4521025" y="4891389"/>
            <a:ext cx="2931295" cy="1849978"/>
            <a:chOff x="1792754" y="4507243"/>
            <a:chExt cx="1606107" cy="1013635"/>
          </a:xfrm>
        </p:grpSpPr>
        <p:sp>
          <p:nvSpPr>
            <p:cNvPr id="8233" name="Oval 12">
              <a:extLst>
                <a:ext uri="{FF2B5EF4-FFF2-40B4-BE49-F238E27FC236}">
                  <a16:creationId xmlns:a16="http://schemas.microsoft.com/office/drawing/2014/main" id="{238F6A2A-B589-E2E6-14FC-BF09F3792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68751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" sz="1600" noProof="0" dirty="0">
                  <a:latin typeface="Arial" panose="020B0604020202020204" pitchFamily="34" charset="0"/>
                </a:rPr>
                <a:t>Misión, buen gobierno</a:t>
              </a:r>
            </a:p>
            <a:p>
              <a:r>
                <a:rPr lang="es" sz="1600" dirty="0"/>
                <a:t>Gobernanza comunitaria</a:t>
              </a:r>
            </a:p>
            <a:p>
              <a:r>
                <a:rPr lang="es" sz="1600" noProof="0" dirty="0">
                  <a:latin typeface="Arial" panose="020B0604020202020204" pitchFamily="34" charset="0"/>
                </a:rPr>
                <a:t>Diseño democrático</a:t>
              </a:r>
            </a:p>
            <a:p>
              <a:r>
                <a:rPr lang="es" sz="1600" dirty="0"/>
                <a:t>Interseccionalidad</a:t>
              </a:r>
              <a:endParaRPr lang="ca-ES" sz="1600" i="1" noProof="0" dirty="0">
                <a:latin typeface="Arial" panose="020B0604020202020204" pitchFamily="34" charset="0"/>
              </a:endParaRPr>
            </a:p>
          </p:txBody>
        </p:sp>
        <p:sp>
          <p:nvSpPr>
            <p:cNvPr id="8234" name="Oval 26">
              <a:extLst>
                <a:ext uri="{FF2B5EF4-FFF2-40B4-BE49-F238E27FC236}">
                  <a16:creationId xmlns:a16="http://schemas.microsoft.com/office/drawing/2014/main" id="{CA5E6F5B-DAE8-BDC2-9C04-D7D6614DB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507243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CALIDAD DEMOCRATO.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CDCA955-53AC-223B-3DD4-5AD6E6F0F20F}"/>
              </a:ext>
            </a:extLst>
          </p:cNvPr>
          <p:cNvGrpSpPr/>
          <p:nvPr/>
        </p:nvGrpSpPr>
        <p:grpSpPr>
          <a:xfrm>
            <a:off x="1403648" y="1052736"/>
            <a:ext cx="2931295" cy="1857598"/>
            <a:chOff x="3743570" y="997177"/>
            <a:chExt cx="1606107" cy="1017810"/>
          </a:xfrm>
        </p:grpSpPr>
        <p:sp>
          <p:nvSpPr>
            <p:cNvPr id="8250" name="Oval 12">
              <a:extLst>
                <a:ext uri="{FF2B5EF4-FFF2-40B4-BE49-F238E27FC236}">
                  <a16:creationId xmlns:a16="http://schemas.microsoft.com/office/drawing/2014/main" id="{C2D3581E-8E70-F17E-743A-65AADED90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" sz="1600" noProof="0" dirty="0">
                  <a:latin typeface="Arial" panose="020B0604020202020204" pitchFamily="34" charset="0"/>
                </a:rPr>
                <a:t>Dinámica, mañana</a:t>
              </a:r>
            </a:p>
            <a:p>
              <a:r>
                <a:rPr lang="es" sz="1600" noProof="0" dirty="0">
                  <a:latin typeface="Arial" panose="020B0604020202020204" pitchFamily="34" charset="0"/>
                </a:rPr>
                <a:t>Horizontal, co-gestión</a:t>
              </a:r>
            </a:p>
            <a:p>
              <a:r>
                <a:rPr lang="es" sz="1600" noProof="0" dirty="0"/>
                <a:t>Estado como plataforma</a:t>
              </a:r>
            </a:p>
            <a:p>
              <a:r>
                <a:rPr lang="es" sz="1600" noProof="0" dirty="0">
                  <a:latin typeface="Arial" panose="020B0604020202020204" pitchFamily="34" charset="0"/>
                </a:rPr>
                <a:t>Portafolios</a:t>
              </a:r>
            </a:p>
            <a:p>
              <a:r>
                <a:rPr lang="es" sz="1600" noProof="0" dirty="0"/>
                <a:t>Eficacia, eficiencia</a:t>
              </a:r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8251" name="Oval 26">
              <a:extLst>
                <a:ext uri="{FF2B5EF4-FFF2-40B4-BE49-F238E27FC236}">
                  <a16:creationId xmlns:a16="http://schemas.microsoft.com/office/drawing/2014/main" id="{F197A712-8AE7-7ED1-3571-3DE3AE61A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GOBERNANZA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640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B6601EA-CFFB-2FD9-6D14-574C00F0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06482BB-DA00-E2FD-8397-273438C41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Mañana: Gobernanza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475D263-47EF-FAF3-1247-6D6F01DE5EB1}"/>
              </a:ext>
            </a:extLst>
          </p:cNvPr>
          <p:cNvGrpSpPr/>
          <p:nvPr/>
        </p:nvGrpSpPr>
        <p:grpSpPr>
          <a:xfrm>
            <a:off x="1557824" y="1278769"/>
            <a:ext cx="2931295" cy="2136628"/>
            <a:chOff x="3743570" y="997177"/>
            <a:chExt cx="1606107" cy="1170695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BFCB688C-3105-EBE3-5282-105A93B7C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Unidad de estrategia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Diferenciar estrategia</a:t>
              </a:r>
              <a:endParaRPr lang="ca-ES" sz="1600" dirty="0"/>
            </a:p>
            <a:p>
              <a:pPr algn="ctr"/>
              <a:r>
                <a:rPr lang="es" sz="1600" dirty="0"/>
                <a:t>y operativa</a:t>
              </a:r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34493D75-76EA-F077-ACA3-AF5E819F1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GOBERNANZA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5074D0-0D81-9D55-7DBB-22025C05B5C7}"/>
              </a:ext>
            </a:extLst>
          </p:cNvPr>
          <p:cNvGrpSpPr/>
          <p:nvPr/>
        </p:nvGrpSpPr>
        <p:grpSpPr>
          <a:xfrm>
            <a:off x="1557824" y="3658901"/>
            <a:ext cx="2931295" cy="2127202"/>
            <a:chOff x="3743570" y="1002342"/>
            <a:chExt cx="1606107" cy="1165531"/>
          </a:xfrm>
        </p:grpSpPr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63A125DF-CDEF-83D5-C199-9D6CF4DB4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Unidad Análisis</a:t>
              </a:r>
            </a:p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y prospectiva</a:t>
              </a:r>
              <a:r>
                <a:rPr lang="es" sz="2800" noProof="0" dirty="0">
                  <a:latin typeface="Arial" panose="020B0604020202020204" pitchFamily="34" charset="0"/>
                </a:rPr>
                <a:t> </a:t>
              </a:r>
              <a:r>
                <a:rPr lang="es" sz="1600" noProof="0" dirty="0">
                  <a:latin typeface="Arial" panose="020B0604020202020204" pitchFamily="34" charset="0"/>
                </a:rPr>
                <a:t>Asignar responsabilidades en la reflexión, el “pensar”</a:t>
              </a:r>
              <a:endParaRPr lang="ca-ES" sz="2800" b="1" dirty="0">
                <a:solidFill>
                  <a:srgbClr val="00676C"/>
                </a:solidFill>
              </a:endParaRPr>
            </a:p>
          </p:txBody>
        </p:sp>
        <p:sp>
          <p:nvSpPr>
            <p:cNvPr id="12" name="Oval 26">
              <a:extLst>
                <a:ext uri="{FF2B5EF4-FFF2-40B4-BE49-F238E27FC236}">
                  <a16:creationId xmlns:a16="http://schemas.microsoft.com/office/drawing/2014/main" id="{DE771A53-46A0-C9A9-DE0B-0ACF1FD7F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GOBERNANZA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6B33E8B-2978-A4C0-D553-B0EA0F118123}"/>
              </a:ext>
            </a:extLst>
          </p:cNvPr>
          <p:cNvGrpSpPr/>
          <p:nvPr/>
        </p:nvGrpSpPr>
        <p:grpSpPr>
          <a:xfrm>
            <a:off x="5086216" y="1278769"/>
            <a:ext cx="2931295" cy="2136628"/>
            <a:chOff x="3743570" y="997177"/>
            <a:chExt cx="1606107" cy="1170695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AF3355BE-DEFD-B70B-FD91-4A473C289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Unidad Gestión del cambio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Asignar recursos para el cambio: equipos, calendario, presupuesto</a:t>
              </a:r>
            </a:p>
          </p:txBody>
        </p:sp>
        <p:sp>
          <p:nvSpPr>
            <p:cNvPr id="15" name="Oval 26">
              <a:extLst>
                <a:ext uri="{FF2B5EF4-FFF2-40B4-BE49-F238E27FC236}">
                  <a16:creationId xmlns:a16="http://schemas.microsoft.com/office/drawing/2014/main" id="{024B1CB5-309D-971E-DFD4-D03DE91BB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GOBERNANZA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67BCA1F-BF99-EA8B-3ACD-BA01A580E59D}"/>
              </a:ext>
            </a:extLst>
          </p:cNvPr>
          <p:cNvGrpSpPr/>
          <p:nvPr/>
        </p:nvGrpSpPr>
        <p:grpSpPr>
          <a:xfrm>
            <a:off x="5086216" y="3658901"/>
            <a:ext cx="2931295" cy="2127202"/>
            <a:chOff x="3743570" y="1002342"/>
            <a:chExt cx="1606107" cy="1165531"/>
          </a:xfrm>
        </p:grpSpPr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9F1F8354-EF40-0F6E-EA56-E08C36B61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Planificación</a:t>
              </a:r>
            </a:p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del cambio</a:t>
              </a:r>
            </a:p>
            <a:p>
              <a:pPr algn="ctr"/>
              <a:r>
                <a:rPr lang="es" sz="1600" dirty="0"/>
                <a:t>Calendario, fases</a:t>
              </a:r>
            </a:p>
            <a:p>
              <a:pPr algn="ctr"/>
              <a:r>
                <a:rPr lang="es" sz="1600" dirty="0"/>
                <a:t>Umbrales, KPI</a:t>
              </a:r>
            </a:p>
          </p:txBody>
        </p:sp>
        <p:sp>
          <p:nvSpPr>
            <p:cNvPr id="18" name="Oval 26">
              <a:extLst>
                <a:ext uri="{FF2B5EF4-FFF2-40B4-BE49-F238E27FC236}">
                  <a16:creationId xmlns:a16="http://schemas.microsoft.com/office/drawing/2014/main" id="{E2698918-E697-E9A4-2B8F-1A5A9C9ED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GOBERNANZA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4859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03CFEB5-EC84-734D-1EAD-12C700F28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77A6A69-DD14-5146-FDF2-820E10B3A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Mañana: Organización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4785957-67C7-24C6-4B37-84D24AC1DC41}"/>
              </a:ext>
            </a:extLst>
          </p:cNvPr>
          <p:cNvGrpSpPr/>
          <p:nvPr/>
        </p:nvGrpSpPr>
        <p:grpSpPr>
          <a:xfrm>
            <a:off x="1557824" y="1278920"/>
            <a:ext cx="2931295" cy="2124435"/>
            <a:chOff x="3743570" y="997177"/>
            <a:chExt cx="1606107" cy="1164015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B5C36CFA-0A7A-506B-39CF-B8C981030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Construir red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Diseño centralizado,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ejecución distribuida</a:t>
              </a:r>
            </a:p>
            <a:p>
              <a:pPr algn="ctr"/>
              <a:r>
                <a:rPr lang="es" sz="1600" dirty="0">
                  <a:solidFill>
                    <a:srgbClr val="000000"/>
                  </a:solidFill>
                </a:rPr>
                <a:t>Códigos, canales, protocolos E</a:t>
              </a:r>
              <a:r>
                <a:rPr lang="es" sz="1600" noProof="0" dirty="0">
                  <a:latin typeface="Arial" panose="020B0604020202020204" pitchFamily="34" charset="0"/>
                </a:rPr>
                <a:t>quidad, neutralidad, garantías</a:t>
              </a:r>
            </a:p>
          </p:txBody>
        </p:sp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0C58A600-0F5C-0713-AE36-0DB03FB58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Organización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2FB95ED-D1B2-4DAD-1CB9-C38ACC57B4A1}"/>
              </a:ext>
            </a:extLst>
          </p:cNvPr>
          <p:cNvGrpSpPr/>
          <p:nvPr/>
        </p:nvGrpSpPr>
        <p:grpSpPr>
          <a:xfrm>
            <a:off x="1557824" y="3640465"/>
            <a:ext cx="2931295" cy="2127202"/>
            <a:chOff x="3743570" y="1002342"/>
            <a:chExt cx="1606107" cy="1165531"/>
          </a:xfrm>
        </p:grpSpPr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1AB693D8-A1C5-AC54-2A7F-E73E8DA21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Infraestructuras abiertas</a:t>
              </a:r>
            </a:p>
            <a:p>
              <a:pPr algn="ctr"/>
              <a:r>
                <a:rPr lang="es" sz="1600" dirty="0">
                  <a:solidFill>
                    <a:srgbClr val="000000"/>
                  </a:solidFill>
                </a:rPr>
                <a:t>Datos, información, tecnología</a:t>
              </a:r>
              <a:endParaRPr lang="ca-ES" sz="2800" b="1" dirty="0">
                <a:solidFill>
                  <a:srgbClr val="00676C"/>
                </a:solidFill>
              </a:endParaRP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D1528297-7905-991E-3EF9-DE19971AD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Organización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BCF1C29F-DB31-1A0F-4FC0-6AF4EC454BAC}"/>
              </a:ext>
            </a:extLst>
          </p:cNvPr>
          <p:cNvGrpSpPr/>
          <p:nvPr/>
        </p:nvGrpSpPr>
        <p:grpSpPr>
          <a:xfrm>
            <a:off x="5086216" y="3631038"/>
            <a:ext cx="2931295" cy="2126468"/>
            <a:chOff x="3743570" y="997177"/>
            <a:chExt cx="1606107" cy="1165128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CCF6370E-A104-3352-5319-9A537862C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6054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Gestión del conocimiento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Dar contexto,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Aportar recursos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AAB8F8CE-F5D3-60C3-B730-8E9E4FD43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Organización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38FD8EF-0982-B194-08A2-ADE7D71C1F55}"/>
              </a:ext>
            </a:extLst>
          </p:cNvPr>
          <p:cNvGrpSpPr/>
          <p:nvPr/>
        </p:nvGrpSpPr>
        <p:grpSpPr>
          <a:xfrm>
            <a:off x="5086216" y="1278920"/>
            <a:ext cx="2931295" cy="2127202"/>
            <a:chOff x="3743570" y="1002342"/>
            <a:chExt cx="1606107" cy="1165531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A89D3C83-76F5-3672-D2D0-0382EF7DC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Herramientas de coordinación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Metodología, procesos, protocolos, seguimiento evaluación</a:t>
              </a:r>
              <a:endParaRPr lang="ca-ES" sz="1600" dirty="0"/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F6964A3F-17A0-7161-3D7F-5EE66F3D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Organización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29219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6709C0B-60DD-76E2-5EBB-0ECE26D94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8F88EA1-BE40-3FC7-A910-472E4D22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Mañana: Calidad democrática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2E37A88-CA1D-194B-0983-517AE181EB51}"/>
              </a:ext>
            </a:extLst>
          </p:cNvPr>
          <p:cNvGrpSpPr/>
          <p:nvPr/>
        </p:nvGrpSpPr>
        <p:grpSpPr>
          <a:xfrm>
            <a:off x="1553557" y="1278920"/>
            <a:ext cx="2931295" cy="2124436"/>
            <a:chOff x="3743570" y="997177"/>
            <a:chExt cx="1606107" cy="116401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C03AEF50-40E7-024B-42AE-C0FB85FFE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Deliberación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Espacio de creación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Ordenar la conversación</a:t>
              </a:r>
            </a:p>
            <a:p>
              <a:pPr algn="ctr"/>
              <a:r>
                <a:rPr lang="es" sz="1600" dirty="0"/>
                <a:t>Gobernanza comunitaria</a:t>
              </a:r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327E1EF5-0E3D-EA7E-ABB9-9B46A94BB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democrática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3DC726BA-E9E4-F248-5C2C-BFE4EF64D876}"/>
              </a:ext>
            </a:extLst>
          </p:cNvPr>
          <p:cNvGrpSpPr/>
          <p:nvPr/>
        </p:nvGrpSpPr>
        <p:grpSpPr>
          <a:xfrm>
            <a:off x="1553557" y="3640465"/>
            <a:ext cx="2931295" cy="2127202"/>
            <a:chOff x="3743570" y="1002342"/>
            <a:chExt cx="1606107" cy="1165531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C6D299B4-779E-3A89-5DE3-A0604AA0D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Comunidad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Facilitar, dinamizar,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articular, vertebrar</a:t>
              </a:r>
            </a:p>
            <a:p>
              <a:pPr algn="ctr"/>
              <a:r>
                <a:rPr lang="es" sz="1600" dirty="0"/>
                <a:t>Transparencia, colaboración</a:t>
              </a:r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671C6236-693F-6CD9-E02B-1CFFF25CE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democrática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81F1C7B-ED74-7645-5D44-850B182C922D}"/>
              </a:ext>
            </a:extLst>
          </p:cNvPr>
          <p:cNvGrpSpPr/>
          <p:nvPr/>
        </p:nvGrpSpPr>
        <p:grpSpPr>
          <a:xfrm>
            <a:off x="5081949" y="3631038"/>
            <a:ext cx="2931295" cy="2126468"/>
            <a:chOff x="3743570" y="997177"/>
            <a:chExt cx="1606107" cy="1165128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A20510AE-F199-96BD-5124-8F68ED853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6054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Ágoras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Amplificar voces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Participación, facilitar interacción</a:t>
              </a:r>
            </a:p>
            <a:p>
              <a:pPr algn="ctr"/>
              <a:r>
                <a:rPr lang="es" sz="1600" dirty="0"/>
                <a:t>Legitimar a todos los actores</a:t>
              </a: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636112CA-5182-DD99-54F3-730838AA0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democrática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D2DBCFA-4E2D-D30A-A1E2-5621A8E03B6D}"/>
              </a:ext>
            </a:extLst>
          </p:cNvPr>
          <p:cNvGrpSpPr/>
          <p:nvPr/>
        </p:nvGrpSpPr>
        <p:grpSpPr>
          <a:xfrm>
            <a:off x="5081949" y="1278920"/>
            <a:ext cx="2931297" cy="2127202"/>
            <a:chOff x="3743570" y="1002342"/>
            <a:chExt cx="1606108" cy="11655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150BF5-0416-F0F7-3EC6-176676CE0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Co-producción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Diseño democrático</a:t>
              </a:r>
            </a:p>
            <a:p>
              <a:pPr algn="ctr"/>
              <a:r>
                <a:rPr lang="es" sz="1600" dirty="0"/>
                <a:t>Interseccionalidad</a:t>
              </a:r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DB014FDD-3BAE-7F0F-A4C3-3ED3A58F4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1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democrática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216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410617F-B65F-247B-E5F0-D59352A63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85EBCC2-41B2-08A0-192F-30CDB0145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Mañana: Calidad en la gestión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0EE52FC-E2D8-44A7-56D8-6737FD93C581}"/>
              </a:ext>
            </a:extLst>
          </p:cNvPr>
          <p:cNvGrpSpPr/>
          <p:nvPr/>
        </p:nvGrpSpPr>
        <p:grpSpPr>
          <a:xfrm>
            <a:off x="1557973" y="1278920"/>
            <a:ext cx="2931295" cy="2124436"/>
            <a:chOff x="3743570" y="997177"/>
            <a:chExt cx="1606107" cy="116401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3A50BF86-2432-7AD3-9CC3-A31530A88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Centrados en el dato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Como infraestructura</a:t>
              </a:r>
            </a:p>
            <a:p>
              <a:pPr algn="ctr"/>
              <a:r>
                <a:rPr lang="es" sz="1600" dirty="0"/>
                <a:t>Información, conocimiento</a:t>
              </a:r>
            </a:p>
          </p:txBody>
        </p:sp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2177B958-50EA-75DF-A274-C538BACA8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en la 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ABD0352E-BFFB-5661-206D-03E0C35B4071}"/>
              </a:ext>
            </a:extLst>
          </p:cNvPr>
          <p:cNvGrpSpPr/>
          <p:nvPr/>
        </p:nvGrpSpPr>
        <p:grpSpPr>
          <a:xfrm>
            <a:off x="1557973" y="3640465"/>
            <a:ext cx="2931295" cy="2127202"/>
            <a:chOff x="3743570" y="1002342"/>
            <a:chExt cx="1606107" cy="1165531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29A1EDD1-111E-D787-62AA-7ECFB6CFA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Prospectiva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Avanzar escenarios posibles</a:t>
              </a:r>
            </a:p>
            <a:p>
              <a:pPr algn="ctr"/>
              <a:r>
                <a:rPr lang="es" sz="1600" dirty="0"/>
                <a:t>Nombrado y enmarcado</a:t>
              </a:r>
            </a:p>
            <a:p>
              <a:pPr algn="ctr"/>
              <a:r>
                <a:rPr lang="es" altLang="ca-E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Diagnósticos de consenso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Teoría del cambio</a:t>
              </a: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0718BEB0-ECA7-56A7-2CF7-098968A29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en la 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16C91A1-44FA-FB6B-36BD-EBC2410DED1E}"/>
              </a:ext>
            </a:extLst>
          </p:cNvPr>
          <p:cNvGrpSpPr/>
          <p:nvPr/>
        </p:nvGrpSpPr>
        <p:grpSpPr>
          <a:xfrm>
            <a:off x="5086365" y="1278920"/>
            <a:ext cx="2931295" cy="2124436"/>
            <a:chOff x="3743570" y="997177"/>
            <a:chExt cx="1606107" cy="1164015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45911AC6-CDA7-F064-D7DF-34CE49105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Mapa de actores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Identificar actores y sus relaciones</a:t>
              </a:r>
            </a:p>
            <a:p>
              <a:pPr algn="ctr"/>
              <a:r>
                <a:rPr lang="es" sz="1600" dirty="0"/>
                <a:t>M</a:t>
              </a:r>
              <a:r>
                <a:rPr lang="es" sz="1600" noProof="0" dirty="0">
                  <a:latin typeface="Arial" panose="020B0604020202020204" pitchFamily="34" charset="0"/>
                </a:rPr>
                <a:t>apear los sistemas</a:t>
              </a: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DF2DCEF6-3B71-3E90-EB31-83B5675D9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en la 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42BDFE7-EE1A-B51E-8720-CC05CCB18333}"/>
              </a:ext>
            </a:extLst>
          </p:cNvPr>
          <p:cNvGrpSpPr/>
          <p:nvPr/>
        </p:nvGrpSpPr>
        <p:grpSpPr>
          <a:xfrm>
            <a:off x="5086365" y="3640465"/>
            <a:ext cx="2931295" cy="2127202"/>
            <a:chOff x="3743570" y="1002342"/>
            <a:chExt cx="1606107" cy="11655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AB44D0-415D-27BF-F2D6-3A4DEAB7D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Orientados al impacto</a:t>
              </a:r>
            </a:p>
            <a:p>
              <a:pPr marL="0" lvl="1" algn="ctr"/>
              <a:r>
                <a:rPr lang="es" sz="16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Mapa de efectos e impactos</a:t>
              </a:r>
            </a:p>
            <a:p>
              <a:pPr marL="0" lvl="1" algn="ctr"/>
              <a:r>
                <a:rPr lang="e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Proyectos orientados a misiones</a:t>
              </a:r>
            </a:p>
            <a:p>
              <a:pPr marL="0" lvl="1" algn="ctr"/>
              <a:r>
                <a:rPr lang="e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Diseño por portafolios</a:t>
              </a:r>
              <a:endParaRPr lang="ca-ES" sz="1600" dirty="0"/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F025B5BB-F1C6-72FB-41A2-771E29309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en la 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879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233DDC8-5D29-2758-8ECB-EA403772D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36E3937-F0B9-05CC-E19A-32CE0642D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Mañana: Procesos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30BB8BA-8481-146D-746C-1C18B8551F57}"/>
              </a:ext>
            </a:extLst>
          </p:cNvPr>
          <p:cNvGrpSpPr/>
          <p:nvPr/>
        </p:nvGrpSpPr>
        <p:grpSpPr>
          <a:xfrm>
            <a:off x="1557973" y="1278920"/>
            <a:ext cx="2931295" cy="2136628"/>
            <a:chOff x="3743570" y="997177"/>
            <a:chExt cx="1606107" cy="117069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E52EC6AC-48BA-5BEF-4CEE-33FE5F05D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Infraestructuras de colaboración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Basadas en datos, proyectos, objetivos</a:t>
              </a:r>
              <a:endParaRPr lang="ca-ES" sz="2800" b="1" dirty="0">
                <a:solidFill>
                  <a:srgbClr val="00676C"/>
                </a:solidFill>
              </a:endParaRPr>
            </a:p>
          </p:txBody>
        </p:sp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23F7FBAF-A034-0AEA-7E92-8C7D1E4B5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Procesos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CCE961B-D4C1-8526-8F73-1CB4C76E0871}"/>
              </a:ext>
            </a:extLst>
          </p:cNvPr>
          <p:cNvGrpSpPr/>
          <p:nvPr/>
        </p:nvGrpSpPr>
        <p:grpSpPr>
          <a:xfrm>
            <a:off x="5086365" y="3646175"/>
            <a:ext cx="2931295" cy="2127202"/>
            <a:chOff x="3743570" y="1002342"/>
            <a:chExt cx="1606107" cy="1165531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637748F4-C6CF-EB38-6F66-3FDC497F3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D3R</a:t>
              </a:r>
            </a:p>
            <a:p>
              <a:pPr algn="ctr"/>
              <a:r>
                <a:rPr lang="es" sz="1600" dirty="0"/>
                <a:t>D</a:t>
              </a:r>
              <a:r>
                <a:rPr lang="es" sz="1600" noProof="0" dirty="0">
                  <a:latin typeface="Arial" panose="020B0604020202020204" pitchFamily="34" charset="0"/>
                </a:rPr>
                <a:t>igitalización</a:t>
              </a:r>
              <a:endParaRPr lang="ca-ES" sz="1600" noProof="0" dirty="0">
                <a:latin typeface="Arial" panose="020B0604020202020204" pitchFamily="34" charset="0"/>
              </a:endParaRP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Reducir, reutilizar, reciclar recursos</a:t>
              </a:r>
              <a:endParaRPr lang="ca-ES" sz="2800" b="1" dirty="0">
                <a:solidFill>
                  <a:srgbClr val="00676C"/>
                </a:solidFill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F46EE0B0-350C-B5EB-D885-EFB7117C4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Procesos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1096504-9B02-970F-82B2-F19FDCE9EA96}"/>
              </a:ext>
            </a:extLst>
          </p:cNvPr>
          <p:cNvGrpSpPr/>
          <p:nvPr/>
        </p:nvGrpSpPr>
        <p:grpSpPr>
          <a:xfrm>
            <a:off x="5086365" y="1278920"/>
            <a:ext cx="2931295" cy="2136627"/>
            <a:chOff x="3743570" y="997177"/>
            <a:chExt cx="1606107" cy="1170695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C81E17F3-462C-A092-7382-C21D84DEC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Proveer plataformas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En lugar de diseñar sistemas</a:t>
              </a:r>
            </a:p>
            <a:p>
              <a:pPr algn="ctr"/>
              <a:r>
                <a:rPr lang="es" sz="1600" dirty="0"/>
                <a:t>Laboratorios, experimentación</a:t>
              </a:r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75CA84A0-67E4-13AB-BF8D-D0156179E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Procesos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F01615D-22AE-109B-D5A8-15EA1A31745E}"/>
              </a:ext>
            </a:extLst>
          </p:cNvPr>
          <p:cNvGrpSpPr/>
          <p:nvPr/>
        </p:nvGrpSpPr>
        <p:grpSpPr>
          <a:xfrm>
            <a:off x="1557973" y="3646175"/>
            <a:ext cx="2931295" cy="2127202"/>
            <a:chOff x="3743570" y="1002342"/>
            <a:chExt cx="1606107" cy="11655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E7EFAF-89AA-1F9F-B6AB-C71E69BFA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 err="1">
                  <a:solidFill>
                    <a:srgbClr val="00676C"/>
                  </a:solidFill>
                </a:rPr>
                <a:t>Modularidad</a:t>
              </a:r>
              <a:endParaRPr lang="ca-ES" sz="2800" b="1" dirty="0">
                <a:solidFill>
                  <a:srgbClr val="00676C"/>
                </a:solidFill>
              </a:endParaRPr>
            </a:p>
            <a:p>
              <a:pPr algn="ctr"/>
              <a:r>
                <a:rPr lang="es" sz="1600" dirty="0"/>
                <a:t>Flexibilidad, agilidad</a:t>
              </a:r>
              <a:endParaRPr lang="ca-ES" sz="1600" noProof="0" dirty="0">
                <a:latin typeface="Arial" panose="020B0604020202020204" pitchFamily="34" charset="0"/>
              </a:endParaRP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Co-diseñar, prototipar, pilotar</a:t>
              </a:r>
            </a:p>
            <a:p>
              <a:pPr algn="ctr"/>
              <a:r>
                <a:rPr lang="es" sz="1600" dirty="0"/>
                <a:t>Itinerario ciudadano</a:t>
              </a:r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805F1971-CAF5-42AD-7280-79D66D5E7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Procesos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816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79867F8-1483-1C4C-296B-E710E3AA7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6E0128-5A0C-B745-7464-B58AD4D5B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Mañana: Talento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260480B-DB97-4416-9914-19D81E57ED51}"/>
              </a:ext>
            </a:extLst>
          </p:cNvPr>
          <p:cNvGrpSpPr/>
          <p:nvPr/>
        </p:nvGrpSpPr>
        <p:grpSpPr>
          <a:xfrm>
            <a:off x="1557091" y="3631038"/>
            <a:ext cx="2931295" cy="1857598"/>
            <a:chOff x="3743570" y="997177"/>
            <a:chExt cx="1606107" cy="1017810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B9A23113-85F5-E70D-D135-5C451B795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Competencias </a:t>
              </a:r>
              <a:r>
                <a:rPr lang="es" sz="2800" b="1" i="1" dirty="0" err="1">
                  <a:solidFill>
                    <a:srgbClr val="00676C"/>
                  </a:solidFill>
                </a:rPr>
                <a:t>soft</a:t>
              </a:r>
              <a:endParaRPr lang="ca-ES" sz="2800" b="1" dirty="0">
                <a:solidFill>
                  <a:srgbClr val="00676C"/>
                </a:solidFill>
              </a:endParaRP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Planificación, dirección</a:t>
              </a:r>
            </a:p>
            <a:p>
              <a:pPr algn="ctr"/>
              <a:r>
                <a:rPr lang="es" sz="1600" dirty="0"/>
                <a:t>Carrera vertical</a:t>
              </a:r>
            </a:p>
          </p:txBody>
        </p:sp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0A3ED31A-9F7E-1A23-CF6A-A5C99AEE7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Talento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27AEB3CC-D216-A37C-478F-957F18997678}"/>
              </a:ext>
            </a:extLst>
          </p:cNvPr>
          <p:cNvGrpSpPr/>
          <p:nvPr/>
        </p:nvGrpSpPr>
        <p:grpSpPr>
          <a:xfrm>
            <a:off x="1557091" y="1278187"/>
            <a:ext cx="2931295" cy="1848171"/>
            <a:chOff x="3743570" y="1002342"/>
            <a:chExt cx="1606107" cy="1012645"/>
          </a:xfrm>
        </p:grpSpPr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1B8EFBEB-6178-6B69-8BC5-2C664F1B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Estrategia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Funciones, perfiles, competencias</a:t>
              </a:r>
              <a:endParaRPr lang="ca-ES" sz="2800" b="1" dirty="0">
                <a:solidFill>
                  <a:srgbClr val="00676C"/>
                </a:solidFill>
              </a:endParaRP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AA61556F-42B6-B46B-BA44-3F82B1A2E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Talento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6969DE1-B174-2D8A-0D16-BA8C4038A22B}"/>
              </a:ext>
            </a:extLst>
          </p:cNvPr>
          <p:cNvGrpSpPr/>
          <p:nvPr/>
        </p:nvGrpSpPr>
        <p:grpSpPr>
          <a:xfrm>
            <a:off x="5085483" y="1278187"/>
            <a:ext cx="2931295" cy="1857598"/>
            <a:chOff x="3743570" y="997177"/>
            <a:chExt cx="1606107" cy="1017810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E4339ECB-5C78-E45D-A520-CA0307974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Visión integral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Reclutamiento, selección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Desarrollo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Aprendizaje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AA15B1E3-2F54-6F27-F17A-37F832348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Talento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63B9E93-86F4-44CA-573B-073AA14B72CB}"/>
              </a:ext>
            </a:extLst>
          </p:cNvPr>
          <p:cNvGrpSpPr/>
          <p:nvPr/>
        </p:nvGrpSpPr>
        <p:grpSpPr>
          <a:xfrm>
            <a:off x="5085483" y="3640465"/>
            <a:ext cx="2931295" cy="1848171"/>
            <a:chOff x="3743570" y="1002342"/>
            <a:chExt cx="1606107" cy="1012645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E222E8CC-F03F-F14E-343C-B60249C2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Incentivos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Identidad participativa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Trabajo por objetivos, proyectos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Evaluación de desempeño</a:t>
              </a:r>
              <a:endParaRPr lang="ca-ES" sz="1600" dirty="0"/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C78AFDBD-F58F-CAC1-7CF6-B2388312A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Talento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5116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84786-019B-F078-7292-1FDBBED73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A388F02-84B2-2D7A-0C16-FC0A1A83D7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>
                <a:latin typeface="Arial" panose="020B0604020202020204" pitchFamily="34" charset="0"/>
              </a:rPr>
              <a:pPr/>
              <a:t>29</a:t>
            </a:fld>
            <a:endParaRPr lang="ca-ES" dirty="0">
              <a:latin typeface="Arial" panose="020B0604020202020204" pitchFamily="34" charset="0"/>
            </a:endParaRPr>
          </a:p>
        </p:txBody>
      </p:sp>
      <p:sp>
        <p:nvSpPr>
          <p:cNvPr id="2" name="Contenidor de contingut 12">
            <a:extLst>
              <a:ext uri="{FF2B5EF4-FFF2-40B4-BE49-F238E27FC236}">
                <a16:creationId xmlns:a16="http://schemas.microsoft.com/office/drawing/2014/main" id="{BD068944-44BE-1C3E-32C3-1641FBAA8041}"/>
              </a:ext>
            </a:extLst>
          </p:cNvPr>
          <p:cNvSpPr txBox="1">
            <a:spLocks/>
          </p:cNvSpPr>
          <p:nvPr/>
        </p:nvSpPr>
        <p:spPr>
          <a:xfrm>
            <a:off x="611560" y="1268413"/>
            <a:ext cx="7920880" cy="4752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ca-ES" sz="36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Y, más en concreto,</a:t>
            </a:r>
          </a:p>
          <a:p>
            <a:pPr marL="0" indent="0" algn="ctr">
              <a:buNone/>
            </a:pPr>
            <a:r>
              <a:rPr lang="es-ES" altLang="ca-ES" sz="36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dónde empezar</a:t>
            </a:r>
          </a:p>
          <a:p>
            <a:pPr marL="2244725">
              <a:buFont typeface="Wingdings" panose="05000000000000000000" pitchFamily="2" charset="2"/>
              <a:buChar char="§"/>
            </a:pPr>
            <a:r>
              <a:rPr lang="es-ES" altLang="ca-ES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Universidad</a:t>
            </a:r>
          </a:p>
          <a:p>
            <a:pPr marL="2244725">
              <a:buFont typeface="Wingdings" panose="05000000000000000000" pitchFamily="2" charset="2"/>
              <a:buChar char="§"/>
            </a:pPr>
            <a:r>
              <a:rPr lang="es-ES" altLang="ca-ES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Administración</a:t>
            </a:r>
          </a:p>
          <a:p>
            <a:pPr marL="1901825" indent="0">
              <a:buNone/>
            </a:pPr>
            <a:endParaRPr lang="es-ES" altLang="ca-ES" sz="28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1825" indent="0">
              <a:buNone/>
            </a:pPr>
            <a:r>
              <a:rPr lang="es-ES" alt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experiencia de la Escuela de Administración Pública de Catalunya (EAPC)</a:t>
            </a:r>
          </a:p>
        </p:txBody>
      </p:sp>
    </p:spTree>
    <p:extLst>
      <p:ext uri="{BB962C8B-B14F-4D97-AF65-F5344CB8AC3E}">
        <p14:creationId xmlns:p14="http://schemas.microsoft.com/office/powerpoint/2010/main" val="227420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CA67905-8140-6155-17D7-42BB337B3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3588771"/>
          </a:xfrm>
        </p:spPr>
        <p:txBody>
          <a:bodyPr/>
          <a:lstStyle/>
          <a:p>
            <a:r>
              <a:rPr lang="es" sz="4000" dirty="0"/>
              <a:t>El imparable cambio de paradigma </a:t>
            </a:r>
            <a:br>
              <a:rPr lang="ca-ES" sz="4000" dirty="0"/>
            </a:br>
            <a:r>
              <a:rPr lang="es" sz="4000" dirty="0"/>
              <a:t>en la gestión del interés general </a:t>
            </a:r>
            <a:br>
              <a:rPr lang="ca-ES" sz="4000" dirty="0"/>
            </a:br>
            <a:br>
              <a:rPr lang="ca-ES" sz="4000" dirty="0"/>
            </a:br>
            <a:r>
              <a:rPr lang="es" sz="4000" dirty="0"/>
              <a:t>(no sólo en la Administración)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7F819-9303-4203-FC84-2D4CB3035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138CF9DC-F6FB-22BC-9A92-31E262E7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2"/>
            <a:ext cx="8362950" cy="863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Nuevos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marcos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competenciales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en la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Administración</a:t>
            </a:r>
            <a:endParaRPr lang="ca-E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7A5CED27-51B6-8F22-EE3D-E5FDF7E7AD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F83BC181-C01D-BEEA-E1D9-5AD0EB20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4ACB598-F629-B74E-30D7-7CFE5D3CDE11}"/>
              </a:ext>
            </a:extLst>
          </p:cNvPr>
          <p:cNvSpPr txBox="1"/>
          <p:nvPr/>
        </p:nvSpPr>
        <p:spPr>
          <a:xfrm>
            <a:off x="2486641" y="5157192"/>
            <a:ext cx="21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2018</a:t>
            </a:r>
            <a:endParaRPr lang="ca-ES" sz="1600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20B7F2-CA0E-55BF-CADE-48DD1E24C232}"/>
              </a:ext>
            </a:extLst>
          </p:cNvPr>
          <p:cNvSpPr txBox="1"/>
          <p:nvPr/>
        </p:nvSpPr>
        <p:spPr>
          <a:xfrm>
            <a:off x="4649754" y="5157192"/>
            <a:ext cx="21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2020</a:t>
            </a:r>
            <a:endParaRPr lang="ca-ES" sz="1600" dirty="0"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B69229-9DD4-4241-21E1-D42EF6AE9116}"/>
              </a:ext>
            </a:extLst>
          </p:cNvPr>
          <p:cNvSpPr txBox="1"/>
          <p:nvPr/>
        </p:nvSpPr>
        <p:spPr>
          <a:xfrm>
            <a:off x="6812867" y="5157192"/>
            <a:ext cx="21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2022</a:t>
            </a:r>
            <a:endParaRPr lang="ca-ES" sz="1600" dirty="0">
              <a:latin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F04A244-B529-C3ED-119A-206B63E36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241" y="1794755"/>
            <a:ext cx="2130178" cy="298978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BAF62F7-8335-C92D-651C-107E7EA64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534" y="1794756"/>
            <a:ext cx="2133600" cy="29897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9B980EA-411D-4C04-66FB-97A192F44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1794755"/>
            <a:ext cx="2132619" cy="29897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EA0A1F1-9F72-0F23-FEB1-EA7BDE5D8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794757"/>
            <a:ext cx="2123598" cy="29843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5BECB22-C1A0-12A9-5459-B7722B9A10D8}"/>
              </a:ext>
            </a:extLst>
          </p:cNvPr>
          <p:cNvSpPr txBox="1"/>
          <p:nvPr/>
        </p:nvSpPr>
        <p:spPr>
          <a:xfrm>
            <a:off x="323528" y="5157192"/>
            <a:ext cx="21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2009/2020</a:t>
            </a:r>
            <a:endParaRPr lang="ca-E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64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3ABB5-32F8-9A63-0774-E50787ACE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4AC3D772-0521-6A62-06C1-6698AEDD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2"/>
            <a:ext cx="8362950" cy="8924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Diccionario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de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competencias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de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mandos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y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dirección</a:t>
            </a:r>
            <a:endParaRPr lang="ca-E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7576D024-9E96-250D-21AC-531EB564FE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4CFE6A76-AD21-EE70-854A-4BA19AD89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66B4516-228D-95A1-4EBA-19F15F5A1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95" y="1297301"/>
            <a:ext cx="881509" cy="123879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E85CC5-4875-E42E-8046-EC77FF585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88" y="2754679"/>
            <a:ext cx="4260399" cy="32016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2CEC521-BB22-2C85-8CA6-542D42DAB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187" y="2810750"/>
            <a:ext cx="4127272" cy="28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49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DD91C83-E943-6324-56A3-3B3D8A2E7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193207"/>
            <a:ext cx="5280597" cy="5188543"/>
          </a:xfrm>
          <a:prstGeom prst="rect">
            <a:avLst/>
          </a:prstGeom>
        </p:spPr>
      </p:pic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404812"/>
            <a:ext cx="8424863" cy="8924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Marco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profesional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de la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función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directiva en la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Administración</a:t>
            </a:r>
            <a:endParaRPr lang="ca-E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B8665F5-F543-217E-1F00-A83473F194AB}"/>
              </a:ext>
            </a:extLst>
          </p:cNvPr>
          <p:cNvSpPr/>
          <p:nvPr/>
        </p:nvSpPr>
        <p:spPr>
          <a:xfrm>
            <a:off x="2823168" y="6021288"/>
            <a:ext cx="4773168" cy="3095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146FDE9-5197-DDA2-EB37-B6A944DE784F}"/>
              </a:ext>
            </a:extLst>
          </p:cNvPr>
          <p:cNvSpPr/>
          <p:nvPr/>
        </p:nvSpPr>
        <p:spPr>
          <a:xfrm>
            <a:off x="4157122" y="1556792"/>
            <a:ext cx="2935158" cy="2377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166CC74-B5DF-D200-CB87-BAD3DB5FF6B7}"/>
              </a:ext>
            </a:extLst>
          </p:cNvPr>
          <p:cNvSpPr/>
          <p:nvPr/>
        </p:nvSpPr>
        <p:spPr>
          <a:xfrm>
            <a:off x="4973661" y="4471071"/>
            <a:ext cx="1868424" cy="2377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8D8F42D-B255-13A6-950A-F7614981B449}"/>
              </a:ext>
            </a:extLst>
          </p:cNvPr>
          <p:cNvSpPr/>
          <p:nvPr/>
        </p:nvSpPr>
        <p:spPr>
          <a:xfrm>
            <a:off x="2935322" y="4921698"/>
            <a:ext cx="646176" cy="2377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A3F313B1-AAEF-DD22-2949-C0553BCE4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95" y="1297301"/>
            <a:ext cx="881509" cy="1237236"/>
          </a:xfrm>
          <a:prstGeom prst="rect">
            <a:avLst/>
          </a:prstGeom>
          <a:ln>
            <a:solidFill>
              <a:srgbClr val="68283D"/>
            </a:solidFill>
          </a:ln>
        </p:spPr>
      </p:pic>
    </p:spTree>
    <p:extLst>
      <p:ext uri="{BB962C8B-B14F-4D97-AF65-F5344CB8AC3E}">
        <p14:creationId xmlns:p14="http://schemas.microsoft.com/office/powerpoint/2010/main" val="686854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377F00-DB6A-8D1F-3415-E76F0D900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1972"/>
            <a:ext cx="7164230" cy="4975340"/>
          </a:xfrm>
          <a:prstGeom prst="rect">
            <a:avLst/>
          </a:prstGeom>
        </p:spPr>
      </p:pic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3"/>
            <a:ext cx="8362950" cy="8571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Marco de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capacidades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del perfil innovador en la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Administración</a:t>
            </a:r>
            <a:endParaRPr lang="ca-E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tge 4">
            <a:extLst>
              <a:ext uri="{FF2B5EF4-FFF2-40B4-BE49-F238E27FC236}">
                <a16:creationId xmlns:a16="http://schemas.microsoft.com/office/drawing/2014/main" id="{CF2567D4-2E46-A150-301E-86F677D85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86701"/>
            <a:ext cx="877028" cy="1237236"/>
          </a:xfrm>
          <a:prstGeom prst="rect">
            <a:avLst/>
          </a:prstGeom>
          <a:ln>
            <a:solidFill>
              <a:srgbClr val="FD4539"/>
            </a:solidFill>
          </a:ln>
        </p:spPr>
      </p:pic>
    </p:spTree>
    <p:extLst>
      <p:ext uri="{BB962C8B-B14F-4D97-AF65-F5344CB8AC3E}">
        <p14:creationId xmlns:p14="http://schemas.microsoft.com/office/powerpoint/2010/main" val="2813210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19100"/>
            <a:ext cx="8570912" cy="8493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Marco competencial para el Trabajo colaborativo en investigación e innovación</a:t>
            </a: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E14B9B0-EB7F-4362-B410-0A38C83CD173}"/>
              </a:ext>
            </a:extLst>
          </p:cNvPr>
          <p:cNvGraphicFramePr/>
          <p:nvPr/>
        </p:nvGraphicFramePr>
        <p:xfrm>
          <a:off x="3369584" y="1472461"/>
          <a:ext cx="53903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de cantonada diagonal rodona 21">
            <a:extLst>
              <a:ext uri="{FF2B5EF4-FFF2-40B4-BE49-F238E27FC236}">
                <a16:creationId xmlns:a16="http://schemas.microsoft.com/office/drawing/2014/main" id="{7DBAE223-92F6-BC78-7C95-D1D183FF630A}"/>
              </a:ext>
            </a:extLst>
          </p:cNvPr>
          <p:cNvSpPr/>
          <p:nvPr/>
        </p:nvSpPr>
        <p:spPr>
          <a:xfrm>
            <a:off x="1573726" y="1461920"/>
            <a:ext cx="1630122" cy="5201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</a:t>
            </a:r>
          </a:p>
          <a:p>
            <a:pPr algn="ctr"/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HOLÍSTICA</a:t>
            </a:r>
          </a:p>
        </p:txBody>
      </p:sp>
      <p:sp>
        <p:nvSpPr>
          <p:cNvPr id="5" name="Rectangle de cantonada diagonal rodona 26">
            <a:extLst>
              <a:ext uri="{FF2B5EF4-FFF2-40B4-BE49-F238E27FC236}">
                <a16:creationId xmlns:a16="http://schemas.microsoft.com/office/drawing/2014/main" id="{3C37238D-7A69-2283-CA89-A93479CB6E5B}"/>
              </a:ext>
            </a:extLst>
          </p:cNvPr>
          <p:cNvSpPr/>
          <p:nvPr/>
        </p:nvSpPr>
        <p:spPr>
          <a:xfrm>
            <a:off x="1558170" y="2830072"/>
            <a:ext cx="1646104" cy="5201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</a:rPr>
              <a:t>ORIENTACIÓN A LA TRANSFORMACIÓN</a:t>
            </a:r>
          </a:p>
        </p:txBody>
      </p:sp>
      <p:sp>
        <p:nvSpPr>
          <p:cNvPr id="6" name="Rectangle de cantonada diagonal rodona 27">
            <a:extLst>
              <a:ext uri="{FF2B5EF4-FFF2-40B4-BE49-F238E27FC236}">
                <a16:creationId xmlns:a16="http://schemas.microsoft.com/office/drawing/2014/main" id="{301A9DD1-F10F-CEDE-D8E2-740F46D25951}"/>
              </a:ext>
            </a:extLst>
          </p:cNvPr>
          <p:cNvSpPr/>
          <p:nvPr/>
        </p:nvSpPr>
        <p:spPr>
          <a:xfrm>
            <a:off x="1600188" y="4182176"/>
            <a:ext cx="1602936" cy="5201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COLABORACIÓN RADICAL</a:t>
            </a:r>
          </a:p>
        </p:txBody>
      </p:sp>
      <p:pic>
        <p:nvPicPr>
          <p:cNvPr id="3" name="Imatge 1">
            <a:extLst>
              <a:ext uri="{FF2B5EF4-FFF2-40B4-BE49-F238E27FC236}">
                <a16:creationId xmlns:a16="http://schemas.microsoft.com/office/drawing/2014/main" id="{37F97F36-E71B-2CEA-C353-7CD8631AB8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303002"/>
            <a:ext cx="882361" cy="1236767"/>
          </a:xfrm>
          <a:prstGeom prst="rect">
            <a:avLst/>
          </a:prstGeom>
          <a:ln>
            <a:solidFill>
              <a:srgbClr val="001C71"/>
            </a:solidFill>
          </a:ln>
        </p:spPr>
      </p:pic>
    </p:spTree>
    <p:extLst>
      <p:ext uri="{BB962C8B-B14F-4D97-AF65-F5344CB8AC3E}">
        <p14:creationId xmlns:p14="http://schemas.microsoft.com/office/powerpoint/2010/main" val="4043265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9739E-6A16-A091-73D0-7074C117C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62317397-7FDD-4CD7-4671-6D2B0E524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404813"/>
            <a:ext cx="7772400" cy="863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ca-ES" dirty="0">
                <a:ea typeface="+mj-ea"/>
              </a:rPr>
              <a:t>Nuevos marcos competenciales en la Administración: especialización</a:t>
            </a:r>
            <a:endParaRPr lang="ca-ES" altLang="ca-ES" dirty="0">
              <a:ea typeface="+mj-ea"/>
            </a:endParaRP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874C43D3-50DB-CB58-012D-0E7AEAB5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1AF4115A-2332-4EB0-AE1D-D8E101E5B9CC}" type="slidenum">
              <a:rPr lang="es-ES" altLang="ca-E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35</a:t>
            </a:fld>
            <a:endParaRPr lang="ca-ES" altLang="ca-ES">
              <a:solidFill>
                <a:srgbClr val="898989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ECD0CE-9769-3345-109B-636A08D65CC2}"/>
              </a:ext>
            </a:extLst>
          </p:cNvPr>
          <p:cNvSpPr txBox="1"/>
          <p:nvPr/>
        </p:nvSpPr>
        <p:spPr>
          <a:xfrm>
            <a:off x="3468430" y="5157192"/>
            <a:ext cx="21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2024</a:t>
            </a:r>
            <a:endParaRPr lang="ca-ES" sz="1600" dirty="0"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6B4271-FBAB-5827-C0BE-8570E75D0009}"/>
              </a:ext>
            </a:extLst>
          </p:cNvPr>
          <p:cNvSpPr txBox="1"/>
          <p:nvPr/>
        </p:nvSpPr>
        <p:spPr>
          <a:xfrm>
            <a:off x="6812867" y="5157192"/>
            <a:ext cx="21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2024</a:t>
            </a:r>
            <a:endParaRPr lang="ca-ES" sz="1600" dirty="0"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0311B4-9E4D-6700-66F1-4801CC22CA3F}"/>
              </a:ext>
            </a:extLst>
          </p:cNvPr>
          <p:cNvSpPr txBox="1"/>
          <p:nvPr/>
        </p:nvSpPr>
        <p:spPr>
          <a:xfrm>
            <a:off x="323528" y="5157192"/>
            <a:ext cx="21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2024</a:t>
            </a:r>
            <a:endParaRPr lang="ca-ES" sz="1600" dirty="0">
              <a:latin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A616B6E-3A92-811A-A44C-4E6ADA3C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87471"/>
            <a:ext cx="2139013" cy="29916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9F7697B-3FA5-3674-96A0-A36561D50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30" y="1787471"/>
            <a:ext cx="2121080" cy="29916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D629409-50F2-2B22-32B6-43BBDB895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99" y="1787471"/>
            <a:ext cx="2117976" cy="2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40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40718F6-387D-66BE-8804-64CA61DE0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003A066-1452-63AB-F342-B7D71EE0DD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Modelo de Aprendizaje y Desarrollo de la EAPC</a:t>
            </a:r>
            <a:endParaRPr lang="es-ES" sz="2800" b="1" noProof="0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8" name="Google Shape;168;g1bf018ac712_0_575">
            <a:extLst>
              <a:ext uri="{FF2B5EF4-FFF2-40B4-BE49-F238E27FC236}">
                <a16:creationId xmlns:a16="http://schemas.microsoft.com/office/drawing/2014/main" id="{2EE77BBA-B1D9-9273-0075-7B559DAEAAD4}"/>
              </a:ext>
            </a:extLst>
          </p:cNvPr>
          <p:cNvSpPr/>
          <p:nvPr/>
        </p:nvSpPr>
        <p:spPr>
          <a:xfrm>
            <a:off x="2414942" y="3277973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/>
            <a:r>
              <a:rPr lang="es-ES" sz="1000" b="1" dirty="0">
                <a:latin typeface="Arial" panose="020B0604020202020204" pitchFamily="34" charset="0"/>
              </a:rPr>
              <a:t>ADQUISICIÓN</a:t>
            </a:r>
          </a:p>
          <a:p>
            <a:pPr algn="ctr"/>
            <a:r>
              <a:rPr lang="es-ES" sz="800" b="1" dirty="0">
                <a:latin typeface="Arial" panose="020B0604020202020204" pitchFamily="34" charset="0"/>
              </a:rPr>
              <a:t>Aprendizaje autónomo y conocimiento abierto</a:t>
            </a:r>
          </a:p>
        </p:txBody>
      </p:sp>
      <p:sp>
        <p:nvSpPr>
          <p:cNvPr id="39" name="Google Shape;169;g1bf018ac712_0_575">
            <a:extLst>
              <a:ext uri="{FF2B5EF4-FFF2-40B4-BE49-F238E27FC236}">
                <a16:creationId xmlns:a16="http://schemas.microsoft.com/office/drawing/2014/main" id="{40C5E544-BC5C-D3E7-E776-4C0237A97F34}"/>
              </a:ext>
            </a:extLst>
          </p:cNvPr>
          <p:cNvSpPr/>
          <p:nvPr/>
        </p:nvSpPr>
        <p:spPr>
          <a:xfrm>
            <a:off x="4489117" y="3271573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/>
            <a:r>
              <a:rPr lang="es-ES" sz="1000" b="1" dirty="0">
                <a:latin typeface="Arial" panose="020B0604020202020204" pitchFamily="34" charset="0"/>
              </a:rPr>
              <a:t>APLICACIÓN</a:t>
            </a:r>
          </a:p>
          <a:p>
            <a:pPr algn="ctr"/>
            <a:r>
              <a:rPr lang="es-ES" sz="800" b="1" dirty="0">
                <a:latin typeface="Arial" panose="020B0604020202020204" pitchFamily="34" charset="0"/>
              </a:rPr>
              <a:t>Competencias profesionales y aprendizaje colaborativo</a:t>
            </a:r>
          </a:p>
        </p:txBody>
      </p:sp>
      <p:sp>
        <p:nvSpPr>
          <p:cNvPr id="40" name="Google Shape;170;g1bf018ac712_0_575">
            <a:extLst>
              <a:ext uri="{FF2B5EF4-FFF2-40B4-BE49-F238E27FC236}">
                <a16:creationId xmlns:a16="http://schemas.microsoft.com/office/drawing/2014/main" id="{99DC9135-2F97-62C8-C8C1-E79F557581AE}"/>
              </a:ext>
            </a:extLst>
          </p:cNvPr>
          <p:cNvSpPr/>
          <p:nvPr/>
        </p:nvSpPr>
        <p:spPr>
          <a:xfrm>
            <a:off x="6563292" y="3271573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/>
            <a:r>
              <a:rPr lang="es-ES" sz="1000" b="1" dirty="0">
                <a:latin typeface="Arial" panose="020B0604020202020204" pitchFamily="34" charset="0"/>
              </a:rPr>
              <a:t>TRANSFORMACIÓN</a:t>
            </a:r>
          </a:p>
          <a:p>
            <a:pPr algn="ctr"/>
            <a:r>
              <a:rPr lang="es-ES" sz="800" b="1" dirty="0">
                <a:latin typeface="Arial" panose="020B0604020202020204" pitchFamily="34" charset="0"/>
              </a:rPr>
              <a:t>Investigación y aprendizaje basado en retos</a:t>
            </a:r>
          </a:p>
        </p:txBody>
      </p:sp>
      <p:sp>
        <p:nvSpPr>
          <p:cNvPr id="41" name="Google Shape;171;g1bf018ac712_0_575">
            <a:extLst>
              <a:ext uri="{FF2B5EF4-FFF2-40B4-BE49-F238E27FC236}">
                <a16:creationId xmlns:a16="http://schemas.microsoft.com/office/drawing/2014/main" id="{BA1562BB-BF89-5183-A74A-DBDD66C04C75}"/>
              </a:ext>
            </a:extLst>
          </p:cNvPr>
          <p:cNvSpPr/>
          <p:nvPr/>
        </p:nvSpPr>
        <p:spPr>
          <a:xfrm>
            <a:off x="563680" y="3773213"/>
            <a:ext cx="8001600" cy="69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r>
              <a:rPr lang="es-ES" sz="1200" b="1" dirty="0">
                <a:latin typeface="Arial" panose="020B0604020202020204" pitchFamily="34" charset="0"/>
              </a:rPr>
              <a:t>APRENDIBILIDAD</a:t>
            </a:r>
          </a:p>
          <a:p>
            <a:r>
              <a:rPr lang="es-ES" sz="1200" b="1" dirty="0">
                <a:latin typeface="Arial" panose="020B0604020202020204" pitchFamily="34" charset="0"/>
              </a:rPr>
              <a:t>Comprender</a:t>
            </a:r>
            <a:endParaRPr lang="es-ES" sz="1050" b="1" dirty="0">
              <a:latin typeface="Arial" panose="020B0604020202020204" pitchFamily="34" charset="0"/>
            </a:endParaRPr>
          </a:p>
        </p:txBody>
      </p:sp>
      <p:sp>
        <p:nvSpPr>
          <p:cNvPr id="42" name="Google Shape;172;g1bf018ac712_0_575">
            <a:extLst>
              <a:ext uri="{FF2B5EF4-FFF2-40B4-BE49-F238E27FC236}">
                <a16:creationId xmlns:a16="http://schemas.microsoft.com/office/drawing/2014/main" id="{16296A62-6A6C-4281-CA6B-B8C504368FDD}"/>
              </a:ext>
            </a:extLst>
          </p:cNvPr>
          <p:cNvSpPr/>
          <p:nvPr/>
        </p:nvSpPr>
        <p:spPr>
          <a:xfrm>
            <a:off x="563680" y="4556881"/>
            <a:ext cx="8001600" cy="6948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r>
              <a:rPr lang="es-ES" sz="1200" b="1" dirty="0">
                <a:latin typeface="Arial" panose="020B0604020202020204" pitchFamily="34" charset="0"/>
              </a:rPr>
              <a:t>ACCIONES E </a:t>
            </a:r>
          </a:p>
          <a:p>
            <a:r>
              <a:rPr lang="es-ES" sz="1200" b="1" dirty="0">
                <a:latin typeface="Arial" panose="020B0604020202020204" pitchFamily="34" charset="0"/>
              </a:rPr>
              <a:t>INSTRUMENTOS</a:t>
            </a:r>
          </a:p>
          <a:p>
            <a:r>
              <a:rPr lang="es-ES" sz="1200" b="1" dirty="0">
                <a:latin typeface="Arial" panose="020B0604020202020204" pitchFamily="34" charset="0"/>
              </a:rPr>
              <a:t>Poder</a:t>
            </a:r>
            <a:endParaRPr lang="es-ES" sz="800" b="1" dirty="0">
              <a:latin typeface="Arial" panose="020B0604020202020204" pitchFamily="34" charset="0"/>
            </a:endParaRPr>
          </a:p>
        </p:txBody>
      </p:sp>
      <p:sp>
        <p:nvSpPr>
          <p:cNvPr id="43" name="Google Shape;173;g1bf018ac712_0_575">
            <a:extLst>
              <a:ext uri="{FF2B5EF4-FFF2-40B4-BE49-F238E27FC236}">
                <a16:creationId xmlns:a16="http://schemas.microsoft.com/office/drawing/2014/main" id="{8F767B8A-4AAC-3EC5-E0BB-E1BA64C2D84A}"/>
              </a:ext>
            </a:extLst>
          </p:cNvPr>
          <p:cNvSpPr/>
          <p:nvPr/>
        </p:nvSpPr>
        <p:spPr>
          <a:xfrm>
            <a:off x="563680" y="5348861"/>
            <a:ext cx="8001600" cy="6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r>
              <a:rPr lang="es-ES" sz="1200" b="1" dirty="0">
                <a:latin typeface="Arial" panose="020B0604020202020204" pitchFamily="34" charset="0"/>
              </a:rPr>
              <a:t>ENTORNO</a:t>
            </a:r>
          </a:p>
          <a:p>
            <a:r>
              <a:rPr lang="es-ES" sz="1200" b="1" dirty="0">
                <a:latin typeface="Arial" panose="020B0604020202020204" pitchFamily="34" charset="0"/>
              </a:rPr>
              <a:t>Hacer</a:t>
            </a:r>
            <a:endParaRPr lang="es-ES" sz="1050" b="1" dirty="0">
              <a:latin typeface="Arial" panose="020B0604020202020204" pitchFamily="34" charset="0"/>
            </a:endParaRPr>
          </a:p>
        </p:txBody>
      </p:sp>
      <p:graphicFrame>
        <p:nvGraphicFramePr>
          <p:cNvPr id="44" name="Google Shape;176;g1bf018ac712_0_575">
            <a:extLst>
              <a:ext uri="{FF2B5EF4-FFF2-40B4-BE49-F238E27FC236}">
                <a16:creationId xmlns:a16="http://schemas.microsoft.com/office/drawing/2014/main" id="{4B6B23FF-72E5-0317-0EB9-797C64067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017838"/>
              </p:ext>
            </p:extLst>
          </p:nvPr>
        </p:nvGraphicFramePr>
        <p:xfrm>
          <a:off x="2269736" y="4539371"/>
          <a:ext cx="6159600" cy="6755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Acciones y recursos de autoaprendizaje</a:t>
                      </a:r>
                    </a:p>
                  </a:txBody>
                  <a:tcPr marL="63500" marR="63500" marT="63475" marB="63475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Formación personalizada e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itinerarios de aprendizaje</a:t>
                      </a: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Ideación, prototipado, 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pilotado y validación</a:t>
                      </a: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5" name="Google Shape;176;g1bf018ac712_0_575">
            <a:extLst>
              <a:ext uri="{FF2B5EF4-FFF2-40B4-BE49-F238E27FC236}">
                <a16:creationId xmlns:a16="http://schemas.microsoft.com/office/drawing/2014/main" id="{BC85FFA0-598B-3004-21BA-CE018EBCD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789092"/>
              </p:ext>
            </p:extLst>
          </p:nvPr>
        </p:nvGraphicFramePr>
        <p:xfrm>
          <a:off x="2269736" y="5352039"/>
          <a:ext cx="6159600" cy="6755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Acceso a redes 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de personas expertas</a:t>
                      </a:r>
                    </a:p>
                  </a:txBody>
                  <a:tcPr marL="63500" marR="63500" marT="63475" marB="63475" anchor="ctr">
                    <a:lnL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Proyectos y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desarrollo profesional</a:t>
                      </a:r>
                    </a:p>
                  </a:txBody>
                  <a:tcPr marL="63500" marR="63500" marT="63475" marB="63475" anchor="ctr">
                    <a:lnL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Generación de nuevo conocimiento 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en red</a:t>
                      </a:r>
                      <a:endParaRPr lang="ca-ES" sz="1200" b="1" dirty="0"/>
                    </a:p>
                  </a:txBody>
                  <a:tcPr marL="63500" marR="63500" marT="63475" marB="63475" anchor="ctr">
                    <a:lnL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" name="Google Shape;176;g1bf018ac712_0_575">
            <a:extLst>
              <a:ext uri="{FF2B5EF4-FFF2-40B4-BE49-F238E27FC236}">
                <a16:creationId xmlns:a16="http://schemas.microsoft.com/office/drawing/2014/main" id="{00631C20-C156-A4B1-5A6E-C0E700076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232986"/>
              </p:ext>
            </p:extLst>
          </p:nvPr>
        </p:nvGraphicFramePr>
        <p:xfrm>
          <a:off x="2269736" y="3806393"/>
          <a:ext cx="6159600" cy="640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Aprender a aprender</a:t>
                      </a:r>
                    </a:p>
                  </a:txBody>
                  <a:tcPr marL="63500" marR="63500" marT="63475" marB="63475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Mentalidad de crecimiento</a:t>
                      </a:r>
                      <a:endParaRPr lang="es-ES" sz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Interrogación e investigación</a:t>
                      </a:r>
                      <a:endParaRPr lang="es-ES" sz="1050" dirty="0">
                        <a:solidFill>
                          <a:schemeClr val="dk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Google Shape;167;g1bf018ac712_0_575">
            <a:extLst>
              <a:ext uri="{FF2B5EF4-FFF2-40B4-BE49-F238E27FC236}">
                <a16:creationId xmlns:a16="http://schemas.microsoft.com/office/drawing/2014/main" id="{8D2873EB-5EB0-C539-ABAC-69763A4A79E2}"/>
              </a:ext>
            </a:extLst>
          </p:cNvPr>
          <p:cNvSpPr/>
          <p:nvPr/>
        </p:nvSpPr>
        <p:spPr>
          <a:xfrm>
            <a:off x="563678" y="1312131"/>
            <a:ext cx="8001214" cy="6003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/>
          </a:p>
        </p:txBody>
      </p:sp>
      <p:sp>
        <p:nvSpPr>
          <p:cNvPr id="48" name="Google Shape;165;g1bf018ac712_0_575">
            <a:extLst>
              <a:ext uri="{FF2B5EF4-FFF2-40B4-BE49-F238E27FC236}">
                <a16:creationId xmlns:a16="http://schemas.microsoft.com/office/drawing/2014/main" id="{95673DE0-D0CC-ECE6-D8F3-811317441F69}"/>
              </a:ext>
            </a:extLst>
          </p:cNvPr>
          <p:cNvSpPr txBox="1"/>
          <p:nvPr/>
        </p:nvSpPr>
        <p:spPr>
          <a:xfrm>
            <a:off x="663952" y="1426580"/>
            <a:ext cx="3578110" cy="3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775" rIns="93600" bIns="467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>
                <a:solidFill>
                  <a:srgbClr val="C00000"/>
                </a:solidFill>
              </a:rPr>
              <a:t>ÁREAS DE CONOCIMIENTO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>
                <a:solidFill>
                  <a:srgbClr val="C00000"/>
                </a:solidFill>
              </a:rPr>
              <a:t>ESTRATEGIAS DE APRENDIZAJE Y DESARROLLO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49" name="Google Shape;167;g1bf018ac712_0_575">
            <a:extLst>
              <a:ext uri="{FF2B5EF4-FFF2-40B4-BE49-F238E27FC236}">
                <a16:creationId xmlns:a16="http://schemas.microsoft.com/office/drawing/2014/main" id="{81CD6458-8A04-9E86-BC33-D7C88F08DDFA}"/>
              </a:ext>
            </a:extLst>
          </p:cNvPr>
          <p:cNvSpPr/>
          <p:nvPr/>
        </p:nvSpPr>
        <p:spPr>
          <a:xfrm>
            <a:off x="4331698" y="1369961"/>
            <a:ext cx="4148350" cy="48470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/>
          </a:p>
        </p:txBody>
      </p:sp>
      <p:sp>
        <p:nvSpPr>
          <p:cNvPr id="50" name="Google Shape;165;g1bf018ac712_0_575">
            <a:extLst>
              <a:ext uri="{FF2B5EF4-FFF2-40B4-BE49-F238E27FC236}">
                <a16:creationId xmlns:a16="http://schemas.microsoft.com/office/drawing/2014/main" id="{D9F74FB7-E0B7-40F5-5D75-C6C96F33E80C}"/>
              </a:ext>
            </a:extLst>
          </p:cNvPr>
          <p:cNvSpPr txBox="1"/>
          <p:nvPr/>
        </p:nvSpPr>
        <p:spPr>
          <a:xfrm>
            <a:off x="4441979" y="1495750"/>
            <a:ext cx="1807989" cy="23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775" rIns="93600" bIns="467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>
                <a:solidFill>
                  <a:srgbClr val="C00000"/>
                </a:solidFill>
              </a:rPr>
              <a:t>PERFILES PROFESIONALES</a:t>
            </a:r>
            <a:endParaRPr sz="1400" b="1" dirty="0">
              <a:solidFill>
                <a:srgbClr val="C00000"/>
              </a:solidFill>
            </a:endParaRPr>
          </a:p>
        </p:txBody>
      </p:sp>
      <p:sp>
        <p:nvSpPr>
          <p:cNvPr id="51" name="Google Shape;167;g1bf018ac712_0_575">
            <a:extLst>
              <a:ext uri="{FF2B5EF4-FFF2-40B4-BE49-F238E27FC236}">
                <a16:creationId xmlns:a16="http://schemas.microsoft.com/office/drawing/2014/main" id="{D8E56CCA-AFAE-A73D-AB2B-5B02B9AB4646}"/>
              </a:ext>
            </a:extLst>
          </p:cNvPr>
          <p:cNvSpPr/>
          <p:nvPr/>
        </p:nvSpPr>
        <p:spPr>
          <a:xfrm>
            <a:off x="6249969" y="1425115"/>
            <a:ext cx="2141659" cy="37439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/>
          </a:p>
        </p:txBody>
      </p:sp>
      <p:sp>
        <p:nvSpPr>
          <p:cNvPr id="52" name="Google Shape;165;g1bf018ac712_0_575">
            <a:extLst>
              <a:ext uri="{FF2B5EF4-FFF2-40B4-BE49-F238E27FC236}">
                <a16:creationId xmlns:a16="http://schemas.microsoft.com/office/drawing/2014/main" id="{CEFE57D1-0FCB-6191-75B7-8E6813E0316A}"/>
              </a:ext>
            </a:extLst>
          </p:cNvPr>
          <p:cNvSpPr txBox="1"/>
          <p:nvPr/>
        </p:nvSpPr>
        <p:spPr>
          <a:xfrm>
            <a:off x="6270470" y="1495750"/>
            <a:ext cx="2121158" cy="23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775" rIns="93600" bIns="467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>
                <a:solidFill>
                  <a:srgbClr val="C00000"/>
                </a:solidFill>
              </a:rPr>
              <a:t>MARCOS COMPETENCIALES</a:t>
            </a:r>
            <a:endParaRPr sz="1400" b="1" dirty="0">
              <a:solidFill>
                <a:srgbClr val="C00000"/>
              </a:solidFill>
            </a:endParaRPr>
          </a:p>
        </p:txBody>
      </p:sp>
      <p:sp>
        <p:nvSpPr>
          <p:cNvPr id="53" name="Flecha: hacia abajo 52">
            <a:extLst>
              <a:ext uri="{FF2B5EF4-FFF2-40B4-BE49-F238E27FC236}">
                <a16:creationId xmlns:a16="http://schemas.microsoft.com/office/drawing/2014/main" id="{0CC51A20-E19F-C649-432B-7CDFB28EC007}"/>
              </a:ext>
            </a:extLst>
          </p:cNvPr>
          <p:cNvSpPr/>
          <p:nvPr/>
        </p:nvSpPr>
        <p:spPr>
          <a:xfrm>
            <a:off x="3761295" y="2006761"/>
            <a:ext cx="1564849" cy="23168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4" name="Principis i atributs">
            <a:extLst>
              <a:ext uri="{FF2B5EF4-FFF2-40B4-BE49-F238E27FC236}">
                <a16:creationId xmlns:a16="http://schemas.microsoft.com/office/drawing/2014/main" id="{CA642C51-EA61-BF7A-D768-61D5CFEEE033}"/>
              </a:ext>
            </a:extLst>
          </p:cNvPr>
          <p:cNvGrpSpPr/>
          <p:nvPr/>
        </p:nvGrpSpPr>
        <p:grpSpPr>
          <a:xfrm>
            <a:off x="457200" y="2362531"/>
            <a:ext cx="8064802" cy="879763"/>
            <a:chOff x="461219" y="1055645"/>
            <a:chExt cx="8064802" cy="879763"/>
          </a:xfrm>
        </p:grpSpPr>
        <p:sp>
          <p:nvSpPr>
            <p:cNvPr id="55" name="CuadroTexto 112">
              <a:extLst>
                <a:ext uri="{FF2B5EF4-FFF2-40B4-BE49-F238E27FC236}">
                  <a16:creationId xmlns:a16="http://schemas.microsoft.com/office/drawing/2014/main" id="{9FD50687-D4CB-4ADC-D797-E23FDA36EE91}"/>
                </a:ext>
              </a:extLst>
            </p:cNvPr>
            <p:cNvSpPr txBox="1"/>
            <p:nvPr/>
          </p:nvSpPr>
          <p:spPr>
            <a:xfrm>
              <a:off x="2090075" y="1257443"/>
              <a:ext cx="92333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EMPODERADOR</a:t>
              </a:r>
            </a:p>
          </p:txBody>
        </p:sp>
        <p:sp>
          <p:nvSpPr>
            <p:cNvPr id="56" name="CuadroTexto 112">
              <a:extLst>
                <a:ext uri="{FF2B5EF4-FFF2-40B4-BE49-F238E27FC236}">
                  <a16:creationId xmlns:a16="http://schemas.microsoft.com/office/drawing/2014/main" id="{CDFAF5EC-4A47-4166-0A92-C6E7B54BC497}"/>
                </a:ext>
              </a:extLst>
            </p:cNvPr>
            <p:cNvSpPr txBox="1"/>
            <p:nvPr/>
          </p:nvSpPr>
          <p:spPr>
            <a:xfrm>
              <a:off x="3357209" y="1257443"/>
              <a:ext cx="95935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COMPETENCIAL</a:t>
              </a:r>
            </a:p>
          </p:txBody>
        </p:sp>
        <p:sp>
          <p:nvSpPr>
            <p:cNvPr id="57" name="CuadroTexto 112">
              <a:extLst>
                <a:ext uri="{FF2B5EF4-FFF2-40B4-BE49-F238E27FC236}">
                  <a16:creationId xmlns:a16="http://schemas.microsoft.com/office/drawing/2014/main" id="{C6C2412E-932B-48B6-6620-E3C9DD009BF6}"/>
                </a:ext>
              </a:extLst>
            </p:cNvPr>
            <p:cNvSpPr txBox="1"/>
            <p:nvPr/>
          </p:nvSpPr>
          <p:spPr>
            <a:xfrm>
              <a:off x="4684337" y="1257443"/>
              <a:ext cx="86943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EXPERIENCIAL</a:t>
              </a:r>
            </a:p>
          </p:txBody>
        </p:sp>
        <p:sp>
          <p:nvSpPr>
            <p:cNvPr id="58" name="CuadroTexto 112">
              <a:extLst>
                <a:ext uri="{FF2B5EF4-FFF2-40B4-BE49-F238E27FC236}">
                  <a16:creationId xmlns:a16="http://schemas.microsoft.com/office/drawing/2014/main" id="{4CF94EC1-D4A7-3721-ECB6-8897B56A48A7}"/>
                </a:ext>
              </a:extLst>
            </p:cNvPr>
            <p:cNvSpPr txBox="1"/>
            <p:nvPr/>
          </p:nvSpPr>
          <p:spPr>
            <a:xfrm>
              <a:off x="5924211" y="1257443"/>
              <a:ext cx="51342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SOCIAL</a:t>
              </a:r>
            </a:p>
          </p:txBody>
        </p:sp>
        <p:sp>
          <p:nvSpPr>
            <p:cNvPr id="59" name="CuadroTexto 112">
              <a:extLst>
                <a:ext uri="{FF2B5EF4-FFF2-40B4-BE49-F238E27FC236}">
                  <a16:creationId xmlns:a16="http://schemas.microsoft.com/office/drawing/2014/main" id="{F001AEBC-1E73-B9CF-DFBE-9A57EE2B0FDE}"/>
                </a:ext>
              </a:extLst>
            </p:cNvPr>
            <p:cNvSpPr txBox="1"/>
            <p:nvPr/>
          </p:nvSpPr>
          <p:spPr>
            <a:xfrm>
              <a:off x="6904241" y="1257443"/>
              <a:ext cx="115362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TRANSFORMADOR</a:t>
              </a:r>
            </a:p>
          </p:txBody>
        </p:sp>
        <p:pic>
          <p:nvPicPr>
            <p:cNvPr id="60" name="Imagen 5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798EFD24-28CC-8FEB-3C39-568191F55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2911" y="1184253"/>
              <a:ext cx="383533" cy="383533"/>
            </a:xfrm>
            <a:prstGeom prst="rect">
              <a:avLst/>
            </a:prstGeom>
          </p:spPr>
        </p:pic>
        <p:pic>
          <p:nvPicPr>
            <p:cNvPr id="61" name="Imagen 6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F2CFAAEC-14FF-750C-C94F-99BE5E380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8925" y="1184253"/>
              <a:ext cx="396511" cy="396511"/>
            </a:xfrm>
            <a:prstGeom prst="rect">
              <a:avLst/>
            </a:prstGeom>
          </p:spPr>
        </p:pic>
        <p:pic>
          <p:nvPicPr>
            <p:cNvPr id="62" name="Imagen 7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7EF4D368-4C2E-87E3-2E71-6D0408966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2773" y="1184253"/>
              <a:ext cx="390293" cy="390293"/>
            </a:xfrm>
            <a:prstGeom prst="rect">
              <a:avLst/>
            </a:prstGeom>
          </p:spPr>
        </p:pic>
        <p:pic>
          <p:nvPicPr>
            <p:cNvPr id="63" name="Imagen 8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4F093BE3-356E-24B9-F3C9-0B0560FAA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2149" y="1184253"/>
              <a:ext cx="426791" cy="426791"/>
            </a:xfrm>
            <a:prstGeom prst="rect">
              <a:avLst/>
            </a:prstGeom>
          </p:spPr>
        </p:pic>
        <p:pic>
          <p:nvPicPr>
            <p:cNvPr id="50176" name="Imagen 9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5AC2DDA4-631C-C0C3-7BD6-26AD0ADD6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4827" y="1184253"/>
              <a:ext cx="356578" cy="356578"/>
            </a:xfrm>
            <a:prstGeom prst="rect">
              <a:avLst/>
            </a:prstGeom>
          </p:spPr>
        </p:pic>
        <p:sp>
          <p:nvSpPr>
            <p:cNvPr id="50177" name="Google Shape;191;g1b7f36ead82_0_0">
              <a:extLst>
                <a:ext uri="{FF2B5EF4-FFF2-40B4-BE49-F238E27FC236}">
                  <a16:creationId xmlns:a16="http://schemas.microsoft.com/office/drawing/2014/main" id="{EE1A9329-133F-A059-E60F-E0647A4341D6}"/>
                </a:ext>
              </a:extLst>
            </p:cNvPr>
            <p:cNvSpPr txBox="1"/>
            <p:nvPr/>
          </p:nvSpPr>
          <p:spPr>
            <a:xfrm>
              <a:off x="3838999" y="1702285"/>
              <a:ext cx="2237400" cy="233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46775" rIns="93600" bIns="46775" anchor="t" anchorCtr="0">
              <a:spAutoFit/>
            </a:bodyPr>
            <a:lstStyle/>
            <a:p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ATRIBUTOS BÁSICOS DEL MODELO</a:t>
              </a:r>
              <a:endParaRPr lang="es-ES" sz="1400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178" name="Google Shape;192;g1b7f36ead82_0_0">
              <a:extLst>
                <a:ext uri="{FF2B5EF4-FFF2-40B4-BE49-F238E27FC236}">
                  <a16:creationId xmlns:a16="http://schemas.microsoft.com/office/drawing/2014/main" id="{F7FD555B-F160-06F7-E5F1-CA796EDEDF2C}"/>
                </a:ext>
              </a:extLst>
            </p:cNvPr>
            <p:cNvSpPr txBox="1"/>
            <p:nvPr/>
          </p:nvSpPr>
          <p:spPr>
            <a:xfrm>
              <a:off x="461219" y="1702285"/>
              <a:ext cx="1548802" cy="232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46775" rIns="93600" bIns="46775" anchor="t" anchorCtr="0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PRINCIPIOS RECTORES</a:t>
              </a:r>
              <a:endParaRPr lang="es-ES" sz="14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180" name="Google Shape;193;g1b7f36ead82_0_0">
              <a:extLst>
                <a:ext uri="{FF2B5EF4-FFF2-40B4-BE49-F238E27FC236}">
                  <a16:creationId xmlns:a16="http://schemas.microsoft.com/office/drawing/2014/main" id="{D055AB77-2C53-104C-529F-36C040249DD5}"/>
                </a:ext>
              </a:extLst>
            </p:cNvPr>
            <p:cNvSpPr/>
            <p:nvPr/>
          </p:nvSpPr>
          <p:spPr>
            <a:xfrm>
              <a:off x="563537" y="1055645"/>
              <a:ext cx="1259700" cy="60036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r>
                <a:rPr lang="es-ES" sz="900" b="1" dirty="0">
                  <a:latin typeface="Arial" panose="020B0604020202020204" pitchFamily="34" charset="0"/>
                </a:rPr>
                <a:t>INTEGRIDAD</a:t>
              </a:r>
            </a:p>
            <a:p>
              <a:r>
                <a:rPr lang="es-ES" sz="900" b="1" dirty="0">
                  <a:latin typeface="Arial" panose="020B0604020202020204" pitchFamily="34" charset="0"/>
                </a:rPr>
                <a:t>DIGITALIZACIÓN</a:t>
              </a:r>
            </a:p>
            <a:p>
              <a:r>
                <a:rPr lang="es-ES" sz="900" b="1" dirty="0">
                  <a:latin typeface="Arial" panose="020B0604020202020204" pitchFamily="34" charset="0"/>
                </a:rPr>
                <a:t>INNOVACIÓN</a:t>
              </a:r>
            </a:p>
          </p:txBody>
        </p:sp>
        <p:sp>
          <p:nvSpPr>
            <p:cNvPr id="50181" name="Google Shape;194;g1b7f36ead82_0_0">
              <a:extLst>
                <a:ext uri="{FF2B5EF4-FFF2-40B4-BE49-F238E27FC236}">
                  <a16:creationId xmlns:a16="http://schemas.microsoft.com/office/drawing/2014/main" id="{7A185250-7D9F-6064-BFE7-87A594ABBA92}"/>
                </a:ext>
              </a:extLst>
            </p:cNvPr>
            <p:cNvSpPr/>
            <p:nvPr/>
          </p:nvSpPr>
          <p:spPr>
            <a:xfrm>
              <a:off x="2010021" y="1055645"/>
              <a:ext cx="6516000" cy="60036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endParaRPr lang="es-ES" sz="9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8B59674-CDD7-ADCD-2A83-17A28D0AF964}"/>
              </a:ext>
            </a:extLst>
          </p:cNvPr>
          <p:cNvSpPr txBox="1"/>
          <p:nvPr/>
        </p:nvSpPr>
        <p:spPr>
          <a:xfrm>
            <a:off x="1562632" y="3282126"/>
            <a:ext cx="8523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100" b="1" dirty="0">
                <a:latin typeface="Arial" panose="020B0604020202020204" pitchFamily="34" charset="0"/>
              </a:rPr>
              <a:t>NIVELES</a:t>
            </a:r>
            <a:endParaRPr lang="es-ES" sz="300" b="1" dirty="0"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2A3A95-F71D-5CC5-A5CF-57E4FDB616FC}"/>
              </a:ext>
            </a:extLst>
          </p:cNvPr>
          <p:cNvSpPr txBox="1"/>
          <p:nvPr/>
        </p:nvSpPr>
        <p:spPr>
          <a:xfrm>
            <a:off x="525545" y="3463013"/>
            <a:ext cx="8523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</a:rPr>
              <a:t>CAPAS</a:t>
            </a:r>
            <a:endParaRPr lang="es-ES" sz="3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74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74FC4-6FA9-B76D-07C3-5B76445DF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DBAA3A67-CDDA-C719-AEFB-91A3B351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3"/>
            <a:ext cx="8362950" cy="5762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-ES" sz="2800" b="1" noProof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Desarrollo Directivo, Investigación e Innovación</a:t>
            </a:r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F4328FBC-2425-A334-AD6A-B34E42D8AD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B9AF23F8-BDA6-32BB-57A4-D7605EFB8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2">
            <a:extLst>
              <a:ext uri="{FF2B5EF4-FFF2-40B4-BE49-F238E27FC236}">
                <a16:creationId xmlns:a16="http://schemas.microsoft.com/office/drawing/2014/main" id="{E5AE6D01-F92A-3BD5-23E2-F6A2595FA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889" y="2945532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Postgrado en Dirección y Gestión Públicas</a:t>
            </a:r>
          </a:p>
        </p:txBody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55734A84-8FEA-D28D-5901-2EAD2F78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889" y="2395178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Máster en Dirección Pública</a:t>
            </a:r>
          </a:p>
        </p:txBody>
      </p:sp>
      <p:sp>
        <p:nvSpPr>
          <p:cNvPr id="33" name="Oval 26">
            <a:extLst>
              <a:ext uri="{FF2B5EF4-FFF2-40B4-BE49-F238E27FC236}">
                <a16:creationId xmlns:a16="http://schemas.microsoft.com/office/drawing/2014/main" id="{D28DAD10-2B92-D9DF-8EC4-C89A6346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889" y="1844824"/>
            <a:ext cx="1512000" cy="46800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Formación directiva </a:t>
            </a:r>
          </a:p>
          <a:p>
            <a:pPr algn="ctr"/>
            <a:r>
              <a:rPr lang="es-ES" sz="10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y mandos</a:t>
            </a:r>
          </a:p>
        </p:txBody>
      </p:sp>
      <p:sp>
        <p:nvSpPr>
          <p:cNvPr id="39" name="Oval 12">
            <a:extLst>
              <a:ext uri="{FF2B5EF4-FFF2-40B4-BE49-F238E27FC236}">
                <a16:creationId xmlns:a16="http://schemas.microsoft.com/office/drawing/2014/main" id="{7645FCB6-1212-9E91-518C-5D808792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889" y="3495886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Plan de desarrollo directivo</a:t>
            </a:r>
          </a:p>
        </p:txBody>
      </p:sp>
      <p:sp>
        <p:nvSpPr>
          <p:cNvPr id="40" name="Oval 12">
            <a:extLst>
              <a:ext uri="{FF2B5EF4-FFF2-40B4-BE49-F238E27FC236}">
                <a16:creationId xmlns:a16="http://schemas.microsoft.com/office/drawing/2014/main" id="{75F12982-D341-4871-8A4E-583CA0409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889" y="5146948"/>
            <a:ext cx="3187108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Servicio de asesoría estratégica</a:t>
            </a:r>
          </a:p>
        </p:txBody>
      </p:sp>
      <p:sp>
        <p:nvSpPr>
          <p:cNvPr id="41" name="Oval 12">
            <a:extLst>
              <a:ext uri="{FF2B5EF4-FFF2-40B4-BE49-F238E27FC236}">
                <a16:creationId xmlns:a16="http://schemas.microsoft.com/office/drawing/2014/main" id="{FDB07D44-E735-F1C0-1E9D-28143DA40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997" y="2945532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Premios</a:t>
            </a:r>
          </a:p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Alfons Ortuño</a:t>
            </a:r>
          </a:p>
        </p:txBody>
      </p:sp>
      <p:sp>
        <p:nvSpPr>
          <p:cNvPr id="42" name="Oval 12">
            <a:extLst>
              <a:ext uri="{FF2B5EF4-FFF2-40B4-BE49-F238E27FC236}">
                <a16:creationId xmlns:a16="http://schemas.microsoft.com/office/drawing/2014/main" id="{35E583A8-B321-71C2-60A2-01E362046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106" y="2945532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Repositorio de t</a:t>
            </a:r>
            <a:r>
              <a:rPr lang="es-ES" sz="1000" b="1" dirty="0" err="1">
                <a:solidFill>
                  <a:srgbClr val="C00000"/>
                </a:solidFill>
              </a:rPr>
              <a:t>rabajos</a:t>
            </a:r>
            <a:r>
              <a:rPr lang="es-ES" sz="1000" b="1" dirty="0">
                <a:solidFill>
                  <a:srgbClr val="C00000"/>
                </a:solidFill>
              </a:rPr>
              <a:t> </a:t>
            </a:r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de investigación</a:t>
            </a:r>
          </a:p>
        </p:txBody>
      </p:sp>
      <p:sp>
        <p:nvSpPr>
          <p:cNvPr id="43" name="Oval 12">
            <a:extLst>
              <a:ext uri="{FF2B5EF4-FFF2-40B4-BE49-F238E27FC236}">
                <a16:creationId xmlns:a16="http://schemas.microsoft.com/office/drawing/2014/main" id="{048B99B3-9593-D04A-6588-6EF32A41C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106" y="2395178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Investigación</a:t>
            </a:r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 colaborativa</a:t>
            </a:r>
          </a:p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Mercado de retos</a:t>
            </a:r>
          </a:p>
        </p:txBody>
      </p:sp>
      <p:sp>
        <p:nvSpPr>
          <p:cNvPr id="44" name="Oval 12">
            <a:extLst>
              <a:ext uri="{FF2B5EF4-FFF2-40B4-BE49-F238E27FC236}">
                <a16:creationId xmlns:a16="http://schemas.microsoft.com/office/drawing/2014/main" id="{19979EB3-D9AA-284F-ED15-B8E0409E7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889" y="5697304"/>
            <a:ext cx="3187108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Programa de mentoría</a:t>
            </a:r>
          </a:p>
        </p:txBody>
      </p:sp>
      <p:sp>
        <p:nvSpPr>
          <p:cNvPr id="46" name="Oval 26">
            <a:extLst>
              <a:ext uri="{FF2B5EF4-FFF2-40B4-BE49-F238E27FC236}">
                <a16:creationId xmlns:a16="http://schemas.microsoft.com/office/drawing/2014/main" id="{743030A9-48D3-31ED-2B49-8ABA9F76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997" y="1844824"/>
            <a:ext cx="1512000" cy="46800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Innovación</a:t>
            </a:r>
          </a:p>
        </p:txBody>
      </p:sp>
      <p:sp>
        <p:nvSpPr>
          <p:cNvPr id="47" name="Oval 26">
            <a:extLst>
              <a:ext uri="{FF2B5EF4-FFF2-40B4-BE49-F238E27FC236}">
                <a16:creationId xmlns:a16="http://schemas.microsoft.com/office/drawing/2014/main" id="{1F638B14-431F-301D-4FE0-0A75D29AE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106" y="1844824"/>
            <a:ext cx="1512000" cy="46800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Investigación</a:t>
            </a:r>
          </a:p>
        </p:txBody>
      </p:sp>
      <p:sp>
        <p:nvSpPr>
          <p:cNvPr id="48" name="Oval 12">
            <a:extLst>
              <a:ext uri="{FF2B5EF4-FFF2-40B4-BE49-F238E27FC236}">
                <a16:creationId xmlns:a16="http://schemas.microsoft.com/office/drawing/2014/main" id="{781C3AAB-F10A-08FE-29FA-3056F3AE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997" y="2395178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lIns="36000" tIns="0" rIns="3600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Plan para el Desarrollo de la cultura de la innovación </a:t>
            </a:r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F7714877-6DCC-4F46-824B-937C11BD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997" y="4596594"/>
            <a:ext cx="3187109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Laboratorio de Innovación Pública</a:t>
            </a:r>
          </a:p>
        </p:txBody>
      </p:sp>
      <p:sp>
        <p:nvSpPr>
          <p:cNvPr id="50" name="Google Shape;169;g1bf018ac712_0_575">
            <a:extLst>
              <a:ext uri="{FF2B5EF4-FFF2-40B4-BE49-F238E27FC236}">
                <a16:creationId xmlns:a16="http://schemas.microsoft.com/office/drawing/2014/main" id="{BF3D0602-7972-65F4-B3FD-DFC2063AFF26}"/>
              </a:ext>
            </a:extLst>
          </p:cNvPr>
          <p:cNvSpPr/>
          <p:nvPr/>
        </p:nvSpPr>
        <p:spPr>
          <a:xfrm>
            <a:off x="2685734" y="1292609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NIVEL 2 - APLICACIÓN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Competencias profesionales y aprendizaje colaborativo</a:t>
            </a:r>
          </a:p>
        </p:txBody>
      </p:sp>
      <p:sp>
        <p:nvSpPr>
          <p:cNvPr id="51" name="Google Shape;170;g1bf018ac712_0_575">
            <a:extLst>
              <a:ext uri="{FF2B5EF4-FFF2-40B4-BE49-F238E27FC236}">
                <a16:creationId xmlns:a16="http://schemas.microsoft.com/office/drawing/2014/main" id="{95E4F647-318D-B038-D353-6ABC04B9CA11}"/>
              </a:ext>
            </a:extLst>
          </p:cNvPr>
          <p:cNvSpPr/>
          <p:nvPr/>
        </p:nvSpPr>
        <p:spPr>
          <a:xfrm>
            <a:off x="4759908" y="1292609"/>
            <a:ext cx="3979197" cy="4287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NIVEL 3 - TRANSFORMACIÓN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Investigación y aprendizaje basado en retos</a:t>
            </a:r>
          </a:p>
        </p:txBody>
      </p:sp>
      <p:sp>
        <p:nvSpPr>
          <p:cNvPr id="52" name="Google Shape;168;g1bf018ac712_0_575">
            <a:extLst>
              <a:ext uri="{FF2B5EF4-FFF2-40B4-BE49-F238E27FC236}">
                <a16:creationId xmlns:a16="http://schemas.microsoft.com/office/drawing/2014/main" id="{22D03293-0FF5-4549-2783-C410A8B84B81}"/>
              </a:ext>
            </a:extLst>
          </p:cNvPr>
          <p:cNvSpPr/>
          <p:nvPr/>
        </p:nvSpPr>
        <p:spPr>
          <a:xfrm>
            <a:off x="611560" y="1292609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NIVEL 1 - ADQUISICIÓN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Aprendizaje autónomo y conocimiento abierto</a:t>
            </a:r>
          </a:p>
        </p:txBody>
      </p:sp>
      <p:sp>
        <p:nvSpPr>
          <p:cNvPr id="53" name="Oval 12">
            <a:extLst>
              <a:ext uri="{FF2B5EF4-FFF2-40B4-BE49-F238E27FC236}">
                <a16:creationId xmlns:a16="http://schemas.microsoft.com/office/drawing/2014/main" id="{009B1CFA-1169-7476-C49D-EE13C0E9C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105" y="3495886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Publicaciones académicas</a:t>
            </a:r>
          </a:p>
        </p:txBody>
      </p:sp>
      <p:sp>
        <p:nvSpPr>
          <p:cNvPr id="54" name="Oval 12">
            <a:extLst>
              <a:ext uri="{FF2B5EF4-FFF2-40B4-BE49-F238E27FC236}">
                <a16:creationId xmlns:a16="http://schemas.microsoft.com/office/drawing/2014/main" id="{81FABA92-FF71-9FFB-2F3B-8080DE7DF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997" y="3495886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Publicaciones de innovación</a:t>
            </a:r>
          </a:p>
        </p:txBody>
      </p:sp>
      <p:sp>
        <p:nvSpPr>
          <p:cNvPr id="55" name="Oval 12">
            <a:extLst>
              <a:ext uri="{FF2B5EF4-FFF2-40B4-BE49-F238E27FC236}">
                <a16:creationId xmlns:a16="http://schemas.microsoft.com/office/drawing/2014/main" id="{46D92287-A91A-6C01-97F3-38479E885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997" y="4046240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Comunidad de innovación</a:t>
            </a:r>
          </a:p>
        </p:txBody>
      </p:sp>
      <p:sp>
        <p:nvSpPr>
          <p:cNvPr id="56" name="Oval 12">
            <a:extLst>
              <a:ext uri="{FF2B5EF4-FFF2-40B4-BE49-F238E27FC236}">
                <a16:creationId xmlns:a16="http://schemas.microsoft.com/office/drawing/2014/main" id="{A455A47E-6035-7748-C4AC-E21E9572D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889" y="4046240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Trabajo colaborativo</a:t>
            </a:r>
          </a:p>
        </p:txBody>
      </p:sp>
    </p:spTree>
    <p:extLst>
      <p:ext uri="{BB962C8B-B14F-4D97-AF65-F5344CB8AC3E}">
        <p14:creationId xmlns:p14="http://schemas.microsoft.com/office/powerpoint/2010/main" val="2350658535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4"/>
            <a:ext cx="8712076" cy="8635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Papel de la Administración en el</a:t>
            </a:r>
            <a:br>
              <a:rPr lang="es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</a:br>
            <a:r>
              <a:rPr lang="es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ecosistema investigador</a:t>
            </a: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0" y="1442212"/>
            <a:ext cx="8532812" cy="44831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" altLang="ca-ES" sz="24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de paradigma </a:t>
            </a:r>
            <a:r>
              <a:rPr lang="es-ES" altLang="ca-E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función pública</a:t>
            </a:r>
            <a:endParaRPr lang="es-ES" alt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Competencias de investigación e innovación en la Administración</a:t>
            </a:r>
            <a:endParaRPr lang="es-ES" alt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Impulsar la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</a:t>
            </a:r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, orientar hacia el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endParaRPr lang="es-ES" altLang="ca-ES" sz="20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Contribuir a elaborar la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Teoría del Cambio</a:t>
            </a:r>
          </a:p>
          <a:p>
            <a:pPr lvl="1"/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Participar en el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de la investigación</a:t>
            </a:r>
            <a:endParaRPr lang="es-ES" alt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Incorporar la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en el ciclo integral de la política pública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Contribuir a vertebrar la </a:t>
            </a:r>
            <a:r>
              <a:rPr lang="es-ES" altLang="ca-ES" sz="24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  <a:r>
              <a:rPr lang="es-ES" altLang="ca-E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de investigación</a:t>
            </a:r>
          </a:p>
          <a:p>
            <a:pPr lvl="1"/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Fomentar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 aplicada</a:t>
            </a:r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, con compromiso y de impacto</a:t>
            </a:r>
          </a:p>
          <a:p>
            <a:pPr lvl="1"/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</a:t>
            </a:r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actores</a:t>
            </a:r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y facilitar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espacios</a:t>
            </a:r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de concurrencia</a:t>
            </a:r>
          </a:p>
          <a:p>
            <a:pPr lvl="1"/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es-ES" altLang="ca-ES" sz="20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experimentación,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prototipado, réplica, escalado, estandarización, adopción e institucionalización</a:t>
            </a: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47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2592B51-8023-19CF-153C-49880FA068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" dirty="0"/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330609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151DECC-22E3-6323-6B7B-274ABD4B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8C24F7C-246C-907F-8A16-957A6E538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Resultados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98934F24-2470-7901-8E4D-253AAF5A6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09114"/>
              </p:ext>
            </p:extLst>
          </p:nvPr>
        </p:nvGraphicFramePr>
        <p:xfrm>
          <a:off x="323850" y="1303338"/>
          <a:ext cx="2808287" cy="5074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( </a:t>
                      </a:r>
                      <a:r>
                        <a:rPr lang="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 </a:t>
                      </a:r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materiales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 nuestro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 de factores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Normativos (legales)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p.ej.</a:t>
                      </a: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47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de ofimática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2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Becas comedor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4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50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0330202-1192-45B5-BAC2-8AA7C25458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Bryson, J.M., Crosby, B.C. &amp; Bloomberg, L. (2014).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Value Governance: Moving Beyond Traditional Public Administration and the New Public Management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 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Public Administration Review, 74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(1), 445-456. Indianapolis: Wiley.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Denhardt, R.B. &amp; Denhardt, J.V. (2000).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Service: Serving Rather Than Steering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Public Administration Review, 60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(6), 549-559. Indianapolis: Wiley.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European Commission &amp; Mazzucato, M. (2018). </a:t>
            </a:r>
            <a:r>
              <a:rPr lang="en-US" sz="15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Mission-oriented research &amp; innovation in the European Union – A problem-solving approach to fuel innovation-led growth</a:t>
            </a:r>
            <a:r>
              <a:rPr lang="en-US" sz="1500" dirty="0">
                <a:solidFill>
                  <a:srgbClr val="000000"/>
                </a:solidFill>
              </a:rPr>
              <a:t>. Brussels: Publications Office of the European Union.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ca-ES" sz="1500" dirty="0"/>
              <a:t>Fernández </a:t>
            </a:r>
            <a:r>
              <a:rPr lang="ca-ES" sz="1500" dirty="0" err="1"/>
              <a:t>Sirera</a:t>
            </a:r>
            <a:r>
              <a:rPr lang="ca-ES" sz="1500" dirty="0"/>
              <a:t>, T. (2018). “</a:t>
            </a:r>
            <a:r>
              <a:rPr lang="ca-ES" sz="1500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repte d’articular des de l’Administració pública projectes d’innovació social</a:t>
            </a:r>
            <a:r>
              <a:rPr lang="ca-ES" sz="1500" dirty="0"/>
              <a:t>”. A EAPC </a:t>
            </a:r>
            <a:r>
              <a:rPr lang="ca-ES" sz="1500" dirty="0" err="1"/>
              <a:t>blog</a:t>
            </a:r>
            <a:r>
              <a:rPr lang="ca-ES" sz="1500" dirty="0"/>
              <a:t>, 3 de juliol de 2018. Barcelona: Escola d'Administració Pública de Catalunya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Hill, D. (2022). </a:t>
            </a:r>
            <a:r>
              <a:rPr lang="en-US" sz="1500" i="1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Designing missions</a:t>
            </a:r>
            <a:r>
              <a:rPr lang="en-US" sz="1500" dirty="0">
                <a:solidFill>
                  <a:srgbClr val="000000"/>
                </a:solidFill>
              </a:rPr>
              <a:t>. Mission-oriented innovation in Sweden— A practice guide by </a:t>
            </a:r>
            <a:r>
              <a:rPr lang="en-US" sz="1500" dirty="0" err="1">
                <a:solidFill>
                  <a:srgbClr val="000000"/>
                </a:solidFill>
              </a:rPr>
              <a:t>Vinnova</a:t>
            </a:r>
            <a:r>
              <a:rPr lang="en-US" sz="1500" dirty="0">
                <a:solidFill>
                  <a:srgbClr val="000000"/>
                </a:solidFill>
              </a:rPr>
              <a:t>. Stockholm: </a:t>
            </a:r>
            <a:r>
              <a:rPr lang="en-US" sz="1500" dirty="0" err="1">
                <a:solidFill>
                  <a:srgbClr val="000000"/>
                </a:solidFill>
              </a:rPr>
              <a:t>Vinnova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9C57367E-4E46-4416-91C4-21D93055A5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Bibliografía </a:t>
            </a:r>
            <a:r>
              <a:rPr lang="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( </a:t>
            </a:r>
            <a:r>
              <a:rPr lang="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y </a:t>
            </a:r>
            <a:r>
              <a:rPr lang="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): Nueva </a:t>
            </a:r>
            <a:r>
              <a:rPr lang="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Gobernanza </a:t>
            </a:r>
            <a:r>
              <a:rPr lang="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Pública</a:t>
            </a:r>
            <a:endParaRPr lang="en-U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DBB2C3E-778E-9C2F-774E-B8C08F9C0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EE49C1B-5C5C-9C0C-3F0E-B3C175FB6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Krogh, A.H. &amp; Triantafillou, P. (2024).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New Public Governance as a public management reform model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Public Management Review, 26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(10), 3040–3056. London: Routledge.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Mazzucato, M. &amp; Ryan-Collins, J. (2022).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Putting value creation back into “public value”: from market-fixing to market-shaping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Journal of Economic Policy Reform, 25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(4), 345-360. Abingdon: Taylor &amp; Francis.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Osborne, S.P. (Ed.) (2010). </a:t>
            </a:r>
            <a:r>
              <a:rPr lang="en-US" sz="1500" b="0" i="1" u="none" strike="noStrike" dirty="0">
                <a:solidFill>
                  <a:srgbClr val="00676C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Governance? Emerging perspectives on the theory and practice of public governance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. London: Routledge.</a:t>
            </a:r>
            <a:endParaRPr lang="ca-ES" sz="1500" dirty="0"/>
          </a:p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Torfing, J. &amp; Triantafillou, P. (2013).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in a Name? Grasping New Public Governance as a Political-Administrative System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International Review of Public Administration, 18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(2), 9-25. Abingdon: Taylor &amp; Francis.</a:t>
            </a:r>
          </a:p>
          <a:p>
            <a:pPr algn="l">
              <a:defRPr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ADD7E18-C97B-0030-0513-5A7979872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Bibliografía </a:t>
            </a:r>
            <a:r>
              <a:rPr lang="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(ii): Nueva Gobernanza Pública</a:t>
            </a:r>
            <a:endParaRPr lang="en-U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542229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A3C45E-FD10-4B4D-BF09-C24F4F323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500" dirty="0"/>
              <a:t>Peña-López, I. (2025). </a:t>
            </a:r>
            <a:r>
              <a:rPr lang="es-ES" sz="15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Nueva Gobernanza Pública aplicada: un modelo de caja de herramientas para la política pública en tiempos de incertidumbre y complejidad</a:t>
            </a:r>
            <a:r>
              <a:rPr lang="es-ES" sz="1500" dirty="0"/>
              <a:t>. 4º Congreso de Economía y Empresa de Catalunya 2025. Barcelona: </a:t>
            </a:r>
            <a:r>
              <a:rPr lang="es-ES" sz="1500" dirty="0" err="1"/>
              <a:t>Col·legi</a:t>
            </a:r>
            <a:r>
              <a:rPr lang="es-ES" sz="1500" dirty="0"/>
              <a:t> </a:t>
            </a:r>
            <a:r>
              <a:rPr lang="es-ES" sz="1500" dirty="0" err="1"/>
              <a:t>d'Economistes</a:t>
            </a:r>
            <a:r>
              <a:rPr lang="es-ES" sz="1500" dirty="0"/>
              <a:t> de Catalunya</a:t>
            </a:r>
            <a:endParaRPr lang="ca-ES" sz="1500" dirty="0"/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500" dirty="0"/>
              <a:t>Peña-López</a:t>
            </a:r>
            <a:r>
              <a:rPr lang="es-ES" sz="1500" dirty="0">
                <a:hlinkClick r:id="rId4" tooltip="Peña-López, Isma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I.</a:t>
            </a:r>
            <a:r>
              <a:rPr lang="es-ES" sz="1500" dirty="0"/>
              <a:t> (2025). “</a:t>
            </a:r>
            <a:r>
              <a:rPr lang="es-ES" sz="1500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Resolución de problemas retorcidos mediante aproximaciones de Gobierno Abierto. El caso de las Elecciones al </a:t>
            </a:r>
            <a:r>
              <a:rPr lang="es-ES" sz="1500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Parlament</a:t>
            </a:r>
            <a:r>
              <a:rPr lang="es-ES" sz="1500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Catalunya durante la pandemia de COVID19</a:t>
            </a:r>
            <a:r>
              <a:rPr lang="es-ES" sz="1500" dirty="0"/>
              <a:t>”. A Cruz-Rubio, C.N. &amp; Ramírez Alujas, Á.V. (Eds.), ¿Se cumplió la promesa del Gobierno Abierto?: Balance de una década, aprendizajes y desafíos de futuro en Iberoamérica, 225-255. Madrid: INAP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500" dirty="0">
                <a:solidFill>
                  <a:schemeClr val="tx1"/>
                </a:solidFill>
              </a:rPr>
              <a:t>Peña-López, I. (2020). “</a:t>
            </a:r>
            <a:r>
              <a:rPr lang="es-ES" sz="1500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1500" dirty="0">
                <a:solidFill>
                  <a:schemeClr val="tx1"/>
                </a:solidFill>
              </a:rPr>
              <a:t>”. A </a:t>
            </a:r>
            <a:r>
              <a:rPr lang="es-ES" sz="1500" dirty="0" err="1">
                <a:solidFill>
                  <a:schemeClr val="tx1"/>
                </a:solidFill>
              </a:rPr>
              <a:t>Reniu</a:t>
            </a:r>
            <a:r>
              <a:rPr lang="es-ES" sz="1500" dirty="0">
                <a:solidFill>
                  <a:schemeClr val="tx1"/>
                </a:solidFill>
              </a:rPr>
              <a:t> i </a:t>
            </a:r>
            <a:r>
              <a:rPr lang="es-ES" sz="1500" dirty="0" err="1">
                <a:solidFill>
                  <a:schemeClr val="tx1"/>
                </a:solidFill>
              </a:rPr>
              <a:t>Vilamala</a:t>
            </a:r>
            <a:r>
              <a:rPr lang="es-ES" sz="1500" dirty="0">
                <a:solidFill>
                  <a:schemeClr val="tx1"/>
                </a:solidFill>
              </a:rPr>
              <a:t>, J.M. &amp; Meseguer, J.V. (Eds.), </a:t>
            </a:r>
            <a:r>
              <a:rPr lang="es-ES" sz="1500" i="1" dirty="0">
                <a:solidFill>
                  <a:schemeClr val="tx1"/>
                </a:solidFill>
              </a:rPr>
              <a:t>¿Política confinada? Nuevas tecnologías y toma de decisiones en un contexto de pandemia, Capítulo 2</a:t>
            </a:r>
            <a:r>
              <a:rPr lang="es-ES" sz="1500" dirty="0">
                <a:solidFill>
                  <a:schemeClr val="tx1"/>
                </a:solidFill>
              </a:rPr>
              <a:t>, 53-71. Cizur Menor: Thompson-Reuters/Aranzadi.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500" dirty="0">
                <a:solidFill>
                  <a:schemeClr val="tx1"/>
                </a:solidFill>
              </a:rPr>
              <a:t>Peña-López, I. (2019). “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plataforma: la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participació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ciutadana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la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preservació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bé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comú</a:t>
            </a:r>
            <a:r>
              <a:rPr lang="es-ES" sz="1500" dirty="0">
                <a:solidFill>
                  <a:schemeClr val="tx1"/>
                </a:solidFill>
              </a:rPr>
              <a:t>”. A </a:t>
            </a:r>
            <a:r>
              <a:rPr lang="es-ES" sz="1500" i="1" dirty="0">
                <a:solidFill>
                  <a:schemeClr val="tx1"/>
                </a:solidFill>
              </a:rPr>
              <a:t>Nota </a:t>
            </a:r>
            <a:r>
              <a:rPr lang="es-ES" sz="1500" i="1" dirty="0" err="1">
                <a:solidFill>
                  <a:schemeClr val="tx1"/>
                </a:solidFill>
              </a:rPr>
              <a:t>d'Economia</a:t>
            </a:r>
            <a:r>
              <a:rPr lang="es-ES" sz="1500" i="1" dirty="0">
                <a:solidFill>
                  <a:schemeClr val="tx1"/>
                </a:solidFill>
              </a:rPr>
              <a:t>, 105</a:t>
            </a:r>
            <a:r>
              <a:rPr lang="es-ES" sz="1500" dirty="0">
                <a:solidFill>
                  <a:schemeClr val="tx1"/>
                </a:solidFill>
              </a:rPr>
              <a:t>, 193-208. Barcelona: Generalitat de Catalunya.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500" dirty="0">
                <a:solidFill>
                  <a:schemeClr val="tx1"/>
                </a:solidFill>
              </a:rPr>
              <a:t>Peña-López, I. (2018). “</a:t>
            </a:r>
            <a:r>
              <a:rPr lang="es-ES" sz="1500" dirty="0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Fomento de la </a:t>
            </a:r>
            <a:r>
              <a:rPr lang="es-ES" sz="1500" dirty="0" err="1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participación</a:t>
            </a:r>
            <a:r>
              <a:rPr lang="es-ES" sz="1500" dirty="0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democrática</a:t>
            </a:r>
            <a:r>
              <a:rPr lang="es-ES" sz="1500" dirty="0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 formal e informal. De la democracia de masas a las redes de la democracia</a:t>
            </a:r>
            <a:r>
              <a:rPr lang="es-ES" sz="1500" dirty="0">
                <a:solidFill>
                  <a:schemeClr val="tx1"/>
                </a:solidFill>
              </a:rPr>
              <a:t>”. A Laboratorio de Aragón Gobierno Abierto (Ed.), </a:t>
            </a:r>
            <a:r>
              <a:rPr lang="es-ES" sz="1500" i="1" dirty="0">
                <a:solidFill>
                  <a:schemeClr val="tx1"/>
                </a:solidFill>
              </a:rPr>
              <a:t>Abrir instituciones desde dentro. Hacking </a:t>
            </a:r>
            <a:r>
              <a:rPr lang="es-ES" sz="1500" i="1" dirty="0" err="1">
                <a:solidFill>
                  <a:schemeClr val="tx1"/>
                </a:solidFill>
              </a:rPr>
              <a:t>Inside</a:t>
            </a:r>
            <a:r>
              <a:rPr lang="es-ES" sz="1500" i="1" dirty="0">
                <a:solidFill>
                  <a:schemeClr val="tx1"/>
                </a:solidFill>
              </a:rPr>
              <a:t> Black Book, Capítulo 11</a:t>
            </a:r>
            <a:r>
              <a:rPr lang="es-ES" sz="1500" dirty="0">
                <a:solidFill>
                  <a:schemeClr val="tx1"/>
                </a:solidFill>
              </a:rPr>
              <a:t>, 113-124. Zaragoza: LAAAB, Gobierno de Aragón.</a:t>
            </a: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es-ES" sz="15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ca-ES" sz="1500" dirty="0">
              <a:solidFill>
                <a:schemeClr val="tx1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11AE6BA-98C2-409B-9811-E33DE4308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Bibliografía </a:t>
            </a:r>
            <a:r>
              <a:rPr lang="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(iii): Del </a:t>
            </a:r>
            <a:r>
              <a:rPr lang="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autor</a:t>
            </a:r>
            <a:endParaRPr lang="en-U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BB41C8-A556-85EB-B465-1942A465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931" y="5661026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Toda la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información 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presentada en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este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documento 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se encuentra bajo una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Licencia 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Creative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Commons 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del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tipo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Reconocimiento 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-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Para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más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información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visite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http://creativecommons.org/licenses/by-nc-nd/2.5/</a:t>
            </a:r>
            <a:endParaRPr lang="en-U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4" descr="cc-by-nc">
            <a:extLst>
              <a:ext uri="{FF2B5EF4-FFF2-40B4-BE49-F238E27FC236}">
                <a16:creationId xmlns:a16="http://schemas.microsoft.com/office/drawing/2014/main" id="{AD62EF53-705B-3E9F-F872-050198B7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05488"/>
            <a:ext cx="1227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C6ADE5C-AF57-DF6E-EABC-9A3FF46E5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" y="1556792"/>
            <a:ext cx="4337844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noProof="1">
                <a:solidFill>
                  <a:srgbClr val="000000"/>
                </a:solidFill>
                <a:latin typeface="Arial" panose="020B0604020202020204" pitchFamily="34" charset="0"/>
              </a:rPr>
              <a:t>Para citar 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1800" b="1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s-ES" sz="1800" noProof="1">
                <a:solidFill>
                  <a:srgbClr val="000000"/>
                </a:solidFill>
                <a:latin typeface="Arial" panose="020B0604020202020204" pitchFamily="34" charset="0"/>
              </a:rPr>
              <a:t>Peña-López, I. (2025). </a:t>
            </a:r>
            <a:r>
              <a:rPr lang="es-E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Ciencia ciudadana: por qué ciudadana y cómo y quién impulsarla desde lo público. 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Programa formativo de ciencia ciudadana 2025, 09/05/2025. Granada: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Medialab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 UGR Universidad de Granada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200" noProof="1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https://ictlogy.net/presentations/20250509_20250509_ismael_pena-lopez_-_ciencia_ciudadana_desde_lo_publico.pdf</a:t>
            </a:r>
            <a:br>
              <a:rPr lang="es-ES" sz="1200" noProof="1">
                <a:solidFill>
                  <a:srgbClr val="00676C"/>
                </a:solidFill>
                <a:latin typeface="Arial" panose="020B0604020202020204" pitchFamily="34" charset="0"/>
              </a:rPr>
            </a:br>
            <a:endParaRPr lang="es-ES" sz="1500" noProof="1">
              <a:solidFill>
                <a:srgbClr val="00676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b="1" noProof="1">
                <a:solidFill>
                  <a:srgbClr val="000000"/>
                </a:solidFill>
                <a:latin typeface="Arial" panose="020B0604020202020204" pitchFamily="34" charset="0"/>
              </a:rPr>
              <a:t>Para contactar con el 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noProof="1">
                <a:solidFill>
                  <a:srgbClr val="000000"/>
                </a:solidFill>
                <a:latin typeface="Arial" panose="020B0604020202020204" pitchFamily="34" charset="0"/>
              </a:rPr>
              <a:t>http://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contacto.i</a:t>
            </a:r>
            <a:r>
              <a:rPr lang="es-ES" sz="1800" noProof="1">
                <a:solidFill>
                  <a:srgbClr val="000000"/>
                </a:solidFill>
                <a:latin typeface="Arial" panose="020B0604020202020204" pitchFamily="34" charset="0"/>
              </a:rPr>
              <a:t>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115487-3A48-1FD2-399D-89EE6D387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347116"/>
            <a:ext cx="4080149" cy="408014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2F6C833-F62A-3E58-5FE2-7D7B9D89A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416293"/>
            <a:ext cx="8424863" cy="56478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s" altLang="ca-ES" dirty="0">
                <a:ea typeface="+mj-ea"/>
              </a:rPr>
              <a:t>¡</a:t>
            </a:r>
            <a:r>
              <a:rPr lang="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Gracias!</a:t>
            </a:r>
            <a:endParaRPr lang="en-U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2C73DC-54A7-108B-9833-8ADB9F0F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825BB1F-5044-BE9F-5C4A-54405BDB1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/>
          <a:lstStyle/>
          <a:p>
            <a:pPr algn="l">
              <a:defRPr/>
            </a:pPr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Orientación a procedimientos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49DB2748-4311-B080-CF9E-1CCB20600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609212"/>
              </p:ext>
            </p:extLst>
          </p:nvPr>
        </p:nvGraphicFramePr>
        <p:xfrm>
          <a:off x="331020" y="1223877"/>
          <a:ext cx="8494994" cy="557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63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función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servicio y política pública</a:t>
                      </a:r>
                      <a:endParaRPr lang="ca-ES" sz="16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procedimiento administrativo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servicio y la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Papel del trabajador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procedimiento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Diseñar e implantar un servicio o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conocimiento de la norma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las competencias y habilidades del trabajador para el desempeño de las funciones que tendrá que desarrollar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Actualizar los conocimientos del trabajador cuando cambia el procedimiento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desarrollo del trabajador para que adquiera nuevas competencias y habilidades para mejorar su desempeño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I+D+i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 todo externalizada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Equipo propio, </a:t>
                      </a:r>
                      <a:r>
                        <a:rPr lang="es" sz="140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comunidades de práctica y aprendizaje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Jerárquica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Por proyectos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Funcionamiento lógico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Expediente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Interoperabilidad y ciencia de datos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Relaciones entre unidades y organizs.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Competenciales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colaboración y complementariedad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vertical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antigüedad y la formación generalista. A menudo va acompañada de movilidad horizontal.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su capacidad. Requiere adquirir competencias específicas. Generalmente se progresa en el mismo ámbito funcional.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horizontal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Fácil y relativamente rápida: el procedimiento es genérico.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y lenta: requiere adquirir competencias específicas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826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C20352-8713-D355-30D7-0D2B7C46C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7E64B15-21A0-1359-056A-D79A927DF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Gobernar sistemas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152366A9-D554-479E-1F29-368AAD466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33836"/>
              </p:ext>
            </p:extLst>
          </p:nvPr>
        </p:nvGraphicFramePr>
        <p:xfrm>
          <a:off x="331020" y="1223877"/>
          <a:ext cx="5177084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740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Estática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Hoy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Jerarquía, dentro/fuera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Profesionales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Cerrado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en la gestión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democrática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33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0D30FF1-4FFF-8298-DABF-8D764B81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86EA6EF6-07A2-A19F-0CAB-02CE42B3F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 indent="0" algn="ctr">
              <a:buClr>
                <a:schemeClr val="tx1"/>
              </a:buClr>
              <a:buNone/>
            </a:pPr>
            <a:r>
              <a:rPr lang="es" sz="9600" b="1" dirty="0">
                <a:solidFill>
                  <a:srgbClr val="00676C"/>
                </a:solidFill>
              </a:rPr>
              <a:t>Complejidad</a:t>
            </a:r>
          </a:p>
          <a:p>
            <a:pPr marL="0" lvl="1" indent="0" algn="ctr">
              <a:buClr>
                <a:schemeClr val="tx1"/>
              </a:buClr>
              <a:buNone/>
            </a:pPr>
            <a:r>
              <a:rPr lang="es" sz="9600" b="1" dirty="0">
                <a:solidFill>
                  <a:srgbClr val="00676C"/>
                </a:solidFill>
              </a:rPr>
              <a:t>Incertidumbre</a:t>
            </a:r>
          </a:p>
          <a:p>
            <a:pPr marL="0" lvl="1" indent="0" algn="ctr">
              <a:buClr>
                <a:schemeClr val="tx1"/>
              </a:buClr>
              <a:buNone/>
            </a:pPr>
            <a:r>
              <a:rPr lang="es" sz="9600" b="1" dirty="0">
                <a:solidFill>
                  <a:srgbClr val="00676C"/>
                </a:solidFill>
              </a:rPr>
              <a:t>Impacto</a:t>
            </a:r>
          </a:p>
          <a:p>
            <a:pPr marL="0" lvl="1" indent="0" algn="ctr">
              <a:buClr>
                <a:schemeClr val="tx1"/>
              </a:buClr>
              <a:buNone/>
            </a:pPr>
            <a:endParaRPr lang="ca-ES" sz="102800" b="1" dirty="0">
              <a:solidFill>
                <a:srgbClr val="00676C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D62AB84-D994-4448-809D-22CC56A5F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Cambios en el entorno</a:t>
            </a:r>
          </a:p>
        </p:txBody>
      </p:sp>
    </p:spTree>
    <p:extLst>
      <p:ext uri="{BB962C8B-B14F-4D97-AF65-F5344CB8AC3E}">
        <p14:creationId xmlns:p14="http://schemas.microsoft.com/office/powerpoint/2010/main" val="2898043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B339DA-C5A1-766D-3747-43912188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1699FEA-B4C7-FE77-22EE-DE288828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Resultados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F73D9B59-2D00-CC89-8C41-528FA8EE4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266"/>
              </p:ext>
            </p:extLst>
          </p:nvPr>
        </p:nvGraphicFramePr>
        <p:xfrm>
          <a:off x="323850" y="1303338"/>
          <a:ext cx="2808287" cy="5074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( </a:t>
                      </a:r>
                      <a:r>
                        <a:rPr lang="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 </a:t>
                      </a:r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materiales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 nuestro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 de factores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Normativos (legales)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" sz="180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p.ej.​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26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de ofimática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6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Becas comedor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353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79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61747E-28F2-CB71-2516-887A4B25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7F8A882-84D9-D873-A741-44998EC63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Resultados, efectos, impactos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1A19CE2B-C682-BB7D-E90C-7F7C29B69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058151"/>
              </p:ext>
            </p:extLst>
          </p:nvPr>
        </p:nvGraphicFramePr>
        <p:xfrm>
          <a:off x="323850" y="1303338"/>
          <a:ext cx="8424861" cy="50887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703586479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661604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( </a:t>
                      </a:r>
                      <a:r>
                        <a:rPr lang="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 </a:t>
                      </a:r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Efectos ( </a:t>
                      </a:r>
                      <a:r>
                        <a:rPr lang="es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 </a:t>
                      </a:r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Impactos ( </a:t>
                      </a:r>
                      <a:r>
                        <a:rPr lang="es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impactos </a:t>
                      </a:r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materiales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intermedios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estructurales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Medio/corto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 nuestro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Fuera de nuestro control</a:t>
                      </a:r>
                    </a:p>
                  </a:txBody>
                  <a:tcPr marL="9000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Fuera de nuestro control</a:t>
                      </a:r>
                    </a:p>
                  </a:txBody>
                  <a:tcPr marL="9000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Incidencia indirecta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 de factores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Normativos (legales)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Aptitudes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Potencialidades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Posibilidades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visión del mundo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Comportamientos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Significados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Normas sociales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Relaciones de poder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p.ej.</a:t>
                      </a: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38471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de ofimática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Superar los cursos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Mejorar la empleabilidad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Becas comedor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Subir rendimiento escolar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Reducir la pobreza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4959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2143</TotalTime>
  <Words>2811</Words>
  <Application>Microsoft Office PowerPoint</Application>
  <PresentationFormat>Presentación en pantalla (4:3)</PresentationFormat>
  <Paragraphs>661</Paragraphs>
  <Slides>43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Dicotomías sobre funciones y tareas de los equipos en las organizaciones</vt:lpstr>
      <vt:lpstr>El imparable cambio de paradigma  en la gestión del interés general   (no sólo en la Administración)</vt:lpstr>
      <vt:lpstr>Resultados</vt:lpstr>
      <vt:lpstr>Orientación a procedimientos</vt:lpstr>
      <vt:lpstr>Gobernar sistemas</vt:lpstr>
      <vt:lpstr>Cambios en el entorno</vt:lpstr>
      <vt:lpstr>Resultados</vt:lpstr>
      <vt:lpstr>Resultados, efectos, impactos</vt:lpstr>
      <vt:lpstr>Orientación a procedimientos</vt:lpstr>
      <vt:lpstr>Orientación a procedimientos u orient. a impacto</vt:lpstr>
      <vt:lpstr>Gobernar sistemas</vt:lpstr>
      <vt:lpstr>Gobernar sistemas o Gobernanza del ecosistema</vt:lpstr>
      <vt:lpstr>La respuesta conceptual a los retos   Y cómo afecta a la Ciencia</vt:lpstr>
      <vt:lpstr>Partenariados público-social- privados </vt:lpstr>
      <vt:lpstr>Políticas orientadas a misiones (i)</vt:lpstr>
      <vt:lpstr>Políticas orientadas a misiones (ii)</vt:lpstr>
      <vt:lpstr>Políticas orientadas a misiones (iii)</vt:lpstr>
      <vt:lpstr>Políticas orientadas a misiones (iv)</vt:lpstr>
      <vt:lpstr>Políticas orientadas a misiones (v)</vt:lpstr>
      <vt:lpstr>Por dónde empezar ...  ¿Qué podemos hacer nosotros “ mañana ”?</vt:lpstr>
      <vt:lpstr>Nueva Gobernanza pública en la práctica</vt:lpstr>
      <vt:lpstr>Mañana: Gobernanza</vt:lpstr>
      <vt:lpstr>Mañana: Organización</vt:lpstr>
      <vt:lpstr>Mañana: Calidad democrática</vt:lpstr>
      <vt:lpstr>Mañana: Calidad en la gestión</vt:lpstr>
      <vt:lpstr>Mañana: Procesos</vt:lpstr>
      <vt:lpstr>Mañana: Talento</vt:lpstr>
      <vt:lpstr>Presentación de PowerPoint</vt:lpstr>
      <vt:lpstr>Nuevos marcos competenciales en la Administración</vt:lpstr>
      <vt:lpstr>Diccionario de competencias de mandos y dirección</vt:lpstr>
      <vt:lpstr>Marco profesional de la función directiva en la Administración</vt:lpstr>
      <vt:lpstr>Marco de capacidades del perfil innovador en la Administración</vt:lpstr>
      <vt:lpstr>Marco competencial para el Trabajo colaborativo en investigación e innovación</vt:lpstr>
      <vt:lpstr>Nuevos marcos competenciales en la Administración: especialización</vt:lpstr>
      <vt:lpstr>Modelo de Aprendizaje y Desarrollo de la EAPC</vt:lpstr>
      <vt:lpstr>Desarrollo Directivo, Investigación e Innovación</vt:lpstr>
      <vt:lpstr>Papel de la Administración en el ecosistema investigador</vt:lpstr>
      <vt:lpstr>Bibliografía</vt:lpstr>
      <vt:lpstr>Bibliografía ( y ): Nueva Gobernanza Pública</vt:lpstr>
      <vt:lpstr>Bibliografía (ii): Nueva Gobernanza Pública</vt:lpstr>
      <vt:lpstr>Bibliografía (iii): Del autor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 ciudadana: por qué ciudadana </dc:title>
  <dc:creator>Ismael Peña-López</dc:creator>
  <cp:keywords>ecosistemas, nueva gobernanza pública, ciencia ciudadana, interés general, impacto, política pública</cp:keywords>
  <cp:lastModifiedBy>Ismael Peña-López</cp:lastModifiedBy>
  <cp:revision>210</cp:revision>
  <dcterms:created xsi:type="dcterms:W3CDTF">2013-06-21T06:16:10Z</dcterms:created>
  <dcterms:modified xsi:type="dcterms:W3CDTF">2025-05-06T15:23:21Z</dcterms:modified>
</cp:coreProperties>
</file>