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961" r:id="rId3"/>
    <p:sldId id="918" r:id="rId4"/>
    <p:sldId id="917" r:id="rId5"/>
    <p:sldId id="910" r:id="rId6"/>
    <p:sldId id="913" r:id="rId7"/>
    <p:sldId id="954" r:id="rId8"/>
    <p:sldId id="956" r:id="rId9"/>
    <p:sldId id="952" r:id="rId10"/>
    <p:sldId id="958" r:id="rId11"/>
    <p:sldId id="953" r:id="rId12"/>
    <p:sldId id="957" r:id="rId13"/>
    <p:sldId id="916" r:id="rId14"/>
    <p:sldId id="914" r:id="rId15"/>
    <p:sldId id="915" r:id="rId16"/>
    <p:sldId id="959" r:id="rId17"/>
    <p:sldId id="261" r:id="rId18"/>
    <p:sldId id="483" r:id="rId19"/>
    <p:sldId id="806" r:id="rId20"/>
    <p:sldId id="665" r:id="rId21"/>
    <p:sldId id="678" r:id="rId22"/>
    <p:sldId id="965" r:id="rId23"/>
    <p:sldId id="964" r:id="rId24"/>
    <p:sldId id="966" r:id="rId25"/>
    <p:sldId id="672" r:id="rId26"/>
    <p:sldId id="935" r:id="rId27"/>
    <p:sldId id="789" r:id="rId28"/>
    <p:sldId id="375" r:id="rId29"/>
    <p:sldId id="675" r:id="rId30"/>
    <p:sldId id="676" r:id="rId31"/>
    <p:sldId id="948" r:id="rId32"/>
    <p:sldId id="683" r:id="rId33"/>
    <p:sldId id="781" r:id="rId34"/>
    <p:sldId id="880" r:id="rId35"/>
    <p:sldId id="949" r:id="rId36"/>
    <p:sldId id="894" r:id="rId37"/>
    <p:sldId id="500" r:id="rId38"/>
    <p:sldId id="936" r:id="rId39"/>
    <p:sldId id="937" r:id="rId40"/>
    <p:sldId id="938" r:id="rId41"/>
    <p:sldId id="939" r:id="rId42"/>
    <p:sldId id="780" r:id="rId43"/>
    <p:sldId id="940" r:id="rId44"/>
    <p:sldId id="969" r:id="rId45"/>
    <p:sldId id="681" r:id="rId46"/>
    <p:sldId id="970" r:id="rId47"/>
    <p:sldId id="972" r:id="rId48"/>
    <p:sldId id="973" r:id="rId49"/>
    <p:sldId id="677" r:id="rId50"/>
    <p:sldId id="779" r:id="rId51"/>
    <p:sldId id="974" r:id="rId52"/>
    <p:sldId id="971" r:id="rId53"/>
    <p:sldId id="685" r:id="rId54"/>
    <p:sldId id="647" r:id="rId55"/>
    <p:sldId id="975" r:id="rId56"/>
    <p:sldId id="492" r:id="rId57"/>
    <p:sldId id="674" r:id="rId58"/>
    <p:sldId id="448" r:id="rId59"/>
    <p:sldId id="491" r:id="rId60"/>
    <p:sldId id="962" r:id="rId61"/>
    <p:sldId id="911" r:id="rId62"/>
    <p:sldId id="979" r:id="rId63"/>
    <p:sldId id="976" r:id="rId64"/>
    <p:sldId id="977" r:id="rId65"/>
    <p:sldId id="978" r:id="rId66"/>
    <p:sldId id="490" r:id="rId67"/>
    <p:sldId id="941" r:id="rId68"/>
    <p:sldId id="396" r:id="rId69"/>
    <p:sldId id="963" r:id="rId70"/>
    <p:sldId id="417" r:id="rId71"/>
    <p:sldId id="263" r:id="rId72"/>
    <p:sldId id="955" r:id="rId73"/>
    <p:sldId id="478" r:id="rId74"/>
    <p:sldId id="908" r:id="rId75"/>
    <p:sldId id="909" r:id="rId76"/>
    <p:sldId id="428" r:id="rId77"/>
    <p:sldId id="960" r:id="rId78"/>
    <p:sldId id="968" r:id="rId79"/>
    <p:sldId id="925" r:id="rId80"/>
    <p:sldId id="926" r:id="rId81"/>
    <p:sldId id="927" r:id="rId82"/>
    <p:sldId id="928" r:id="rId83"/>
    <p:sldId id="929" r:id="rId84"/>
    <p:sldId id="930" r:id="rId85"/>
    <p:sldId id="931" r:id="rId86"/>
    <p:sldId id="932" r:id="rId87"/>
    <p:sldId id="933" r:id="rId88"/>
    <p:sldId id="934" r:id="rId89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204">
          <p15:clr>
            <a:srgbClr val="A4A3A4"/>
          </p15:clr>
        </p15:guide>
        <p15:guide id="8" pos="975">
          <p15:clr>
            <a:srgbClr val="A4A3A4"/>
          </p15:clr>
        </p15:guide>
        <p15:guide id="9" pos="5511">
          <p15:clr>
            <a:srgbClr val="A4A3A4"/>
          </p15:clr>
        </p15:guide>
        <p15:guide id="10" pos="2018">
          <p15:clr>
            <a:srgbClr val="A4A3A4"/>
          </p15:clr>
        </p15:guide>
        <p15:guide id="11" orient="horz" pos="799">
          <p15:clr>
            <a:srgbClr val="A4A3A4"/>
          </p15:clr>
        </p15:guide>
        <p15:guide id="12" pos="5375">
          <p15:clr>
            <a:srgbClr val="A4A3A4"/>
          </p15:clr>
        </p15:guide>
        <p15:guide id="14" orient="horz" pos="1434">
          <p15:clr>
            <a:srgbClr val="A4A3A4"/>
          </p15:clr>
        </p15:guide>
        <p15:guide id="15" pos="567" userDrawn="1">
          <p15:clr>
            <a:srgbClr val="A4A3A4"/>
          </p15:clr>
        </p15:guide>
        <p15:guide id="16" orient="horz" pos="3294" userDrawn="1">
          <p15:clr>
            <a:srgbClr val="A4A3A4"/>
          </p15:clr>
        </p15:guide>
        <p15:guide id="17" pos="4604" userDrawn="1">
          <p15:clr>
            <a:srgbClr val="A4A3A4"/>
          </p15:clr>
        </p15:guide>
        <p15:guide id="18" orient="horz" pos="255" userDrawn="1">
          <p15:clr>
            <a:srgbClr val="A4A3A4"/>
          </p15:clr>
        </p15:guide>
        <p15:guide id="19" pos="5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6C"/>
    <a:srgbClr val="DAF6EB"/>
    <a:srgbClr val="00D3DE"/>
    <a:srgbClr val="D1FDFF"/>
    <a:srgbClr val="00007A"/>
    <a:srgbClr val="547EBB"/>
    <a:srgbClr val="0000C0"/>
    <a:srgbClr val="FF8B8B"/>
    <a:srgbClr val="AEC5E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7A8DF-DAF9-4621-B229-4958D3BA935A}" v="8" dt="2025-03-05T09:16:24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5" autoAdjust="0"/>
    <p:restoredTop sz="94664" autoAdjust="0"/>
  </p:normalViewPr>
  <p:slideViewPr>
    <p:cSldViewPr showGuides="1">
      <p:cViewPr varScale="1">
        <p:scale>
          <a:sx n="94" d="100"/>
          <a:sy n="94" d="100"/>
        </p:scale>
        <p:origin x="2130" y="312"/>
      </p:cViewPr>
      <p:guideLst>
        <p:guide orient="horz" pos="2160"/>
        <p:guide orient="horz" pos="1117"/>
        <p:guide orient="horz" pos="1207"/>
        <p:guide orient="horz" pos="4065"/>
        <p:guide orient="horz" pos="4020"/>
        <p:guide pos="2880"/>
        <p:guide pos="204"/>
        <p:guide pos="975"/>
        <p:guide pos="5511"/>
        <p:guide pos="2018"/>
        <p:guide orient="horz" pos="799"/>
        <p:guide pos="5375"/>
        <p:guide orient="horz" pos="1434"/>
        <p:guide pos="567"/>
        <p:guide orient="horz" pos="3294"/>
        <p:guide pos="4604"/>
        <p:guide orient="horz" pos="255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microsoft.com/office/2016/11/relationships/changesInfo" Target="changesInfos/changesInfo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1F8D6840-4FBC-4E47-B457-35434157BAE7}"/>
    <pc:docChg chg="undo redo custSel addSld delSld modSld sldOrd">
      <pc:chgData name="Ismael Peña-López" userId="ad50cde2fbdf5e5c" providerId="LiveId" clId="{1F8D6840-4FBC-4E47-B457-35434157BAE7}" dt="2025-01-30T19:06:38.505" v="2747" actId="478"/>
      <pc:docMkLst>
        <pc:docMk/>
      </pc:docMkLst>
      <pc:sldChg chg="addSp delSp modSp mod">
        <pc:chgData name="Ismael Peña-López" userId="ad50cde2fbdf5e5c" providerId="LiveId" clId="{1F8D6840-4FBC-4E47-B457-35434157BAE7}" dt="2025-01-26T11:07:49.915" v="37" actId="1036"/>
        <pc:sldMkLst>
          <pc:docMk/>
          <pc:sldMk cId="785759552" sldId="375"/>
        </pc:sldMkLst>
        <pc:spChg chg="add mod">
          <ac:chgData name="Ismael Peña-López" userId="ad50cde2fbdf5e5c" providerId="LiveId" clId="{1F8D6840-4FBC-4E47-B457-35434157BAE7}" dt="2025-01-26T11:07:45.434" v="35" actId="1076"/>
          <ac:spMkLst>
            <pc:docMk/>
            <pc:sldMk cId="785759552" sldId="375"/>
            <ac:spMk id="4" creationId="{3B0F413E-03CA-7E90-657C-321C436BBD16}"/>
          </ac:spMkLst>
        </pc:spChg>
        <pc:spChg chg="add mod">
          <ac:chgData name="Ismael Peña-López" userId="ad50cde2fbdf5e5c" providerId="LiveId" clId="{1F8D6840-4FBC-4E47-B457-35434157BAE7}" dt="2025-01-26T11:07:49.915" v="37" actId="1036"/>
          <ac:spMkLst>
            <pc:docMk/>
            <pc:sldMk cId="785759552" sldId="375"/>
            <ac:spMk id="5" creationId="{8B997098-722A-5DF1-2B7E-68550F386A39}"/>
          </ac:spMkLst>
        </pc:spChg>
      </pc:sldChg>
      <pc:sldChg chg="delSp modSp mod">
        <pc:chgData name="Ismael Peña-López" userId="ad50cde2fbdf5e5c" providerId="LiveId" clId="{1F8D6840-4FBC-4E47-B457-35434157BAE7}" dt="2025-01-30T19:06:38.505" v="2747" actId="478"/>
        <pc:sldMkLst>
          <pc:docMk/>
          <pc:sldMk cId="0" sldId="490"/>
        </pc:sldMkLst>
        <pc:spChg chg="mod">
          <ac:chgData name="Ismael Peña-López" userId="ad50cde2fbdf5e5c" providerId="LiveId" clId="{1F8D6840-4FBC-4E47-B457-35434157BAE7}" dt="2025-01-26T19:16:24.075" v="2647" actId="6549"/>
          <ac:spMkLst>
            <pc:docMk/>
            <pc:sldMk cId="0" sldId="490"/>
            <ac:spMk id="8194" creationId="{74941080-BE40-4D6B-95D9-91136C62BD43}"/>
          </ac:spMkLst>
        </pc:spChg>
        <pc:spChg chg="mod">
          <ac:chgData name="Ismael Peña-López" userId="ad50cde2fbdf5e5c" providerId="LiveId" clId="{1F8D6840-4FBC-4E47-B457-35434157BAE7}" dt="2025-01-26T19:16:27.596" v="2650" actId="6549"/>
          <ac:spMkLst>
            <pc:docMk/>
            <pc:sldMk cId="0" sldId="490"/>
            <ac:spMk id="50179" creationId="{7AB64DD9-428A-4375-993C-2BB8138A2F34}"/>
          </ac:spMkLst>
        </pc:spChg>
      </pc:sldChg>
      <pc:sldChg chg="ord">
        <pc:chgData name="Ismael Peña-López" userId="ad50cde2fbdf5e5c" providerId="LiveId" clId="{1F8D6840-4FBC-4E47-B457-35434157BAE7}" dt="2025-01-26T18:50:12.953" v="1290"/>
        <pc:sldMkLst>
          <pc:docMk/>
          <pc:sldMk cId="221004020" sldId="492"/>
        </pc:sldMkLst>
      </pc:sldChg>
      <pc:sldChg chg="addSp delSp modSp mod">
        <pc:chgData name="Ismael Peña-López" userId="ad50cde2fbdf5e5c" providerId="LiveId" clId="{1F8D6840-4FBC-4E47-B457-35434157BAE7}" dt="2025-01-26T17:46:53.249" v="219" actId="478"/>
        <pc:sldMkLst>
          <pc:docMk/>
          <pc:sldMk cId="2085877209" sldId="500"/>
        </pc:sldMkLst>
        <pc:spChg chg="add mod">
          <ac:chgData name="Ismael Peña-López" userId="ad50cde2fbdf5e5c" providerId="LiveId" clId="{1F8D6840-4FBC-4E47-B457-35434157BAE7}" dt="2025-01-26T17:46:50.241" v="218"/>
          <ac:spMkLst>
            <pc:docMk/>
            <pc:sldMk cId="2085877209" sldId="500"/>
            <ac:spMk id="4" creationId="{D76C9520-5B2E-33AD-F70D-4897F79A0A8B}"/>
          </ac:spMkLst>
        </pc:spChg>
      </pc:sldChg>
      <pc:sldChg chg="del">
        <pc:chgData name="Ismael Peña-López" userId="ad50cde2fbdf5e5c" providerId="LiveId" clId="{1F8D6840-4FBC-4E47-B457-35434157BAE7}" dt="2025-01-26T11:13:19.969" v="212" actId="47"/>
        <pc:sldMkLst>
          <pc:docMk/>
          <pc:sldMk cId="1184368989" sldId="532"/>
        </pc:sldMkLst>
      </pc:sldChg>
      <pc:sldChg chg="addSp modSp mod">
        <pc:chgData name="Ismael Peña-López" userId="ad50cde2fbdf5e5c" providerId="LiveId" clId="{1F8D6840-4FBC-4E47-B457-35434157BAE7}" dt="2025-01-26T18:49:55.503" v="1288" actId="790"/>
        <pc:sldMkLst>
          <pc:docMk/>
          <pc:sldMk cId="695676342" sldId="647"/>
        </pc:sldMkLst>
        <pc:spChg chg="mod">
          <ac:chgData name="Ismael Peña-López" userId="ad50cde2fbdf5e5c" providerId="LiveId" clId="{1F8D6840-4FBC-4E47-B457-35434157BAE7}" dt="2025-01-26T18:49:27.466" v="1254" actId="1076"/>
          <ac:spMkLst>
            <pc:docMk/>
            <pc:sldMk cId="695676342" sldId="647"/>
            <ac:spMk id="3" creationId="{B625F6F8-90AE-4C76-D95D-C25212568292}"/>
          </ac:spMkLst>
        </pc:spChg>
        <pc:spChg chg="add mod">
          <ac:chgData name="Ismael Peña-López" userId="ad50cde2fbdf5e5c" providerId="LiveId" clId="{1F8D6840-4FBC-4E47-B457-35434157BAE7}" dt="2025-01-26T18:49:08.958" v="1249"/>
          <ac:spMkLst>
            <pc:docMk/>
            <pc:sldMk cId="695676342" sldId="647"/>
            <ac:spMk id="4" creationId="{BF3E248E-4C50-436D-3118-0E5FA68EC0A6}"/>
          </ac:spMkLst>
        </pc:spChg>
        <pc:spChg chg="add mod">
          <ac:chgData name="Ismael Peña-López" userId="ad50cde2fbdf5e5c" providerId="LiveId" clId="{1F8D6840-4FBC-4E47-B457-35434157BAE7}" dt="2025-01-26T18:49:55.503" v="1288" actId="790"/>
          <ac:spMkLst>
            <pc:docMk/>
            <pc:sldMk cId="695676342" sldId="647"/>
            <ac:spMk id="6" creationId="{1748605B-135E-CCD9-04D5-001961C6207F}"/>
          </ac:spMkLst>
        </pc:spChg>
        <pc:spChg chg="add mod">
          <ac:chgData name="Ismael Peña-López" userId="ad50cde2fbdf5e5c" providerId="LiveId" clId="{1F8D6840-4FBC-4E47-B457-35434157BAE7}" dt="2025-01-26T18:49:48.400" v="1287" actId="20577"/>
          <ac:spMkLst>
            <pc:docMk/>
            <pc:sldMk cId="695676342" sldId="647"/>
            <ac:spMk id="8" creationId="{E3D59440-BB71-5AA1-44FE-04028771325D}"/>
          </ac:spMkLst>
        </pc:spChg>
        <pc:picChg chg="mod">
          <ac:chgData name="Ismael Peña-López" userId="ad50cde2fbdf5e5c" providerId="LiveId" clId="{1F8D6840-4FBC-4E47-B457-35434157BAE7}" dt="2025-01-26T18:49:24.666" v="1253" actId="1076"/>
          <ac:picMkLst>
            <pc:docMk/>
            <pc:sldMk cId="695676342" sldId="647"/>
            <ac:picMk id="9" creationId="{B6040842-DD1D-607B-C098-A7369DA1A8D0}"/>
          </ac:picMkLst>
        </pc:picChg>
      </pc:sldChg>
      <pc:sldChg chg="addSp delSp modSp mod">
        <pc:chgData name="Ismael Peña-López" userId="ad50cde2fbdf5e5c" providerId="LiveId" clId="{1F8D6840-4FBC-4E47-B457-35434157BAE7}" dt="2025-01-26T11:09:16.442" v="45" actId="1036"/>
        <pc:sldMkLst>
          <pc:docMk/>
          <pc:sldMk cId="1172335377" sldId="675"/>
        </pc:sldMkLst>
        <pc:spChg chg="add mod">
          <ac:chgData name="Ismael Peña-López" userId="ad50cde2fbdf5e5c" providerId="LiveId" clId="{1F8D6840-4FBC-4E47-B457-35434157BAE7}" dt="2025-01-26T11:08:48.673" v="40"/>
          <ac:spMkLst>
            <pc:docMk/>
            <pc:sldMk cId="1172335377" sldId="675"/>
            <ac:spMk id="4" creationId="{A7092BBC-6C4C-98FF-90E5-9BC3FA9554AD}"/>
          </ac:spMkLst>
        </pc:spChg>
        <pc:spChg chg="add mod">
          <ac:chgData name="Ismael Peña-López" userId="ad50cde2fbdf5e5c" providerId="LiveId" clId="{1F8D6840-4FBC-4E47-B457-35434157BAE7}" dt="2025-01-26T11:09:13.973" v="42" actId="1076"/>
          <ac:spMkLst>
            <pc:docMk/>
            <pc:sldMk cId="1172335377" sldId="675"/>
            <ac:spMk id="5" creationId="{9E451FBC-41C3-C3EB-AB68-A2E8CEDE665B}"/>
          </ac:spMkLst>
        </pc:spChg>
        <pc:spChg chg="mod">
          <ac:chgData name="Ismael Peña-López" userId="ad50cde2fbdf5e5c" providerId="LiveId" clId="{1F8D6840-4FBC-4E47-B457-35434157BAE7}" dt="2025-01-26T11:09:16.442" v="45" actId="1036"/>
          <ac:spMkLst>
            <pc:docMk/>
            <pc:sldMk cId="1172335377" sldId="675"/>
            <ac:spMk id="9" creationId="{98DC0731-C988-D136-4606-09A0E7DA2447}"/>
          </ac:spMkLst>
        </pc:spChg>
      </pc:sldChg>
      <pc:sldChg chg="addSp delSp modSp mod">
        <pc:chgData name="Ismael Peña-López" userId="ad50cde2fbdf5e5c" providerId="LiveId" clId="{1F8D6840-4FBC-4E47-B457-35434157BAE7}" dt="2025-01-26T11:09:54.752" v="49"/>
        <pc:sldMkLst>
          <pc:docMk/>
          <pc:sldMk cId="1188030260" sldId="676"/>
        </pc:sldMkLst>
        <pc:spChg chg="add mod">
          <ac:chgData name="Ismael Peña-López" userId="ad50cde2fbdf5e5c" providerId="LiveId" clId="{1F8D6840-4FBC-4E47-B457-35434157BAE7}" dt="2025-01-26T11:09:47.117" v="47" actId="1076"/>
          <ac:spMkLst>
            <pc:docMk/>
            <pc:sldMk cId="1188030260" sldId="676"/>
            <ac:spMk id="4" creationId="{E08A0895-7FC6-88E4-9AE1-D4938DBDB846}"/>
          </ac:spMkLst>
        </pc:spChg>
        <pc:spChg chg="add mod">
          <ac:chgData name="Ismael Peña-López" userId="ad50cde2fbdf5e5c" providerId="LiveId" clId="{1F8D6840-4FBC-4E47-B457-35434157BAE7}" dt="2025-01-26T11:09:54.752" v="49"/>
          <ac:spMkLst>
            <pc:docMk/>
            <pc:sldMk cId="1188030260" sldId="676"/>
            <ac:spMk id="5" creationId="{8E93CB3F-8FE6-360D-828D-6801C23F37E5}"/>
          </ac:spMkLst>
        </pc:spChg>
      </pc:sldChg>
      <pc:sldChg chg="addSp delSp modSp mod">
        <pc:chgData name="Ismael Peña-López" userId="ad50cde2fbdf5e5c" providerId="LiveId" clId="{1F8D6840-4FBC-4E47-B457-35434157BAE7}" dt="2025-01-26T18:50:46.046" v="1291"/>
        <pc:sldMkLst>
          <pc:docMk/>
          <pc:sldMk cId="2794463912" sldId="677"/>
        </pc:sldMkLst>
        <pc:spChg chg="add mod">
          <ac:chgData name="Ismael Peña-López" userId="ad50cde2fbdf5e5c" providerId="LiveId" clId="{1F8D6840-4FBC-4E47-B457-35434157BAE7}" dt="2025-01-26T17:57:21.839" v="797"/>
          <ac:spMkLst>
            <pc:docMk/>
            <pc:sldMk cId="2794463912" sldId="677"/>
            <ac:spMk id="3" creationId="{972EB0D2-B6A4-1EC7-DF2D-B3AA3C8EBB25}"/>
          </ac:spMkLst>
        </pc:spChg>
        <pc:spChg chg="add mod">
          <ac:chgData name="Ismael Peña-López" userId="ad50cde2fbdf5e5c" providerId="LiveId" clId="{1F8D6840-4FBC-4E47-B457-35434157BAE7}" dt="2025-01-26T18:50:46.046" v="1291"/>
          <ac:spMkLst>
            <pc:docMk/>
            <pc:sldMk cId="2794463912" sldId="677"/>
            <ac:spMk id="4" creationId="{03230B9E-DAB8-F59C-D832-693F84FFFD42}"/>
          </ac:spMkLst>
        </pc:spChg>
      </pc:sldChg>
      <pc:sldChg chg="addSp delSp modSp mod">
        <pc:chgData name="Ismael Peña-López" userId="ad50cde2fbdf5e5c" providerId="LiveId" clId="{1F8D6840-4FBC-4E47-B457-35434157BAE7}" dt="2025-01-26T17:57:17.135" v="793" actId="478"/>
        <pc:sldMkLst>
          <pc:docMk/>
          <pc:sldMk cId="2195969449" sldId="681"/>
        </pc:sldMkLst>
        <pc:spChg chg="add del mod">
          <ac:chgData name="Ismael Peña-López" userId="ad50cde2fbdf5e5c" providerId="LiveId" clId="{1F8D6840-4FBC-4E47-B457-35434157BAE7}" dt="2025-01-26T17:57:14.707" v="792" actId="478"/>
          <ac:spMkLst>
            <pc:docMk/>
            <pc:sldMk cId="2195969449" sldId="681"/>
            <ac:spMk id="5" creationId="{DF69FEA5-FA96-4578-23BD-942730CDCD9D}"/>
          </ac:spMkLst>
        </pc:spChg>
        <pc:spChg chg="mod">
          <ac:chgData name="Ismael Peña-López" userId="ad50cde2fbdf5e5c" providerId="LiveId" clId="{1F8D6840-4FBC-4E47-B457-35434157BAE7}" dt="2025-01-26T17:56:32.684" v="780" actId="20577"/>
          <ac:spMkLst>
            <pc:docMk/>
            <pc:sldMk cId="2195969449" sldId="681"/>
            <ac:spMk id="8194" creationId="{9022B72A-DE87-43FE-B57D-F9BD567497C1}"/>
          </ac:spMkLst>
        </pc:spChg>
        <pc:picChg chg="mod">
          <ac:chgData name="Ismael Peña-López" userId="ad50cde2fbdf5e5c" providerId="LiveId" clId="{1F8D6840-4FBC-4E47-B457-35434157BAE7}" dt="2025-01-26T17:56:06.797" v="729" actId="1038"/>
          <ac:picMkLst>
            <pc:docMk/>
            <pc:sldMk cId="2195969449" sldId="681"/>
            <ac:picMk id="4" creationId="{6CA2306C-83DC-5A0F-BAAB-F10A162CA608}"/>
          </ac:picMkLst>
        </pc:picChg>
      </pc:sldChg>
      <pc:sldChg chg="addSp delSp modSp mod">
        <pc:chgData name="Ismael Peña-López" userId="ad50cde2fbdf5e5c" providerId="LiveId" clId="{1F8D6840-4FBC-4E47-B457-35434157BAE7}" dt="2025-01-26T11:11:17.910" v="130" actId="1035"/>
        <pc:sldMkLst>
          <pc:docMk/>
          <pc:sldMk cId="4090889281" sldId="683"/>
        </pc:sldMkLst>
        <pc:spChg chg="add mod">
          <ac:chgData name="Ismael Peña-López" userId="ad50cde2fbdf5e5c" providerId="LiveId" clId="{1F8D6840-4FBC-4E47-B457-35434157BAE7}" dt="2025-01-26T11:11:10.550" v="98" actId="1035"/>
          <ac:spMkLst>
            <pc:docMk/>
            <pc:sldMk cId="4090889281" sldId="683"/>
            <ac:spMk id="3" creationId="{8431E473-F1F5-BFFF-B8BD-6C6A88AC9D17}"/>
          </ac:spMkLst>
        </pc:spChg>
        <pc:spChg chg="add mod">
          <ac:chgData name="Ismael Peña-López" userId="ad50cde2fbdf5e5c" providerId="LiveId" clId="{1F8D6840-4FBC-4E47-B457-35434157BAE7}" dt="2025-01-26T11:10:57.797" v="77" actId="20577"/>
          <ac:spMkLst>
            <pc:docMk/>
            <pc:sldMk cId="4090889281" sldId="683"/>
            <ac:spMk id="5" creationId="{083AA984-3F5D-41C9-EFF4-11E884AF6B8F}"/>
          </ac:spMkLst>
        </pc:spChg>
        <pc:spChg chg="add mod">
          <ac:chgData name="Ismael Peña-López" userId="ad50cde2fbdf5e5c" providerId="LiveId" clId="{1F8D6840-4FBC-4E47-B457-35434157BAE7}" dt="2025-01-26T11:11:17.910" v="130" actId="1035"/>
          <ac:spMkLst>
            <pc:docMk/>
            <pc:sldMk cId="4090889281" sldId="683"/>
            <ac:spMk id="6" creationId="{A04BC31D-5FD0-6DE0-0848-8FD9F14847D2}"/>
          </ac:spMkLst>
        </pc:spChg>
      </pc:sldChg>
      <pc:sldChg chg="addSp modSp mod">
        <pc:chgData name="Ismael Peña-López" userId="ad50cde2fbdf5e5c" providerId="LiveId" clId="{1F8D6840-4FBC-4E47-B457-35434157BAE7}" dt="2025-01-26T18:49:00.470" v="1248" actId="20577"/>
        <pc:sldMkLst>
          <pc:docMk/>
          <pc:sldMk cId="3474781083" sldId="685"/>
        </pc:sldMkLst>
        <pc:spChg chg="add mod">
          <ac:chgData name="Ismael Peña-López" userId="ad50cde2fbdf5e5c" providerId="LiveId" clId="{1F8D6840-4FBC-4E47-B457-35434157BAE7}" dt="2025-01-26T18:48:30.946" v="1222"/>
          <ac:spMkLst>
            <pc:docMk/>
            <pc:sldMk cId="3474781083" sldId="685"/>
            <ac:spMk id="2" creationId="{8D730985-99AD-3972-4905-AC5A3F7DD072}"/>
          </ac:spMkLst>
        </pc:spChg>
        <pc:spChg chg="add mod">
          <ac:chgData name="Ismael Peña-López" userId="ad50cde2fbdf5e5c" providerId="LiveId" clId="{1F8D6840-4FBC-4E47-B457-35434157BAE7}" dt="2025-01-26T18:48:45.957" v="1225" actId="552"/>
          <ac:spMkLst>
            <pc:docMk/>
            <pc:sldMk cId="3474781083" sldId="685"/>
            <ac:spMk id="3" creationId="{CBD4C50D-BD5F-C834-E38A-95C77F94745D}"/>
          </ac:spMkLst>
        </pc:spChg>
        <pc:spChg chg="add mod">
          <ac:chgData name="Ismael Peña-López" userId="ad50cde2fbdf5e5c" providerId="LiveId" clId="{1F8D6840-4FBC-4E47-B457-35434157BAE7}" dt="2025-01-26T18:49:00.470" v="1248" actId="20577"/>
          <ac:spMkLst>
            <pc:docMk/>
            <pc:sldMk cId="3474781083" sldId="685"/>
            <ac:spMk id="5" creationId="{0ECDB905-1041-7E49-4374-E78FF46C439E}"/>
          </ac:spMkLst>
        </pc:spChg>
        <pc:spChg chg="mod">
          <ac:chgData name="Ismael Peña-López" userId="ad50cde2fbdf5e5c" providerId="LiveId" clId="{1F8D6840-4FBC-4E47-B457-35434157BAE7}" dt="2025-01-26T18:48:35.365" v="1223" actId="14100"/>
          <ac:spMkLst>
            <pc:docMk/>
            <pc:sldMk cId="3474781083" sldId="685"/>
            <ac:spMk id="43" creationId="{C1010E07-DF60-9E43-CA48-649AC5480216}"/>
          </ac:spMkLst>
        </pc:spChg>
      </pc:sldChg>
      <pc:sldChg chg="addSp modSp mod">
        <pc:chgData name="Ismael Peña-López" userId="ad50cde2fbdf5e5c" providerId="LiveId" clId="{1F8D6840-4FBC-4E47-B457-35434157BAE7}" dt="2025-01-26T18:33:33.827" v="1075" actId="1035"/>
        <pc:sldMkLst>
          <pc:docMk/>
          <pc:sldMk cId="2304066831" sldId="779"/>
        </pc:sldMkLst>
        <pc:spChg chg="add mod">
          <ac:chgData name="Ismael Peña-López" userId="ad50cde2fbdf5e5c" providerId="LiveId" clId="{1F8D6840-4FBC-4E47-B457-35434157BAE7}" dt="2025-01-26T17:57:25.831" v="798"/>
          <ac:spMkLst>
            <pc:docMk/>
            <pc:sldMk cId="2304066831" sldId="779"/>
            <ac:spMk id="4" creationId="{DF53596F-B812-5F00-1011-4E6E36DB0DC2}"/>
          </ac:spMkLst>
        </pc:spChg>
        <pc:spChg chg="add mod">
          <ac:chgData name="Ismael Peña-López" userId="ad50cde2fbdf5e5c" providerId="LiveId" clId="{1F8D6840-4FBC-4E47-B457-35434157BAE7}" dt="2025-01-26T18:33:33.827" v="1075" actId="1035"/>
          <ac:spMkLst>
            <pc:docMk/>
            <pc:sldMk cId="2304066831" sldId="779"/>
            <ac:spMk id="5" creationId="{71A2112F-AF1E-98C0-8A11-4C5000359684}"/>
          </ac:spMkLst>
        </pc:spChg>
      </pc:sldChg>
      <pc:sldChg chg="addSp modSp">
        <pc:chgData name="Ismael Peña-López" userId="ad50cde2fbdf5e5c" providerId="LiveId" clId="{1F8D6840-4FBC-4E47-B457-35434157BAE7}" dt="2025-01-26T17:48:54.860" v="296"/>
        <pc:sldMkLst>
          <pc:docMk/>
          <pc:sldMk cId="2939904671" sldId="780"/>
        </pc:sldMkLst>
        <pc:spChg chg="add mod">
          <ac:chgData name="Ismael Peña-López" userId="ad50cde2fbdf5e5c" providerId="LiveId" clId="{1F8D6840-4FBC-4E47-B457-35434157BAE7}" dt="2025-01-26T17:48:54.860" v="296"/>
          <ac:spMkLst>
            <pc:docMk/>
            <pc:sldMk cId="2939904671" sldId="780"/>
            <ac:spMk id="3" creationId="{353BE45B-F940-8DFF-915A-CAE616350BCD}"/>
          </ac:spMkLst>
        </pc:spChg>
        <pc:spChg chg="add mod">
          <ac:chgData name="Ismael Peña-López" userId="ad50cde2fbdf5e5c" providerId="LiveId" clId="{1F8D6840-4FBC-4E47-B457-35434157BAE7}" dt="2025-01-26T17:48:54.860" v="296"/>
          <ac:spMkLst>
            <pc:docMk/>
            <pc:sldMk cId="2939904671" sldId="780"/>
            <ac:spMk id="4" creationId="{FF051F45-6CBC-DA52-6880-0BC284B1BF0D}"/>
          </ac:spMkLst>
        </pc:spChg>
      </pc:sldChg>
      <pc:sldChg chg="addSp modSp mod">
        <pc:chgData name="Ismael Peña-López" userId="ad50cde2fbdf5e5c" providerId="LiveId" clId="{1F8D6840-4FBC-4E47-B457-35434157BAE7}" dt="2025-01-26T11:12:16.284" v="199" actId="1036"/>
        <pc:sldMkLst>
          <pc:docMk/>
          <pc:sldMk cId="2325077805" sldId="781"/>
        </pc:sldMkLst>
        <pc:spChg chg="add mod">
          <ac:chgData name="Ismael Peña-López" userId="ad50cde2fbdf5e5c" providerId="LiveId" clId="{1F8D6840-4FBC-4E47-B457-35434157BAE7}" dt="2025-01-26T11:12:08.471" v="191" actId="1036"/>
          <ac:spMkLst>
            <pc:docMk/>
            <pc:sldMk cId="2325077805" sldId="781"/>
            <ac:spMk id="3" creationId="{5550C7A4-9E84-F7EE-3C74-AB3AF9E2B682}"/>
          </ac:spMkLst>
        </pc:spChg>
        <pc:spChg chg="add mod">
          <ac:chgData name="Ismael Peña-López" userId="ad50cde2fbdf5e5c" providerId="LiveId" clId="{1F8D6840-4FBC-4E47-B457-35434157BAE7}" dt="2025-01-26T11:12:11.855" v="192" actId="465"/>
          <ac:spMkLst>
            <pc:docMk/>
            <pc:sldMk cId="2325077805" sldId="781"/>
            <ac:spMk id="4" creationId="{A7914D01-5982-BCED-5790-F8A0D1815993}"/>
          </ac:spMkLst>
        </pc:spChg>
        <pc:spChg chg="add mod">
          <ac:chgData name="Ismael Peña-López" userId="ad50cde2fbdf5e5c" providerId="LiveId" clId="{1F8D6840-4FBC-4E47-B457-35434157BAE7}" dt="2025-01-26T11:11:58.832" v="169"/>
          <ac:spMkLst>
            <pc:docMk/>
            <pc:sldMk cId="2325077805" sldId="781"/>
            <ac:spMk id="5" creationId="{27533846-4A4F-6F02-11FE-C6D7EE5F5AC0}"/>
          </ac:spMkLst>
        </pc:spChg>
        <pc:spChg chg="mod">
          <ac:chgData name="Ismael Peña-López" userId="ad50cde2fbdf5e5c" providerId="LiveId" clId="{1F8D6840-4FBC-4E47-B457-35434157BAE7}" dt="2025-01-26T11:12:16.284" v="199" actId="1036"/>
          <ac:spMkLst>
            <pc:docMk/>
            <pc:sldMk cId="2325077805" sldId="781"/>
            <ac:spMk id="17" creationId="{DA068DE9-E58D-8E41-49A0-566315332DF7}"/>
          </ac:spMkLst>
        </pc:spChg>
        <pc:spChg chg="mod">
          <ac:chgData name="Ismael Peña-López" userId="ad50cde2fbdf5e5c" providerId="LiveId" clId="{1F8D6840-4FBC-4E47-B457-35434157BAE7}" dt="2025-01-26T11:12:16.284" v="199" actId="1036"/>
          <ac:spMkLst>
            <pc:docMk/>
            <pc:sldMk cId="2325077805" sldId="781"/>
            <ac:spMk id="18" creationId="{FFC57A94-01F8-89BB-D17B-DB6E3B56FD36}"/>
          </ac:spMkLst>
        </pc:spChg>
        <pc:spChg chg="mod">
          <ac:chgData name="Ismael Peña-López" userId="ad50cde2fbdf5e5c" providerId="LiveId" clId="{1F8D6840-4FBC-4E47-B457-35434157BAE7}" dt="2025-01-26T11:12:16.284" v="199" actId="1036"/>
          <ac:spMkLst>
            <pc:docMk/>
            <pc:sldMk cId="2325077805" sldId="781"/>
            <ac:spMk id="19" creationId="{CB731B99-34E7-CEC4-B4C6-145FD8BF6222}"/>
          </ac:spMkLst>
        </pc:spChg>
        <pc:spChg chg="mod">
          <ac:chgData name="Ismael Peña-López" userId="ad50cde2fbdf5e5c" providerId="LiveId" clId="{1F8D6840-4FBC-4E47-B457-35434157BAE7}" dt="2025-01-26T11:12:16.284" v="199" actId="1036"/>
          <ac:spMkLst>
            <pc:docMk/>
            <pc:sldMk cId="2325077805" sldId="781"/>
            <ac:spMk id="20" creationId="{B11ED0AC-6853-D2F2-5FCB-9B0BD6B8B3E1}"/>
          </ac:spMkLst>
        </pc:spChg>
        <pc:spChg chg="mod">
          <ac:chgData name="Ismael Peña-López" userId="ad50cde2fbdf5e5c" providerId="LiveId" clId="{1F8D6840-4FBC-4E47-B457-35434157BAE7}" dt="2025-01-26T11:12:16.284" v="199" actId="1036"/>
          <ac:spMkLst>
            <pc:docMk/>
            <pc:sldMk cId="2325077805" sldId="781"/>
            <ac:spMk id="21" creationId="{2AA21767-9527-AB97-E932-A2AF78B59673}"/>
          </ac:spMkLst>
        </pc:spChg>
        <pc:spChg chg="mod">
          <ac:chgData name="Ismael Peña-López" userId="ad50cde2fbdf5e5c" providerId="LiveId" clId="{1F8D6840-4FBC-4E47-B457-35434157BAE7}" dt="2025-01-26T11:12:16.284" v="199" actId="1036"/>
          <ac:spMkLst>
            <pc:docMk/>
            <pc:sldMk cId="2325077805" sldId="781"/>
            <ac:spMk id="22" creationId="{1C2B669B-9231-247E-1E27-01D3CCAC7F7A}"/>
          </ac:spMkLst>
        </pc:spChg>
        <pc:spChg chg="mod">
          <ac:chgData name="Ismael Peña-López" userId="ad50cde2fbdf5e5c" providerId="LiveId" clId="{1F8D6840-4FBC-4E47-B457-35434157BAE7}" dt="2025-01-26T11:12:16.284" v="199" actId="1036"/>
          <ac:spMkLst>
            <pc:docMk/>
            <pc:sldMk cId="2325077805" sldId="781"/>
            <ac:spMk id="23" creationId="{C32CB28E-C6DA-A609-1FDA-B0679110E9A9}"/>
          </ac:spMkLst>
        </pc:spChg>
        <pc:spChg chg="mod">
          <ac:chgData name="Ismael Peña-López" userId="ad50cde2fbdf5e5c" providerId="LiveId" clId="{1F8D6840-4FBC-4E47-B457-35434157BAE7}" dt="2025-01-26T11:12:16.284" v="199" actId="1036"/>
          <ac:spMkLst>
            <pc:docMk/>
            <pc:sldMk cId="2325077805" sldId="781"/>
            <ac:spMk id="34" creationId="{63A264CA-ED65-2E55-8AC7-1F830AD45DD4}"/>
          </ac:spMkLst>
        </pc:spChg>
        <pc:spChg chg="mod">
          <ac:chgData name="Ismael Peña-López" userId="ad50cde2fbdf5e5c" providerId="LiveId" clId="{1F8D6840-4FBC-4E47-B457-35434157BAE7}" dt="2025-01-26T11:12:16.284" v="199" actId="1036"/>
          <ac:spMkLst>
            <pc:docMk/>
            <pc:sldMk cId="2325077805" sldId="781"/>
            <ac:spMk id="35" creationId="{F0F4B7C9-A454-B81E-5EB9-6A402999D5B6}"/>
          </ac:spMkLst>
        </pc:spChg>
        <pc:spChg chg="mod">
          <ac:chgData name="Ismael Peña-López" userId="ad50cde2fbdf5e5c" providerId="LiveId" clId="{1F8D6840-4FBC-4E47-B457-35434157BAE7}" dt="2025-01-26T11:12:16.284" v="199" actId="1036"/>
          <ac:spMkLst>
            <pc:docMk/>
            <pc:sldMk cId="2325077805" sldId="781"/>
            <ac:spMk id="36" creationId="{E0EB9DCE-EB30-B9C6-8FE2-D06F09A64F5E}"/>
          </ac:spMkLst>
        </pc:spChg>
      </pc:sldChg>
      <pc:sldChg chg="addSp delSp modSp mod">
        <pc:chgData name="Ismael Peña-López" userId="ad50cde2fbdf5e5c" providerId="LiveId" clId="{1F8D6840-4FBC-4E47-B457-35434157BAE7}" dt="2025-01-26T11:07:30.611" v="31"/>
        <pc:sldMkLst>
          <pc:docMk/>
          <pc:sldMk cId="1948615503" sldId="789"/>
        </pc:sldMkLst>
        <pc:spChg chg="add mod">
          <ac:chgData name="Ismael Peña-López" userId="ad50cde2fbdf5e5c" providerId="LiveId" clId="{1F8D6840-4FBC-4E47-B457-35434157BAE7}" dt="2025-01-26T11:07:30.611" v="31"/>
          <ac:spMkLst>
            <pc:docMk/>
            <pc:sldMk cId="1948615503" sldId="789"/>
            <ac:spMk id="3" creationId="{751DAEC0-79B4-0815-BA94-FBA6A26CC0B9}"/>
          </ac:spMkLst>
        </pc:spChg>
      </pc:sldChg>
      <pc:sldChg chg="del">
        <pc:chgData name="Ismael Peña-López" userId="ad50cde2fbdf5e5c" providerId="LiveId" clId="{1F8D6840-4FBC-4E47-B457-35434157BAE7}" dt="2025-01-26T19:18:49.898" v="2732" actId="47"/>
        <pc:sldMkLst>
          <pc:docMk/>
          <pc:sldMk cId="2629618056" sldId="830"/>
        </pc:sldMkLst>
      </pc:sldChg>
      <pc:sldChg chg="del">
        <pc:chgData name="Ismael Peña-López" userId="ad50cde2fbdf5e5c" providerId="LiveId" clId="{1F8D6840-4FBC-4E47-B457-35434157BAE7}" dt="2025-01-26T19:18:09.235" v="2709" actId="47"/>
        <pc:sldMkLst>
          <pc:docMk/>
          <pc:sldMk cId="3561661943" sldId="876"/>
        </pc:sldMkLst>
      </pc:sldChg>
      <pc:sldChg chg="addSp modSp">
        <pc:chgData name="Ismael Peña-López" userId="ad50cde2fbdf5e5c" providerId="LiveId" clId="{1F8D6840-4FBC-4E47-B457-35434157BAE7}" dt="2025-01-26T11:12:28.164" v="211"/>
        <pc:sldMkLst>
          <pc:docMk/>
          <pc:sldMk cId="3919282167" sldId="880"/>
        </pc:sldMkLst>
        <pc:spChg chg="mod">
          <ac:chgData name="Ismael Peña-López" userId="ad50cde2fbdf5e5c" providerId="LiveId" clId="{1F8D6840-4FBC-4E47-B457-35434157BAE7}" dt="2025-01-26T11:12:27.178" v="210" actId="1036"/>
          <ac:spMkLst>
            <pc:docMk/>
            <pc:sldMk cId="3919282167" sldId="880"/>
            <ac:spMk id="10244" creationId="{B702213C-F836-4BBB-8A0F-1F01BFB3D4CB}"/>
          </ac:spMkLst>
        </pc:spChg>
        <pc:spChg chg="mod">
          <ac:chgData name="Ismael Peña-López" userId="ad50cde2fbdf5e5c" providerId="LiveId" clId="{1F8D6840-4FBC-4E47-B457-35434157BAE7}" dt="2025-01-26T11:12:27.178" v="210" actId="1036"/>
          <ac:spMkLst>
            <pc:docMk/>
            <pc:sldMk cId="3919282167" sldId="880"/>
            <ac:spMk id="10246" creationId="{613128E3-E152-4633-85D5-413667EDCB19}"/>
          </ac:spMkLst>
        </pc:spChg>
        <pc:spChg chg="mod">
          <ac:chgData name="Ismael Peña-López" userId="ad50cde2fbdf5e5c" providerId="LiveId" clId="{1F8D6840-4FBC-4E47-B457-35434157BAE7}" dt="2025-01-26T11:12:27.178" v="210" actId="1036"/>
          <ac:spMkLst>
            <pc:docMk/>
            <pc:sldMk cId="3919282167" sldId="880"/>
            <ac:spMk id="10247" creationId="{C4E54D34-BBB4-45F8-92B2-5A780F546920}"/>
          </ac:spMkLst>
        </pc:spChg>
        <pc:spChg chg="mod">
          <ac:chgData name="Ismael Peña-López" userId="ad50cde2fbdf5e5c" providerId="LiveId" clId="{1F8D6840-4FBC-4E47-B457-35434157BAE7}" dt="2025-01-26T11:12:27.178" v="210" actId="1036"/>
          <ac:spMkLst>
            <pc:docMk/>
            <pc:sldMk cId="3919282167" sldId="880"/>
            <ac:spMk id="10248" creationId="{CF3DE689-BB85-4622-BE44-BAE34AAE7908}"/>
          </ac:spMkLst>
        </pc:spChg>
        <pc:spChg chg="mod">
          <ac:chgData name="Ismael Peña-López" userId="ad50cde2fbdf5e5c" providerId="LiveId" clId="{1F8D6840-4FBC-4E47-B457-35434157BAE7}" dt="2025-01-26T11:12:27.178" v="210" actId="1036"/>
          <ac:spMkLst>
            <pc:docMk/>
            <pc:sldMk cId="3919282167" sldId="880"/>
            <ac:spMk id="10250" creationId="{DFE690D7-8CBA-45AE-9B49-3258E14D2439}"/>
          </ac:spMkLst>
        </pc:spChg>
        <pc:spChg chg="mod">
          <ac:chgData name="Ismael Peña-López" userId="ad50cde2fbdf5e5c" providerId="LiveId" clId="{1F8D6840-4FBC-4E47-B457-35434157BAE7}" dt="2025-01-26T11:12:27.178" v="210" actId="1036"/>
          <ac:spMkLst>
            <pc:docMk/>
            <pc:sldMk cId="3919282167" sldId="880"/>
            <ac:spMk id="10256" creationId="{205A4A9E-822B-4C57-9FD3-8F065AA5782F}"/>
          </ac:spMkLst>
        </pc:spChg>
        <pc:spChg chg="mod">
          <ac:chgData name="Ismael Peña-López" userId="ad50cde2fbdf5e5c" providerId="LiveId" clId="{1F8D6840-4FBC-4E47-B457-35434157BAE7}" dt="2025-01-26T11:12:27.178" v="210" actId="1036"/>
          <ac:spMkLst>
            <pc:docMk/>
            <pc:sldMk cId="3919282167" sldId="880"/>
            <ac:spMk id="10271" creationId="{3DB6FD76-59FE-451C-87B2-1EB16E20255C}"/>
          </ac:spMkLst>
        </pc:spChg>
        <pc:spChg chg="mod">
          <ac:chgData name="Ismael Peña-López" userId="ad50cde2fbdf5e5c" providerId="LiveId" clId="{1F8D6840-4FBC-4E47-B457-35434157BAE7}" dt="2025-01-26T11:12:27.178" v="210" actId="1036"/>
          <ac:spMkLst>
            <pc:docMk/>
            <pc:sldMk cId="3919282167" sldId="880"/>
            <ac:spMk id="10280" creationId="{173F9AFD-2536-4EA5-92D5-9EF9B095E5F3}"/>
          </ac:spMkLst>
        </pc:spChg>
        <pc:spChg chg="mod">
          <ac:chgData name="Ismael Peña-López" userId="ad50cde2fbdf5e5c" providerId="LiveId" clId="{1F8D6840-4FBC-4E47-B457-35434157BAE7}" dt="2025-01-26T11:12:27.178" v="210" actId="1036"/>
          <ac:spMkLst>
            <pc:docMk/>
            <pc:sldMk cId="3919282167" sldId="880"/>
            <ac:spMk id="10281" creationId="{8686FDAD-68EF-4068-A8B9-77F73C711AD4}"/>
          </ac:spMkLst>
        </pc:spChg>
        <pc:spChg chg="mod">
          <ac:chgData name="Ismael Peña-López" userId="ad50cde2fbdf5e5c" providerId="LiveId" clId="{1F8D6840-4FBC-4E47-B457-35434157BAE7}" dt="2025-01-26T11:12:27.178" v="210" actId="1036"/>
          <ac:spMkLst>
            <pc:docMk/>
            <pc:sldMk cId="3919282167" sldId="880"/>
            <ac:spMk id="10284" creationId="{ADCE3C80-F223-4E9D-AE61-AC7716B2A880}"/>
          </ac:spMkLst>
        </pc:spChg>
      </pc:sldChg>
      <pc:sldChg chg="addSp modSp del mod">
        <pc:chgData name="Ismael Peña-López" userId="ad50cde2fbdf5e5c" providerId="LiveId" clId="{1F8D6840-4FBC-4E47-B457-35434157BAE7}" dt="2025-01-26T17:55:37.110" v="698" actId="47"/>
        <pc:sldMkLst>
          <pc:docMk/>
          <pc:sldMk cId="1485341525" sldId="881"/>
        </pc:sldMkLst>
      </pc:sldChg>
      <pc:sldChg chg="addSp delSp modSp mod">
        <pc:chgData name="Ismael Peña-López" userId="ad50cde2fbdf5e5c" providerId="LiveId" clId="{1F8D6840-4FBC-4E47-B457-35434157BAE7}" dt="2025-01-26T17:46:47.224" v="217" actId="478"/>
        <pc:sldMkLst>
          <pc:docMk/>
          <pc:sldMk cId="1110546201" sldId="894"/>
        </pc:sldMkLst>
        <pc:spChg chg="add mod">
          <ac:chgData name="Ismael Peña-López" userId="ad50cde2fbdf5e5c" providerId="LiveId" clId="{1F8D6840-4FBC-4E47-B457-35434157BAE7}" dt="2025-01-26T17:46:45.248" v="216"/>
          <ac:spMkLst>
            <pc:docMk/>
            <pc:sldMk cId="1110546201" sldId="894"/>
            <ac:spMk id="5" creationId="{AA890F9C-EB21-A63E-3194-52031AAC1416}"/>
          </ac:spMkLst>
        </pc:spChg>
      </pc:sldChg>
      <pc:sldChg chg="modSp mod">
        <pc:chgData name="Ismael Peña-López" userId="ad50cde2fbdf5e5c" providerId="LiveId" clId="{1F8D6840-4FBC-4E47-B457-35434157BAE7}" dt="2025-01-26T19:13:58.845" v="2594" actId="255"/>
        <pc:sldMkLst>
          <pc:docMk/>
          <pc:sldMk cId="3514859985" sldId="911"/>
        </pc:sldMkLst>
        <pc:spChg chg="mod">
          <ac:chgData name="Ismael Peña-López" userId="ad50cde2fbdf5e5c" providerId="LiveId" clId="{1F8D6840-4FBC-4E47-B457-35434157BAE7}" dt="2025-01-26T19:13:58.845" v="2594" actId="255"/>
          <ac:spMkLst>
            <pc:docMk/>
            <pc:sldMk cId="3514859985" sldId="911"/>
            <ac:spMk id="2" creationId="{AB5915BF-2BE2-631B-D6DB-29D39640BF00}"/>
          </ac:spMkLst>
        </pc:spChg>
        <pc:spChg chg="mod">
          <ac:chgData name="Ismael Peña-López" userId="ad50cde2fbdf5e5c" providerId="LiveId" clId="{1F8D6840-4FBC-4E47-B457-35434157BAE7}" dt="2025-01-26T19:11:30.476" v="2556" actId="6549"/>
          <ac:spMkLst>
            <pc:docMk/>
            <pc:sldMk cId="3514859985" sldId="911"/>
            <ac:spMk id="8194" creationId="{106482BB-DA00-E2FD-8397-273438C416D7}"/>
          </ac:spMkLst>
        </pc:spChg>
      </pc:sldChg>
      <pc:sldChg chg="addSp modSp mod">
        <pc:chgData name="Ismael Peña-López" userId="ad50cde2fbdf5e5c" providerId="LiveId" clId="{1F8D6840-4FBC-4E47-B457-35434157BAE7}" dt="2025-01-26T11:07:25.369" v="29" actId="1076"/>
        <pc:sldMkLst>
          <pc:docMk/>
          <pc:sldMk cId="288392656" sldId="935"/>
        </pc:sldMkLst>
        <pc:spChg chg="add mod">
          <ac:chgData name="Ismael Peña-López" userId="ad50cde2fbdf5e5c" providerId="LiveId" clId="{1F8D6840-4FBC-4E47-B457-35434157BAE7}" dt="2025-01-26T11:07:25.369" v="29" actId="1076"/>
          <ac:spMkLst>
            <pc:docMk/>
            <pc:sldMk cId="288392656" sldId="935"/>
            <ac:spMk id="3" creationId="{A76E5CD6-6F5D-B648-A6C8-756FFECEFC2C}"/>
          </ac:spMkLst>
        </pc:spChg>
      </pc:sldChg>
      <pc:sldChg chg="addSp modSp mod">
        <pc:chgData name="Ismael Peña-López" userId="ad50cde2fbdf5e5c" providerId="LiveId" clId="{1F8D6840-4FBC-4E47-B457-35434157BAE7}" dt="2025-01-26T18:51:33.919" v="1307" actId="20577"/>
        <pc:sldMkLst>
          <pc:docMk/>
          <pc:sldMk cId="2987242736" sldId="936"/>
        </pc:sldMkLst>
        <pc:spChg chg="add mod">
          <ac:chgData name="Ismael Peña-López" userId="ad50cde2fbdf5e5c" providerId="LiveId" clId="{1F8D6840-4FBC-4E47-B457-35434157BAE7}" dt="2025-01-26T17:47:24.230" v="224" actId="553"/>
          <ac:spMkLst>
            <pc:docMk/>
            <pc:sldMk cId="2987242736" sldId="936"/>
            <ac:spMk id="3" creationId="{E0BD9808-ED2C-935B-862F-F0F6B3FCBEC5}"/>
          </ac:spMkLst>
        </pc:spChg>
        <pc:spChg chg="add mod">
          <ac:chgData name="Ismael Peña-López" userId="ad50cde2fbdf5e5c" providerId="LiveId" clId="{1F8D6840-4FBC-4E47-B457-35434157BAE7}" dt="2025-01-26T17:47:24.230" v="224" actId="553"/>
          <ac:spMkLst>
            <pc:docMk/>
            <pc:sldMk cId="2987242736" sldId="936"/>
            <ac:spMk id="4" creationId="{4B297047-A30F-5473-0130-F8C5CEA116FD}"/>
          </ac:spMkLst>
        </pc:spChg>
        <pc:spChg chg="add mod">
          <ac:chgData name="Ismael Peña-López" userId="ad50cde2fbdf5e5c" providerId="LiveId" clId="{1F8D6840-4FBC-4E47-B457-35434157BAE7}" dt="2025-01-26T18:51:33.919" v="1307" actId="20577"/>
          <ac:spMkLst>
            <pc:docMk/>
            <pc:sldMk cId="2987242736" sldId="936"/>
            <ac:spMk id="5" creationId="{67BF2E6E-BF46-B675-28D6-FDF0861BCF8F}"/>
          </ac:spMkLst>
        </pc:spChg>
        <pc:graphicFrameChg chg="mod">
          <ac:chgData name="Ismael Peña-López" userId="ad50cde2fbdf5e5c" providerId="LiveId" clId="{1F8D6840-4FBC-4E47-B457-35434157BAE7}" dt="2025-01-26T18:51:25.044" v="1296" actId="1036"/>
          <ac:graphicFrameMkLst>
            <pc:docMk/>
            <pc:sldMk cId="2987242736" sldId="936"/>
            <ac:graphicFrameMk id="8" creationId="{BD4BBAA5-A6B4-42D3-8D4C-50F823E99393}"/>
          </ac:graphicFrameMkLst>
        </pc:graphicFrameChg>
        <pc:graphicFrameChg chg="mod">
          <ac:chgData name="Ismael Peña-López" userId="ad50cde2fbdf5e5c" providerId="LiveId" clId="{1F8D6840-4FBC-4E47-B457-35434157BAE7}" dt="2025-01-26T18:51:25.044" v="1296" actId="1036"/>
          <ac:graphicFrameMkLst>
            <pc:docMk/>
            <pc:sldMk cId="2987242736" sldId="936"/>
            <ac:graphicFrameMk id="9" creationId="{5379A67B-2CC7-4C90-85B8-84C601CB2D49}"/>
          </ac:graphicFrameMkLst>
        </pc:graphicFrameChg>
      </pc:sldChg>
      <pc:sldChg chg="addSp delSp modSp mod">
        <pc:chgData name="Ismael Peña-López" userId="ad50cde2fbdf5e5c" providerId="LiveId" clId="{1F8D6840-4FBC-4E47-B457-35434157BAE7}" dt="2025-01-26T17:48:43.438" v="290" actId="1036"/>
        <pc:sldMkLst>
          <pc:docMk/>
          <pc:sldMk cId="2933538597" sldId="937"/>
        </pc:sldMkLst>
        <pc:spChg chg="add mod">
          <ac:chgData name="Ismael Peña-López" userId="ad50cde2fbdf5e5c" providerId="LiveId" clId="{1F8D6840-4FBC-4E47-B457-35434157BAE7}" dt="2025-01-26T17:48:16.762" v="244" actId="553"/>
          <ac:spMkLst>
            <pc:docMk/>
            <pc:sldMk cId="2933538597" sldId="937"/>
            <ac:spMk id="4" creationId="{9285CA36-19BD-2C6C-484A-499A6D79865E}"/>
          </ac:spMkLst>
        </pc:spChg>
        <pc:spChg chg="add mod">
          <ac:chgData name="Ismael Peña-López" userId="ad50cde2fbdf5e5c" providerId="LiveId" clId="{1F8D6840-4FBC-4E47-B457-35434157BAE7}" dt="2025-01-26T17:48:24.992" v="279" actId="1036"/>
          <ac:spMkLst>
            <pc:docMk/>
            <pc:sldMk cId="2933538597" sldId="937"/>
            <ac:spMk id="5" creationId="{991B80EE-E842-A8D6-AD18-51D3F4E5809E}"/>
          </ac:spMkLst>
        </pc:spChg>
        <pc:spChg chg="mod">
          <ac:chgData name="Ismael Peña-López" userId="ad50cde2fbdf5e5c" providerId="LiveId" clId="{1F8D6840-4FBC-4E47-B457-35434157BAE7}" dt="2025-01-26T17:48:43.438" v="290" actId="1036"/>
          <ac:spMkLst>
            <pc:docMk/>
            <pc:sldMk cId="2933538597" sldId="937"/>
            <ac:spMk id="9" creationId="{6D4B739C-DD70-4608-B2CA-FB528809338C}"/>
          </ac:spMkLst>
        </pc:spChg>
        <pc:picChg chg="mod">
          <ac:chgData name="Ismael Peña-López" userId="ad50cde2fbdf5e5c" providerId="LiveId" clId="{1F8D6840-4FBC-4E47-B457-35434157BAE7}" dt="2025-01-26T17:48:43.438" v="290" actId="1036"/>
          <ac:picMkLst>
            <pc:docMk/>
            <pc:sldMk cId="2933538597" sldId="937"/>
            <ac:picMk id="6" creationId="{2B729970-690A-469D-88AC-5C12B74ADF49}"/>
          </ac:picMkLst>
        </pc:picChg>
      </pc:sldChg>
      <pc:sldChg chg="addSp modSp mod">
        <pc:chgData name="Ismael Peña-López" userId="ad50cde2fbdf5e5c" providerId="LiveId" clId="{1F8D6840-4FBC-4E47-B457-35434157BAE7}" dt="2025-01-26T17:48:49.005" v="295" actId="1035"/>
        <pc:sldMkLst>
          <pc:docMk/>
          <pc:sldMk cId="2400033996" sldId="938"/>
        </pc:sldMkLst>
        <pc:spChg chg="add mod">
          <ac:chgData name="Ismael Peña-López" userId="ad50cde2fbdf5e5c" providerId="LiveId" clId="{1F8D6840-4FBC-4E47-B457-35434157BAE7}" dt="2025-01-26T17:48:30.765" v="280"/>
          <ac:spMkLst>
            <pc:docMk/>
            <pc:sldMk cId="2400033996" sldId="938"/>
            <ac:spMk id="3" creationId="{6253EA5E-6D06-20D4-0783-59A0F26A98D1}"/>
          </ac:spMkLst>
        </pc:spChg>
        <pc:spChg chg="add mod">
          <ac:chgData name="Ismael Peña-López" userId="ad50cde2fbdf5e5c" providerId="LiveId" clId="{1F8D6840-4FBC-4E47-B457-35434157BAE7}" dt="2025-01-26T17:48:30.765" v="280"/>
          <ac:spMkLst>
            <pc:docMk/>
            <pc:sldMk cId="2400033996" sldId="938"/>
            <ac:spMk id="4" creationId="{B49E4CDB-02E8-5FA7-8E8B-D8AEBFC7501C}"/>
          </ac:spMkLst>
        </pc:spChg>
        <pc:spChg chg="mod">
          <ac:chgData name="Ismael Peña-López" userId="ad50cde2fbdf5e5c" providerId="LiveId" clId="{1F8D6840-4FBC-4E47-B457-35434157BAE7}" dt="2025-01-26T17:48:49.005" v="295" actId="1035"/>
          <ac:spMkLst>
            <pc:docMk/>
            <pc:sldMk cId="2400033996" sldId="938"/>
            <ac:spMk id="9" creationId="{6D4B739C-DD70-4608-B2CA-FB528809338C}"/>
          </ac:spMkLst>
        </pc:spChg>
        <pc:picChg chg="mod">
          <ac:chgData name="Ismael Peña-López" userId="ad50cde2fbdf5e5c" providerId="LiveId" clId="{1F8D6840-4FBC-4E47-B457-35434157BAE7}" dt="2025-01-26T17:48:49.005" v="295" actId="1035"/>
          <ac:picMkLst>
            <pc:docMk/>
            <pc:sldMk cId="2400033996" sldId="938"/>
            <ac:picMk id="6" creationId="{2B729970-690A-469D-88AC-5C12B74ADF49}"/>
          </ac:picMkLst>
        </pc:picChg>
        <pc:picChg chg="mod">
          <ac:chgData name="Ismael Peña-López" userId="ad50cde2fbdf5e5c" providerId="LiveId" clId="{1F8D6840-4FBC-4E47-B457-35434157BAE7}" dt="2025-01-26T17:48:49.005" v="295" actId="1035"/>
          <ac:picMkLst>
            <pc:docMk/>
            <pc:sldMk cId="2400033996" sldId="938"/>
            <ac:picMk id="10" creationId="{130C2E8A-A543-4AB7-B06C-0A98CC664756}"/>
          </ac:picMkLst>
        </pc:picChg>
      </pc:sldChg>
      <pc:sldChg chg="addSp modSp mod">
        <pc:chgData name="Ismael Peña-López" userId="ad50cde2fbdf5e5c" providerId="LiveId" clId="{1F8D6840-4FBC-4E47-B457-35434157BAE7}" dt="2025-01-26T17:48:35.824" v="285" actId="1036"/>
        <pc:sldMkLst>
          <pc:docMk/>
          <pc:sldMk cId="1097463709" sldId="939"/>
        </pc:sldMkLst>
        <pc:spChg chg="add mod">
          <ac:chgData name="Ismael Peña-López" userId="ad50cde2fbdf5e5c" providerId="LiveId" clId="{1F8D6840-4FBC-4E47-B457-35434157BAE7}" dt="2025-01-26T17:48:31.470" v="281"/>
          <ac:spMkLst>
            <pc:docMk/>
            <pc:sldMk cId="1097463709" sldId="939"/>
            <ac:spMk id="3" creationId="{6F35EECD-8694-5A40-9B95-F41E487169AA}"/>
          </ac:spMkLst>
        </pc:spChg>
        <pc:spChg chg="add mod">
          <ac:chgData name="Ismael Peña-López" userId="ad50cde2fbdf5e5c" providerId="LiveId" clId="{1F8D6840-4FBC-4E47-B457-35434157BAE7}" dt="2025-01-26T17:48:31.470" v="281"/>
          <ac:spMkLst>
            <pc:docMk/>
            <pc:sldMk cId="1097463709" sldId="939"/>
            <ac:spMk id="4" creationId="{A6E86B9F-67C2-93E5-D7D9-A9C29DADB79C}"/>
          </ac:spMkLst>
        </pc:spChg>
        <pc:spChg chg="mod">
          <ac:chgData name="Ismael Peña-López" userId="ad50cde2fbdf5e5c" providerId="LiveId" clId="{1F8D6840-4FBC-4E47-B457-35434157BAE7}" dt="2025-01-26T17:48:35.824" v="285" actId="1036"/>
          <ac:spMkLst>
            <pc:docMk/>
            <pc:sldMk cId="1097463709" sldId="939"/>
            <ac:spMk id="9" creationId="{6D4B739C-DD70-4608-B2CA-FB528809338C}"/>
          </ac:spMkLst>
        </pc:spChg>
        <pc:picChg chg="mod">
          <ac:chgData name="Ismael Peña-López" userId="ad50cde2fbdf5e5c" providerId="LiveId" clId="{1F8D6840-4FBC-4E47-B457-35434157BAE7}" dt="2025-01-26T17:48:35.824" v="285" actId="1036"/>
          <ac:picMkLst>
            <pc:docMk/>
            <pc:sldMk cId="1097463709" sldId="939"/>
            <ac:picMk id="6" creationId="{2B729970-690A-469D-88AC-5C12B74ADF49}"/>
          </ac:picMkLst>
        </pc:picChg>
        <pc:picChg chg="mod">
          <ac:chgData name="Ismael Peña-López" userId="ad50cde2fbdf5e5c" providerId="LiveId" clId="{1F8D6840-4FBC-4E47-B457-35434157BAE7}" dt="2025-01-26T17:48:35.824" v="285" actId="1036"/>
          <ac:picMkLst>
            <pc:docMk/>
            <pc:sldMk cId="1097463709" sldId="939"/>
            <ac:picMk id="10" creationId="{130C2E8A-A543-4AB7-B06C-0A98CC664756}"/>
          </ac:picMkLst>
        </pc:picChg>
      </pc:sldChg>
      <pc:sldChg chg="modSp mod">
        <pc:chgData name="Ismael Peña-López" userId="ad50cde2fbdf5e5c" providerId="LiveId" clId="{1F8D6840-4FBC-4E47-B457-35434157BAE7}" dt="2025-01-26T17:49:24.131" v="330" actId="20577"/>
        <pc:sldMkLst>
          <pc:docMk/>
          <pc:sldMk cId="3550180299" sldId="940"/>
        </pc:sldMkLst>
        <pc:spChg chg="mod">
          <ac:chgData name="Ismael Peña-López" userId="ad50cde2fbdf5e5c" providerId="LiveId" clId="{1F8D6840-4FBC-4E47-B457-35434157BAE7}" dt="2025-01-26T17:49:24.131" v="330" actId="20577"/>
          <ac:spMkLst>
            <pc:docMk/>
            <pc:sldMk cId="3550180299" sldId="940"/>
            <ac:spMk id="3" creationId="{2C353886-8ED3-0402-1D3A-1B8609F030CE}"/>
          </ac:spMkLst>
        </pc:spChg>
      </pc:sldChg>
      <pc:sldChg chg="ord">
        <pc:chgData name="Ismael Peña-López" userId="ad50cde2fbdf5e5c" providerId="LiveId" clId="{1F8D6840-4FBC-4E47-B457-35434157BAE7}" dt="2025-01-26T11:11:43.744" v="132"/>
        <pc:sldMkLst>
          <pc:docMk/>
          <pc:sldMk cId="17969236" sldId="948"/>
        </pc:sldMkLst>
      </pc:sldChg>
      <pc:sldChg chg="modSp del mod">
        <pc:chgData name="Ismael Peña-López" userId="ad50cde2fbdf5e5c" providerId="LiveId" clId="{1F8D6840-4FBC-4E47-B457-35434157BAE7}" dt="2025-01-26T18:59:27.616" v="1667" actId="47"/>
        <pc:sldMkLst>
          <pc:docMk/>
          <pc:sldMk cId="2450998384" sldId="951"/>
        </pc:sldMkLst>
      </pc:sldChg>
      <pc:sldChg chg="add del mod ord modShow">
        <pc:chgData name="Ismael Peña-López" userId="ad50cde2fbdf5e5c" providerId="LiveId" clId="{1F8D6840-4FBC-4E47-B457-35434157BAE7}" dt="2025-01-26T10:55:34.289" v="5" actId="47"/>
        <pc:sldMkLst>
          <pc:docMk/>
          <pc:sldMk cId="651901142" sldId="967"/>
        </pc:sldMkLst>
      </pc:sldChg>
      <pc:sldChg chg="delSp modSp add mod">
        <pc:chgData name="Ismael Peña-López" userId="ad50cde2fbdf5e5c" providerId="LiveId" clId="{1F8D6840-4FBC-4E47-B457-35434157BAE7}" dt="2025-01-26T10:56:01.898" v="16" actId="1076"/>
        <pc:sldMkLst>
          <pc:docMk/>
          <pc:sldMk cId="3739785727" sldId="968"/>
        </pc:sldMkLst>
        <pc:spChg chg="mod topLvl">
          <ac:chgData name="Ismael Peña-López" userId="ad50cde2fbdf5e5c" providerId="LiveId" clId="{1F8D6840-4FBC-4E47-B457-35434157BAE7}" dt="2025-01-26T10:55:39.330" v="6" actId="165"/>
          <ac:spMkLst>
            <pc:docMk/>
            <pc:sldMk cId="3739785727" sldId="968"/>
            <ac:spMk id="8222" creationId="{14648D18-DE87-3556-A81A-C2ED7139A73E}"/>
          </ac:spMkLst>
        </pc:spChg>
        <pc:spChg chg="mod topLvl">
          <ac:chgData name="Ismael Peña-López" userId="ad50cde2fbdf5e5c" providerId="LiveId" clId="{1F8D6840-4FBC-4E47-B457-35434157BAE7}" dt="2025-01-26T10:55:55.555" v="14" actId="1076"/>
          <ac:spMkLst>
            <pc:docMk/>
            <pc:sldMk cId="3739785727" sldId="968"/>
            <ac:spMk id="8234" creationId="{8C3217BC-E7E5-AB14-C2B3-93A388F09BC1}"/>
          </ac:spMkLst>
        </pc:spChg>
        <pc:spChg chg="mod topLvl">
          <ac:chgData name="Ismael Peña-López" userId="ad50cde2fbdf5e5c" providerId="LiveId" clId="{1F8D6840-4FBC-4E47-B457-35434157BAE7}" dt="2025-01-26T10:56:01.898" v="16" actId="1076"/>
          <ac:spMkLst>
            <pc:docMk/>
            <pc:sldMk cId="3739785727" sldId="968"/>
            <ac:spMk id="8236" creationId="{63BBC9BC-469F-33E2-7E40-131502A400EA}"/>
          </ac:spMkLst>
        </pc:spChg>
        <pc:spChg chg="mod topLvl">
          <ac:chgData name="Ismael Peña-López" userId="ad50cde2fbdf5e5c" providerId="LiveId" clId="{1F8D6840-4FBC-4E47-B457-35434157BAE7}" dt="2025-01-26T10:55:55.555" v="14" actId="1076"/>
          <ac:spMkLst>
            <pc:docMk/>
            <pc:sldMk cId="3739785727" sldId="968"/>
            <ac:spMk id="8238" creationId="{6BB2B4A0-7D42-D7E3-BF81-1CC9894CE7DD}"/>
          </ac:spMkLst>
        </pc:spChg>
        <pc:spChg chg="mod topLvl">
          <ac:chgData name="Ismael Peña-López" userId="ad50cde2fbdf5e5c" providerId="LiveId" clId="{1F8D6840-4FBC-4E47-B457-35434157BAE7}" dt="2025-01-26T10:55:39.330" v="6" actId="165"/>
          <ac:spMkLst>
            <pc:docMk/>
            <pc:sldMk cId="3739785727" sldId="968"/>
            <ac:spMk id="8240" creationId="{1C4E2681-2201-6447-103B-C799067EF6D1}"/>
          </ac:spMkLst>
        </pc:spChg>
        <pc:spChg chg="mod topLvl">
          <ac:chgData name="Ismael Peña-López" userId="ad50cde2fbdf5e5c" providerId="LiveId" clId="{1F8D6840-4FBC-4E47-B457-35434157BAE7}" dt="2025-01-26T10:55:51.385" v="13" actId="1076"/>
          <ac:spMkLst>
            <pc:docMk/>
            <pc:sldMk cId="3739785727" sldId="968"/>
            <ac:spMk id="8251" creationId="{4CE1BBC3-57B2-DFA6-350D-A7F7B6F7A053}"/>
          </ac:spMkLst>
        </pc:spChg>
      </pc:sldChg>
      <pc:sldChg chg="add">
        <pc:chgData name="Ismael Peña-López" userId="ad50cde2fbdf5e5c" providerId="LiveId" clId="{1F8D6840-4FBC-4E47-B457-35434157BAE7}" dt="2025-01-26T17:50:26.503" v="360"/>
        <pc:sldMkLst>
          <pc:docMk/>
          <pc:sldMk cId="464351939" sldId="969"/>
        </pc:sldMkLst>
      </pc:sldChg>
      <pc:sldChg chg="addSp delSp modSp add mod">
        <pc:chgData name="Ismael Peña-López" userId="ad50cde2fbdf5e5c" providerId="LiveId" clId="{1F8D6840-4FBC-4E47-B457-35434157BAE7}" dt="2025-01-26T18:32:05.709" v="1060" actId="1076"/>
        <pc:sldMkLst>
          <pc:docMk/>
          <pc:sldMk cId="3578343492" sldId="970"/>
        </pc:sldMkLst>
        <pc:spChg chg="add mod">
          <ac:chgData name="Ismael Peña-López" userId="ad50cde2fbdf5e5c" providerId="LiveId" clId="{1F8D6840-4FBC-4E47-B457-35434157BAE7}" dt="2025-01-26T17:57:18.199" v="794"/>
          <ac:spMkLst>
            <pc:docMk/>
            <pc:sldMk cId="3578343492" sldId="970"/>
            <ac:spMk id="7" creationId="{A46B0676-391B-76E3-FA49-DB864B07BA25}"/>
          </ac:spMkLst>
        </pc:spChg>
        <pc:spChg chg="add mod">
          <ac:chgData name="Ismael Peña-López" userId="ad50cde2fbdf5e5c" providerId="LiveId" clId="{1F8D6840-4FBC-4E47-B457-35434157BAE7}" dt="2025-01-26T18:32:03.105" v="1059"/>
          <ac:spMkLst>
            <pc:docMk/>
            <pc:sldMk cId="3578343492" sldId="970"/>
            <ac:spMk id="16" creationId="{3C7314F7-55E8-21C5-B9B6-EBE1D6FBB559}"/>
          </ac:spMkLst>
        </pc:spChg>
        <pc:spChg chg="mod">
          <ac:chgData name="Ismael Peña-López" userId="ad50cde2fbdf5e5c" providerId="LiveId" clId="{1F8D6840-4FBC-4E47-B457-35434157BAE7}" dt="2025-01-26T17:56:36.687" v="785" actId="20577"/>
          <ac:spMkLst>
            <pc:docMk/>
            <pc:sldMk cId="3578343492" sldId="970"/>
            <ac:spMk id="8194" creationId="{C3BEC8D0-11EB-296C-32EA-4688F32BC0AB}"/>
          </ac:spMkLst>
        </pc:spChg>
        <pc:grpChg chg="add mod">
          <ac:chgData name="Ismael Peña-López" userId="ad50cde2fbdf5e5c" providerId="LiveId" clId="{1F8D6840-4FBC-4E47-B457-35434157BAE7}" dt="2025-01-26T18:32:05.709" v="1060" actId="1076"/>
          <ac:grpSpMkLst>
            <pc:docMk/>
            <pc:sldMk cId="3578343492" sldId="970"/>
            <ac:grpSpMk id="12" creationId="{E15A586C-9E40-1CE3-D675-F2A9630E2AAE}"/>
          </ac:grpSpMkLst>
        </pc:grpChg>
        <pc:picChg chg="mod">
          <ac:chgData name="Ismael Peña-López" userId="ad50cde2fbdf5e5c" providerId="LiveId" clId="{1F8D6840-4FBC-4E47-B457-35434157BAE7}" dt="2025-01-26T18:04:31.376" v="840" actId="164"/>
          <ac:picMkLst>
            <pc:docMk/>
            <pc:sldMk cId="3578343492" sldId="970"/>
            <ac:picMk id="2" creationId="{CD944C9E-7485-94AF-6153-68378692BF75}"/>
          </ac:picMkLst>
        </pc:picChg>
        <pc:picChg chg="mod">
          <ac:chgData name="Ismael Peña-López" userId="ad50cde2fbdf5e5c" providerId="LiveId" clId="{1F8D6840-4FBC-4E47-B457-35434157BAE7}" dt="2025-01-26T18:04:31.376" v="840" actId="164"/>
          <ac:picMkLst>
            <pc:docMk/>
            <pc:sldMk cId="3578343492" sldId="970"/>
            <ac:picMk id="3" creationId="{51240604-347B-DFF0-BC5A-C96A9CA08FEC}"/>
          </ac:picMkLst>
        </pc:picChg>
        <pc:picChg chg="add mod">
          <ac:chgData name="Ismael Peña-López" userId="ad50cde2fbdf5e5c" providerId="LiveId" clId="{1F8D6840-4FBC-4E47-B457-35434157BAE7}" dt="2025-01-26T18:05:16.032" v="852" actId="1076"/>
          <ac:picMkLst>
            <pc:docMk/>
            <pc:sldMk cId="3578343492" sldId="970"/>
            <ac:picMk id="11" creationId="{787BBA68-7BE4-A5B1-EE82-EFFD7B7A0E05}"/>
          </ac:picMkLst>
        </pc:picChg>
        <pc:picChg chg="add mod">
          <ac:chgData name="Ismael Peña-López" userId="ad50cde2fbdf5e5c" providerId="LiveId" clId="{1F8D6840-4FBC-4E47-B457-35434157BAE7}" dt="2025-01-26T18:05:18.637" v="854" actId="1076"/>
          <ac:picMkLst>
            <pc:docMk/>
            <pc:sldMk cId="3578343492" sldId="970"/>
            <ac:picMk id="14" creationId="{114BE1C4-C9E6-360B-0891-7BA4C18DF6F3}"/>
          </ac:picMkLst>
        </pc:picChg>
      </pc:sldChg>
      <pc:sldChg chg="addSp delSp modSp add mod modAnim">
        <pc:chgData name="Ismael Peña-López" userId="ad50cde2fbdf5e5c" providerId="LiveId" clId="{1F8D6840-4FBC-4E47-B457-35434157BAE7}" dt="2025-01-26T18:46:25.858" v="1170"/>
        <pc:sldMkLst>
          <pc:docMk/>
          <pc:sldMk cId="1631881285" sldId="971"/>
        </pc:sldMkLst>
        <pc:spChg chg="mod">
          <ac:chgData name="Ismael Peña-López" userId="ad50cde2fbdf5e5c" providerId="LiveId" clId="{1F8D6840-4FBC-4E47-B457-35434157BAE7}" dt="2025-01-26T17:58:32.748" v="805" actId="20577"/>
          <ac:spMkLst>
            <pc:docMk/>
            <pc:sldMk cId="1631881285" sldId="971"/>
            <ac:spMk id="4" creationId="{F3F11DA8-5358-53C5-4AF9-9A874EA56035}"/>
          </ac:spMkLst>
        </pc:spChg>
        <pc:spChg chg="add mod">
          <ac:chgData name="Ismael Peña-López" userId="ad50cde2fbdf5e5c" providerId="LiveId" clId="{1F8D6840-4FBC-4E47-B457-35434157BAE7}" dt="2025-01-26T18:43:17.318" v="1124" actId="1035"/>
          <ac:spMkLst>
            <pc:docMk/>
            <pc:sldMk cId="1631881285" sldId="971"/>
            <ac:spMk id="27" creationId="{FC0EEA1F-E5A0-3C13-0AD3-B1BC65029E76}"/>
          </ac:spMkLst>
        </pc:spChg>
        <pc:grpChg chg="add mod">
          <ac:chgData name="Ismael Peña-López" userId="ad50cde2fbdf5e5c" providerId="LiveId" clId="{1F8D6840-4FBC-4E47-B457-35434157BAE7}" dt="2025-01-26T18:45:56.493" v="1162" actId="1076"/>
          <ac:grpSpMkLst>
            <pc:docMk/>
            <pc:sldMk cId="1631881285" sldId="971"/>
            <ac:grpSpMk id="12" creationId="{748DD895-CDDF-ABEF-C731-4806E31BFDD0}"/>
          </ac:grpSpMkLst>
        </pc:grpChg>
        <pc:grpChg chg="add mod ord">
          <ac:chgData name="Ismael Peña-López" userId="ad50cde2fbdf5e5c" providerId="LiveId" clId="{1F8D6840-4FBC-4E47-B457-35434157BAE7}" dt="2025-01-26T18:45:42.267" v="1155" actId="14100"/>
          <ac:grpSpMkLst>
            <pc:docMk/>
            <pc:sldMk cId="1631881285" sldId="971"/>
            <ac:grpSpMk id="18" creationId="{409FE1EB-3625-A659-3427-B0C85569C0FF}"/>
          </ac:grpSpMkLst>
        </pc:grpChg>
        <pc:picChg chg="add mod">
          <ac:chgData name="Ismael Peña-López" userId="ad50cde2fbdf5e5c" providerId="LiveId" clId="{1F8D6840-4FBC-4E47-B457-35434157BAE7}" dt="2025-01-26T18:45:49.159" v="1158" actId="14100"/>
          <ac:picMkLst>
            <pc:docMk/>
            <pc:sldMk cId="1631881285" sldId="971"/>
            <ac:picMk id="7" creationId="{30218F02-4471-AA34-6589-B0FD9818E153}"/>
          </ac:picMkLst>
        </pc:picChg>
        <pc:picChg chg="add mod">
          <ac:chgData name="Ismael Peña-López" userId="ad50cde2fbdf5e5c" providerId="LiveId" clId="{1F8D6840-4FBC-4E47-B457-35434157BAE7}" dt="2025-01-26T18:42:12.978" v="1088" actId="1076"/>
          <ac:picMkLst>
            <pc:docMk/>
            <pc:sldMk cId="1631881285" sldId="971"/>
            <ac:picMk id="9" creationId="{71986DF0-BACD-9797-8E65-05373CE11581}"/>
          </ac:picMkLst>
        </pc:picChg>
        <pc:picChg chg="add mod">
          <ac:chgData name="Ismael Peña-López" userId="ad50cde2fbdf5e5c" providerId="LiveId" clId="{1F8D6840-4FBC-4E47-B457-35434157BAE7}" dt="2025-01-26T18:42:12.978" v="1088" actId="1076"/>
          <ac:picMkLst>
            <pc:docMk/>
            <pc:sldMk cId="1631881285" sldId="971"/>
            <ac:picMk id="11" creationId="{520DEA89-908F-0306-DC48-49CA2DE87A9D}"/>
          </ac:picMkLst>
        </pc:picChg>
        <pc:picChg chg="add mod">
          <ac:chgData name="Ismael Peña-López" userId="ad50cde2fbdf5e5c" providerId="LiveId" clId="{1F8D6840-4FBC-4E47-B457-35434157BAE7}" dt="2025-01-26T18:02:28.493" v="827" actId="164"/>
          <ac:picMkLst>
            <pc:docMk/>
            <pc:sldMk cId="1631881285" sldId="971"/>
            <ac:picMk id="14" creationId="{FF82237C-FC6B-26FC-EFC3-B7FE440C4C4B}"/>
          </ac:picMkLst>
        </pc:picChg>
        <pc:picChg chg="add mod ord">
          <ac:chgData name="Ismael Peña-López" userId="ad50cde2fbdf5e5c" providerId="LiveId" clId="{1F8D6840-4FBC-4E47-B457-35434157BAE7}" dt="2025-01-26T18:02:28.493" v="827" actId="164"/>
          <ac:picMkLst>
            <pc:docMk/>
            <pc:sldMk cId="1631881285" sldId="971"/>
            <ac:picMk id="16" creationId="{0B5EB398-8486-E6C0-1F52-4F37D6E5B953}"/>
          </ac:picMkLst>
        </pc:picChg>
        <pc:picChg chg="add mod">
          <ac:chgData name="Ismael Peña-López" userId="ad50cde2fbdf5e5c" providerId="LiveId" clId="{1F8D6840-4FBC-4E47-B457-35434157BAE7}" dt="2025-01-26T18:46:00.924" v="1164" actId="1076"/>
          <ac:picMkLst>
            <pc:docMk/>
            <pc:sldMk cId="1631881285" sldId="971"/>
            <ac:picMk id="2050" creationId="{E57AC75F-44C5-F1B4-7EE4-0E2AA4A4D600}"/>
          </ac:picMkLst>
        </pc:picChg>
      </pc:sldChg>
      <pc:sldChg chg="addSp delSp modSp add mod modAnim">
        <pc:chgData name="Ismael Peña-López" userId="ad50cde2fbdf5e5c" providerId="LiveId" clId="{1F8D6840-4FBC-4E47-B457-35434157BAE7}" dt="2025-01-26T18:32:54.548" v="1064"/>
        <pc:sldMkLst>
          <pc:docMk/>
          <pc:sldMk cId="541493103" sldId="972"/>
        </pc:sldMkLst>
        <pc:spChg chg="add mod">
          <ac:chgData name="Ismael Peña-López" userId="ad50cde2fbdf5e5c" providerId="LiveId" clId="{1F8D6840-4FBC-4E47-B457-35434157BAE7}" dt="2025-01-26T18:29:44.790" v="1029" actId="1036"/>
          <ac:spMkLst>
            <pc:docMk/>
            <pc:sldMk cId="541493103" sldId="972"/>
            <ac:spMk id="5" creationId="{A77A11DE-FD78-8197-E787-CFE387355A79}"/>
          </ac:spMkLst>
        </pc:spChg>
        <pc:spChg chg="mod">
          <ac:chgData name="Ismael Peña-López" userId="ad50cde2fbdf5e5c" providerId="LiveId" clId="{1F8D6840-4FBC-4E47-B457-35434157BAE7}" dt="2025-01-26T18:15:04.107" v="856" actId="20577"/>
          <ac:spMkLst>
            <pc:docMk/>
            <pc:sldMk cId="541493103" sldId="972"/>
            <ac:spMk id="8194" creationId="{D6C828DF-D4A2-5EF6-298B-C056A3C7025D}"/>
          </ac:spMkLst>
        </pc:spChg>
        <pc:picChg chg="add mod">
          <ac:chgData name="Ismael Peña-López" userId="ad50cde2fbdf5e5c" providerId="LiveId" clId="{1F8D6840-4FBC-4E47-B457-35434157BAE7}" dt="2025-01-26T18:32:40.067" v="1062" actId="1036"/>
          <ac:picMkLst>
            <pc:docMk/>
            <pc:sldMk cId="541493103" sldId="972"/>
            <ac:picMk id="1030" creationId="{B2FCEFDA-423F-4CF9-29C8-F14AA251EF5A}"/>
          </ac:picMkLst>
        </pc:picChg>
        <pc:picChg chg="add mod">
          <ac:chgData name="Ismael Peña-López" userId="ad50cde2fbdf5e5c" providerId="LiveId" clId="{1F8D6840-4FBC-4E47-B457-35434157BAE7}" dt="2025-01-26T18:29:23.281" v="1018" actId="1076"/>
          <ac:picMkLst>
            <pc:docMk/>
            <pc:sldMk cId="541493103" sldId="972"/>
            <ac:picMk id="1032" creationId="{2AC2DD00-363C-3EA7-4207-F7DE37F6AB4D}"/>
          </ac:picMkLst>
        </pc:picChg>
        <pc:picChg chg="add mod">
          <ac:chgData name="Ismael Peña-López" userId="ad50cde2fbdf5e5c" providerId="LiveId" clId="{1F8D6840-4FBC-4E47-B457-35434157BAE7}" dt="2025-01-26T18:29:28.503" v="1019" actId="1076"/>
          <ac:picMkLst>
            <pc:docMk/>
            <pc:sldMk cId="541493103" sldId="972"/>
            <ac:picMk id="1034" creationId="{106D0360-C85F-BDF2-1637-4966A7D502F1}"/>
          </ac:picMkLst>
        </pc:picChg>
      </pc:sldChg>
      <pc:sldChg chg="add del">
        <pc:chgData name="Ismael Peña-López" userId="ad50cde2fbdf5e5c" providerId="LiveId" clId="{1F8D6840-4FBC-4E47-B457-35434157BAE7}" dt="2025-01-26T18:15:22.277" v="867" actId="47"/>
        <pc:sldMkLst>
          <pc:docMk/>
          <pc:sldMk cId="912972329" sldId="973"/>
        </pc:sldMkLst>
      </pc:sldChg>
      <pc:sldChg chg="addSp delSp modSp add mod modAnim">
        <pc:chgData name="Ismael Peña-López" userId="ad50cde2fbdf5e5c" providerId="LiveId" clId="{1F8D6840-4FBC-4E47-B457-35434157BAE7}" dt="2025-01-30T18:52:14.204" v="2739" actId="6549"/>
        <pc:sldMkLst>
          <pc:docMk/>
          <pc:sldMk cId="1551440258" sldId="973"/>
        </pc:sldMkLst>
        <pc:spChg chg="mod topLvl">
          <ac:chgData name="Ismael Peña-López" userId="ad50cde2fbdf5e5c" providerId="LiveId" clId="{1F8D6840-4FBC-4E47-B457-35434157BAE7}" dt="2025-01-26T18:26:09.038" v="978" actId="164"/>
          <ac:spMkLst>
            <pc:docMk/>
            <pc:sldMk cId="1551440258" sldId="973"/>
            <ac:spMk id="4" creationId="{5C5CA3A6-8148-1150-2E05-F0A6F356B29A}"/>
          </ac:spMkLst>
        </pc:spChg>
        <pc:spChg chg="add mod">
          <ac:chgData name="Ismael Peña-López" userId="ad50cde2fbdf5e5c" providerId="LiveId" clId="{1F8D6840-4FBC-4E47-B457-35434157BAE7}" dt="2025-01-26T18:31:28.769" v="1054" actId="14100"/>
          <ac:spMkLst>
            <pc:docMk/>
            <pc:sldMk cId="1551440258" sldId="973"/>
            <ac:spMk id="6" creationId="{B4E4F476-42A2-9C20-40A0-D09FA56FBE3C}"/>
          </ac:spMkLst>
        </pc:spChg>
        <pc:spChg chg="add mod">
          <ac:chgData name="Ismael Peña-López" userId="ad50cde2fbdf5e5c" providerId="LiveId" clId="{1F8D6840-4FBC-4E47-B457-35434157BAE7}" dt="2025-01-26T18:31:41.886" v="1058" actId="1076"/>
          <ac:spMkLst>
            <pc:docMk/>
            <pc:sldMk cId="1551440258" sldId="973"/>
            <ac:spMk id="15" creationId="{51861D47-AD0F-3A01-3966-6D41ED870B2E}"/>
          </ac:spMkLst>
        </pc:spChg>
        <pc:spChg chg="add mod">
          <ac:chgData name="Ismael Peña-López" userId="ad50cde2fbdf5e5c" providerId="LiveId" clId="{1F8D6840-4FBC-4E47-B457-35434157BAE7}" dt="2025-01-26T18:24:47.636" v="955" actId="404"/>
          <ac:spMkLst>
            <pc:docMk/>
            <pc:sldMk cId="1551440258" sldId="973"/>
            <ac:spMk id="19" creationId="{883EA689-58B3-0408-8C35-270B5B6271B2}"/>
          </ac:spMkLst>
        </pc:spChg>
        <pc:spChg chg="add mod">
          <ac:chgData name="Ismael Peña-López" userId="ad50cde2fbdf5e5c" providerId="LiveId" clId="{1F8D6840-4FBC-4E47-B457-35434157BAE7}" dt="2025-01-26T18:29:48.913" v="1030"/>
          <ac:spMkLst>
            <pc:docMk/>
            <pc:sldMk cId="1551440258" sldId="973"/>
            <ac:spMk id="27" creationId="{014F15BE-A86F-896A-8C14-13ED34BA15B2}"/>
          </ac:spMkLst>
        </pc:spChg>
        <pc:spChg chg="mod">
          <ac:chgData name="Ismael Peña-López" userId="ad50cde2fbdf5e5c" providerId="LiveId" clId="{1F8D6840-4FBC-4E47-B457-35434157BAE7}" dt="2025-01-30T18:52:14.204" v="2739" actId="6549"/>
          <ac:spMkLst>
            <pc:docMk/>
            <pc:sldMk cId="1551440258" sldId="973"/>
            <ac:spMk id="8194" creationId="{C2E0B63A-24A1-FAB1-D893-9741CD8A7BC9}"/>
          </ac:spMkLst>
        </pc:spChg>
        <pc:grpChg chg="add mod ord">
          <ac:chgData name="Ismael Peña-López" userId="ad50cde2fbdf5e5c" providerId="LiveId" clId="{1F8D6840-4FBC-4E47-B457-35434157BAE7}" dt="2025-01-26T18:30:29.629" v="1045" actId="166"/>
          <ac:grpSpMkLst>
            <pc:docMk/>
            <pc:sldMk cId="1551440258" sldId="973"/>
            <ac:grpSpMk id="20" creationId="{AA69AB21-E8FC-98DD-9272-4CB1F32F2318}"/>
          </ac:grpSpMkLst>
        </pc:grpChg>
        <pc:grpChg chg="add mod">
          <ac:chgData name="Ismael Peña-López" userId="ad50cde2fbdf5e5c" providerId="LiveId" clId="{1F8D6840-4FBC-4E47-B457-35434157BAE7}" dt="2025-01-26T18:30:19.382" v="1044" actId="14100"/>
          <ac:grpSpMkLst>
            <pc:docMk/>
            <pc:sldMk cId="1551440258" sldId="973"/>
            <ac:grpSpMk id="24" creationId="{D4546665-6101-6C46-2EC2-7E6E046B1535}"/>
          </ac:grpSpMkLst>
        </pc:grpChg>
        <pc:grpChg chg="add mod ord">
          <ac:chgData name="Ismael Peña-López" userId="ad50cde2fbdf5e5c" providerId="LiveId" clId="{1F8D6840-4FBC-4E47-B457-35434157BAE7}" dt="2025-01-26T18:31:34.169" v="1056" actId="1076"/>
          <ac:grpSpMkLst>
            <pc:docMk/>
            <pc:sldMk cId="1551440258" sldId="973"/>
            <ac:grpSpMk id="25" creationId="{65A0C1AC-3D4C-58E5-5880-03B6AB7B9BF0}"/>
          </ac:grpSpMkLst>
        </pc:grpChg>
        <pc:grpChg chg="add mod ord">
          <ac:chgData name="Ismael Peña-López" userId="ad50cde2fbdf5e5c" providerId="LiveId" clId="{1F8D6840-4FBC-4E47-B457-35434157BAE7}" dt="2025-01-26T18:31:37.887" v="1057" actId="1076"/>
          <ac:grpSpMkLst>
            <pc:docMk/>
            <pc:sldMk cId="1551440258" sldId="973"/>
            <ac:grpSpMk id="26" creationId="{74D2A087-EA37-FBE8-BAF3-19BB20BD0B5E}"/>
          </ac:grpSpMkLst>
        </pc:grpChg>
        <pc:picChg chg="add mod">
          <ac:chgData name="Ismael Peña-López" userId="ad50cde2fbdf5e5c" providerId="LiveId" clId="{1F8D6840-4FBC-4E47-B457-35434157BAE7}" dt="2025-01-26T18:26:23.901" v="983" actId="164"/>
          <ac:picMkLst>
            <pc:docMk/>
            <pc:sldMk cId="1551440258" sldId="973"/>
            <ac:picMk id="3" creationId="{88882432-3B54-2E54-546B-3BB74096DAE9}"/>
          </ac:picMkLst>
        </pc:picChg>
        <pc:picChg chg="add mod">
          <ac:chgData name="Ismael Peña-López" userId="ad50cde2fbdf5e5c" providerId="LiveId" clId="{1F8D6840-4FBC-4E47-B457-35434157BAE7}" dt="2025-01-26T18:31:25.646" v="1053" actId="1076"/>
          <ac:picMkLst>
            <pc:docMk/>
            <pc:sldMk cId="1551440258" sldId="973"/>
            <ac:picMk id="13" creationId="{6097D854-FF9F-6F8F-9FAC-137EC037FD69}"/>
          </ac:picMkLst>
        </pc:picChg>
        <pc:picChg chg="add mod">
          <ac:chgData name="Ismael Peña-López" userId="ad50cde2fbdf5e5c" providerId="LiveId" clId="{1F8D6840-4FBC-4E47-B457-35434157BAE7}" dt="2025-01-26T18:24:39.422" v="946" actId="164"/>
          <ac:picMkLst>
            <pc:docMk/>
            <pc:sldMk cId="1551440258" sldId="973"/>
            <ac:picMk id="17" creationId="{FF635A51-39CC-8E5D-48B2-BED9385EAF62}"/>
          </ac:picMkLst>
        </pc:picChg>
        <pc:picChg chg="add mod">
          <ac:chgData name="Ismael Peña-López" userId="ad50cde2fbdf5e5c" providerId="LiveId" clId="{1F8D6840-4FBC-4E47-B457-35434157BAE7}" dt="2025-01-26T18:26:09.038" v="978" actId="164"/>
          <ac:picMkLst>
            <pc:docMk/>
            <pc:sldMk cId="1551440258" sldId="973"/>
            <ac:picMk id="23" creationId="{C7F7254B-F876-B197-D32D-77304911D27A}"/>
          </ac:picMkLst>
        </pc:picChg>
      </pc:sldChg>
      <pc:sldChg chg="addSp delSp modSp add mod ord modAnim">
        <pc:chgData name="Ismael Peña-López" userId="ad50cde2fbdf5e5c" providerId="LiveId" clId="{1F8D6840-4FBC-4E47-B457-35434157BAE7}" dt="2025-01-26T18:46:16.282" v="1167"/>
        <pc:sldMkLst>
          <pc:docMk/>
          <pc:sldMk cId="2276974679" sldId="974"/>
        </pc:sldMkLst>
        <pc:spChg chg="add mod">
          <ac:chgData name="Ismael Peña-López" userId="ad50cde2fbdf5e5c" providerId="LiveId" clId="{1F8D6840-4FBC-4E47-B457-35434157BAE7}" dt="2025-01-26T18:43:19.731" v="1125"/>
          <ac:spMkLst>
            <pc:docMk/>
            <pc:sldMk cId="2276974679" sldId="974"/>
            <ac:spMk id="3" creationId="{946F8E54-7F2C-035E-4B85-01A4B2139B52}"/>
          </ac:spMkLst>
        </pc:spChg>
        <pc:picChg chg="mod ord">
          <ac:chgData name="Ismael Peña-López" userId="ad50cde2fbdf5e5c" providerId="LiveId" clId="{1F8D6840-4FBC-4E47-B457-35434157BAE7}" dt="2025-01-26T18:45:12.540" v="1143" actId="14100"/>
          <ac:picMkLst>
            <pc:docMk/>
            <pc:sldMk cId="2276974679" sldId="974"/>
            <ac:picMk id="20" creationId="{560CF6E1-F246-E680-5955-6F82D05824C9}"/>
          </ac:picMkLst>
        </pc:picChg>
        <pc:picChg chg="mod ord">
          <ac:chgData name="Ismael Peña-López" userId="ad50cde2fbdf5e5c" providerId="LiveId" clId="{1F8D6840-4FBC-4E47-B457-35434157BAE7}" dt="2025-01-26T18:44:44.892" v="1133" actId="167"/>
          <ac:picMkLst>
            <pc:docMk/>
            <pc:sldMk cId="2276974679" sldId="974"/>
            <ac:picMk id="22" creationId="{4F24E768-E803-8EB0-DC70-1BD502CADB4F}"/>
          </ac:picMkLst>
        </pc:picChg>
        <pc:picChg chg="mod ord">
          <ac:chgData name="Ismael Peña-López" userId="ad50cde2fbdf5e5c" providerId="LiveId" clId="{1F8D6840-4FBC-4E47-B457-35434157BAE7}" dt="2025-01-26T18:45:03.635" v="1140" actId="1076"/>
          <ac:picMkLst>
            <pc:docMk/>
            <pc:sldMk cId="2276974679" sldId="974"/>
            <ac:picMk id="24" creationId="{5EB2764C-8E88-C93C-CCBA-B13455C176B4}"/>
          </ac:picMkLst>
        </pc:picChg>
        <pc:picChg chg="mod">
          <ac:chgData name="Ismael Peña-López" userId="ad50cde2fbdf5e5c" providerId="LiveId" clId="{1F8D6840-4FBC-4E47-B457-35434157BAE7}" dt="2025-01-26T18:44:47.100" v="1134" actId="1076"/>
          <ac:picMkLst>
            <pc:docMk/>
            <pc:sldMk cId="2276974679" sldId="974"/>
            <ac:picMk id="26" creationId="{63750E20-EAD4-3D8C-4E34-4D24F5CFDCEF}"/>
          </ac:picMkLst>
        </pc:picChg>
      </pc:sldChg>
      <pc:sldChg chg="addSp delSp modSp add mod">
        <pc:chgData name="Ismael Peña-López" userId="ad50cde2fbdf5e5c" providerId="LiveId" clId="{1F8D6840-4FBC-4E47-B457-35434157BAE7}" dt="2025-01-26T18:48:17.481" v="1221" actId="20577"/>
        <pc:sldMkLst>
          <pc:docMk/>
          <pc:sldMk cId="2737673467" sldId="975"/>
        </pc:sldMkLst>
        <pc:spChg chg="add mod">
          <ac:chgData name="Ismael Peña-López" userId="ad50cde2fbdf5e5c" providerId="LiveId" clId="{1F8D6840-4FBC-4E47-B457-35434157BAE7}" dt="2025-01-26T18:48:17.481" v="1221" actId="20577"/>
          <ac:spMkLst>
            <pc:docMk/>
            <pc:sldMk cId="2737673467" sldId="975"/>
            <ac:spMk id="13" creationId="{DF99E145-4D20-78B3-3FC9-A2EE8DF77F60}"/>
          </ac:spMkLst>
        </pc:spChg>
        <pc:spChg chg="mod">
          <ac:chgData name="Ismael Peña-López" userId="ad50cde2fbdf5e5c" providerId="LiveId" clId="{1F8D6840-4FBC-4E47-B457-35434157BAE7}" dt="2025-01-26T18:47:48.064" v="1214" actId="20577"/>
          <ac:spMkLst>
            <pc:docMk/>
            <pc:sldMk cId="2737673467" sldId="975"/>
            <ac:spMk id="8194" creationId="{DD717C9D-C926-4D6E-FDB0-FAF260A42009}"/>
          </ac:spMkLst>
        </pc:spChg>
        <pc:picChg chg="add mod">
          <ac:chgData name="Ismael Peña-López" userId="ad50cde2fbdf5e5c" providerId="LiveId" clId="{1F8D6840-4FBC-4E47-B457-35434157BAE7}" dt="2025-01-26T18:47:27.435" v="1203" actId="1076"/>
          <ac:picMkLst>
            <pc:docMk/>
            <pc:sldMk cId="2737673467" sldId="975"/>
            <ac:picMk id="11" creationId="{047AE42B-C05E-3D77-4807-415D472723A9}"/>
          </ac:picMkLst>
        </pc:picChg>
      </pc:sldChg>
      <pc:sldChg chg="modSp add mod ord">
        <pc:chgData name="Ismael Peña-López" userId="ad50cde2fbdf5e5c" providerId="LiveId" clId="{1F8D6840-4FBC-4E47-B457-35434157BAE7}" dt="2025-01-30T19:05:30.427" v="2746" actId="6549"/>
        <pc:sldMkLst>
          <pc:docMk/>
          <pc:sldMk cId="2954705609" sldId="976"/>
        </pc:sldMkLst>
        <pc:spChg chg="mod">
          <ac:chgData name="Ismael Peña-López" userId="ad50cde2fbdf5e5c" providerId="LiveId" clId="{1F8D6840-4FBC-4E47-B457-35434157BAE7}" dt="2025-01-30T19:05:30.427" v="2746" actId="6549"/>
          <ac:spMkLst>
            <pc:docMk/>
            <pc:sldMk cId="2954705609" sldId="976"/>
            <ac:spMk id="2" creationId="{9AE61708-86DE-35C6-B7C7-54C445F28C7A}"/>
          </ac:spMkLst>
        </pc:spChg>
        <pc:spChg chg="mod">
          <ac:chgData name="Ismael Peña-López" userId="ad50cde2fbdf5e5c" providerId="LiveId" clId="{1F8D6840-4FBC-4E47-B457-35434157BAE7}" dt="2025-01-26T19:13:32.750" v="2585" actId="6549"/>
          <ac:spMkLst>
            <pc:docMk/>
            <pc:sldMk cId="2954705609" sldId="976"/>
            <ac:spMk id="8194" creationId="{B0B3BDDE-60CB-BB40-76E4-BF58D370E5C3}"/>
          </ac:spMkLst>
        </pc:spChg>
      </pc:sldChg>
      <pc:sldChg chg="modSp add mod">
        <pc:chgData name="Ismael Peña-López" userId="ad50cde2fbdf5e5c" providerId="LiveId" clId="{1F8D6840-4FBC-4E47-B457-35434157BAE7}" dt="2025-01-26T19:15:04.409" v="2606" actId="20577"/>
        <pc:sldMkLst>
          <pc:docMk/>
          <pc:sldMk cId="3858684433" sldId="977"/>
        </pc:sldMkLst>
        <pc:spChg chg="mod">
          <ac:chgData name="Ismael Peña-López" userId="ad50cde2fbdf5e5c" providerId="LiveId" clId="{1F8D6840-4FBC-4E47-B457-35434157BAE7}" dt="2025-01-26T19:15:04.409" v="2606" actId="20577"/>
          <ac:spMkLst>
            <pc:docMk/>
            <pc:sldMk cId="3858684433" sldId="977"/>
            <ac:spMk id="2" creationId="{3A702CC5-C614-2702-2B96-B5BA100BDC8E}"/>
          </ac:spMkLst>
        </pc:spChg>
        <pc:spChg chg="mod">
          <ac:chgData name="Ismael Peña-López" userId="ad50cde2fbdf5e5c" providerId="LiveId" clId="{1F8D6840-4FBC-4E47-B457-35434157BAE7}" dt="2025-01-26T19:11:27.149" v="2555" actId="6549"/>
          <ac:spMkLst>
            <pc:docMk/>
            <pc:sldMk cId="3858684433" sldId="977"/>
            <ac:spMk id="8194" creationId="{F3185A76-EAE7-B965-C5F4-76E1430AF8E9}"/>
          </ac:spMkLst>
        </pc:spChg>
      </pc:sldChg>
      <pc:sldChg chg="modSp add mod">
        <pc:chgData name="Ismael Peña-López" userId="ad50cde2fbdf5e5c" providerId="LiveId" clId="{1F8D6840-4FBC-4E47-B457-35434157BAE7}" dt="2025-01-26T19:16:17.185" v="2640" actId="6549"/>
        <pc:sldMkLst>
          <pc:docMk/>
          <pc:sldMk cId="596508922" sldId="978"/>
        </pc:sldMkLst>
        <pc:spChg chg="mod">
          <ac:chgData name="Ismael Peña-López" userId="ad50cde2fbdf5e5c" providerId="LiveId" clId="{1F8D6840-4FBC-4E47-B457-35434157BAE7}" dt="2025-01-26T19:16:17.185" v="2640" actId="6549"/>
          <ac:spMkLst>
            <pc:docMk/>
            <pc:sldMk cId="596508922" sldId="978"/>
            <ac:spMk id="2" creationId="{238CD914-1D6E-D062-3EE9-7ED3A6ACBB7D}"/>
          </ac:spMkLst>
        </pc:spChg>
        <pc:spChg chg="mod">
          <ac:chgData name="Ismael Peña-López" userId="ad50cde2fbdf5e5c" providerId="LiveId" clId="{1F8D6840-4FBC-4E47-B457-35434157BAE7}" dt="2025-01-26T19:15:30.317" v="2619" actId="6549"/>
          <ac:spMkLst>
            <pc:docMk/>
            <pc:sldMk cId="596508922" sldId="978"/>
            <ac:spMk id="8194" creationId="{7563B24A-8E6D-F610-4341-A01C589D6474}"/>
          </ac:spMkLst>
        </pc:spChg>
      </pc:sldChg>
      <pc:sldChg chg="delSp modSp add mod ord">
        <pc:chgData name="Ismael Peña-López" userId="ad50cde2fbdf5e5c" providerId="LiveId" clId="{1F8D6840-4FBC-4E47-B457-35434157BAE7}" dt="2025-01-30T19:04:25.208" v="2740" actId="478"/>
        <pc:sldMkLst>
          <pc:docMk/>
          <pc:sldMk cId="4223133762" sldId="979"/>
        </pc:sldMkLst>
        <pc:spChg chg="mod">
          <ac:chgData name="Ismael Peña-López" userId="ad50cde2fbdf5e5c" providerId="LiveId" clId="{1F8D6840-4FBC-4E47-B457-35434157BAE7}" dt="2025-01-26T19:17:06.904" v="2663" actId="20577"/>
          <ac:spMkLst>
            <pc:docMk/>
            <pc:sldMk cId="4223133762" sldId="979"/>
            <ac:spMk id="8194" creationId="{D89EBD76-D7AC-BDFB-6C66-E16A58C36286}"/>
          </ac:spMkLst>
        </pc:spChg>
        <pc:spChg chg="mod">
          <ac:chgData name="Ismael Peña-López" userId="ad50cde2fbdf5e5c" providerId="LiveId" clId="{1F8D6840-4FBC-4E47-B457-35434157BAE7}" dt="2025-01-26T19:18:45.541" v="2731" actId="5793"/>
          <ac:spMkLst>
            <pc:docMk/>
            <pc:sldMk cId="4223133762" sldId="979"/>
            <ac:spMk id="50179" creationId="{710B9C23-C4F4-5070-E7B7-77A7CF29FFA2}"/>
          </ac:spMkLst>
        </pc:spChg>
      </pc:sldChg>
    </pc:docChg>
  </pc:docChgLst>
  <pc:docChgLst>
    <pc:chgData name="Ismael Peña-López" userId="ad50cde2fbdf5e5c" providerId="LiveId" clId="{25F7A8DF-DAF9-4621-B229-4958D3BA935A}"/>
    <pc:docChg chg="undo custSel modSld">
      <pc:chgData name="Ismael Peña-López" userId="ad50cde2fbdf5e5c" providerId="LiveId" clId="{25F7A8DF-DAF9-4621-B229-4958D3BA935A}" dt="2025-03-05T09:18:32.295" v="163" actId="20577"/>
      <pc:docMkLst>
        <pc:docMk/>
      </pc:docMkLst>
      <pc:sldChg chg="modSp mod">
        <pc:chgData name="Ismael Peña-López" userId="ad50cde2fbdf5e5c" providerId="LiveId" clId="{25F7A8DF-DAF9-4621-B229-4958D3BA935A}" dt="2025-03-05T09:16:51.594" v="91" actId="20577"/>
        <pc:sldMkLst>
          <pc:docMk/>
          <pc:sldMk cId="0" sldId="256"/>
        </pc:sldMkLst>
        <pc:spChg chg="mod">
          <ac:chgData name="Ismael Peña-López" userId="ad50cde2fbdf5e5c" providerId="LiveId" clId="{25F7A8DF-DAF9-4621-B229-4958D3BA935A}" dt="2025-03-05T09:16:21.048" v="33" actId="14100"/>
          <ac:spMkLst>
            <pc:docMk/>
            <pc:sldMk cId="0" sldId="256"/>
            <ac:spMk id="3" creationId="{F6D9CEEC-6D72-83B8-6EC5-5043FF1F984D}"/>
          </ac:spMkLst>
        </pc:spChg>
        <pc:spChg chg="mod">
          <ac:chgData name="Ismael Peña-López" userId="ad50cde2fbdf5e5c" providerId="LiveId" clId="{25F7A8DF-DAF9-4621-B229-4958D3BA935A}" dt="2025-03-05T09:16:51.594" v="91" actId="20577"/>
          <ac:spMkLst>
            <pc:docMk/>
            <pc:sldMk cId="0" sldId="256"/>
            <ac:spMk id="7170" creationId="{6F3D26AA-A584-4C27-97CF-2EABD63F60BB}"/>
          </ac:spMkLst>
        </pc:spChg>
        <pc:spChg chg="mod">
          <ac:chgData name="Ismael Peña-López" userId="ad50cde2fbdf5e5c" providerId="LiveId" clId="{25F7A8DF-DAF9-4621-B229-4958D3BA935A}" dt="2025-03-05T09:16:24.069" v="34" actId="1035"/>
          <ac:spMkLst>
            <pc:docMk/>
            <pc:sldMk cId="0" sldId="256"/>
            <ac:spMk id="7171" creationId="{D95C27FE-415D-4B41-B4A1-A2FE419EF859}"/>
          </ac:spMkLst>
        </pc:spChg>
      </pc:sldChg>
      <pc:sldChg chg="modSp mod">
        <pc:chgData name="Ismael Peña-López" userId="ad50cde2fbdf5e5c" providerId="LiveId" clId="{25F7A8DF-DAF9-4621-B229-4958D3BA935A}" dt="2025-03-05T09:17:51.527" v="107" actId="6549"/>
        <pc:sldMkLst>
          <pc:docMk/>
          <pc:sldMk cId="0" sldId="263"/>
        </pc:sldMkLst>
        <pc:spChg chg="mod">
          <ac:chgData name="Ismael Peña-López" userId="ad50cde2fbdf5e5c" providerId="LiveId" clId="{25F7A8DF-DAF9-4621-B229-4958D3BA935A}" dt="2025-03-05T09:17:51.527" v="107" actId="6549"/>
          <ac:spMkLst>
            <pc:docMk/>
            <pc:sldMk cId="0" sldId="263"/>
            <ac:spMk id="2" creationId="{AC6ADE5C-AF57-DF6E-EABC-9A3FF46E5994}"/>
          </ac:spMkLst>
        </pc:spChg>
      </pc:sldChg>
      <pc:sldChg chg="modSp mod">
        <pc:chgData name="Ismael Peña-López" userId="ad50cde2fbdf5e5c" providerId="LiveId" clId="{25F7A8DF-DAF9-4621-B229-4958D3BA935A}" dt="2025-03-05T09:18:32.295" v="163" actId="20577"/>
        <pc:sldMkLst>
          <pc:docMk/>
          <pc:sldMk cId="0" sldId="918"/>
        </pc:sldMkLst>
        <pc:spChg chg="mod">
          <ac:chgData name="Ismael Peña-López" userId="ad50cde2fbdf5e5c" providerId="LiveId" clId="{25F7A8DF-DAF9-4621-B229-4958D3BA935A}" dt="2025-03-05T09:18:32.295" v="163" actId="20577"/>
          <ac:spMkLst>
            <pc:docMk/>
            <pc:sldMk cId="0" sldId="918"/>
            <ac:spMk id="3" creationId="{1CA67905-8140-6155-17D7-42BB337B3AD8}"/>
          </ac:spMkLst>
        </pc:spChg>
      </pc:sldChg>
      <pc:sldChg chg="modSp mod">
        <pc:chgData name="Ismael Peña-López" userId="ad50cde2fbdf5e5c" providerId="LiveId" clId="{25F7A8DF-DAF9-4621-B229-4958D3BA935A}" dt="2025-03-05T09:18:15.354" v="135" actId="20577"/>
        <pc:sldMkLst>
          <pc:docMk/>
          <pc:sldMk cId="4182541220" sldId="961"/>
        </pc:sldMkLst>
        <pc:spChg chg="mod">
          <ac:chgData name="Ismael Peña-López" userId="ad50cde2fbdf5e5c" providerId="LiveId" clId="{25F7A8DF-DAF9-4621-B229-4958D3BA935A}" dt="2025-03-05T09:18:15.354" v="135" actId="20577"/>
          <ac:spMkLst>
            <pc:docMk/>
            <pc:sldMk cId="4182541220" sldId="961"/>
            <ac:spMk id="9219" creationId="{759DB4AE-2299-4A9C-212D-BA03E0D46405}"/>
          </ac:spMkLst>
        </pc:spChg>
      </pc:sldChg>
    </pc:docChg>
  </pc:docChgLst>
  <pc:docChgLst>
    <pc:chgData name="Ismael Peña-López" userId="ad50cde2fbdf5e5c" providerId="LiveId" clId="{28AA8A51-4A18-457C-B4E8-38E301B8CFFB}"/>
    <pc:docChg chg="undo custSel modSld modNotesMaster">
      <pc:chgData name="Ismael Peña-López" userId="ad50cde2fbdf5e5c" providerId="LiveId" clId="{28AA8A51-4A18-457C-B4E8-38E301B8CFFB}" dt="2025-01-31T10:42:52.794" v="69"/>
      <pc:docMkLst>
        <pc:docMk/>
      </pc:docMkLst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0" sldId="39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0" sldId="417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215868732" sldId="42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183065823" sldId="44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80450319" sldId="47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033768957" sldId="483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0" sldId="490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0" sldId="491"/>
        </pc:sldMkLst>
      </pc:sldChg>
      <pc:sldChg chg="addSp modSp mod">
        <pc:chgData name="Ismael Peña-López" userId="ad50cde2fbdf5e5c" providerId="LiveId" clId="{28AA8A51-4A18-457C-B4E8-38E301B8CFFB}" dt="2025-01-31T10:34:36.805" v="42" actId="1036"/>
        <pc:sldMkLst>
          <pc:docMk/>
          <pc:sldMk cId="2085877209" sldId="500"/>
        </pc:sldMkLst>
        <pc:spChg chg="add mod">
          <ac:chgData name="Ismael Peña-López" userId="ad50cde2fbdf5e5c" providerId="LiveId" clId="{28AA8A51-4A18-457C-B4E8-38E301B8CFFB}" dt="2025-01-31T10:34:36.805" v="42" actId="1036"/>
          <ac:spMkLst>
            <pc:docMk/>
            <pc:sldMk cId="2085877209" sldId="500"/>
            <ac:spMk id="3" creationId="{8272CD9F-94BA-0955-5B43-EC36977414AC}"/>
          </ac:spMkLst>
        </pc:spChg>
        <pc:spChg chg="mod">
          <ac:chgData name="Ismael Peña-López" userId="ad50cde2fbdf5e5c" providerId="LiveId" clId="{28AA8A51-4A18-457C-B4E8-38E301B8CFFB}" dt="2025-01-31T10:34:35.194" v="41" actId="553"/>
          <ac:spMkLst>
            <pc:docMk/>
            <pc:sldMk cId="2085877209" sldId="500"/>
            <ac:spMk id="4" creationId="{D76C9520-5B2E-33AD-F70D-4897F79A0A8B}"/>
          </ac:spMkLst>
        </pc:spChg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172335377" sldId="675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188030260" sldId="67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794463912" sldId="677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844861654" sldId="67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090889281" sldId="683"/>
        </pc:sldMkLst>
      </pc:sldChg>
      <pc:sldChg chg="addSp modSp mod">
        <pc:chgData name="Ismael Peña-López" userId="ad50cde2fbdf5e5c" providerId="LiveId" clId="{28AA8A51-4A18-457C-B4E8-38E301B8CFFB}" dt="2025-01-31T10:33:32.965" v="35" actId="1036"/>
        <pc:sldMkLst>
          <pc:docMk/>
          <pc:sldMk cId="2325077805" sldId="781"/>
        </pc:sldMkLst>
        <pc:spChg chg="mod">
          <ac:chgData name="Ismael Peña-López" userId="ad50cde2fbdf5e5c" providerId="LiveId" clId="{28AA8A51-4A18-457C-B4E8-38E301B8CFFB}" dt="2025-01-31T10:33:14.845" v="28" actId="1076"/>
          <ac:spMkLst>
            <pc:docMk/>
            <pc:sldMk cId="2325077805" sldId="781"/>
            <ac:spMk id="3" creationId="{5550C7A4-9E84-F7EE-3C74-AB3AF9E2B682}"/>
          </ac:spMkLst>
        </pc:spChg>
        <pc:spChg chg="mod">
          <ac:chgData name="Ismael Peña-López" userId="ad50cde2fbdf5e5c" providerId="LiveId" clId="{28AA8A51-4A18-457C-B4E8-38E301B8CFFB}" dt="2025-01-31T10:33:14.845" v="28" actId="1076"/>
          <ac:spMkLst>
            <pc:docMk/>
            <pc:sldMk cId="2325077805" sldId="781"/>
            <ac:spMk id="4" creationId="{A7914D01-5982-BCED-5790-F8A0D1815993}"/>
          </ac:spMkLst>
        </pc:spChg>
        <pc:spChg chg="mod">
          <ac:chgData name="Ismael Peña-López" userId="ad50cde2fbdf5e5c" providerId="LiveId" clId="{28AA8A51-4A18-457C-B4E8-38E301B8CFFB}" dt="2025-01-31T10:33:14.845" v="28" actId="1076"/>
          <ac:spMkLst>
            <pc:docMk/>
            <pc:sldMk cId="2325077805" sldId="781"/>
            <ac:spMk id="5" creationId="{27533846-4A4F-6F02-11FE-C6D7EE5F5AC0}"/>
          </ac:spMkLst>
        </pc:spChg>
        <pc:spChg chg="add mod">
          <ac:chgData name="Ismael Peña-López" userId="ad50cde2fbdf5e5c" providerId="LiveId" clId="{28AA8A51-4A18-457C-B4E8-38E301B8CFFB}" dt="2025-01-31T10:33:14.845" v="28" actId="1076"/>
          <ac:spMkLst>
            <pc:docMk/>
            <pc:sldMk cId="2325077805" sldId="781"/>
            <ac:spMk id="6" creationId="{F17875D3-50EE-83DE-4112-08398236781D}"/>
          </ac:spMkLst>
        </pc:spChg>
        <pc:spChg chg="mod">
          <ac:chgData name="Ismael Peña-López" userId="ad50cde2fbdf5e5c" providerId="LiveId" clId="{28AA8A51-4A18-457C-B4E8-38E301B8CFFB}" dt="2025-01-31T10:33:32.965" v="35" actId="1036"/>
          <ac:spMkLst>
            <pc:docMk/>
            <pc:sldMk cId="2325077805" sldId="781"/>
            <ac:spMk id="17" creationId="{DA068DE9-E58D-8E41-49A0-566315332DF7}"/>
          </ac:spMkLst>
        </pc:spChg>
        <pc:spChg chg="mod">
          <ac:chgData name="Ismael Peña-López" userId="ad50cde2fbdf5e5c" providerId="LiveId" clId="{28AA8A51-4A18-457C-B4E8-38E301B8CFFB}" dt="2025-01-31T10:33:32.965" v="35" actId="1036"/>
          <ac:spMkLst>
            <pc:docMk/>
            <pc:sldMk cId="2325077805" sldId="781"/>
            <ac:spMk id="18" creationId="{FFC57A94-01F8-89BB-D17B-DB6E3B56FD36}"/>
          </ac:spMkLst>
        </pc:spChg>
        <pc:spChg chg="mod">
          <ac:chgData name="Ismael Peña-López" userId="ad50cde2fbdf5e5c" providerId="LiveId" clId="{28AA8A51-4A18-457C-B4E8-38E301B8CFFB}" dt="2025-01-31T10:33:32.965" v="35" actId="1036"/>
          <ac:spMkLst>
            <pc:docMk/>
            <pc:sldMk cId="2325077805" sldId="781"/>
            <ac:spMk id="19" creationId="{CB731B99-34E7-CEC4-B4C6-145FD8BF6222}"/>
          </ac:spMkLst>
        </pc:spChg>
        <pc:spChg chg="mod">
          <ac:chgData name="Ismael Peña-López" userId="ad50cde2fbdf5e5c" providerId="LiveId" clId="{28AA8A51-4A18-457C-B4E8-38E301B8CFFB}" dt="2025-01-31T10:33:32.965" v="35" actId="1036"/>
          <ac:spMkLst>
            <pc:docMk/>
            <pc:sldMk cId="2325077805" sldId="781"/>
            <ac:spMk id="20" creationId="{B11ED0AC-6853-D2F2-5FCB-9B0BD6B8B3E1}"/>
          </ac:spMkLst>
        </pc:spChg>
        <pc:spChg chg="mod">
          <ac:chgData name="Ismael Peña-López" userId="ad50cde2fbdf5e5c" providerId="LiveId" clId="{28AA8A51-4A18-457C-B4E8-38E301B8CFFB}" dt="2025-01-31T10:33:32.965" v="35" actId="1036"/>
          <ac:spMkLst>
            <pc:docMk/>
            <pc:sldMk cId="2325077805" sldId="781"/>
            <ac:spMk id="21" creationId="{2AA21767-9527-AB97-E932-A2AF78B59673}"/>
          </ac:spMkLst>
        </pc:spChg>
        <pc:spChg chg="mod">
          <ac:chgData name="Ismael Peña-López" userId="ad50cde2fbdf5e5c" providerId="LiveId" clId="{28AA8A51-4A18-457C-B4E8-38E301B8CFFB}" dt="2025-01-31T10:33:32.965" v="35" actId="1036"/>
          <ac:spMkLst>
            <pc:docMk/>
            <pc:sldMk cId="2325077805" sldId="781"/>
            <ac:spMk id="22" creationId="{1C2B669B-9231-247E-1E27-01D3CCAC7F7A}"/>
          </ac:spMkLst>
        </pc:spChg>
        <pc:spChg chg="mod">
          <ac:chgData name="Ismael Peña-López" userId="ad50cde2fbdf5e5c" providerId="LiveId" clId="{28AA8A51-4A18-457C-B4E8-38E301B8CFFB}" dt="2025-01-31T10:33:32.965" v="35" actId="1036"/>
          <ac:spMkLst>
            <pc:docMk/>
            <pc:sldMk cId="2325077805" sldId="781"/>
            <ac:spMk id="26" creationId="{F6DE555D-7C42-63F7-BC9C-C988E54DFF98}"/>
          </ac:spMkLst>
        </pc:spChg>
        <pc:spChg chg="mod">
          <ac:chgData name="Ismael Peña-López" userId="ad50cde2fbdf5e5c" providerId="LiveId" clId="{28AA8A51-4A18-457C-B4E8-38E301B8CFFB}" dt="2025-01-31T10:33:32.965" v="35" actId="1036"/>
          <ac:spMkLst>
            <pc:docMk/>
            <pc:sldMk cId="2325077805" sldId="781"/>
            <ac:spMk id="34" creationId="{63A264CA-ED65-2E55-8AC7-1F830AD45DD4}"/>
          </ac:spMkLst>
        </pc:spChg>
        <pc:spChg chg="mod">
          <ac:chgData name="Ismael Peña-López" userId="ad50cde2fbdf5e5c" providerId="LiveId" clId="{28AA8A51-4A18-457C-B4E8-38E301B8CFFB}" dt="2025-01-31T10:33:32.965" v="35" actId="1036"/>
          <ac:spMkLst>
            <pc:docMk/>
            <pc:sldMk cId="2325077805" sldId="781"/>
            <ac:spMk id="36" creationId="{E0EB9DCE-EB30-B9C6-8FE2-D06F09A64F5E}"/>
          </ac:spMkLst>
        </pc:spChg>
        <pc:spChg chg="mod">
          <ac:chgData name="Ismael Peña-López" userId="ad50cde2fbdf5e5c" providerId="LiveId" clId="{28AA8A51-4A18-457C-B4E8-38E301B8CFFB}" dt="2025-01-31T10:33:32.965" v="35" actId="1036"/>
          <ac:spMkLst>
            <pc:docMk/>
            <pc:sldMk cId="2325077805" sldId="781"/>
            <ac:spMk id="39" creationId="{AFD49368-1D0A-B02B-5230-A0E8061B22CC}"/>
          </ac:spMkLst>
        </pc:spChg>
        <pc:cxnChg chg="mod">
          <ac:chgData name="Ismael Peña-López" userId="ad50cde2fbdf5e5c" providerId="LiveId" clId="{28AA8A51-4A18-457C-B4E8-38E301B8CFFB}" dt="2025-01-31T10:33:11.275" v="27" actId="1076"/>
          <ac:cxnSpMkLst>
            <pc:docMk/>
            <pc:sldMk cId="2325077805" sldId="781"/>
            <ac:cxnSpMk id="14" creationId="{88955DC3-624D-4D6E-84B0-2C30633D536D}"/>
          </ac:cxnSpMkLst>
        </pc:cxnChg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948615503" sldId="789"/>
        </pc:sldMkLst>
      </pc:sldChg>
      <pc:sldChg chg="addSp delSp modSp mod">
        <pc:chgData name="Ismael Peña-López" userId="ad50cde2fbdf5e5c" providerId="LiveId" clId="{28AA8A51-4A18-457C-B4E8-38E301B8CFFB}" dt="2025-01-31T10:33:21.844" v="32" actId="1035"/>
        <pc:sldMkLst>
          <pc:docMk/>
          <pc:sldMk cId="3919282167" sldId="880"/>
        </pc:sldMkLst>
        <pc:spChg chg="add mod">
          <ac:chgData name="Ismael Peña-López" userId="ad50cde2fbdf5e5c" providerId="LiveId" clId="{28AA8A51-4A18-457C-B4E8-38E301B8CFFB}" dt="2025-01-31T10:33:21.844" v="32" actId="1035"/>
          <ac:spMkLst>
            <pc:docMk/>
            <pc:sldMk cId="3919282167" sldId="880"/>
            <ac:spMk id="5" creationId="{F186E829-C65A-C18A-AEF4-DC63C0F84D88}"/>
          </ac:spMkLst>
        </pc:spChg>
        <pc:spChg chg="add mod">
          <ac:chgData name="Ismael Peña-López" userId="ad50cde2fbdf5e5c" providerId="LiveId" clId="{28AA8A51-4A18-457C-B4E8-38E301B8CFFB}" dt="2025-01-31T10:33:21.844" v="32" actId="1035"/>
          <ac:spMkLst>
            <pc:docMk/>
            <pc:sldMk cId="3919282167" sldId="880"/>
            <ac:spMk id="6" creationId="{5FB83B2C-DBE5-FDF4-BD21-5248891AF4EC}"/>
          </ac:spMkLst>
        </pc:spChg>
        <pc:spChg chg="add mod">
          <ac:chgData name="Ismael Peña-López" userId="ad50cde2fbdf5e5c" providerId="LiveId" clId="{28AA8A51-4A18-457C-B4E8-38E301B8CFFB}" dt="2025-01-31T10:33:21.844" v="32" actId="1035"/>
          <ac:spMkLst>
            <pc:docMk/>
            <pc:sldMk cId="3919282167" sldId="880"/>
            <ac:spMk id="7" creationId="{015033CF-9AEB-757F-8326-EF6E6D0F3CF1}"/>
          </ac:spMkLst>
        </pc:spChg>
        <pc:spChg chg="add mod">
          <ac:chgData name="Ismael Peña-López" userId="ad50cde2fbdf5e5c" providerId="LiveId" clId="{28AA8A51-4A18-457C-B4E8-38E301B8CFFB}" dt="2025-01-31T10:33:21.844" v="32" actId="1035"/>
          <ac:spMkLst>
            <pc:docMk/>
            <pc:sldMk cId="3919282167" sldId="880"/>
            <ac:spMk id="8" creationId="{933E07EF-5D52-CAFA-E228-487622433BCA}"/>
          </ac:spMkLst>
        </pc:spChg>
      </pc:sldChg>
      <pc:sldChg chg="addSp modSp mod">
        <pc:chgData name="Ismael Peña-López" userId="ad50cde2fbdf5e5c" providerId="LiveId" clId="{28AA8A51-4A18-457C-B4E8-38E301B8CFFB}" dt="2025-01-31T10:34:20.374" v="38" actId="1036"/>
        <pc:sldMkLst>
          <pc:docMk/>
          <pc:sldMk cId="1110546201" sldId="894"/>
        </pc:sldMkLst>
        <pc:spChg chg="add mod">
          <ac:chgData name="Ismael Peña-López" userId="ad50cde2fbdf5e5c" providerId="LiveId" clId="{28AA8A51-4A18-457C-B4E8-38E301B8CFFB}" dt="2025-01-31T10:34:20.374" v="38" actId="1036"/>
          <ac:spMkLst>
            <pc:docMk/>
            <pc:sldMk cId="1110546201" sldId="894"/>
            <ac:spMk id="3" creationId="{918FEF32-075A-98B1-9DAE-B2FBE4D1AFFA}"/>
          </ac:spMkLst>
        </pc:spChg>
        <pc:spChg chg="mod">
          <ac:chgData name="Ismael Peña-López" userId="ad50cde2fbdf5e5c" providerId="LiveId" clId="{28AA8A51-4A18-457C-B4E8-38E301B8CFFB}" dt="2025-01-31T10:34:17.878" v="37" actId="553"/>
          <ac:spMkLst>
            <pc:docMk/>
            <pc:sldMk cId="1110546201" sldId="894"/>
            <ac:spMk id="5" creationId="{AA890F9C-EB21-A63E-3194-52031AAC1416}"/>
          </ac:spMkLst>
        </pc:spChg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611055512" sldId="90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776611272" sldId="909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109682686" sldId="910"/>
        </pc:sldMkLst>
      </pc:sldChg>
      <pc:sldChg chg="modTransition modNotes">
        <pc:chgData name="Ismael Peña-López" userId="ad50cde2fbdf5e5c" providerId="LiveId" clId="{28AA8A51-4A18-457C-B4E8-38E301B8CFFB}" dt="2025-01-31T10:42:52.794" v="69"/>
        <pc:sldMkLst>
          <pc:docMk/>
          <pc:sldMk cId="3514859985" sldId="911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940333909" sldId="913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838258416" sldId="914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968694435" sldId="915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068835213" sldId="91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850250913" sldId="917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745817301" sldId="925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432121057" sldId="92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329179785" sldId="927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532469441" sldId="92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232424085" sldId="929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127933976" sldId="930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556026170" sldId="931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181622866" sldId="932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949422741" sldId="933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03533451" sldId="934"/>
        </pc:sldMkLst>
      </pc:sldChg>
      <pc:sldChg chg="addSp modSp mod">
        <pc:chgData name="Ismael Peña-López" userId="ad50cde2fbdf5e5c" providerId="LiveId" clId="{28AA8A51-4A18-457C-B4E8-38E301B8CFFB}" dt="2025-01-31T10:35:18.744" v="67" actId="1076"/>
        <pc:sldMkLst>
          <pc:docMk/>
          <pc:sldMk cId="2987242736" sldId="936"/>
        </pc:sldMkLst>
        <pc:spChg chg="mod">
          <ac:chgData name="Ismael Peña-López" userId="ad50cde2fbdf5e5c" providerId="LiveId" clId="{28AA8A51-4A18-457C-B4E8-38E301B8CFFB}" dt="2025-01-31T10:35:18.744" v="67" actId="1076"/>
          <ac:spMkLst>
            <pc:docMk/>
            <pc:sldMk cId="2987242736" sldId="936"/>
            <ac:spMk id="3" creationId="{E0BD9808-ED2C-935B-862F-F0F6B3FCBEC5}"/>
          </ac:spMkLst>
        </pc:spChg>
        <pc:spChg chg="mod">
          <ac:chgData name="Ismael Peña-López" userId="ad50cde2fbdf5e5c" providerId="LiveId" clId="{28AA8A51-4A18-457C-B4E8-38E301B8CFFB}" dt="2025-01-31T10:35:18.744" v="67" actId="1076"/>
          <ac:spMkLst>
            <pc:docMk/>
            <pc:sldMk cId="2987242736" sldId="936"/>
            <ac:spMk id="4" creationId="{4B297047-A30F-5473-0130-F8C5CEA116FD}"/>
          </ac:spMkLst>
        </pc:spChg>
        <pc:spChg chg="mod">
          <ac:chgData name="Ismael Peña-López" userId="ad50cde2fbdf5e5c" providerId="LiveId" clId="{28AA8A51-4A18-457C-B4E8-38E301B8CFFB}" dt="2025-01-31T10:35:18.744" v="67" actId="1076"/>
          <ac:spMkLst>
            <pc:docMk/>
            <pc:sldMk cId="2987242736" sldId="936"/>
            <ac:spMk id="5" creationId="{67BF2E6E-BF46-B675-28D6-FDF0861BCF8F}"/>
          </ac:spMkLst>
        </pc:spChg>
        <pc:spChg chg="add mod">
          <ac:chgData name="Ismael Peña-López" userId="ad50cde2fbdf5e5c" providerId="LiveId" clId="{28AA8A51-4A18-457C-B4E8-38E301B8CFFB}" dt="2025-01-31T10:35:18.744" v="67" actId="1076"/>
          <ac:spMkLst>
            <pc:docMk/>
            <pc:sldMk cId="2987242736" sldId="936"/>
            <ac:spMk id="6" creationId="{4D30CE6D-334A-89FE-AAE9-91888CFA9FB9}"/>
          </ac:spMkLst>
        </pc:spChg>
        <pc:graphicFrameChg chg="mod">
          <ac:chgData name="Ismael Peña-López" userId="ad50cde2fbdf5e5c" providerId="LiveId" clId="{28AA8A51-4A18-457C-B4E8-38E301B8CFFB}" dt="2025-01-31T10:34:59.574" v="46" actId="1036"/>
          <ac:graphicFrameMkLst>
            <pc:docMk/>
            <pc:sldMk cId="2987242736" sldId="936"/>
            <ac:graphicFrameMk id="8" creationId="{BD4BBAA5-A6B4-42D3-8D4C-50F823E99393}"/>
          </ac:graphicFrameMkLst>
        </pc:graphicFrameChg>
        <pc:graphicFrameChg chg="mod">
          <ac:chgData name="Ismael Peña-López" userId="ad50cde2fbdf5e5c" providerId="LiveId" clId="{28AA8A51-4A18-457C-B4E8-38E301B8CFFB}" dt="2025-01-31T10:34:59.574" v="46" actId="1036"/>
          <ac:graphicFrameMkLst>
            <pc:docMk/>
            <pc:sldMk cId="2987242736" sldId="936"/>
            <ac:graphicFrameMk id="9" creationId="{5379A67B-2CC7-4C90-85B8-84C601CB2D49}"/>
          </ac:graphicFrameMkLst>
        </pc:graphicFrameChg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788749596" sldId="952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507991296" sldId="953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89804363" sldId="954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931793633" sldId="95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688561864" sldId="957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84888216" sldId="95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125640331" sldId="959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994247213" sldId="960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182541220" sldId="961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687009257" sldId="963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013824597" sldId="964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1554624387" sldId="965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2232370316" sldId="966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3739785727" sldId="968"/>
        </pc:sldMkLst>
      </pc:sldChg>
      <pc:sldChg chg="modTransition modNotes">
        <pc:chgData name="Ismael Peña-López" userId="ad50cde2fbdf5e5c" providerId="LiveId" clId="{28AA8A51-4A18-457C-B4E8-38E301B8CFFB}" dt="2025-01-31T10:42:52.794" v="69"/>
        <pc:sldMkLst>
          <pc:docMk/>
          <pc:sldMk cId="2954705609" sldId="976"/>
        </pc:sldMkLst>
      </pc:sldChg>
      <pc:sldChg chg="modTransition modNotes">
        <pc:chgData name="Ismael Peña-López" userId="ad50cde2fbdf5e5c" providerId="LiveId" clId="{28AA8A51-4A18-457C-B4E8-38E301B8CFFB}" dt="2025-01-31T10:37:36.104" v="68"/>
        <pc:sldMkLst>
          <pc:docMk/>
          <pc:sldMk cId="3858684433" sldId="977"/>
        </pc:sldMkLst>
      </pc:sldChg>
      <pc:sldChg chg="modTransition modNotes">
        <pc:chgData name="Ismael Peña-López" userId="ad50cde2fbdf5e5c" providerId="LiveId" clId="{28AA8A51-4A18-457C-B4E8-38E301B8CFFB}" dt="2025-01-31T10:37:36.104" v="68"/>
        <pc:sldMkLst>
          <pc:docMk/>
          <pc:sldMk cId="596508922" sldId="978"/>
        </pc:sldMkLst>
      </pc:sldChg>
      <pc:sldChg chg="modNotes">
        <pc:chgData name="Ismael Peña-López" userId="ad50cde2fbdf5e5c" providerId="LiveId" clId="{28AA8A51-4A18-457C-B4E8-38E301B8CFFB}" dt="2025-01-31T10:15:31.902" v="0"/>
        <pc:sldMkLst>
          <pc:docMk/>
          <pc:sldMk cId="4223133762" sldId="9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0563A82-0B5D-4531-BE26-557D3DED7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D424FA9-613D-4560-9CBB-0260529B2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67C535-4DBE-448D-AC3F-48C6F140E88A}" type="datetimeFigureOut">
              <a:rPr lang="es-ES"/>
              <a:pPr>
                <a:defRPr/>
              </a:pPr>
              <a:t>05/03/2025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F189BFAD-B6DB-4E88-AFCC-B3ACD59654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A7DA2E0-737D-4E76-9163-5C0D391DD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A058777-82EA-44D8-A85C-F9EC6C191C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024E7D8-A2E8-4449-B5C1-CED064103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5FB977-CD47-4994-A1D1-FACD069003D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48BAC-5DC0-DE3A-17CE-F6398CE6F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70BE44C-D069-E106-ACFB-C04DAED19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</a:t>
            </a:fld>
            <a:endParaRPr lang="es-ES" altLang="ca-ES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BD0810E-F391-644F-C2DE-BC8F797636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s-ES" altLang="ca-ES" sz="1100" dirty="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100FB17-B1C7-A055-A498-EC061EF1C3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07DAC0B-AFDD-8798-73CE-72FAB18CC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281614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6ADA9-6416-1522-4E2C-E03C13ED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0DB768-20B4-F8D3-41E1-EA1B1729A5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E6FE171-6713-3812-BAE5-F2BE669C86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949B1D1F-B4B9-AF0E-1C7B-63A7CB44E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48D5B53-6194-2680-2167-9373AB68A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25372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F50BF-E5DE-5A90-0281-54B3060A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0EA2B2F-D1EA-0265-5AB7-FEBA8815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EFFC719-255E-0AAE-98BA-F3FEFCD12B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741ECB4-AF28-1D9F-1486-2EE06A0AE3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8493BF3-E5BA-350F-FB24-7C5F7BB2C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73567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09AED-04F3-22E3-E238-1FB43D6F0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DE3A0A4-92FD-E365-3C86-3DFCE3DAC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156F537-5C34-8C9A-2B46-67F78323109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46C2DBDE-EF22-B35D-F4F1-072AA1A5E4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EA54E447-2350-71F6-4C2F-855DBF73B1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272986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45A4-87A4-2A42-4E9C-66312AF0F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B0183B8-3D24-1AD4-D5EF-4CA329B91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C2373C47-A18D-839C-8037-1E32325BE7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7EEDEB39-AC5D-679D-94E5-B54145DABF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7EEC60E-0083-53DF-A644-5117C5C0B1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155340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B905-D2A9-980B-A652-8C872EF7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B9F8461-D5C3-3220-A56F-82B394AE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BF4C6FF-8CFD-8636-5798-B227426034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7C9A037-6BFD-2FB0-7FD8-6E84E0CEE8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1D77A04-B1A8-50BC-2732-D1B6FF3262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026823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109262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4312-B561-45FE-8A00-E66575BD4715}" type="slidenum">
              <a:rPr lang="ca-ES" smtClean="0"/>
              <a:pPr/>
              <a:t>20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89184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90986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16587-1D50-2785-A415-99212459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071F43D-B13A-E714-50C0-E2475599D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EE55315-8331-C67A-020D-53A0FD6479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A655827B-A277-CBA8-3FCF-887E84218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AEF30C9E-A44D-4C83-9E1A-3328FCC7F2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65184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357AA-3F4E-A2BE-BD68-7E806D9D6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8CAFD82-26DC-1EAE-B8C6-008C0ECA5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C36D5B0A-3159-F3DC-F5FD-67C43779F3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97A0153-2AB3-DBC5-1B5F-400E5F660F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B5319A55-0536-D927-5EAE-7E1B0AF495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8781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12665-7F5D-906A-A89D-F87055A8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6790BE5-FBF2-B6C4-46DB-EF9300B88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</a:t>
            </a:fld>
            <a:endParaRPr lang="es-ES" altLang="ca-ES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D04F74C-9716-B191-1014-15BBF437FF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s-ES" altLang="ca-ES" sz="1100" dirty="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8F2CA13-7B11-0563-85BC-8A36B1852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587700DE-5CB8-7D81-0D1C-BEFAE6C4F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231722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2C759-8CFC-2C6D-276F-7E15C0E9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7D8CC0F-F36C-AE4A-2338-F1D77DFAF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C7261B6-2D8D-8D8A-C9C6-4281A5EE23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07E93E6-0CBA-4543-039F-97CD27219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4DDC56B8-85D1-8829-C7BF-45E56132D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579192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415256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822706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936597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716583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D9D90-9A6B-4303-824B-838BD553706A}" type="slidenum">
              <a:rPr lang="ca-ES" smtClean="0"/>
              <a:t>34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90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487260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5219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55CDE4C-F8F5-4E2B-971D-296DE7FFE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E969B8-A8CF-4B61-A5DA-2E34146C0558}" type="slidenum">
              <a:rPr lang="es-ES" altLang="ca-ES" smtClean="0"/>
              <a:pPr>
                <a:spcBef>
                  <a:spcPct val="0"/>
                </a:spcBef>
              </a:pPr>
              <a:t>59</a:t>
            </a:fld>
            <a:endParaRPr lang="es-ES" altLang="ca-ES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B01CD152-724E-4F29-A489-62A6109981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F2D326-1329-420B-9F1C-A56D00B22280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6324" name="6 Marcador de imagen de diapositiva">
            <a:extLst>
              <a:ext uri="{FF2B5EF4-FFF2-40B4-BE49-F238E27FC236}">
                <a16:creationId xmlns:a16="http://schemas.microsoft.com/office/drawing/2014/main" id="{89623838-E644-438D-92CA-03AAB35A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7 Marcador de notas">
            <a:extLst>
              <a:ext uri="{FF2B5EF4-FFF2-40B4-BE49-F238E27FC236}">
                <a16:creationId xmlns:a16="http://schemas.microsoft.com/office/drawing/2014/main" id="{2A3B86B0-667F-42BD-9EDF-BCBEB47CF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48FD9-EC00-CBAC-B09E-1C7499059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3AEBE00-D67E-7B1E-9443-22C3DF5B1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94672101-9438-E59F-EA30-F1C4E47ECE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D776426-5D28-C9F4-869F-011F9B0D9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350130A-2236-F3FC-D4D0-A4FCC8151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0477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B7EE-FB62-9238-22ED-49532AA2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75738D9-7746-8E68-EB5A-8C1207C6F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209CC04-4AF5-F1E5-AA8E-9DD96BC770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2ED3A34-BD86-160F-CA76-1673C0CFA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8C191BD5-C301-3283-2ACA-B154ACC23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801365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025DD-5BEE-CB8A-F17D-6A029748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5E9F4CE-6AF9-8D9F-5317-EA3BC871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62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565C7AC5-09EA-D2EA-4BB5-E4A16076C3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0BBE8B21-9A11-1B56-A74A-BEE9727C0D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6D8880F8-792B-C392-C0ED-FAE7E3973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38972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F4CFA-9AA1-3FF8-AA5A-AA3CF83FF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88AD7FE-8BE4-7D8E-DE49-0702F2E0D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F6E1C47-FF3C-B42A-5A56-E4CA2C5298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95C6841-45BA-BB45-3297-AAA7C0ED56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D389092-493F-B013-78CE-50B1126B0B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26206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9C9D3-BF4E-7339-EBF6-39FBBA87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3219C35-159C-64FC-2A39-B464D00BB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ECEB632-8BDF-F704-7E80-EF9A4FF68B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CA93288-BC53-D911-C4A5-738382909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BD004756-C0AE-291C-4FE5-ACEEB5F64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7041771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B1AE3-759A-870B-0BC6-2A987E9B6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EFA14A3-0171-8900-4314-1B6B88FC9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4237329D-95A6-F0D2-0EA9-FBCAC8202F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8BED50C-C1E4-4251-B38D-E2B0B3B084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146A0F7C-558F-6BE4-EFE7-C2A6A4B51C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16285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93298A9-E2BB-4D03-829A-27AFCB134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66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38ACCEC0-6F79-4FF5-98AC-1A8EED1EDC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3299B86D-021A-44A6-B8BE-067669920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A261AF8E-DE13-4886-9362-E9AC3832B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D87BE8C-F33F-479C-8134-8F0B14ECE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68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9BC1E05-9D5B-4E30-BB85-8D875A4A8F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D5D7252A-9E5C-40A9-9D8F-CB26B4C67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62D58979-CB22-4571-B984-D4454FF4D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440B5-7CDA-DE91-7F0B-060D41351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5C954D82-DF80-1F5F-501D-A2507C06A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69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6947417A-A4DD-6BF1-E39B-C5DD43CB00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65971F4A-C713-BE24-D9D3-141C8795B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BE87E4D3-A725-C31A-1FD9-252CA6BF0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7701443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2ABA9EC-098D-4F07-85D9-A69CA9D1F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232F5B-43E6-4D46-BE21-6A33548E0320}" type="slidenum">
              <a:rPr lang="es-ES" altLang="ca-ES" smtClean="0"/>
              <a:pPr>
                <a:spcBef>
                  <a:spcPct val="0"/>
                </a:spcBef>
              </a:pPr>
              <a:t>70</a:t>
            </a:fld>
            <a:endParaRPr lang="es-ES" altLang="ca-ES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F5467A0-008F-4919-98A8-8E942789F9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515D3C-CED6-4DB1-92A2-A9D35E59E469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2468" name="6 Marcador de imagen de diapositiva">
            <a:extLst>
              <a:ext uri="{FF2B5EF4-FFF2-40B4-BE49-F238E27FC236}">
                <a16:creationId xmlns:a16="http://schemas.microsoft.com/office/drawing/2014/main" id="{CC18F220-0239-404A-8A6E-A8DB7B896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7 Marcador de notas">
            <a:extLst>
              <a:ext uri="{FF2B5EF4-FFF2-40B4-BE49-F238E27FC236}">
                <a16:creationId xmlns:a16="http://schemas.microsoft.com/office/drawing/2014/main" id="{BFA4E2CD-E96D-4EDE-BADD-FECE0B186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664FB-2697-8252-3D35-A099AF3F9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A8A1C9B-E674-2DF7-70A2-16C2057B6E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348A3145-40D9-1722-99B8-D731BA7E4B0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0C5CB26-EC8B-E5F6-B2A2-7FB583897C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4BFA387E-09CD-CFE6-914D-417EF75D8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8812283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A102B-E8EA-D5BF-6D46-0BD21D2A7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4810ACD-A9F7-6F24-5F60-DF0CDF766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310CBC10-E777-3019-F167-8543DB308E2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68C75A3-63C9-A262-0412-C8C6F5ABA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83B6A39-F99D-6FDB-C7CB-FB653ACD82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21096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5602A-EE76-170E-A229-F6E3954D7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61C21BF-9760-DB8C-D936-FE3A0B1C8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3991746-904D-728A-C58A-3DBBF140C3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BEFA637-158A-5E48-900A-C4EC41B4A5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065B59E-0391-E8A8-F87E-AFEA237DAC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0922173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207DA-7FB6-D0B1-8BAE-66BDA56D3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B6947E6-41CF-9E71-E584-55A77DC64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684DC167-9E73-4508-56C1-99830C4DAE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C2F3565-4494-D0F5-CC3A-FEA5D33982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32F1486-0079-0203-9563-96C038D426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5015205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666197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3A13A-8B99-06D0-D1EB-620A3C8E6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7DC4D38-B5D5-60D5-2517-4A4A7E4E6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AAC23A54-3BE1-A2F2-5E6D-391213C300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ADBFD58D-39B8-168C-25E1-3D718F5999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B8489EF6-7F15-4D8F-285B-7A0301B036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7488436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26AC3-0F2A-5238-294B-3877C11E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D10DE70-9170-D856-E53F-093D31AD78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11AEE79A-630A-748B-2979-4AB90EE130C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159CE303-73DC-9080-05D1-5EEE8392DD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30A1FF71-BC78-ED3C-7CC6-B48F45540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880624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1394000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2754101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2359533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4347740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379327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04333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3CFEB-3D89-C914-BF41-FA0CDDA5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813CD6A-44FC-8381-910D-AF03B8D32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69A3EE7-C377-6250-AA95-1706FADC54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315B41D-35DE-E35D-9E97-7E966C865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E5D8ACD-ACD3-D055-9B35-083DD7264F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388273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4741891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071869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391371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47796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E3092-92DB-08A5-C3E1-85D970E1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993C242-33E4-18AF-7D9B-205A6C91D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07506EC-805A-99CA-EA54-19F1253B1A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9B9DE3E-DF4F-5132-9457-B7840EB33A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63ADBC5A-5C48-CF44-F3FD-AAA64FB5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39352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BF8-CCC5-3FE6-4A74-27DDFD55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5D6A8A-2073-8E1D-6959-D1608AF89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3280712-0FBB-FB8F-C22C-8F0D18A12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A4E016B-F719-2A82-A834-4B031637F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FD683EE-87DB-F8FD-5B84-3990F57CA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364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BD793-A8D5-36B8-4935-18B29954C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3CC4EE-2E1C-10A8-48FD-B5C0AEFC4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AFD227DD-B2CA-22F2-896E-9DAC1C1CAE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58BDD992-BAA4-78D2-EFD6-5D03BB900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AD3F594-BE88-12F0-7B46-01E16D2FE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374039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23805-00FA-9B7A-9E41-15415585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844B77C-EB80-1A22-707B-4CBB043E4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9824F94-5224-DD2F-311A-E6366E3500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58092FB-4BCA-1AFC-7F33-49436CC226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628CF1F-6AEC-FF31-1954-9A072A82A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4422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4" y="6525344"/>
            <a:ext cx="576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336197" y="1277204"/>
            <a:ext cx="8424863" cy="517598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1"/>
            <a:endParaRPr lang="es-ES" dirty="0"/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323849" y="416293"/>
            <a:ext cx="8424863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427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(títol do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4" y="6525344"/>
            <a:ext cx="576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336197" y="1628775"/>
            <a:ext cx="8424863" cy="482441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323849" y="416292"/>
            <a:ext cx="8424863" cy="9244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br>
              <a:rPr lang="es-ES" dirty="0"/>
            </a:br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179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5511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65">
          <p15:clr>
            <a:srgbClr val="FBAE40"/>
          </p15:clr>
        </p15:guide>
        <p15:guide id="7" orient="horz" pos="10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8EA2B07B-EBD1-C5D8-6371-B0DE1F8442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4" y="6525344"/>
            <a:ext cx="576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9" name="Titol">
            <a:extLst>
              <a:ext uri="{FF2B5EF4-FFF2-40B4-BE49-F238E27FC236}">
                <a16:creationId xmlns:a16="http://schemas.microsoft.com/office/drawing/2014/main" id="{7379878A-275C-7743-8CFA-67C2C6AD3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560" y="1268413"/>
            <a:ext cx="7920880" cy="358877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36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96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u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06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NúmeroDePàgina">
            <a:extLst>
              <a:ext uri="{FF2B5EF4-FFF2-40B4-BE49-F238E27FC236}">
                <a16:creationId xmlns:a16="http://schemas.microsoft.com/office/drawing/2014/main" id="{299E518D-FD34-518F-24B5-8A89A704D53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16417" y="6356350"/>
            <a:ext cx="5760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5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5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67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42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B8F98D5E-FD4D-4D1A-836B-078BC9B50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9F8DFF66-0134-451E-B193-BF29327B07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FD35564-D33D-4FC3-8175-DF7844341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F242026-5D3C-4704-818B-610FA74B9F9B}" type="datetimeFigureOut">
              <a:rPr lang="es-ES"/>
              <a:pPr>
                <a:defRPr/>
              </a:pPr>
              <a:t>05/03/2025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BD470E7-3910-449F-AF3E-B7C82CBC8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7380AE9-0A8A-4141-9C4A-227993BA3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3FEB04-E60F-4DE2-9A20-9DBAF197749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  <p:pic>
        <p:nvPicPr>
          <p:cNvPr id="7" name="0 Imagen">
            <a:extLst>
              <a:ext uri="{FF2B5EF4-FFF2-40B4-BE49-F238E27FC236}">
                <a16:creationId xmlns:a16="http://schemas.microsoft.com/office/drawing/2014/main" id="{4DF0CDA4-A235-496E-8553-71D3710E7E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 l="12201" t="53880" b="28780"/>
          <a:stretch>
            <a:fillRect/>
          </a:stretch>
        </p:blipFill>
        <p:spPr bwMode="auto">
          <a:xfrm>
            <a:off x="0" y="0"/>
            <a:ext cx="8027988" cy="1150938"/>
          </a:xfrm>
          <a:prstGeom prst="rect">
            <a:avLst/>
          </a:prstGeom>
          <a:noFill/>
          <a:ln>
            <a:noFill/>
          </a:ln>
          <a:effectLst>
            <a:outerShdw blurRad="63500" dist="50800" sx="999" sy="999" algn="ctr" rotWithShape="0">
              <a:srgbClr val="000000">
                <a:alpha val="74998"/>
              </a:srgbClr>
            </a:outerShdw>
          </a:effectLst>
        </p:spPr>
      </p:pic>
      <p:sp>
        <p:nvSpPr>
          <p:cNvPr id="1032" name="2 Subtítulo">
            <a:extLst>
              <a:ext uri="{FF2B5EF4-FFF2-40B4-BE49-F238E27FC236}">
                <a16:creationId xmlns:a16="http://schemas.microsoft.com/office/drawing/2014/main" id="{76C16DD1-CEEF-44F2-B939-5ED33A036E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115252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0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s-ES_tradnl" altLang="ca-ES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F0031AB4-C81B-A9D6-4A27-3F0AA238A1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587"/>
            <a:ext cx="9144000" cy="1371600"/>
          </a:xfrm>
          <a:prstGeom prst="rect">
            <a:avLst/>
          </a:prstGeom>
          <a:gradFill rotWithShape="1">
            <a:gsLst>
              <a:gs pos="0">
                <a:schemeClr val="bg1">
                  <a:alpha val="47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s-ES_tradnl" altLang="ca-ES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7" r:id="rId2"/>
    <p:sldLayoutId id="2147483824" r:id="rId3"/>
    <p:sldLayoutId id="2147483825" r:id="rId4"/>
    <p:sldLayoutId id="2147483826" r:id="rId5"/>
    <p:sldLayoutId id="21474838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368" TargetMode="External"/><Relationship Id="rId3" Type="http://schemas.openxmlformats.org/officeDocument/2006/relationships/hyperlink" Target="https://ictlogy.net/bibliography/reports/projects.php?idp=5382" TargetMode="External"/><Relationship Id="rId7" Type="http://schemas.openxmlformats.org/officeDocument/2006/relationships/hyperlink" Target="https://ictlogy.net/bibliography/reports/projects.php?idp=5390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389" TargetMode="External"/><Relationship Id="rId5" Type="http://schemas.openxmlformats.org/officeDocument/2006/relationships/hyperlink" Target="https://ictlogy.net/bibliography/reports/projects.php?idp=5219" TargetMode="External"/><Relationship Id="rId4" Type="http://schemas.openxmlformats.org/officeDocument/2006/relationships/hyperlink" Target="https://ictlogy.net/bibliography/reports/projects.php?idp=5104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4415" TargetMode="External"/><Relationship Id="rId7" Type="http://schemas.openxmlformats.org/officeDocument/2006/relationships/hyperlink" Target="https://ictlogy.net/bibliography/reports/projects.php?idp=4114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alunya2020.gencat.cat/web/.content/00_catalunya2020/Documents/estrategies/fitxers/guia-enfocament-sistemic.pdf" TargetMode="External"/><Relationship Id="rId5" Type="http://schemas.openxmlformats.org/officeDocument/2006/relationships/hyperlink" Target="https://ictlogy.net/bibliography/reports/projects.php?idp=3412" TargetMode="External"/><Relationship Id="rId4" Type="http://schemas.openxmlformats.org/officeDocument/2006/relationships/hyperlink" Target="https://ictlogy.net/bibliography/reports/projects.php?idp=425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3636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4256" TargetMode="External"/><Relationship Id="rId5" Type="http://schemas.openxmlformats.org/officeDocument/2006/relationships/hyperlink" Target="http://economia.gencat.cat/web/.content/70_economia_catalana/arxius/publicacions_periodiques/nota_d_economia/ne-105/NE-105-c14.pdf" TargetMode="External"/><Relationship Id="rId4" Type="http://schemas.openxmlformats.org/officeDocument/2006/relationships/hyperlink" Target="https://ictlogy.net/bibliography/reports/projects.php?idp=3772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6F3D26AA-A584-4C27-97CF-2EABD63F6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996952"/>
            <a:ext cx="8424863" cy="118769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ca-ES" sz="32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Mediació i facilitació en </a:t>
            </a:r>
            <a:br>
              <a:rPr lang="ca-ES" sz="32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2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escenaris multiactor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95C27FE-415D-4B41-B4A1-A2FE419E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3096"/>
            <a:ext cx="9144000" cy="8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Ismael Peña</a:t>
            </a:r>
            <a:r>
              <a:rPr lang="es-ES" alt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alt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López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@ictlogist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B5B0996B-DA9B-C983-4183-BDC7BABAD9D8}"/>
              </a:ext>
            </a:extLst>
          </p:cNvPr>
          <p:cNvSpPr txBox="1">
            <a:spLocks/>
          </p:cNvSpPr>
          <p:nvPr/>
        </p:nvSpPr>
        <p:spPr bwMode="auto">
          <a:xfrm>
            <a:off x="107950" y="1209675"/>
            <a:ext cx="8424863" cy="118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ca-ES" sz="4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Ecosistemes </a:t>
            </a:r>
            <a:br>
              <a:rPr lang="ca-ES" altLang="ca-ES" sz="4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sz="4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l’interès general</a:t>
            </a:r>
            <a:endParaRPr lang="ca-ES" altLang="ca-ES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D9CEEC-6D72-83B8-6EC5-5043FF1F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09828"/>
            <a:ext cx="8424863" cy="10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Postgrau de Resolució de Conflictes Públics i Mediació Comunitària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de març de 2025</a:t>
            </a:r>
            <a:endParaRPr lang="ca-ES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Barcelona: Torre Jussana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C590D11-B0FD-5643-8019-D85F12E2C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C3CFD6A-158B-20C2-0D8A-D9CF1841F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De la funció pública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D8020501-BC0E-6D60-859A-21B2E4A5AAB1}"/>
              </a:ext>
            </a:extLst>
          </p:cNvPr>
          <p:cNvGraphicFramePr>
            <a:graphicFrameLocks noGrp="1"/>
          </p:cNvGraphicFramePr>
          <p:nvPr/>
        </p:nvGraphicFramePr>
        <p:xfrm>
          <a:off x="331020" y="1223877"/>
          <a:ext cx="8494994" cy="557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servei i política pública</a:t>
                      </a:r>
                      <a:endParaRPr lang="ca-ES" sz="16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servei i la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desenvolupament del treballador perquè adquireixi noves competències i habilitats per millorar el seu acompliment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14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projectes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complementarietat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Sovint va acompanyada de mobilitat horitzontal.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8BA818B-E9D5-BC58-7F45-8C668657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4F5E95-E290-FCDD-CD9D-76F0B5EFC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De la funció pública al servei públic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AB5CF67-8AE3-DB0B-0E60-1303A477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51394"/>
              </p:ext>
            </p:extLst>
          </p:nvPr>
        </p:nvGraphicFramePr>
        <p:xfrm>
          <a:off x="331020" y="1223877"/>
          <a:ext cx="8494994" cy="557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servei i política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Servei i política pública, </a:t>
                      </a:r>
                      <a:r>
                        <a:rPr lang="ca-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impacte</a:t>
                      </a:r>
                      <a:endParaRPr lang="ca-ES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política pública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</a:t>
                      </a:r>
                      <a:r>
                        <a:rPr lang="ca-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desenvolupament</a:t>
                      </a: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del treballador perquè adquireixi noves competències i habilitats per millorar el seu acompliment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140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</a:t>
                      </a:r>
                      <a:r>
                        <a:rPr lang="ca-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projectes</a:t>
                      </a:r>
                      <a:endParaRPr lang="ca-ES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</a:t>
                      </a:r>
                      <a:r>
                        <a:rPr lang="ca-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complementarietat</a:t>
                      </a:r>
                      <a:endParaRPr lang="ca-ES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</a:t>
                      </a: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Sovint va acompanyada de mobilitat horitzontal.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9129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155C1C-E1EF-8D65-9562-E40E6F5E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D9AB0B9-87B9-204F-1B26-BD20FF4B0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Governar sistemes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D241FBDA-7A6A-D2E4-57A4-C378B490BA83}"/>
              </a:ext>
            </a:extLst>
          </p:cNvPr>
          <p:cNvGraphicFramePr>
            <a:graphicFrameLocks noGrp="1"/>
          </p:cNvGraphicFramePr>
          <p:nvPr/>
        </p:nvGraphicFramePr>
        <p:xfrm>
          <a:off x="331020" y="1223877"/>
          <a:ext cx="5177084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74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6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8549180-3323-D30E-F3CD-CD340A808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2DE6BBE-1A73-D9C0-477B-88DF6AD4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622487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Governar sistemes o </a:t>
            </a: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Governança de l’ecosistema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9A10E63-275D-F07D-92DE-D4B5C45DD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44622"/>
              </p:ext>
            </p:extLst>
          </p:nvPr>
        </p:nvGraphicFramePr>
        <p:xfrm>
          <a:off x="331020" y="1223877"/>
          <a:ext cx="8417694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74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240610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Dinàmica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Horitzontal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Xarxa, connectat/desconnectat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Instància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Ciutadans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Planificació, competència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Desenvolupament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informal, </a:t>
                      </a:r>
                      <a:r>
                        <a:rPr lang="ca-E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time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Dada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Interoperabilitat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Obert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Concurrència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Objectius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Projectes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Missió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Plataforma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3521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00B999A-3215-C99C-16AA-965AF7201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134C631-D064-9FF9-4AC4-DBF1B4043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Nova Governança pública a la pràctica (i)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8249" name="Grupo 8248">
            <a:extLst>
              <a:ext uri="{FF2B5EF4-FFF2-40B4-BE49-F238E27FC236}">
                <a16:creationId xmlns:a16="http://schemas.microsoft.com/office/drawing/2014/main" id="{1F66FD7D-36E3-2996-DFA8-44B46D32C156}"/>
              </a:ext>
            </a:extLst>
          </p:cNvPr>
          <p:cNvGrpSpPr/>
          <p:nvPr/>
        </p:nvGrpSpPr>
        <p:grpSpPr>
          <a:xfrm>
            <a:off x="494903" y="969946"/>
            <a:ext cx="8154194" cy="5710066"/>
            <a:chOff x="1659611" y="1268413"/>
            <a:chExt cx="5914077" cy="3939701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3EB3A60-0AC1-EF3E-2B5C-1D494597880F}"/>
                </a:ext>
              </a:extLst>
            </p:cNvPr>
            <p:cNvGrpSpPr/>
            <p:nvPr/>
          </p:nvGrpSpPr>
          <p:grpSpPr>
            <a:xfrm>
              <a:off x="1659611" y="2292850"/>
              <a:ext cx="5914077" cy="1504945"/>
              <a:chOff x="472440" y="1495708"/>
              <a:chExt cx="5914077" cy="1504945"/>
            </a:xfrm>
          </p:grpSpPr>
          <p:sp>
            <p:nvSpPr>
              <p:cNvPr id="8247" name="Estrella: 5 puntas 183">
                <a:extLst>
                  <a:ext uri="{FF2B5EF4-FFF2-40B4-BE49-F238E27FC236}">
                    <a16:creationId xmlns:a16="http://schemas.microsoft.com/office/drawing/2014/main" id="{3428A983-62D9-BD53-F88C-3FC1863229C0}"/>
                  </a:ext>
                </a:extLst>
              </p:cNvPr>
              <p:cNvSpPr/>
              <p:nvPr/>
            </p:nvSpPr>
            <p:spPr>
              <a:xfrm>
                <a:off x="474454" y="1495708"/>
                <a:ext cx="5912063" cy="1504945"/>
              </a:xfrm>
              <a:custGeom>
                <a:avLst/>
                <a:gdLst>
                  <a:gd name="connsiteX0" fmla="*/ 1 w 1282700"/>
                  <a:gd name="connsiteY0" fmla="*/ 556041 h 1455737"/>
                  <a:gd name="connsiteX1" fmla="*/ 489951 w 1282700"/>
                  <a:gd name="connsiteY1" fmla="*/ 556045 h 1455737"/>
                  <a:gd name="connsiteX2" fmla="*/ 641350 w 1282700"/>
                  <a:gd name="connsiteY2" fmla="*/ 0 h 1455737"/>
                  <a:gd name="connsiteX3" fmla="*/ 792749 w 1282700"/>
                  <a:gd name="connsiteY3" fmla="*/ 556045 h 1455737"/>
                  <a:gd name="connsiteX4" fmla="*/ 1282699 w 1282700"/>
                  <a:gd name="connsiteY4" fmla="*/ 556041 h 1455737"/>
                  <a:gd name="connsiteX5" fmla="*/ 886320 w 1282700"/>
                  <a:gd name="connsiteY5" fmla="*/ 899691 h 1455737"/>
                  <a:gd name="connsiteX6" fmla="*/ 1037725 w 1282700"/>
                  <a:gd name="connsiteY6" fmla="*/ 1455733 h 1455737"/>
                  <a:gd name="connsiteX7" fmla="*/ 641350 w 1282700"/>
                  <a:gd name="connsiteY7" fmla="*/ 1112076 h 1455737"/>
                  <a:gd name="connsiteX8" fmla="*/ 244975 w 1282700"/>
                  <a:gd name="connsiteY8" fmla="*/ 1455733 h 1455737"/>
                  <a:gd name="connsiteX9" fmla="*/ 396380 w 1282700"/>
                  <a:gd name="connsiteY9" fmla="*/ 899691 h 1455737"/>
                  <a:gd name="connsiteX10" fmla="*/ 1 w 1282700"/>
                  <a:gd name="connsiteY10" fmla="*/ 556041 h 1455737"/>
                  <a:gd name="connsiteX0" fmla="*/ 0 w 1282698"/>
                  <a:gd name="connsiteY0" fmla="*/ 556041 h 1455733"/>
                  <a:gd name="connsiteX1" fmla="*/ 489950 w 1282698"/>
                  <a:gd name="connsiteY1" fmla="*/ 556045 h 1455733"/>
                  <a:gd name="connsiteX2" fmla="*/ 641349 w 1282698"/>
                  <a:gd name="connsiteY2" fmla="*/ 0 h 1455733"/>
                  <a:gd name="connsiteX3" fmla="*/ 792748 w 1282698"/>
                  <a:gd name="connsiteY3" fmla="*/ 556045 h 1455733"/>
                  <a:gd name="connsiteX4" fmla="*/ 1282698 w 1282698"/>
                  <a:gd name="connsiteY4" fmla="*/ 556041 h 1455733"/>
                  <a:gd name="connsiteX5" fmla="*/ 1178419 w 1282698"/>
                  <a:gd name="connsiteY5" fmla="*/ 988591 h 1455733"/>
                  <a:gd name="connsiteX6" fmla="*/ 1037724 w 1282698"/>
                  <a:gd name="connsiteY6" fmla="*/ 1455733 h 1455733"/>
                  <a:gd name="connsiteX7" fmla="*/ 641349 w 1282698"/>
                  <a:gd name="connsiteY7" fmla="*/ 1112076 h 1455733"/>
                  <a:gd name="connsiteX8" fmla="*/ 244974 w 1282698"/>
                  <a:gd name="connsiteY8" fmla="*/ 1455733 h 1455733"/>
                  <a:gd name="connsiteX9" fmla="*/ 396379 w 1282698"/>
                  <a:gd name="connsiteY9" fmla="*/ 899691 h 1455733"/>
                  <a:gd name="connsiteX10" fmla="*/ 0 w 1282698"/>
                  <a:gd name="connsiteY10" fmla="*/ 556041 h 1455733"/>
                  <a:gd name="connsiteX0" fmla="*/ 0 w 1282698"/>
                  <a:gd name="connsiteY0" fmla="*/ 571496 h 1471188"/>
                  <a:gd name="connsiteX1" fmla="*/ 8267 w 1282698"/>
                  <a:gd name="connsiteY1" fmla="*/ 0 h 1471188"/>
                  <a:gd name="connsiteX2" fmla="*/ 641349 w 1282698"/>
                  <a:gd name="connsiteY2" fmla="*/ 15455 h 1471188"/>
                  <a:gd name="connsiteX3" fmla="*/ 792748 w 1282698"/>
                  <a:gd name="connsiteY3" fmla="*/ 571500 h 1471188"/>
                  <a:gd name="connsiteX4" fmla="*/ 1282698 w 1282698"/>
                  <a:gd name="connsiteY4" fmla="*/ 571496 h 1471188"/>
                  <a:gd name="connsiteX5" fmla="*/ 1178419 w 1282698"/>
                  <a:gd name="connsiteY5" fmla="*/ 1004046 h 1471188"/>
                  <a:gd name="connsiteX6" fmla="*/ 1037724 w 1282698"/>
                  <a:gd name="connsiteY6" fmla="*/ 1471188 h 1471188"/>
                  <a:gd name="connsiteX7" fmla="*/ 641349 w 1282698"/>
                  <a:gd name="connsiteY7" fmla="*/ 1127531 h 1471188"/>
                  <a:gd name="connsiteX8" fmla="*/ 244974 w 1282698"/>
                  <a:gd name="connsiteY8" fmla="*/ 1471188 h 1471188"/>
                  <a:gd name="connsiteX9" fmla="*/ 396379 w 1282698"/>
                  <a:gd name="connsiteY9" fmla="*/ 915146 h 1471188"/>
                  <a:gd name="connsiteX10" fmla="*/ 0 w 1282698"/>
                  <a:gd name="connsiteY10" fmla="*/ 571496 h 1471188"/>
                  <a:gd name="connsiteX0" fmla="*/ 0 w 1282698"/>
                  <a:gd name="connsiteY0" fmla="*/ 571496 h 1471188"/>
                  <a:gd name="connsiteX1" fmla="*/ 8267 w 1282698"/>
                  <a:gd name="connsiteY1" fmla="*/ 0 h 1471188"/>
                  <a:gd name="connsiteX2" fmla="*/ 641349 w 1282698"/>
                  <a:gd name="connsiteY2" fmla="*/ 15455 h 1471188"/>
                  <a:gd name="connsiteX3" fmla="*/ 792748 w 1282698"/>
                  <a:gd name="connsiteY3" fmla="*/ 571500 h 1471188"/>
                  <a:gd name="connsiteX4" fmla="*/ 1282698 w 1282698"/>
                  <a:gd name="connsiteY4" fmla="*/ 571496 h 1471188"/>
                  <a:gd name="connsiteX5" fmla="*/ 1178419 w 1282698"/>
                  <a:gd name="connsiteY5" fmla="*/ 1004046 h 1471188"/>
                  <a:gd name="connsiteX6" fmla="*/ 1037724 w 1282698"/>
                  <a:gd name="connsiteY6" fmla="*/ 1471188 h 1471188"/>
                  <a:gd name="connsiteX7" fmla="*/ 641349 w 1282698"/>
                  <a:gd name="connsiteY7" fmla="*/ 1127531 h 1471188"/>
                  <a:gd name="connsiteX8" fmla="*/ 244974 w 1282698"/>
                  <a:gd name="connsiteY8" fmla="*/ 1471188 h 1471188"/>
                  <a:gd name="connsiteX9" fmla="*/ 396379 w 1282698"/>
                  <a:gd name="connsiteY9" fmla="*/ 915146 h 1471188"/>
                  <a:gd name="connsiteX10" fmla="*/ 0 w 1282698"/>
                  <a:gd name="connsiteY10" fmla="*/ 571496 h 1471188"/>
                  <a:gd name="connsiteX0" fmla="*/ 0 w 2462886"/>
                  <a:gd name="connsiteY0" fmla="*/ 571496 h 1471188"/>
                  <a:gd name="connsiteX1" fmla="*/ 8267 w 2462886"/>
                  <a:gd name="connsiteY1" fmla="*/ 0 h 1471188"/>
                  <a:gd name="connsiteX2" fmla="*/ 2462886 w 2462886"/>
                  <a:gd name="connsiteY2" fmla="*/ 15455 h 1471188"/>
                  <a:gd name="connsiteX3" fmla="*/ 792748 w 2462886"/>
                  <a:gd name="connsiteY3" fmla="*/ 571500 h 1471188"/>
                  <a:gd name="connsiteX4" fmla="*/ 1282698 w 2462886"/>
                  <a:gd name="connsiteY4" fmla="*/ 571496 h 1471188"/>
                  <a:gd name="connsiteX5" fmla="*/ 1178419 w 2462886"/>
                  <a:gd name="connsiteY5" fmla="*/ 1004046 h 1471188"/>
                  <a:gd name="connsiteX6" fmla="*/ 1037724 w 2462886"/>
                  <a:gd name="connsiteY6" fmla="*/ 1471188 h 1471188"/>
                  <a:gd name="connsiteX7" fmla="*/ 641349 w 2462886"/>
                  <a:gd name="connsiteY7" fmla="*/ 1127531 h 1471188"/>
                  <a:gd name="connsiteX8" fmla="*/ 244974 w 2462886"/>
                  <a:gd name="connsiteY8" fmla="*/ 1471188 h 1471188"/>
                  <a:gd name="connsiteX9" fmla="*/ 396379 w 2462886"/>
                  <a:gd name="connsiteY9" fmla="*/ 915146 h 1471188"/>
                  <a:gd name="connsiteX10" fmla="*/ 0 w 2462886"/>
                  <a:gd name="connsiteY10" fmla="*/ 571496 h 1471188"/>
                  <a:gd name="connsiteX0" fmla="*/ 0 w 2451757"/>
                  <a:gd name="connsiteY0" fmla="*/ 594141 h 1493833"/>
                  <a:gd name="connsiteX1" fmla="*/ 8267 w 2451757"/>
                  <a:gd name="connsiteY1" fmla="*/ 22645 h 1493833"/>
                  <a:gd name="connsiteX2" fmla="*/ 2451757 w 2451757"/>
                  <a:gd name="connsiteY2" fmla="*/ 0 h 1493833"/>
                  <a:gd name="connsiteX3" fmla="*/ 792748 w 2451757"/>
                  <a:gd name="connsiteY3" fmla="*/ 594145 h 1493833"/>
                  <a:gd name="connsiteX4" fmla="*/ 1282698 w 2451757"/>
                  <a:gd name="connsiteY4" fmla="*/ 594141 h 1493833"/>
                  <a:gd name="connsiteX5" fmla="*/ 1178419 w 2451757"/>
                  <a:gd name="connsiteY5" fmla="*/ 1026691 h 1493833"/>
                  <a:gd name="connsiteX6" fmla="*/ 1037724 w 2451757"/>
                  <a:gd name="connsiteY6" fmla="*/ 1493833 h 1493833"/>
                  <a:gd name="connsiteX7" fmla="*/ 641349 w 2451757"/>
                  <a:gd name="connsiteY7" fmla="*/ 1150176 h 1493833"/>
                  <a:gd name="connsiteX8" fmla="*/ 244974 w 2451757"/>
                  <a:gd name="connsiteY8" fmla="*/ 1493833 h 1493833"/>
                  <a:gd name="connsiteX9" fmla="*/ 396379 w 2451757"/>
                  <a:gd name="connsiteY9" fmla="*/ 937791 h 1493833"/>
                  <a:gd name="connsiteX10" fmla="*/ 0 w 2451757"/>
                  <a:gd name="connsiteY10" fmla="*/ 594141 h 1493833"/>
                  <a:gd name="connsiteX0" fmla="*/ 0 w 2451757"/>
                  <a:gd name="connsiteY0" fmla="*/ 594141 h 1493833"/>
                  <a:gd name="connsiteX1" fmla="*/ 8267 w 2451757"/>
                  <a:gd name="connsiteY1" fmla="*/ 22645 h 1493833"/>
                  <a:gd name="connsiteX2" fmla="*/ 2451757 w 2451757"/>
                  <a:gd name="connsiteY2" fmla="*/ 0 h 1493833"/>
                  <a:gd name="connsiteX3" fmla="*/ 2448120 w 2451757"/>
                  <a:gd name="connsiteY3" fmla="*/ 994195 h 1493833"/>
                  <a:gd name="connsiteX4" fmla="*/ 1282698 w 2451757"/>
                  <a:gd name="connsiteY4" fmla="*/ 594141 h 1493833"/>
                  <a:gd name="connsiteX5" fmla="*/ 1178419 w 2451757"/>
                  <a:gd name="connsiteY5" fmla="*/ 1026691 h 1493833"/>
                  <a:gd name="connsiteX6" fmla="*/ 1037724 w 2451757"/>
                  <a:gd name="connsiteY6" fmla="*/ 1493833 h 1493833"/>
                  <a:gd name="connsiteX7" fmla="*/ 641349 w 2451757"/>
                  <a:gd name="connsiteY7" fmla="*/ 1150176 h 1493833"/>
                  <a:gd name="connsiteX8" fmla="*/ 244974 w 2451757"/>
                  <a:gd name="connsiteY8" fmla="*/ 1493833 h 1493833"/>
                  <a:gd name="connsiteX9" fmla="*/ 396379 w 2451757"/>
                  <a:gd name="connsiteY9" fmla="*/ 937791 h 1493833"/>
                  <a:gd name="connsiteX10" fmla="*/ 0 w 2451757"/>
                  <a:gd name="connsiteY10" fmla="*/ 594141 h 1493833"/>
                  <a:gd name="connsiteX0" fmla="*/ 0 w 2451757"/>
                  <a:gd name="connsiteY0" fmla="*/ 594141 h 1493833"/>
                  <a:gd name="connsiteX1" fmla="*/ 8267 w 2451757"/>
                  <a:gd name="connsiteY1" fmla="*/ 22645 h 1493833"/>
                  <a:gd name="connsiteX2" fmla="*/ 2451757 w 2451757"/>
                  <a:gd name="connsiteY2" fmla="*/ 0 h 1493833"/>
                  <a:gd name="connsiteX3" fmla="*/ 2448120 w 2451757"/>
                  <a:gd name="connsiteY3" fmla="*/ 994195 h 1493833"/>
                  <a:gd name="connsiteX4" fmla="*/ 1563694 w 2451757"/>
                  <a:gd name="connsiteY4" fmla="*/ 1006891 h 1493833"/>
                  <a:gd name="connsiteX5" fmla="*/ 1178419 w 2451757"/>
                  <a:gd name="connsiteY5" fmla="*/ 1026691 h 1493833"/>
                  <a:gd name="connsiteX6" fmla="*/ 1037724 w 2451757"/>
                  <a:gd name="connsiteY6" fmla="*/ 1493833 h 1493833"/>
                  <a:gd name="connsiteX7" fmla="*/ 641349 w 2451757"/>
                  <a:gd name="connsiteY7" fmla="*/ 1150176 h 1493833"/>
                  <a:gd name="connsiteX8" fmla="*/ 244974 w 2451757"/>
                  <a:gd name="connsiteY8" fmla="*/ 1493833 h 1493833"/>
                  <a:gd name="connsiteX9" fmla="*/ 396379 w 2451757"/>
                  <a:gd name="connsiteY9" fmla="*/ 937791 h 1493833"/>
                  <a:gd name="connsiteX10" fmla="*/ 0 w 2451757"/>
                  <a:gd name="connsiteY10" fmla="*/ 594141 h 1493833"/>
                  <a:gd name="connsiteX0" fmla="*/ 0 w 2451757"/>
                  <a:gd name="connsiteY0" fmla="*/ 594141 h 1591841"/>
                  <a:gd name="connsiteX1" fmla="*/ 8267 w 2451757"/>
                  <a:gd name="connsiteY1" fmla="*/ 22645 h 1591841"/>
                  <a:gd name="connsiteX2" fmla="*/ 2451757 w 2451757"/>
                  <a:gd name="connsiteY2" fmla="*/ 0 h 1591841"/>
                  <a:gd name="connsiteX3" fmla="*/ 2448120 w 2451757"/>
                  <a:gd name="connsiteY3" fmla="*/ 994195 h 1591841"/>
                  <a:gd name="connsiteX4" fmla="*/ 1563694 w 2451757"/>
                  <a:gd name="connsiteY4" fmla="*/ 1006891 h 1591841"/>
                  <a:gd name="connsiteX5" fmla="*/ 1562354 w 2451757"/>
                  <a:gd name="connsiteY5" fmla="*/ 1591841 h 1591841"/>
                  <a:gd name="connsiteX6" fmla="*/ 1037724 w 2451757"/>
                  <a:gd name="connsiteY6" fmla="*/ 1493833 h 1591841"/>
                  <a:gd name="connsiteX7" fmla="*/ 641349 w 2451757"/>
                  <a:gd name="connsiteY7" fmla="*/ 1150176 h 1591841"/>
                  <a:gd name="connsiteX8" fmla="*/ 244974 w 2451757"/>
                  <a:gd name="connsiteY8" fmla="*/ 1493833 h 1591841"/>
                  <a:gd name="connsiteX9" fmla="*/ 396379 w 2451757"/>
                  <a:gd name="connsiteY9" fmla="*/ 937791 h 1591841"/>
                  <a:gd name="connsiteX10" fmla="*/ 0 w 2451757"/>
                  <a:gd name="connsiteY10" fmla="*/ 594141 h 1591841"/>
                  <a:gd name="connsiteX0" fmla="*/ 0 w 2451757"/>
                  <a:gd name="connsiteY0" fmla="*/ 594141 h 1601783"/>
                  <a:gd name="connsiteX1" fmla="*/ 8267 w 2451757"/>
                  <a:gd name="connsiteY1" fmla="*/ 22645 h 1601783"/>
                  <a:gd name="connsiteX2" fmla="*/ 2451757 w 2451757"/>
                  <a:gd name="connsiteY2" fmla="*/ 0 h 1601783"/>
                  <a:gd name="connsiteX3" fmla="*/ 2448120 w 2451757"/>
                  <a:gd name="connsiteY3" fmla="*/ 994195 h 1601783"/>
                  <a:gd name="connsiteX4" fmla="*/ 1563694 w 2451757"/>
                  <a:gd name="connsiteY4" fmla="*/ 1006891 h 1601783"/>
                  <a:gd name="connsiteX5" fmla="*/ 1562354 w 2451757"/>
                  <a:gd name="connsiteY5" fmla="*/ 1591841 h 1601783"/>
                  <a:gd name="connsiteX6" fmla="*/ 901399 w 2451757"/>
                  <a:gd name="connsiteY6" fmla="*/ 1601783 h 1601783"/>
                  <a:gd name="connsiteX7" fmla="*/ 641349 w 2451757"/>
                  <a:gd name="connsiteY7" fmla="*/ 1150176 h 1601783"/>
                  <a:gd name="connsiteX8" fmla="*/ 244974 w 2451757"/>
                  <a:gd name="connsiteY8" fmla="*/ 1493833 h 1601783"/>
                  <a:gd name="connsiteX9" fmla="*/ 396379 w 2451757"/>
                  <a:gd name="connsiteY9" fmla="*/ 937791 h 1601783"/>
                  <a:gd name="connsiteX10" fmla="*/ 0 w 2451757"/>
                  <a:gd name="connsiteY10" fmla="*/ 594141 h 1601783"/>
                  <a:gd name="connsiteX0" fmla="*/ 0 w 2451757"/>
                  <a:gd name="connsiteY0" fmla="*/ 594141 h 1601783"/>
                  <a:gd name="connsiteX1" fmla="*/ 8267 w 2451757"/>
                  <a:gd name="connsiteY1" fmla="*/ 22645 h 1601783"/>
                  <a:gd name="connsiteX2" fmla="*/ 2451757 w 2451757"/>
                  <a:gd name="connsiteY2" fmla="*/ 0 h 1601783"/>
                  <a:gd name="connsiteX3" fmla="*/ 2448120 w 2451757"/>
                  <a:gd name="connsiteY3" fmla="*/ 994195 h 1601783"/>
                  <a:gd name="connsiteX4" fmla="*/ 1563694 w 2451757"/>
                  <a:gd name="connsiteY4" fmla="*/ 1006891 h 1601783"/>
                  <a:gd name="connsiteX5" fmla="*/ 1562354 w 2451757"/>
                  <a:gd name="connsiteY5" fmla="*/ 1591841 h 1601783"/>
                  <a:gd name="connsiteX6" fmla="*/ 901399 w 2451757"/>
                  <a:gd name="connsiteY6" fmla="*/ 1601783 h 1601783"/>
                  <a:gd name="connsiteX7" fmla="*/ 891741 w 2451757"/>
                  <a:gd name="connsiteY7" fmla="*/ 972376 h 1601783"/>
                  <a:gd name="connsiteX8" fmla="*/ 244974 w 2451757"/>
                  <a:gd name="connsiteY8" fmla="*/ 1493833 h 1601783"/>
                  <a:gd name="connsiteX9" fmla="*/ 396379 w 2451757"/>
                  <a:gd name="connsiteY9" fmla="*/ 937791 h 1601783"/>
                  <a:gd name="connsiteX10" fmla="*/ 0 w 2451757"/>
                  <a:gd name="connsiteY10" fmla="*/ 594141 h 1601783"/>
                  <a:gd name="connsiteX0" fmla="*/ 0 w 2451757"/>
                  <a:gd name="connsiteY0" fmla="*/ 594141 h 1601783"/>
                  <a:gd name="connsiteX1" fmla="*/ 8267 w 2451757"/>
                  <a:gd name="connsiteY1" fmla="*/ 22645 h 1601783"/>
                  <a:gd name="connsiteX2" fmla="*/ 2451757 w 2451757"/>
                  <a:gd name="connsiteY2" fmla="*/ 0 h 1601783"/>
                  <a:gd name="connsiteX3" fmla="*/ 2448120 w 2451757"/>
                  <a:gd name="connsiteY3" fmla="*/ 994195 h 1601783"/>
                  <a:gd name="connsiteX4" fmla="*/ 1563694 w 2451757"/>
                  <a:gd name="connsiteY4" fmla="*/ 1006891 h 1601783"/>
                  <a:gd name="connsiteX5" fmla="*/ 1562354 w 2451757"/>
                  <a:gd name="connsiteY5" fmla="*/ 1591841 h 1601783"/>
                  <a:gd name="connsiteX6" fmla="*/ 901399 w 2451757"/>
                  <a:gd name="connsiteY6" fmla="*/ 1601783 h 1601783"/>
                  <a:gd name="connsiteX7" fmla="*/ 891741 w 2451757"/>
                  <a:gd name="connsiteY7" fmla="*/ 972376 h 1601783"/>
                  <a:gd name="connsiteX8" fmla="*/ 244974 w 2451757"/>
                  <a:gd name="connsiteY8" fmla="*/ 1493833 h 1601783"/>
                  <a:gd name="connsiteX9" fmla="*/ 45830 w 2451757"/>
                  <a:gd name="connsiteY9" fmla="*/ 975891 h 1601783"/>
                  <a:gd name="connsiteX10" fmla="*/ 0 w 2451757"/>
                  <a:gd name="connsiteY10" fmla="*/ 594141 h 1601783"/>
                  <a:gd name="connsiteX0" fmla="*/ 0 w 2451757"/>
                  <a:gd name="connsiteY0" fmla="*/ 594141 h 1601783"/>
                  <a:gd name="connsiteX1" fmla="*/ 8267 w 2451757"/>
                  <a:gd name="connsiteY1" fmla="*/ 22645 h 1601783"/>
                  <a:gd name="connsiteX2" fmla="*/ 2451757 w 2451757"/>
                  <a:gd name="connsiteY2" fmla="*/ 0 h 1601783"/>
                  <a:gd name="connsiteX3" fmla="*/ 2448120 w 2451757"/>
                  <a:gd name="connsiteY3" fmla="*/ 994195 h 1601783"/>
                  <a:gd name="connsiteX4" fmla="*/ 1563694 w 2451757"/>
                  <a:gd name="connsiteY4" fmla="*/ 1006891 h 1601783"/>
                  <a:gd name="connsiteX5" fmla="*/ 1562354 w 2451757"/>
                  <a:gd name="connsiteY5" fmla="*/ 1591841 h 1601783"/>
                  <a:gd name="connsiteX6" fmla="*/ 901399 w 2451757"/>
                  <a:gd name="connsiteY6" fmla="*/ 1601783 h 1601783"/>
                  <a:gd name="connsiteX7" fmla="*/ 891741 w 2451757"/>
                  <a:gd name="connsiteY7" fmla="*/ 972376 h 1601783"/>
                  <a:gd name="connsiteX8" fmla="*/ 244974 w 2451757"/>
                  <a:gd name="connsiteY8" fmla="*/ 1493833 h 1601783"/>
                  <a:gd name="connsiteX9" fmla="*/ 0 w 2451757"/>
                  <a:gd name="connsiteY9" fmla="*/ 594141 h 1601783"/>
                  <a:gd name="connsiteX0" fmla="*/ 6086 w 2443932"/>
                  <a:gd name="connsiteY0" fmla="*/ 1000541 h 1601783"/>
                  <a:gd name="connsiteX1" fmla="*/ 442 w 2443932"/>
                  <a:gd name="connsiteY1" fmla="*/ 22645 h 1601783"/>
                  <a:gd name="connsiteX2" fmla="*/ 2443932 w 2443932"/>
                  <a:gd name="connsiteY2" fmla="*/ 0 h 1601783"/>
                  <a:gd name="connsiteX3" fmla="*/ 2440295 w 2443932"/>
                  <a:gd name="connsiteY3" fmla="*/ 994195 h 1601783"/>
                  <a:gd name="connsiteX4" fmla="*/ 1555869 w 2443932"/>
                  <a:gd name="connsiteY4" fmla="*/ 1006891 h 1601783"/>
                  <a:gd name="connsiteX5" fmla="*/ 1554529 w 2443932"/>
                  <a:gd name="connsiteY5" fmla="*/ 1591841 h 1601783"/>
                  <a:gd name="connsiteX6" fmla="*/ 893574 w 2443932"/>
                  <a:gd name="connsiteY6" fmla="*/ 1601783 h 1601783"/>
                  <a:gd name="connsiteX7" fmla="*/ 883916 w 2443932"/>
                  <a:gd name="connsiteY7" fmla="*/ 972376 h 1601783"/>
                  <a:gd name="connsiteX8" fmla="*/ 237149 w 2443932"/>
                  <a:gd name="connsiteY8" fmla="*/ 1493833 h 1601783"/>
                  <a:gd name="connsiteX9" fmla="*/ 6086 w 2443932"/>
                  <a:gd name="connsiteY9" fmla="*/ 1000541 h 1601783"/>
                  <a:gd name="connsiteX0" fmla="*/ 6086 w 2443932"/>
                  <a:gd name="connsiteY0" fmla="*/ 1000541 h 1601783"/>
                  <a:gd name="connsiteX1" fmla="*/ 442 w 2443932"/>
                  <a:gd name="connsiteY1" fmla="*/ 22645 h 1601783"/>
                  <a:gd name="connsiteX2" fmla="*/ 2443932 w 2443932"/>
                  <a:gd name="connsiteY2" fmla="*/ 0 h 1601783"/>
                  <a:gd name="connsiteX3" fmla="*/ 2440295 w 2443932"/>
                  <a:gd name="connsiteY3" fmla="*/ 994195 h 1601783"/>
                  <a:gd name="connsiteX4" fmla="*/ 1555869 w 2443932"/>
                  <a:gd name="connsiteY4" fmla="*/ 1006891 h 1601783"/>
                  <a:gd name="connsiteX5" fmla="*/ 1554529 w 2443932"/>
                  <a:gd name="connsiteY5" fmla="*/ 1591841 h 1601783"/>
                  <a:gd name="connsiteX6" fmla="*/ 893574 w 2443932"/>
                  <a:gd name="connsiteY6" fmla="*/ 1601783 h 1601783"/>
                  <a:gd name="connsiteX7" fmla="*/ 883916 w 2443932"/>
                  <a:gd name="connsiteY7" fmla="*/ 972376 h 1601783"/>
                  <a:gd name="connsiteX8" fmla="*/ 6086 w 2443932"/>
                  <a:gd name="connsiteY8" fmla="*/ 1000541 h 1601783"/>
                  <a:gd name="connsiteX0" fmla="*/ 6086 w 2443932"/>
                  <a:gd name="connsiteY0" fmla="*/ 1000541 h 1601783"/>
                  <a:gd name="connsiteX1" fmla="*/ 442 w 2443932"/>
                  <a:gd name="connsiteY1" fmla="*/ 22645 h 1601783"/>
                  <a:gd name="connsiteX2" fmla="*/ 2443932 w 2443932"/>
                  <a:gd name="connsiteY2" fmla="*/ 0 h 1601783"/>
                  <a:gd name="connsiteX3" fmla="*/ 2440295 w 2443932"/>
                  <a:gd name="connsiteY3" fmla="*/ 994195 h 1601783"/>
                  <a:gd name="connsiteX4" fmla="*/ 1555869 w 2443932"/>
                  <a:gd name="connsiteY4" fmla="*/ 1006891 h 1601783"/>
                  <a:gd name="connsiteX5" fmla="*/ 1554529 w 2443932"/>
                  <a:gd name="connsiteY5" fmla="*/ 1591841 h 1601783"/>
                  <a:gd name="connsiteX6" fmla="*/ 893574 w 2443932"/>
                  <a:gd name="connsiteY6" fmla="*/ 1601783 h 1601783"/>
                  <a:gd name="connsiteX7" fmla="*/ 886698 w 2443932"/>
                  <a:gd name="connsiteY7" fmla="*/ 985076 h 1601783"/>
                  <a:gd name="connsiteX8" fmla="*/ 6086 w 2443932"/>
                  <a:gd name="connsiteY8" fmla="*/ 1000541 h 1601783"/>
                  <a:gd name="connsiteX0" fmla="*/ 0 w 2460103"/>
                  <a:gd name="connsiteY0" fmla="*/ 994191 h 1601783"/>
                  <a:gd name="connsiteX1" fmla="*/ 16613 w 2460103"/>
                  <a:gd name="connsiteY1" fmla="*/ 22645 h 1601783"/>
                  <a:gd name="connsiteX2" fmla="*/ 2460103 w 2460103"/>
                  <a:gd name="connsiteY2" fmla="*/ 0 h 1601783"/>
                  <a:gd name="connsiteX3" fmla="*/ 2456466 w 2460103"/>
                  <a:gd name="connsiteY3" fmla="*/ 994195 h 1601783"/>
                  <a:gd name="connsiteX4" fmla="*/ 1572040 w 2460103"/>
                  <a:gd name="connsiteY4" fmla="*/ 1006891 h 1601783"/>
                  <a:gd name="connsiteX5" fmla="*/ 1570700 w 2460103"/>
                  <a:gd name="connsiteY5" fmla="*/ 1591841 h 1601783"/>
                  <a:gd name="connsiteX6" fmla="*/ 909745 w 2460103"/>
                  <a:gd name="connsiteY6" fmla="*/ 1601783 h 1601783"/>
                  <a:gd name="connsiteX7" fmla="*/ 902869 w 2460103"/>
                  <a:gd name="connsiteY7" fmla="*/ 985076 h 1601783"/>
                  <a:gd name="connsiteX8" fmla="*/ 0 w 2460103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1006891 h 1601783"/>
                  <a:gd name="connsiteX5" fmla="*/ 1571566 w 2460969"/>
                  <a:gd name="connsiteY5" fmla="*/ 1591841 h 1601783"/>
                  <a:gd name="connsiteX6" fmla="*/ 910611 w 2460969"/>
                  <a:gd name="connsiteY6" fmla="*/ 1601783 h 1601783"/>
                  <a:gd name="connsiteX7" fmla="*/ 903735 w 2460969"/>
                  <a:gd name="connsiteY7" fmla="*/ 985076 h 1601783"/>
                  <a:gd name="connsiteX8" fmla="*/ 866 w 2460969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1006891 h 1601783"/>
                  <a:gd name="connsiteX5" fmla="*/ 1571566 w 2460969"/>
                  <a:gd name="connsiteY5" fmla="*/ 1591841 h 1601783"/>
                  <a:gd name="connsiteX6" fmla="*/ 899482 w 2460969"/>
                  <a:gd name="connsiteY6" fmla="*/ 1601783 h 1601783"/>
                  <a:gd name="connsiteX7" fmla="*/ 903735 w 2460969"/>
                  <a:gd name="connsiteY7" fmla="*/ 985076 h 1601783"/>
                  <a:gd name="connsiteX8" fmla="*/ 866 w 2460969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1006891 h 1601783"/>
                  <a:gd name="connsiteX5" fmla="*/ 1571566 w 2460969"/>
                  <a:gd name="connsiteY5" fmla="*/ 1591841 h 1601783"/>
                  <a:gd name="connsiteX6" fmla="*/ 899482 w 2460969"/>
                  <a:gd name="connsiteY6" fmla="*/ 1601783 h 1601783"/>
                  <a:gd name="connsiteX7" fmla="*/ 895388 w 2460969"/>
                  <a:gd name="connsiteY7" fmla="*/ 991426 h 1601783"/>
                  <a:gd name="connsiteX8" fmla="*/ 866 w 2460969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994191 h 1601783"/>
                  <a:gd name="connsiteX5" fmla="*/ 1571566 w 2460969"/>
                  <a:gd name="connsiteY5" fmla="*/ 1591841 h 1601783"/>
                  <a:gd name="connsiteX6" fmla="*/ 899482 w 2460969"/>
                  <a:gd name="connsiteY6" fmla="*/ 1601783 h 1601783"/>
                  <a:gd name="connsiteX7" fmla="*/ 895388 w 2460969"/>
                  <a:gd name="connsiteY7" fmla="*/ 991426 h 1601783"/>
                  <a:gd name="connsiteX8" fmla="*/ 866 w 2460969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994191 h 1601783"/>
                  <a:gd name="connsiteX5" fmla="*/ 1571566 w 2460969"/>
                  <a:gd name="connsiteY5" fmla="*/ 1591841 h 1601783"/>
                  <a:gd name="connsiteX6" fmla="*/ 899482 w 2460969"/>
                  <a:gd name="connsiteY6" fmla="*/ 1601783 h 1601783"/>
                  <a:gd name="connsiteX7" fmla="*/ 895388 w 2460969"/>
                  <a:gd name="connsiteY7" fmla="*/ 991426 h 1601783"/>
                  <a:gd name="connsiteX8" fmla="*/ 866 w 2460969"/>
                  <a:gd name="connsiteY8" fmla="*/ 994191 h 1601783"/>
                  <a:gd name="connsiteX0" fmla="*/ 866 w 2465817"/>
                  <a:gd name="connsiteY0" fmla="*/ 994191 h 1601783"/>
                  <a:gd name="connsiteX1" fmla="*/ 786 w 2465817"/>
                  <a:gd name="connsiteY1" fmla="*/ 22645 h 1601783"/>
                  <a:gd name="connsiteX2" fmla="*/ 2460969 w 2465817"/>
                  <a:gd name="connsiteY2" fmla="*/ 0 h 1601783"/>
                  <a:gd name="connsiteX3" fmla="*/ 2465678 w 2465817"/>
                  <a:gd name="connsiteY3" fmla="*/ 987845 h 1601783"/>
                  <a:gd name="connsiteX4" fmla="*/ 1572906 w 2465817"/>
                  <a:gd name="connsiteY4" fmla="*/ 994191 h 1601783"/>
                  <a:gd name="connsiteX5" fmla="*/ 1571566 w 2465817"/>
                  <a:gd name="connsiteY5" fmla="*/ 1591841 h 1601783"/>
                  <a:gd name="connsiteX6" fmla="*/ 899482 w 2465817"/>
                  <a:gd name="connsiteY6" fmla="*/ 1601783 h 1601783"/>
                  <a:gd name="connsiteX7" fmla="*/ 895388 w 2465817"/>
                  <a:gd name="connsiteY7" fmla="*/ 991426 h 1601783"/>
                  <a:gd name="connsiteX8" fmla="*/ 866 w 2465817"/>
                  <a:gd name="connsiteY8" fmla="*/ 994191 h 1601783"/>
                  <a:gd name="connsiteX0" fmla="*/ 866 w 2465817"/>
                  <a:gd name="connsiteY0" fmla="*/ 994191 h 1601783"/>
                  <a:gd name="connsiteX1" fmla="*/ 786 w 2465817"/>
                  <a:gd name="connsiteY1" fmla="*/ 22645 h 1601783"/>
                  <a:gd name="connsiteX2" fmla="*/ 2460969 w 2465817"/>
                  <a:gd name="connsiteY2" fmla="*/ 0 h 1601783"/>
                  <a:gd name="connsiteX3" fmla="*/ 2465678 w 2465817"/>
                  <a:gd name="connsiteY3" fmla="*/ 987845 h 1601783"/>
                  <a:gd name="connsiteX4" fmla="*/ 1572906 w 2465817"/>
                  <a:gd name="connsiteY4" fmla="*/ 994191 h 1601783"/>
                  <a:gd name="connsiteX5" fmla="*/ 1571566 w 2465817"/>
                  <a:gd name="connsiteY5" fmla="*/ 1591841 h 1601783"/>
                  <a:gd name="connsiteX6" fmla="*/ 895309 w 2465817"/>
                  <a:gd name="connsiteY6" fmla="*/ 1601783 h 1601783"/>
                  <a:gd name="connsiteX7" fmla="*/ 895388 w 2465817"/>
                  <a:gd name="connsiteY7" fmla="*/ 991426 h 1601783"/>
                  <a:gd name="connsiteX8" fmla="*/ 866 w 2465817"/>
                  <a:gd name="connsiteY8" fmla="*/ 994191 h 1601783"/>
                  <a:gd name="connsiteX0" fmla="*/ 866 w 2465817"/>
                  <a:gd name="connsiteY0" fmla="*/ 994191 h 1591841"/>
                  <a:gd name="connsiteX1" fmla="*/ 786 w 2465817"/>
                  <a:gd name="connsiteY1" fmla="*/ 22645 h 1591841"/>
                  <a:gd name="connsiteX2" fmla="*/ 2460969 w 2465817"/>
                  <a:gd name="connsiteY2" fmla="*/ 0 h 1591841"/>
                  <a:gd name="connsiteX3" fmla="*/ 2465678 w 2465817"/>
                  <a:gd name="connsiteY3" fmla="*/ 987845 h 1591841"/>
                  <a:gd name="connsiteX4" fmla="*/ 1572906 w 2465817"/>
                  <a:gd name="connsiteY4" fmla="*/ 994191 h 1591841"/>
                  <a:gd name="connsiteX5" fmla="*/ 1571566 w 2465817"/>
                  <a:gd name="connsiteY5" fmla="*/ 1591841 h 1591841"/>
                  <a:gd name="connsiteX6" fmla="*/ 895309 w 2465817"/>
                  <a:gd name="connsiteY6" fmla="*/ 1589083 h 1591841"/>
                  <a:gd name="connsiteX7" fmla="*/ 895388 w 2465817"/>
                  <a:gd name="connsiteY7" fmla="*/ 991426 h 1591841"/>
                  <a:gd name="connsiteX8" fmla="*/ 866 w 2465817"/>
                  <a:gd name="connsiteY8" fmla="*/ 994191 h 1591841"/>
                  <a:gd name="connsiteX0" fmla="*/ 866 w 2465817"/>
                  <a:gd name="connsiteY0" fmla="*/ 994191 h 1591841"/>
                  <a:gd name="connsiteX1" fmla="*/ 786 w 2465817"/>
                  <a:gd name="connsiteY1" fmla="*/ 22645 h 1591841"/>
                  <a:gd name="connsiteX2" fmla="*/ 2460969 w 2465817"/>
                  <a:gd name="connsiteY2" fmla="*/ 0 h 1591841"/>
                  <a:gd name="connsiteX3" fmla="*/ 2465678 w 2465817"/>
                  <a:gd name="connsiteY3" fmla="*/ 987845 h 1591841"/>
                  <a:gd name="connsiteX4" fmla="*/ 1572906 w 2465817"/>
                  <a:gd name="connsiteY4" fmla="*/ 984666 h 1591841"/>
                  <a:gd name="connsiteX5" fmla="*/ 1571566 w 2465817"/>
                  <a:gd name="connsiteY5" fmla="*/ 1591841 h 1591841"/>
                  <a:gd name="connsiteX6" fmla="*/ 895309 w 2465817"/>
                  <a:gd name="connsiteY6" fmla="*/ 1589083 h 1591841"/>
                  <a:gd name="connsiteX7" fmla="*/ 895388 w 2465817"/>
                  <a:gd name="connsiteY7" fmla="*/ 991426 h 1591841"/>
                  <a:gd name="connsiteX8" fmla="*/ 866 w 2465817"/>
                  <a:gd name="connsiteY8" fmla="*/ 994191 h 1591841"/>
                  <a:gd name="connsiteX0" fmla="*/ 866 w 2465893"/>
                  <a:gd name="connsiteY0" fmla="*/ 981491 h 1579141"/>
                  <a:gd name="connsiteX1" fmla="*/ 786 w 2465893"/>
                  <a:gd name="connsiteY1" fmla="*/ 9945 h 1579141"/>
                  <a:gd name="connsiteX2" fmla="*/ 2463751 w 2465893"/>
                  <a:gd name="connsiteY2" fmla="*/ 0 h 1579141"/>
                  <a:gd name="connsiteX3" fmla="*/ 2465678 w 2465893"/>
                  <a:gd name="connsiteY3" fmla="*/ 975145 h 1579141"/>
                  <a:gd name="connsiteX4" fmla="*/ 1572906 w 2465893"/>
                  <a:gd name="connsiteY4" fmla="*/ 971966 h 1579141"/>
                  <a:gd name="connsiteX5" fmla="*/ 1571566 w 2465893"/>
                  <a:gd name="connsiteY5" fmla="*/ 1579141 h 1579141"/>
                  <a:gd name="connsiteX6" fmla="*/ 895309 w 2465893"/>
                  <a:gd name="connsiteY6" fmla="*/ 1576383 h 1579141"/>
                  <a:gd name="connsiteX7" fmla="*/ 895388 w 2465893"/>
                  <a:gd name="connsiteY7" fmla="*/ 978726 h 1579141"/>
                  <a:gd name="connsiteX8" fmla="*/ 866 w 2465893"/>
                  <a:gd name="connsiteY8" fmla="*/ 981491 h 1579141"/>
                  <a:gd name="connsiteX0" fmla="*/ 866 w 2467924"/>
                  <a:gd name="connsiteY0" fmla="*/ 981491 h 1579141"/>
                  <a:gd name="connsiteX1" fmla="*/ 786 w 2467924"/>
                  <a:gd name="connsiteY1" fmla="*/ 9945 h 1579141"/>
                  <a:gd name="connsiteX2" fmla="*/ 2467924 w 2467924"/>
                  <a:gd name="connsiteY2" fmla="*/ 0 h 1579141"/>
                  <a:gd name="connsiteX3" fmla="*/ 2465678 w 2467924"/>
                  <a:gd name="connsiteY3" fmla="*/ 975145 h 1579141"/>
                  <a:gd name="connsiteX4" fmla="*/ 1572906 w 2467924"/>
                  <a:gd name="connsiteY4" fmla="*/ 971966 h 1579141"/>
                  <a:gd name="connsiteX5" fmla="*/ 1571566 w 2467924"/>
                  <a:gd name="connsiteY5" fmla="*/ 1579141 h 1579141"/>
                  <a:gd name="connsiteX6" fmla="*/ 895309 w 2467924"/>
                  <a:gd name="connsiteY6" fmla="*/ 1576383 h 1579141"/>
                  <a:gd name="connsiteX7" fmla="*/ 895388 w 2467924"/>
                  <a:gd name="connsiteY7" fmla="*/ 978726 h 1579141"/>
                  <a:gd name="connsiteX8" fmla="*/ 866 w 2467924"/>
                  <a:gd name="connsiteY8" fmla="*/ 981491 h 1579141"/>
                  <a:gd name="connsiteX0" fmla="*/ 866 w 2467924"/>
                  <a:gd name="connsiteY0" fmla="*/ 981491 h 1579141"/>
                  <a:gd name="connsiteX1" fmla="*/ 786 w 2467924"/>
                  <a:gd name="connsiteY1" fmla="*/ 9945 h 1579141"/>
                  <a:gd name="connsiteX2" fmla="*/ 2467924 w 2467924"/>
                  <a:gd name="connsiteY2" fmla="*/ 0 h 1579141"/>
                  <a:gd name="connsiteX3" fmla="*/ 2465678 w 2467924"/>
                  <a:gd name="connsiteY3" fmla="*/ 975145 h 1579141"/>
                  <a:gd name="connsiteX4" fmla="*/ 1572906 w 2467924"/>
                  <a:gd name="connsiteY4" fmla="*/ 971966 h 1579141"/>
                  <a:gd name="connsiteX5" fmla="*/ 1571566 w 2467924"/>
                  <a:gd name="connsiteY5" fmla="*/ 1579141 h 1579141"/>
                  <a:gd name="connsiteX6" fmla="*/ 895309 w 2467924"/>
                  <a:gd name="connsiteY6" fmla="*/ 1576383 h 1579141"/>
                  <a:gd name="connsiteX7" fmla="*/ 1063358 w 2467924"/>
                  <a:gd name="connsiteY7" fmla="*/ 973964 h 1579141"/>
                  <a:gd name="connsiteX8" fmla="*/ 866 w 2467924"/>
                  <a:gd name="connsiteY8" fmla="*/ 981491 h 1579141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572906 w 2467924"/>
                  <a:gd name="connsiteY4" fmla="*/ 971966 h 1581145"/>
                  <a:gd name="connsiteX5" fmla="*/ 1571566 w 2467924"/>
                  <a:gd name="connsiteY5" fmla="*/ 1579141 h 1581145"/>
                  <a:gd name="connsiteX6" fmla="*/ 1059182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572906 w 2467924"/>
                  <a:gd name="connsiteY4" fmla="*/ 971966 h 1581145"/>
                  <a:gd name="connsiteX5" fmla="*/ 1747729 w 2467924"/>
                  <a:gd name="connsiteY5" fmla="*/ 1579141 h 1581145"/>
                  <a:gd name="connsiteX6" fmla="*/ 1059182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47729 w 2467924"/>
                  <a:gd name="connsiteY5" fmla="*/ 1579141 h 1581145"/>
                  <a:gd name="connsiteX6" fmla="*/ 1059182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47729 w 2467924"/>
                  <a:gd name="connsiteY5" fmla="*/ 1579141 h 1581145"/>
                  <a:gd name="connsiteX6" fmla="*/ 1065328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47729 w 2467924"/>
                  <a:gd name="connsiteY5" fmla="*/ 1579141 h 1581145"/>
                  <a:gd name="connsiteX6" fmla="*/ 1062255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51826 w 2467924"/>
                  <a:gd name="connsiteY5" fmla="*/ 1579141 h 1581145"/>
                  <a:gd name="connsiteX6" fmla="*/ 1062255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51826 w 2467924"/>
                  <a:gd name="connsiteY5" fmla="*/ 1579141 h 1581145"/>
                  <a:gd name="connsiteX6" fmla="*/ 1063279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74347 h 1581145"/>
                  <a:gd name="connsiteX5" fmla="*/ 1751826 w 2467924"/>
                  <a:gd name="connsiteY5" fmla="*/ 1579141 h 1581145"/>
                  <a:gd name="connsiteX6" fmla="*/ 1063279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9026"/>
                  <a:gd name="connsiteY0" fmla="*/ 981491 h 1581145"/>
                  <a:gd name="connsiteX1" fmla="*/ 786 w 2469026"/>
                  <a:gd name="connsiteY1" fmla="*/ 9945 h 1581145"/>
                  <a:gd name="connsiteX2" fmla="*/ 2467924 w 2469026"/>
                  <a:gd name="connsiteY2" fmla="*/ 0 h 1581145"/>
                  <a:gd name="connsiteX3" fmla="*/ 2468751 w 2469026"/>
                  <a:gd name="connsiteY3" fmla="*/ 975145 h 1581145"/>
                  <a:gd name="connsiteX4" fmla="*/ 1751118 w 2469026"/>
                  <a:gd name="connsiteY4" fmla="*/ 974347 h 1581145"/>
                  <a:gd name="connsiteX5" fmla="*/ 1751826 w 2469026"/>
                  <a:gd name="connsiteY5" fmla="*/ 1579141 h 1581145"/>
                  <a:gd name="connsiteX6" fmla="*/ 1063279 w 2469026"/>
                  <a:gd name="connsiteY6" fmla="*/ 1581145 h 1581145"/>
                  <a:gd name="connsiteX7" fmla="*/ 1063358 w 2469026"/>
                  <a:gd name="connsiteY7" fmla="*/ 973964 h 1581145"/>
                  <a:gd name="connsiteX8" fmla="*/ 866 w 2469026"/>
                  <a:gd name="connsiteY8" fmla="*/ 981491 h 1581145"/>
                  <a:gd name="connsiteX0" fmla="*/ 866 w 2469973"/>
                  <a:gd name="connsiteY0" fmla="*/ 981491 h 1581145"/>
                  <a:gd name="connsiteX1" fmla="*/ 786 w 2469973"/>
                  <a:gd name="connsiteY1" fmla="*/ 9945 h 1581145"/>
                  <a:gd name="connsiteX2" fmla="*/ 2469973 w 2469973"/>
                  <a:gd name="connsiteY2" fmla="*/ 0 h 1581145"/>
                  <a:gd name="connsiteX3" fmla="*/ 2468751 w 2469973"/>
                  <a:gd name="connsiteY3" fmla="*/ 975145 h 1581145"/>
                  <a:gd name="connsiteX4" fmla="*/ 1751118 w 2469973"/>
                  <a:gd name="connsiteY4" fmla="*/ 974347 h 1581145"/>
                  <a:gd name="connsiteX5" fmla="*/ 1751826 w 2469973"/>
                  <a:gd name="connsiteY5" fmla="*/ 1579141 h 1581145"/>
                  <a:gd name="connsiteX6" fmla="*/ 1063279 w 2469973"/>
                  <a:gd name="connsiteY6" fmla="*/ 1581145 h 1581145"/>
                  <a:gd name="connsiteX7" fmla="*/ 1063358 w 2469973"/>
                  <a:gd name="connsiteY7" fmla="*/ 973964 h 1581145"/>
                  <a:gd name="connsiteX8" fmla="*/ 866 w 2469973"/>
                  <a:gd name="connsiteY8" fmla="*/ 981491 h 1581145"/>
                  <a:gd name="connsiteX0" fmla="*/ 0 w 2469107"/>
                  <a:gd name="connsiteY0" fmla="*/ 981491 h 1581145"/>
                  <a:gd name="connsiteX1" fmla="*/ 1968 w 2469107"/>
                  <a:gd name="connsiteY1" fmla="*/ 62332 h 1581145"/>
                  <a:gd name="connsiteX2" fmla="*/ 2469107 w 2469107"/>
                  <a:gd name="connsiteY2" fmla="*/ 0 h 1581145"/>
                  <a:gd name="connsiteX3" fmla="*/ 2467885 w 2469107"/>
                  <a:gd name="connsiteY3" fmla="*/ 975145 h 1581145"/>
                  <a:gd name="connsiteX4" fmla="*/ 1750252 w 2469107"/>
                  <a:gd name="connsiteY4" fmla="*/ 974347 h 1581145"/>
                  <a:gd name="connsiteX5" fmla="*/ 1750960 w 2469107"/>
                  <a:gd name="connsiteY5" fmla="*/ 1579141 h 1581145"/>
                  <a:gd name="connsiteX6" fmla="*/ 1062413 w 2469107"/>
                  <a:gd name="connsiteY6" fmla="*/ 1581145 h 1581145"/>
                  <a:gd name="connsiteX7" fmla="*/ 1062492 w 2469107"/>
                  <a:gd name="connsiteY7" fmla="*/ 973964 h 1581145"/>
                  <a:gd name="connsiteX8" fmla="*/ 0 w 2469107"/>
                  <a:gd name="connsiteY8" fmla="*/ 981491 h 1581145"/>
                  <a:gd name="connsiteX0" fmla="*/ 0 w 2469107"/>
                  <a:gd name="connsiteY0" fmla="*/ 943391 h 1543045"/>
                  <a:gd name="connsiteX1" fmla="*/ 1968 w 2469107"/>
                  <a:gd name="connsiteY1" fmla="*/ 24232 h 1543045"/>
                  <a:gd name="connsiteX2" fmla="*/ 2469107 w 2469107"/>
                  <a:gd name="connsiteY2" fmla="*/ 0 h 1543045"/>
                  <a:gd name="connsiteX3" fmla="*/ 2467885 w 2469107"/>
                  <a:gd name="connsiteY3" fmla="*/ 937045 h 1543045"/>
                  <a:gd name="connsiteX4" fmla="*/ 1750252 w 2469107"/>
                  <a:gd name="connsiteY4" fmla="*/ 936247 h 1543045"/>
                  <a:gd name="connsiteX5" fmla="*/ 1750960 w 2469107"/>
                  <a:gd name="connsiteY5" fmla="*/ 1541041 h 1543045"/>
                  <a:gd name="connsiteX6" fmla="*/ 1062413 w 2469107"/>
                  <a:gd name="connsiteY6" fmla="*/ 1543045 h 1543045"/>
                  <a:gd name="connsiteX7" fmla="*/ 1062492 w 2469107"/>
                  <a:gd name="connsiteY7" fmla="*/ 935864 h 1543045"/>
                  <a:gd name="connsiteX8" fmla="*/ 0 w 2469107"/>
                  <a:gd name="connsiteY8" fmla="*/ 943391 h 1543045"/>
                  <a:gd name="connsiteX0" fmla="*/ 0 w 2469107"/>
                  <a:gd name="connsiteY0" fmla="*/ 943391 h 1543045"/>
                  <a:gd name="connsiteX1" fmla="*/ 1968 w 2469107"/>
                  <a:gd name="connsiteY1" fmla="*/ 9945 h 1543045"/>
                  <a:gd name="connsiteX2" fmla="*/ 2469107 w 2469107"/>
                  <a:gd name="connsiteY2" fmla="*/ 0 h 1543045"/>
                  <a:gd name="connsiteX3" fmla="*/ 2467885 w 2469107"/>
                  <a:gd name="connsiteY3" fmla="*/ 937045 h 1543045"/>
                  <a:gd name="connsiteX4" fmla="*/ 1750252 w 2469107"/>
                  <a:gd name="connsiteY4" fmla="*/ 936247 h 1543045"/>
                  <a:gd name="connsiteX5" fmla="*/ 1750960 w 2469107"/>
                  <a:gd name="connsiteY5" fmla="*/ 1541041 h 1543045"/>
                  <a:gd name="connsiteX6" fmla="*/ 1062413 w 2469107"/>
                  <a:gd name="connsiteY6" fmla="*/ 1543045 h 1543045"/>
                  <a:gd name="connsiteX7" fmla="*/ 1062492 w 2469107"/>
                  <a:gd name="connsiteY7" fmla="*/ 935864 h 1543045"/>
                  <a:gd name="connsiteX8" fmla="*/ 0 w 2469107"/>
                  <a:gd name="connsiteY8" fmla="*/ 943391 h 1543045"/>
                  <a:gd name="connsiteX0" fmla="*/ 0 w 2469107"/>
                  <a:gd name="connsiteY0" fmla="*/ 943391 h 1541041"/>
                  <a:gd name="connsiteX1" fmla="*/ 1968 w 2469107"/>
                  <a:gd name="connsiteY1" fmla="*/ 9945 h 1541041"/>
                  <a:gd name="connsiteX2" fmla="*/ 2469107 w 2469107"/>
                  <a:gd name="connsiteY2" fmla="*/ 0 h 1541041"/>
                  <a:gd name="connsiteX3" fmla="*/ 2467885 w 2469107"/>
                  <a:gd name="connsiteY3" fmla="*/ 937045 h 1541041"/>
                  <a:gd name="connsiteX4" fmla="*/ 1750252 w 2469107"/>
                  <a:gd name="connsiteY4" fmla="*/ 936247 h 1541041"/>
                  <a:gd name="connsiteX5" fmla="*/ 1750960 w 2469107"/>
                  <a:gd name="connsiteY5" fmla="*/ 1541041 h 1541041"/>
                  <a:gd name="connsiteX6" fmla="*/ 1062413 w 2469107"/>
                  <a:gd name="connsiteY6" fmla="*/ 1500183 h 1541041"/>
                  <a:gd name="connsiteX7" fmla="*/ 1062492 w 2469107"/>
                  <a:gd name="connsiteY7" fmla="*/ 935864 h 1541041"/>
                  <a:gd name="connsiteX8" fmla="*/ 0 w 2469107"/>
                  <a:gd name="connsiteY8" fmla="*/ 943391 h 1541041"/>
                  <a:gd name="connsiteX0" fmla="*/ 0 w 2469107"/>
                  <a:gd name="connsiteY0" fmla="*/ 943391 h 1500183"/>
                  <a:gd name="connsiteX1" fmla="*/ 1968 w 2469107"/>
                  <a:gd name="connsiteY1" fmla="*/ 9945 h 1500183"/>
                  <a:gd name="connsiteX2" fmla="*/ 2469107 w 2469107"/>
                  <a:gd name="connsiteY2" fmla="*/ 0 h 1500183"/>
                  <a:gd name="connsiteX3" fmla="*/ 2467885 w 2469107"/>
                  <a:gd name="connsiteY3" fmla="*/ 937045 h 1500183"/>
                  <a:gd name="connsiteX4" fmla="*/ 1750252 w 2469107"/>
                  <a:gd name="connsiteY4" fmla="*/ 936247 h 1500183"/>
                  <a:gd name="connsiteX5" fmla="*/ 1746863 w 2469107"/>
                  <a:gd name="connsiteY5" fmla="*/ 1493416 h 1500183"/>
                  <a:gd name="connsiteX6" fmla="*/ 1062413 w 2469107"/>
                  <a:gd name="connsiteY6" fmla="*/ 1500183 h 1500183"/>
                  <a:gd name="connsiteX7" fmla="*/ 1062492 w 2469107"/>
                  <a:gd name="connsiteY7" fmla="*/ 935864 h 1500183"/>
                  <a:gd name="connsiteX8" fmla="*/ 0 w 2469107"/>
                  <a:gd name="connsiteY8" fmla="*/ 943391 h 1500183"/>
                  <a:gd name="connsiteX0" fmla="*/ 0 w 2469107"/>
                  <a:gd name="connsiteY0" fmla="*/ 943391 h 1500183"/>
                  <a:gd name="connsiteX1" fmla="*/ 1968 w 2469107"/>
                  <a:gd name="connsiteY1" fmla="*/ 9945 h 1500183"/>
                  <a:gd name="connsiteX2" fmla="*/ 2469107 w 2469107"/>
                  <a:gd name="connsiteY2" fmla="*/ 0 h 1500183"/>
                  <a:gd name="connsiteX3" fmla="*/ 2467885 w 2469107"/>
                  <a:gd name="connsiteY3" fmla="*/ 937045 h 1500183"/>
                  <a:gd name="connsiteX4" fmla="*/ 1750252 w 2469107"/>
                  <a:gd name="connsiteY4" fmla="*/ 936247 h 1500183"/>
                  <a:gd name="connsiteX5" fmla="*/ 1755057 w 2469107"/>
                  <a:gd name="connsiteY5" fmla="*/ 1493416 h 1500183"/>
                  <a:gd name="connsiteX6" fmla="*/ 1062413 w 2469107"/>
                  <a:gd name="connsiteY6" fmla="*/ 1500183 h 1500183"/>
                  <a:gd name="connsiteX7" fmla="*/ 1062492 w 2469107"/>
                  <a:gd name="connsiteY7" fmla="*/ 935864 h 1500183"/>
                  <a:gd name="connsiteX8" fmla="*/ 0 w 2469107"/>
                  <a:gd name="connsiteY8" fmla="*/ 943391 h 1500183"/>
                  <a:gd name="connsiteX0" fmla="*/ 0 w 2469107"/>
                  <a:gd name="connsiteY0" fmla="*/ 943391 h 1500183"/>
                  <a:gd name="connsiteX1" fmla="*/ 1968 w 2469107"/>
                  <a:gd name="connsiteY1" fmla="*/ 9945 h 1500183"/>
                  <a:gd name="connsiteX2" fmla="*/ 2469107 w 2469107"/>
                  <a:gd name="connsiteY2" fmla="*/ 0 h 1500183"/>
                  <a:gd name="connsiteX3" fmla="*/ 2467885 w 2469107"/>
                  <a:gd name="connsiteY3" fmla="*/ 937045 h 1500183"/>
                  <a:gd name="connsiteX4" fmla="*/ 1750252 w 2469107"/>
                  <a:gd name="connsiteY4" fmla="*/ 936247 h 1500183"/>
                  <a:gd name="connsiteX5" fmla="*/ 1748912 w 2469107"/>
                  <a:gd name="connsiteY5" fmla="*/ 1493416 h 1500183"/>
                  <a:gd name="connsiteX6" fmla="*/ 1062413 w 2469107"/>
                  <a:gd name="connsiteY6" fmla="*/ 1500183 h 1500183"/>
                  <a:gd name="connsiteX7" fmla="*/ 1062492 w 2469107"/>
                  <a:gd name="connsiteY7" fmla="*/ 935864 h 1500183"/>
                  <a:gd name="connsiteX8" fmla="*/ 0 w 2469107"/>
                  <a:gd name="connsiteY8" fmla="*/ 943391 h 1500183"/>
                  <a:gd name="connsiteX0" fmla="*/ 0 w 2469107"/>
                  <a:gd name="connsiteY0" fmla="*/ 943391 h 1500183"/>
                  <a:gd name="connsiteX1" fmla="*/ 1968 w 2469107"/>
                  <a:gd name="connsiteY1" fmla="*/ 9945 h 1500183"/>
                  <a:gd name="connsiteX2" fmla="*/ 2469107 w 2469107"/>
                  <a:gd name="connsiteY2" fmla="*/ 0 h 1500183"/>
                  <a:gd name="connsiteX3" fmla="*/ 2467885 w 2469107"/>
                  <a:gd name="connsiteY3" fmla="*/ 937045 h 1500183"/>
                  <a:gd name="connsiteX4" fmla="*/ 1750252 w 2469107"/>
                  <a:gd name="connsiteY4" fmla="*/ 936247 h 1500183"/>
                  <a:gd name="connsiteX5" fmla="*/ 1748912 w 2469107"/>
                  <a:gd name="connsiteY5" fmla="*/ 1493416 h 1500183"/>
                  <a:gd name="connsiteX6" fmla="*/ 1062413 w 2469107"/>
                  <a:gd name="connsiteY6" fmla="*/ 1500183 h 1500183"/>
                  <a:gd name="connsiteX7" fmla="*/ 1062492 w 2469107"/>
                  <a:gd name="connsiteY7" fmla="*/ 935864 h 1500183"/>
                  <a:gd name="connsiteX8" fmla="*/ 0 w 2469107"/>
                  <a:gd name="connsiteY8" fmla="*/ 943391 h 1500183"/>
                  <a:gd name="connsiteX0" fmla="*/ 0 w 2541642"/>
                  <a:gd name="connsiteY0" fmla="*/ 943391 h 1500183"/>
                  <a:gd name="connsiteX1" fmla="*/ 1968 w 2541642"/>
                  <a:gd name="connsiteY1" fmla="*/ 9945 h 1500183"/>
                  <a:gd name="connsiteX2" fmla="*/ 2469107 w 2541642"/>
                  <a:gd name="connsiteY2" fmla="*/ 0 h 1500183"/>
                  <a:gd name="connsiteX3" fmla="*/ 2541628 w 2541642"/>
                  <a:gd name="connsiteY3" fmla="*/ 937045 h 1500183"/>
                  <a:gd name="connsiteX4" fmla="*/ 1750252 w 2541642"/>
                  <a:gd name="connsiteY4" fmla="*/ 936247 h 1500183"/>
                  <a:gd name="connsiteX5" fmla="*/ 1748912 w 2541642"/>
                  <a:gd name="connsiteY5" fmla="*/ 1493416 h 1500183"/>
                  <a:gd name="connsiteX6" fmla="*/ 1062413 w 2541642"/>
                  <a:gd name="connsiteY6" fmla="*/ 1500183 h 1500183"/>
                  <a:gd name="connsiteX7" fmla="*/ 1062492 w 2541642"/>
                  <a:gd name="connsiteY7" fmla="*/ 935864 h 1500183"/>
                  <a:gd name="connsiteX8" fmla="*/ 0 w 2541642"/>
                  <a:gd name="connsiteY8" fmla="*/ 943391 h 1500183"/>
                  <a:gd name="connsiteX0" fmla="*/ 0 w 2541809"/>
                  <a:gd name="connsiteY0" fmla="*/ 943391 h 1500183"/>
                  <a:gd name="connsiteX1" fmla="*/ 1968 w 2541809"/>
                  <a:gd name="connsiteY1" fmla="*/ 9945 h 1500183"/>
                  <a:gd name="connsiteX2" fmla="*/ 2538753 w 2541809"/>
                  <a:gd name="connsiteY2" fmla="*/ 0 h 1500183"/>
                  <a:gd name="connsiteX3" fmla="*/ 2541628 w 2541809"/>
                  <a:gd name="connsiteY3" fmla="*/ 937045 h 1500183"/>
                  <a:gd name="connsiteX4" fmla="*/ 1750252 w 2541809"/>
                  <a:gd name="connsiteY4" fmla="*/ 936247 h 1500183"/>
                  <a:gd name="connsiteX5" fmla="*/ 1748912 w 2541809"/>
                  <a:gd name="connsiteY5" fmla="*/ 1493416 h 1500183"/>
                  <a:gd name="connsiteX6" fmla="*/ 1062413 w 2541809"/>
                  <a:gd name="connsiteY6" fmla="*/ 1500183 h 1500183"/>
                  <a:gd name="connsiteX7" fmla="*/ 1062492 w 2541809"/>
                  <a:gd name="connsiteY7" fmla="*/ 935864 h 1500183"/>
                  <a:gd name="connsiteX8" fmla="*/ 0 w 2541809"/>
                  <a:gd name="connsiteY8" fmla="*/ 943391 h 1500183"/>
                  <a:gd name="connsiteX0" fmla="*/ 0 w 2541903"/>
                  <a:gd name="connsiteY0" fmla="*/ 943391 h 1500183"/>
                  <a:gd name="connsiteX1" fmla="*/ 1968 w 2541903"/>
                  <a:gd name="connsiteY1" fmla="*/ 9945 h 1500183"/>
                  <a:gd name="connsiteX2" fmla="*/ 2540801 w 2541903"/>
                  <a:gd name="connsiteY2" fmla="*/ 0 h 1500183"/>
                  <a:gd name="connsiteX3" fmla="*/ 2541628 w 2541903"/>
                  <a:gd name="connsiteY3" fmla="*/ 937045 h 1500183"/>
                  <a:gd name="connsiteX4" fmla="*/ 1750252 w 2541903"/>
                  <a:gd name="connsiteY4" fmla="*/ 936247 h 1500183"/>
                  <a:gd name="connsiteX5" fmla="*/ 1748912 w 2541903"/>
                  <a:gd name="connsiteY5" fmla="*/ 1493416 h 1500183"/>
                  <a:gd name="connsiteX6" fmla="*/ 1062413 w 2541903"/>
                  <a:gd name="connsiteY6" fmla="*/ 1500183 h 1500183"/>
                  <a:gd name="connsiteX7" fmla="*/ 1062492 w 2541903"/>
                  <a:gd name="connsiteY7" fmla="*/ 935864 h 1500183"/>
                  <a:gd name="connsiteX8" fmla="*/ 0 w 2541903"/>
                  <a:gd name="connsiteY8" fmla="*/ 943391 h 1500183"/>
                  <a:gd name="connsiteX0" fmla="*/ 0 w 2542850"/>
                  <a:gd name="connsiteY0" fmla="*/ 948153 h 1504945"/>
                  <a:gd name="connsiteX1" fmla="*/ 1968 w 2542850"/>
                  <a:gd name="connsiteY1" fmla="*/ 14707 h 1504945"/>
                  <a:gd name="connsiteX2" fmla="*/ 2542850 w 2542850"/>
                  <a:gd name="connsiteY2" fmla="*/ 0 h 1504945"/>
                  <a:gd name="connsiteX3" fmla="*/ 2541628 w 2542850"/>
                  <a:gd name="connsiteY3" fmla="*/ 941807 h 1504945"/>
                  <a:gd name="connsiteX4" fmla="*/ 1750252 w 2542850"/>
                  <a:gd name="connsiteY4" fmla="*/ 941009 h 1504945"/>
                  <a:gd name="connsiteX5" fmla="*/ 1748912 w 2542850"/>
                  <a:gd name="connsiteY5" fmla="*/ 1498178 h 1504945"/>
                  <a:gd name="connsiteX6" fmla="*/ 1062413 w 2542850"/>
                  <a:gd name="connsiteY6" fmla="*/ 1504945 h 1504945"/>
                  <a:gd name="connsiteX7" fmla="*/ 1062492 w 2542850"/>
                  <a:gd name="connsiteY7" fmla="*/ 940626 h 1504945"/>
                  <a:gd name="connsiteX8" fmla="*/ 0 w 2542850"/>
                  <a:gd name="connsiteY8" fmla="*/ 948153 h 150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2850" h="1504945">
                    <a:moveTo>
                      <a:pt x="0" y="948153"/>
                    </a:moveTo>
                    <a:cubicBezTo>
                      <a:pt x="2756" y="757654"/>
                      <a:pt x="-788" y="217906"/>
                      <a:pt x="1968" y="14707"/>
                    </a:cubicBezTo>
                    <a:lnTo>
                      <a:pt x="2542850" y="0"/>
                    </a:lnTo>
                    <a:cubicBezTo>
                      <a:pt x="2541638" y="331398"/>
                      <a:pt x="2542840" y="610409"/>
                      <a:pt x="2541628" y="941807"/>
                    </a:cubicBezTo>
                    <a:lnTo>
                      <a:pt x="1750252" y="941009"/>
                    </a:lnTo>
                    <a:cubicBezTo>
                      <a:pt x="1749805" y="1135992"/>
                      <a:pt x="1749359" y="1203182"/>
                      <a:pt x="1748912" y="1498178"/>
                    </a:cubicBezTo>
                    <a:lnTo>
                      <a:pt x="1062413" y="1504945"/>
                    </a:lnTo>
                    <a:cubicBezTo>
                      <a:pt x="1063831" y="1299376"/>
                      <a:pt x="1061074" y="1146195"/>
                      <a:pt x="1062492" y="940626"/>
                    </a:cubicBezTo>
                    <a:lnTo>
                      <a:pt x="0" y="94815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s-ES" sz="10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8" name="Oval 12">
                <a:extLst>
                  <a:ext uri="{FF2B5EF4-FFF2-40B4-BE49-F238E27FC236}">
                    <a16:creationId xmlns:a16="http://schemas.microsoft.com/office/drawing/2014/main" id="{4B6429BE-E6BD-1A20-A882-980B06A03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40" y="1613683"/>
                <a:ext cx="1021445" cy="59134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b="1" noProof="1">
                    <a:latin typeface="Arial" panose="020B0604020202020204" pitchFamily="34" charset="0"/>
                  </a:rPr>
                  <a:t>GOVERNANÇA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Dinàmica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Horitzontal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Demà</a:t>
                </a:r>
              </a:p>
            </p:txBody>
          </p:sp>
        </p:grpSp>
        <p:sp>
          <p:nvSpPr>
            <p:cNvPr id="6" name="Estrella: 5 puntas 183">
              <a:extLst>
                <a:ext uri="{FF2B5EF4-FFF2-40B4-BE49-F238E27FC236}">
                  <a16:creationId xmlns:a16="http://schemas.microsoft.com/office/drawing/2014/main" id="{301C8AAE-B890-738C-2514-DEF71E49EBC1}"/>
                </a:ext>
              </a:extLst>
            </p:cNvPr>
            <p:cNvSpPr/>
            <p:nvPr/>
          </p:nvSpPr>
          <p:spPr>
            <a:xfrm>
              <a:off x="1661626" y="3268880"/>
              <a:ext cx="5907303" cy="944878"/>
            </a:xfrm>
            <a:custGeom>
              <a:avLst/>
              <a:gdLst>
                <a:gd name="connsiteX0" fmla="*/ 1 w 1282700"/>
                <a:gd name="connsiteY0" fmla="*/ 556041 h 1455737"/>
                <a:gd name="connsiteX1" fmla="*/ 489951 w 1282700"/>
                <a:gd name="connsiteY1" fmla="*/ 556045 h 1455737"/>
                <a:gd name="connsiteX2" fmla="*/ 641350 w 1282700"/>
                <a:gd name="connsiteY2" fmla="*/ 0 h 1455737"/>
                <a:gd name="connsiteX3" fmla="*/ 792749 w 1282700"/>
                <a:gd name="connsiteY3" fmla="*/ 556045 h 1455737"/>
                <a:gd name="connsiteX4" fmla="*/ 1282699 w 1282700"/>
                <a:gd name="connsiteY4" fmla="*/ 556041 h 1455737"/>
                <a:gd name="connsiteX5" fmla="*/ 886320 w 1282700"/>
                <a:gd name="connsiteY5" fmla="*/ 899691 h 1455737"/>
                <a:gd name="connsiteX6" fmla="*/ 1037725 w 1282700"/>
                <a:gd name="connsiteY6" fmla="*/ 1455733 h 1455737"/>
                <a:gd name="connsiteX7" fmla="*/ 641350 w 1282700"/>
                <a:gd name="connsiteY7" fmla="*/ 1112076 h 1455737"/>
                <a:gd name="connsiteX8" fmla="*/ 244975 w 1282700"/>
                <a:gd name="connsiteY8" fmla="*/ 1455733 h 1455737"/>
                <a:gd name="connsiteX9" fmla="*/ 396380 w 1282700"/>
                <a:gd name="connsiteY9" fmla="*/ 899691 h 1455737"/>
                <a:gd name="connsiteX10" fmla="*/ 1 w 1282700"/>
                <a:gd name="connsiteY10" fmla="*/ 556041 h 1455737"/>
                <a:gd name="connsiteX0" fmla="*/ 0 w 1282698"/>
                <a:gd name="connsiteY0" fmla="*/ 556041 h 1455733"/>
                <a:gd name="connsiteX1" fmla="*/ 489950 w 1282698"/>
                <a:gd name="connsiteY1" fmla="*/ 556045 h 1455733"/>
                <a:gd name="connsiteX2" fmla="*/ 641349 w 1282698"/>
                <a:gd name="connsiteY2" fmla="*/ 0 h 1455733"/>
                <a:gd name="connsiteX3" fmla="*/ 792748 w 1282698"/>
                <a:gd name="connsiteY3" fmla="*/ 556045 h 1455733"/>
                <a:gd name="connsiteX4" fmla="*/ 1282698 w 1282698"/>
                <a:gd name="connsiteY4" fmla="*/ 556041 h 1455733"/>
                <a:gd name="connsiteX5" fmla="*/ 1178419 w 1282698"/>
                <a:gd name="connsiteY5" fmla="*/ 988591 h 1455733"/>
                <a:gd name="connsiteX6" fmla="*/ 1037724 w 1282698"/>
                <a:gd name="connsiteY6" fmla="*/ 1455733 h 1455733"/>
                <a:gd name="connsiteX7" fmla="*/ 641349 w 1282698"/>
                <a:gd name="connsiteY7" fmla="*/ 1112076 h 1455733"/>
                <a:gd name="connsiteX8" fmla="*/ 244974 w 1282698"/>
                <a:gd name="connsiteY8" fmla="*/ 1455733 h 1455733"/>
                <a:gd name="connsiteX9" fmla="*/ 396379 w 1282698"/>
                <a:gd name="connsiteY9" fmla="*/ 899691 h 1455733"/>
                <a:gd name="connsiteX10" fmla="*/ 0 w 1282698"/>
                <a:gd name="connsiteY10" fmla="*/ 556041 h 1455733"/>
                <a:gd name="connsiteX0" fmla="*/ 0 w 1282698"/>
                <a:gd name="connsiteY0" fmla="*/ 571496 h 1471188"/>
                <a:gd name="connsiteX1" fmla="*/ 8267 w 1282698"/>
                <a:gd name="connsiteY1" fmla="*/ 0 h 1471188"/>
                <a:gd name="connsiteX2" fmla="*/ 641349 w 1282698"/>
                <a:gd name="connsiteY2" fmla="*/ 15455 h 1471188"/>
                <a:gd name="connsiteX3" fmla="*/ 792748 w 1282698"/>
                <a:gd name="connsiteY3" fmla="*/ 571500 h 1471188"/>
                <a:gd name="connsiteX4" fmla="*/ 1282698 w 1282698"/>
                <a:gd name="connsiteY4" fmla="*/ 571496 h 1471188"/>
                <a:gd name="connsiteX5" fmla="*/ 1178419 w 1282698"/>
                <a:gd name="connsiteY5" fmla="*/ 1004046 h 1471188"/>
                <a:gd name="connsiteX6" fmla="*/ 1037724 w 1282698"/>
                <a:gd name="connsiteY6" fmla="*/ 1471188 h 1471188"/>
                <a:gd name="connsiteX7" fmla="*/ 641349 w 1282698"/>
                <a:gd name="connsiteY7" fmla="*/ 1127531 h 1471188"/>
                <a:gd name="connsiteX8" fmla="*/ 244974 w 1282698"/>
                <a:gd name="connsiteY8" fmla="*/ 1471188 h 1471188"/>
                <a:gd name="connsiteX9" fmla="*/ 396379 w 1282698"/>
                <a:gd name="connsiteY9" fmla="*/ 915146 h 1471188"/>
                <a:gd name="connsiteX10" fmla="*/ 0 w 1282698"/>
                <a:gd name="connsiteY10" fmla="*/ 571496 h 1471188"/>
                <a:gd name="connsiteX0" fmla="*/ 0 w 1282698"/>
                <a:gd name="connsiteY0" fmla="*/ 571496 h 1471188"/>
                <a:gd name="connsiteX1" fmla="*/ 8267 w 1282698"/>
                <a:gd name="connsiteY1" fmla="*/ 0 h 1471188"/>
                <a:gd name="connsiteX2" fmla="*/ 641349 w 1282698"/>
                <a:gd name="connsiteY2" fmla="*/ 15455 h 1471188"/>
                <a:gd name="connsiteX3" fmla="*/ 792748 w 1282698"/>
                <a:gd name="connsiteY3" fmla="*/ 571500 h 1471188"/>
                <a:gd name="connsiteX4" fmla="*/ 1282698 w 1282698"/>
                <a:gd name="connsiteY4" fmla="*/ 571496 h 1471188"/>
                <a:gd name="connsiteX5" fmla="*/ 1178419 w 1282698"/>
                <a:gd name="connsiteY5" fmla="*/ 1004046 h 1471188"/>
                <a:gd name="connsiteX6" fmla="*/ 1037724 w 1282698"/>
                <a:gd name="connsiteY6" fmla="*/ 1471188 h 1471188"/>
                <a:gd name="connsiteX7" fmla="*/ 641349 w 1282698"/>
                <a:gd name="connsiteY7" fmla="*/ 1127531 h 1471188"/>
                <a:gd name="connsiteX8" fmla="*/ 244974 w 1282698"/>
                <a:gd name="connsiteY8" fmla="*/ 1471188 h 1471188"/>
                <a:gd name="connsiteX9" fmla="*/ 396379 w 1282698"/>
                <a:gd name="connsiteY9" fmla="*/ 915146 h 1471188"/>
                <a:gd name="connsiteX10" fmla="*/ 0 w 1282698"/>
                <a:gd name="connsiteY10" fmla="*/ 571496 h 1471188"/>
                <a:gd name="connsiteX0" fmla="*/ 0 w 2462886"/>
                <a:gd name="connsiteY0" fmla="*/ 571496 h 1471188"/>
                <a:gd name="connsiteX1" fmla="*/ 8267 w 2462886"/>
                <a:gd name="connsiteY1" fmla="*/ 0 h 1471188"/>
                <a:gd name="connsiteX2" fmla="*/ 2462886 w 2462886"/>
                <a:gd name="connsiteY2" fmla="*/ 15455 h 1471188"/>
                <a:gd name="connsiteX3" fmla="*/ 792748 w 2462886"/>
                <a:gd name="connsiteY3" fmla="*/ 571500 h 1471188"/>
                <a:gd name="connsiteX4" fmla="*/ 1282698 w 2462886"/>
                <a:gd name="connsiteY4" fmla="*/ 571496 h 1471188"/>
                <a:gd name="connsiteX5" fmla="*/ 1178419 w 2462886"/>
                <a:gd name="connsiteY5" fmla="*/ 1004046 h 1471188"/>
                <a:gd name="connsiteX6" fmla="*/ 1037724 w 2462886"/>
                <a:gd name="connsiteY6" fmla="*/ 1471188 h 1471188"/>
                <a:gd name="connsiteX7" fmla="*/ 641349 w 2462886"/>
                <a:gd name="connsiteY7" fmla="*/ 1127531 h 1471188"/>
                <a:gd name="connsiteX8" fmla="*/ 244974 w 2462886"/>
                <a:gd name="connsiteY8" fmla="*/ 1471188 h 1471188"/>
                <a:gd name="connsiteX9" fmla="*/ 396379 w 2462886"/>
                <a:gd name="connsiteY9" fmla="*/ 915146 h 1471188"/>
                <a:gd name="connsiteX10" fmla="*/ 0 w 2462886"/>
                <a:gd name="connsiteY10" fmla="*/ 571496 h 1471188"/>
                <a:gd name="connsiteX0" fmla="*/ 0 w 2451757"/>
                <a:gd name="connsiteY0" fmla="*/ 594141 h 1493833"/>
                <a:gd name="connsiteX1" fmla="*/ 8267 w 2451757"/>
                <a:gd name="connsiteY1" fmla="*/ 22645 h 1493833"/>
                <a:gd name="connsiteX2" fmla="*/ 2451757 w 2451757"/>
                <a:gd name="connsiteY2" fmla="*/ 0 h 1493833"/>
                <a:gd name="connsiteX3" fmla="*/ 792748 w 2451757"/>
                <a:gd name="connsiteY3" fmla="*/ 594145 h 1493833"/>
                <a:gd name="connsiteX4" fmla="*/ 1282698 w 2451757"/>
                <a:gd name="connsiteY4" fmla="*/ 594141 h 1493833"/>
                <a:gd name="connsiteX5" fmla="*/ 1178419 w 2451757"/>
                <a:gd name="connsiteY5" fmla="*/ 1026691 h 1493833"/>
                <a:gd name="connsiteX6" fmla="*/ 1037724 w 2451757"/>
                <a:gd name="connsiteY6" fmla="*/ 1493833 h 1493833"/>
                <a:gd name="connsiteX7" fmla="*/ 641349 w 2451757"/>
                <a:gd name="connsiteY7" fmla="*/ 1150176 h 1493833"/>
                <a:gd name="connsiteX8" fmla="*/ 244974 w 2451757"/>
                <a:gd name="connsiteY8" fmla="*/ 1493833 h 1493833"/>
                <a:gd name="connsiteX9" fmla="*/ 396379 w 2451757"/>
                <a:gd name="connsiteY9" fmla="*/ 937791 h 1493833"/>
                <a:gd name="connsiteX10" fmla="*/ 0 w 2451757"/>
                <a:gd name="connsiteY10" fmla="*/ 594141 h 1493833"/>
                <a:gd name="connsiteX0" fmla="*/ 0 w 2451757"/>
                <a:gd name="connsiteY0" fmla="*/ 594141 h 1493833"/>
                <a:gd name="connsiteX1" fmla="*/ 8267 w 2451757"/>
                <a:gd name="connsiteY1" fmla="*/ 22645 h 1493833"/>
                <a:gd name="connsiteX2" fmla="*/ 2451757 w 2451757"/>
                <a:gd name="connsiteY2" fmla="*/ 0 h 1493833"/>
                <a:gd name="connsiteX3" fmla="*/ 2448120 w 2451757"/>
                <a:gd name="connsiteY3" fmla="*/ 994195 h 1493833"/>
                <a:gd name="connsiteX4" fmla="*/ 1282698 w 2451757"/>
                <a:gd name="connsiteY4" fmla="*/ 594141 h 1493833"/>
                <a:gd name="connsiteX5" fmla="*/ 1178419 w 2451757"/>
                <a:gd name="connsiteY5" fmla="*/ 1026691 h 1493833"/>
                <a:gd name="connsiteX6" fmla="*/ 1037724 w 2451757"/>
                <a:gd name="connsiteY6" fmla="*/ 1493833 h 1493833"/>
                <a:gd name="connsiteX7" fmla="*/ 641349 w 2451757"/>
                <a:gd name="connsiteY7" fmla="*/ 1150176 h 1493833"/>
                <a:gd name="connsiteX8" fmla="*/ 244974 w 2451757"/>
                <a:gd name="connsiteY8" fmla="*/ 1493833 h 1493833"/>
                <a:gd name="connsiteX9" fmla="*/ 396379 w 2451757"/>
                <a:gd name="connsiteY9" fmla="*/ 937791 h 1493833"/>
                <a:gd name="connsiteX10" fmla="*/ 0 w 2451757"/>
                <a:gd name="connsiteY10" fmla="*/ 594141 h 1493833"/>
                <a:gd name="connsiteX0" fmla="*/ 0 w 2451757"/>
                <a:gd name="connsiteY0" fmla="*/ 594141 h 1493833"/>
                <a:gd name="connsiteX1" fmla="*/ 8267 w 2451757"/>
                <a:gd name="connsiteY1" fmla="*/ 22645 h 1493833"/>
                <a:gd name="connsiteX2" fmla="*/ 2451757 w 2451757"/>
                <a:gd name="connsiteY2" fmla="*/ 0 h 1493833"/>
                <a:gd name="connsiteX3" fmla="*/ 2448120 w 2451757"/>
                <a:gd name="connsiteY3" fmla="*/ 994195 h 1493833"/>
                <a:gd name="connsiteX4" fmla="*/ 1563694 w 2451757"/>
                <a:gd name="connsiteY4" fmla="*/ 1006891 h 1493833"/>
                <a:gd name="connsiteX5" fmla="*/ 1178419 w 2451757"/>
                <a:gd name="connsiteY5" fmla="*/ 1026691 h 1493833"/>
                <a:gd name="connsiteX6" fmla="*/ 1037724 w 2451757"/>
                <a:gd name="connsiteY6" fmla="*/ 1493833 h 1493833"/>
                <a:gd name="connsiteX7" fmla="*/ 641349 w 2451757"/>
                <a:gd name="connsiteY7" fmla="*/ 1150176 h 1493833"/>
                <a:gd name="connsiteX8" fmla="*/ 244974 w 2451757"/>
                <a:gd name="connsiteY8" fmla="*/ 1493833 h 1493833"/>
                <a:gd name="connsiteX9" fmla="*/ 396379 w 2451757"/>
                <a:gd name="connsiteY9" fmla="*/ 937791 h 1493833"/>
                <a:gd name="connsiteX10" fmla="*/ 0 w 2451757"/>
                <a:gd name="connsiteY10" fmla="*/ 594141 h 1493833"/>
                <a:gd name="connsiteX0" fmla="*/ 0 w 2451757"/>
                <a:gd name="connsiteY0" fmla="*/ 594141 h 1591841"/>
                <a:gd name="connsiteX1" fmla="*/ 8267 w 2451757"/>
                <a:gd name="connsiteY1" fmla="*/ 22645 h 1591841"/>
                <a:gd name="connsiteX2" fmla="*/ 2451757 w 2451757"/>
                <a:gd name="connsiteY2" fmla="*/ 0 h 1591841"/>
                <a:gd name="connsiteX3" fmla="*/ 2448120 w 2451757"/>
                <a:gd name="connsiteY3" fmla="*/ 994195 h 1591841"/>
                <a:gd name="connsiteX4" fmla="*/ 1563694 w 2451757"/>
                <a:gd name="connsiteY4" fmla="*/ 1006891 h 1591841"/>
                <a:gd name="connsiteX5" fmla="*/ 1562354 w 2451757"/>
                <a:gd name="connsiteY5" fmla="*/ 1591841 h 1591841"/>
                <a:gd name="connsiteX6" fmla="*/ 1037724 w 2451757"/>
                <a:gd name="connsiteY6" fmla="*/ 1493833 h 1591841"/>
                <a:gd name="connsiteX7" fmla="*/ 641349 w 2451757"/>
                <a:gd name="connsiteY7" fmla="*/ 1150176 h 1591841"/>
                <a:gd name="connsiteX8" fmla="*/ 244974 w 2451757"/>
                <a:gd name="connsiteY8" fmla="*/ 1493833 h 1591841"/>
                <a:gd name="connsiteX9" fmla="*/ 396379 w 2451757"/>
                <a:gd name="connsiteY9" fmla="*/ 937791 h 1591841"/>
                <a:gd name="connsiteX10" fmla="*/ 0 w 2451757"/>
                <a:gd name="connsiteY10" fmla="*/ 594141 h 1591841"/>
                <a:gd name="connsiteX0" fmla="*/ 0 w 2451757"/>
                <a:gd name="connsiteY0" fmla="*/ 594141 h 1601783"/>
                <a:gd name="connsiteX1" fmla="*/ 8267 w 2451757"/>
                <a:gd name="connsiteY1" fmla="*/ 22645 h 1601783"/>
                <a:gd name="connsiteX2" fmla="*/ 2451757 w 2451757"/>
                <a:gd name="connsiteY2" fmla="*/ 0 h 1601783"/>
                <a:gd name="connsiteX3" fmla="*/ 2448120 w 2451757"/>
                <a:gd name="connsiteY3" fmla="*/ 994195 h 1601783"/>
                <a:gd name="connsiteX4" fmla="*/ 1563694 w 2451757"/>
                <a:gd name="connsiteY4" fmla="*/ 1006891 h 1601783"/>
                <a:gd name="connsiteX5" fmla="*/ 1562354 w 2451757"/>
                <a:gd name="connsiteY5" fmla="*/ 1591841 h 1601783"/>
                <a:gd name="connsiteX6" fmla="*/ 901399 w 2451757"/>
                <a:gd name="connsiteY6" fmla="*/ 1601783 h 1601783"/>
                <a:gd name="connsiteX7" fmla="*/ 641349 w 2451757"/>
                <a:gd name="connsiteY7" fmla="*/ 1150176 h 1601783"/>
                <a:gd name="connsiteX8" fmla="*/ 244974 w 2451757"/>
                <a:gd name="connsiteY8" fmla="*/ 1493833 h 1601783"/>
                <a:gd name="connsiteX9" fmla="*/ 396379 w 2451757"/>
                <a:gd name="connsiteY9" fmla="*/ 937791 h 1601783"/>
                <a:gd name="connsiteX10" fmla="*/ 0 w 2451757"/>
                <a:gd name="connsiteY10" fmla="*/ 594141 h 1601783"/>
                <a:gd name="connsiteX0" fmla="*/ 0 w 2451757"/>
                <a:gd name="connsiteY0" fmla="*/ 594141 h 1601783"/>
                <a:gd name="connsiteX1" fmla="*/ 8267 w 2451757"/>
                <a:gd name="connsiteY1" fmla="*/ 22645 h 1601783"/>
                <a:gd name="connsiteX2" fmla="*/ 2451757 w 2451757"/>
                <a:gd name="connsiteY2" fmla="*/ 0 h 1601783"/>
                <a:gd name="connsiteX3" fmla="*/ 2448120 w 2451757"/>
                <a:gd name="connsiteY3" fmla="*/ 994195 h 1601783"/>
                <a:gd name="connsiteX4" fmla="*/ 1563694 w 2451757"/>
                <a:gd name="connsiteY4" fmla="*/ 1006891 h 1601783"/>
                <a:gd name="connsiteX5" fmla="*/ 1562354 w 2451757"/>
                <a:gd name="connsiteY5" fmla="*/ 1591841 h 1601783"/>
                <a:gd name="connsiteX6" fmla="*/ 901399 w 2451757"/>
                <a:gd name="connsiteY6" fmla="*/ 1601783 h 1601783"/>
                <a:gd name="connsiteX7" fmla="*/ 891741 w 2451757"/>
                <a:gd name="connsiteY7" fmla="*/ 972376 h 1601783"/>
                <a:gd name="connsiteX8" fmla="*/ 244974 w 2451757"/>
                <a:gd name="connsiteY8" fmla="*/ 1493833 h 1601783"/>
                <a:gd name="connsiteX9" fmla="*/ 396379 w 2451757"/>
                <a:gd name="connsiteY9" fmla="*/ 937791 h 1601783"/>
                <a:gd name="connsiteX10" fmla="*/ 0 w 2451757"/>
                <a:gd name="connsiteY10" fmla="*/ 594141 h 1601783"/>
                <a:gd name="connsiteX0" fmla="*/ 0 w 2451757"/>
                <a:gd name="connsiteY0" fmla="*/ 594141 h 1601783"/>
                <a:gd name="connsiteX1" fmla="*/ 8267 w 2451757"/>
                <a:gd name="connsiteY1" fmla="*/ 22645 h 1601783"/>
                <a:gd name="connsiteX2" fmla="*/ 2451757 w 2451757"/>
                <a:gd name="connsiteY2" fmla="*/ 0 h 1601783"/>
                <a:gd name="connsiteX3" fmla="*/ 2448120 w 2451757"/>
                <a:gd name="connsiteY3" fmla="*/ 994195 h 1601783"/>
                <a:gd name="connsiteX4" fmla="*/ 1563694 w 2451757"/>
                <a:gd name="connsiteY4" fmla="*/ 1006891 h 1601783"/>
                <a:gd name="connsiteX5" fmla="*/ 1562354 w 2451757"/>
                <a:gd name="connsiteY5" fmla="*/ 1591841 h 1601783"/>
                <a:gd name="connsiteX6" fmla="*/ 901399 w 2451757"/>
                <a:gd name="connsiteY6" fmla="*/ 1601783 h 1601783"/>
                <a:gd name="connsiteX7" fmla="*/ 891741 w 2451757"/>
                <a:gd name="connsiteY7" fmla="*/ 972376 h 1601783"/>
                <a:gd name="connsiteX8" fmla="*/ 244974 w 2451757"/>
                <a:gd name="connsiteY8" fmla="*/ 1493833 h 1601783"/>
                <a:gd name="connsiteX9" fmla="*/ 45830 w 2451757"/>
                <a:gd name="connsiteY9" fmla="*/ 975891 h 1601783"/>
                <a:gd name="connsiteX10" fmla="*/ 0 w 2451757"/>
                <a:gd name="connsiteY10" fmla="*/ 594141 h 1601783"/>
                <a:gd name="connsiteX0" fmla="*/ 0 w 2451757"/>
                <a:gd name="connsiteY0" fmla="*/ 594141 h 1601783"/>
                <a:gd name="connsiteX1" fmla="*/ 8267 w 2451757"/>
                <a:gd name="connsiteY1" fmla="*/ 22645 h 1601783"/>
                <a:gd name="connsiteX2" fmla="*/ 2451757 w 2451757"/>
                <a:gd name="connsiteY2" fmla="*/ 0 h 1601783"/>
                <a:gd name="connsiteX3" fmla="*/ 2448120 w 2451757"/>
                <a:gd name="connsiteY3" fmla="*/ 994195 h 1601783"/>
                <a:gd name="connsiteX4" fmla="*/ 1563694 w 2451757"/>
                <a:gd name="connsiteY4" fmla="*/ 1006891 h 1601783"/>
                <a:gd name="connsiteX5" fmla="*/ 1562354 w 2451757"/>
                <a:gd name="connsiteY5" fmla="*/ 1591841 h 1601783"/>
                <a:gd name="connsiteX6" fmla="*/ 901399 w 2451757"/>
                <a:gd name="connsiteY6" fmla="*/ 1601783 h 1601783"/>
                <a:gd name="connsiteX7" fmla="*/ 891741 w 2451757"/>
                <a:gd name="connsiteY7" fmla="*/ 972376 h 1601783"/>
                <a:gd name="connsiteX8" fmla="*/ 244974 w 2451757"/>
                <a:gd name="connsiteY8" fmla="*/ 1493833 h 1601783"/>
                <a:gd name="connsiteX9" fmla="*/ 0 w 2451757"/>
                <a:gd name="connsiteY9" fmla="*/ 594141 h 1601783"/>
                <a:gd name="connsiteX0" fmla="*/ 6086 w 2443932"/>
                <a:gd name="connsiteY0" fmla="*/ 1000541 h 1601783"/>
                <a:gd name="connsiteX1" fmla="*/ 442 w 2443932"/>
                <a:gd name="connsiteY1" fmla="*/ 22645 h 1601783"/>
                <a:gd name="connsiteX2" fmla="*/ 2443932 w 2443932"/>
                <a:gd name="connsiteY2" fmla="*/ 0 h 1601783"/>
                <a:gd name="connsiteX3" fmla="*/ 2440295 w 2443932"/>
                <a:gd name="connsiteY3" fmla="*/ 994195 h 1601783"/>
                <a:gd name="connsiteX4" fmla="*/ 1555869 w 2443932"/>
                <a:gd name="connsiteY4" fmla="*/ 1006891 h 1601783"/>
                <a:gd name="connsiteX5" fmla="*/ 1554529 w 2443932"/>
                <a:gd name="connsiteY5" fmla="*/ 1591841 h 1601783"/>
                <a:gd name="connsiteX6" fmla="*/ 893574 w 2443932"/>
                <a:gd name="connsiteY6" fmla="*/ 1601783 h 1601783"/>
                <a:gd name="connsiteX7" fmla="*/ 883916 w 2443932"/>
                <a:gd name="connsiteY7" fmla="*/ 972376 h 1601783"/>
                <a:gd name="connsiteX8" fmla="*/ 237149 w 2443932"/>
                <a:gd name="connsiteY8" fmla="*/ 1493833 h 1601783"/>
                <a:gd name="connsiteX9" fmla="*/ 6086 w 2443932"/>
                <a:gd name="connsiteY9" fmla="*/ 1000541 h 1601783"/>
                <a:gd name="connsiteX0" fmla="*/ 6086 w 2443932"/>
                <a:gd name="connsiteY0" fmla="*/ 1000541 h 1601783"/>
                <a:gd name="connsiteX1" fmla="*/ 442 w 2443932"/>
                <a:gd name="connsiteY1" fmla="*/ 22645 h 1601783"/>
                <a:gd name="connsiteX2" fmla="*/ 2443932 w 2443932"/>
                <a:gd name="connsiteY2" fmla="*/ 0 h 1601783"/>
                <a:gd name="connsiteX3" fmla="*/ 2440295 w 2443932"/>
                <a:gd name="connsiteY3" fmla="*/ 994195 h 1601783"/>
                <a:gd name="connsiteX4" fmla="*/ 1555869 w 2443932"/>
                <a:gd name="connsiteY4" fmla="*/ 1006891 h 1601783"/>
                <a:gd name="connsiteX5" fmla="*/ 1554529 w 2443932"/>
                <a:gd name="connsiteY5" fmla="*/ 1591841 h 1601783"/>
                <a:gd name="connsiteX6" fmla="*/ 893574 w 2443932"/>
                <a:gd name="connsiteY6" fmla="*/ 1601783 h 1601783"/>
                <a:gd name="connsiteX7" fmla="*/ 883916 w 2443932"/>
                <a:gd name="connsiteY7" fmla="*/ 972376 h 1601783"/>
                <a:gd name="connsiteX8" fmla="*/ 6086 w 2443932"/>
                <a:gd name="connsiteY8" fmla="*/ 1000541 h 1601783"/>
                <a:gd name="connsiteX0" fmla="*/ 6086 w 2443932"/>
                <a:gd name="connsiteY0" fmla="*/ 1000541 h 1601783"/>
                <a:gd name="connsiteX1" fmla="*/ 442 w 2443932"/>
                <a:gd name="connsiteY1" fmla="*/ 22645 h 1601783"/>
                <a:gd name="connsiteX2" fmla="*/ 2443932 w 2443932"/>
                <a:gd name="connsiteY2" fmla="*/ 0 h 1601783"/>
                <a:gd name="connsiteX3" fmla="*/ 2440295 w 2443932"/>
                <a:gd name="connsiteY3" fmla="*/ 994195 h 1601783"/>
                <a:gd name="connsiteX4" fmla="*/ 1555869 w 2443932"/>
                <a:gd name="connsiteY4" fmla="*/ 1006891 h 1601783"/>
                <a:gd name="connsiteX5" fmla="*/ 1554529 w 2443932"/>
                <a:gd name="connsiteY5" fmla="*/ 1591841 h 1601783"/>
                <a:gd name="connsiteX6" fmla="*/ 893574 w 2443932"/>
                <a:gd name="connsiteY6" fmla="*/ 1601783 h 1601783"/>
                <a:gd name="connsiteX7" fmla="*/ 886698 w 2443932"/>
                <a:gd name="connsiteY7" fmla="*/ 985076 h 1601783"/>
                <a:gd name="connsiteX8" fmla="*/ 6086 w 2443932"/>
                <a:gd name="connsiteY8" fmla="*/ 1000541 h 1601783"/>
                <a:gd name="connsiteX0" fmla="*/ 0 w 2460103"/>
                <a:gd name="connsiteY0" fmla="*/ 994191 h 1601783"/>
                <a:gd name="connsiteX1" fmla="*/ 16613 w 2460103"/>
                <a:gd name="connsiteY1" fmla="*/ 22645 h 1601783"/>
                <a:gd name="connsiteX2" fmla="*/ 2460103 w 2460103"/>
                <a:gd name="connsiteY2" fmla="*/ 0 h 1601783"/>
                <a:gd name="connsiteX3" fmla="*/ 2456466 w 2460103"/>
                <a:gd name="connsiteY3" fmla="*/ 994195 h 1601783"/>
                <a:gd name="connsiteX4" fmla="*/ 1572040 w 2460103"/>
                <a:gd name="connsiteY4" fmla="*/ 1006891 h 1601783"/>
                <a:gd name="connsiteX5" fmla="*/ 1570700 w 2460103"/>
                <a:gd name="connsiteY5" fmla="*/ 1591841 h 1601783"/>
                <a:gd name="connsiteX6" fmla="*/ 909745 w 2460103"/>
                <a:gd name="connsiteY6" fmla="*/ 1601783 h 1601783"/>
                <a:gd name="connsiteX7" fmla="*/ 902869 w 2460103"/>
                <a:gd name="connsiteY7" fmla="*/ 985076 h 1601783"/>
                <a:gd name="connsiteX8" fmla="*/ 0 w 2460103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1006891 h 1601783"/>
                <a:gd name="connsiteX5" fmla="*/ 1571566 w 2460969"/>
                <a:gd name="connsiteY5" fmla="*/ 1591841 h 1601783"/>
                <a:gd name="connsiteX6" fmla="*/ 910611 w 2460969"/>
                <a:gd name="connsiteY6" fmla="*/ 1601783 h 1601783"/>
                <a:gd name="connsiteX7" fmla="*/ 903735 w 2460969"/>
                <a:gd name="connsiteY7" fmla="*/ 985076 h 1601783"/>
                <a:gd name="connsiteX8" fmla="*/ 866 w 2460969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1006891 h 1601783"/>
                <a:gd name="connsiteX5" fmla="*/ 1571566 w 2460969"/>
                <a:gd name="connsiteY5" fmla="*/ 1591841 h 1601783"/>
                <a:gd name="connsiteX6" fmla="*/ 899482 w 2460969"/>
                <a:gd name="connsiteY6" fmla="*/ 1601783 h 1601783"/>
                <a:gd name="connsiteX7" fmla="*/ 903735 w 2460969"/>
                <a:gd name="connsiteY7" fmla="*/ 985076 h 1601783"/>
                <a:gd name="connsiteX8" fmla="*/ 866 w 2460969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1006891 h 1601783"/>
                <a:gd name="connsiteX5" fmla="*/ 1571566 w 2460969"/>
                <a:gd name="connsiteY5" fmla="*/ 1591841 h 1601783"/>
                <a:gd name="connsiteX6" fmla="*/ 899482 w 2460969"/>
                <a:gd name="connsiteY6" fmla="*/ 1601783 h 1601783"/>
                <a:gd name="connsiteX7" fmla="*/ 895388 w 2460969"/>
                <a:gd name="connsiteY7" fmla="*/ 991426 h 1601783"/>
                <a:gd name="connsiteX8" fmla="*/ 866 w 2460969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994191 h 1601783"/>
                <a:gd name="connsiteX5" fmla="*/ 1571566 w 2460969"/>
                <a:gd name="connsiteY5" fmla="*/ 1591841 h 1601783"/>
                <a:gd name="connsiteX6" fmla="*/ 899482 w 2460969"/>
                <a:gd name="connsiteY6" fmla="*/ 1601783 h 1601783"/>
                <a:gd name="connsiteX7" fmla="*/ 895388 w 2460969"/>
                <a:gd name="connsiteY7" fmla="*/ 991426 h 1601783"/>
                <a:gd name="connsiteX8" fmla="*/ 866 w 2460969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994191 h 1601783"/>
                <a:gd name="connsiteX5" fmla="*/ 1571566 w 2460969"/>
                <a:gd name="connsiteY5" fmla="*/ 1591841 h 1601783"/>
                <a:gd name="connsiteX6" fmla="*/ 899482 w 2460969"/>
                <a:gd name="connsiteY6" fmla="*/ 1601783 h 1601783"/>
                <a:gd name="connsiteX7" fmla="*/ 895388 w 2460969"/>
                <a:gd name="connsiteY7" fmla="*/ 991426 h 1601783"/>
                <a:gd name="connsiteX8" fmla="*/ 866 w 2460969"/>
                <a:gd name="connsiteY8" fmla="*/ 994191 h 1601783"/>
                <a:gd name="connsiteX0" fmla="*/ 866 w 2465817"/>
                <a:gd name="connsiteY0" fmla="*/ 994191 h 1601783"/>
                <a:gd name="connsiteX1" fmla="*/ 786 w 2465817"/>
                <a:gd name="connsiteY1" fmla="*/ 22645 h 1601783"/>
                <a:gd name="connsiteX2" fmla="*/ 2460969 w 2465817"/>
                <a:gd name="connsiteY2" fmla="*/ 0 h 1601783"/>
                <a:gd name="connsiteX3" fmla="*/ 2465678 w 2465817"/>
                <a:gd name="connsiteY3" fmla="*/ 987845 h 1601783"/>
                <a:gd name="connsiteX4" fmla="*/ 1572906 w 2465817"/>
                <a:gd name="connsiteY4" fmla="*/ 994191 h 1601783"/>
                <a:gd name="connsiteX5" fmla="*/ 1571566 w 2465817"/>
                <a:gd name="connsiteY5" fmla="*/ 1591841 h 1601783"/>
                <a:gd name="connsiteX6" fmla="*/ 899482 w 2465817"/>
                <a:gd name="connsiteY6" fmla="*/ 1601783 h 1601783"/>
                <a:gd name="connsiteX7" fmla="*/ 895388 w 2465817"/>
                <a:gd name="connsiteY7" fmla="*/ 991426 h 1601783"/>
                <a:gd name="connsiteX8" fmla="*/ 866 w 2465817"/>
                <a:gd name="connsiteY8" fmla="*/ 994191 h 1601783"/>
                <a:gd name="connsiteX0" fmla="*/ 866 w 2465817"/>
                <a:gd name="connsiteY0" fmla="*/ 994191 h 1601783"/>
                <a:gd name="connsiteX1" fmla="*/ 786 w 2465817"/>
                <a:gd name="connsiteY1" fmla="*/ 22645 h 1601783"/>
                <a:gd name="connsiteX2" fmla="*/ 2460969 w 2465817"/>
                <a:gd name="connsiteY2" fmla="*/ 0 h 1601783"/>
                <a:gd name="connsiteX3" fmla="*/ 2465678 w 2465817"/>
                <a:gd name="connsiteY3" fmla="*/ 987845 h 1601783"/>
                <a:gd name="connsiteX4" fmla="*/ 1572906 w 2465817"/>
                <a:gd name="connsiteY4" fmla="*/ 994191 h 1601783"/>
                <a:gd name="connsiteX5" fmla="*/ 1571566 w 2465817"/>
                <a:gd name="connsiteY5" fmla="*/ 1591841 h 1601783"/>
                <a:gd name="connsiteX6" fmla="*/ 895309 w 2465817"/>
                <a:gd name="connsiteY6" fmla="*/ 1601783 h 1601783"/>
                <a:gd name="connsiteX7" fmla="*/ 895388 w 2465817"/>
                <a:gd name="connsiteY7" fmla="*/ 991426 h 1601783"/>
                <a:gd name="connsiteX8" fmla="*/ 866 w 2465817"/>
                <a:gd name="connsiteY8" fmla="*/ 994191 h 1601783"/>
                <a:gd name="connsiteX0" fmla="*/ 866 w 2465817"/>
                <a:gd name="connsiteY0" fmla="*/ 994191 h 1591841"/>
                <a:gd name="connsiteX1" fmla="*/ 786 w 2465817"/>
                <a:gd name="connsiteY1" fmla="*/ 22645 h 1591841"/>
                <a:gd name="connsiteX2" fmla="*/ 2460969 w 2465817"/>
                <a:gd name="connsiteY2" fmla="*/ 0 h 1591841"/>
                <a:gd name="connsiteX3" fmla="*/ 2465678 w 2465817"/>
                <a:gd name="connsiteY3" fmla="*/ 987845 h 1591841"/>
                <a:gd name="connsiteX4" fmla="*/ 1572906 w 2465817"/>
                <a:gd name="connsiteY4" fmla="*/ 994191 h 1591841"/>
                <a:gd name="connsiteX5" fmla="*/ 1571566 w 2465817"/>
                <a:gd name="connsiteY5" fmla="*/ 1591841 h 1591841"/>
                <a:gd name="connsiteX6" fmla="*/ 895309 w 2465817"/>
                <a:gd name="connsiteY6" fmla="*/ 1589083 h 1591841"/>
                <a:gd name="connsiteX7" fmla="*/ 895388 w 2465817"/>
                <a:gd name="connsiteY7" fmla="*/ 991426 h 1591841"/>
                <a:gd name="connsiteX8" fmla="*/ 866 w 2465817"/>
                <a:gd name="connsiteY8" fmla="*/ 994191 h 1591841"/>
                <a:gd name="connsiteX0" fmla="*/ 866 w 2465817"/>
                <a:gd name="connsiteY0" fmla="*/ 994191 h 1591841"/>
                <a:gd name="connsiteX1" fmla="*/ 786 w 2465817"/>
                <a:gd name="connsiteY1" fmla="*/ 22645 h 1591841"/>
                <a:gd name="connsiteX2" fmla="*/ 2460969 w 2465817"/>
                <a:gd name="connsiteY2" fmla="*/ 0 h 1591841"/>
                <a:gd name="connsiteX3" fmla="*/ 2465678 w 2465817"/>
                <a:gd name="connsiteY3" fmla="*/ 987845 h 1591841"/>
                <a:gd name="connsiteX4" fmla="*/ 1572906 w 2465817"/>
                <a:gd name="connsiteY4" fmla="*/ 984666 h 1591841"/>
                <a:gd name="connsiteX5" fmla="*/ 1571566 w 2465817"/>
                <a:gd name="connsiteY5" fmla="*/ 1591841 h 1591841"/>
                <a:gd name="connsiteX6" fmla="*/ 895309 w 2465817"/>
                <a:gd name="connsiteY6" fmla="*/ 1589083 h 1591841"/>
                <a:gd name="connsiteX7" fmla="*/ 895388 w 2465817"/>
                <a:gd name="connsiteY7" fmla="*/ 991426 h 1591841"/>
                <a:gd name="connsiteX8" fmla="*/ 866 w 2465817"/>
                <a:gd name="connsiteY8" fmla="*/ 994191 h 1591841"/>
                <a:gd name="connsiteX0" fmla="*/ 866 w 2465893"/>
                <a:gd name="connsiteY0" fmla="*/ 981491 h 1579141"/>
                <a:gd name="connsiteX1" fmla="*/ 786 w 2465893"/>
                <a:gd name="connsiteY1" fmla="*/ 9945 h 1579141"/>
                <a:gd name="connsiteX2" fmla="*/ 2463751 w 2465893"/>
                <a:gd name="connsiteY2" fmla="*/ 0 h 1579141"/>
                <a:gd name="connsiteX3" fmla="*/ 2465678 w 2465893"/>
                <a:gd name="connsiteY3" fmla="*/ 975145 h 1579141"/>
                <a:gd name="connsiteX4" fmla="*/ 1572906 w 2465893"/>
                <a:gd name="connsiteY4" fmla="*/ 971966 h 1579141"/>
                <a:gd name="connsiteX5" fmla="*/ 1571566 w 2465893"/>
                <a:gd name="connsiteY5" fmla="*/ 1579141 h 1579141"/>
                <a:gd name="connsiteX6" fmla="*/ 895309 w 2465893"/>
                <a:gd name="connsiteY6" fmla="*/ 1576383 h 1579141"/>
                <a:gd name="connsiteX7" fmla="*/ 895388 w 2465893"/>
                <a:gd name="connsiteY7" fmla="*/ 978726 h 1579141"/>
                <a:gd name="connsiteX8" fmla="*/ 866 w 2465893"/>
                <a:gd name="connsiteY8" fmla="*/ 981491 h 1579141"/>
                <a:gd name="connsiteX0" fmla="*/ 866 w 2467924"/>
                <a:gd name="connsiteY0" fmla="*/ 981491 h 1579141"/>
                <a:gd name="connsiteX1" fmla="*/ 786 w 2467924"/>
                <a:gd name="connsiteY1" fmla="*/ 9945 h 1579141"/>
                <a:gd name="connsiteX2" fmla="*/ 2467924 w 2467924"/>
                <a:gd name="connsiteY2" fmla="*/ 0 h 1579141"/>
                <a:gd name="connsiteX3" fmla="*/ 2465678 w 2467924"/>
                <a:gd name="connsiteY3" fmla="*/ 975145 h 1579141"/>
                <a:gd name="connsiteX4" fmla="*/ 1572906 w 2467924"/>
                <a:gd name="connsiteY4" fmla="*/ 971966 h 1579141"/>
                <a:gd name="connsiteX5" fmla="*/ 1571566 w 2467924"/>
                <a:gd name="connsiteY5" fmla="*/ 1579141 h 1579141"/>
                <a:gd name="connsiteX6" fmla="*/ 895309 w 2467924"/>
                <a:gd name="connsiteY6" fmla="*/ 1576383 h 1579141"/>
                <a:gd name="connsiteX7" fmla="*/ 895388 w 2467924"/>
                <a:gd name="connsiteY7" fmla="*/ 978726 h 1579141"/>
                <a:gd name="connsiteX8" fmla="*/ 866 w 2467924"/>
                <a:gd name="connsiteY8" fmla="*/ 981491 h 1579141"/>
                <a:gd name="connsiteX0" fmla="*/ 866 w 2467924"/>
                <a:gd name="connsiteY0" fmla="*/ 981491 h 1579141"/>
                <a:gd name="connsiteX1" fmla="*/ 786 w 2467924"/>
                <a:gd name="connsiteY1" fmla="*/ 9945 h 1579141"/>
                <a:gd name="connsiteX2" fmla="*/ 2467924 w 2467924"/>
                <a:gd name="connsiteY2" fmla="*/ 0 h 1579141"/>
                <a:gd name="connsiteX3" fmla="*/ 2465678 w 2467924"/>
                <a:gd name="connsiteY3" fmla="*/ 975145 h 1579141"/>
                <a:gd name="connsiteX4" fmla="*/ 1572906 w 2467924"/>
                <a:gd name="connsiteY4" fmla="*/ 971966 h 1579141"/>
                <a:gd name="connsiteX5" fmla="*/ 1571566 w 2467924"/>
                <a:gd name="connsiteY5" fmla="*/ 1579141 h 1579141"/>
                <a:gd name="connsiteX6" fmla="*/ 895309 w 2467924"/>
                <a:gd name="connsiteY6" fmla="*/ 1576383 h 1579141"/>
                <a:gd name="connsiteX7" fmla="*/ 1063358 w 2467924"/>
                <a:gd name="connsiteY7" fmla="*/ 973964 h 1579141"/>
                <a:gd name="connsiteX8" fmla="*/ 866 w 2467924"/>
                <a:gd name="connsiteY8" fmla="*/ 981491 h 1579141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572906 w 2467924"/>
                <a:gd name="connsiteY4" fmla="*/ 971966 h 1581145"/>
                <a:gd name="connsiteX5" fmla="*/ 1571566 w 2467924"/>
                <a:gd name="connsiteY5" fmla="*/ 1579141 h 1581145"/>
                <a:gd name="connsiteX6" fmla="*/ 1059182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572906 w 2467924"/>
                <a:gd name="connsiteY4" fmla="*/ 971966 h 1581145"/>
                <a:gd name="connsiteX5" fmla="*/ 1747729 w 2467924"/>
                <a:gd name="connsiteY5" fmla="*/ 1579141 h 1581145"/>
                <a:gd name="connsiteX6" fmla="*/ 1059182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47729 w 2467924"/>
                <a:gd name="connsiteY5" fmla="*/ 1579141 h 1581145"/>
                <a:gd name="connsiteX6" fmla="*/ 1059182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47729 w 2467924"/>
                <a:gd name="connsiteY5" fmla="*/ 1579141 h 1581145"/>
                <a:gd name="connsiteX6" fmla="*/ 1065328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47729 w 2467924"/>
                <a:gd name="connsiteY5" fmla="*/ 1579141 h 1581145"/>
                <a:gd name="connsiteX6" fmla="*/ 1062255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51826 w 2467924"/>
                <a:gd name="connsiteY5" fmla="*/ 1579141 h 1581145"/>
                <a:gd name="connsiteX6" fmla="*/ 1062255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51826 w 2467924"/>
                <a:gd name="connsiteY5" fmla="*/ 1579141 h 1581145"/>
                <a:gd name="connsiteX6" fmla="*/ 1063279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74347 h 1581145"/>
                <a:gd name="connsiteX5" fmla="*/ 1751826 w 2467924"/>
                <a:gd name="connsiteY5" fmla="*/ 1579141 h 1581145"/>
                <a:gd name="connsiteX6" fmla="*/ 1063279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9026"/>
                <a:gd name="connsiteY0" fmla="*/ 981491 h 1581145"/>
                <a:gd name="connsiteX1" fmla="*/ 786 w 2469026"/>
                <a:gd name="connsiteY1" fmla="*/ 9945 h 1581145"/>
                <a:gd name="connsiteX2" fmla="*/ 2467924 w 2469026"/>
                <a:gd name="connsiteY2" fmla="*/ 0 h 1581145"/>
                <a:gd name="connsiteX3" fmla="*/ 2468751 w 2469026"/>
                <a:gd name="connsiteY3" fmla="*/ 975145 h 1581145"/>
                <a:gd name="connsiteX4" fmla="*/ 1751118 w 2469026"/>
                <a:gd name="connsiteY4" fmla="*/ 974347 h 1581145"/>
                <a:gd name="connsiteX5" fmla="*/ 1751826 w 2469026"/>
                <a:gd name="connsiteY5" fmla="*/ 1579141 h 1581145"/>
                <a:gd name="connsiteX6" fmla="*/ 1063279 w 2469026"/>
                <a:gd name="connsiteY6" fmla="*/ 1581145 h 1581145"/>
                <a:gd name="connsiteX7" fmla="*/ 1063358 w 2469026"/>
                <a:gd name="connsiteY7" fmla="*/ 973964 h 1581145"/>
                <a:gd name="connsiteX8" fmla="*/ 866 w 2469026"/>
                <a:gd name="connsiteY8" fmla="*/ 981491 h 1581145"/>
                <a:gd name="connsiteX0" fmla="*/ 866 w 2469973"/>
                <a:gd name="connsiteY0" fmla="*/ 981491 h 1581145"/>
                <a:gd name="connsiteX1" fmla="*/ 786 w 2469973"/>
                <a:gd name="connsiteY1" fmla="*/ 9945 h 1581145"/>
                <a:gd name="connsiteX2" fmla="*/ 2469973 w 2469973"/>
                <a:gd name="connsiteY2" fmla="*/ 0 h 1581145"/>
                <a:gd name="connsiteX3" fmla="*/ 2468751 w 2469973"/>
                <a:gd name="connsiteY3" fmla="*/ 975145 h 1581145"/>
                <a:gd name="connsiteX4" fmla="*/ 1751118 w 2469973"/>
                <a:gd name="connsiteY4" fmla="*/ 974347 h 1581145"/>
                <a:gd name="connsiteX5" fmla="*/ 1751826 w 2469973"/>
                <a:gd name="connsiteY5" fmla="*/ 1579141 h 1581145"/>
                <a:gd name="connsiteX6" fmla="*/ 1063279 w 2469973"/>
                <a:gd name="connsiteY6" fmla="*/ 1581145 h 1581145"/>
                <a:gd name="connsiteX7" fmla="*/ 1063358 w 2469973"/>
                <a:gd name="connsiteY7" fmla="*/ 973964 h 1581145"/>
                <a:gd name="connsiteX8" fmla="*/ 866 w 2469973"/>
                <a:gd name="connsiteY8" fmla="*/ 981491 h 1581145"/>
                <a:gd name="connsiteX0" fmla="*/ 0 w 2469107"/>
                <a:gd name="connsiteY0" fmla="*/ 981491 h 1581145"/>
                <a:gd name="connsiteX1" fmla="*/ 1968 w 2469107"/>
                <a:gd name="connsiteY1" fmla="*/ 62332 h 1581145"/>
                <a:gd name="connsiteX2" fmla="*/ 2469107 w 2469107"/>
                <a:gd name="connsiteY2" fmla="*/ 0 h 1581145"/>
                <a:gd name="connsiteX3" fmla="*/ 2467885 w 2469107"/>
                <a:gd name="connsiteY3" fmla="*/ 975145 h 1581145"/>
                <a:gd name="connsiteX4" fmla="*/ 1750252 w 2469107"/>
                <a:gd name="connsiteY4" fmla="*/ 974347 h 1581145"/>
                <a:gd name="connsiteX5" fmla="*/ 1750960 w 2469107"/>
                <a:gd name="connsiteY5" fmla="*/ 1579141 h 1581145"/>
                <a:gd name="connsiteX6" fmla="*/ 1062413 w 2469107"/>
                <a:gd name="connsiteY6" fmla="*/ 1581145 h 1581145"/>
                <a:gd name="connsiteX7" fmla="*/ 1062492 w 2469107"/>
                <a:gd name="connsiteY7" fmla="*/ 973964 h 1581145"/>
                <a:gd name="connsiteX8" fmla="*/ 0 w 2469107"/>
                <a:gd name="connsiteY8" fmla="*/ 981491 h 1581145"/>
                <a:gd name="connsiteX0" fmla="*/ 0 w 2469107"/>
                <a:gd name="connsiteY0" fmla="*/ 943391 h 1543045"/>
                <a:gd name="connsiteX1" fmla="*/ 1968 w 2469107"/>
                <a:gd name="connsiteY1" fmla="*/ 24232 h 1543045"/>
                <a:gd name="connsiteX2" fmla="*/ 2469107 w 2469107"/>
                <a:gd name="connsiteY2" fmla="*/ 0 h 1543045"/>
                <a:gd name="connsiteX3" fmla="*/ 2467885 w 2469107"/>
                <a:gd name="connsiteY3" fmla="*/ 937045 h 1543045"/>
                <a:gd name="connsiteX4" fmla="*/ 1750252 w 2469107"/>
                <a:gd name="connsiteY4" fmla="*/ 936247 h 1543045"/>
                <a:gd name="connsiteX5" fmla="*/ 1750960 w 2469107"/>
                <a:gd name="connsiteY5" fmla="*/ 1541041 h 1543045"/>
                <a:gd name="connsiteX6" fmla="*/ 1062413 w 2469107"/>
                <a:gd name="connsiteY6" fmla="*/ 1543045 h 1543045"/>
                <a:gd name="connsiteX7" fmla="*/ 1062492 w 2469107"/>
                <a:gd name="connsiteY7" fmla="*/ 935864 h 1543045"/>
                <a:gd name="connsiteX8" fmla="*/ 0 w 2469107"/>
                <a:gd name="connsiteY8" fmla="*/ 943391 h 1543045"/>
                <a:gd name="connsiteX0" fmla="*/ 0 w 2469107"/>
                <a:gd name="connsiteY0" fmla="*/ 943391 h 1543045"/>
                <a:gd name="connsiteX1" fmla="*/ 1968 w 2469107"/>
                <a:gd name="connsiteY1" fmla="*/ 9945 h 1543045"/>
                <a:gd name="connsiteX2" fmla="*/ 2469107 w 2469107"/>
                <a:gd name="connsiteY2" fmla="*/ 0 h 1543045"/>
                <a:gd name="connsiteX3" fmla="*/ 2467885 w 2469107"/>
                <a:gd name="connsiteY3" fmla="*/ 937045 h 1543045"/>
                <a:gd name="connsiteX4" fmla="*/ 1750252 w 2469107"/>
                <a:gd name="connsiteY4" fmla="*/ 936247 h 1543045"/>
                <a:gd name="connsiteX5" fmla="*/ 1750960 w 2469107"/>
                <a:gd name="connsiteY5" fmla="*/ 1541041 h 1543045"/>
                <a:gd name="connsiteX6" fmla="*/ 1062413 w 2469107"/>
                <a:gd name="connsiteY6" fmla="*/ 1543045 h 1543045"/>
                <a:gd name="connsiteX7" fmla="*/ 1062492 w 2469107"/>
                <a:gd name="connsiteY7" fmla="*/ 935864 h 1543045"/>
                <a:gd name="connsiteX8" fmla="*/ 0 w 2469107"/>
                <a:gd name="connsiteY8" fmla="*/ 943391 h 1543045"/>
                <a:gd name="connsiteX0" fmla="*/ 0 w 2469107"/>
                <a:gd name="connsiteY0" fmla="*/ 943391 h 1541041"/>
                <a:gd name="connsiteX1" fmla="*/ 1968 w 2469107"/>
                <a:gd name="connsiteY1" fmla="*/ 9945 h 1541041"/>
                <a:gd name="connsiteX2" fmla="*/ 2469107 w 2469107"/>
                <a:gd name="connsiteY2" fmla="*/ 0 h 1541041"/>
                <a:gd name="connsiteX3" fmla="*/ 2467885 w 2469107"/>
                <a:gd name="connsiteY3" fmla="*/ 937045 h 1541041"/>
                <a:gd name="connsiteX4" fmla="*/ 1750252 w 2469107"/>
                <a:gd name="connsiteY4" fmla="*/ 936247 h 1541041"/>
                <a:gd name="connsiteX5" fmla="*/ 1750960 w 2469107"/>
                <a:gd name="connsiteY5" fmla="*/ 1541041 h 1541041"/>
                <a:gd name="connsiteX6" fmla="*/ 1062413 w 2469107"/>
                <a:gd name="connsiteY6" fmla="*/ 1500183 h 1541041"/>
                <a:gd name="connsiteX7" fmla="*/ 1062492 w 2469107"/>
                <a:gd name="connsiteY7" fmla="*/ 935864 h 1541041"/>
                <a:gd name="connsiteX8" fmla="*/ 0 w 2469107"/>
                <a:gd name="connsiteY8" fmla="*/ 943391 h 1541041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46863 w 2469107"/>
                <a:gd name="connsiteY5" fmla="*/ 1493416 h 1500183"/>
                <a:gd name="connsiteX6" fmla="*/ 1062413 w 2469107"/>
                <a:gd name="connsiteY6" fmla="*/ 1500183 h 1500183"/>
                <a:gd name="connsiteX7" fmla="*/ 1062492 w 2469107"/>
                <a:gd name="connsiteY7" fmla="*/ 935864 h 1500183"/>
                <a:gd name="connsiteX8" fmla="*/ 0 w 2469107"/>
                <a:gd name="connsiteY8" fmla="*/ 943391 h 1500183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55057 w 2469107"/>
                <a:gd name="connsiteY5" fmla="*/ 1493416 h 1500183"/>
                <a:gd name="connsiteX6" fmla="*/ 1062413 w 2469107"/>
                <a:gd name="connsiteY6" fmla="*/ 1500183 h 1500183"/>
                <a:gd name="connsiteX7" fmla="*/ 1062492 w 2469107"/>
                <a:gd name="connsiteY7" fmla="*/ 935864 h 1500183"/>
                <a:gd name="connsiteX8" fmla="*/ 0 w 2469107"/>
                <a:gd name="connsiteY8" fmla="*/ 943391 h 1500183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48912 w 2469107"/>
                <a:gd name="connsiteY5" fmla="*/ 1493416 h 1500183"/>
                <a:gd name="connsiteX6" fmla="*/ 1062413 w 2469107"/>
                <a:gd name="connsiteY6" fmla="*/ 1500183 h 1500183"/>
                <a:gd name="connsiteX7" fmla="*/ 1062492 w 2469107"/>
                <a:gd name="connsiteY7" fmla="*/ 935864 h 1500183"/>
                <a:gd name="connsiteX8" fmla="*/ 0 w 2469107"/>
                <a:gd name="connsiteY8" fmla="*/ 943391 h 1500183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48912 w 2469107"/>
                <a:gd name="connsiteY5" fmla="*/ 1493416 h 1500183"/>
                <a:gd name="connsiteX6" fmla="*/ 1062413 w 2469107"/>
                <a:gd name="connsiteY6" fmla="*/ 1500183 h 1500183"/>
                <a:gd name="connsiteX7" fmla="*/ 1062492 w 2469107"/>
                <a:gd name="connsiteY7" fmla="*/ 935864 h 1500183"/>
                <a:gd name="connsiteX8" fmla="*/ 0 w 2469107"/>
                <a:gd name="connsiteY8" fmla="*/ 943391 h 1500183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48912 w 2469107"/>
                <a:gd name="connsiteY5" fmla="*/ 1493416 h 1500183"/>
                <a:gd name="connsiteX6" fmla="*/ 1062413 w 2469107"/>
                <a:gd name="connsiteY6" fmla="*/ 1500183 h 1500183"/>
                <a:gd name="connsiteX7" fmla="*/ 0 w 2469107"/>
                <a:gd name="connsiteY7" fmla="*/ 943391 h 1500183"/>
                <a:gd name="connsiteX0" fmla="*/ 0 w 2469107"/>
                <a:gd name="connsiteY0" fmla="*/ 943391 h 1493416"/>
                <a:gd name="connsiteX1" fmla="*/ 1968 w 2469107"/>
                <a:gd name="connsiteY1" fmla="*/ 9945 h 1493416"/>
                <a:gd name="connsiteX2" fmla="*/ 2469107 w 2469107"/>
                <a:gd name="connsiteY2" fmla="*/ 0 h 1493416"/>
                <a:gd name="connsiteX3" fmla="*/ 2467885 w 2469107"/>
                <a:gd name="connsiteY3" fmla="*/ 937045 h 1493416"/>
                <a:gd name="connsiteX4" fmla="*/ 1750252 w 2469107"/>
                <a:gd name="connsiteY4" fmla="*/ 936247 h 1493416"/>
                <a:gd name="connsiteX5" fmla="*/ 1748912 w 2469107"/>
                <a:gd name="connsiteY5" fmla="*/ 1493416 h 1493416"/>
                <a:gd name="connsiteX6" fmla="*/ 0 w 2469107"/>
                <a:gd name="connsiteY6" fmla="*/ 943391 h 1493416"/>
                <a:gd name="connsiteX0" fmla="*/ 0 w 2469107"/>
                <a:gd name="connsiteY0" fmla="*/ 943391 h 1493416"/>
                <a:gd name="connsiteX1" fmla="*/ 1968 w 2469107"/>
                <a:gd name="connsiteY1" fmla="*/ 9945 h 1493416"/>
                <a:gd name="connsiteX2" fmla="*/ 2469107 w 2469107"/>
                <a:gd name="connsiteY2" fmla="*/ 0 h 1493416"/>
                <a:gd name="connsiteX3" fmla="*/ 2467885 w 2469107"/>
                <a:gd name="connsiteY3" fmla="*/ 937045 h 1493416"/>
                <a:gd name="connsiteX4" fmla="*/ 1748912 w 2469107"/>
                <a:gd name="connsiteY4" fmla="*/ 1493416 h 1493416"/>
                <a:gd name="connsiteX5" fmla="*/ 0 w 2469107"/>
                <a:gd name="connsiteY5" fmla="*/ 943391 h 1493416"/>
                <a:gd name="connsiteX0" fmla="*/ 0 w 2469107"/>
                <a:gd name="connsiteY0" fmla="*/ 943391 h 943391"/>
                <a:gd name="connsiteX1" fmla="*/ 1968 w 2469107"/>
                <a:gd name="connsiteY1" fmla="*/ 9945 h 943391"/>
                <a:gd name="connsiteX2" fmla="*/ 2469107 w 2469107"/>
                <a:gd name="connsiteY2" fmla="*/ 0 h 943391"/>
                <a:gd name="connsiteX3" fmla="*/ 2467885 w 2469107"/>
                <a:gd name="connsiteY3" fmla="*/ 937045 h 943391"/>
                <a:gd name="connsiteX4" fmla="*/ 0 w 2469107"/>
                <a:gd name="connsiteY4" fmla="*/ 943391 h 943391"/>
                <a:gd name="connsiteX0" fmla="*/ 0 w 2469107"/>
                <a:gd name="connsiteY0" fmla="*/ 943391 h 943391"/>
                <a:gd name="connsiteX1" fmla="*/ 1968 w 2469107"/>
                <a:gd name="connsiteY1" fmla="*/ 9945 h 943391"/>
                <a:gd name="connsiteX2" fmla="*/ 1063897 w 2469107"/>
                <a:gd name="connsiteY2" fmla="*/ 3275 h 943391"/>
                <a:gd name="connsiteX3" fmla="*/ 2469107 w 2469107"/>
                <a:gd name="connsiteY3" fmla="*/ 0 h 943391"/>
                <a:gd name="connsiteX4" fmla="*/ 2467885 w 2469107"/>
                <a:gd name="connsiteY4" fmla="*/ 937045 h 943391"/>
                <a:gd name="connsiteX5" fmla="*/ 0 w 2469107"/>
                <a:gd name="connsiteY5" fmla="*/ 943391 h 943391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795179 w 2469107"/>
                <a:gd name="connsiteY3" fmla="*/ 0 h 944878"/>
                <a:gd name="connsiteX4" fmla="*/ 2469107 w 2469107"/>
                <a:gd name="connsiteY4" fmla="*/ 1487 h 944878"/>
                <a:gd name="connsiteX5" fmla="*/ 2467885 w 2469107"/>
                <a:gd name="connsiteY5" fmla="*/ 938532 h 944878"/>
                <a:gd name="connsiteX6" fmla="*/ 0 w 2469107"/>
                <a:gd name="connsiteY6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619016 w 2469107"/>
                <a:gd name="connsiteY3" fmla="*/ 4762 h 944878"/>
                <a:gd name="connsiteX4" fmla="*/ 1795179 w 2469107"/>
                <a:gd name="connsiteY4" fmla="*/ 0 h 944878"/>
                <a:gd name="connsiteX5" fmla="*/ 2469107 w 2469107"/>
                <a:gd name="connsiteY5" fmla="*/ 1487 h 944878"/>
                <a:gd name="connsiteX6" fmla="*/ 2467885 w 2469107"/>
                <a:gd name="connsiteY6" fmla="*/ 938532 h 944878"/>
                <a:gd name="connsiteX7" fmla="*/ 0 w 2469107"/>
                <a:gd name="connsiteY7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287173 w 2469107"/>
                <a:gd name="connsiteY3" fmla="*/ 4762 h 944878"/>
                <a:gd name="connsiteX4" fmla="*/ 1619016 w 2469107"/>
                <a:gd name="connsiteY4" fmla="*/ 4762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065945 w 2469107"/>
                <a:gd name="connsiteY3" fmla="*/ 581024 h 944878"/>
                <a:gd name="connsiteX4" fmla="*/ 1619016 w 2469107"/>
                <a:gd name="connsiteY4" fmla="*/ 4762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065945 w 2469107"/>
                <a:gd name="connsiteY3" fmla="*/ 581024 h 944878"/>
                <a:gd name="connsiteX4" fmla="*/ 1750114 w 2469107"/>
                <a:gd name="connsiteY4" fmla="*/ 581024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065945 w 2469107"/>
                <a:gd name="connsiteY3" fmla="*/ 581024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016783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6783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06541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08589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799276 w 2469107"/>
                <a:gd name="connsiteY4" fmla="*/ 623887 h 944878"/>
                <a:gd name="connsiteX5" fmla="*/ 1801324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805421 w 2469107"/>
                <a:gd name="connsiteY4" fmla="*/ 623887 h 944878"/>
                <a:gd name="connsiteX5" fmla="*/ 1801324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801324 w 2469107"/>
                <a:gd name="connsiteY4" fmla="*/ 623887 h 944878"/>
                <a:gd name="connsiteX5" fmla="*/ 1801324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803372 w 2469107"/>
                <a:gd name="connsiteY4" fmla="*/ 623887 h 944878"/>
                <a:gd name="connsiteX5" fmla="*/ 1801324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539594"/>
                <a:gd name="connsiteY0" fmla="*/ 944878 h 944878"/>
                <a:gd name="connsiteX1" fmla="*/ 1968 w 2539594"/>
                <a:gd name="connsiteY1" fmla="*/ 11432 h 944878"/>
                <a:gd name="connsiteX2" fmla="*/ 1008590 w 2539594"/>
                <a:gd name="connsiteY2" fmla="*/ 4762 h 944878"/>
                <a:gd name="connsiteX3" fmla="*/ 1010637 w 2539594"/>
                <a:gd name="connsiteY3" fmla="*/ 623887 h 944878"/>
                <a:gd name="connsiteX4" fmla="*/ 1803372 w 2539594"/>
                <a:gd name="connsiteY4" fmla="*/ 623887 h 944878"/>
                <a:gd name="connsiteX5" fmla="*/ 1801324 w 2539594"/>
                <a:gd name="connsiteY5" fmla="*/ 0 h 944878"/>
                <a:gd name="connsiteX6" fmla="*/ 2469107 w 2539594"/>
                <a:gd name="connsiteY6" fmla="*/ 1487 h 944878"/>
                <a:gd name="connsiteX7" fmla="*/ 2539580 w 2539594"/>
                <a:gd name="connsiteY7" fmla="*/ 940913 h 944878"/>
                <a:gd name="connsiteX8" fmla="*/ 0 w 2539594"/>
                <a:gd name="connsiteY8" fmla="*/ 944878 h 944878"/>
                <a:gd name="connsiteX0" fmla="*/ 0 w 2540802"/>
                <a:gd name="connsiteY0" fmla="*/ 944878 h 944878"/>
                <a:gd name="connsiteX1" fmla="*/ 1968 w 2540802"/>
                <a:gd name="connsiteY1" fmla="*/ 11432 h 944878"/>
                <a:gd name="connsiteX2" fmla="*/ 1008590 w 2540802"/>
                <a:gd name="connsiteY2" fmla="*/ 4762 h 944878"/>
                <a:gd name="connsiteX3" fmla="*/ 1010637 w 2540802"/>
                <a:gd name="connsiteY3" fmla="*/ 623887 h 944878"/>
                <a:gd name="connsiteX4" fmla="*/ 1803372 w 2540802"/>
                <a:gd name="connsiteY4" fmla="*/ 623887 h 944878"/>
                <a:gd name="connsiteX5" fmla="*/ 1801324 w 2540802"/>
                <a:gd name="connsiteY5" fmla="*/ 0 h 944878"/>
                <a:gd name="connsiteX6" fmla="*/ 2540802 w 2540802"/>
                <a:gd name="connsiteY6" fmla="*/ 3868 h 944878"/>
                <a:gd name="connsiteX7" fmla="*/ 2539580 w 2540802"/>
                <a:gd name="connsiteY7" fmla="*/ 940913 h 944878"/>
                <a:gd name="connsiteX8" fmla="*/ 0 w 2540802"/>
                <a:gd name="connsiteY8" fmla="*/ 944878 h 944878"/>
                <a:gd name="connsiteX0" fmla="*/ 0 w 2539798"/>
                <a:gd name="connsiteY0" fmla="*/ 944878 h 944878"/>
                <a:gd name="connsiteX1" fmla="*/ 1968 w 2539798"/>
                <a:gd name="connsiteY1" fmla="*/ 11432 h 944878"/>
                <a:gd name="connsiteX2" fmla="*/ 1008590 w 2539798"/>
                <a:gd name="connsiteY2" fmla="*/ 4762 h 944878"/>
                <a:gd name="connsiteX3" fmla="*/ 1010637 w 2539798"/>
                <a:gd name="connsiteY3" fmla="*/ 623887 h 944878"/>
                <a:gd name="connsiteX4" fmla="*/ 1803372 w 2539798"/>
                <a:gd name="connsiteY4" fmla="*/ 623887 h 944878"/>
                <a:gd name="connsiteX5" fmla="*/ 1801324 w 2539798"/>
                <a:gd name="connsiteY5" fmla="*/ 0 h 944878"/>
                <a:gd name="connsiteX6" fmla="*/ 2537730 w 2539798"/>
                <a:gd name="connsiteY6" fmla="*/ 3868 h 944878"/>
                <a:gd name="connsiteX7" fmla="*/ 2539580 w 2539798"/>
                <a:gd name="connsiteY7" fmla="*/ 940913 h 944878"/>
                <a:gd name="connsiteX8" fmla="*/ 0 w 2539798"/>
                <a:gd name="connsiteY8" fmla="*/ 944878 h 944878"/>
                <a:gd name="connsiteX0" fmla="*/ 0 w 2539954"/>
                <a:gd name="connsiteY0" fmla="*/ 944878 h 944878"/>
                <a:gd name="connsiteX1" fmla="*/ 1968 w 2539954"/>
                <a:gd name="connsiteY1" fmla="*/ 11432 h 944878"/>
                <a:gd name="connsiteX2" fmla="*/ 1008590 w 2539954"/>
                <a:gd name="connsiteY2" fmla="*/ 4762 h 944878"/>
                <a:gd name="connsiteX3" fmla="*/ 1010637 w 2539954"/>
                <a:gd name="connsiteY3" fmla="*/ 623887 h 944878"/>
                <a:gd name="connsiteX4" fmla="*/ 1803372 w 2539954"/>
                <a:gd name="connsiteY4" fmla="*/ 623887 h 944878"/>
                <a:gd name="connsiteX5" fmla="*/ 1801324 w 2539954"/>
                <a:gd name="connsiteY5" fmla="*/ 0 h 944878"/>
                <a:gd name="connsiteX6" fmla="*/ 2539778 w 2539954"/>
                <a:gd name="connsiteY6" fmla="*/ 3868 h 944878"/>
                <a:gd name="connsiteX7" fmla="*/ 2539580 w 2539954"/>
                <a:gd name="connsiteY7" fmla="*/ 940913 h 944878"/>
                <a:gd name="connsiteX8" fmla="*/ 0 w 2539954"/>
                <a:gd name="connsiteY8" fmla="*/ 944878 h 944878"/>
                <a:gd name="connsiteX0" fmla="*/ 0 w 2540802"/>
                <a:gd name="connsiteY0" fmla="*/ 944878 h 944878"/>
                <a:gd name="connsiteX1" fmla="*/ 1968 w 2540802"/>
                <a:gd name="connsiteY1" fmla="*/ 11432 h 944878"/>
                <a:gd name="connsiteX2" fmla="*/ 1008590 w 2540802"/>
                <a:gd name="connsiteY2" fmla="*/ 4762 h 944878"/>
                <a:gd name="connsiteX3" fmla="*/ 1010637 w 2540802"/>
                <a:gd name="connsiteY3" fmla="*/ 623887 h 944878"/>
                <a:gd name="connsiteX4" fmla="*/ 1803372 w 2540802"/>
                <a:gd name="connsiteY4" fmla="*/ 623887 h 944878"/>
                <a:gd name="connsiteX5" fmla="*/ 1801324 w 2540802"/>
                <a:gd name="connsiteY5" fmla="*/ 0 h 944878"/>
                <a:gd name="connsiteX6" fmla="*/ 2540802 w 2540802"/>
                <a:gd name="connsiteY6" fmla="*/ 3868 h 944878"/>
                <a:gd name="connsiteX7" fmla="*/ 2539580 w 2540802"/>
                <a:gd name="connsiteY7" fmla="*/ 940913 h 944878"/>
                <a:gd name="connsiteX8" fmla="*/ 0 w 2540802"/>
                <a:gd name="connsiteY8" fmla="*/ 944878 h 94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802" h="944878">
                  <a:moveTo>
                    <a:pt x="0" y="944878"/>
                  </a:moveTo>
                  <a:cubicBezTo>
                    <a:pt x="2756" y="754379"/>
                    <a:pt x="-788" y="214631"/>
                    <a:pt x="1968" y="11432"/>
                  </a:cubicBezTo>
                  <a:lnTo>
                    <a:pt x="1008590" y="4762"/>
                  </a:lnTo>
                  <a:cubicBezTo>
                    <a:pt x="1009273" y="196849"/>
                    <a:pt x="1009954" y="431800"/>
                    <a:pt x="1010637" y="623887"/>
                  </a:cubicBezTo>
                  <a:lnTo>
                    <a:pt x="1803372" y="623887"/>
                  </a:lnTo>
                  <a:cubicBezTo>
                    <a:pt x="1802006" y="415925"/>
                    <a:pt x="1802690" y="207962"/>
                    <a:pt x="1801324" y="0"/>
                  </a:cubicBezTo>
                  <a:lnTo>
                    <a:pt x="2540802" y="3868"/>
                  </a:lnTo>
                  <a:cubicBezTo>
                    <a:pt x="2539590" y="335266"/>
                    <a:pt x="2540792" y="609515"/>
                    <a:pt x="2539580" y="940913"/>
                  </a:cubicBezTo>
                  <a:lnTo>
                    <a:pt x="0" y="9448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s-ES"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01783866-FB33-0688-6671-857B28A26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11" y="3393106"/>
              <a:ext cx="1021445" cy="59134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1000" b="1" noProof="1">
                  <a:latin typeface="Arial" panose="020B0604020202020204" pitchFamily="34" charset="0"/>
                </a:rPr>
                <a:t>ORGANITZACIÓ</a:t>
              </a:r>
            </a:p>
            <a:p>
              <a:endParaRPr lang="pt-BR" sz="1000" noProof="1">
                <a:latin typeface="Arial" panose="020B0604020202020204" pitchFamily="34" charset="0"/>
              </a:endParaRPr>
            </a:p>
            <a:p>
              <a:r>
                <a:rPr lang="pt-BR" sz="1000" noProof="1">
                  <a:latin typeface="Arial" panose="020B0604020202020204" pitchFamily="34" charset="0"/>
                </a:rPr>
                <a:t>Xarxa, connectat</a:t>
              </a:r>
            </a:p>
            <a:p>
              <a:r>
                <a:rPr lang="pt-BR" sz="1000" noProof="1">
                  <a:latin typeface="Arial" panose="020B0604020202020204" pitchFamily="34" charset="0"/>
                </a:rPr>
                <a:t>Instància</a:t>
              </a:r>
            </a:p>
            <a:p>
              <a:r>
                <a:rPr lang="pt-BR" sz="1000" noProof="1">
                  <a:latin typeface="Arial" panose="020B0604020202020204" pitchFamily="34" charset="0"/>
                </a:rPr>
                <a:t>Ciutadans</a:t>
              </a: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DD4D50B-8C42-6BCB-7CAB-E199F2126745}"/>
                </a:ext>
              </a:extLst>
            </p:cNvPr>
            <p:cNvGrpSpPr/>
            <p:nvPr/>
          </p:nvGrpSpPr>
          <p:grpSpPr>
            <a:xfrm>
              <a:off x="1659611" y="4240213"/>
              <a:ext cx="5905985" cy="967901"/>
              <a:chOff x="495591" y="3443071"/>
              <a:chExt cx="5742625" cy="967901"/>
            </a:xfrm>
          </p:grpSpPr>
          <p:sp>
            <p:nvSpPr>
              <p:cNvPr id="8245" name="Rectángulo 8244">
                <a:extLst>
                  <a:ext uri="{FF2B5EF4-FFF2-40B4-BE49-F238E27FC236}">
                    <a16:creationId xmlns:a16="http://schemas.microsoft.com/office/drawing/2014/main" id="{2B8488BA-8FC8-31DC-571A-764591072E7D}"/>
                  </a:ext>
                </a:extLst>
              </p:cNvPr>
              <p:cNvSpPr/>
              <p:nvPr/>
            </p:nvSpPr>
            <p:spPr>
              <a:xfrm>
                <a:off x="495591" y="3443072"/>
                <a:ext cx="5742625" cy="967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s-ES" sz="10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6" name="Oval 12">
                <a:extLst>
                  <a:ext uri="{FF2B5EF4-FFF2-40B4-BE49-F238E27FC236}">
                    <a16:creationId xmlns:a16="http://schemas.microsoft.com/office/drawing/2014/main" id="{65D2B1F5-E8FE-355E-FF3B-D3971009F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591" y="3443071"/>
                <a:ext cx="1021445" cy="92543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b="1" noProof="1">
                    <a:latin typeface="Arial" panose="020B0604020202020204" pitchFamily="34" charset="0"/>
                  </a:rPr>
                  <a:t>QUALITAT</a:t>
                </a:r>
              </a:p>
              <a:p>
                <a:r>
                  <a:rPr lang="pt-BR" sz="1000" b="1" noProof="1">
                    <a:latin typeface="Arial" panose="020B0604020202020204" pitchFamily="34" charset="0"/>
                  </a:rPr>
                  <a:t>GESTIÓ</a:t>
                </a:r>
              </a:p>
              <a:p>
                <a:endParaRPr lang="pt-BR" sz="1000" b="1" noProof="1">
                  <a:latin typeface="Arial" panose="020B0604020202020204" pitchFamily="34" charset="0"/>
                </a:endParaRP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Concurrència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Objectius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Projectes</a:t>
                </a:r>
                <a:endParaRPr lang="pt-BR" sz="1000" i="1" noProof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A8809FFF-1C9A-CCED-390D-FC9D2E31E56B}"/>
                </a:ext>
              </a:extLst>
            </p:cNvPr>
            <p:cNvGrpSpPr/>
            <p:nvPr/>
          </p:nvGrpSpPr>
          <p:grpSpPr>
            <a:xfrm>
              <a:off x="1659611" y="1268413"/>
              <a:ext cx="5905983" cy="967901"/>
              <a:chOff x="495591" y="471271"/>
              <a:chExt cx="5742625" cy="967901"/>
            </a:xfrm>
          </p:grpSpPr>
          <p:sp>
            <p:nvSpPr>
              <p:cNvPr id="8241" name="Rectángulo 8240">
                <a:extLst>
                  <a:ext uri="{FF2B5EF4-FFF2-40B4-BE49-F238E27FC236}">
                    <a16:creationId xmlns:a16="http://schemas.microsoft.com/office/drawing/2014/main" id="{AF42AE00-5A55-BA5D-E051-F5C0287656CE}"/>
                  </a:ext>
                </a:extLst>
              </p:cNvPr>
              <p:cNvSpPr/>
              <p:nvPr/>
            </p:nvSpPr>
            <p:spPr>
              <a:xfrm>
                <a:off x="495591" y="471272"/>
                <a:ext cx="5742625" cy="967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s-ES" sz="10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2" name="Oval 12">
                <a:extLst>
                  <a:ext uri="{FF2B5EF4-FFF2-40B4-BE49-F238E27FC236}">
                    <a16:creationId xmlns:a16="http://schemas.microsoft.com/office/drawing/2014/main" id="{0988FD71-A676-E2A3-8EE6-D616B4468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591" y="471271"/>
                <a:ext cx="1021445" cy="92543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b="1" noProof="1">
                    <a:latin typeface="Arial" panose="020B0604020202020204" pitchFamily="34" charset="0"/>
                  </a:rPr>
                  <a:t>QUALITAT</a:t>
                </a:r>
              </a:p>
              <a:p>
                <a:r>
                  <a:rPr lang="pt-BR" sz="1000" b="1" noProof="1">
                    <a:latin typeface="Arial" panose="020B0604020202020204" pitchFamily="34" charset="0"/>
                  </a:rPr>
                  <a:t>GESTIÓ</a:t>
                </a:r>
              </a:p>
              <a:p>
                <a:endParaRPr lang="pt-BR" sz="1000" b="1" noProof="1">
                  <a:latin typeface="Arial" panose="020B0604020202020204" pitchFamily="34" charset="0"/>
                </a:endParaRP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Concurrència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Objectius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Projectes</a:t>
                </a:r>
                <a:endParaRPr lang="pt-BR" sz="1000" i="1" noProof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98570DD3-9466-9AED-26CB-EBCD4BA12C37}"/>
                </a:ext>
              </a:extLst>
            </p:cNvPr>
            <p:cNvGrpSpPr/>
            <p:nvPr/>
          </p:nvGrpSpPr>
          <p:grpSpPr>
            <a:xfrm>
              <a:off x="2560232" y="2329540"/>
              <a:ext cx="1355816" cy="859198"/>
              <a:chOff x="-3786055" y="-2067716"/>
              <a:chExt cx="1807754" cy="1145597"/>
            </a:xfrm>
          </p:grpSpPr>
          <p:sp>
            <p:nvSpPr>
              <p:cNvPr id="8217" name="Oval 12">
                <a:extLst>
                  <a:ext uri="{FF2B5EF4-FFF2-40B4-BE49-F238E27FC236}">
                    <a16:creationId xmlns:a16="http://schemas.microsoft.com/office/drawing/2014/main" id="{97DEC9EE-9082-EBD2-0217-606234194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-186011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Estat com a plataforma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Co-gestió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Aproximació per Portafolis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Governança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8" name="Oval 26">
                <a:extLst>
                  <a:ext uri="{FF2B5EF4-FFF2-40B4-BE49-F238E27FC236}">
                    <a16:creationId xmlns:a16="http://schemas.microsoft.com/office/drawing/2014/main" id="{54845CAE-8130-88CD-A46A-E0141C8E4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-2067716"/>
                <a:ext cx="1807754" cy="199735"/>
              </a:xfrm>
              <a:prstGeom prst="rect">
                <a:avLst/>
              </a:prstGeom>
              <a:solidFill>
                <a:srgbClr val="595959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lògica – Social</a:t>
                </a: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EE7D4494-12FB-BC40-C6D5-727ED63D3967}"/>
                </a:ext>
              </a:extLst>
            </p:cNvPr>
            <p:cNvGrpSpPr/>
            <p:nvPr/>
          </p:nvGrpSpPr>
          <p:grpSpPr>
            <a:xfrm>
              <a:off x="2560232" y="3317994"/>
              <a:ext cx="1355816" cy="859198"/>
              <a:chOff x="-3786055" y="-292810"/>
              <a:chExt cx="1807754" cy="1145597"/>
            </a:xfrm>
          </p:grpSpPr>
          <p:sp>
            <p:nvSpPr>
              <p:cNvPr id="8215" name="Oval 12">
                <a:extLst>
                  <a:ext uri="{FF2B5EF4-FFF2-40B4-BE49-F238E27FC236}">
                    <a16:creationId xmlns:a16="http://schemas.microsoft.com/office/drawing/2014/main" id="{9044F518-E6AD-AE3E-62F1-6E0BE2ED4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-85208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Col·laboració institucional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Partenariats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Noves Administracions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oRGANITZACIÓ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6" name="Oval 26">
                <a:extLst>
                  <a:ext uri="{FF2B5EF4-FFF2-40B4-BE49-F238E27FC236}">
                    <a16:creationId xmlns:a16="http://schemas.microsoft.com/office/drawing/2014/main" id="{C1369F6D-5B4C-44F9-61E0-A90C8ED42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-292810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Institucions</a:t>
                </a: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2B9C4B13-1259-B609-7286-F6359ACAAD31}"/>
                </a:ext>
              </a:extLst>
            </p:cNvPr>
            <p:cNvGrpSpPr/>
            <p:nvPr/>
          </p:nvGrpSpPr>
          <p:grpSpPr>
            <a:xfrm>
              <a:off x="5940493" y="3317994"/>
              <a:ext cx="1355816" cy="859198"/>
              <a:chOff x="-1807754" y="-292810"/>
              <a:chExt cx="1807754" cy="1145597"/>
            </a:xfrm>
          </p:grpSpPr>
          <p:sp>
            <p:nvSpPr>
              <p:cNvPr id="8213" name="Oval 12">
                <a:extLst>
                  <a:ext uri="{FF2B5EF4-FFF2-40B4-BE49-F238E27FC236}">
                    <a16:creationId xmlns:a16="http://schemas.microsoft.com/office/drawing/2014/main" id="{84F67057-0EF9-7444-5FE8-9D108786D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-85208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Resposta ràpida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Intel·ligència col·lectiva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Participació ciutadana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oRGANITZACIÓ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4" name="Oval 26">
                <a:extLst>
                  <a:ext uri="{FF2B5EF4-FFF2-40B4-BE49-F238E27FC236}">
                    <a16:creationId xmlns:a16="http://schemas.microsoft.com/office/drawing/2014/main" id="{113A163A-815E-0BA2-6DAA-4B139167A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-292810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ciutadania</a:t>
                </a: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14CFA3BA-F355-251C-37F4-7DAE50696AD3}"/>
                </a:ext>
              </a:extLst>
            </p:cNvPr>
            <p:cNvGrpSpPr/>
            <p:nvPr/>
          </p:nvGrpSpPr>
          <p:grpSpPr>
            <a:xfrm>
              <a:off x="5940493" y="2329540"/>
              <a:ext cx="1355816" cy="859198"/>
              <a:chOff x="-1807754" y="-2067716"/>
              <a:chExt cx="1807754" cy="1145597"/>
            </a:xfrm>
          </p:grpSpPr>
          <p:sp>
            <p:nvSpPr>
              <p:cNvPr id="8211" name="Oval 12">
                <a:extLst>
                  <a:ext uri="{FF2B5EF4-FFF2-40B4-BE49-F238E27FC236}">
                    <a16:creationId xmlns:a16="http://schemas.microsoft.com/office/drawing/2014/main" id="{A1BEEAF4-B245-C4E9-637C-2078AEB97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-186011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Eficiència, eficàcia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Orientació a mercat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Principi de subsidiarietat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Governança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2" name="Oval 26">
                <a:extLst>
                  <a:ext uri="{FF2B5EF4-FFF2-40B4-BE49-F238E27FC236}">
                    <a16:creationId xmlns:a16="http://schemas.microsoft.com/office/drawing/2014/main" id="{76EBE173-2D54-F6D8-00F0-CADE8B8C8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-2067716"/>
                <a:ext cx="1807754" cy="199735"/>
              </a:xfrm>
              <a:prstGeom prst="rect">
                <a:avLst/>
              </a:prstGeom>
              <a:solidFill>
                <a:srgbClr val="595959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Lògica – econòmica</a:t>
                </a: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41BB813B-0177-71F0-EE2F-C02C39A4F3B5}"/>
                </a:ext>
              </a:extLst>
            </p:cNvPr>
            <p:cNvGrpSpPr/>
            <p:nvPr/>
          </p:nvGrpSpPr>
          <p:grpSpPr>
            <a:xfrm>
              <a:off x="2560232" y="1341086"/>
              <a:ext cx="1355816" cy="859198"/>
              <a:chOff x="-5720569" y="5019516"/>
              <a:chExt cx="1807754" cy="1145597"/>
            </a:xfrm>
          </p:grpSpPr>
          <p:sp>
            <p:nvSpPr>
              <p:cNvPr id="8209" name="Oval 12">
                <a:extLst>
                  <a:ext uri="{FF2B5EF4-FFF2-40B4-BE49-F238E27FC236}">
                    <a16:creationId xmlns:a16="http://schemas.microsoft.com/office/drawing/2014/main" id="{57648B01-0E2B-67EC-EA19-E5208B300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5227118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Mapat d'actors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Mapat de reptes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Mapat de sistemes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0" name="Oval 26">
                <a:extLst>
                  <a:ext uri="{FF2B5EF4-FFF2-40B4-BE49-F238E27FC236}">
                    <a16:creationId xmlns:a16="http://schemas.microsoft.com/office/drawing/2014/main" id="{F6CC7449-D480-A0E4-772D-F8F378264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5019516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Qui – relacions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7C1D949F-29B5-BB87-529D-CF90F75CE855}"/>
                </a:ext>
              </a:extLst>
            </p:cNvPr>
            <p:cNvGrpSpPr/>
            <p:nvPr/>
          </p:nvGrpSpPr>
          <p:grpSpPr>
            <a:xfrm>
              <a:off x="4250363" y="1341086"/>
              <a:ext cx="1355816" cy="859198"/>
              <a:chOff x="-3786055" y="4896266"/>
              <a:chExt cx="1807754" cy="1145597"/>
            </a:xfrm>
          </p:grpSpPr>
          <p:sp>
            <p:nvSpPr>
              <p:cNvPr id="8207" name="Oval 12">
                <a:extLst>
                  <a:ext uri="{FF2B5EF4-FFF2-40B4-BE49-F238E27FC236}">
                    <a16:creationId xmlns:a16="http://schemas.microsoft.com/office/drawing/2014/main" id="{DAEC4412-0044-DBBB-D513-54BC2EE19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5103868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Anomenat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Emmarcat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Donar sentit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8" name="Oval 26">
                <a:extLst>
                  <a:ext uri="{FF2B5EF4-FFF2-40B4-BE49-F238E27FC236}">
                    <a16:creationId xmlns:a16="http://schemas.microsoft.com/office/drawing/2014/main" id="{3DD914A9-20BC-4689-5A03-D9F2255B9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4896266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Què – Reptes</a:t>
                </a: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734FAF0A-446E-0FA5-6D3D-1B3117FE2A94}"/>
                </a:ext>
              </a:extLst>
            </p:cNvPr>
            <p:cNvGrpSpPr/>
            <p:nvPr/>
          </p:nvGrpSpPr>
          <p:grpSpPr>
            <a:xfrm>
              <a:off x="2560232" y="4306448"/>
              <a:ext cx="1355816" cy="859198"/>
              <a:chOff x="-1807754" y="4932552"/>
              <a:chExt cx="1807754" cy="1145597"/>
            </a:xfrm>
          </p:grpSpPr>
          <p:sp>
            <p:nvSpPr>
              <p:cNvPr id="8205" name="Oval 12">
                <a:extLst>
                  <a:ext uri="{FF2B5EF4-FFF2-40B4-BE49-F238E27FC236}">
                    <a16:creationId xmlns:a16="http://schemas.microsoft.com/office/drawing/2014/main" id="{BC05C3D6-AFC2-C044-0688-D5A024476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514015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Incertesa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Complexitat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Futurs i prospectiva</a:t>
                </a:r>
              </a:p>
              <a:p>
                <a:pPr algn="r"/>
                <a:endParaRPr lang="ca-ES" sz="1000" b="1" cap="all" dirty="0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6" name="Oval 26">
                <a:extLst>
                  <a:ext uri="{FF2B5EF4-FFF2-40B4-BE49-F238E27FC236}">
                    <a16:creationId xmlns:a16="http://schemas.microsoft.com/office/drawing/2014/main" id="{0CF9979C-1CB5-2C27-9335-BBA3115C7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4932552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Escenaris</a:t>
                </a: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88A5816F-E51D-D866-C957-E4948FAC2A96}"/>
                </a:ext>
              </a:extLst>
            </p:cNvPr>
            <p:cNvGrpSpPr/>
            <p:nvPr/>
          </p:nvGrpSpPr>
          <p:grpSpPr>
            <a:xfrm>
              <a:off x="5940493" y="1341086"/>
              <a:ext cx="1355816" cy="859198"/>
              <a:chOff x="-5720569" y="6551052"/>
              <a:chExt cx="1807754" cy="1145597"/>
            </a:xfrm>
          </p:grpSpPr>
          <p:sp>
            <p:nvSpPr>
              <p:cNvPr id="8203" name="Oval 12">
                <a:extLst>
                  <a:ext uri="{FF2B5EF4-FFF2-40B4-BE49-F238E27FC236}">
                    <a16:creationId xmlns:a16="http://schemas.microsoft.com/office/drawing/2014/main" id="{96A29A50-9557-74FB-1A4E-E4B3C53A1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675865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Innovació i recerca social, oberta i col·laborativa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Laboratoris de governança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4" name="Oval 26">
                <a:extLst>
                  <a:ext uri="{FF2B5EF4-FFF2-40B4-BE49-F238E27FC236}">
                    <a16:creationId xmlns:a16="http://schemas.microsoft.com/office/drawing/2014/main" id="{955357AD-2A4E-416D-6923-3A7B8DCC9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6551052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Com – Ciència oberta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2C16E4E-9998-A71A-A255-712A4DBD9495}"/>
                </a:ext>
              </a:extLst>
            </p:cNvPr>
            <p:cNvGrpSpPr/>
            <p:nvPr/>
          </p:nvGrpSpPr>
          <p:grpSpPr>
            <a:xfrm>
              <a:off x="5940493" y="4306448"/>
              <a:ext cx="1355816" cy="859198"/>
              <a:chOff x="-3786055" y="6499397"/>
              <a:chExt cx="1807754" cy="1145597"/>
            </a:xfrm>
          </p:grpSpPr>
          <p:sp>
            <p:nvSpPr>
              <p:cNvPr id="8201" name="Oval 12">
                <a:extLst>
                  <a:ext uri="{FF2B5EF4-FFF2-40B4-BE49-F238E27FC236}">
                    <a16:creationId xmlns:a16="http://schemas.microsoft.com/office/drawing/2014/main" id="{BF7E2CE6-13C7-38A1-3406-0A912EDD5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6706999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Mapa d'impactes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Política d'impacte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Polítiques i evidències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2" name="Oval 26">
                <a:extLst>
                  <a:ext uri="{FF2B5EF4-FFF2-40B4-BE49-F238E27FC236}">
                    <a16:creationId xmlns:a16="http://schemas.microsoft.com/office/drawing/2014/main" id="{5ACD356F-0332-34A8-3AB7-12C56B323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6499397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Impacte</a:t>
                </a:r>
              </a:p>
            </p:txBody>
          </p:sp>
        </p:grp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61FC8648-698C-92FD-4456-9B1D57619673}"/>
                </a:ext>
              </a:extLst>
            </p:cNvPr>
            <p:cNvGrpSpPr/>
            <p:nvPr/>
          </p:nvGrpSpPr>
          <p:grpSpPr>
            <a:xfrm>
              <a:off x="4250363" y="4306448"/>
              <a:ext cx="1355816" cy="859198"/>
              <a:chOff x="-1807754" y="6688082"/>
              <a:chExt cx="1807754" cy="1145597"/>
            </a:xfrm>
          </p:grpSpPr>
          <p:sp>
            <p:nvSpPr>
              <p:cNvPr id="8199" name="Oval 12">
                <a:extLst>
                  <a:ext uri="{FF2B5EF4-FFF2-40B4-BE49-F238E27FC236}">
                    <a16:creationId xmlns:a16="http://schemas.microsoft.com/office/drawing/2014/main" id="{31673DD1-D3A0-8AE8-3B99-EA07DB310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689568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000" noProof="1">
                    <a:latin typeface="Arial" panose="020B0604020202020204" pitchFamily="34" charset="0"/>
                  </a:rPr>
                  <a:t>Planificació</a:t>
                </a:r>
              </a:p>
              <a:p>
                <a:r>
                  <a:rPr lang="es-ES" sz="1000" noProof="1">
                    <a:latin typeface="Arial" panose="020B0604020202020204" pitchFamily="34" charset="0"/>
                  </a:rPr>
                  <a:t>Teoria del canvi</a:t>
                </a:r>
              </a:p>
              <a:p>
                <a:r>
                  <a:rPr lang="es-ES" sz="1000" noProof="1">
                    <a:latin typeface="Arial" panose="020B0604020202020204" pitchFamily="34" charset="0"/>
                  </a:rPr>
                  <a:t>Avaluació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0" name="Oval 26">
                <a:extLst>
                  <a:ext uri="{FF2B5EF4-FFF2-40B4-BE49-F238E27FC236}">
                    <a16:creationId xmlns:a16="http://schemas.microsoft.com/office/drawing/2014/main" id="{FEFCC5F4-158D-B385-6E2B-91ECCF9AF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6688082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Estratègia – Plans</a:t>
                </a:r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AF48876C-CC0D-C758-3881-8255AAB702B7}"/>
                </a:ext>
              </a:extLst>
            </p:cNvPr>
            <p:cNvGrpSpPr/>
            <p:nvPr/>
          </p:nvGrpSpPr>
          <p:grpSpPr>
            <a:xfrm>
              <a:off x="4250363" y="2823767"/>
              <a:ext cx="1355816" cy="859198"/>
              <a:chOff x="-5720569" y="-2067716"/>
              <a:chExt cx="1807754" cy="1145597"/>
            </a:xfrm>
          </p:grpSpPr>
          <p:sp>
            <p:nvSpPr>
              <p:cNvPr id="8197" name="Oval 12">
                <a:extLst>
                  <a:ext uri="{FF2B5EF4-FFF2-40B4-BE49-F238E27FC236}">
                    <a16:creationId xmlns:a16="http://schemas.microsoft.com/office/drawing/2014/main" id="{A3EB0E6D-A3F2-A360-FC69-21AA9AF40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-186011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Valor públic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Xarxes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Missions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Governança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198" name="Oval 26">
                <a:extLst>
                  <a:ext uri="{FF2B5EF4-FFF2-40B4-BE49-F238E27FC236}">
                    <a16:creationId xmlns:a16="http://schemas.microsoft.com/office/drawing/2014/main" id="{F494F1BA-BA86-EA27-9C28-DAC6DE38E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-2067716"/>
                <a:ext cx="1807754" cy="199735"/>
              </a:xfrm>
              <a:prstGeom prst="rect">
                <a:avLst/>
              </a:prstGeom>
              <a:solidFill>
                <a:srgbClr val="595959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MISSIÓ PÚBLICA</a:t>
                </a:r>
              </a:p>
            </p:txBody>
          </p:sp>
        </p:grp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311F7CA1-70D7-E5B5-AB4A-6EB26BE6777A}"/>
                </a:ext>
              </a:extLst>
            </p:cNvPr>
            <p:cNvCxnSpPr>
              <a:cxnSpLocks/>
              <a:stCxn id="8205" idx="3"/>
              <a:endCxn id="8199" idx="1"/>
            </p:cNvCxnSpPr>
            <p:nvPr/>
          </p:nvCxnSpPr>
          <p:spPr bwMode="auto">
            <a:xfrm>
              <a:off x="3916048" y="4813898"/>
              <a:ext cx="334315" cy="0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30360E25-1739-2287-5051-4A2E202B79E7}"/>
                </a:ext>
              </a:extLst>
            </p:cNvPr>
            <p:cNvCxnSpPr>
              <a:cxnSpLocks/>
              <a:stCxn id="8201" idx="1"/>
              <a:endCxn id="8199" idx="3"/>
            </p:cNvCxnSpPr>
            <p:nvPr/>
          </p:nvCxnSpPr>
          <p:spPr bwMode="auto">
            <a:xfrm flipH="1">
              <a:off x="5606179" y="4813898"/>
              <a:ext cx="334314" cy="0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B59129E8-ADF7-45D6-577F-EB2FFF80C4C5}"/>
                </a:ext>
              </a:extLst>
            </p:cNvPr>
            <p:cNvCxnSpPr>
              <a:cxnSpLocks/>
              <a:stCxn id="8209" idx="3"/>
              <a:endCxn id="8207" idx="1"/>
            </p:cNvCxnSpPr>
            <p:nvPr/>
          </p:nvCxnSpPr>
          <p:spPr bwMode="auto">
            <a:xfrm>
              <a:off x="3916048" y="1848536"/>
              <a:ext cx="334315" cy="0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6538B840-DFC9-1183-67AA-B19B778A17A4}"/>
                </a:ext>
              </a:extLst>
            </p:cNvPr>
            <p:cNvCxnSpPr>
              <a:cxnSpLocks/>
              <a:stCxn id="8203" idx="1"/>
              <a:endCxn id="8207" idx="3"/>
            </p:cNvCxnSpPr>
            <p:nvPr/>
          </p:nvCxnSpPr>
          <p:spPr bwMode="auto">
            <a:xfrm flipH="1">
              <a:off x="5606179" y="1848536"/>
              <a:ext cx="334314" cy="0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: angular 52">
              <a:extLst>
                <a:ext uri="{FF2B5EF4-FFF2-40B4-BE49-F238E27FC236}">
                  <a16:creationId xmlns:a16="http://schemas.microsoft.com/office/drawing/2014/main" id="{4D4293AE-342A-198F-CD9F-DB7E518BDBCA}"/>
                </a:ext>
              </a:extLst>
            </p:cNvPr>
            <p:cNvCxnSpPr>
              <a:cxnSpLocks/>
              <a:stCxn id="8197" idx="1"/>
              <a:endCxn id="8217" idx="3"/>
            </p:cNvCxnSpPr>
            <p:nvPr/>
          </p:nvCxnSpPr>
          <p:spPr>
            <a:xfrm rot="10800000">
              <a:off x="3916049" y="2836991"/>
              <a:ext cx="334315" cy="494227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59595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: angular 53">
              <a:extLst>
                <a:ext uri="{FF2B5EF4-FFF2-40B4-BE49-F238E27FC236}">
                  <a16:creationId xmlns:a16="http://schemas.microsoft.com/office/drawing/2014/main" id="{056685ED-6B2F-C7C4-9FB8-015A69013531}"/>
                </a:ext>
              </a:extLst>
            </p:cNvPr>
            <p:cNvCxnSpPr>
              <a:cxnSpLocks/>
              <a:stCxn id="8197" idx="1"/>
              <a:endCxn id="8215" idx="3"/>
            </p:cNvCxnSpPr>
            <p:nvPr/>
          </p:nvCxnSpPr>
          <p:spPr>
            <a:xfrm rot="10800000" flipV="1">
              <a:off x="3916049" y="3331216"/>
              <a:ext cx="334315" cy="494227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59595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: angular 54">
              <a:extLst>
                <a:ext uri="{FF2B5EF4-FFF2-40B4-BE49-F238E27FC236}">
                  <a16:creationId xmlns:a16="http://schemas.microsoft.com/office/drawing/2014/main" id="{58283D04-3877-A3EC-DC0E-02B321748D06}"/>
                </a:ext>
              </a:extLst>
            </p:cNvPr>
            <p:cNvCxnSpPr>
              <a:cxnSpLocks/>
              <a:stCxn id="8197" idx="3"/>
              <a:endCxn id="8211" idx="1"/>
            </p:cNvCxnSpPr>
            <p:nvPr/>
          </p:nvCxnSpPr>
          <p:spPr>
            <a:xfrm flipV="1">
              <a:off x="5606179" y="2836990"/>
              <a:ext cx="334314" cy="494227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59595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: angular 55">
              <a:extLst>
                <a:ext uri="{FF2B5EF4-FFF2-40B4-BE49-F238E27FC236}">
                  <a16:creationId xmlns:a16="http://schemas.microsoft.com/office/drawing/2014/main" id="{E3AC2094-0668-467E-C447-DEFE695DFE61}"/>
                </a:ext>
              </a:extLst>
            </p:cNvPr>
            <p:cNvCxnSpPr>
              <a:cxnSpLocks/>
              <a:stCxn id="8197" idx="3"/>
              <a:endCxn id="8213" idx="1"/>
            </p:cNvCxnSpPr>
            <p:nvPr/>
          </p:nvCxnSpPr>
          <p:spPr>
            <a:xfrm>
              <a:off x="5606179" y="3331217"/>
              <a:ext cx="334314" cy="494227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59595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2EE5EB6B-603A-9908-95C7-C1399B25D32C}"/>
                </a:ext>
              </a:extLst>
            </p:cNvPr>
            <p:cNvCxnSpPr>
              <a:cxnSpLocks/>
              <a:stCxn id="8200" idx="0"/>
              <a:endCxn id="8197" idx="2"/>
            </p:cNvCxnSpPr>
            <p:nvPr/>
          </p:nvCxnSpPr>
          <p:spPr bwMode="auto">
            <a:xfrm flipV="1">
              <a:off x="4928271" y="3682965"/>
              <a:ext cx="0" cy="623483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>
              <a:extLst>
                <a:ext uri="{FF2B5EF4-FFF2-40B4-BE49-F238E27FC236}">
                  <a16:creationId xmlns:a16="http://schemas.microsoft.com/office/drawing/2014/main" id="{9392DCDE-6666-C9DB-40AB-1F60314B2E5E}"/>
                </a:ext>
              </a:extLst>
            </p:cNvPr>
            <p:cNvCxnSpPr>
              <a:cxnSpLocks/>
              <a:stCxn id="8207" idx="2"/>
              <a:endCxn id="8198" idx="0"/>
            </p:cNvCxnSpPr>
            <p:nvPr/>
          </p:nvCxnSpPr>
          <p:spPr bwMode="auto">
            <a:xfrm>
              <a:off x="4928271" y="2200284"/>
              <a:ext cx="0" cy="623483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8C9CDF1D-8166-16BB-72B1-FA27C0711F70}"/>
                </a:ext>
              </a:extLst>
            </p:cNvPr>
            <p:cNvCxnSpPr>
              <a:cxnSpLocks/>
              <a:stCxn id="8218" idx="0"/>
              <a:endCxn id="8209" idx="2"/>
            </p:cNvCxnSpPr>
            <p:nvPr/>
          </p:nvCxnSpPr>
          <p:spPr bwMode="auto">
            <a:xfrm flipV="1">
              <a:off x="3238140" y="2200284"/>
              <a:ext cx="0" cy="129256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>
              <a:extLst>
                <a:ext uri="{FF2B5EF4-FFF2-40B4-BE49-F238E27FC236}">
                  <a16:creationId xmlns:a16="http://schemas.microsoft.com/office/drawing/2014/main" id="{20B4A90A-6EF3-B702-77DC-72D0BF57DB68}"/>
                </a:ext>
              </a:extLst>
            </p:cNvPr>
            <p:cNvCxnSpPr>
              <a:cxnSpLocks/>
              <a:stCxn id="8212" idx="0"/>
              <a:endCxn id="8203" idx="2"/>
            </p:cNvCxnSpPr>
            <p:nvPr/>
          </p:nvCxnSpPr>
          <p:spPr bwMode="auto">
            <a:xfrm flipV="1">
              <a:off x="6618401" y="2200284"/>
              <a:ext cx="0" cy="129256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2" name="Conector recto de flecha 8191">
              <a:extLst>
                <a:ext uri="{FF2B5EF4-FFF2-40B4-BE49-F238E27FC236}">
                  <a16:creationId xmlns:a16="http://schemas.microsoft.com/office/drawing/2014/main" id="{73BDE726-31AC-EF96-CF33-1B5526E4BBF7}"/>
                </a:ext>
              </a:extLst>
            </p:cNvPr>
            <p:cNvCxnSpPr>
              <a:cxnSpLocks/>
              <a:stCxn id="8217" idx="2"/>
              <a:endCxn id="8216" idx="0"/>
            </p:cNvCxnSpPr>
            <p:nvPr/>
          </p:nvCxnSpPr>
          <p:spPr bwMode="auto">
            <a:xfrm>
              <a:off x="3238140" y="3188738"/>
              <a:ext cx="0" cy="129256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3" name="Conector recto de flecha 8192">
              <a:extLst>
                <a:ext uri="{FF2B5EF4-FFF2-40B4-BE49-F238E27FC236}">
                  <a16:creationId xmlns:a16="http://schemas.microsoft.com/office/drawing/2014/main" id="{37C37459-8FE7-A669-3BC9-7F91C360A100}"/>
                </a:ext>
              </a:extLst>
            </p:cNvPr>
            <p:cNvCxnSpPr>
              <a:cxnSpLocks/>
              <a:stCxn id="8211" idx="2"/>
              <a:endCxn id="8214" idx="0"/>
            </p:cNvCxnSpPr>
            <p:nvPr/>
          </p:nvCxnSpPr>
          <p:spPr bwMode="auto">
            <a:xfrm>
              <a:off x="6618401" y="3188738"/>
              <a:ext cx="0" cy="129256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825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87D5A21-716C-314B-2D3D-6A28A09D4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282E756-1EE2-A108-ABA8-9C6BABE0C49D}"/>
              </a:ext>
            </a:extLst>
          </p:cNvPr>
          <p:cNvSpPr/>
          <p:nvPr/>
        </p:nvSpPr>
        <p:spPr>
          <a:xfrm>
            <a:off x="5559077" y="946238"/>
            <a:ext cx="2757337" cy="4605745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sz="90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C1DCF40-E234-FED6-79E1-E20B3EFC3F09}"/>
              </a:ext>
            </a:extLst>
          </p:cNvPr>
          <p:cNvSpPr/>
          <p:nvPr/>
        </p:nvSpPr>
        <p:spPr>
          <a:xfrm>
            <a:off x="588174" y="946238"/>
            <a:ext cx="2958951" cy="4605745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sz="90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3BDA86C-6743-FF06-6D23-8EABA9DA6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Nova Governança pública a la pràctica (ii)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1914323-8F04-C9F8-1372-CA78B6CF6B0D}"/>
              </a:ext>
            </a:extLst>
          </p:cNvPr>
          <p:cNvGrpSpPr/>
          <p:nvPr/>
        </p:nvGrpSpPr>
        <p:grpSpPr>
          <a:xfrm>
            <a:off x="588174" y="5644783"/>
            <a:ext cx="7728240" cy="1146579"/>
            <a:chOff x="495591" y="440792"/>
            <a:chExt cx="5742625" cy="967900"/>
          </a:xfrm>
        </p:grpSpPr>
        <p:sp>
          <p:nvSpPr>
            <p:cNvPr id="8243" name="Rectángulo 8242">
              <a:extLst>
                <a:ext uri="{FF2B5EF4-FFF2-40B4-BE49-F238E27FC236}">
                  <a16:creationId xmlns:a16="http://schemas.microsoft.com/office/drawing/2014/main" id="{3F4E204C-0C60-18E9-E1CC-1EDCBE4C63C1}"/>
                </a:ext>
              </a:extLst>
            </p:cNvPr>
            <p:cNvSpPr/>
            <p:nvPr/>
          </p:nvSpPr>
          <p:spPr>
            <a:xfrm>
              <a:off x="495591" y="440792"/>
              <a:ext cx="5742625" cy="967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s-ES" sz="9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44" name="Oval 12">
              <a:extLst>
                <a:ext uri="{FF2B5EF4-FFF2-40B4-BE49-F238E27FC236}">
                  <a16:creationId xmlns:a16="http://schemas.microsoft.com/office/drawing/2014/main" id="{B7BCCCDC-9C92-C515-D964-47970619D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91" y="471271"/>
              <a:ext cx="1021445" cy="92543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b="1" noProof="1">
                  <a:latin typeface="Arial" panose="020B0604020202020204" pitchFamily="34" charset="0"/>
                </a:rPr>
                <a:t>QUALITAT</a:t>
              </a:r>
            </a:p>
            <a:p>
              <a:r>
                <a:rPr lang="pt-BR" sz="900" b="1" noProof="1">
                  <a:latin typeface="Arial" panose="020B0604020202020204" pitchFamily="34" charset="0"/>
                </a:rPr>
                <a:t>DEMOCRÀTICA</a:t>
              </a:r>
            </a:p>
            <a:p>
              <a:endParaRPr lang="pt-BR" sz="900" b="1" noProof="1">
                <a:latin typeface="Arial" panose="020B0604020202020204" pitchFamily="34" charset="0"/>
              </a:endParaRPr>
            </a:p>
            <a:p>
              <a:r>
                <a:rPr lang="pt-BR" sz="900" noProof="1">
                  <a:latin typeface="Arial" panose="020B0604020202020204" pitchFamily="34" charset="0"/>
                </a:rPr>
                <a:t>Missió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Plataforma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Impacte</a:t>
              </a:r>
              <a:endParaRPr lang="pt-BR" sz="900" i="1" noProof="1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DEAEA75-42B3-22B6-94CD-7B943B448DDE}"/>
              </a:ext>
            </a:extLst>
          </p:cNvPr>
          <p:cNvGrpSpPr/>
          <p:nvPr/>
        </p:nvGrpSpPr>
        <p:grpSpPr>
          <a:xfrm>
            <a:off x="3743570" y="5680888"/>
            <a:ext cx="1606107" cy="1017810"/>
            <a:chOff x="-5720569" y="8319691"/>
            <a:chExt cx="1807754" cy="1145597"/>
          </a:xfrm>
        </p:grpSpPr>
        <p:sp>
          <p:nvSpPr>
            <p:cNvPr id="8223" name="Oval 12">
              <a:extLst>
                <a:ext uri="{FF2B5EF4-FFF2-40B4-BE49-F238E27FC236}">
                  <a16:creationId xmlns:a16="http://schemas.microsoft.com/office/drawing/2014/main" id="{D201D923-D79E-E74A-A33A-54FCA3138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8527293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900" noProof="1">
                  <a:latin typeface="Arial" panose="020B0604020202020204" pitchFamily="34" charset="0"/>
                </a:rPr>
                <a:t>Bon govern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Ètica pública, Integritat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Retiment de comptes</a:t>
              </a:r>
              <a:endParaRPr lang="pt-BR" sz="900" noProof="1">
                <a:latin typeface="Arial" panose="020B0604020202020204" pitchFamily="34" charset="0"/>
              </a:endParaRP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Qualitat </a:t>
              </a:r>
              <a:r>
                <a:rPr lang="ca-ES" sz="900" b="1" cap="all" dirty="0" err="1">
                  <a:latin typeface="Arial" panose="020B0604020202020204" pitchFamily="34" charset="0"/>
                </a:rPr>
                <a:t>Democ</a:t>
              </a:r>
              <a:r>
                <a:rPr lang="ca-ES" sz="900" b="1" cap="all" dirty="0">
                  <a:latin typeface="Arial" panose="020B0604020202020204" pitchFamily="34" charset="0"/>
                </a:rPr>
                <a:t>.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24" name="Oval 26">
              <a:extLst>
                <a:ext uri="{FF2B5EF4-FFF2-40B4-BE49-F238E27FC236}">
                  <a16:creationId xmlns:a16="http://schemas.microsoft.com/office/drawing/2014/main" id="{48C71884-EB43-7980-6784-2F44649B0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8319691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ètica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07F1B33-4EAC-2637-E4F7-AB95C7D83116}"/>
              </a:ext>
            </a:extLst>
          </p:cNvPr>
          <p:cNvGrpSpPr/>
          <p:nvPr/>
        </p:nvGrpSpPr>
        <p:grpSpPr>
          <a:xfrm>
            <a:off x="1792754" y="5680888"/>
            <a:ext cx="1606107" cy="1017810"/>
            <a:chOff x="-3786055" y="8254377"/>
            <a:chExt cx="1807754" cy="1145597"/>
          </a:xfrm>
        </p:grpSpPr>
        <p:sp>
          <p:nvSpPr>
            <p:cNvPr id="8221" name="Oval 12">
              <a:extLst>
                <a:ext uri="{FF2B5EF4-FFF2-40B4-BE49-F238E27FC236}">
                  <a16:creationId xmlns:a16="http://schemas.microsoft.com/office/drawing/2014/main" id="{F4A7EC98-0D7F-68C8-7D4F-2735AE369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8461979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900" noProof="1">
                  <a:latin typeface="Arial" panose="020B0604020202020204" pitchFamily="34" charset="0"/>
                </a:rPr>
                <a:t>Transparència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Col·laboració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Participació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Qualitat </a:t>
              </a:r>
              <a:r>
                <a:rPr lang="ca-ES" sz="900" b="1" cap="all" dirty="0" err="1">
                  <a:latin typeface="Arial" panose="020B0604020202020204" pitchFamily="34" charset="0"/>
                </a:rPr>
                <a:t>Democ</a:t>
              </a:r>
              <a:r>
                <a:rPr lang="ca-ES" sz="900" b="1" cap="all" dirty="0">
                  <a:latin typeface="Arial" panose="020B0604020202020204" pitchFamily="34" charset="0"/>
                </a:rPr>
                <a:t>.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22" name="Oval 26">
              <a:extLst>
                <a:ext uri="{FF2B5EF4-FFF2-40B4-BE49-F238E27FC236}">
                  <a16:creationId xmlns:a16="http://schemas.microsoft.com/office/drawing/2014/main" id="{0E117A47-DA89-BC25-60BC-C683C1661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8254377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Govern Obert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369F525-0B62-D764-F776-4FEF3044BF8B}"/>
              </a:ext>
            </a:extLst>
          </p:cNvPr>
          <p:cNvGrpSpPr/>
          <p:nvPr/>
        </p:nvGrpSpPr>
        <p:grpSpPr>
          <a:xfrm>
            <a:off x="5694387" y="5680888"/>
            <a:ext cx="1606107" cy="1017810"/>
            <a:chOff x="-1807754" y="8348720"/>
            <a:chExt cx="1807754" cy="1145597"/>
          </a:xfrm>
        </p:grpSpPr>
        <p:sp>
          <p:nvSpPr>
            <p:cNvPr id="8219" name="Oval 12">
              <a:extLst>
                <a:ext uri="{FF2B5EF4-FFF2-40B4-BE49-F238E27FC236}">
                  <a16:creationId xmlns:a16="http://schemas.microsoft.com/office/drawing/2014/main" id="{115057F5-88A0-A702-B543-41DD2C567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8556322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900" noProof="1">
                  <a:latin typeface="Arial" panose="020B0604020202020204" pitchFamily="34" charset="0"/>
                </a:rPr>
                <a:t>Governança comunitaria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Disseny democràtic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Interseccinoalitat</a:t>
              </a:r>
              <a:endParaRPr lang="pt-BR" sz="900" noProof="1">
                <a:latin typeface="Arial" panose="020B0604020202020204" pitchFamily="34" charset="0"/>
              </a:endParaRP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Qualitat </a:t>
              </a:r>
              <a:r>
                <a:rPr lang="ca-ES" sz="900" b="1" cap="all" dirty="0" err="1">
                  <a:latin typeface="Arial" panose="020B0604020202020204" pitchFamily="34" charset="0"/>
                </a:rPr>
                <a:t>Democ</a:t>
              </a:r>
              <a:r>
                <a:rPr lang="ca-ES" sz="900" b="1" cap="all" dirty="0">
                  <a:latin typeface="Arial" panose="020B0604020202020204" pitchFamily="34" charset="0"/>
                </a:rPr>
                <a:t>.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20" name="Oval 26">
              <a:extLst>
                <a:ext uri="{FF2B5EF4-FFF2-40B4-BE49-F238E27FC236}">
                  <a16:creationId xmlns:a16="http://schemas.microsoft.com/office/drawing/2014/main" id="{1D063DB1-B870-4527-D489-922100510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8348720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Disseny Institucional</a:t>
              </a:r>
            </a:p>
          </p:txBody>
        </p:sp>
      </p:grp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69639C1A-145D-A200-EF13-6E737A6239D1}"/>
              </a:ext>
            </a:extLst>
          </p:cNvPr>
          <p:cNvCxnSpPr>
            <a:cxnSpLocks/>
            <a:stCxn id="8250" idx="2"/>
            <a:endCxn id="8239" idx="3"/>
          </p:cNvCxnSpPr>
          <p:nvPr/>
        </p:nvCxnSpPr>
        <p:spPr>
          <a:xfrm rot="5400000" flipH="1">
            <a:off x="3760956" y="1229319"/>
            <a:ext cx="423574" cy="1147763"/>
          </a:xfrm>
          <a:prstGeom prst="bentConnector4">
            <a:avLst>
              <a:gd name="adj1" fmla="val -53969"/>
              <a:gd name="adj2" fmla="val 84983"/>
            </a:avLst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CAD7462C-FDF5-26C3-721D-E2FD0DEAA3E1}"/>
              </a:ext>
            </a:extLst>
          </p:cNvPr>
          <p:cNvCxnSpPr>
            <a:cxnSpLocks/>
            <a:stCxn id="8250" idx="2"/>
            <a:endCxn id="8237" idx="3"/>
          </p:cNvCxnSpPr>
          <p:nvPr/>
        </p:nvCxnSpPr>
        <p:spPr>
          <a:xfrm rot="5400000">
            <a:off x="3013602" y="2400247"/>
            <a:ext cx="1918282" cy="1147763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84C3435D-F118-4CD2-8162-5B80E699AD59}"/>
              </a:ext>
            </a:extLst>
          </p:cNvPr>
          <p:cNvCxnSpPr>
            <a:cxnSpLocks/>
            <a:stCxn id="8250" idx="2"/>
            <a:endCxn id="8235" idx="3"/>
          </p:cNvCxnSpPr>
          <p:nvPr/>
        </p:nvCxnSpPr>
        <p:spPr>
          <a:xfrm rot="5400000">
            <a:off x="3599066" y="1814783"/>
            <a:ext cx="747354" cy="1147763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D8D8483A-3A56-8B40-C286-AC36172B4842}"/>
              </a:ext>
            </a:extLst>
          </p:cNvPr>
          <p:cNvCxnSpPr>
            <a:cxnSpLocks/>
            <a:stCxn id="8250" idx="2"/>
            <a:endCxn id="8233" idx="3"/>
          </p:cNvCxnSpPr>
          <p:nvPr/>
        </p:nvCxnSpPr>
        <p:spPr>
          <a:xfrm rot="5400000">
            <a:off x="2428139" y="2985710"/>
            <a:ext cx="3089209" cy="1147763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BBD2BBC9-5D90-737A-E9A0-0DC59CC313A8}"/>
              </a:ext>
            </a:extLst>
          </p:cNvPr>
          <p:cNvCxnSpPr>
            <a:cxnSpLocks/>
            <a:stCxn id="8250" idx="2"/>
            <a:endCxn id="8231" idx="1"/>
          </p:cNvCxnSpPr>
          <p:nvPr/>
        </p:nvCxnSpPr>
        <p:spPr>
          <a:xfrm rot="5400000" flipH="1" flipV="1">
            <a:off x="4912164" y="1232764"/>
            <a:ext cx="416682" cy="1147763"/>
          </a:xfrm>
          <a:prstGeom prst="bentConnector4">
            <a:avLst>
              <a:gd name="adj1" fmla="val -54862"/>
              <a:gd name="adj2" fmla="val 84983"/>
            </a:avLst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r 46">
            <a:extLst>
              <a:ext uri="{FF2B5EF4-FFF2-40B4-BE49-F238E27FC236}">
                <a16:creationId xmlns:a16="http://schemas.microsoft.com/office/drawing/2014/main" id="{F18FDBCF-976E-A0FF-C256-4ADF7540A7D4}"/>
              </a:ext>
            </a:extLst>
          </p:cNvPr>
          <p:cNvCxnSpPr>
            <a:cxnSpLocks/>
            <a:stCxn id="8250" idx="2"/>
            <a:endCxn id="8229" idx="1"/>
          </p:cNvCxnSpPr>
          <p:nvPr/>
        </p:nvCxnSpPr>
        <p:spPr>
          <a:xfrm rot="16200000" flipH="1">
            <a:off x="4743382" y="1818228"/>
            <a:ext cx="754246" cy="1147763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5B7528F3-6359-6ED8-E40A-5DBEDDFF355A}"/>
              </a:ext>
            </a:extLst>
          </p:cNvPr>
          <p:cNvCxnSpPr>
            <a:cxnSpLocks/>
            <a:stCxn id="8250" idx="2"/>
            <a:endCxn id="8227" idx="1"/>
          </p:cNvCxnSpPr>
          <p:nvPr/>
        </p:nvCxnSpPr>
        <p:spPr>
          <a:xfrm rot="16200000" flipH="1">
            <a:off x="4157918" y="2403692"/>
            <a:ext cx="1925174" cy="1147763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557DA15B-C61D-192C-3B4F-8583260141EF}"/>
              </a:ext>
            </a:extLst>
          </p:cNvPr>
          <p:cNvCxnSpPr>
            <a:cxnSpLocks/>
            <a:stCxn id="8250" idx="2"/>
            <a:endCxn id="8225" idx="1"/>
          </p:cNvCxnSpPr>
          <p:nvPr/>
        </p:nvCxnSpPr>
        <p:spPr>
          <a:xfrm rot="16200000" flipH="1">
            <a:off x="3572455" y="2989155"/>
            <a:ext cx="3096101" cy="1147763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F22D45C9-18AA-A508-404E-0E7ED0152602}"/>
              </a:ext>
            </a:extLst>
          </p:cNvPr>
          <p:cNvCxnSpPr>
            <a:cxnSpLocks/>
            <a:stCxn id="8221" idx="3"/>
            <a:endCxn id="8223" idx="1"/>
          </p:cNvCxnSpPr>
          <p:nvPr/>
        </p:nvCxnSpPr>
        <p:spPr bwMode="auto">
          <a:xfrm>
            <a:off x="3398861" y="6282016"/>
            <a:ext cx="344709" cy="0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EC1D86D3-6AE4-7FAD-68CC-BA71D70BE3EC}"/>
              </a:ext>
            </a:extLst>
          </p:cNvPr>
          <p:cNvCxnSpPr>
            <a:cxnSpLocks/>
            <a:stCxn id="8219" idx="1"/>
            <a:endCxn id="8223" idx="3"/>
          </p:cNvCxnSpPr>
          <p:nvPr/>
        </p:nvCxnSpPr>
        <p:spPr bwMode="auto">
          <a:xfrm flipH="1">
            <a:off x="5349677" y="6282016"/>
            <a:ext cx="344710" cy="0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DE2DEB7F-F050-3209-7903-7E7F56AC4A5F}"/>
              </a:ext>
            </a:extLst>
          </p:cNvPr>
          <p:cNvCxnSpPr>
            <a:cxnSpLocks/>
            <a:stCxn id="8224" idx="0"/>
            <a:endCxn id="8250" idx="2"/>
          </p:cNvCxnSpPr>
          <p:nvPr/>
        </p:nvCxnSpPr>
        <p:spPr bwMode="auto">
          <a:xfrm flipV="1">
            <a:off x="4546624" y="2014987"/>
            <a:ext cx="0" cy="3665901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93C7470-FEA1-EE44-260A-DAD493B6AA7F}"/>
              </a:ext>
            </a:extLst>
          </p:cNvPr>
          <p:cNvGrpSpPr/>
          <p:nvPr/>
        </p:nvGrpSpPr>
        <p:grpSpPr>
          <a:xfrm>
            <a:off x="1792754" y="990285"/>
            <a:ext cx="1606107" cy="1017810"/>
            <a:chOff x="-7729234" y="1444991"/>
            <a:chExt cx="1807754" cy="1145597"/>
          </a:xfrm>
        </p:grpSpPr>
        <p:sp>
          <p:nvSpPr>
            <p:cNvPr id="8239" name="Oval 12">
              <a:extLst>
                <a:ext uri="{FF2B5EF4-FFF2-40B4-BE49-F238E27FC236}">
                  <a16:creationId xmlns:a16="http://schemas.microsoft.com/office/drawing/2014/main" id="{113BEEA9-C5F0-8514-FF2E-A0672B2A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29234" y="1652593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Gestió integral, estratègia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Funcions, perfils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Competències, habilitats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tALENT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40" name="Oval 26">
              <a:extLst>
                <a:ext uri="{FF2B5EF4-FFF2-40B4-BE49-F238E27FC236}">
                  <a16:creationId xmlns:a16="http://schemas.microsoft.com/office/drawing/2014/main" id="{40654A4A-3BFB-56FF-C2A5-38E7061A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29234" y="1444991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estratègia – talent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AEB49F1-2375-C24F-99BE-2C11E60F7C4E}"/>
              </a:ext>
            </a:extLst>
          </p:cNvPr>
          <p:cNvGrpSpPr/>
          <p:nvPr/>
        </p:nvGrpSpPr>
        <p:grpSpPr>
          <a:xfrm>
            <a:off x="1792754" y="3332141"/>
            <a:ext cx="1606107" cy="1017810"/>
            <a:chOff x="-5720569" y="1468658"/>
            <a:chExt cx="1807754" cy="1145597"/>
          </a:xfrm>
        </p:grpSpPr>
        <p:sp>
          <p:nvSpPr>
            <p:cNvPr id="8237" name="Oval 12">
              <a:extLst>
                <a:ext uri="{FF2B5EF4-FFF2-40B4-BE49-F238E27FC236}">
                  <a16:creationId xmlns:a16="http://schemas.microsoft.com/office/drawing/2014/main" id="{82591B6D-72DD-D148-53E0-D52FBD9EB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1676260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Direcció pública professional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Carrera horitzontal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tALENT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38" name="Oval 26">
              <a:extLst>
                <a:ext uri="{FF2B5EF4-FFF2-40B4-BE49-F238E27FC236}">
                  <a16:creationId xmlns:a16="http://schemas.microsoft.com/office/drawing/2014/main" id="{98C2CA8E-BE5B-19D1-08DF-C251380AB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1468658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Professionalització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01D2A87-EC5E-C549-B0DF-E4103D5CD3B7}"/>
              </a:ext>
            </a:extLst>
          </p:cNvPr>
          <p:cNvGrpSpPr/>
          <p:nvPr/>
        </p:nvGrpSpPr>
        <p:grpSpPr>
          <a:xfrm>
            <a:off x="1792754" y="2161213"/>
            <a:ext cx="1606107" cy="1017810"/>
            <a:chOff x="-3786055" y="1451640"/>
            <a:chExt cx="1807754" cy="1145597"/>
          </a:xfrm>
        </p:grpSpPr>
        <p:sp>
          <p:nvSpPr>
            <p:cNvPr id="8235" name="Oval 12">
              <a:extLst>
                <a:ext uri="{FF2B5EF4-FFF2-40B4-BE49-F238E27FC236}">
                  <a16:creationId xmlns:a16="http://schemas.microsoft.com/office/drawing/2014/main" id="{10BB627F-7494-9DDC-C389-1C4DC659D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1659242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Reclutament, selecció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Desenvolupament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Aprenentatge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tALENT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36" name="Oval 26">
              <a:extLst>
                <a:ext uri="{FF2B5EF4-FFF2-40B4-BE49-F238E27FC236}">
                  <a16:creationId xmlns:a16="http://schemas.microsoft.com/office/drawing/2014/main" id="{4D28A4D3-5D54-945C-2EE1-53BBDC263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1451640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Cicle integral 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3A2E71D-1FD4-D357-021A-F9F7FB1078EC}"/>
              </a:ext>
            </a:extLst>
          </p:cNvPr>
          <p:cNvGrpSpPr/>
          <p:nvPr/>
        </p:nvGrpSpPr>
        <p:grpSpPr>
          <a:xfrm>
            <a:off x="1792754" y="4503068"/>
            <a:ext cx="1606107" cy="1017810"/>
            <a:chOff x="-1807754" y="1468440"/>
            <a:chExt cx="1807754" cy="1145597"/>
          </a:xfrm>
        </p:grpSpPr>
        <p:sp>
          <p:nvSpPr>
            <p:cNvPr id="8233" name="Oval 12">
              <a:extLst>
                <a:ext uri="{FF2B5EF4-FFF2-40B4-BE49-F238E27FC236}">
                  <a16:creationId xmlns:a16="http://schemas.microsoft.com/office/drawing/2014/main" id="{14FBBB5C-A80A-5939-3595-6FCFF8CC7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1676042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Treball per objectius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Treball per projectes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Avaluació d’acompliment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tALENT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34" name="Oval 26">
              <a:extLst>
                <a:ext uri="{FF2B5EF4-FFF2-40B4-BE49-F238E27FC236}">
                  <a16:creationId xmlns:a16="http://schemas.microsoft.com/office/drawing/2014/main" id="{A33ABD24-3C44-FE42-A3BE-B65619AD7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1468440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incentius</a:t>
              </a:r>
            </a:p>
          </p:txBody>
        </p:sp>
      </p:grp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995433A9-319B-7A17-2F8C-8FE822D3C328}"/>
              </a:ext>
            </a:extLst>
          </p:cNvPr>
          <p:cNvCxnSpPr>
            <a:cxnSpLocks/>
            <a:stCxn id="8237" idx="2"/>
            <a:endCxn id="8234" idx="0"/>
          </p:cNvCxnSpPr>
          <p:nvPr/>
        </p:nvCxnSpPr>
        <p:spPr bwMode="auto">
          <a:xfrm>
            <a:off x="2595808" y="4349951"/>
            <a:ext cx="0" cy="153117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5CF79FA9-1041-F1B0-FE72-863BB3424511}"/>
              </a:ext>
            </a:extLst>
          </p:cNvPr>
          <p:cNvCxnSpPr>
            <a:cxnSpLocks/>
            <a:stCxn id="8235" idx="2"/>
            <a:endCxn id="8238" idx="0"/>
          </p:cNvCxnSpPr>
          <p:nvPr/>
        </p:nvCxnSpPr>
        <p:spPr bwMode="auto">
          <a:xfrm>
            <a:off x="2595808" y="3179023"/>
            <a:ext cx="0" cy="153117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2A1CFB52-4282-ED1C-40C0-53D1FBAA8248}"/>
              </a:ext>
            </a:extLst>
          </p:cNvPr>
          <p:cNvCxnSpPr>
            <a:cxnSpLocks/>
            <a:stCxn id="8239" idx="2"/>
            <a:endCxn id="8236" idx="0"/>
          </p:cNvCxnSpPr>
          <p:nvPr/>
        </p:nvCxnSpPr>
        <p:spPr bwMode="auto">
          <a:xfrm>
            <a:off x="2595808" y="2008096"/>
            <a:ext cx="0" cy="153117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Oval 12">
            <a:extLst>
              <a:ext uri="{FF2B5EF4-FFF2-40B4-BE49-F238E27FC236}">
                <a16:creationId xmlns:a16="http://schemas.microsoft.com/office/drawing/2014/main" id="{2B7CBEDA-CEC8-3F74-036C-02C04A8D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75" y="2662836"/>
            <a:ext cx="1210009" cy="117254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900" b="1" noProof="1">
                <a:solidFill>
                  <a:srgbClr val="000000"/>
                </a:solidFill>
                <a:latin typeface="Arial" panose="020B0604020202020204" pitchFamily="34" charset="0"/>
              </a:rPr>
              <a:t>TALENT</a:t>
            </a:r>
          </a:p>
          <a:p>
            <a:endParaRPr lang="pt-BR" sz="900" b="1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Planificació, </a:t>
            </a: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Competència</a:t>
            </a: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Desenvolupament</a:t>
            </a: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Àmbit informal</a:t>
            </a:r>
          </a:p>
          <a:p>
            <a:r>
              <a:rPr lang="pt-BR" sz="900" i="1" noProof="1">
                <a:solidFill>
                  <a:srgbClr val="000000"/>
                </a:solidFill>
                <a:latin typeface="Arial" panose="020B0604020202020204" pitchFamily="34" charset="0"/>
              </a:rPr>
              <a:t>On time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1E1720B-2A56-C687-71A9-CFB20A4AE3BB}"/>
              </a:ext>
            </a:extLst>
          </p:cNvPr>
          <p:cNvGrpSpPr/>
          <p:nvPr/>
        </p:nvGrpSpPr>
        <p:grpSpPr>
          <a:xfrm>
            <a:off x="5694387" y="997177"/>
            <a:ext cx="1606107" cy="1017810"/>
            <a:chOff x="-7729234" y="3204885"/>
            <a:chExt cx="1807754" cy="1145597"/>
          </a:xfrm>
        </p:grpSpPr>
        <p:sp>
          <p:nvSpPr>
            <p:cNvPr id="8231" name="Oval 12">
              <a:extLst>
                <a:ext uri="{FF2B5EF4-FFF2-40B4-BE49-F238E27FC236}">
                  <a16:creationId xmlns:a16="http://schemas.microsoft.com/office/drawing/2014/main" id="{C7610B3B-F48B-24E9-689D-5A1B9FB9E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29234" y="3412487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Administració de la dada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Digitalització, anàlisi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Enginyeria de processos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pROCESSOS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32" name="Oval 26">
              <a:extLst>
                <a:ext uri="{FF2B5EF4-FFF2-40B4-BE49-F238E27FC236}">
                  <a16:creationId xmlns:a16="http://schemas.microsoft.com/office/drawing/2014/main" id="{08DFCAE6-36CC-BA1E-0958-FF689A4B2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29234" y="3204885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Estratègia – Dada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066E6EA-5B5D-4B9A-440E-99774478DD76}"/>
              </a:ext>
            </a:extLst>
          </p:cNvPr>
          <p:cNvGrpSpPr/>
          <p:nvPr/>
        </p:nvGrpSpPr>
        <p:grpSpPr>
          <a:xfrm>
            <a:off x="5694387" y="2168105"/>
            <a:ext cx="1606107" cy="1017810"/>
            <a:chOff x="-5720569" y="3217585"/>
            <a:chExt cx="1807754" cy="1145597"/>
          </a:xfrm>
        </p:grpSpPr>
        <p:sp>
          <p:nvSpPr>
            <p:cNvPr id="8229" name="Oval 12">
              <a:extLst>
                <a:ext uri="{FF2B5EF4-FFF2-40B4-BE49-F238E27FC236}">
                  <a16:creationId xmlns:a16="http://schemas.microsoft.com/office/drawing/2014/main" id="{2870C8CF-42C5-BC7D-6FEA-4C30F10E3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3425187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Tecnologia per la governança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Tecnologia empresarial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Tecnologia cívica</a:t>
              </a: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pROCESSOS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30" name="Oval 26">
              <a:extLst>
                <a:ext uri="{FF2B5EF4-FFF2-40B4-BE49-F238E27FC236}">
                  <a16:creationId xmlns:a16="http://schemas.microsoft.com/office/drawing/2014/main" id="{851BB546-B696-276A-AB12-0DD35940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3217585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Tecnologia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E06905E-842D-FEBD-586F-8FF26DF38A96}"/>
              </a:ext>
            </a:extLst>
          </p:cNvPr>
          <p:cNvGrpSpPr/>
          <p:nvPr/>
        </p:nvGrpSpPr>
        <p:grpSpPr>
          <a:xfrm>
            <a:off x="5694387" y="3339033"/>
            <a:ext cx="1606107" cy="1017810"/>
            <a:chOff x="-3786055" y="3230285"/>
            <a:chExt cx="1807754" cy="1145597"/>
          </a:xfrm>
        </p:grpSpPr>
        <p:sp>
          <p:nvSpPr>
            <p:cNvPr id="8227" name="Oval 12">
              <a:extLst>
                <a:ext uri="{FF2B5EF4-FFF2-40B4-BE49-F238E27FC236}">
                  <a16:creationId xmlns:a16="http://schemas.microsoft.com/office/drawing/2014/main" id="{3F65AD55-2A9A-2992-4128-40D7AC464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3437887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pt-BR" sz="900" noProof="1">
                <a:latin typeface="Arial" panose="020B0604020202020204" pitchFamily="34" charset="0"/>
              </a:endParaRPr>
            </a:p>
            <a:p>
              <a:r>
                <a:rPr lang="pt-BR" sz="900" noProof="1">
                  <a:latin typeface="Arial" panose="020B0604020202020204" pitchFamily="34" charset="0"/>
                </a:rPr>
                <a:t>Laboratoris, proves, experimentació, reptes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Prototipatge i pilotatge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pROCESSOS</a:t>
              </a:r>
              <a:endParaRPr lang="pt-BR" sz="900" noProof="1">
                <a:latin typeface="Arial" panose="020B0604020202020204" pitchFamily="34" charset="0"/>
              </a:endParaRPr>
            </a:p>
            <a:p>
              <a:endParaRPr lang="pt-BR" sz="900" noProof="1">
                <a:latin typeface="Arial" panose="020B0604020202020204" pitchFamily="34" charset="0"/>
              </a:endParaRPr>
            </a:p>
          </p:txBody>
        </p:sp>
        <p:sp>
          <p:nvSpPr>
            <p:cNvPr id="8228" name="Oval 26">
              <a:extLst>
                <a:ext uri="{FF2B5EF4-FFF2-40B4-BE49-F238E27FC236}">
                  <a16:creationId xmlns:a16="http://schemas.microsoft.com/office/drawing/2014/main" id="{4233B299-613A-21D4-87E4-965B8BE1B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3230285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Disseny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5E72F65-2663-86B5-BD9D-D65654BC8277}"/>
              </a:ext>
            </a:extLst>
          </p:cNvPr>
          <p:cNvGrpSpPr/>
          <p:nvPr/>
        </p:nvGrpSpPr>
        <p:grpSpPr>
          <a:xfrm>
            <a:off x="5694387" y="4509960"/>
            <a:ext cx="1606107" cy="1017810"/>
            <a:chOff x="-1807754" y="3204885"/>
            <a:chExt cx="1807754" cy="1145597"/>
          </a:xfrm>
        </p:grpSpPr>
        <p:sp>
          <p:nvSpPr>
            <p:cNvPr id="8225" name="Oval 12">
              <a:extLst>
                <a:ext uri="{FF2B5EF4-FFF2-40B4-BE49-F238E27FC236}">
                  <a16:creationId xmlns:a16="http://schemas.microsoft.com/office/drawing/2014/main" id="{86892CBC-26DA-7D4F-39BB-5B526C41E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3412487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Itinerari ciutadà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Cartes de serveis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Serveis públics gestionats per persones</a:t>
              </a: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pROCESSOS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26" name="Oval 26">
              <a:extLst>
                <a:ext uri="{FF2B5EF4-FFF2-40B4-BE49-F238E27FC236}">
                  <a16:creationId xmlns:a16="http://schemas.microsoft.com/office/drawing/2014/main" id="{004F7A00-A022-768D-6517-FF7650C4F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3204885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Compromís</a:t>
              </a:r>
            </a:p>
          </p:txBody>
        </p:sp>
      </p:grp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16699ACA-7CD9-F669-2F05-A4421C9EECCF}"/>
              </a:ext>
            </a:extLst>
          </p:cNvPr>
          <p:cNvCxnSpPr>
            <a:cxnSpLocks/>
            <a:stCxn id="8231" idx="2"/>
            <a:endCxn id="8230" idx="0"/>
          </p:cNvCxnSpPr>
          <p:nvPr/>
        </p:nvCxnSpPr>
        <p:spPr bwMode="auto">
          <a:xfrm>
            <a:off x="6497441" y="2014988"/>
            <a:ext cx="0" cy="153117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6FD1176A-601F-DF81-0054-5DCE15D0366A}"/>
              </a:ext>
            </a:extLst>
          </p:cNvPr>
          <p:cNvCxnSpPr>
            <a:cxnSpLocks/>
            <a:stCxn id="8229" idx="2"/>
            <a:endCxn id="8228" idx="0"/>
          </p:cNvCxnSpPr>
          <p:nvPr/>
        </p:nvCxnSpPr>
        <p:spPr bwMode="auto">
          <a:xfrm>
            <a:off x="6497441" y="3185915"/>
            <a:ext cx="0" cy="153117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CEC3C50-03CB-2478-FDF7-46526EF67FF8}"/>
              </a:ext>
            </a:extLst>
          </p:cNvPr>
          <p:cNvCxnSpPr>
            <a:cxnSpLocks/>
            <a:stCxn id="8227" idx="2"/>
            <a:endCxn id="8226" idx="0"/>
          </p:cNvCxnSpPr>
          <p:nvPr/>
        </p:nvCxnSpPr>
        <p:spPr bwMode="auto">
          <a:xfrm>
            <a:off x="6497441" y="4356843"/>
            <a:ext cx="0" cy="153117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Oval 12">
            <a:extLst>
              <a:ext uri="{FF2B5EF4-FFF2-40B4-BE49-F238E27FC236}">
                <a16:creationId xmlns:a16="http://schemas.microsoft.com/office/drawing/2014/main" id="{71ADAC6E-8541-F29E-1E7B-544D26A8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17" y="2898855"/>
            <a:ext cx="1023499" cy="70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900" b="1" noProof="1">
                <a:solidFill>
                  <a:srgbClr val="000000"/>
                </a:solidFill>
                <a:latin typeface="Arial" panose="020B0604020202020204" pitchFamily="34" charset="0"/>
              </a:rPr>
              <a:t>PROCESSOS</a:t>
            </a:r>
          </a:p>
          <a:p>
            <a:endParaRPr lang="pt-BR" sz="9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Dada</a:t>
            </a: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Interoperabilitat</a:t>
            </a: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Obert</a:t>
            </a:r>
            <a:endParaRPr lang="pt-BR" sz="900" i="1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249" name="Grupo 8248">
            <a:extLst>
              <a:ext uri="{FF2B5EF4-FFF2-40B4-BE49-F238E27FC236}">
                <a16:creationId xmlns:a16="http://schemas.microsoft.com/office/drawing/2014/main" id="{7FD6C45B-4D95-80D8-52A6-6235747C9FCD}"/>
              </a:ext>
            </a:extLst>
          </p:cNvPr>
          <p:cNvGrpSpPr/>
          <p:nvPr/>
        </p:nvGrpSpPr>
        <p:grpSpPr>
          <a:xfrm>
            <a:off x="3743570" y="997177"/>
            <a:ext cx="1606107" cy="1017810"/>
            <a:chOff x="-1807754" y="6688082"/>
            <a:chExt cx="1807754" cy="1145597"/>
          </a:xfrm>
        </p:grpSpPr>
        <p:sp>
          <p:nvSpPr>
            <p:cNvPr id="8250" name="Oval 12">
              <a:extLst>
                <a:ext uri="{FF2B5EF4-FFF2-40B4-BE49-F238E27FC236}">
                  <a16:creationId xmlns:a16="http://schemas.microsoft.com/office/drawing/2014/main" id="{90773AE1-EE32-11A2-18B2-618771137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6895684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900" noProof="1">
                  <a:latin typeface="Arial" panose="020B0604020202020204" pitchFamily="34" charset="0"/>
                </a:rPr>
                <a:t>Planificació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Teoria del canvi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Avaluació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Qualitat en gestió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51" name="Oval 26">
              <a:extLst>
                <a:ext uri="{FF2B5EF4-FFF2-40B4-BE49-F238E27FC236}">
                  <a16:creationId xmlns:a16="http://schemas.microsoft.com/office/drawing/2014/main" id="{0A809C13-2057-0F15-E0DA-A528A6EEA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6688082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Estratègia – 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69443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0708CE5-5837-668D-21CD-5FC62725D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EC656BE-FE57-BD17-71B6-73558FA77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Nova Governança pública a la pràctica (iii)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4DDE890-3D02-E652-EB90-232392E33179}"/>
              </a:ext>
            </a:extLst>
          </p:cNvPr>
          <p:cNvGrpSpPr/>
          <p:nvPr/>
        </p:nvGrpSpPr>
        <p:grpSpPr>
          <a:xfrm>
            <a:off x="4521025" y="2975877"/>
            <a:ext cx="2931295" cy="1849970"/>
            <a:chOff x="1792754" y="5685067"/>
            <a:chExt cx="1606107" cy="1013631"/>
          </a:xfrm>
        </p:grpSpPr>
        <p:sp>
          <p:nvSpPr>
            <p:cNvPr id="8221" name="Oval 12">
              <a:extLst>
                <a:ext uri="{FF2B5EF4-FFF2-40B4-BE49-F238E27FC236}">
                  <a16:creationId xmlns:a16="http://schemas.microsoft.com/office/drawing/2014/main" id="{E33331B5-5607-EF8B-4055-EF3DCF18F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86533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r>
                <a:rPr lang="ca-ES" sz="1600" noProof="0" dirty="0">
                  <a:latin typeface="Arial" panose="020B0604020202020204" pitchFamily="34" charset="0"/>
                </a:rPr>
                <a:t>Tecnologia, digitalització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Dada, interoperabilitat, obert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Laboratoris, experimentació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Enginyeria de pro</a:t>
              </a:r>
              <a:r>
                <a:rPr lang="ca-ES" sz="1600" noProof="0" dirty="0"/>
                <a:t>cessos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222" name="Oval 26">
              <a:extLst>
                <a:ext uri="{FF2B5EF4-FFF2-40B4-BE49-F238E27FC236}">
                  <a16:creationId xmlns:a16="http://schemas.microsoft.com/office/drawing/2014/main" id="{D90D0D00-81C5-3155-8AD9-E4470A87D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68506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PROCESSOS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8A77EE2A-696F-6D48-662D-50DFFEC77961}"/>
              </a:ext>
            </a:extLst>
          </p:cNvPr>
          <p:cNvGrpSpPr/>
          <p:nvPr/>
        </p:nvGrpSpPr>
        <p:grpSpPr>
          <a:xfrm>
            <a:off x="1403648" y="2975872"/>
            <a:ext cx="2931295" cy="1849978"/>
            <a:chOff x="1792754" y="994460"/>
            <a:chExt cx="1606107" cy="1013635"/>
          </a:xfrm>
        </p:grpSpPr>
        <p:sp>
          <p:nvSpPr>
            <p:cNvPr id="8239" name="Oval 12">
              <a:extLst>
                <a:ext uri="{FF2B5EF4-FFF2-40B4-BE49-F238E27FC236}">
                  <a16:creationId xmlns:a16="http://schemas.microsoft.com/office/drawing/2014/main" id="{2B933357-1ACE-0C5E-CB16-9900989E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1174730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endParaRPr lang="ca-ES" sz="1600" noProof="0" dirty="0">
                <a:latin typeface="Arial" panose="020B0604020202020204" pitchFamily="34" charset="0"/>
              </a:endParaRP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Planificació, gestió integral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Competències, funcions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Desenvolupament, direcció</a:t>
              </a:r>
            </a:p>
            <a:p>
              <a:r>
                <a:rPr lang="ca-ES" sz="1600" noProof="0" dirty="0"/>
                <a:t>I</a:t>
              </a:r>
              <a:r>
                <a:rPr lang="ca-ES" sz="1600" noProof="0" dirty="0">
                  <a:latin typeface="Arial" panose="020B0604020202020204" pitchFamily="34" charset="0"/>
                </a:rPr>
                <a:t>ncentius, avaluació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Àmbit informal, </a:t>
              </a:r>
              <a:r>
                <a:rPr lang="ca-ES" sz="1600" i="1" noProof="0" dirty="0">
                  <a:latin typeface="Arial" panose="020B0604020202020204" pitchFamily="34" charset="0"/>
                </a:rPr>
                <a:t>on </a:t>
              </a:r>
              <a:r>
                <a:rPr lang="ca-ES" sz="1600" i="1" noProof="0" dirty="0" err="1">
                  <a:latin typeface="Arial" panose="020B0604020202020204" pitchFamily="34" charset="0"/>
                </a:rPr>
                <a:t>time</a:t>
              </a:r>
              <a:endParaRPr lang="ca-ES" sz="1600" noProof="0" dirty="0">
                <a:latin typeface="Arial" panose="020B0604020202020204" pitchFamily="34" charset="0"/>
              </a:endParaRPr>
            </a:p>
            <a:p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240" name="Oval 26">
              <a:extLst>
                <a:ext uri="{FF2B5EF4-FFF2-40B4-BE49-F238E27FC236}">
                  <a16:creationId xmlns:a16="http://schemas.microsoft.com/office/drawing/2014/main" id="{21FAD425-97BD-CF8F-51CB-32AAB7157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994460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Talent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77C5CBF-9608-E63D-C134-4936D4C5E6D4}"/>
              </a:ext>
            </a:extLst>
          </p:cNvPr>
          <p:cNvGrpSpPr/>
          <p:nvPr/>
        </p:nvGrpSpPr>
        <p:grpSpPr>
          <a:xfrm>
            <a:off x="1403648" y="4891389"/>
            <a:ext cx="2931295" cy="1849978"/>
            <a:chOff x="1792754" y="3336316"/>
            <a:chExt cx="1606107" cy="1013635"/>
          </a:xfrm>
        </p:grpSpPr>
        <p:sp>
          <p:nvSpPr>
            <p:cNvPr id="8237" name="Oval 12">
              <a:extLst>
                <a:ext uri="{FF2B5EF4-FFF2-40B4-BE49-F238E27FC236}">
                  <a16:creationId xmlns:a16="http://schemas.microsoft.com/office/drawing/2014/main" id="{55B4CC8A-B2C3-026D-4139-B52011DD6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516586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r>
                <a:rPr lang="ca-ES" sz="1600" noProof="0" dirty="0">
                  <a:latin typeface="Arial" panose="020B0604020202020204" pitchFamily="34" charset="0"/>
                </a:rPr>
                <a:t>Concurrència, actors</a:t>
              </a:r>
            </a:p>
            <a:p>
              <a:r>
                <a:rPr lang="ca-ES" sz="1600" noProof="0" dirty="0"/>
                <a:t>Sistemes, reptes, sentit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Escenaris, Teoria del Canvi</a:t>
              </a:r>
            </a:p>
            <a:p>
              <a:r>
                <a:rPr lang="ca-ES" sz="1600" noProof="0" dirty="0"/>
                <a:t>Recerca, innovació, evidència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Objectius, projectes, impacte</a:t>
              </a:r>
            </a:p>
          </p:txBody>
        </p:sp>
        <p:sp>
          <p:nvSpPr>
            <p:cNvPr id="8238" name="Oval 26">
              <a:extLst>
                <a:ext uri="{FF2B5EF4-FFF2-40B4-BE49-F238E27FC236}">
                  <a16:creationId xmlns:a16="http://schemas.microsoft.com/office/drawing/2014/main" id="{3F22C940-EB96-580D-F8CE-C3782FBCF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336316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Qualitat en </a:t>
              </a:r>
              <a:r>
                <a:rPr lang="ca-ES" sz="1600" b="1" cap="all" noProof="0" dirty="0">
                  <a:solidFill>
                    <a:schemeClr val="bg1"/>
                  </a:solidFill>
                </a:rPr>
                <a:t>LA </a:t>
              </a:r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gestió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5DC12BB-AC93-976D-0231-F13E5D7287B4}"/>
              </a:ext>
            </a:extLst>
          </p:cNvPr>
          <p:cNvGrpSpPr/>
          <p:nvPr/>
        </p:nvGrpSpPr>
        <p:grpSpPr>
          <a:xfrm>
            <a:off x="4521025" y="1052736"/>
            <a:ext cx="2931295" cy="1857598"/>
            <a:chOff x="1792754" y="2161213"/>
            <a:chExt cx="1606107" cy="1017810"/>
          </a:xfrm>
        </p:grpSpPr>
        <p:sp>
          <p:nvSpPr>
            <p:cNvPr id="8235" name="Oval 12">
              <a:extLst>
                <a:ext uri="{FF2B5EF4-FFF2-40B4-BE49-F238E27FC236}">
                  <a16:creationId xmlns:a16="http://schemas.microsoft.com/office/drawing/2014/main" id="{D3468BCE-1320-F142-6516-011C8E6EB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345658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1600" noProof="0" dirty="0">
                  <a:latin typeface="Arial" panose="020B0604020202020204" pitchFamily="34" charset="0"/>
                </a:rPr>
                <a:t>Xarxa, connectat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Intel·ligència col·lectiva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Instància, col·laboració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Ciutadans, resposta</a:t>
              </a:r>
              <a:endParaRPr lang="ca-ES" sz="1600" i="1" noProof="0" dirty="0">
                <a:latin typeface="Arial" panose="020B0604020202020204" pitchFamily="34" charset="0"/>
              </a:endParaRPr>
            </a:p>
          </p:txBody>
        </p:sp>
        <p:sp>
          <p:nvSpPr>
            <p:cNvPr id="8236" name="Oval 26">
              <a:extLst>
                <a:ext uri="{FF2B5EF4-FFF2-40B4-BE49-F238E27FC236}">
                  <a16:creationId xmlns:a16="http://schemas.microsoft.com/office/drawing/2014/main" id="{14F4F2AE-2F23-9218-E563-B1DB87864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16121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oRGANITZACIÓ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3DBFE1D-4D08-DEC0-F281-5C1F99CC7F16}"/>
              </a:ext>
            </a:extLst>
          </p:cNvPr>
          <p:cNvGrpSpPr/>
          <p:nvPr/>
        </p:nvGrpSpPr>
        <p:grpSpPr>
          <a:xfrm>
            <a:off x="4521025" y="4891389"/>
            <a:ext cx="2931295" cy="1849978"/>
            <a:chOff x="1792754" y="4507243"/>
            <a:chExt cx="1606107" cy="1013635"/>
          </a:xfrm>
        </p:grpSpPr>
        <p:sp>
          <p:nvSpPr>
            <p:cNvPr id="8233" name="Oval 12">
              <a:extLst>
                <a:ext uri="{FF2B5EF4-FFF2-40B4-BE49-F238E27FC236}">
                  <a16:creationId xmlns:a16="http://schemas.microsoft.com/office/drawing/2014/main" id="{238F6A2A-B589-E2E6-14FC-BF09F3792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68751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1600" noProof="0" dirty="0">
                  <a:latin typeface="Arial" panose="020B0604020202020204" pitchFamily="34" charset="0"/>
                </a:rPr>
                <a:t>Missió, bon govern</a:t>
              </a:r>
            </a:p>
            <a:p>
              <a:r>
                <a:rPr lang="ca-ES" sz="1600" dirty="0"/>
                <a:t>Governança comunitària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Disseny democràtic</a:t>
              </a:r>
            </a:p>
            <a:p>
              <a:r>
                <a:rPr lang="ca-ES" sz="1600" dirty="0"/>
                <a:t>Interseccionalitat</a:t>
              </a:r>
              <a:endParaRPr lang="ca-ES" sz="1600" i="1" noProof="0" dirty="0">
                <a:latin typeface="Arial" panose="020B0604020202020204" pitchFamily="34" charset="0"/>
              </a:endParaRPr>
            </a:p>
          </p:txBody>
        </p:sp>
        <p:sp>
          <p:nvSpPr>
            <p:cNvPr id="8234" name="Oval 26">
              <a:extLst>
                <a:ext uri="{FF2B5EF4-FFF2-40B4-BE49-F238E27FC236}">
                  <a16:creationId xmlns:a16="http://schemas.microsoft.com/office/drawing/2014/main" id="{CA5E6F5B-DAE8-BDC2-9C04-D7D6614DB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50724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QUALITAT DEMOCRÀT.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CDCA955-53AC-223B-3DD4-5AD6E6F0F20F}"/>
              </a:ext>
            </a:extLst>
          </p:cNvPr>
          <p:cNvGrpSpPr/>
          <p:nvPr/>
        </p:nvGrpSpPr>
        <p:grpSpPr>
          <a:xfrm>
            <a:off x="1403648" y="1052736"/>
            <a:ext cx="2931295" cy="1857598"/>
            <a:chOff x="3743570" y="997177"/>
            <a:chExt cx="1606107" cy="1017810"/>
          </a:xfrm>
        </p:grpSpPr>
        <p:sp>
          <p:nvSpPr>
            <p:cNvPr id="8250" name="Oval 12">
              <a:extLst>
                <a:ext uri="{FF2B5EF4-FFF2-40B4-BE49-F238E27FC236}">
                  <a16:creationId xmlns:a16="http://schemas.microsoft.com/office/drawing/2014/main" id="{C2D3581E-8E70-F17E-743A-65AADED9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1600" noProof="0" dirty="0">
                  <a:latin typeface="Arial" panose="020B0604020202020204" pitchFamily="34" charset="0"/>
                </a:rPr>
                <a:t>Dinàmica, demà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Horitzontal, </a:t>
              </a:r>
              <a:r>
                <a:rPr lang="ca-ES" sz="1600" noProof="0" dirty="0" err="1">
                  <a:latin typeface="Arial" panose="020B0604020202020204" pitchFamily="34" charset="0"/>
                </a:rPr>
                <a:t>co</a:t>
              </a:r>
              <a:r>
                <a:rPr lang="ca-ES" sz="1600" noProof="0" dirty="0">
                  <a:latin typeface="Arial" panose="020B0604020202020204" pitchFamily="34" charset="0"/>
                </a:rPr>
                <a:t>-gestió</a:t>
              </a:r>
            </a:p>
            <a:p>
              <a:r>
                <a:rPr lang="ca-ES" sz="1600" noProof="0" dirty="0"/>
                <a:t>Estat com a plataforma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Portafolis</a:t>
              </a:r>
            </a:p>
            <a:p>
              <a:r>
                <a:rPr lang="ca-ES" sz="1600" noProof="0" dirty="0"/>
                <a:t>Eficàcia, eficiència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251" name="Oval 26">
              <a:extLst>
                <a:ext uri="{FF2B5EF4-FFF2-40B4-BE49-F238E27FC236}">
                  <a16:creationId xmlns:a16="http://schemas.microsoft.com/office/drawing/2014/main" id="{F197A712-8AE7-7ED1-3571-3DE3AE61A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GOVERNANÇA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640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 de texto 3"/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Mètodes de disseny de polítiques públiques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2DCC5A-45FB-B52A-5A44-5B0831D62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El cas de les Eleccions al</a:t>
            </a:r>
            <a:br>
              <a:rPr lang="ca-ES" dirty="0"/>
            </a:br>
            <a:r>
              <a:rPr lang="ca-ES" dirty="0"/>
              <a:t>Parlament de Catalunya 2021</a:t>
            </a:r>
          </a:p>
        </p:txBody>
      </p:sp>
    </p:spTree>
    <p:extLst>
      <p:ext uri="{BB962C8B-B14F-4D97-AF65-F5344CB8AC3E}">
        <p14:creationId xmlns:p14="http://schemas.microsoft.com/office/powerpoint/2010/main" val="320873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De quin tipus de repte es tracta?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De quines maneres es pot definir?</a:t>
            </a:r>
          </a:p>
          <a:p>
            <a:pPr marL="342900" lvl="1" indent="-342900">
              <a:buClr>
                <a:schemeClr val="tx1"/>
              </a:buClr>
            </a:pPr>
            <a:endParaRPr lang="ca-ES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Quines causes es poden identificar?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Com és l’entorn?</a:t>
            </a:r>
          </a:p>
          <a:p>
            <a:pPr marL="342900" lvl="1" indent="-342900">
              <a:buClr>
                <a:schemeClr val="tx1"/>
              </a:buClr>
            </a:pPr>
            <a:endParaRPr lang="ca-ES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Com s’està afrontant ara el repte?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Quines línies d’acció hi ha?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Quina mena d’objectiu es pretén assolir?</a:t>
            </a:r>
          </a:p>
          <a:p>
            <a:pPr>
              <a:buFont typeface="Wingdings" panose="05000000000000000000" pitchFamily="2" charset="2"/>
              <a:buChar char="§"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Complexitat, incertesa (i)</a:t>
            </a:r>
          </a:p>
        </p:txBody>
      </p:sp>
    </p:spTree>
    <p:extLst>
      <p:ext uri="{BB962C8B-B14F-4D97-AF65-F5344CB8AC3E}">
        <p14:creationId xmlns:p14="http://schemas.microsoft.com/office/powerpoint/2010/main" val="203376895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No hi ha una formulació definitiva d'un problema retorçat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Els problemes retorçats no tenen temps d'espera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Les solucions a un problema retorçat no són del tipus vertader o fals, sinó millor o pitjor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No hi ha cap prova immediata i definitiva d'una solució a un problema retorçat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Cada solució a un problema retorçat és una "operació única"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Els problemes retorçats no tenen un conjunt de solucions potencials enumerables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Cada problema retorçat és essencialment únic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Cada problema retorçat pot considerar-se com símptoma d'un altre problema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L'existència d'una discrepància representant a un problema retorçat pot explicar-se en diverses formes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El polític no té dret a equivocar-se</a:t>
            </a: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Complexitat, incertesa (ii): </a:t>
            </a:r>
            <a:r>
              <a:rPr lang="ca-ES" sz="2800" b="1" i="1" dirty="0" err="1">
                <a:solidFill>
                  <a:srgbClr val="00676C"/>
                </a:solidFill>
                <a:latin typeface="Arial" panose="020B0604020202020204" pitchFamily="34" charset="0"/>
              </a:rPr>
              <a:t>wicked</a:t>
            </a:r>
            <a:r>
              <a:rPr lang="ca-ES" sz="2800" b="1" i="1" dirty="0">
                <a:solidFill>
                  <a:srgbClr val="00676C"/>
                </a:solidFill>
                <a:latin typeface="Arial" panose="020B0604020202020204" pitchFamily="34" charset="0"/>
              </a:rPr>
              <a:t> </a:t>
            </a:r>
            <a:r>
              <a:rPr lang="ca-ES" sz="2800" b="1" i="1" dirty="0" err="1">
                <a:solidFill>
                  <a:srgbClr val="00676C"/>
                </a:solidFill>
                <a:latin typeface="Arial" panose="020B0604020202020204" pitchFamily="34" charset="0"/>
              </a:rPr>
              <a:t>problems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76F32E-6EEE-1AE1-3550-315DA38A0CBF}"/>
              </a:ext>
            </a:extLst>
          </p:cNvPr>
          <p:cNvSpPr txBox="1"/>
          <p:nvPr/>
        </p:nvSpPr>
        <p:spPr>
          <a:xfrm>
            <a:off x="4995354" y="6481009"/>
            <a:ext cx="3554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noProof="1">
                <a:solidFill>
                  <a:srgbClr val="000000"/>
                </a:solidFill>
                <a:latin typeface="Akkurat Pro"/>
              </a:rPr>
              <a:t>Rittel, H.W.J. &amp; Webber, M.M. (1973)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81741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136A45A-9BF7-A9C7-86A1-319F280B0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759DB4AE-2299-4A9C-212D-BA03E0D46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lvl="1" indent="-342900">
              <a:buClr>
                <a:schemeClr val="tx1"/>
              </a:buClr>
            </a:pPr>
            <a:r>
              <a:rPr lang="ca-ES" sz="2400" b="1" noProof="0" dirty="0">
                <a:solidFill>
                  <a:srgbClr val="00676C"/>
                </a:solidFill>
              </a:rPr>
              <a:t>Introducció teòrica (15’)</a:t>
            </a:r>
            <a:br>
              <a:rPr lang="ca-ES" sz="2400" noProof="0" dirty="0">
                <a:solidFill>
                  <a:srgbClr val="000000"/>
                </a:solidFill>
              </a:rPr>
            </a:br>
            <a:r>
              <a:rPr lang="ca-ES" sz="2400" noProof="0" dirty="0">
                <a:solidFill>
                  <a:srgbClr val="000000"/>
                </a:solidFill>
              </a:rPr>
              <a:t>Per què escenaris multiactor</a:t>
            </a:r>
            <a:br>
              <a:rPr lang="ca-ES" sz="2400" noProof="0" dirty="0">
                <a:solidFill>
                  <a:srgbClr val="000000"/>
                </a:solidFill>
              </a:rPr>
            </a:br>
            <a:endParaRPr lang="ca-ES" sz="2400" noProof="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b="1" noProof="0" dirty="0">
                <a:solidFill>
                  <a:srgbClr val="00676C"/>
                </a:solidFill>
              </a:rPr>
              <a:t>Aplicació a la pràctica en un cas extrem (45’)</a:t>
            </a:r>
            <a:br>
              <a:rPr lang="ca-ES" sz="2400" b="1" noProof="0" dirty="0">
                <a:solidFill>
                  <a:srgbClr val="00676C"/>
                </a:solidFill>
              </a:rPr>
            </a:br>
            <a:r>
              <a:rPr lang="ca-ES" sz="2400" noProof="0" dirty="0">
                <a:solidFill>
                  <a:srgbClr val="000000"/>
                </a:solidFill>
              </a:rPr>
              <a:t>El cas de les Eleccions al Parlament de Catalunya 2021</a:t>
            </a:r>
          </a:p>
          <a:p>
            <a:pPr marL="342900" lvl="1" indent="-342900">
              <a:buClr>
                <a:schemeClr val="tx1"/>
              </a:buClr>
            </a:pPr>
            <a:endParaRPr lang="ca-ES" sz="2400" noProof="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b="1" noProof="0" dirty="0">
                <a:solidFill>
                  <a:srgbClr val="00676C"/>
                </a:solidFill>
              </a:rPr>
              <a:t>Més teoria per recapitular (5’)</a:t>
            </a:r>
            <a:br>
              <a:rPr lang="ca-ES" sz="2400" b="1" noProof="0" dirty="0">
                <a:solidFill>
                  <a:srgbClr val="00676C"/>
                </a:solidFill>
              </a:rPr>
            </a:br>
            <a:r>
              <a:rPr lang="ca-ES" sz="2400" noProof="0" dirty="0">
                <a:solidFill>
                  <a:srgbClr val="000000"/>
                </a:solidFill>
              </a:rPr>
              <a:t>Institucions com a plataforma,</a:t>
            </a:r>
            <a:br>
              <a:rPr lang="ca-ES" sz="2400" noProof="0" dirty="0">
                <a:solidFill>
                  <a:srgbClr val="000000"/>
                </a:solidFill>
              </a:rPr>
            </a:br>
            <a:r>
              <a:rPr lang="ca-ES" sz="2400" noProof="0" dirty="0">
                <a:solidFill>
                  <a:srgbClr val="000000"/>
                </a:solidFill>
              </a:rPr>
              <a:t>Governança Pública com Ecosistema</a:t>
            </a:r>
          </a:p>
          <a:p>
            <a:pPr marL="342900" lvl="1" indent="-342900">
              <a:buClr>
                <a:schemeClr val="tx1"/>
              </a:buClr>
            </a:pPr>
            <a:endParaRPr lang="ca-ES" sz="2400" noProof="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b="1" noProof="0" dirty="0">
                <a:solidFill>
                  <a:srgbClr val="00676C"/>
                </a:solidFill>
              </a:rPr>
              <a:t>Dur el canvi a la pràctica quotidiana (25’)</a:t>
            </a:r>
            <a:br>
              <a:rPr lang="ca-ES" sz="2400" b="1" noProof="0" dirty="0">
                <a:solidFill>
                  <a:srgbClr val="00676C"/>
                </a:solidFill>
              </a:rPr>
            </a:br>
            <a:r>
              <a:rPr lang="ca-ES" sz="2400" noProof="0" dirty="0">
                <a:solidFill>
                  <a:srgbClr val="000000"/>
                </a:solidFill>
              </a:rPr>
              <a:t>Què podem fer nosaltres “demà”? </a:t>
            </a:r>
          </a:p>
          <a:p>
            <a:pPr marL="342900" lvl="1" indent="-342900">
              <a:buClr>
                <a:schemeClr val="tx1"/>
              </a:buClr>
            </a:pPr>
            <a:endParaRPr lang="ca-ES" sz="2400" noProof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a-ES" sz="18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06FDC41-ADD0-D782-E665-93D115CB9F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Índex</a:t>
            </a:r>
          </a:p>
        </p:txBody>
      </p:sp>
    </p:spTree>
    <p:extLst>
      <p:ext uri="{BB962C8B-B14F-4D97-AF65-F5344CB8AC3E}">
        <p14:creationId xmlns:p14="http://schemas.microsoft.com/office/powerpoint/2010/main" val="418254122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El context del 14F</a:t>
            </a:r>
          </a:p>
        </p:txBody>
      </p:sp>
      <p:pic>
        <p:nvPicPr>
          <p:cNvPr id="14" name="Imagen 1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FE517F7-B293-614D-F890-E2AEA2954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600" r="9838" b="6615"/>
          <a:stretch/>
        </p:blipFill>
        <p:spPr>
          <a:xfrm>
            <a:off x="251520" y="1730917"/>
            <a:ext cx="8649268" cy="5049821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EEF90CEF-8F8A-0804-4C53-B6B0492ACA1A}"/>
              </a:ext>
            </a:extLst>
          </p:cNvPr>
          <p:cNvSpPr txBox="1">
            <a:spLocks/>
          </p:cNvSpPr>
          <p:nvPr/>
        </p:nvSpPr>
        <p:spPr bwMode="auto">
          <a:xfrm>
            <a:off x="3534686" y="1258963"/>
            <a:ext cx="5574525" cy="3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Nous </a:t>
            </a:r>
            <a:r>
              <a:rPr lang="en-GB" altLang="ca-ES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casos</a:t>
            </a: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ca-ES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diaris</a:t>
            </a: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 de COVID-19 </a:t>
            </a:r>
            <a:r>
              <a:rPr lang="en-GB" altLang="ca-ES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confirmats</a:t>
            </a: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altLang="ca-ES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mitjana</a:t>
            </a: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 a 7 dies</a:t>
            </a:r>
          </a:p>
          <a:p>
            <a:pPr algn="r">
              <a:buNone/>
            </a:pP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Font: </a:t>
            </a:r>
            <a:r>
              <a:rPr lang="en-GB" altLang="ca-ES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OurWorld</a:t>
            </a: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 in Data / Johns Hopkins University CSSE COVID-19 Data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F043971-689E-B89E-FE63-EC9A71EFEB4A}"/>
              </a:ext>
            </a:extLst>
          </p:cNvPr>
          <p:cNvSpPr txBox="1"/>
          <p:nvPr/>
        </p:nvSpPr>
        <p:spPr>
          <a:xfrm>
            <a:off x="944589" y="2357645"/>
            <a:ext cx="2845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Confinament</a:t>
            </a:r>
          </a:p>
          <a:p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S’ajornen les eleccions basques i gallegues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E088BDD-620E-D66B-FCB2-7EAFD2C10822}"/>
              </a:ext>
            </a:extLst>
          </p:cNvPr>
          <p:cNvCxnSpPr>
            <a:cxnSpLocks/>
          </p:cNvCxnSpPr>
          <p:nvPr/>
        </p:nvCxnSpPr>
        <p:spPr>
          <a:xfrm>
            <a:off x="1016296" y="2836697"/>
            <a:ext cx="0" cy="3439986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98ECE0-EE5A-F550-29EF-6435687BF12D}"/>
              </a:ext>
            </a:extLst>
          </p:cNvPr>
          <p:cNvSpPr txBox="1"/>
          <p:nvPr/>
        </p:nvSpPr>
        <p:spPr>
          <a:xfrm>
            <a:off x="1488848" y="3831363"/>
            <a:ext cx="2154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Eleccions basques i gallegues</a:t>
            </a:r>
          </a:p>
          <a:p>
            <a:pPr algn="ctr"/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nova convocatòria      eleccions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71D9A0A-40EF-CE2A-8C77-76C3C6A694E2}"/>
              </a:ext>
            </a:extLst>
          </p:cNvPr>
          <p:cNvCxnSpPr>
            <a:cxnSpLocks/>
          </p:cNvCxnSpPr>
          <p:nvPr/>
        </p:nvCxnSpPr>
        <p:spPr>
          <a:xfrm flipH="1">
            <a:off x="2156061" y="4218015"/>
            <a:ext cx="180" cy="2112746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92BDCA0-8919-8D8A-2D83-242D8AE0F887}"/>
              </a:ext>
            </a:extLst>
          </p:cNvPr>
          <p:cNvCxnSpPr>
            <a:cxnSpLocks/>
          </p:cNvCxnSpPr>
          <p:nvPr/>
        </p:nvCxnSpPr>
        <p:spPr>
          <a:xfrm>
            <a:off x="3104528" y="4218593"/>
            <a:ext cx="0" cy="2141916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4C830CB-5FC2-E65D-E870-54E3FB26D121}"/>
              </a:ext>
            </a:extLst>
          </p:cNvPr>
          <p:cNvCxnSpPr>
            <a:cxnSpLocks/>
          </p:cNvCxnSpPr>
          <p:nvPr/>
        </p:nvCxnSpPr>
        <p:spPr>
          <a:xfrm>
            <a:off x="4544688" y="2323817"/>
            <a:ext cx="0" cy="2711899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F295AA9-C45D-1002-5451-65461A5F53D9}"/>
              </a:ext>
            </a:extLst>
          </p:cNvPr>
          <p:cNvSpPr txBox="1"/>
          <p:nvPr/>
        </p:nvSpPr>
        <p:spPr>
          <a:xfrm>
            <a:off x="2744779" y="1886744"/>
            <a:ext cx="18947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El President de la Generalitat inhabilitat pel Tribunal Suprem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A5325E7-6844-2911-13EE-EB97AE3089A1}"/>
              </a:ext>
            </a:extLst>
          </p:cNvPr>
          <p:cNvCxnSpPr>
            <a:cxnSpLocks/>
          </p:cNvCxnSpPr>
          <p:nvPr/>
        </p:nvCxnSpPr>
        <p:spPr>
          <a:xfrm>
            <a:off x="5993813" y="3683340"/>
            <a:ext cx="0" cy="1536942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6BFFA59-6A9A-AD38-A8FB-EB93774CD953}"/>
              </a:ext>
            </a:extLst>
          </p:cNvPr>
          <p:cNvSpPr txBox="1"/>
          <p:nvPr/>
        </p:nvSpPr>
        <p:spPr>
          <a:xfrm>
            <a:off x="4895703" y="3269382"/>
            <a:ext cx="119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Convocatòria d’eleccions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C85BD61-B52D-F233-06B4-029D8FED9D2A}"/>
              </a:ext>
            </a:extLst>
          </p:cNvPr>
          <p:cNvSpPr txBox="1"/>
          <p:nvPr/>
        </p:nvSpPr>
        <p:spPr>
          <a:xfrm>
            <a:off x="6935475" y="3077409"/>
            <a:ext cx="13089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Jornada Electoral</a:t>
            </a:r>
          </a:p>
          <a:p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14 Febrer 2021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9BB9A4A-4DA7-2D5C-7BD3-0563F3178903}"/>
              </a:ext>
            </a:extLst>
          </p:cNvPr>
          <p:cNvCxnSpPr>
            <a:cxnSpLocks/>
          </p:cNvCxnSpPr>
          <p:nvPr/>
        </p:nvCxnSpPr>
        <p:spPr>
          <a:xfrm>
            <a:off x="6992960" y="3483899"/>
            <a:ext cx="0" cy="853594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40DD1C4-A091-24EE-E85E-26E9DAB9576F}"/>
              </a:ext>
            </a:extLst>
          </p:cNvPr>
          <p:cNvSpPr txBox="1"/>
          <p:nvPr/>
        </p:nvSpPr>
        <p:spPr>
          <a:xfrm>
            <a:off x="7172823" y="2149810"/>
            <a:ext cx="1850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Comença la campanya electoral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33238DEC-756B-C030-C5E4-08A850E84C8A}"/>
              </a:ext>
            </a:extLst>
          </p:cNvPr>
          <p:cNvCxnSpPr>
            <a:cxnSpLocks/>
          </p:cNvCxnSpPr>
          <p:nvPr/>
        </p:nvCxnSpPr>
        <p:spPr>
          <a:xfrm>
            <a:off x="8859766" y="4499646"/>
            <a:ext cx="0" cy="1311305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4A4D949-D458-FD13-494C-6AFAF4724D59}"/>
              </a:ext>
            </a:extLst>
          </p:cNvPr>
          <p:cNvSpPr txBox="1"/>
          <p:nvPr/>
        </p:nvSpPr>
        <p:spPr>
          <a:xfrm>
            <a:off x="7524330" y="3898834"/>
            <a:ext cx="1424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Nova data electoral proposada a l’ajornament </a:t>
            </a:r>
            <a:b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(no va passar)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2EB8AA0-6A86-6822-8C2B-2EB7F3096B29}"/>
              </a:ext>
            </a:extLst>
          </p:cNvPr>
          <p:cNvCxnSpPr>
            <a:cxnSpLocks/>
          </p:cNvCxnSpPr>
          <p:nvPr/>
        </p:nvCxnSpPr>
        <p:spPr>
          <a:xfrm>
            <a:off x="6018490" y="2768556"/>
            <a:ext cx="430019" cy="0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247924C-CFBC-0AEE-A1DE-6BC65FE7FA01}"/>
              </a:ext>
            </a:extLst>
          </p:cNvPr>
          <p:cNvSpPr txBox="1"/>
          <p:nvPr/>
        </p:nvSpPr>
        <p:spPr>
          <a:xfrm>
            <a:off x="4814818" y="2634366"/>
            <a:ext cx="119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Ajornament de les eleccions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8FF8D4E-AAA9-E5B2-60D0-EBEDEB22C076}"/>
              </a:ext>
            </a:extLst>
          </p:cNvPr>
          <p:cNvCxnSpPr>
            <a:cxnSpLocks/>
          </p:cNvCxnSpPr>
          <p:nvPr/>
        </p:nvCxnSpPr>
        <p:spPr>
          <a:xfrm>
            <a:off x="6115018" y="2157771"/>
            <a:ext cx="430019" cy="0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B284C7-9D6C-4152-E002-D7E4A7313410}"/>
              </a:ext>
            </a:extLst>
          </p:cNvPr>
          <p:cNvSpPr txBox="1"/>
          <p:nvPr/>
        </p:nvSpPr>
        <p:spPr>
          <a:xfrm>
            <a:off x="4711545" y="1895404"/>
            <a:ext cx="13971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El TSJC suspèn l’ajornament </a:t>
            </a:r>
            <a:r>
              <a:rPr lang="ca-ES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cautelaríssimament</a:t>
            </a:r>
            <a:endParaRPr lang="ca-ES" sz="10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CBCC395D-CE74-58B8-BB19-9096CBBCAC2E}"/>
              </a:ext>
            </a:extLst>
          </p:cNvPr>
          <p:cNvCxnSpPr>
            <a:cxnSpLocks/>
          </p:cNvCxnSpPr>
          <p:nvPr/>
        </p:nvCxnSpPr>
        <p:spPr>
          <a:xfrm>
            <a:off x="6722695" y="1996005"/>
            <a:ext cx="430019" cy="0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CFF2D6A-7593-B3DA-5DD7-09B1BD1813A1}"/>
              </a:ext>
            </a:extLst>
          </p:cNvPr>
          <p:cNvSpPr txBox="1"/>
          <p:nvPr/>
        </p:nvSpPr>
        <p:spPr>
          <a:xfrm>
            <a:off x="7187579" y="1782701"/>
            <a:ext cx="1761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El TSJC sentencia la no validesa de l’ajornament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69FB221-4CCA-CE86-92DC-928FC4B7B3E0}"/>
              </a:ext>
            </a:extLst>
          </p:cNvPr>
          <p:cNvCxnSpPr>
            <a:cxnSpLocks/>
          </p:cNvCxnSpPr>
          <p:nvPr/>
        </p:nvCxnSpPr>
        <p:spPr>
          <a:xfrm>
            <a:off x="6777521" y="2031536"/>
            <a:ext cx="439881" cy="238563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EA361E6-04B5-E427-BBEC-3225319DEA5B}"/>
              </a:ext>
            </a:extLst>
          </p:cNvPr>
          <p:cNvSpPr txBox="1"/>
          <p:nvPr/>
        </p:nvSpPr>
        <p:spPr>
          <a:xfrm>
            <a:off x="3578482" y="6110913"/>
            <a:ext cx="5357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>
                <a:solidFill>
                  <a:srgbClr val="000000"/>
                </a:solidFill>
                <a:latin typeface="Arial" panose="020B0604020202020204" pitchFamily="34" charset="0"/>
              </a:rPr>
              <a:t>Gran part de les eleccions al món van aprofitar per celebrar-se entre la 1a i la 2a onades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D9C7733-A95B-E820-F1B9-D28434A895BA}"/>
              </a:ext>
            </a:extLst>
          </p:cNvPr>
          <p:cNvSpPr txBox="1"/>
          <p:nvPr/>
        </p:nvSpPr>
        <p:spPr>
          <a:xfrm>
            <a:off x="1259632" y="5949280"/>
            <a:ext cx="6930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1a onada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C5B9283-98BB-87EC-D506-D59C60D3ED57}"/>
              </a:ext>
            </a:extLst>
          </p:cNvPr>
          <p:cNvSpPr txBox="1"/>
          <p:nvPr/>
        </p:nvSpPr>
        <p:spPr>
          <a:xfrm>
            <a:off x="4654302" y="5301643"/>
            <a:ext cx="721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2a onada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2558A90-2393-C466-FD2C-154CDF97C4ED}"/>
              </a:ext>
            </a:extLst>
          </p:cNvPr>
          <p:cNvSpPr txBox="1"/>
          <p:nvPr/>
        </p:nvSpPr>
        <p:spPr>
          <a:xfrm>
            <a:off x="6356257" y="5305828"/>
            <a:ext cx="7024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3a onada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99CD61C-5D3B-50EE-D12C-FB04D7A5C420}"/>
              </a:ext>
            </a:extLst>
          </p:cNvPr>
          <p:cNvSpPr txBox="1"/>
          <p:nvPr/>
        </p:nvSpPr>
        <p:spPr>
          <a:xfrm>
            <a:off x="7876147" y="5735966"/>
            <a:ext cx="6977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4a onada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73AE48F-5E3B-6B56-3758-0D5DCF67A601}"/>
              </a:ext>
            </a:extLst>
          </p:cNvPr>
          <p:cNvSpPr txBox="1"/>
          <p:nvPr/>
        </p:nvSpPr>
        <p:spPr>
          <a:xfrm>
            <a:off x="1294989" y="2887089"/>
            <a:ext cx="19893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Jornada electoral inicialment programada per les eleccions basques i gallegues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137B8D7E-92F1-AE12-0162-42352885668F}"/>
              </a:ext>
            </a:extLst>
          </p:cNvPr>
          <p:cNvCxnSpPr>
            <a:cxnSpLocks/>
          </p:cNvCxnSpPr>
          <p:nvPr/>
        </p:nvCxnSpPr>
        <p:spPr>
          <a:xfrm>
            <a:off x="1385301" y="3505308"/>
            <a:ext cx="0" cy="1934365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5621C79A-EE41-2CDD-E384-12585282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1" indent="-342900">
              <a:buClr>
                <a:schemeClr val="tx1"/>
              </a:buClr>
            </a:pPr>
            <a:r>
              <a:rPr lang="ca-ES" sz="2400" noProof="0" dirty="0">
                <a:solidFill>
                  <a:srgbClr val="000000"/>
                </a:solidFill>
              </a:rPr>
              <a:t>Salut o Democràcia?</a:t>
            </a:r>
          </a:p>
          <a:p>
            <a:pPr marL="342900" lvl="1" indent="-342900">
              <a:buClr>
                <a:schemeClr val="tx1"/>
              </a:buClr>
            </a:pPr>
            <a:endParaRPr lang="ca-ES" sz="24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Què permet l’àmbit normatiu? Es pot canviar?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Podem replicar l’experiència d’altres comunitats autònomes? D’altres països?</a:t>
            </a:r>
          </a:p>
          <a:p>
            <a:pPr marL="342900" lvl="1" indent="-342900">
              <a:buClr>
                <a:schemeClr val="tx1"/>
              </a:buClr>
            </a:pPr>
            <a:endParaRPr lang="ca-ES" sz="24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Quins factors passats s’han de considerar?</a:t>
            </a:r>
            <a:r>
              <a:rPr lang="ca-ES" sz="280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685800" lvl="2">
              <a:buClr>
                <a:schemeClr val="tx1"/>
              </a:buClr>
            </a:pPr>
            <a:r>
              <a:rPr lang="ca-ES" sz="2000" noProof="0" dirty="0">
                <a:solidFill>
                  <a:srgbClr val="000000"/>
                </a:solidFill>
                <a:latin typeface="Arial" panose="020B0604020202020204" pitchFamily="34" charset="0"/>
              </a:rPr>
              <a:t>Gestió de la pandèmia, cultura democràtica, model territorial i competencial, obsolescència de l’Administració, fractura social i politització de la gestió, fractura política i judicialització de la política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Quins factors presents s’han de considerar?</a:t>
            </a:r>
            <a:r>
              <a:rPr lang="ca-ES" sz="280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685800" lvl="2">
              <a:buClr>
                <a:schemeClr val="tx1"/>
              </a:buClr>
            </a:pPr>
            <a:r>
              <a:rPr lang="ca-ES" sz="20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salut individual, de salut pública, pressupostaris, operatius, legitimitat?</a:t>
            </a:r>
          </a:p>
          <a:p>
            <a:pPr marL="342900" lvl="1" indent="-342900">
              <a:buClr>
                <a:schemeClr val="tx1"/>
              </a:buClr>
            </a:pPr>
            <a:endParaRPr lang="ca-ES" sz="2600" noProof="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Complexitat a les Eleccions COVID</a:t>
            </a:r>
          </a:p>
        </p:txBody>
      </p:sp>
    </p:spTree>
    <p:extLst>
      <p:ext uri="{BB962C8B-B14F-4D97-AF65-F5344CB8AC3E}">
        <p14:creationId xmlns:p14="http://schemas.microsoft.com/office/powerpoint/2010/main" val="18448616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C14255E-A771-370E-5BA2-8DBA5DBD1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FCD78CD-2D5E-C091-8B90-9301B93CD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Quin és el millor moment per votar i per què?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s’ajornessin, què canviaria?</a:t>
            </a:r>
          </a:p>
          <a:p>
            <a:pPr marL="342900" lvl="1" indent="-342900">
              <a:buClr>
                <a:schemeClr val="tx1"/>
              </a:buClr>
            </a:pPr>
            <a:endParaRPr lang="ca-ES" sz="24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conseqüències si fracassa el dispositiu electoral?</a:t>
            </a:r>
          </a:p>
          <a:p>
            <a:pPr marL="685800" lvl="2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salut, individual i pública</a:t>
            </a:r>
          </a:p>
          <a:p>
            <a:pPr marL="685800" lvl="2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 dret de vot</a:t>
            </a:r>
          </a:p>
          <a:p>
            <a:pPr marL="685800" lvl="2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legitimitat</a:t>
            </a:r>
          </a:p>
          <a:p>
            <a:pPr marL="342900" lvl="1" indent="-342900">
              <a:buClr>
                <a:schemeClr val="tx1"/>
              </a:buClr>
            </a:pPr>
            <a:endParaRPr lang="ca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S’acceptaran els resultats la nit del 14F?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Quin nivell de participació legitima el resultat?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Ha estat un procés just per tothom?</a:t>
            </a:r>
          </a:p>
          <a:p>
            <a:pPr marL="342900" lvl="1" indent="-342900">
              <a:buClr>
                <a:schemeClr val="tx1"/>
              </a:buClr>
            </a:pPr>
            <a:endParaRPr lang="ca-ES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endParaRPr lang="ca-ES" sz="26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ABCF6D8-7A06-2F05-18AA-B84FAE068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Incertesa a les Eleccions COVID</a:t>
            </a:r>
          </a:p>
        </p:txBody>
      </p:sp>
    </p:spTree>
    <p:extLst>
      <p:ext uri="{BB962C8B-B14F-4D97-AF65-F5344CB8AC3E}">
        <p14:creationId xmlns:p14="http://schemas.microsoft.com/office/powerpoint/2010/main" val="15546243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E650D3-62CE-8E7B-E640-7517A908E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6632743-C6D0-CFC2-46E4-E2911329E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2400" dirty="0">
                <a:solidFill>
                  <a:srgbClr val="00676C"/>
                </a:solidFill>
              </a:rPr>
              <a:t>Limitació del control</a:t>
            </a:r>
            <a:r>
              <a:rPr lang="ca-ES" sz="2400" dirty="0">
                <a:solidFill>
                  <a:srgbClr val="000000"/>
                </a:solidFill>
              </a:rPr>
              <a:t> sobre els actors que prenen part de les eleccions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El control sobre els actors de l’organització és molt parcial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El control en els actors que hi participen és (gairebé) nul</a:t>
            </a:r>
          </a:p>
          <a:p>
            <a:pPr marL="342900" lvl="1" indent="-342900">
              <a:buClr>
                <a:schemeClr val="tx1"/>
              </a:buClr>
            </a:pPr>
            <a:endParaRPr lang="ca-ES" sz="2000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2400" dirty="0">
                <a:solidFill>
                  <a:srgbClr val="000000"/>
                </a:solidFill>
              </a:rPr>
              <a:t>Informació i comunicació en context </a:t>
            </a:r>
            <a:r>
              <a:rPr lang="ca-ES" sz="2400" dirty="0">
                <a:solidFill>
                  <a:srgbClr val="00676C"/>
                </a:solidFill>
              </a:rPr>
              <a:t>advers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Gran incertesa sobre la crisi de la COVID-19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Desconeixement generalitzat sobre organització electoral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sz="2400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2400" dirty="0">
                <a:solidFill>
                  <a:srgbClr val="000000"/>
                </a:solidFill>
              </a:rPr>
              <a:t>Varietat de </a:t>
            </a:r>
            <a:r>
              <a:rPr lang="ca-ES" sz="2400" dirty="0">
                <a:solidFill>
                  <a:srgbClr val="00676C"/>
                </a:solidFill>
              </a:rPr>
              <a:t>narratives</a:t>
            </a:r>
            <a:r>
              <a:rPr lang="ca-ES" sz="2400" dirty="0">
                <a:solidFill>
                  <a:srgbClr val="000000"/>
                </a:solidFill>
              </a:rPr>
              <a:t> que determinen el desenvolupament electoral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Abans: qualitat tècnica, organització, campanya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Durant: organització, legitimitat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Després: legitimitat, impacte en salut</a:t>
            </a:r>
          </a:p>
          <a:p>
            <a:endParaRPr lang="ca-ES" sz="24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42D9543-2A08-589E-281D-D64921271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Límits i </a:t>
            </a:r>
            <a:r>
              <a:rPr lang="ca-ES" sz="2800" b="1" noProof="0" dirty="0"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reptes</a:t>
            </a: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 de l’organització</a:t>
            </a:r>
          </a:p>
        </p:txBody>
      </p:sp>
    </p:spTree>
    <p:extLst>
      <p:ext uri="{BB962C8B-B14F-4D97-AF65-F5344CB8AC3E}">
        <p14:creationId xmlns:p14="http://schemas.microsoft.com/office/powerpoint/2010/main" val="10138245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6EA9503-4347-F32C-0382-1F266C961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05F692F6-B2B2-222F-CCA2-65A9B9DBB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ca-ES" b="1" dirty="0">
                <a:solidFill>
                  <a:srgbClr val="00676C"/>
                </a:solidFill>
              </a:rPr>
              <a:t>Complexitat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Molt del que sabíem i sabíem fer no serveix. Ni diagnosi, ni prognosi ni procediments són vàlids.</a:t>
            </a:r>
          </a:p>
          <a:p>
            <a:pPr marL="342900" lvl="1" indent="-342900">
              <a:buClr>
                <a:schemeClr val="tx1"/>
              </a:buClr>
            </a:pPr>
            <a:endParaRPr lang="ca-ES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b="1" dirty="0">
                <a:solidFill>
                  <a:srgbClr val="00676C"/>
                </a:solidFill>
              </a:rPr>
              <a:t>Incertesa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Tenim un control molt limitat sobre actors, recursos, calendaris, accions i escenaris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b="1" dirty="0">
                <a:solidFill>
                  <a:srgbClr val="00676C"/>
                </a:solidFill>
              </a:rPr>
              <a:t>Impacte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No necessitem resultats ni efectes, sinó “controlar” i “mesurar” impactes </a:t>
            </a:r>
            <a:r>
              <a:rPr lang="ca-ES" sz="1800" dirty="0">
                <a:solidFill>
                  <a:srgbClr val="000000"/>
                </a:solidFill>
              </a:rPr>
              <a:t>(incontrolables i no mesurables per definició)</a:t>
            </a:r>
            <a:endParaRPr lang="ca-ES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endParaRPr lang="ca-ES" noProof="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C1249A2-7A9C-7065-60D0-67DDDF5B6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Canvis a l’entorn</a:t>
            </a:r>
          </a:p>
        </p:txBody>
      </p:sp>
    </p:spTree>
    <p:extLst>
      <p:ext uri="{BB962C8B-B14F-4D97-AF65-F5344CB8AC3E}">
        <p14:creationId xmlns:p14="http://schemas.microsoft.com/office/powerpoint/2010/main" val="22323703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CC0CE33-E997-3468-3850-A5CB03A95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L’estratègia</a:t>
            </a:r>
          </a:p>
        </p:txBody>
      </p:sp>
    </p:spTree>
    <p:extLst>
      <p:ext uri="{BB962C8B-B14F-4D97-AF65-F5344CB8AC3E}">
        <p14:creationId xmlns:p14="http://schemas.microsoft.com/office/powerpoint/2010/main" val="224285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a-ES" noProof="0" dirty="0">
                <a:solidFill>
                  <a:schemeClr val="tx1"/>
                </a:solidFill>
              </a:rPr>
              <a:t>Reduir complexitat a suma de problemes “simples”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Minimitzar els riscos sobre la </a:t>
            </a:r>
            <a:r>
              <a:rPr lang="ca-ES" sz="2400" dirty="0">
                <a:solidFill>
                  <a:srgbClr val="00676C"/>
                </a:solidFill>
              </a:rPr>
              <a:t>salut</a:t>
            </a:r>
          </a:p>
          <a:p>
            <a:pPr marL="685800" lvl="2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No empitjorar la tendència general de la pandèmia</a:t>
            </a:r>
          </a:p>
          <a:p>
            <a:pPr marL="685800" lvl="2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No incrementar el risc de contagi personal</a:t>
            </a:r>
          </a:p>
          <a:p>
            <a:pPr marL="342900" lvl="1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Garantir el </a:t>
            </a:r>
            <a:r>
              <a:rPr lang="ca-ES" sz="2400" dirty="0">
                <a:solidFill>
                  <a:srgbClr val="00676C"/>
                </a:solidFill>
              </a:rPr>
              <a:t>dret a vot</a:t>
            </a:r>
          </a:p>
          <a:p>
            <a:pPr marL="685800" lvl="2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Informar sobre la seguretat per prevenir l’abstenció deguda a dubtes sobre salut</a:t>
            </a:r>
          </a:p>
          <a:p>
            <a:pPr marL="685800" lvl="2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Minimitzar els votants afectats per incidències/excepcions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Protegir la </a:t>
            </a:r>
            <a:r>
              <a:rPr lang="ca-ES" sz="2400" dirty="0">
                <a:solidFill>
                  <a:srgbClr val="00676C"/>
                </a:solidFill>
              </a:rPr>
              <a:t>legitimitat</a:t>
            </a:r>
            <a:r>
              <a:rPr lang="ca-ES" sz="2400" dirty="0">
                <a:solidFill>
                  <a:srgbClr val="000000"/>
                </a:solidFill>
              </a:rPr>
              <a:t> del procés</a:t>
            </a:r>
          </a:p>
          <a:p>
            <a:pPr marL="685800" lvl="2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Maximitzar la transparència i consens sobre el procés</a:t>
            </a:r>
          </a:p>
          <a:p>
            <a:pPr marL="685800" lvl="2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Minimitzar comportaments de boicot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2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Estratègia: objectius</a:t>
            </a:r>
            <a:b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</a:b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Problema complex, components “simples”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A76E5CD6-6F5D-B648-A6C8-756FFECEF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473" y="131355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288392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Diagnosi: maig-juliol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Què està passant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Què cal fer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Com cal fer-ho</a:t>
            </a:r>
          </a:p>
          <a:p>
            <a:pPr algn="l"/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Recursos: agost-novembre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Disseny institucional i normatiu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Equips i tasques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Pressupost</a:t>
            </a:r>
          </a:p>
          <a:p>
            <a:pPr algn="l"/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Implantació </a:t>
            </a: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 seguiment del dispositiu: desembre-febrer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Desplegament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Explicació, pedagogia i defensa de l’estratègia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Correccions al disseny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Estratègia: moments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751DAEC0-79B4-0815-BA94-FBA6A26CC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473" y="131355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19486155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a-ES" sz="2200" b="1" dirty="0">
                <a:solidFill>
                  <a:srgbClr val="00676C"/>
                </a:solidFill>
              </a:rPr>
              <a:t>Mapa d’actors:</a:t>
            </a:r>
            <a:r>
              <a:rPr lang="ca-ES" sz="2200" dirty="0"/>
              <a:t> cartografiar els diferents perfils de ciutadà: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Llistar els actors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Tipificar el perfil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Establir relacions entre actors</a:t>
            </a:r>
          </a:p>
          <a:p>
            <a:endParaRPr lang="ca-ES" sz="2200" dirty="0"/>
          </a:p>
          <a:p>
            <a:r>
              <a:rPr lang="ca-ES" sz="2200" dirty="0"/>
              <a:t>Quina visió/posicionament tenen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Descriure'n les aproximacions a la qüestió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Anomenar el problema</a:t>
            </a:r>
          </a:p>
          <a:p>
            <a:endParaRPr lang="ca-ES" sz="2200" dirty="0"/>
          </a:p>
          <a:p>
            <a:r>
              <a:rPr lang="ca-ES" sz="2200" dirty="0"/>
              <a:t>Aportacions/actius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Explorar els instruments per arribar-hi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Llistar el rang de possibles solucions aportades per a cada tipus d’actor i el seu impacte esperat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sz="2200" noProof="0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E4CFCBD-B6C7-DF7A-B1E3-306143BEE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Estratègia: visions i actius</a:t>
            </a:r>
            <a:endParaRPr lang="ca-ES" dirty="0"/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3B0F413E-03CA-7E90-657C-321C436B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3" y="490535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8B997098-722A-5DF1-2B7E-68550F38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785759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97" y="1277204"/>
            <a:ext cx="4249415" cy="5175983"/>
          </a:xfrm>
        </p:spPr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</a:rPr>
              <a:t>Institucionals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</a:rPr>
              <a:t>Administracions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Convocant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Estatal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Municipal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Juntes electorals (3 nivells)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Judicials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</a:rPr>
              <a:t>Polítiques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Grups parlamentaris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Candidatures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</a:rPr>
              <a:t>Societat civil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Acadèmia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Sociedad </a:t>
            </a:r>
            <a:r>
              <a:rPr lang="ca-ES" sz="2000" dirty="0">
                <a:solidFill>
                  <a:srgbClr val="000000"/>
                </a:solidFill>
              </a:rPr>
              <a:t>civil organitzada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Estratègia: mapa d’actors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5590AE-4E41-F2EA-669B-B3D99A44A38B}"/>
              </a:ext>
            </a:extLst>
          </p:cNvPr>
          <p:cNvSpPr txBox="1">
            <a:spLocks/>
          </p:cNvSpPr>
          <p:nvPr/>
        </p:nvSpPr>
        <p:spPr bwMode="auto">
          <a:xfrm>
            <a:off x="4792789" y="1277204"/>
            <a:ext cx="4226798" cy="430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tx1"/>
              </a:buClr>
              <a:buNone/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</a:rPr>
              <a:t>Ciutadania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</a:rPr>
              <a:t>Gestió electoral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Membres mesa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Interventors i apoderats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</a:rPr>
              <a:t>Mitjans de comunicació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Tradicionals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Xarxes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</a:rPr>
              <a:t>Votants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Sans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Risc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Contagiats i contactes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8DC0731-C988-D136-4606-09A0E7DA2447}"/>
              </a:ext>
            </a:extLst>
          </p:cNvPr>
          <p:cNvSpPr txBox="1">
            <a:spLocks/>
          </p:cNvSpPr>
          <p:nvPr/>
        </p:nvSpPr>
        <p:spPr bwMode="auto">
          <a:xfrm>
            <a:off x="4283398" y="5652239"/>
            <a:ext cx="4249415" cy="1161137"/>
          </a:xfrm>
          <a:prstGeom prst="rect">
            <a:avLst/>
          </a:prstGeom>
          <a:noFill/>
          <a:ln w="28575">
            <a:solidFill>
              <a:srgbClr val="0067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</a:rPr>
              <a:t>Àmbit informal/oficiós d’entorns institucionals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</a:rPr>
              <a:t>Extra-institucionals i informals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A7092BBC-6C4C-98FF-90E5-9BC3FA955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9E451FBC-41C3-C3EB-AB68-A2E8CEDE6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292" y="52832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</p:spTree>
    <p:extLst>
      <p:ext uri="{BB962C8B-B14F-4D97-AF65-F5344CB8AC3E}">
        <p14:creationId xmlns:p14="http://schemas.microsoft.com/office/powerpoint/2010/main" val="1172335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CA67905-8140-6155-17D7-42BB337B3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Per què escenaris multiactor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97" y="1277204"/>
            <a:ext cx="4235803" cy="5175983"/>
          </a:xfrm>
        </p:spPr>
        <p:txBody>
          <a:bodyPr/>
          <a:lstStyle/>
          <a:p>
            <a:pPr algn="l"/>
            <a:r>
              <a:rPr lang="ca-ES" noProof="0" dirty="0">
                <a:solidFill>
                  <a:srgbClr val="000000"/>
                </a:solidFill>
                <a:latin typeface="Arial" panose="020B0604020202020204" pitchFamily="34" charset="0"/>
              </a:rPr>
              <a:t>Institucions i partits: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Consens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Utilitat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i="1" dirty="0" err="1">
                <a:solidFill>
                  <a:srgbClr val="000000"/>
                </a:solidFill>
              </a:rPr>
              <a:t>Auctoritas</a:t>
            </a:r>
            <a:endParaRPr lang="ca-ES" sz="2400" i="1" dirty="0">
              <a:solidFill>
                <a:srgbClr val="000000"/>
              </a:solidFill>
            </a:endParaRPr>
          </a:p>
          <a:p>
            <a:pPr algn="l"/>
            <a:endParaRPr lang="ca-ES" sz="24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a-ES" noProof="0" dirty="0">
                <a:solidFill>
                  <a:srgbClr val="000000"/>
                </a:solidFill>
                <a:latin typeface="Arial" panose="020B0604020202020204" pitchFamily="34" charset="0"/>
              </a:rPr>
              <a:t>Mitjans: 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Utilitat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Agilitat</a:t>
            </a:r>
            <a:endParaRPr lang="ca-ES" sz="24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Estratègia: els escenaris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3CEAA356-B0E9-A59A-876B-B752206FD529}"/>
              </a:ext>
            </a:extLst>
          </p:cNvPr>
          <p:cNvSpPr txBox="1">
            <a:spLocks/>
          </p:cNvSpPr>
          <p:nvPr/>
        </p:nvSpPr>
        <p:spPr bwMode="auto">
          <a:xfrm>
            <a:off x="4572000" y="1277204"/>
            <a:ext cx="4235803" cy="517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altLang="ca-ES" dirty="0">
                <a:solidFill>
                  <a:srgbClr val="000000"/>
                </a:solidFill>
              </a:rPr>
              <a:t>Ciutadania: xarxes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400" dirty="0">
                <a:solidFill>
                  <a:srgbClr val="000000"/>
                </a:solidFill>
              </a:rPr>
              <a:t>Informació clara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400" dirty="0">
                <a:solidFill>
                  <a:srgbClr val="000000"/>
                </a:solidFill>
              </a:rPr>
              <a:t>Prescripció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400" dirty="0">
                <a:solidFill>
                  <a:srgbClr val="000000"/>
                </a:solidFill>
              </a:rPr>
              <a:t>Desintermediació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400" dirty="0">
                <a:solidFill>
                  <a:srgbClr val="000000"/>
                </a:solidFill>
              </a:rPr>
              <a:t>Referencia ràpida</a:t>
            </a:r>
          </a:p>
          <a:p>
            <a:pPr>
              <a:buFont typeface="Wingdings" panose="05000000000000000000" pitchFamily="2" charset="2"/>
              <a:buChar char="§"/>
            </a:pPr>
            <a:endParaRPr lang="ca-ES" altLang="ca-ES" sz="2400" dirty="0">
              <a:solidFill>
                <a:srgbClr val="000000"/>
              </a:solidFill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E08A0895-7FC6-88E4-9AE1-D4938DBDB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3703259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8E93CB3F-8FE6-360D-828D-6801C23F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11880302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7F336-9D35-E2AA-E295-BBE809EDD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F638BD8-9263-48EF-660C-6C118FDFD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Els dispositius</a:t>
            </a:r>
          </a:p>
        </p:txBody>
      </p:sp>
    </p:spTree>
    <p:extLst>
      <p:ext uri="{BB962C8B-B14F-4D97-AF65-F5344CB8AC3E}">
        <p14:creationId xmlns:p14="http://schemas.microsoft.com/office/powerpoint/2010/main" val="17969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a-ES" sz="2400" noProof="0" dirty="0"/>
              <a:t>Per cada objectiu, actor y escenari</a:t>
            </a:r>
          </a:p>
          <a:p>
            <a:pPr algn="l"/>
            <a:r>
              <a:rPr lang="ca-ES" sz="2400" noProof="0" dirty="0"/>
              <a:t>Quina és la </a:t>
            </a:r>
            <a:r>
              <a:rPr lang="ca-ES" sz="2400" noProof="0" dirty="0">
                <a:solidFill>
                  <a:srgbClr val="00676C"/>
                </a:solidFill>
              </a:rPr>
              <a:t>pregunta</a:t>
            </a:r>
            <a:r>
              <a:rPr lang="ca-ES" sz="2400" noProof="0" dirty="0"/>
              <a:t> central</a:t>
            </a:r>
          </a:p>
          <a:p>
            <a:pPr algn="l"/>
            <a:r>
              <a:rPr lang="ca-ES" sz="2400" dirty="0"/>
              <a:t>Quins són els </a:t>
            </a:r>
            <a:r>
              <a:rPr lang="ca-ES" sz="2400" noProof="0" dirty="0">
                <a:solidFill>
                  <a:srgbClr val="00676C"/>
                </a:solidFill>
              </a:rPr>
              <a:t>components</a:t>
            </a:r>
            <a:r>
              <a:rPr lang="ca-ES" sz="2400" noProof="0" dirty="0"/>
              <a:t> del sistema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/>
              <a:t>Anomenat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/>
              <a:t>Emmarcat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/>
              <a:t>Interrelacions</a:t>
            </a:r>
          </a:p>
          <a:p>
            <a:r>
              <a:rPr lang="ca-ES" sz="2400" noProof="0" dirty="0"/>
              <a:t>Amb quins </a:t>
            </a:r>
            <a:r>
              <a:rPr lang="ca-ES" sz="2400" noProof="0" dirty="0">
                <a:solidFill>
                  <a:srgbClr val="00676C"/>
                </a:solidFill>
              </a:rPr>
              <a:t>equips</a:t>
            </a:r>
            <a:r>
              <a:rPr lang="ca-ES" sz="2400" noProof="0" dirty="0"/>
              <a:t> treballem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a-ES" sz="2200" dirty="0"/>
              <a:t>Els actors com a variable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a-ES" sz="2200" noProof="0" dirty="0"/>
              <a:t>Els actors com o recurs</a:t>
            </a:r>
          </a:p>
          <a:p>
            <a:r>
              <a:rPr lang="ca-ES" sz="2400" dirty="0"/>
              <a:t>Com </a:t>
            </a:r>
            <a:r>
              <a:rPr lang="ca-ES" sz="2400" noProof="0" dirty="0">
                <a:solidFill>
                  <a:srgbClr val="00676C"/>
                </a:solidFill>
              </a:rPr>
              <a:t>organitzem</a:t>
            </a:r>
            <a:r>
              <a:rPr lang="ca-ES" sz="2400" noProof="0" dirty="0"/>
              <a:t> els equips</a:t>
            </a:r>
          </a:p>
          <a:p>
            <a:pPr algn="l"/>
            <a:r>
              <a:rPr lang="ca-ES" sz="2400" noProof="0" dirty="0"/>
              <a:t>El </a:t>
            </a:r>
            <a:r>
              <a:rPr lang="ca-ES" sz="2400" noProof="0" dirty="0">
                <a:solidFill>
                  <a:srgbClr val="00676C"/>
                </a:solidFill>
              </a:rPr>
              <a:t>relat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2400" noProof="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Estratègia: </a:t>
            </a: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els dispositius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8431E473-F1F5-BFFF-B8BD-6C6A88AC9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3" y="522920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083AA984-3F5D-41C9-EFF4-11E884AF6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A04BC31D-5FD0-6DE0-0848-8FD9F148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2" y="400506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409088928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Principals dispositius sectorials i transversals</a:t>
            </a:r>
          </a:p>
        </p:txBody>
      </p:sp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88955DC3-624D-4D6E-84B0-2C30633D536D}"/>
              </a:ext>
            </a:extLst>
          </p:cNvPr>
          <p:cNvCxnSpPr>
            <a:cxnSpLocks/>
            <a:stCxn id="19" idx="3"/>
            <a:endCxn id="21" idx="2"/>
          </p:cNvCxnSpPr>
          <p:nvPr/>
        </p:nvCxnSpPr>
        <p:spPr bwMode="auto">
          <a:xfrm flipV="1">
            <a:off x="4302439" y="3070230"/>
            <a:ext cx="1298575" cy="609226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QuadreDeText 110">
            <a:extLst>
              <a:ext uri="{FF2B5EF4-FFF2-40B4-BE49-F238E27FC236}">
                <a16:creationId xmlns:a16="http://schemas.microsoft.com/office/drawing/2014/main" id="{DA068DE9-E58D-8E41-49A0-566315332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464" y="2220918"/>
            <a:ext cx="1449387" cy="865188"/>
          </a:xfrm>
          <a:prstGeom prst="rect">
            <a:avLst/>
          </a:prstGeom>
          <a:noFill/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>
                <a:solidFill>
                  <a:srgbClr val="00676C"/>
                </a:solidFill>
              </a:rPr>
              <a:t>Contractacions</a:t>
            </a:r>
          </a:p>
          <a:p>
            <a:r>
              <a:rPr lang="ca-ES" altLang="ca-ES" dirty="0">
                <a:solidFill>
                  <a:srgbClr val="00676C"/>
                </a:solidFill>
              </a:rPr>
              <a:t>Compres</a:t>
            </a:r>
          </a:p>
          <a:p>
            <a:r>
              <a:rPr lang="ca-ES" altLang="ca-ES" dirty="0">
                <a:solidFill>
                  <a:srgbClr val="00676C"/>
                </a:solidFill>
              </a:rPr>
              <a:t>Serveis</a:t>
            </a:r>
          </a:p>
        </p:txBody>
      </p: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FFC57A94-01F8-89BB-D17B-DB6E3B56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051" y="5374828"/>
            <a:ext cx="1449388" cy="554060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Dispositiu COVID-19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CB731B99-34E7-CEC4-B4C6-145FD8B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051" y="3421410"/>
            <a:ext cx="1449388" cy="516092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Dept. Exteriors</a:t>
            </a:r>
          </a:p>
          <a:p>
            <a:r>
              <a:rPr lang="ca-ES" altLang="ca-ES"/>
              <a:t>Oficina Electoral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B11ED0AC-6853-D2F2-5FCB-9B0BD6B8B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76" y="3248410"/>
            <a:ext cx="1450975" cy="865188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Dispositiu de dades i informació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2AA21767-9527-AB97-E932-A2AF78B59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526" y="2555085"/>
            <a:ext cx="1450975" cy="515145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Dispositius de comunicació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1C2B669B-9231-247E-1E27-01D3CCAC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114" y="5037555"/>
            <a:ext cx="1450975" cy="553044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Locals electorals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C32CB28E-C6DA-A609-1FDA-B0679110E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114" y="5638550"/>
            <a:ext cx="1450975" cy="5530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000000"/>
                </a:solidFill>
              </a:rPr>
              <a:t>Ajuntaments</a:t>
            </a:r>
          </a:p>
        </p:txBody>
      </p:sp>
      <p:grpSp>
        <p:nvGrpSpPr>
          <p:cNvPr id="24" name="Grupo 7">
            <a:extLst>
              <a:ext uri="{FF2B5EF4-FFF2-40B4-BE49-F238E27FC236}">
                <a16:creationId xmlns:a16="http://schemas.microsoft.com/office/drawing/2014/main" id="{FC0CF0C2-8F08-4102-C426-275BAB6CF3B9}"/>
              </a:ext>
            </a:extLst>
          </p:cNvPr>
          <p:cNvGrpSpPr>
            <a:grpSpLocks/>
          </p:cNvGrpSpPr>
          <p:nvPr/>
        </p:nvGrpSpPr>
        <p:grpSpPr bwMode="auto">
          <a:xfrm>
            <a:off x="652776" y="4728296"/>
            <a:ext cx="1450975" cy="863600"/>
            <a:chOff x="374794" y="4666688"/>
            <a:chExt cx="1296143" cy="864000"/>
          </a:xfrm>
        </p:grpSpPr>
        <p:pic>
          <p:nvPicPr>
            <p:cNvPr id="25" name="Picture 81" descr="PROCICAT: pla d'actuació per pandèmies">
              <a:extLst>
                <a:ext uri="{FF2B5EF4-FFF2-40B4-BE49-F238E27FC236}">
                  <a16:creationId xmlns:a16="http://schemas.microsoft.com/office/drawing/2014/main" id="{14BF0EC7-1CB0-98D4-FF61-ACBCA91F5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44"/>
            <a:stretch>
              <a:fillRect/>
            </a:stretch>
          </p:blipFill>
          <p:spPr bwMode="auto">
            <a:xfrm>
              <a:off x="377098" y="4666688"/>
              <a:ext cx="1293839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ángulo 6">
              <a:extLst>
                <a:ext uri="{FF2B5EF4-FFF2-40B4-BE49-F238E27FC236}">
                  <a16:creationId xmlns:a16="http://schemas.microsoft.com/office/drawing/2014/main" id="{F6DE555D-7C42-63F7-BC9C-C988E54DF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94" y="4897279"/>
              <a:ext cx="12938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b="1">
                  <a:solidFill>
                    <a:schemeClr val="bg1"/>
                  </a:solidFill>
                  <a:latin typeface="OpenSansRegular"/>
                </a:rPr>
                <a:t>PROCICAT</a:t>
              </a:r>
            </a:p>
          </p:txBody>
        </p:sp>
      </p:grpSp>
      <p:cxnSp>
        <p:nvCxnSpPr>
          <p:cNvPr id="27" name="Conector recto de flecha 157">
            <a:extLst>
              <a:ext uri="{FF2B5EF4-FFF2-40B4-BE49-F238E27FC236}">
                <a16:creationId xmlns:a16="http://schemas.microsoft.com/office/drawing/2014/main" id="{4C47D8AA-01A4-47AC-F8B0-8CDE6CB2CE1A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 bwMode="auto">
          <a:xfrm flipH="1">
            <a:off x="2103751" y="3679456"/>
            <a:ext cx="749300" cy="1548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Conector recto de flecha 157">
            <a:extLst>
              <a:ext uri="{FF2B5EF4-FFF2-40B4-BE49-F238E27FC236}">
                <a16:creationId xmlns:a16="http://schemas.microsoft.com/office/drawing/2014/main" id="{D29A8FB8-C052-5A55-109D-606868CE288E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 bwMode="auto">
          <a:xfrm>
            <a:off x="3577745" y="3937502"/>
            <a:ext cx="0" cy="1437326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ector recto de flecha 157">
            <a:extLst>
              <a:ext uri="{FF2B5EF4-FFF2-40B4-BE49-F238E27FC236}">
                <a16:creationId xmlns:a16="http://schemas.microsoft.com/office/drawing/2014/main" id="{11E8F9C6-17E3-47AE-459B-E6FEF87988E8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>
            <a:off x="2101172" y="5612528"/>
            <a:ext cx="751879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157">
            <a:extLst>
              <a:ext uri="{FF2B5EF4-FFF2-40B4-BE49-F238E27FC236}">
                <a16:creationId xmlns:a16="http://schemas.microsoft.com/office/drawing/2014/main" id="{A596D1AE-9B2B-6A29-7D62-437E23CEE45E}"/>
              </a:ext>
            </a:extLst>
          </p:cNvPr>
          <p:cNvCxnSpPr>
            <a:cxnSpLocks/>
            <a:stCxn id="19" idx="0"/>
            <a:endCxn id="17" idx="2"/>
          </p:cNvCxnSpPr>
          <p:nvPr/>
        </p:nvCxnSpPr>
        <p:spPr bwMode="auto">
          <a:xfrm flipH="1" flipV="1">
            <a:off x="3576158" y="3086106"/>
            <a:ext cx="1587" cy="335304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Conector: angular 218">
            <a:extLst>
              <a:ext uri="{FF2B5EF4-FFF2-40B4-BE49-F238E27FC236}">
                <a16:creationId xmlns:a16="http://schemas.microsoft.com/office/drawing/2014/main" id="{3C2CF3C2-9F0F-F02A-701C-901D06F16D18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 bwMode="auto">
          <a:xfrm rot="16200000" flipH="1">
            <a:off x="4040147" y="3475099"/>
            <a:ext cx="1100053" cy="2024857"/>
          </a:xfrm>
          <a:prstGeom prst="bentConnector3">
            <a:avLst>
              <a:gd name="adj1" fmla="val 69118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 recto de flecha 157">
            <a:extLst>
              <a:ext uri="{FF2B5EF4-FFF2-40B4-BE49-F238E27FC236}">
                <a16:creationId xmlns:a16="http://schemas.microsoft.com/office/drawing/2014/main" id="{23A15FD5-51D5-6A66-FC64-7AC5C524078B}"/>
              </a:ext>
            </a:extLst>
          </p:cNvPr>
          <p:cNvCxnSpPr>
            <a:cxnSpLocks/>
            <a:stCxn id="18" idx="3"/>
          </p:cNvCxnSpPr>
          <p:nvPr/>
        </p:nvCxnSpPr>
        <p:spPr bwMode="auto">
          <a:xfrm flipV="1">
            <a:off x="4302439" y="5612528"/>
            <a:ext cx="573087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 recto de flecha 157">
            <a:extLst>
              <a:ext uri="{FF2B5EF4-FFF2-40B4-BE49-F238E27FC236}">
                <a16:creationId xmlns:a16="http://schemas.microsoft.com/office/drawing/2014/main" id="{76EC2A80-C45A-FD96-5774-A59A527338EC}"/>
              </a:ext>
            </a:extLst>
          </p:cNvPr>
          <p:cNvCxnSpPr>
            <a:cxnSpLocks/>
            <a:stCxn id="19" idx="3"/>
            <a:endCxn id="34" idx="1"/>
          </p:cNvCxnSpPr>
          <p:nvPr/>
        </p:nvCxnSpPr>
        <p:spPr bwMode="auto">
          <a:xfrm>
            <a:off x="4302439" y="3679456"/>
            <a:ext cx="2646362" cy="1270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QuadreDeText 110">
            <a:extLst>
              <a:ext uri="{FF2B5EF4-FFF2-40B4-BE49-F238E27FC236}">
                <a16:creationId xmlns:a16="http://schemas.microsoft.com/office/drawing/2014/main" id="{63A264CA-ED65-2E55-8AC7-1F830AD45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801" y="3434110"/>
            <a:ext cx="1449388" cy="516092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Dispositiu pel vot exterior</a:t>
            </a:r>
          </a:p>
        </p:txBody>
      </p:sp>
      <p:sp>
        <p:nvSpPr>
          <p:cNvPr id="35" name="QuadreDeText 110">
            <a:extLst>
              <a:ext uri="{FF2B5EF4-FFF2-40B4-BE49-F238E27FC236}">
                <a16:creationId xmlns:a16="http://schemas.microsoft.com/office/drawing/2014/main" id="{F0F4B7C9-A454-B81E-5EB9-6A402999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76" y="5661746"/>
            <a:ext cx="1450975" cy="71958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000" b="1" dirty="0">
                <a:solidFill>
                  <a:srgbClr val="000000"/>
                </a:solidFill>
              </a:rPr>
              <a:t>Comissió Tècnica Pla </a:t>
            </a:r>
            <a:r>
              <a:rPr lang="ca-ES" altLang="ca-ES" sz="1000" b="1" dirty="0" err="1">
                <a:solidFill>
                  <a:srgbClr val="000000"/>
                </a:solidFill>
              </a:rPr>
              <a:t>Desconfinament</a:t>
            </a:r>
            <a:r>
              <a:rPr lang="ca-ES" altLang="ca-ES" sz="1000" b="1" dirty="0">
                <a:solidFill>
                  <a:srgbClr val="000000"/>
                </a:solidFill>
              </a:rPr>
              <a:t> Administracions Locals</a:t>
            </a:r>
          </a:p>
        </p:txBody>
      </p:sp>
      <p:sp>
        <p:nvSpPr>
          <p:cNvPr id="36" name="QuadreDeText 110">
            <a:extLst>
              <a:ext uri="{FF2B5EF4-FFF2-40B4-BE49-F238E27FC236}">
                <a16:creationId xmlns:a16="http://schemas.microsoft.com/office/drawing/2014/main" id="{E0EB9DCE-EB30-B9C6-8FE2-D06F09A64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764" y="5174338"/>
            <a:ext cx="14954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Juntes electorals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Oficina del Cens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Correus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Delegació Govern</a:t>
            </a:r>
          </a:p>
        </p:txBody>
      </p:sp>
      <p:cxnSp>
        <p:nvCxnSpPr>
          <p:cNvPr id="37" name="Conector: angular 218">
            <a:extLst>
              <a:ext uri="{FF2B5EF4-FFF2-40B4-BE49-F238E27FC236}">
                <a16:creationId xmlns:a16="http://schemas.microsoft.com/office/drawing/2014/main" id="{FB62EDA2-5D16-0A38-EE9C-6174D5B6F53C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 bwMode="auto">
          <a:xfrm rot="16200000" flipH="1">
            <a:off x="4995693" y="2519554"/>
            <a:ext cx="1236836" cy="4072732"/>
          </a:xfrm>
          <a:prstGeom prst="bentConnector3">
            <a:avLst>
              <a:gd name="adj1" fmla="val 61090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ector recto de flecha 157">
            <a:extLst>
              <a:ext uri="{FF2B5EF4-FFF2-40B4-BE49-F238E27FC236}">
                <a16:creationId xmlns:a16="http://schemas.microsoft.com/office/drawing/2014/main" id="{36D7D981-1C44-7A28-C521-FC59836BAF82}"/>
              </a:ext>
            </a:extLst>
          </p:cNvPr>
          <p:cNvCxnSpPr>
            <a:cxnSpLocks/>
            <a:stCxn id="36" idx="1"/>
          </p:cNvCxnSpPr>
          <p:nvPr/>
        </p:nvCxnSpPr>
        <p:spPr bwMode="auto">
          <a:xfrm flipH="1">
            <a:off x="6326502" y="5606138"/>
            <a:ext cx="576262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QuadreDeText 110">
            <a:extLst>
              <a:ext uri="{FF2B5EF4-FFF2-40B4-BE49-F238E27FC236}">
                <a16:creationId xmlns:a16="http://schemas.microsoft.com/office/drawing/2014/main" id="{AFD49368-1D0A-B02B-5230-A0E8061B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526" y="4014370"/>
            <a:ext cx="1450975" cy="51514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000000"/>
                </a:solidFill>
              </a:rPr>
              <a:t>Taula de Partits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000000"/>
                </a:solidFill>
              </a:rPr>
              <a:t>Parlament</a:t>
            </a:r>
          </a:p>
        </p:txBody>
      </p:sp>
      <p:cxnSp>
        <p:nvCxnSpPr>
          <p:cNvPr id="40" name="Conector: angular 218">
            <a:extLst>
              <a:ext uri="{FF2B5EF4-FFF2-40B4-BE49-F238E27FC236}">
                <a16:creationId xmlns:a16="http://schemas.microsoft.com/office/drawing/2014/main" id="{873EDC83-FB4C-909C-8A34-8EFB11CF4CF9}"/>
              </a:ext>
            </a:extLst>
          </p:cNvPr>
          <p:cNvCxnSpPr>
            <a:cxnSpLocks/>
            <a:stCxn id="19" idx="3"/>
            <a:endCxn id="39" idx="0"/>
          </p:cNvCxnSpPr>
          <p:nvPr/>
        </p:nvCxnSpPr>
        <p:spPr bwMode="auto">
          <a:xfrm>
            <a:off x="4302439" y="3679456"/>
            <a:ext cx="1298575" cy="334914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Oval 26">
            <a:extLst>
              <a:ext uri="{FF2B5EF4-FFF2-40B4-BE49-F238E27FC236}">
                <a16:creationId xmlns:a16="http://schemas.microsoft.com/office/drawing/2014/main" id="{5550C7A4-9E84-F7EE-3C74-AB3AF9E2B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99326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A7914D01-5982-BCED-5790-F8A0D1815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63322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27533846-4A4F-6F02-11FE-C6D7EE5F5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91314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F17875D3-50EE-83DE-4112-08398236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27318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2325077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6" name="Conector: angular 218">
            <a:extLst>
              <a:ext uri="{FF2B5EF4-FFF2-40B4-BE49-F238E27FC236}">
                <a16:creationId xmlns:a16="http://schemas.microsoft.com/office/drawing/2014/main" id="{3CF0FE95-511E-48AA-A7F6-2AA90850FFD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001776" y="3162531"/>
            <a:ext cx="494780" cy="3642478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2" name="Títol 1">
            <a:extLst>
              <a:ext uri="{FF2B5EF4-FFF2-40B4-BE49-F238E27FC236}">
                <a16:creationId xmlns:a16="http://schemas.microsoft.com/office/drawing/2014/main" id="{7585E9DD-CF22-4FF5-B3B0-163F5D7A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1" y="410401"/>
            <a:ext cx="8409613" cy="5796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Dispositiu COVID-19</a:t>
            </a:r>
          </a:p>
        </p:txBody>
      </p:sp>
      <p:sp>
        <p:nvSpPr>
          <p:cNvPr id="10244" name="QuadreDeText 110">
            <a:extLst>
              <a:ext uri="{FF2B5EF4-FFF2-40B4-BE49-F238E27FC236}">
                <a16:creationId xmlns:a16="http://schemas.microsoft.com/office/drawing/2014/main" id="{B702213C-F836-4BBB-8A0F-1F01BFB3D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2996952"/>
            <a:ext cx="1582737" cy="46831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Vot presencial segur</a:t>
            </a:r>
          </a:p>
        </p:txBody>
      </p:sp>
      <p:sp>
        <p:nvSpPr>
          <p:cNvPr id="10245" name="QuadreDeText 110">
            <a:extLst>
              <a:ext uri="{FF2B5EF4-FFF2-40B4-BE49-F238E27FC236}">
                <a16:creationId xmlns:a16="http://schemas.microsoft.com/office/drawing/2014/main" id="{F901121D-0C12-413F-B102-9822830E4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087" y="2312615"/>
            <a:ext cx="1582738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Oficina del Cens Electoral</a:t>
            </a:r>
          </a:p>
        </p:txBody>
      </p:sp>
      <p:sp>
        <p:nvSpPr>
          <p:cNvPr id="10246" name="QuadreDeText 110">
            <a:extLst>
              <a:ext uri="{FF2B5EF4-FFF2-40B4-BE49-F238E27FC236}">
                <a16:creationId xmlns:a16="http://schemas.microsoft.com/office/drawing/2014/main" id="{613128E3-E152-4633-85D5-413667ED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662" y="5973465"/>
            <a:ext cx="1582738" cy="358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Juntes Electorals</a:t>
            </a:r>
          </a:p>
        </p:txBody>
      </p:sp>
      <p:sp>
        <p:nvSpPr>
          <p:cNvPr id="10247" name="QuadreDeText 110">
            <a:extLst>
              <a:ext uri="{FF2B5EF4-FFF2-40B4-BE49-F238E27FC236}">
                <a16:creationId xmlns:a16="http://schemas.microsoft.com/office/drawing/2014/main" id="{C4E54D34-BBB4-45F8-92B2-5A780F546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4268068"/>
            <a:ext cx="1584325" cy="468312"/>
          </a:xfrm>
          <a:prstGeom prst="rect">
            <a:avLst/>
          </a:prstGeom>
          <a:noFill/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>
                <a:solidFill>
                  <a:srgbClr val="00676C"/>
                </a:solidFill>
              </a:rPr>
              <a:t>PROCICAT</a:t>
            </a:r>
          </a:p>
        </p:txBody>
      </p:sp>
      <p:sp>
        <p:nvSpPr>
          <p:cNvPr id="10248" name="QuadreDeText 110">
            <a:extLst>
              <a:ext uri="{FF2B5EF4-FFF2-40B4-BE49-F238E27FC236}">
                <a16:creationId xmlns:a16="http://schemas.microsoft.com/office/drawing/2014/main" id="{CF3DE689-BB85-4622-BE44-BAE34AAE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3620368"/>
            <a:ext cx="1584325" cy="466725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Oficina de seguretat</a:t>
            </a:r>
          </a:p>
        </p:txBody>
      </p:sp>
      <p:sp>
        <p:nvSpPr>
          <p:cNvPr id="10249" name="QuadreDeText 110">
            <a:extLst>
              <a:ext uri="{FF2B5EF4-FFF2-40B4-BE49-F238E27FC236}">
                <a16:creationId xmlns:a16="http://schemas.microsoft.com/office/drawing/2014/main" id="{50F55120-6368-4316-8496-AEF656FF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3553246"/>
            <a:ext cx="1584325" cy="466725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Centre Recollida Informació</a:t>
            </a:r>
          </a:p>
        </p:txBody>
      </p:sp>
      <p:sp>
        <p:nvSpPr>
          <p:cNvPr id="10250" name="QuadreDeText 110">
            <a:extLst>
              <a:ext uri="{FF2B5EF4-FFF2-40B4-BE49-F238E27FC236}">
                <a16:creationId xmlns:a16="http://schemas.microsoft.com/office/drawing/2014/main" id="{DFE690D7-8CBA-45AE-9B49-3258E14D2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3" y="3620368"/>
            <a:ext cx="1584325" cy="1116012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Sub-direcció general de Processos Electorals</a:t>
            </a:r>
          </a:p>
        </p:txBody>
      </p:sp>
      <p:sp>
        <p:nvSpPr>
          <p:cNvPr id="10251" name="QuadreDeText 110">
            <a:extLst>
              <a:ext uri="{FF2B5EF4-FFF2-40B4-BE49-F238E27FC236}">
                <a16:creationId xmlns:a16="http://schemas.microsoft.com/office/drawing/2014/main" id="{ED25CCAC-325C-48DE-8C08-705EF4155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5804941"/>
            <a:ext cx="1582737" cy="36036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Vot per correu</a:t>
            </a:r>
          </a:p>
        </p:txBody>
      </p:sp>
      <p:sp>
        <p:nvSpPr>
          <p:cNvPr id="10252" name="QuadreDeText 110">
            <a:extLst>
              <a:ext uri="{FF2B5EF4-FFF2-40B4-BE49-F238E27FC236}">
                <a16:creationId xmlns:a16="http://schemas.microsoft.com/office/drawing/2014/main" id="{D3BCEFC6-D246-48AA-B3C8-46926D05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00" y="2366590"/>
            <a:ext cx="1584325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000000"/>
                </a:solidFill>
              </a:rPr>
              <a:t>Ajuntaments</a:t>
            </a:r>
          </a:p>
        </p:txBody>
      </p:sp>
      <p:sp>
        <p:nvSpPr>
          <p:cNvPr id="10253" name="QuadreDeText 110">
            <a:extLst>
              <a:ext uri="{FF2B5EF4-FFF2-40B4-BE49-F238E27FC236}">
                <a16:creationId xmlns:a16="http://schemas.microsoft.com/office/drawing/2014/main" id="{A92B4D48-233C-4A6B-B318-168524A6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37" y="2996952"/>
            <a:ext cx="1584325" cy="468313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92B9E4"/>
                </a:solidFill>
              </a:rPr>
              <a:t>Auditoria de seguretat</a:t>
            </a:r>
          </a:p>
        </p:txBody>
      </p:sp>
      <p:sp>
        <p:nvSpPr>
          <p:cNvPr id="10254" name="QuadreDeText 110">
            <a:extLst>
              <a:ext uri="{FF2B5EF4-FFF2-40B4-BE49-F238E27FC236}">
                <a16:creationId xmlns:a16="http://schemas.microsoft.com/office/drawing/2014/main" id="{E2B568E8-6580-406A-AD5D-DD8711EB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075" y="5231160"/>
            <a:ext cx="1584325" cy="4683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000000"/>
                </a:solidFill>
              </a:rPr>
              <a:t>Partits Polítics</a:t>
            </a:r>
          </a:p>
        </p:txBody>
      </p:sp>
      <p:sp>
        <p:nvSpPr>
          <p:cNvPr id="10255" name="QuadreDeText 110">
            <a:extLst>
              <a:ext uri="{FF2B5EF4-FFF2-40B4-BE49-F238E27FC236}">
                <a16:creationId xmlns:a16="http://schemas.microsoft.com/office/drawing/2014/main" id="{2E169C73-92CF-4343-AB0B-F94DC366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5231160"/>
            <a:ext cx="1582737" cy="46831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Informació a partits</a:t>
            </a:r>
          </a:p>
        </p:txBody>
      </p:sp>
      <p:sp>
        <p:nvSpPr>
          <p:cNvPr id="10256" name="QuadreDeText 110">
            <a:extLst>
              <a:ext uri="{FF2B5EF4-FFF2-40B4-BE49-F238E27FC236}">
                <a16:creationId xmlns:a16="http://schemas.microsoft.com/office/drawing/2014/main" id="{205A4A9E-822B-4C57-9FD3-8F065AA5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4088234"/>
            <a:ext cx="1582737" cy="468312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Dispositiu Escrutini General</a:t>
            </a:r>
          </a:p>
        </p:txBody>
      </p:sp>
      <p:sp>
        <p:nvSpPr>
          <p:cNvPr id="10257" name="QuadreDeText 110">
            <a:extLst>
              <a:ext uri="{FF2B5EF4-FFF2-40B4-BE49-F238E27FC236}">
                <a16:creationId xmlns:a16="http://schemas.microsoft.com/office/drawing/2014/main" id="{0F0A820D-DD67-49B7-94E0-D9D5088D3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4616871"/>
            <a:ext cx="1582737" cy="468313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Dispositiu al Parlament</a:t>
            </a:r>
          </a:p>
        </p:txBody>
      </p:sp>
      <p:cxnSp>
        <p:nvCxnSpPr>
          <p:cNvPr id="10258" name="Conector recto de flecha 2">
            <a:extLst>
              <a:ext uri="{FF2B5EF4-FFF2-40B4-BE49-F238E27FC236}">
                <a16:creationId xmlns:a16="http://schemas.microsoft.com/office/drawing/2014/main" id="{F4F43361-704D-4AB1-BC61-E3DDF2C3B6E8}"/>
              </a:ext>
            </a:extLst>
          </p:cNvPr>
          <p:cNvCxnSpPr>
            <a:cxnSpLocks/>
            <a:stCxn id="10250" idx="3"/>
            <a:endCxn id="10267" idx="1"/>
          </p:cNvCxnSpPr>
          <p:nvPr/>
        </p:nvCxnSpPr>
        <p:spPr bwMode="auto">
          <a:xfrm>
            <a:off x="2198678" y="4178374"/>
            <a:ext cx="2058947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Conector: angular 5">
            <a:extLst>
              <a:ext uri="{FF2B5EF4-FFF2-40B4-BE49-F238E27FC236}">
                <a16:creationId xmlns:a16="http://schemas.microsoft.com/office/drawing/2014/main" id="{2870DD4D-85DE-4765-82D9-F4A55B745C01}"/>
              </a:ext>
            </a:extLst>
          </p:cNvPr>
          <p:cNvCxnSpPr>
            <a:cxnSpLocks/>
            <a:stCxn id="10247" idx="0"/>
            <a:endCxn id="10267" idx="1"/>
          </p:cNvCxnSpPr>
          <p:nvPr/>
        </p:nvCxnSpPr>
        <p:spPr bwMode="auto">
          <a:xfrm rot="5400000" flipH="1" flipV="1">
            <a:off x="3663503" y="3673946"/>
            <a:ext cx="89694" cy="1098550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Conector: angular 57">
            <a:extLst>
              <a:ext uri="{FF2B5EF4-FFF2-40B4-BE49-F238E27FC236}">
                <a16:creationId xmlns:a16="http://schemas.microsoft.com/office/drawing/2014/main" id="{5FE504A8-119B-4623-B317-AAD50C3F122B}"/>
              </a:ext>
            </a:extLst>
          </p:cNvPr>
          <p:cNvCxnSpPr>
            <a:cxnSpLocks/>
            <a:stCxn id="10248" idx="2"/>
            <a:endCxn id="10267" idx="1"/>
          </p:cNvCxnSpPr>
          <p:nvPr/>
        </p:nvCxnSpPr>
        <p:spPr bwMode="auto">
          <a:xfrm rot="16200000" flipH="1">
            <a:off x="3662710" y="3583458"/>
            <a:ext cx="91281" cy="1098550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Conector recto de flecha 58">
            <a:extLst>
              <a:ext uri="{FF2B5EF4-FFF2-40B4-BE49-F238E27FC236}">
                <a16:creationId xmlns:a16="http://schemas.microsoft.com/office/drawing/2014/main" id="{A8819E30-AB10-43D9-9655-A2EE02E72C4F}"/>
              </a:ext>
            </a:extLst>
          </p:cNvPr>
          <p:cNvCxnSpPr>
            <a:cxnSpLocks/>
            <a:stCxn id="10267" idx="0"/>
            <a:endCxn id="10253" idx="2"/>
          </p:cNvCxnSpPr>
          <p:nvPr/>
        </p:nvCxnSpPr>
        <p:spPr bwMode="auto">
          <a:xfrm flipH="1" flipV="1">
            <a:off x="5048200" y="3465265"/>
            <a:ext cx="794" cy="317028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Conector recto de flecha 59">
            <a:extLst>
              <a:ext uri="{FF2B5EF4-FFF2-40B4-BE49-F238E27FC236}">
                <a16:creationId xmlns:a16="http://schemas.microsoft.com/office/drawing/2014/main" id="{88E1579F-F930-470D-9CD2-0EAF986E26D1}"/>
              </a:ext>
            </a:extLst>
          </p:cNvPr>
          <p:cNvCxnSpPr>
            <a:cxnSpLocks/>
            <a:stCxn id="10253" idx="3"/>
            <a:endCxn id="10244" idx="1"/>
          </p:cNvCxnSpPr>
          <p:nvPr/>
        </p:nvCxnSpPr>
        <p:spPr bwMode="auto">
          <a:xfrm>
            <a:off x="5840362" y="3231109"/>
            <a:ext cx="722313" cy="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Conector recto de flecha 60">
            <a:extLst>
              <a:ext uri="{FF2B5EF4-FFF2-40B4-BE49-F238E27FC236}">
                <a16:creationId xmlns:a16="http://schemas.microsoft.com/office/drawing/2014/main" id="{EF491087-A1A7-47F9-B7BC-2EB56D619591}"/>
              </a:ext>
            </a:extLst>
          </p:cNvPr>
          <p:cNvCxnSpPr>
            <a:cxnSpLocks/>
            <a:stCxn id="10252" idx="2"/>
            <a:endCxn id="10253" idx="0"/>
          </p:cNvCxnSpPr>
          <p:nvPr/>
        </p:nvCxnSpPr>
        <p:spPr bwMode="auto">
          <a:xfrm>
            <a:off x="5040263" y="2726953"/>
            <a:ext cx="7937" cy="269999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Conector: angular 61">
            <a:extLst>
              <a:ext uri="{FF2B5EF4-FFF2-40B4-BE49-F238E27FC236}">
                <a16:creationId xmlns:a16="http://schemas.microsoft.com/office/drawing/2014/main" id="{D447E2D3-48B8-419B-9664-F76DA20BDF9D}"/>
              </a:ext>
            </a:extLst>
          </p:cNvPr>
          <p:cNvCxnSpPr>
            <a:cxnSpLocks/>
            <a:stCxn id="10267" idx="3"/>
            <a:endCxn id="10249" idx="1"/>
          </p:cNvCxnSpPr>
          <p:nvPr/>
        </p:nvCxnSpPr>
        <p:spPr bwMode="auto">
          <a:xfrm flipV="1">
            <a:off x="5840362" y="3786609"/>
            <a:ext cx="722313" cy="39176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Conector: angular 64">
            <a:extLst>
              <a:ext uri="{FF2B5EF4-FFF2-40B4-BE49-F238E27FC236}">
                <a16:creationId xmlns:a16="http://schemas.microsoft.com/office/drawing/2014/main" id="{4CABBC38-A902-43B2-90CE-47EE83B170C8}"/>
              </a:ext>
            </a:extLst>
          </p:cNvPr>
          <p:cNvCxnSpPr>
            <a:cxnSpLocks/>
            <a:stCxn id="10267" idx="3"/>
            <a:endCxn id="10257" idx="1"/>
          </p:cNvCxnSpPr>
          <p:nvPr/>
        </p:nvCxnSpPr>
        <p:spPr bwMode="auto">
          <a:xfrm>
            <a:off x="5840362" y="4178374"/>
            <a:ext cx="722313" cy="67265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QuadreDeText 110">
            <a:extLst>
              <a:ext uri="{FF2B5EF4-FFF2-40B4-BE49-F238E27FC236}">
                <a16:creationId xmlns:a16="http://schemas.microsoft.com/office/drawing/2014/main" id="{16B34AED-4927-44DF-9784-780BEF12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3782293"/>
            <a:ext cx="1582737" cy="79216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92B9E4"/>
                </a:solidFill>
              </a:rPr>
              <a:t>Dispositius, material i instruccions de seguretat</a:t>
            </a:r>
          </a:p>
        </p:txBody>
      </p:sp>
      <p:sp>
        <p:nvSpPr>
          <p:cNvPr id="10268" name="QuadreDeText 110">
            <a:extLst>
              <a:ext uri="{FF2B5EF4-FFF2-40B4-BE49-F238E27FC236}">
                <a16:creationId xmlns:a16="http://schemas.microsoft.com/office/drawing/2014/main" id="{4499EDF4-9FD3-4591-A76A-D1436C43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5053360"/>
            <a:ext cx="1584325" cy="82391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92B9E4"/>
                </a:solidFill>
              </a:rPr>
              <a:t>Informació de seguretat i protocols de vot segur</a:t>
            </a:r>
          </a:p>
        </p:txBody>
      </p:sp>
      <p:cxnSp>
        <p:nvCxnSpPr>
          <p:cNvPr id="10269" name="Conector: angular 81">
            <a:extLst>
              <a:ext uri="{FF2B5EF4-FFF2-40B4-BE49-F238E27FC236}">
                <a16:creationId xmlns:a16="http://schemas.microsoft.com/office/drawing/2014/main" id="{3ED17682-AF49-4097-912A-59399181C20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543657" y="4620650"/>
            <a:ext cx="728936" cy="960396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Conector recto de flecha 126">
            <a:extLst>
              <a:ext uri="{FF2B5EF4-FFF2-40B4-BE49-F238E27FC236}">
                <a16:creationId xmlns:a16="http://schemas.microsoft.com/office/drawing/2014/main" id="{9755541C-0762-4C0F-8961-5BF46E8F6361}"/>
              </a:ext>
            </a:extLst>
          </p:cNvPr>
          <p:cNvCxnSpPr>
            <a:cxnSpLocks/>
            <a:stCxn id="10247" idx="2"/>
            <a:endCxn id="10268" idx="0"/>
          </p:cNvCxnSpPr>
          <p:nvPr/>
        </p:nvCxnSpPr>
        <p:spPr bwMode="auto">
          <a:xfrm>
            <a:off x="3159075" y="4736380"/>
            <a:ext cx="0" cy="31698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1" name="QuadreDeText 110">
            <a:extLst>
              <a:ext uri="{FF2B5EF4-FFF2-40B4-BE49-F238E27FC236}">
                <a16:creationId xmlns:a16="http://schemas.microsoft.com/office/drawing/2014/main" id="{3DB6FD76-59FE-451C-87B2-1EB16E20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6236990"/>
            <a:ext cx="1582737" cy="36036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Altres mesures</a:t>
            </a:r>
          </a:p>
        </p:txBody>
      </p:sp>
      <p:cxnSp>
        <p:nvCxnSpPr>
          <p:cNvPr id="10272" name="Conector: angular 141">
            <a:extLst>
              <a:ext uri="{FF2B5EF4-FFF2-40B4-BE49-F238E27FC236}">
                <a16:creationId xmlns:a16="http://schemas.microsoft.com/office/drawing/2014/main" id="{483FB68E-3E8A-40E0-B1B7-4D837F37F6F1}"/>
              </a:ext>
            </a:extLst>
          </p:cNvPr>
          <p:cNvCxnSpPr>
            <a:cxnSpLocks/>
            <a:stCxn id="10246" idx="3"/>
            <a:endCxn id="10256" idx="3"/>
          </p:cNvCxnSpPr>
          <p:nvPr/>
        </p:nvCxnSpPr>
        <p:spPr bwMode="auto">
          <a:xfrm flipH="1" flipV="1">
            <a:off x="8145412" y="4322390"/>
            <a:ext cx="26988" cy="1830463"/>
          </a:xfrm>
          <a:prstGeom prst="bentConnector3">
            <a:avLst>
              <a:gd name="adj1" fmla="val -847043"/>
            </a:avLst>
          </a:prstGeom>
          <a:noFill/>
          <a:ln w="635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3" name="Conector recto de flecha 157">
            <a:extLst>
              <a:ext uri="{FF2B5EF4-FFF2-40B4-BE49-F238E27FC236}">
                <a16:creationId xmlns:a16="http://schemas.microsoft.com/office/drawing/2014/main" id="{AD085F86-2079-4F93-BF25-D0592B0F28F6}"/>
              </a:ext>
            </a:extLst>
          </p:cNvPr>
          <p:cNvCxnSpPr>
            <a:cxnSpLocks/>
            <a:stCxn id="10255" idx="3"/>
            <a:endCxn id="10254" idx="1"/>
          </p:cNvCxnSpPr>
          <p:nvPr/>
        </p:nvCxnSpPr>
        <p:spPr bwMode="auto">
          <a:xfrm>
            <a:off x="5840362" y="5465316"/>
            <a:ext cx="747713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4" name="Conector: angular 171">
            <a:extLst>
              <a:ext uri="{FF2B5EF4-FFF2-40B4-BE49-F238E27FC236}">
                <a16:creationId xmlns:a16="http://schemas.microsoft.com/office/drawing/2014/main" id="{A5B1E166-8A67-47AB-A6AC-4059EEE98D24}"/>
              </a:ext>
            </a:extLst>
          </p:cNvPr>
          <p:cNvCxnSpPr>
            <a:cxnSpLocks/>
            <a:stCxn id="10268" idx="3"/>
            <a:endCxn id="10255" idx="1"/>
          </p:cNvCxnSpPr>
          <p:nvPr/>
        </p:nvCxnSpPr>
        <p:spPr bwMode="auto">
          <a:xfrm>
            <a:off x="3951237" y="5465316"/>
            <a:ext cx="306388" cy="1270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Conector: angular 186">
            <a:extLst>
              <a:ext uri="{FF2B5EF4-FFF2-40B4-BE49-F238E27FC236}">
                <a16:creationId xmlns:a16="http://schemas.microsoft.com/office/drawing/2014/main" id="{948D0C52-0F8E-4F74-90E6-6008A4681EEF}"/>
              </a:ext>
            </a:extLst>
          </p:cNvPr>
          <p:cNvCxnSpPr>
            <a:cxnSpLocks/>
            <a:stCxn id="10251" idx="3"/>
            <a:endCxn id="10246" idx="1"/>
          </p:cNvCxnSpPr>
          <p:nvPr/>
        </p:nvCxnSpPr>
        <p:spPr bwMode="auto">
          <a:xfrm>
            <a:off x="5840362" y="5985123"/>
            <a:ext cx="749300" cy="16773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Conector: angular 189">
            <a:extLst>
              <a:ext uri="{FF2B5EF4-FFF2-40B4-BE49-F238E27FC236}">
                <a16:creationId xmlns:a16="http://schemas.microsoft.com/office/drawing/2014/main" id="{A4F844A5-192D-4351-A103-F018609690F0}"/>
              </a:ext>
            </a:extLst>
          </p:cNvPr>
          <p:cNvCxnSpPr>
            <a:cxnSpLocks/>
            <a:stCxn id="10271" idx="3"/>
            <a:endCxn id="10246" idx="1"/>
          </p:cNvCxnSpPr>
          <p:nvPr/>
        </p:nvCxnSpPr>
        <p:spPr bwMode="auto">
          <a:xfrm flipV="1">
            <a:off x="5840362" y="6152852"/>
            <a:ext cx="749300" cy="26352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Conector: angular 192">
            <a:extLst>
              <a:ext uri="{FF2B5EF4-FFF2-40B4-BE49-F238E27FC236}">
                <a16:creationId xmlns:a16="http://schemas.microsoft.com/office/drawing/2014/main" id="{17087BAE-E460-4345-B6A3-53FA6F9EDAB6}"/>
              </a:ext>
            </a:extLst>
          </p:cNvPr>
          <p:cNvCxnSpPr>
            <a:cxnSpLocks/>
            <a:stCxn id="10250" idx="2"/>
            <a:endCxn id="10251" idx="1"/>
          </p:cNvCxnSpPr>
          <p:nvPr/>
        </p:nvCxnSpPr>
        <p:spPr bwMode="auto">
          <a:xfrm rot="16200000" flipH="1">
            <a:off x="2207699" y="3935196"/>
            <a:ext cx="1248743" cy="2851109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Conector: angular 195">
            <a:extLst>
              <a:ext uri="{FF2B5EF4-FFF2-40B4-BE49-F238E27FC236}">
                <a16:creationId xmlns:a16="http://schemas.microsoft.com/office/drawing/2014/main" id="{BD05CDA3-B7B9-4D3B-8AB0-AF4008ECD926}"/>
              </a:ext>
            </a:extLst>
          </p:cNvPr>
          <p:cNvCxnSpPr>
            <a:cxnSpLocks/>
            <a:stCxn id="10250" idx="2"/>
            <a:endCxn id="10271" idx="1"/>
          </p:cNvCxnSpPr>
          <p:nvPr/>
        </p:nvCxnSpPr>
        <p:spPr bwMode="auto">
          <a:xfrm rot="16200000" flipH="1">
            <a:off x="1991675" y="4151220"/>
            <a:ext cx="1680791" cy="2851109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Conector recto de flecha 199">
            <a:extLst>
              <a:ext uri="{FF2B5EF4-FFF2-40B4-BE49-F238E27FC236}">
                <a16:creationId xmlns:a16="http://schemas.microsoft.com/office/drawing/2014/main" id="{2E243E8F-1117-4D80-89DA-2DCA9C773A26}"/>
              </a:ext>
            </a:extLst>
          </p:cNvPr>
          <p:cNvCxnSpPr>
            <a:cxnSpLocks/>
            <a:stCxn id="10252" idx="3"/>
            <a:endCxn id="10245" idx="1"/>
          </p:cNvCxnSpPr>
          <p:nvPr/>
        </p:nvCxnSpPr>
        <p:spPr bwMode="auto">
          <a:xfrm>
            <a:off x="5832425" y="2546772"/>
            <a:ext cx="728662" cy="0"/>
          </a:xfrm>
          <a:prstGeom prst="straightConnector1">
            <a:avLst/>
          </a:prstGeom>
          <a:noFill/>
          <a:ln w="6350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0" name="QuadreDeText 110">
            <a:extLst>
              <a:ext uri="{FF2B5EF4-FFF2-40B4-BE49-F238E27FC236}">
                <a16:creationId xmlns:a16="http://schemas.microsoft.com/office/drawing/2014/main" id="{173F9AFD-2536-4EA5-92D5-9EF9B095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2843853"/>
            <a:ext cx="1331913" cy="179387"/>
          </a:xfrm>
          <a:prstGeom prst="rect">
            <a:avLst/>
          </a:prstGeom>
          <a:noFill/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sz="900" dirty="0">
                <a:solidFill>
                  <a:srgbClr val="00676C"/>
                </a:solidFill>
              </a:rPr>
              <a:t>Generalitat</a:t>
            </a:r>
          </a:p>
        </p:txBody>
      </p:sp>
      <p:sp>
        <p:nvSpPr>
          <p:cNvPr id="10281" name="QuadreDeText 110">
            <a:extLst>
              <a:ext uri="{FF2B5EF4-FFF2-40B4-BE49-F238E27FC236}">
                <a16:creationId xmlns:a16="http://schemas.microsoft.com/office/drawing/2014/main" id="{8686FDAD-68EF-4068-A8B9-77F73C711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2596203"/>
            <a:ext cx="1331913" cy="179387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sz="900" dirty="0"/>
              <a:t>Organització</a:t>
            </a:r>
          </a:p>
        </p:txBody>
      </p:sp>
      <p:sp>
        <p:nvSpPr>
          <p:cNvPr id="10282" name="QuadreDeText 110">
            <a:extLst>
              <a:ext uri="{FF2B5EF4-FFF2-40B4-BE49-F238E27FC236}">
                <a16:creationId xmlns:a16="http://schemas.microsoft.com/office/drawing/2014/main" id="{D5A383B1-A037-4AF6-A178-60C2DDA0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2359665"/>
            <a:ext cx="1331913" cy="1793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rgbClr val="000000"/>
                </a:solidFill>
              </a:rPr>
              <a:t>Altra Administració</a:t>
            </a:r>
          </a:p>
        </p:txBody>
      </p:sp>
      <p:sp>
        <p:nvSpPr>
          <p:cNvPr id="10283" name="QuadreDeText 110">
            <a:extLst>
              <a:ext uri="{FF2B5EF4-FFF2-40B4-BE49-F238E27FC236}">
                <a16:creationId xmlns:a16="http://schemas.microsoft.com/office/drawing/2014/main" id="{5BBF7AC1-9C4A-4E51-9548-57FBF2568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2827978"/>
            <a:ext cx="1331913" cy="179387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900" b="1">
                <a:solidFill>
                  <a:srgbClr val="92B9E4"/>
                </a:solidFill>
              </a:rPr>
              <a:t>M</a:t>
            </a:r>
            <a:r>
              <a:rPr lang="ca-ES" altLang="ca-ES" sz="900" b="1">
                <a:solidFill>
                  <a:srgbClr val="92B9E4"/>
                </a:solidFill>
              </a:rPr>
              <a:t>esures seguretat</a:t>
            </a:r>
          </a:p>
        </p:txBody>
      </p:sp>
      <p:sp>
        <p:nvSpPr>
          <p:cNvPr id="10284" name="QuadreDeText 110">
            <a:extLst>
              <a:ext uri="{FF2B5EF4-FFF2-40B4-BE49-F238E27FC236}">
                <a16:creationId xmlns:a16="http://schemas.microsoft.com/office/drawing/2014/main" id="{ADCE3C80-F223-4E9D-AE61-AC7716B2A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2359665"/>
            <a:ext cx="13319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rgbClr val="000000"/>
                </a:solidFill>
              </a:rPr>
              <a:t>Llegenda:</a:t>
            </a:r>
          </a:p>
        </p:txBody>
      </p:sp>
      <p:sp>
        <p:nvSpPr>
          <p:cNvPr id="10285" name="QuadreDeText 110">
            <a:extLst>
              <a:ext uri="{FF2B5EF4-FFF2-40B4-BE49-F238E27FC236}">
                <a16:creationId xmlns:a16="http://schemas.microsoft.com/office/drawing/2014/main" id="{DDF21956-0919-44CE-A269-1D9940B2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2596203"/>
            <a:ext cx="1331913" cy="179387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900" b="1" dirty="0" err="1">
                <a:solidFill>
                  <a:schemeClr val="bg1"/>
                </a:solidFill>
              </a:rPr>
              <a:t>Vot</a:t>
            </a:r>
            <a:r>
              <a:rPr lang="es-ES" altLang="ca-ES" sz="900" b="1" dirty="0">
                <a:solidFill>
                  <a:schemeClr val="bg1"/>
                </a:solidFill>
              </a:rPr>
              <a:t> segur</a:t>
            </a:r>
            <a:endParaRPr lang="ca-ES" altLang="ca-ES" sz="900" b="1" dirty="0">
              <a:solidFill>
                <a:schemeClr val="bg1"/>
              </a:solidFill>
            </a:endParaRPr>
          </a:p>
        </p:txBody>
      </p:sp>
      <p:sp>
        <p:nvSpPr>
          <p:cNvPr id="10287" name="QuadreDeText 110">
            <a:extLst>
              <a:ext uri="{FF2B5EF4-FFF2-40B4-BE49-F238E27FC236}">
                <a16:creationId xmlns:a16="http://schemas.microsoft.com/office/drawing/2014/main" id="{6F41946B-9F76-4A7C-8725-1068CB86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3" y="3113828"/>
            <a:ext cx="1584325" cy="358775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Dept. A. Exterior</a:t>
            </a:r>
          </a:p>
        </p:txBody>
      </p:sp>
      <p:cxnSp>
        <p:nvCxnSpPr>
          <p:cNvPr id="10288" name="Conector recto de flecha 226">
            <a:extLst>
              <a:ext uri="{FF2B5EF4-FFF2-40B4-BE49-F238E27FC236}">
                <a16:creationId xmlns:a16="http://schemas.microsoft.com/office/drawing/2014/main" id="{777D277E-F06B-4704-91F8-ED0F2733AA23}"/>
              </a:ext>
            </a:extLst>
          </p:cNvPr>
          <p:cNvCxnSpPr>
            <a:cxnSpLocks/>
          </p:cNvCxnSpPr>
          <p:nvPr/>
        </p:nvCxnSpPr>
        <p:spPr bwMode="auto">
          <a:xfrm>
            <a:off x="1427927" y="3545755"/>
            <a:ext cx="0" cy="74613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ector: angular 61">
            <a:extLst>
              <a:ext uri="{FF2B5EF4-FFF2-40B4-BE49-F238E27FC236}">
                <a16:creationId xmlns:a16="http://schemas.microsoft.com/office/drawing/2014/main" id="{24768848-B42D-4DF6-856A-CAA9A0EB8AD9}"/>
              </a:ext>
            </a:extLst>
          </p:cNvPr>
          <p:cNvCxnSpPr>
            <a:cxnSpLocks/>
            <a:stCxn id="10267" idx="3"/>
            <a:endCxn id="10256" idx="1"/>
          </p:cNvCxnSpPr>
          <p:nvPr/>
        </p:nvCxnSpPr>
        <p:spPr bwMode="auto">
          <a:xfrm>
            <a:off x="5840362" y="4178374"/>
            <a:ext cx="722313" cy="144016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Oval 26">
            <a:extLst>
              <a:ext uri="{FF2B5EF4-FFF2-40B4-BE49-F238E27FC236}">
                <a16:creationId xmlns:a16="http://schemas.microsoft.com/office/drawing/2014/main" id="{F186E829-C65A-C18A-AEF4-DC63C0F8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84482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5FB83B2C-DBE5-FDF4-BD21-5248891AF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48478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015033CF-9AEB-757F-8326-EF6E6D0F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76470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933E07EF-5D52-CAFA-E228-487622433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12474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3919282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65B8C-A97D-2BE7-165F-F2C468B48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A89168E-15AA-399C-7D5F-9D46D7A90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Els escenaris</a:t>
            </a:r>
          </a:p>
        </p:txBody>
      </p:sp>
    </p:spTree>
    <p:extLst>
      <p:ext uri="{BB962C8B-B14F-4D97-AF65-F5344CB8AC3E}">
        <p14:creationId xmlns:p14="http://schemas.microsoft.com/office/powerpoint/2010/main" val="2350876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>
            <a:noAutofit/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eixos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D4BBAA5-A6B4-42D3-8D4C-50F823E99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68116"/>
              </p:ext>
            </p:extLst>
          </p:nvPr>
        </p:nvGraphicFramePr>
        <p:xfrm>
          <a:off x="827087" y="2132861"/>
          <a:ext cx="7489825" cy="75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Objectiu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egitimitat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</a:tbl>
          </a:graphicData>
        </a:graphic>
      </p:graphicFrame>
      <p:sp>
        <p:nvSpPr>
          <p:cNvPr id="4" name="Cuadro de texto 3">
            <a:extLst>
              <a:ext uri="{FF2B5EF4-FFF2-40B4-BE49-F238E27FC236}">
                <a16:creationId xmlns:a16="http://schemas.microsoft.com/office/drawing/2014/main" id="{65D33EF7-08B0-CBE2-4269-E8B477F9F956}"/>
              </a:ext>
            </a:extLst>
          </p:cNvPr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Taller 1. Eixos, actors, dispositius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AA890F9C-EB21-A63E-3194-52031AAC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918FEF32-075A-98B1-9DAE-B2FBE4D1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30492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1110546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Deliberació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Sufragi passiu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Sufragi actiu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Organització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</a:t>
            </a: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estadis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D76C9520-5B2E-33AD-F70D-4897F79A0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9445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8272CD9F-94BA-0955-5B43-EC369774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30492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2085877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D4BBAA5-A6B4-42D3-8D4C-50F823E99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9880"/>
              </p:ext>
            </p:extLst>
          </p:nvPr>
        </p:nvGraphicFramePr>
        <p:xfrm>
          <a:off x="827087" y="2597394"/>
          <a:ext cx="7489825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Objectiu</a:t>
                      </a:r>
                    </a:p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379A67B-2CC7-4C90-85B8-84C601CB2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68234"/>
              </p:ext>
            </p:extLst>
          </p:nvPr>
        </p:nvGraphicFramePr>
        <p:xfrm>
          <a:off x="827087" y="5727407"/>
          <a:ext cx="7489822" cy="509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799">
                  <a:extLst>
                    <a:ext uri="{9D8B030D-6E8A-4147-A177-3AD203B41FA5}">
                      <a16:colId xmlns:a16="http://schemas.microsoft.com/office/drawing/2014/main" val="2860073491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259045953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352562375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2064580375"/>
                    </a:ext>
                  </a:extLst>
                </a:gridCol>
                <a:gridCol w="1498626">
                  <a:extLst>
                    <a:ext uri="{9D8B030D-6E8A-4147-A177-3AD203B41FA5}">
                      <a16:colId xmlns:a16="http://schemas.microsoft.com/office/drawing/2014/main" val="288668433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sense afectacions</a:t>
                      </a:r>
                      <a:endParaRPr lang="ca-ES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sense impacte</a:t>
                      </a:r>
                      <a:endParaRPr lang="ca-ES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menors</a:t>
                      </a:r>
                      <a:endParaRPr lang="ca-ES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crítiques</a:t>
                      </a:r>
                      <a:endParaRPr lang="ca-ES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molt crítiques</a:t>
                      </a:r>
                      <a:endParaRPr lang="ca-ES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88592"/>
                  </a:ext>
                </a:extLst>
              </a:tr>
            </a:tbl>
          </a:graphicData>
        </a:graphic>
      </p:graphicFrame>
      <p:sp>
        <p:nvSpPr>
          <p:cNvPr id="3" name="Oval 26">
            <a:extLst>
              <a:ext uri="{FF2B5EF4-FFF2-40B4-BE49-F238E27FC236}">
                <a16:creationId xmlns:a16="http://schemas.microsoft.com/office/drawing/2014/main" id="{E0BD9808-ED2C-935B-862F-F0F6B3FC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9445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4B297047-A30F-5473-0130-F8C5CEA11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166462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67BF2E6E-BF46-B675-28D6-FDF0861BC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202466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4D30CE6D-334A-89FE-AAE9-91888CFA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130458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2987242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001" y="410401"/>
            <a:ext cx="8409613" cy="579601"/>
          </a:xfrm>
        </p:spPr>
        <p:txBody>
          <a:bodyPr>
            <a:noAutofit/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368"/>
          <a:stretch/>
        </p:blipFill>
        <p:spPr>
          <a:xfrm>
            <a:off x="1160192" y="1741044"/>
            <a:ext cx="7252887" cy="2157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45134" y="4088105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9285CA36-19BD-2C6C-484A-499A6D798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991B80EE-E842-A8D6-AD18-51D3F4E58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2970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293353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51DECC-22E3-6323-6B7B-274ABD4B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C24F7C-246C-907F-8A16-957A6E53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Resultats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98934F24-2470-7901-8E4D-253AAF5A6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86116"/>
              </p:ext>
            </p:extLst>
          </p:nvPr>
        </p:nvGraphicFramePr>
        <p:xfrm>
          <a:off x="323850" y="1303338"/>
          <a:ext cx="2808287" cy="5074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2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4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50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42367"/>
          <a:stretch/>
        </p:blipFill>
        <p:spPr>
          <a:xfrm>
            <a:off x="1170072" y="2113400"/>
            <a:ext cx="6624000" cy="35587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0C2E8A-A543-4AB7-B06C-0A98CC66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1170072" y="1700808"/>
            <a:ext cx="6624000" cy="433332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001" y="410401"/>
            <a:ext cx="8409613" cy="579601"/>
          </a:xfrm>
        </p:spPr>
        <p:txBody>
          <a:bodyPr>
            <a:noAutofit/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85046" y="5720807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6253EA5E-6D06-20D4-0783-59A0F26A9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B49E4CDB-02E8-5FA7-8E8B-D8AEBFC75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2970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2400033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3" b="2022"/>
          <a:stretch/>
        </p:blipFill>
        <p:spPr>
          <a:xfrm>
            <a:off x="1169162" y="2111339"/>
            <a:ext cx="6624736" cy="38937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0C2E8A-A543-4AB7-B06C-0A98CC66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1169162" y="1704247"/>
            <a:ext cx="6624736" cy="43337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001" y="410401"/>
            <a:ext cx="8409613" cy="579601"/>
          </a:xfrm>
        </p:spPr>
        <p:txBody>
          <a:bodyPr>
            <a:noAutofit/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85046" y="5960313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6F35EECD-8694-5A40-9B95-F41E48716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A6E86B9F-67C2-93E5-D7D9-A9C29DADB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2970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1097463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Quadre de comandament</a:t>
            </a:r>
          </a:p>
        </p:txBody>
      </p:sp>
      <p:sp>
        <p:nvSpPr>
          <p:cNvPr id="6" name="Subtítol 5"/>
          <p:cNvSpPr>
            <a:spLocks noGrp="1"/>
          </p:cNvSpPr>
          <p:nvPr>
            <p:ph idx="1"/>
          </p:nvPr>
        </p:nvSpPr>
        <p:spPr>
          <a:xfrm>
            <a:off x="356400" y="1301933"/>
            <a:ext cx="8464072" cy="4431324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Escenaris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24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ca-ES" sz="1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Tasques i riscos    </a:t>
            </a:r>
            <a:r>
              <a:rPr lang="ca-ES" sz="11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 en el moment d’ajornar les eleccions</a:t>
            </a:r>
            <a:endParaRPr lang="ca-ES" sz="24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11D8A60-2DEF-BA6F-2720-B4C4197D4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18406"/>
              </p:ext>
            </p:extLst>
          </p:nvPr>
        </p:nvGraphicFramePr>
        <p:xfrm>
          <a:off x="431682" y="1759239"/>
          <a:ext cx="8383588" cy="662735"/>
        </p:xfrm>
        <a:graphic>
          <a:graphicData uri="http://schemas.openxmlformats.org/drawingml/2006/table">
            <a:tbl>
              <a:tblPr/>
              <a:tblGrid>
                <a:gridCol w="1577957">
                  <a:extLst>
                    <a:ext uri="{9D8B030D-6E8A-4147-A177-3AD203B41FA5}">
                      <a16:colId xmlns:a16="http://schemas.microsoft.com/office/drawing/2014/main" val="1109649796"/>
                    </a:ext>
                  </a:extLst>
                </a:gridCol>
                <a:gridCol w="753116">
                  <a:extLst>
                    <a:ext uri="{9D8B030D-6E8A-4147-A177-3AD203B41FA5}">
                      <a16:colId xmlns:a16="http://schemas.microsoft.com/office/drawing/2014/main" val="1476721132"/>
                    </a:ext>
                  </a:extLst>
                </a:gridCol>
                <a:gridCol w="951740">
                  <a:extLst>
                    <a:ext uri="{9D8B030D-6E8A-4147-A177-3AD203B41FA5}">
                      <a16:colId xmlns:a16="http://schemas.microsoft.com/office/drawing/2014/main" val="770794414"/>
                    </a:ext>
                  </a:extLst>
                </a:gridCol>
                <a:gridCol w="662080">
                  <a:extLst>
                    <a:ext uri="{9D8B030D-6E8A-4147-A177-3AD203B41FA5}">
                      <a16:colId xmlns:a16="http://schemas.microsoft.com/office/drawing/2014/main" val="2063384125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3747680119"/>
                    </a:ext>
                  </a:extLst>
                </a:gridCol>
                <a:gridCol w="717253">
                  <a:extLst>
                    <a:ext uri="{9D8B030D-6E8A-4147-A177-3AD203B41FA5}">
                      <a16:colId xmlns:a16="http://schemas.microsoft.com/office/drawing/2014/main" val="462774373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63941322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3919974253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598390189"/>
                    </a:ext>
                  </a:extLst>
                </a:gridCol>
                <a:gridCol w="882773">
                  <a:extLst>
                    <a:ext uri="{9D8B030D-6E8A-4147-A177-3AD203B41FA5}">
                      <a16:colId xmlns:a16="http://schemas.microsoft.com/office/drawing/2014/main" val="1546768439"/>
                    </a:ext>
                  </a:extLst>
                </a:gridCol>
              </a:tblGrid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Escenari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EPC21-Novanormal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EPC21-Local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EPC21-Tram4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EPC21-Tram3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EPC21-Tram2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EPC21-Tram1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EPC21-Atura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EPC21-Confinam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45351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Mobilitat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415766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Activitat social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92470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Qüestions electorals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17874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Protocol Eleccions COVID19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19592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626B39E5-10F9-6D49-B815-A7D39E2851CB}"/>
              </a:ext>
            </a:extLst>
          </p:cNvPr>
          <p:cNvSpPr txBox="1"/>
          <p:nvPr/>
        </p:nvSpPr>
        <p:spPr>
          <a:xfrm>
            <a:off x="2922574" y="1891924"/>
            <a:ext cx="4273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ca-E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Progressió d’acord amb</a:t>
            </a:r>
            <a:endParaRPr lang="ca-ES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ca-E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valor de l’RT varia significativament i persistentment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ca-ES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nombre d’ hospitalitzacions varia </a:t>
            </a:r>
            <a:r>
              <a:rPr lang="ca-E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significativament i persistentment</a:t>
            </a:r>
            <a:endParaRPr lang="ca-ES" sz="1400" dirty="0">
              <a:solidFill>
                <a:srgbClr val="000000"/>
              </a:solidFill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2F4CBB5-B9F7-C3C6-669C-4AF38F203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73694"/>
              </p:ext>
            </p:extLst>
          </p:nvPr>
        </p:nvGraphicFramePr>
        <p:xfrm>
          <a:off x="410196" y="2820880"/>
          <a:ext cx="3982107" cy="3531822"/>
        </p:xfrm>
        <a:graphic>
          <a:graphicData uri="http://schemas.openxmlformats.org/drawingml/2006/table">
            <a:tbl>
              <a:tblPr firstRow="1" firstCol="1" bandRow="1"/>
              <a:tblGrid>
                <a:gridCol w="1327578">
                  <a:extLst>
                    <a:ext uri="{9D8B030D-6E8A-4147-A177-3AD203B41FA5}">
                      <a16:colId xmlns:a16="http://schemas.microsoft.com/office/drawing/2014/main" val="3523240805"/>
                    </a:ext>
                  </a:extLst>
                </a:gridCol>
                <a:gridCol w="884427">
                  <a:extLst>
                    <a:ext uri="{9D8B030D-6E8A-4147-A177-3AD203B41FA5}">
                      <a16:colId xmlns:a16="http://schemas.microsoft.com/office/drawing/2014/main" val="1185247060"/>
                    </a:ext>
                  </a:extLst>
                </a:gridCol>
                <a:gridCol w="885051">
                  <a:extLst>
                    <a:ext uri="{9D8B030D-6E8A-4147-A177-3AD203B41FA5}">
                      <a16:colId xmlns:a16="http://schemas.microsoft.com/office/drawing/2014/main" val="3292168947"/>
                    </a:ext>
                  </a:extLst>
                </a:gridCol>
                <a:gridCol w="885051">
                  <a:extLst>
                    <a:ext uri="{9D8B030D-6E8A-4147-A177-3AD203B41FA5}">
                      <a16:colId xmlns:a16="http://schemas.microsoft.com/office/drawing/2014/main" val="372166786"/>
                    </a:ext>
                  </a:extLst>
                </a:gridCol>
              </a:tblGrid>
              <a:tr h="229424"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0470"/>
                  </a:ext>
                </a:extLst>
              </a:tr>
              <a:tr h="15010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7355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64213"/>
                  </a:ext>
                </a:extLst>
              </a:tr>
              <a:tr h="15010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6739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35612"/>
                  </a:ext>
                </a:extLst>
              </a:tr>
              <a:tr h="150109">
                <a:tc rowSpan="9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0197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1080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54426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9282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2813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39422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7993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48556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20253"/>
                  </a:ext>
                </a:extLst>
              </a:tr>
              <a:tr h="150109">
                <a:tc rowSpan="5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80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18082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7997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76235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92894"/>
                  </a:ext>
                </a:extLst>
              </a:tr>
              <a:tr h="150109">
                <a:tc rowSpan="4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443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2265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889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40440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A7EFE95B-5DB7-FC6A-79E6-00251CB0D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649956"/>
              </p:ext>
            </p:extLst>
          </p:nvPr>
        </p:nvGraphicFramePr>
        <p:xfrm>
          <a:off x="4730890" y="2820888"/>
          <a:ext cx="3981428" cy="3531814"/>
        </p:xfrm>
        <a:graphic>
          <a:graphicData uri="http://schemas.openxmlformats.org/drawingml/2006/table">
            <a:tbl>
              <a:tblPr firstRow="1" firstCol="1" bandRow="1"/>
              <a:tblGrid>
                <a:gridCol w="1327352">
                  <a:extLst>
                    <a:ext uri="{9D8B030D-6E8A-4147-A177-3AD203B41FA5}">
                      <a16:colId xmlns:a16="http://schemas.microsoft.com/office/drawing/2014/main" val="5827575"/>
                    </a:ext>
                  </a:extLst>
                </a:gridCol>
                <a:gridCol w="884276">
                  <a:extLst>
                    <a:ext uri="{9D8B030D-6E8A-4147-A177-3AD203B41FA5}">
                      <a16:colId xmlns:a16="http://schemas.microsoft.com/office/drawing/2014/main" val="1903850656"/>
                    </a:ext>
                  </a:extLst>
                </a:gridCol>
                <a:gridCol w="884900">
                  <a:extLst>
                    <a:ext uri="{9D8B030D-6E8A-4147-A177-3AD203B41FA5}">
                      <a16:colId xmlns:a16="http://schemas.microsoft.com/office/drawing/2014/main" val="2034219888"/>
                    </a:ext>
                  </a:extLst>
                </a:gridCol>
                <a:gridCol w="884900">
                  <a:extLst>
                    <a:ext uri="{9D8B030D-6E8A-4147-A177-3AD203B41FA5}">
                      <a16:colId xmlns:a16="http://schemas.microsoft.com/office/drawing/2014/main" val="249776125"/>
                    </a:ext>
                  </a:extLst>
                </a:gridCol>
              </a:tblGrid>
              <a:tr h="231732"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6573"/>
                  </a:ext>
                </a:extLst>
              </a:tr>
              <a:tr h="180751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8797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5631"/>
                  </a:ext>
                </a:extLst>
              </a:tr>
              <a:tr h="14692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579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6234"/>
                  </a:ext>
                </a:extLst>
              </a:tr>
              <a:tr h="146929">
                <a:tc rowSpan="9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7640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2731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28326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90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8206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Mantenir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562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2050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85855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76208"/>
                  </a:ext>
                </a:extLst>
              </a:tr>
              <a:tr h="146929">
                <a:tc rowSpan="5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6564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4845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2200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393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31408"/>
                  </a:ext>
                </a:extLst>
              </a:tr>
              <a:tr h="180751">
                <a:tc rowSpan="4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0189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54694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69365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81342"/>
                  </a:ext>
                </a:extLst>
              </a:tr>
            </a:tbl>
          </a:graphicData>
        </a:graphic>
      </p:graphicFrame>
      <p:sp>
        <p:nvSpPr>
          <p:cNvPr id="20" name="Subtítulo 2">
            <a:extLst>
              <a:ext uri="{FF2B5EF4-FFF2-40B4-BE49-F238E27FC236}">
                <a16:creationId xmlns:a16="http://schemas.microsoft.com/office/drawing/2014/main" id="{47DE9DE8-FEF3-0E96-C3FA-7921A0A84881}"/>
              </a:ext>
            </a:extLst>
          </p:cNvPr>
          <p:cNvSpPr txBox="1">
            <a:spLocks/>
          </p:cNvSpPr>
          <p:nvPr/>
        </p:nvSpPr>
        <p:spPr bwMode="auto">
          <a:xfrm>
            <a:off x="832104" y="6578782"/>
            <a:ext cx="7998103" cy="17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Inspirat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en </a:t>
            </a:r>
            <a:r>
              <a:rPr lang="en-U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James, T.S. &amp; </a:t>
            </a:r>
            <a:r>
              <a:rPr lang="en-U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Alihodzic</a:t>
            </a:r>
            <a:r>
              <a:rPr lang="en-U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, S. (2020). “When Is It Democratic to Postpone an Election? Elections During Natural Disasters, COVID-19, and Emergency Situations”. 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353BE45B-F940-8DFF-915A-CAE616350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FF051F45-6CBC-DA52-6880-0BC284B1B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2970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2939904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678C7-FFF6-F176-89D7-FA2B4B50E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C353886-8ED3-0402-1D3A-1B8609F03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Concurrència efectiva d’actors</a:t>
            </a:r>
          </a:p>
        </p:txBody>
      </p:sp>
    </p:spTree>
    <p:extLst>
      <p:ext uri="{BB962C8B-B14F-4D97-AF65-F5344CB8AC3E}">
        <p14:creationId xmlns:p14="http://schemas.microsoft.com/office/powerpoint/2010/main" val="3550180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F56D1-2A44-8906-7BE1-B83EE03A1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>
            <a:extLst>
              <a:ext uri="{FF2B5EF4-FFF2-40B4-BE49-F238E27FC236}">
                <a16:creationId xmlns:a16="http://schemas.microsoft.com/office/drawing/2014/main" id="{E3F5E2CC-7F70-BF08-5148-893E9058E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</a:rPr>
              <a:t>El component de la </a:t>
            </a:r>
            <a:r>
              <a:rPr lang="ca-ES" dirty="0">
                <a:solidFill>
                  <a:srgbClr val="00676C"/>
                </a:solidFill>
              </a:rPr>
              <a:t>transparència i les dades obertes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Totes les dades obertes: salut, pressupost, protocols, procediments, actes de reunions,... 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I també: dubtes, dissensos, problemes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</a:rPr>
              <a:t>El component de la </a:t>
            </a:r>
            <a:r>
              <a:rPr lang="ca-ES" dirty="0">
                <a:solidFill>
                  <a:srgbClr val="00676C"/>
                </a:solidFill>
              </a:rPr>
              <a:t>participació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G2G, partits polítics, ciutadans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Escolta activa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</a:rPr>
              <a:t>El component de la </a:t>
            </a:r>
            <a:r>
              <a:rPr lang="ca-ES" dirty="0">
                <a:solidFill>
                  <a:srgbClr val="00676C"/>
                </a:solidFill>
              </a:rPr>
              <a:t>col·laboració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Co-disseny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Co-gestió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6B9A77F2-4C82-DB8A-8605-ECF03D30A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govern obert com paradigma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0DA83A39-DACA-E507-5B39-F7ADAF0B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6206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dirty="0">
                <a:solidFill>
                  <a:schemeClr val="bg1"/>
                </a:solidFill>
              </a:rPr>
              <a:t>Governança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8FB2915D-3510-14EC-5A6D-28690BBC8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464351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De la transparència com a retiment de comptes a la transparència com a variable endògena i eines per a l'autonomia</a:t>
            </a:r>
          </a:p>
          <a:p>
            <a:pPr>
              <a:buFont typeface="Wingdings" panose="05000000000000000000" pitchFamily="2" charset="2"/>
              <a:buChar char="§"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Transparència com a input (i)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A2306C-83DC-5A0F-BAAB-F10A162CA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26" y="2060848"/>
            <a:ext cx="3562350" cy="4267200"/>
          </a:xfrm>
          <a:prstGeom prst="rect">
            <a:avLst/>
          </a:prstGeom>
        </p:spPr>
      </p:pic>
      <p:sp>
        <p:nvSpPr>
          <p:cNvPr id="5" name="Oval 26">
            <a:extLst>
              <a:ext uri="{FF2B5EF4-FFF2-40B4-BE49-F238E27FC236}">
                <a16:creationId xmlns:a16="http://schemas.microsoft.com/office/drawing/2014/main" id="{DF69FEA5-FA96-4578-23BD-942730CDC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6206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dirty="0">
                <a:solidFill>
                  <a:schemeClr val="bg1"/>
                </a:solidFill>
              </a:rPr>
              <a:t>Governança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69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F0A77-B663-2A5A-7351-93E6C53FA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C3BEC8D0-11EB-296C-32EA-4688F32BC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Transparència com a input (ii)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15A586C-9E40-1CE3-D675-F2A9630E2AAE}"/>
              </a:ext>
            </a:extLst>
          </p:cNvPr>
          <p:cNvGrpSpPr/>
          <p:nvPr/>
        </p:nvGrpSpPr>
        <p:grpSpPr>
          <a:xfrm>
            <a:off x="4625710" y="1932775"/>
            <a:ext cx="3907103" cy="4090231"/>
            <a:chOff x="2321081" y="2060848"/>
            <a:chExt cx="3907103" cy="4090231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CD944C9E-7485-94AF-6153-68378692B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6953"/>
            <a:stretch/>
          </p:blipFill>
          <p:spPr>
            <a:xfrm>
              <a:off x="2321081" y="2060848"/>
              <a:ext cx="3907103" cy="4090231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1240604-347B-DFF0-BC5A-C96A9CA08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987"/>
            <a:stretch/>
          </p:blipFill>
          <p:spPr>
            <a:xfrm>
              <a:off x="2949521" y="2622687"/>
              <a:ext cx="3168920" cy="3528392"/>
            </a:xfrm>
            <a:prstGeom prst="rect">
              <a:avLst/>
            </a:prstGeom>
          </p:spPr>
        </p:pic>
      </p:grpSp>
      <p:sp>
        <p:nvSpPr>
          <p:cNvPr id="7" name="Oval 26">
            <a:extLst>
              <a:ext uri="{FF2B5EF4-FFF2-40B4-BE49-F238E27FC236}">
                <a16:creationId xmlns:a16="http://schemas.microsoft.com/office/drawing/2014/main" id="{A46B0676-391B-76E3-FA49-DB864B07B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7BBA68-7BE4-A5B1-EE82-EFFD7B7A0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69" y="1296713"/>
            <a:ext cx="3834426" cy="3240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14BE1C4-C9E6-360B-0891-7BA4C18DF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3" y="3284984"/>
            <a:ext cx="4811067" cy="3371667"/>
          </a:xfrm>
          <a:prstGeom prst="rect">
            <a:avLst/>
          </a:prstGeom>
        </p:spPr>
      </p:pic>
      <p:sp>
        <p:nvSpPr>
          <p:cNvPr id="16" name="Oval 26">
            <a:extLst>
              <a:ext uri="{FF2B5EF4-FFF2-40B4-BE49-F238E27FC236}">
                <a16:creationId xmlns:a16="http://schemas.microsoft.com/office/drawing/2014/main" id="{3C7314F7-55E8-21C5-B9B6-EBE1D6FBB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3" y="133226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3578343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F08A-FC95-FFC0-3A77-FBF1A238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D6C828DF-D4A2-5EF6-298B-C056A3C70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Transparència com a input (iii)</a:t>
            </a: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76F1BE3E-2476-5750-D28A-FF143A52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pic>
        <p:nvPicPr>
          <p:cNvPr id="1030" name="Picture 6" descr="Imatge">
            <a:extLst>
              <a:ext uri="{FF2B5EF4-FFF2-40B4-BE49-F238E27FC236}">
                <a16:creationId xmlns:a16="http://schemas.microsoft.com/office/drawing/2014/main" id="{B2FCEFDA-423F-4CF9-29C8-F14AA251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94" y="1800200"/>
            <a:ext cx="464531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tge">
            <a:extLst>
              <a:ext uri="{FF2B5EF4-FFF2-40B4-BE49-F238E27FC236}">
                <a16:creationId xmlns:a16="http://schemas.microsoft.com/office/drawing/2014/main" id="{2AC2DD00-363C-3EA7-4207-F7DE37F6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0568"/>
            <a:ext cx="3143513" cy="54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tge">
            <a:extLst>
              <a:ext uri="{FF2B5EF4-FFF2-40B4-BE49-F238E27FC236}">
                <a16:creationId xmlns:a16="http://schemas.microsoft.com/office/drawing/2014/main" id="{106D0360-C85F-BDF2-1637-4966A7D50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7" b="50881"/>
          <a:stretch/>
        </p:blipFill>
        <p:spPr bwMode="auto">
          <a:xfrm>
            <a:off x="3635896" y="3923302"/>
            <a:ext cx="3313918" cy="26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26">
            <a:extLst>
              <a:ext uri="{FF2B5EF4-FFF2-40B4-BE49-F238E27FC236}">
                <a16:creationId xmlns:a16="http://schemas.microsoft.com/office/drawing/2014/main" id="{A77A11DE-FD78-8197-E787-CFE387355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3" y="133226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5414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49CA-2E48-FC02-78E6-1CA9CB94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C2E0B63A-24A1-FAB1-D893-9741CD8A7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Transparència com a input (iv)</a:t>
            </a: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6B7FC77E-98BD-B54A-E239-9E5FA501D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4546665-6101-6C46-2EC2-7E6E046B1535}"/>
              </a:ext>
            </a:extLst>
          </p:cNvPr>
          <p:cNvGrpSpPr/>
          <p:nvPr/>
        </p:nvGrpSpPr>
        <p:grpSpPr>
          <a:xfrm>
            <a:off x="334937" y="1233212"/>
            <a:ext cx="4021039" cy="4239217"/>
            <a:chOff x="-982420" y="116632"/>
            <a:chExt cx="4808184" cy="506907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C5CA3A6-8148-1150-2E05-F0A6F356B29A}"/>
                </a:ext>
              </a:extLst>
            </p:cNvPr>
            <p:cNvSpPr txBox="1"/>
            <p:nvPr/>
          </p:nvSpPr>
          <p:spPr>
            <a:xfrm>
              <a:off x="-982420" y="4869148"/>
              <a:ext cx="4808184" cy="316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000" dirty="0"/>
                <a:t>https://x.com/meritxellvargas/status/1355443294520680448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7F7254B-F876-B197-D32D-77304911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02469" y="116632"/>
              <a:ext cx="3939756" cy="4745447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14F15BE-A86F-896A-8C14-13ED34BA1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3" y="133226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69AB21-E8FC-98DD-9272-4CB1F32F2318}"/>
              </a:ext>
            </a:extLst>
          </p:cNvPr>
          <p:cNvGrpSpPr/>
          <p:nvPr/>
        </p:nvGrpSpPr>
        <p:grpSpPr>
          <a:xfrm>
            <a:off x="611187" y="1929942"/>
            <a:ext cx="4772097" cy="4368045"/>
            <a:chOff x="2010528" y="1052512"/>
            <a:chExt cx="5453406" cy="4991668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F635A51-39CC-8E5D-48B2-BED9385E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3112" y="1052512"/>
              <a:ext cx="5057775" cy="4752975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83EA689-58B3-0408-8C35-270B5B6271B2}"/>
                </a:ext>
              </a:extLst>
            </p:cNvPr>
            <p:cNvSpPr txBox="1"/>
            <p:nvPr/>
          </p:nvSpPr>
          <p:spPr>
            <a:xfrm>
              <a:off x="2010528" y="5797959"/>
              <a:ext cx="545340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000" dirty="0"/>
                <a:t>https://x.com/ajlagarriga/status/1359868438655696898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5A0C1AC-3D4C-58E5-5880-03B6AB7B9BF0}"/>
              </a:ext>
            </a:extLst>
          </p:cNvPr>
          <p:cNvGrpSpPr/>
          <p:nvPr/>
        </p:nvGrpSpPr>
        <p:grpSpPr>
          <a:xfrm>
            <a:off x="4428518" y="1733026"/>
            <a:ext cx="4104579" cy="4353146"/>
            <a:chOff x="5176707" y="1174397"/>
            <a:chExt cx="3714008" cy="393892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8882432-3B54-2E54-546B-3BB74096D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6707" y="1174397"/>
              <a:ext cx="3254473" cy="3567049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4E4F476-42A2-9C20-40A0-D09FA56FBE3C}"/>
                </a:ext>
              </a:extLst>
            </p:cNvPr>
            <p:cNvSpPr txBox="1"/>
            <p:nvPr/>
          </p:nvSpPr>
          <p:spPr>
            <a:xfrm>
              <a:off x="5185764" y="4694506"/>
              <a:ext cx="3704951" cy="41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/>
              </a:lvl1pPr>
            </a:lstStyle>
            <a:p>
              <a:r>
                <a:rPr lang="ca-ES" dirty="0"/>
                <a:t>https://x.com/cserradomenech/status/1359085104459563012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74D2A087-EA37-FBE8-BAF3-19BB20BD0B5E}"/>
              </a:ext>
            </a:extLst>
          </p:cNvPr>
          <p:cNvGrpSpPr/>
          <p:nvPr/>
        </p:nvGrpSpPr>
        <p:grpSpPr>
          <a:xfrm>
            <a:off x="5065593" y="2534615"/>
            <a:ext cx="3843924" cy="4036592"/>
            <a:chOff x="7436064" y="701737"/>
            <a:chExt cx="5357574" cy="5626111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097D854-FF9F-6F8F-9FAC-137EC037F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7418" y="701737"/>
              <a:ext cx="5067300" cy="5286375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1861D47-AD0F-3A01-3966-6D41ED870B2E}"/>
                </a:ext>
              </a:extLst>
            </p:cNvPr>
            <p:cNvSpPr txBox="1"/>
            <p:nvPr/>
          </p:nvSpPr>
          <p:spPr>
            <a:xfrm>
              <a:off x="7436064" y="5984671"/>
              <a:ext cx="5357574" cy="343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000" dirty="0"/>
                <a:t>https://x.com/cserradomenech/status/1359104024943984642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4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ca-ES" sz="2600" dirty="0">
                <a:solidFill>
                  <a:srgbClr val="000000"/>
                </a:solidFill>
                <a:ea typeface="+mj-ea"/>
                <a:sym typeface="Symbol" panose="05050102010706020507" pitchFamily="18" charset="2"/>
              </a:rPr>
              <a:t>La informació com infraestructura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Oberta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En quantitat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De qualitat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A temps real</a:t>
            </a:r>
          </a:p>
          <a:p>
            <a:pPr algn="l"/>
            <a:r>
              <a:rPr lang="ca-ES" sz="2600" noProof="0" dirty="0">
                <a:solidFill>
                  <a:srgbClr val="000000"/>
                </a:solidFill>
              </a:rPr>
              <a:t>La deliberació com a espai de creació</a:t>
            </a:r>
            <a:endParaRPr lang="ca-ES" sz="26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Tècnica: logística, legal/normativa, politològica/filosòfica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Orientada a resultats: no especular, no reobrir debats</a:t>
            </a:r>
          </a:p>
          <a:p>
            <a:pPr algn="l"/>
            <a:r>
              <a:rPr lang="ca-ES" sz="2600" noProof="0" dirty="0">
                <a:solidFill>
                  <a:srgbClr val="000000"/>
                </a:solidFill>
              </a:rPr>
              <a:t>El codi i la facilitació</a:t>
            </a:r>
            <a:endParaRPr lang="ca-ES" sz="26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To empàtic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Actitud assertiva i constructiva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L’Administració com a plataforma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972EB0D2-B6A4-1EC7-DF2D-B3AA3C8E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03230B9E-DAB8-F59C-D832-693F84FF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5" y="133883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27944639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2C73DC-54A7-108B-9833-8ADB9F0F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825BB1F-5044-BE9F-5C4A-54405BDB1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De la funció pública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49DB2748-4311-B080-CF9E-1CCB20600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83668"/>
              </p:ext>
            </p:extLst>
          </p:nvPr>
        </p:nvGraphicFramePr>
        <p:xfrm>
          <a:off x="331020" y="1223877"/>
          <a:ext cx="8494994" cy="557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servei i política pública</a:t>
                      </a:r>
                      <a:endParaRPr lang="ca-ES" sz="16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servei i la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desenvolupament del treballador perquè adquireixi noves competències i habilitats per millorar el seu acompliment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14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projectes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complementarietat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Sovint va acompanyada de mobilitat horitzontal.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8268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7C865D2-866E-392B-99FC-010E185733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Col·legis electorals i procediment de vot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Dispositiu eleccions COVID i seguretat sanitària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Taula de Partits i definició d’escenaris de celebració de les eleccions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Comunicació institucional i sobre les diferents modalitats de vot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Actes de campanya</a:t>
            </a:r>
          </a:p>
          <a:p>
            <a:pPr algn="l"/>
            <a:endParaRPr 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per perfils per fomentar l’autonomia i </a:t>
            </a:r>
            <a:r>
              <a:rPr 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l’empoderament</a:t>
            </a:r>
            <a:endParaRPr 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2400" dirty="0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L’Administració com a plataforma</a:t>
            </a:r>
          </a:p>
        </p:txBody>
      </p:sp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7107F6AB-C091-C477-7042-5C8EE2816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44679"/>
              </p:ext>
            </p:extLst>
          </p:nvPr>
        </p:nvGraphicFramePr>
        <p:xfrm>
          <a:off x="935594" y="4672671"/>
          <a:ext cx="7272812" cy="1612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135080387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239768788"/>
                    </a:ext>
                  </a:extLst>
                </a:gridCol>
              </a:tblGrid>
              <a:tr h="814759"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Votants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Col·legis electorals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Contagiats i discapacitats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Gent gran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797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local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 COVID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Representants de l’Administració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Mitjans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</a:tbl>
          </a:graphicData>
        </a:graphic>
      </p:graphicFrame>
      <p:sp>
        <p:nvSpPr>
          <p:cNvPr id="4" name="Oval 26">
            <a:extLst>
              <a:ext uri="{FF2B5EF4-FFF2-40B4-BE49-F238E27FC236}">
                <a16:creationId xmlns:a16="http://schemas.microsoft.com/office/drawing/2014/main" id="{DF53596F-B812-5F00-1011-4E6E36DB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71A2112F-AF1E-98C0-8A11-4C5000359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5" y="133883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23040668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30006-2CD0-7523-B4AC-B520B3F95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4F24E768-E803-8EB0-DC70-1BD502CA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0" y="1209305"/>
            <a:ext cx="4680141" cy="487712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3750E20-EAD4-3D8C-4E34-4D24F5CF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29" y="1490004"/>
            <a:ext cx="5217937" cy="5169993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FBC63FC5-84ED-F368-4CD5-D20DA82DC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L’Administració com a plataforma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62F803BC-3A85-49E9-CE39-46072B02E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946F8E54-7F2C-035E-4B85-01A4B2139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32806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EB2764C-8E88-C93C-CCBA-B13455C17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837" y="1805642"/>
            <a:ext cx="4830672" cy="470820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60CF6E1-F246-E680-5955-6F82D0582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048" y="2160869"/>
            <a:ext cx="5349272" cy="44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8E597-3EB3-AD1F-7A1D-EF5C4495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409FE1EB-3625-A659-3427-B0C85569C0FF}"/>
              </a:ext>
            </a:extLst>
          </p:cNvPr>
          <p:cNvGrpSpPr/>
          <p:nvPr/>
        </p:nvGrpSpPr>
        <p:grpSpPr>
          <a:xfrm>
            <a:off x="323849" y="1812277"/>
            <a:ext cx="8229663" cy="1933195"/>
            <a:chOff x="1238250" y="2905125"/>
            <a:chExt cx="6667500" cy="1566234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B5EB398-8486-E6C0-1F52-4F37D6E5B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162" y="3717032"/>
              <a:ext cx="6369869" cy="75432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F82237C-FC6B-26FC-EFC3-B7FE440C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250" y="2905125"/>
              <a:ext cx="6667500" cy="1047750"/>
            </a:xfrm>
            <a:prstGeom prst="rect">
              <a:avLst/>
            </a:prstGeom>
          </p:spPr>
        </p:pic>
      </p:grpSp>
      <p:sp>
        <p:nvSpPr>
          <p:cNvPr id="2" name="Títol 1">
            <a:extLst>
              <a:ext uri="{FF2B5EF4-FFF2-40B4-BE49-F238E27FC236}">
                <a16:creationId xmlns:a16="http://schemas.microsoft.com/office/drawing/2014/main" id="{10F2F394-EE15-7E8F-EA2A-31098418C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L’Administració com a plataforma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F3F11DA8-5358-53C5-4AF9-9A874EA5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218F02-4471-AA34-6589-B0FD9818E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34" y="2523785"/>
            <a:ext cx="7567511" cy="2619523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748DD895-CDDF-ABEF-C731-4806E31BFDD0}"/>
              </a:ext>
            </a:extLst>
          </p:cNvPr>
          <p:cNvGrpSpPr/>
          <p:nvPr/>
        </p:nvGrpSpPr>
        <p:grpSpPr>
          <a:xfrm>
            <a:off x="1561505" y="2897972"/>
            <a:ext cx="6630921" cy="3092837"/>
            <a:chOff x="2733675" y="2295525"/>
            <a:chExt cx="4860251" cy="226695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1986DF0-BACD-9797-8E65-05373CE11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3675" y="2295525"/>
              <a:ext cx="3676650" cy="226695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20DEA89-908F-0306-DC48-49CA2DE87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2349" y="2724484"/>
              <a:ext cx="2101577" cy="1029667"/>
            </a:xfrm>
            <a:prstGeom prst="rect">
              <a:avLst/>
            </a:prstGeom>
          </p:spPr>
        </p:pic>
      </p:grpSp>
      <p:pic>
        <p:nvPicPr>
          <p:cNvPr id="2050" name="Picture 2" descr="Si tens una discapacitat visual pots trucar i demanar el kit de vot Braille al 900 400 012 (telèfon gratuït).&#10;Fins al 18 de gener.">
            <a:extLst>
              <a:ext uri="{FF2B5EF4-FFF2-40B4-BE49-F238E27FC236}">
                <a16:creationId xmlns:a16="http://schemas.microsoft.com/office/drawing/2014/main" id="{E57AC75F-44C5-F1B4-7EE4-0E2AA4A4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55" y="2167504"/>
            <a:ext cx="4099138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C0EEA1F-E5A0-3C13-0AD3-B1BC65029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32806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16318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ubtítulo 2">
            <a:extLst>
              <a:ext uri="{FF2B5EF4-FFF2-40B4-BE49-F238E27FC236}">
                <a16:creationId xmlns:a16="http://schemas.microsoft.com/office/drawing/2014/main" id="{C1010E07-DF60-9E43-CA48-649AC5480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97" y="1277204"/>
            <a:ext cx="5459939" cy="5175983"/>
          </a:xfrm>
        </p:spPr>
        <p:txBody>
          <a:bodyPr/>
          <a:lstStyle/>
          <a:p>
            <a:pPr marL="0" indent="0" algn="l">
              <a:buNone/>
            </a:pPr>
            <a:r>
              <a:rPr lang="ca-ES" sz="2400" noProof="0" dirty="0">
                <a:solidFill>
                  <a:schemeClr val="tx1"/>
                </a:solidFill>
                <a:latin typeface="Arial" panose="020B0604020202020204" pitchFamily="34" charset="0"/>
              </a:rPr>
              <a:t>La </a:t>
            </a:r>
            <a:r>
              <a:rPr lang="ca-ES" sz="24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comunicació transmèdia</a:t>
            </a:r>
            <a:r>
              <a:rPr lang="ca-ES" sz="2400" dirty="0">
                <a:latin typeface="Arial" panose="020B0604020202020204" pitchFamily="34" charset="0"/>
              </a:rPr>
              <a:t>, per definició, </a:t>
            </a:r>
            <a:r>
              <a:rPr lang="ca-ES" sz="2400" noProof="0" dirty="0">
                <a:solidFill>
                  <a:schemeClr val="tx1"/>
                </a:solidFill>
                <a:latin typeface="Arial" panose="020B0604020202020204" pitchFamily="34" charset="0"/>
              </a:rPr>
              <a:t>no es pot planificar… però es pot catalitzar</a:t>
            </a:r>
            <a:endParaRPr lang="ca-ES" sz="2200" noProof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Estratègia par a una comunicació transmèdia</a:t>
            </a:r>
          </a:p>
        </p:txBody>
      </p:sp>
      <p:grpSp>
        <p:nvGrpSpPr>
          <p:cNvPr id="8203" name="Grupo 8202">
            <a:extLst>
              <a:ext uri="{FF2B5EF4-FFF2-40B4-BE49-F238E27FC236}">
                <a16:creationId xmlns:a16="http://schemas.microsoft.com/office/drawing/2014/main" id="{00E4CFB7-0047-416C-9635-0EDD3D5F5C94}"/>
              </a:ext>
            </a:extLst>
          </p:cNvPr>
          <p:cNvGrpSpPr/>
          <p:nvPr/>
        </p:nvGrpSpPr>
        <p:grpSpPr>
          <a:xfrm>
            <a:off x="6858364" y="3249439"/>
            <a:ext cx="1450977" cy="1662573"/>
            <a:chOff x="6732240" y="2643138"/>
            <a:chExt cx="1450977" cy="1662573"/>
          </a:xfrm>
        </p:grpSpPr>
        <p:sp>
          <p:nvSpPr>
            <p:cNvPr id="26" name="QuadreDeText 110">
              <a:extLst>
                <a:ext uri="{FF2B5EF4-FFF2-40B4-BE49-F238E27FC236}">
                  <a16:creationId xmlns:a16="http://schemas.microsoft.com/office/drawing/2014/main" id="{CDE1DCD4-529A-4AC6-9FD7-40D75184F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2643138"/>
              <a:ext cx="1449388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0000"/>
                  </a:solidFill>
                </a:rPr>
                <a:t>Partits</a:t>
              </a:r>
            </a:p>
          </p:txBody>
        </p:sp>
        <p:sp>
          <p:nvSpPr>
            <p:cNvPr id="31" name="QuadreDeText 110">
              <a:extLst>
                <a:ext uri="{FF2B5EF4-FFF2-40B4-BE49-F238E27FC236}">
                  <a16:creationId xmlns:a16="http://schemas.microsoft.com/office/drawing/2014/main" id="{9D327329-0344-496A-B705-C3CA3A689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3077329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 err="1">
                  <a:solidFill>
                    <a:srgbClr val="000000"/>
                  </a:solidFill>
                </a:rPr>
                <a:t>Mèdia</a:t>
              </a:r>
              <a:endParaRPr lang="ca-ES" altLang="ca-E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QuadreDeText 110">
              <a:extLst>
                <a:ext uri="{FF2B5EF4-FFF2-40B4-BE49-F238E27FC236}">
                  <a16:creationId xmlns:a16="http://schemas.microsoft.com/office/drawing/2014/main" id="{615B6792-C830-4DAB-972F-061F7CC95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2" y="351152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rgbClr val="000000"/>
                  </a:solidFill>
                </a:rPr>
                <a:t>Experts</a:t>
              </a:r>
            </a:p>
          </p:txBody>
        </p:sp>
        <p:sp>
          <p:nvSpPr>
            <p:cNvPr id="35" name="QuadreDeText 110">
              <a:extLst>
                <a:ext uri="{FF2B5EF4-FFF2-40B4-BE49-F238E27FC236}">
                  <a16:creationId xmlns:a16="http://schemas.microsoft.com/office/drawing/2014/main" id="{D69C6109-E1F9-4C6D-A8C9-E759B947F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1" y="3945711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rgbClr val="000000"/>
                  </a:solidFill>
                </a:rPr>
                <a:t>Ciutadans</a:t>
              </a:r>
            </a:p>
          </p:txBody>
        </p:sp>
      </p:grpSp>
      <p:grpSp>
        <p:nvGrpSpPr>
          <p:cNvPr id="8205" name="Grupo 8204">
            <a:extLst>
              <a:ext uri="{FF2B5EF4-FFF2-40B4-BE49-F238E27FC236}">
                <a16:creationId xmlns:a16="http://schemas.microsoft.com/office/drawing/2014/main" id="{D40854F5-94BC-4695-8AB5-F4CB20899D6C}"/>
              </a:ext>
            </a:extLst>
          </p:cNvPr>
          <p:cNvGrpSpPr/>
          <p:nvPr/>
        </p:nvGrpSpPr>
        <p:grpSpPr>
          <a:xfrm>
            <a:off x="4809674" y="3426207"/>
            <a:ext cx="1450975" cy="1373738"/>
            <a:chOff x="3641031" y="2732652"/>
            <a:chExt cx="1450975" cy="1373738"/>
          </a:xfrm>
        </p:grpSpPr>
        <p:sp>
          <p:nvSpPr>
            <p:cNvPr id="13" name="QuadreDeText 110">
              <a:extLst>
                <a:ext uri="{FF2B5EF4-FFF2-40B4-BE49-F238E27FC236}">
                  <a16:creationId xmlns:a16="http://schemas.microsoft.com/office/drawing/2014/main" id="{EB6A8097-387E-45DA-9502-95E126F9D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2732652"/>
              <a:ext cx="1450975" cy="50548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chemeClr val="bg1"/>
                  </a:solidFill>
                </a:rPr>
                <a:t>Campanya institucional</a:t>
              </a:r>
            </a:p>
          </p:txBody>
        </p:sp>
        <p:sp>
          <p:nvSpPr>
            <p:cNvPr id="15" name="QuadreDeText 110">
              <a:extLst>
                <a:ext uri="{FF2B5EF4-FFF2-40B4-BE49-F238E27FC236}">
                  <a16:creationId xmlns:a16="http://schemas.microsoft.com/office/drawing/2014/main" id="{B606ADED-2A60-4FC6-90C7-44D232CBB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746390"/>
              <a:ext cx="1450975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 err="1">
                  <a:solidFill>
                    <a:srgbClr val="C00000"/>
                  </a:solidFill>
                </a:rPr>
                <a:t>Twitter</a:t>
              </a:r>
              <a:endParaRPr lang="ca-ES" altLang="ca-E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QuadreDeText 110">
              <a:extLst>
                <a:ext uri="{FF2B5EF4-FFF2-40B4-BE49-F238E27FC236}">
                  <a16:creationId xmlns:a16="http://schemas.microsoft.com/office/drawing/2014/main" id="{3F229323-DBB1-482A-8CC0-80FF503AB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312199"/>
              <a:ext cx="1449388" cy="3600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chemeClr val="bg1"/>
                  </a:solidFill>
                </a:rPr>
                <a:t>Web oficial</a:t>
              </a:r>
            </a:p>
          </p:txBody>
        </p:sp>
      </p:grpSp>
      <p:grpSp>
        <p:nvGrpSpPr>
          <p:cNvPr id="8206" name="Grupo 8205">
            <a:extLst>
              <a:ext uri="{FF2B5EF4-FFF2-40B4-BE49-F238E27FC236}">
                <a16:creationId xmlns:a16="http://schemas.microsoft.com/office/drawing/2014/main" id="{DFF3EA4B-7932-4171-8A79-11B24B3602ED}"/>
              </a:ext>
            </a:extLst>
          </p:cNvPr>
          <p:cNvGrpSpPr/>
          <p:nvPr/>
        </p:nvGrpSpPr>
        <p:grpSpPr>
          <a:xfrm>
            <a:off x="4809674" y="5373216"/>
            <a:ext cx="1450975" cy="936104"/>
            <a:chOff x="3641031" y="5013176"/>
            <a:chExt cx="1450975" cy="936104"/>
          </a:xfrm>
        </p:grpSpPr>
        <p:sp>
          <p:nvSpPr>
            <p:cNvPr id="14" name="QuadreDeText 110">
              <a:extLst>
                <a:ext uri="{FF2B5EF4-FFF2-40B4-BE49-F238E27FC236}">
                  <a16:creationId xmlns:a16="http://schemas.microsoft.com/office/drawing/2014/main" id="{12305CD0-A743-4CC7-9BE3-8EAE5CABF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013176"/>
              <a:ext cx="1450975" cy="50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rgbClr val="000000"/>
                  </a:solidFill>
                </a:rPr>
                <a:t>Locals electorals</a:t>
              </a:r>
            </a:p>
          </p:txBody>
        </p:sp>
        <p:sp>
          <p:nvSpPr>
            <p:cNvPr id="57" name="QuadreDeText 110">
              <a:extLst>
                <a:ext uri="{FF2B5EF4-FFF2-40B4-BE49-F238E27FC236}">
                  <a16:creationId xmlns:a16="http://schemas.microsoft.com/office/drawing/2014/main" id="{41B2A852-8A72-4961-84C3-E8A03AEA1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58928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rgbClr val="000000"/>
                  </a:solidFill>
                </a:rPr>
                <a:t>Ajuntaments</a:t>
              </a:r>
            </a:p>
          </p:txBody>
        </p:sp>
      </p:grpSp>
      <p:sp>
        <p:nvSpPr>
          <p:cNvPr id="73" name="QuadreDeText 110">
            <a:extLst>
              <a:ext uri="{FF2B5EF4-FFF2-40B4-BE49-F238E27FC236}">
                <a16:creationId xmlns:a16="http://schemas.microsoft.com/office/drawing/2014/main" id="{0A096B49-A420-4F84-874A-7BD5DF13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674" y="2347453"/>
            <a:ext cx="1450975" cy="505483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Ens governamentals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0A37764-ABDF-4BEB-29C1-D8040249EBC2}"/>
              </a:ext>
            </a:extLst>
          </p:cNvPr>
          <p:cNvGrpSpPr/>
          <p:nvPr/>
        </p:nvGrpSpPr>
        <p:grpSpPr>
          <a:xfrm>
            <a:off x="1041456" y="2609024"/>
            <a:ext cx="3170504" cy="3484272"/>
            <a:chOff x="762651" y="2338589"/>
            <a:chExt cx="3170504" cy="3484272"/>
          </a:xfrm>
        </p:grpSpPr>
        <p:sp>
          <p:nvSpPr>
            <p:cNvPr id="9" name="QuadreDeText 110">
              <a:extLst>
                <a:ext uri="{FF2B5EF4-FFF2-40B4-BE49-F238E27FC236}">
                  <a16:creationId xmlns:a16="http://schemas.microsoft.com/office/drawing/2014/main" id="{CA762FF6-52A8-439F-A194-ECAA8EFC3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D</a:t>
              </a:r>
              <a:r>
                <a:rPr lang="ca-ES" altLang="ca-ES" dirty="0" err="1">
                  <a:solidFill>
                    <a:srgbClr val="00676C"/>
                  </a:solidFill>
                </a:rPr>
                <a:t>ades</a:t>
              </a:r>
              <a:endParaRPr lang="ca-ES" altLang="ca-ES" dirty="0">
                <a:solidFill>
                  <a:srgbClr val="00676C"/>
                </a:solidFill>
              </a:endParaRPr>
            </a:p>
          </p:txBody>
        </p:sp>
        <p:sp>
          <p:nvSpPr>
            <p:cNvPr id="36" name="QuadreDeText 110">
              <a:extLst>
                <a:ext uri="{FF2B5EF4-FFF2-40B4-BE49-F238E27FC236}">
                  <a16:creationId xmlns:a16="http://schemas.microsoft.com/office/drawing/2014/main" id="{1F795065-A165-4C20-AED1-78D3C3EAD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784914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Informació</a:t>
              </a:r>
            </a:p>
          </p:txBody>
        </p:sp>
        <p:sp>
          <p:nvSpPr>
            <p:cNvPr id="39" name="QuadreDeText 110">
              <a:extLst>
                <a:ext uri="{FF2B5EF4-FFF2-40B4-BE49-F238E27FC236}">
                  <a16:creationId xmlns:a16="http://schemas.microsoft.com/office/drawing/2014/main" id="{89E79BB0-A1D5-42E1-871F-3A08B99C9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677564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Actualització</a:t>
              </a:r>
            </a:p>
          </p:txBody>
        </p:sp>
        <p:sp>
          <p:nvSpPr>
            <p:cNvPr id="40" name="QuadreDeText 110">
              <a:extLst>
                <a:ext uri="{FF2B5EF4-FFF2-40B4-BE49-F238E27FC236}">
                  <a16:creationId xmlns:a16="http://schemas.microsoft.com/office/drawing/2014/main" id="{5A3D7365-240C-4F2E-8FB8-233A2C5B2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01653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Protocols</a:t>
              </a:r>
            </a:p>
          </p:txBody>
        </p:sp>
        <p:sp>
          <p:nvSpPr>
            <p:cNvPr id="71" name="QuadreDeText 110">
              <a:extLst>
                <a:ext uri="{FF2B5EF4-FFF2-40B4-BE49-F238E27FC236}">
                  <a16:creationId xmlns:a16="http://schemas.microsoft.com/office/drawing/2014/main" id="{6ACCA039-D266-4F62-9244-AE70FDE1E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462861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Anàlisi</a:t>
              </a:r>
            </a:p>
          </p:txBody>
        </p:sp>
        <p:sp>
          <p:nvSpPr>
            <p:cNvPr id="25" name="QuadreDeText 110">
              <a:extLst>
                <a:ext uri="{FF2B5EF4-FFF2-40B4-BE49-F238E27FC236}">
                  <a16:creationId xmlns:a16="http://schemas.microsoft.com/office/drawing/2014/main" id="{C13AE830-1370-8417-2326-3EAE7325F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Escolta activa</a:t>
              </a:r>
            </a:p>
          </p:txBody>
        </p:sp>
        <p:sp>
          <p:nvSpPr>
            <p:cNvPr id="27" name="QuadreDeText 110">
              <a:extLst>
                <a:ext uri="{FF2B5EF4-FFF2-40B4-BE49-F238E27FC236}">
                  <a16:creationId xmlns:a16="http://schemas.microsoft.com/office/drawing/2014/main" id="{1BBDDC71-8B6F-DFDF-A994-256BD3F96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787301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Auditoria interna</a:t>
              </a:r>
            </a:p>
          </p:txBody>
        </p:sp>
        <p:sp>
          <p:nvSpPr>
            <p:cNvPr id="28" name="QuadreDeText 110">
              <a:extLst>
                <a:ext uri="{FF2B5EF4-FFF2-40B4-BE49-F238E27FC236}">
                  <a16:creationId xmlns:a16="http://schemas.microsoft.com/office/drawing/2014/main" id="{2028BE84-BC30-6E13-9CF9-98F8A1F65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236013"/>
              <a:ext cx="1449387" cy="504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Retiment de comptes</a:t>
              </a:r>
            </a:p>
          </p:txBody>
        </p:sp>
        <p:sp>
          <p:nvSpPr>
            <p:cNvPr id="30" name="QuadreDeText 110">
              <a:extLst>
                <a:ext uri="{FF2B5EF4-FFF2-40B4-BE49-F238E27FC236}">
                  <a16:creationId xmlns:a16="http://schemas.microsoft.com/office/drawing/2014/main" id="{A94AD3E5-7A0B-81C2-8C4B-7BF9BB9F9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828725"/>
              <a:ext cx="1449387" cy="504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Contra-desinformació</a:t>
              </a:r>
            </a:p>
          </p:txBody>
        </p:sp>
        <p:sp>
          <p:nvSpPr>
            <p:cNvPr id="32" name="QuadreDeText 110">
              <a:extLst>
                <a:ext uri="{FF2B5EF4-FFF2-40B4-BE49-F238E27FC236}">
                  <a16:creationId xmlns:a16="http://schemas.microsoft.com/office/drawing/2014/main" id="{AFC93FEB-257C-ACE7-7865-40495CE8E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87014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Personalització</a:t>
              </a:r>
            </a:p>
          </p:txBody>
        </p:sp>
        <p:sp>
          <p:nvSpPr>
            <p:cNvPr id="33" name="QuadreDeText 110">
              <a:extLst>
                <a:ext uri="{FF2B5EF4-FFF2-40B4-BE49-F238E27FC236}">
                  <a16:creationId xmlns:a16="http://schemas.microsoft.com/office/drawing/2014/main" id="{28B3CF99-40E7-4A6D-5F86-F3136C515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421437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Prescripció</a:t>
              </a:r>
            </a:p>
          </p:txBody>
        </p:sp>
        <p:sp>
          <p:nvSpPr>
            <p:cNvPr id="37" name="QuadreDeText 110">
              <a:extLst>
                <a:ext uri="{FF2B5EF4-FFF2-40B4-BE49-F238E27FC236}">
                  <a16:creationId xmlns:a16="http://schemas.microsoft.com/office/drawing/2014/main" id="{248EFABC-BD0D-097F-DE83-2B75DDBA7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12388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Contrast</a:t>
              </a:r>
            </a:p>
          </p:txBody>
        </p:sp>
        <p:sp>
          <p:nvSpPr>
            <p:cNvPr id="38" name="QuadreDeText 110">
              <a:extLst>
                <a:ext uri="{FF2B5EF4-FFF2-40B4-BE49-F238E27FC236}">
                  <a16:creationId xmlns:a16="http://schemas.microsoft.com/office/drawing/2014/main" id="{F2D4FF34-EAD5-9BEF-93B0-C86ED6BB7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23123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Coneixement</a:t>
              </a:r>
            </a:p>
          </p:txBody>
        </p:sp>
        <p:sp>
          <p:nvSpPr>
            <p:cNvPr id="41" name="QuadreDeText 110">
              <a:extLst>
                <a:ext uri="{FF2B5EF4-FFF2-40B4-BE49-F238E27FC236}">
                  <a16:creationId xmlns:a16="http://schemas.microsoft.com/office/drawing/2014/main" id="{E9B256AA-65AE-D447-A32A-6D1BA2C38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570214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Confiança</a:t>
              </a:r>
            </a:p>
          </p:txBody>
        </p:sp>
        <p:sp>
          <p:nvSpPr>
            <p:cNvPr id="42" name="QuadreDeText 110">
              <a:extLst>
                <a:ext uri="{FF2B5EF4-FFF2-40B4-BE49-F238E27FC236}">
                  <a16:creationId xmlns:a16="http://schemas.microsoft.com/office/drawing/2014/main" id="{16D2111D-6AA3-A6DE-28FA-53EA791CB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7" y="5318861"/>
              <a:ext cx="1449387" cy="504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 err="1">
                  <a:solidFill>
                    <a:srgbClr val="00676C"/>
                  </a:solidFill>
                </a:rPr>
                <a:t>Desinterme-diació</a:t>
              </a:r>
              <a:endParaRPr lang="ca-ES" altLang="ca-ES" dirty="0">
                <a:solidFill>
                  <a:srgbClr val="00676C"/>
                </a:solidFill>
              </a:endParaRPr>
            </a:p>
          </p:txBody>
        </p:sp>
      </p:grpSp>
      <p:sp>
        <p:nvSpPr>
          <p:cNvPr id="2" name="Oval 26">
            <a:extLst>
              <a:ext uri="{FF2B5EF4-FFF2-40B4-BE49-F238E27FC236}">
                <a16:creationId xmlns:a16="http://schemas.microsoft.com/office/drawing/2014/main" id="{8D730985-99AD-3972-4905-AC5A3F7DD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CBD4C50D-BD5F-C834-E38A-95C77F947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5" y="133883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0ECDB905-1041-7E49-4374-E78FF46C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5" y="170306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</p:spTree>
    <p:extLst>
      <p:ext uri="{BB962C8B-B14F-4D97-AF65-F5344CB8AC3E}">
        <p14:creationId xmlns:p14="http://schemas.microsoft.com/office/powerpoint/2010/main" val="34747810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B2C641C8-5B50-2A50-0C98-A1307E8F9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</a:rPr>
              <a:t>Una única font.</a:t>
            </a:r>
          </a:p>
          <a:p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</a:rPr>
              <a:t>Múltiples mitjans.</a:t>
            </a:r>
          </a:p>
          <a:p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</a:rPr>
              <a:t>Múltiples missatges.</a:t>
            </a:r>
          </a:p>
          <a:p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</a:rPr>
              <a:t>Difusió, prescripció, personalització</a:t>
            </a:r>
            <a:endParaRPr lang="ca-ES" sz="2400" dirty="0"/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El nucli de la comunicació transmèdia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25F6F8-90AE-4C76-D95D-C25212568292}"/>
              </a:ext>
            </a:extLst>
          </p:cNvPr>
          <p:cNvSpPr txBox="1"/>
          <p:nvPr/>
        </p:nvSpPr>
        <p:spPr>
          <a:xfrm>
            <a:off x="1933913" y="6512927"/>
            <a:ext cx="4082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00" dirty="0">
                <a:solidFill>
                  <a:srgbClr val="000000"/>
                </a:solidFill>
                <a:latin typeface="Arial" panose="020B0604020202020204" pitchFamily="34" charset="0"/>
              </a:rPr>
              <a:t>Font: Pere Joan Mitjans</a:t>
            </a:r>
          </a:p>
          <a:p>
            <a:r>
              <a:rPr lang="ca-ES" sz="700" dirty="0">
                <a:solidFill>
                  <a:srgbClr val="000000"/>
                </a:solidFill>
                <a:latin typeface="Arial" panose="020B0604020202020204" pitchFamily="34" charset="0"/>
              </a:rPr>
              <a:t>https://perejoanmitjans.wordpress.com/2021/04/07/ismael-pena-lopez-exemple-dinteraccio-social/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E2C831-DAD2-700D-7691-F05BA051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8" y="3134754"/>
            <a:ext cx="5337755" cy="14584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F9607B-9646-F79D-F7BE-490FA02A3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5" y="4561828"/>
            <a:ext cx="5337755" cy="1819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6040842-DD1D-607B-C098-A7369DA1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37" y="2267719"/>
            <a:ext cx="2775002" cy="45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26">
            <a:extLst>
              <a:ext uri="{FF2B5EF4-FFF2-40B4-BE49-F238E27FC236}">
                <a16:creationId xmlns:a16="http://schemas.microsoft.com/office/drawing/2014/main" id="{BF3E248E-4C50-436D-3118-0E5FA68EC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1748605B-135E-CCD9-04D5-001961C62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5" y="133883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E3D59440-BB71-5AA1-44FE-040287713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5" y="170306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</a:t>
            </a:r>
            <a:r>
              <a:rPr lang="ca-ES" sz="1600" b="1" cap="all" noProof="0" dirty="0" err="1">
                <a:solidFill>
                  <a:schemeClr val="bg1"/>
                </a:solidFill>
                <a:latin typeface="Arial" panose="020B0604020202020204" pitchFamily="34" charset="0"/>
              </a:rPr>
              <a:t>democr</a:t>
            </a:r>
            <a:r>
              <a:rPr lang="ca-ES" sz="1600" b="1" cap="all" dirty="0">
                <a:solidFill>
                  <a:schemeClr val="bg1"/>
                </a:solidFill>
              </a:rPr>
              <a:t>àt.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76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D8EA9-7763-AB0C-8608-13E20E9C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DD717C9D-C926-4D6E-FDB0-FAF260A42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Proximitat, confiança, resposta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7AE42B-C05E-3D77-4807-415D47272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05731"/>
            <a:ext cx="4392488" cy="5681793"/>
          </a:xfrm>
          <a:prstGeom prst="rect">
            <a:avLst/>
          </a:prstGeom>
        </p:spPr>
      </p:pic>
      <p:sp>
        <p:nvSpPr>
          <p:cNvPr id="13" name="Oval 26">
            <a:extLst>
              <a:ext uri="{FF2B5EF4-FFF2-40B4-BE49-F238E27FC236}">
                <a16:creationId xmlns:a16="http://schemas.microsoft.com/office/drawing/2014/main" id="{DF99E145-4D20-78B3-3FC9-A2EE8DF77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2737673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>
                <a:latin typeface="Arial" panose="020B0604020202020204" pitchFamily="34" charset="0"/>
              </a:rPr>
              <a:pPr/>
              <a:t>56</a:t>
            </a:fld>
            <a:endParaRPr lang="ca-ES" dirty="0">
              <a:latin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A426980-FB8A-1072-A0A4-81A7DEE4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1268413"/>
            <a:ext cx="8424863" cy="3588771"/>
          </a:xfrm>
        </p:spPr>
        <p:txBody>
          <a:bodyPr/>
          <a:lstStyle/>
          <a:p>
            <a:r>
              <a:rPr lang="ca-ES" dirty="0"/>
              <a:t>Reflexions finals:</a:t>
            </a:r>
            <a:br>
              <a:rPr lang="ca-ES" dirty="0"/>
            </a:br>
            <a:r>
              <a:rPr lang="ca-ES" dirty="0"/>
              <a:t>Institucions com a plataforma,</a:t>
            </a:r>
            <a:br>
              <a:rPr lang="ca-ES" dirty="0"/>
            </a:br>
            <a:r>
              <a:rPr lang="ca-ES" dirty="0"/>
              <a:t>Governança Pública com Ecosistema </a:t>
            </a:r>
          </a:p>
        </p:txBody>
      </p:sp>
    </p:spTree>
    <p:extLst>
      <p:ext uri="{BB962C8B-B14F-4D97-AF65-F5344CB8AC3E}">
        <p14:creationId xmlns:p14="http://schemas.microsoft.com/office/powerpoint/2010/main" val="221004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2400" dirty="0">
                <a:solidFill>
                  <a:srgbClr val="000000"/>
                </a:solidFill>
              </a:rPr>
              <a:t>Tres fases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Disseny: ser obert, </a:t>
            </a:r>
            <a:r>
              <a:rPr lang="ca-ES" sz="2200" dirty="0" err="1">
                <a:solidFill>
                  <a:srgbClr val="00676C"/>
                </a:solidFill>
              </a:rPr>
              <a:t>col·laboratiu</a:t>
            </a:r>
            <a:r>
              <a:rPr lang="ca-ES" sz="2200" dirty="0">
                <a:solidFill>
                  <a:srgbClr val="000000"/>
                </a:solidFill>
              </a:rPr>
              <a:t>, anomenar i emmarcar bé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Implementar: treballar el consens, </a:t>
            </a:r>
            <a:r>
              <a:rPr lang="ca-ES" sz="2200" dirty="0" err="1">
                <a:solidFill>
                  <a:srgbClr val="00676C"/>
                </a:solidFill>
              </a:rPr>
              <a:t>empoderar</a:t>
            </a:r>
            <a:r>
              <a:rPr lang="ca-ES" sz="2200" dirty="0">
                <a:solidFill>
                  <a:srgbClr val="000000"/>
                </a:solidFill>
              </a:rPr>
              <a:t> els actors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Explicar: ser defensiu (protegir </a:t>
            </a:r>
            <a:r>
              <a:rPr lang="ca-ES" sz="2200" dirty="0">
                <a:solidFill>
                  <a:srgbClr val="00676C"/>
                </a:solidFill>
              </a:rPr>
              <a:t>equip</a:t>
            </a:r>
            <a:r>
              <a:rPr lang="ca-ES" sz="2200" dirty="0">
                <a:solidFill>
                  <a:srgbClr val="000000"/>
                </a:solidFill>
              </a:rPr>
              <a:t> i projecte)</a:t>
            </a:r>
          </a:p>
          <a:p>
            <a:pPr marL="342900" lvl="1" indent="-342900">
              <a:buClr>
                <a:schemeClr val="tx1"/>
              </a:buClr>
            </a:pPr>
            <a:endParaRPr lang="ca-ES" sz="2400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2400" dirty="0">
                <a:solidFill>
                  <a:srgbClr val="000000"/>
                </a:solidFill>
              </a:rPr>
              <a:t>Claus per la legitimitat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676C"/>
                </a:solidFill>
              </a:rPr>
              <a:t>Planificar</a:t>
            </a:r>
            <a:r>
              <a:rPr lang="ca-ES" sz="2200" dirty="0">
                <a:solidFill>
                  <a:srgbClr val="000000"/>
                </a:solidFill>
              </a:rPr>
              <a:t> amb (molta) antelació, dominar el tema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676C"/>
                </a:solidFill>
              </a:rPr>
              <a:t>Marcar</a:t>
            </a:r>
            <a:r>
              <a:rPr lang="ca-ES" sz="2200" dirty="0">
                <a:solidFill>
                  <a:srgbClr val="000000"/>
                </a:solidFill>
              </a:rPr>
              <a:t> el ritme, el to i el nivell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676C"/>
                </a:solidFill>
              </a:rPr>
              <a:t>Transparència</a:t>
            </a:r>
            <a:r>
              <a:rPr lang="ca-ES" sz="2200" dirty="0">
                <a:solidFill>
                  <a:srgbClr val="000000"/>
                </a:solidFill>
              </a:rPr>
              <a:t> radical, esdevenir una autoritat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676C"/>
                </a:solidFill>
              </a:rPr>
              <a:t>Anticipar-se</a:t>
            </a:r>
            <a:r>
              <a:rPr lang="ca-ES" sz="2200" dirty="0">
                <a:solidFill>
                  <a:srgbClr val="000000"/>
                </a:solidFill>
              </a:rPr>
              <a:t> als temes i problemes, no deixar espai pels dubtes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Aconseguir una </a:t>
            </a:r>
            <a:r>
              <a:rPr lang="ca-ES" sz="2200" dirty="0">
                <a:solidFill>
                  <a:srgbClr val="00676C"/>
                </a:solidFill>
              </a:rPr>
              <a:t>posició privilegiada</a:t>
            </a:r>
            <a:r>
              <a:rPr lang="ca-ES" sz="2200" dirty="0">
                <a:solidFill>
                  <a:srgbClr val="000000"/>
                </a:solidFill>
              </a:rPr>
              <a:t>, no deixar espai a la desinformació</a:t>
            </a: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l">
              <a:buNone/>
            </a:pP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L’entorn com a </a:t>
            </a:r>
            <a:r>
              <a:rPr lang="ca-ES" sz="2800" b="1" i="1" dirty="0">
                <a:solidFill>
                  <a:srgbClr val="00676C"/>
                </a:solidFill>
                <a:latin typeface="Arial" panose="020B0604020202020204" pitchFamily="34" charset="0"/>
              </a:rPr>
              <a:t>enemic</a:t>
            </a: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, l’entorn com a governança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>
                <a:latin typeface="Arial" panose="020B0604020202020204" pitchFamily="34" charset="0"/>
              </a:rPr>
              <a:pPr/>
              <a:t>57</a:t>
            </a:fld>
            <a:endParaRPr lang="ca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5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un nou context, habilitat i potenciat per les </a:t>
            </a:r>
            <a:r>
              <a:rPr lang="ca-ES" sz="2400" b="1" dirty="0">
                <a:solidFill>
                  <a:srgbClr val="00676C"/>
                </a:solidFill>
              </a:rPr>
              <a:t>TIC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els seus actors apunten a majors cotes de llibertat, apoderament i </a:t>
            </a:r>
            <a:r>
              <a:rPr lang="ca-ES" sz="2400" b="1" dirty="0">
                <a:solidFill>
                  <a:srgbClr val="00676C"/>
                </a:solidFill>
              </a:rPr>
              <a:t>governança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transforma les </a:t>
            </a:r>
            <a:r>
              <a:rPr lang="ca-ES" sz="2400" b="1" dirty="0">
                <a:solidFill>
                  <a:srgbClr val="00676C"/>
                </a:solidFill>
              </a:rPr>
              <a:t>pràctiques democràtiques </a:t>
            </a:r>
            <a:r>
              <a:rPr lang="ca-ES" sz="2400" dirty="0">
                <a:solidFill>
                  <a:srgbClr val="000000"/>
                </a:solidFill>
              </a:rPr>
              <a:t>tradicionals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manera d'abordar la política a </a:t>
            </a:r>
            <a:r>
              <a:rPr lang="ca-ES" sz="2400" b="1" dirty="0">
                <a:solidFill>
                  <a:srgbClr val="00676C"/>
                </a:solidFill>
              </a:rPr>
              <a:t>múltiples escales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profundament arrelada en la </a:t>
            </a:r>
            <a:r>
              <a:rPr lang="ca-ES" sz="2400" b="1" dirty="0">
                <a:solidFill>
                  <a:srgbClr val="00676C"/>
                </a:solidFill>
              </a:rPr>
              <a:t>comunitat</a:t>
            </a:r>
            <a:r>
              <a:rPr lang="ca-ES" sz="2400" dirty="0">
                <a:solidFill>
                  <a:srgbClr val="000000"/>
                </a:solidFill>
              </a:rPr>
              <a:t>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objectius intermedis que afecten el </a:t>
            </a:r>
            <a:r>
              <a:rPr lang="ca-ES" sz="2400" b="1" dirty="0">
                <a:solidFill>
                  <a:srgbClr val="00676C"/>
                </a:solidFill>
              </a:rPr>
              <a:t>disseny</a:t>
            </a:r>
            <a:r>
              <a:rPr lang="ca-ES" sz="2400" dirty="0">
                <a:solidFill>
                  <a:srgbClr val="000000"/>
                </a:solidFill>
              </a:rPr>
              <a:t> de protocols i processos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concurrència de </a:t>
            </a:r>
            <a:r>
              <a:rPr lang="ca-ES" sz="2400" b="1" dirty="0">
                <a:solidFill>
                  <a:srgbClr val="00676C"/>
                </a:solidFill>
              </a:rPr>
              <a:t>múltiples actors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disseny altament </a:t>
            </a:r>
            <a:r>
              <a:rPr lang="ca-ES" sz="2400" b="1" dirty="0">
                <a:solidFill>
                  <a:srgbClr val="00676C"/>
                </a:solidFill>
              </a:rPr>
              <a:t>granular</a:t>
            </a:r>
            <a:r>
              <a:rPr lang="ca-ES" sz="2400" dirty="0">
                <a:solidFill>
                  <a:srgbClr val="000000"/>
                </a:solidFill>
              </a:rPr>
              <a:t> de tasques i nivells de participació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Tecnopolítica</a:t>
            </a: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una definició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21" name="Subtítulo 2">
            <a:extLst>
              <a:ext uri="{FF2B5EF4-FFF2-40B4-BE49-F238E27FC236}">
                <a16:creationId xmlns:a16="http://schemas.microsoft.com/office/drawing/2014/main" id="{34CD7B50-8A28-425E-9B8F-59343CE1F4A9}"/>
              </a:ext>
            </a:extLst>
          </p:cNvPr>
          <p:cNvSpPr txBox="1">
            <a:spLocks/>
          </p:cNvSpPr>
          <p:nvPr/>
        </p:nvSpPr>
        <p:spPr bwMode="auto">
          <a:xfrm>
            <a:off x="5837635" y="6367036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Kurban</a:t>
            </a:r>
            <a:r>
              <a:rPr lang="es-ES" altLang="ca-ES" sz="1000" dirty="0">
                <a:solidFill>
                  <a:srgbClr val="000000"/>
                </a:solidFill>
                <a:latin typeface="Arial" panose="020B0604020202020204" pitchFamily="34" charset="0"/>
              </a:rPr>
              <a:t>, Peña-López, </a:t>
            </a:r>
            <a:r>
              <a:rPr lang="es-ES" altLang="ca-E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Haberer</a:t>
            </a:r>
            <a:r>
              <a:rPr lang="es-ES" altLang="ca-ES" sz="1000" dirty="0">
                <a:solidFill>
                  <a:srgbClr val="000000"/>
                </a:solidFill>
                <a:latin typeface="Arial" panose="020B0604020202020204" pitchFamily="34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418306582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ubtítulo 2">
            <a:extLst>
              <a:ext uri="{FF2B5EF4-FFF2-40B4-BE49-F238E27FC236}">
                <a16:creationId xmlns:a16="http://schemas.microsoft.com/office/drawing/2014/main" id="{B6307E2D-1168-4DF7-8634-09A3FEF365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Un ecosistema de governança pública és un sistema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 err="1">
                <a:solidFill>
                  <a:srgbClr val="000000"/>
                </a:solidFill>
              </a:rPr>
              <a:t>tecnopolític</a:t>
            </a:r>
            <a:endParaRPr lang="ca-ES" sz="24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auto-organitzat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 err="1">
                <a:solidFill>
                  <a:srgbClr val="000000"/>
                </a:solidFill>
              </a:rPr>
              <a:t>autopoiètic</a:t>
            </a:r>
            <a:endParaRPr lang="ca-ES" sz="24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 err="1">
                <a:solidFill>
                  <a:srgbClr val="000000"/>
                </a:solidFill>
              </a:rPr>
              <a:t>replicable</a:t>
            </a:r>
            <a:r>
              <a:rPr lang="ca-ES" sz="2400" dirty="0">
                <a:solidFill>
                  <a:srgbClr val="000000"/>
                </a:solidFill>
              </a:rPr>
              <a:t> i escalable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que articula actors, espais i instruments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al voltant d'un conjunt d'infraestructures obertes i distribuïdes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riques en coneixement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per a la presa de decisions col·lectives.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75DB4CC-3D04-4702-BF7F-1F60A41F9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L'ecosistema de governança pública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C20352-8713-D355-30D7-0D2B7C46C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E64B15-21A0-1359-056A-D79A927DF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Governar sistemes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152366A9-D554-479E-1F29-368AAD466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33836"/>
              </p:ext>
            </p:extLst>
          </p:nvPr>
        </p:nvGraphicFramePr>
        <p:xfrm>
          <a:off x="331020" y="1223877"/>
          <a:ext cx="5177084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74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3339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1553-CA9E-AB3A-1DBA-4D3BF8D9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1D9FEDE-E070-D824-E11B-2C908CD233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>
                <a:latin typeface="Arial" panose="020B0604020202020204" pitchFamily="34" charset="0"/>
              </a:rPr>
              <a:pPr/>
              <a:t>60</a:t>
            </a:fld>
            <a:endParaRPr lang="ca-ES" dirty="0">
              <a:latin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849210-69F3-BAC0-6582-A39EFAB2A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1268413"/>
            <a:ext cx="8424863" cy="3588771"/>
          </a:xfrm>
        </p:spPr>
        <p:txBody>
          <a:bodyPr/>
          <a:lstStyle/>
          <a:p>
            <a:r>
              <a:rPr lang="pt-BR" dirty="0" err="1"/>
              <a:t>Què</a:t>
            </a:r>
            <a:r>
              <a:rPr lang="pt-BR" dirty="0"/>
              <a:t> podem </a:t>
            </a:r>
            <a:r>
              <a:rPr lang="pt-BR" dirty="0" err="1"/>
              <a:t>fer</a:t>
            </a:r>
            <a:r>
              <a:rPr lang="pt-BR" dirty="0"/>
              <a:t> </a:t>
            </a:r>
            <a:r>
              <a:rPr lang="pt-BR" dirty="0" err="1"/>
              <a:t>nosaltres</a:t>
            </a:r>
            <a:r>
              <a:rPr lang="pt-BR" dirty="0"/>
              <a:t> “</a:t>
            </a:r>
            <a:r>
              <a:rPr lang="pt-BR" dirty="0" err="1"/>
              <a:t>demà</a:t>
            </a:r>
            <a:r>
              <a:rPr lang="pt-BR" dirty="0"/>
              <a:t>”?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320823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6601EA-CFFB-2FD9-6D14-574C00F0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06482BB-DA00-E2FD-8397-273438C41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Demà: Governança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AB5915BF-2BE2-631B-D6DB-29D39640BF00}"/>
              </a:ext>
            </a:extLst>
          </p:cNvPr>
          <p:cNvSpPr txBox="1">
            <a:spLocks/>
          </p:cNvSpPr>
          <p:nvPr/>
        </p:nvSpPr>
        <p:spPr bwMode="auto">
          <a:xfrm>
            <a:off x="339964" y="1261479"/>
            <a:ext cx="8464072" cy="526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Construir internament la tasca i l’espai de “pensar”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Diferenciar </a:t>
            </a:r>
            <a:r>
              <a:rPr lang="ca-ES" sz="2600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</a:t>
            </a: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operativa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Persones pel </a:t>
            </a:r>
            <a:r>
              <a:rPr lang="ca-ES" sz="2600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</a:t>
            </a: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Unitat de gestió del canvi: Tothom reflexiona, planifica i impulsa el canvi, però algú n’és </a:t>
            </a:r>
            <a:r>
              <a:rPr lang="ca-ES" sz="26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pel canvi: espais, pressupost</a:t>
            </a:r>
            <a:endParaRPr 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pel canvi: planificació, calendari, fases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llindars clau per a aconseguir punts d'inflexió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sz="26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59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3080E64-C471-706C-E538-825C9B94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ubtítulo 2">
            <a:extLst>
              <a:ext uri="{FF2B5EF4-FFF2-40B4-BE49-F238E27FC236}">
                <a16:creationId xmlns:a16="http://schemas.microsoft.com/office/drawing/2014/main" id="{710B9C23-C4F4-5070-E7B7-77A7CF29FF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676C"/>
                </a:solidFill>
              </a:rPr>
              <a:t>Construir xarxa</a:t>
            </a:r>
            <a:r>
              <a:rPr lang="ca-ES" sz="2400" dirty="0">
                <a:solidFill>
                  <a:srgbClr val="000000"/>
                </a:solidFill>
              </a:rPr>
              <a:t>, determinant els codis, els canals, els protocols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Aportar-hi recursos, equitat, neutralitat, garanties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Disseny centralitzat, execució distribuïda</a:t>
            </a:r>
          </a:p>
          <a:p>
            <a:pPr marL="342900" lvl="1" indent="-342900">
              <a:buClr>
                <a:schemeClr val="tx1"/>
              </a:buClr>
              <a:defRPr/>
            </a:pPr>
            <a:endParaRPr lang="ca-ES" sz="24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Donar </a:t>
            </a:r>
            <a:r>
              <a:rPr lang="ca-ES" sz="2400" dirty="0">
                <a:solidFill>
                  <a:srgbClr val="00676C"/>
                </a:solidFill>
              </a:rPr>
              <a:t>context</a:t>
            </a:r>
            <a:r>
              <a:rPr lang="ca-ES" sz="2400" dirty="0">
                <a:solidFill>
                  <a:srgbClr val="000000"/>
                </a:solidFill>
              </a:rPr>
              <a:t>, crear infraestructura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Infraestructures obertes: dades, informació, tecnologia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Coneixement obert: metodologia, processos, protocols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Eines de coordinació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Eines de seguiment i avaluació</a:t>
            </a:r>
          </a:p>
          <a:p>
            <a:pPr marL="0" lvl="1" indent="0">
              <a:buClr>
                <a:schemeClr val="tx1"/>
              </a:buClr>
              <a:buNone/>
              <a:defRPr/>
            </a:pPr>
            <a:endParaRPr lang="ca-ES" sz="24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  <a:defRPr/>
            </a:pPr>
            <a:endParaRPr lang="ca-ES" sz="24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89EBD76-D7AC-BDFB-6C66-E16A58C36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Demà: Organització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313376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D49A3F9-D9F4-9148-A97E-EBFE5375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0B3BDDE-60CB-BB40-76E4-BF58D370E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Demà: Qualitat democràtica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9AE61708-86DE-35C6-B7C7-54C445F28C7A}"/>
              </a:ext>
            </a:extLst>
          </p:cNvPr>
          <p:cNvSpPr txBox="1">
            <a:spLocks/>
          </p:cNvSpPr>
          <p:nvPr/>
        </p:nvSpPr>
        <p:spPr bwMode="auto">
          <a:xfrm>
            <a:off x="339964" y="1261479"/>
            <a:ext cx="8464072" cy="526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deliberació com a espai de creació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àgores, donar veu, facilitar la </a:t>
            </a:r>
            <a:r>
              <a:rPr lang="ca-ES" sz="26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Donar legitimitat a tots els espais, ordenar la conversa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</a:t>
            </a:r>
            <a:r>
              <a:rPr lang="ca-ES" sz="26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</a:t>
            </a: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facilitar, dinamitzar, articular, vertebrar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Co-dissenyar, prototipar, pilotar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alt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056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89C8A3A-D092-511A-64A3-52B9B0BE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185A76-EAE7-B965-C5F4-76E1430AF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Demà: Qualitat en la gestió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3A702CC5-C614-2702-2B96-B5BA100BDC8E}"/>
              </a:ext>
            </a:extLst>
          </p:cNvPr>
          <p:cNvSpPr txBox="1">
            <a:spLocks/>
          </p:cNvSpPr>
          <p:nvPr/>
        </p:nvSpPr>
        <p:spPr bwMode="auto">
          <a:xfrm>
            <a:off x="339964" y="1261479"/>
            <a:ext cx="8464072" cy="526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La informació com infraestructura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Aportar dades, informació, coneixement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actors i les seves relacions, mapar els sistemes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Avançar escenaris possibles i fer-los probables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endParaRPr lang="ca-ES" sz="26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Diferenciar resultats, efectes i impactes 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d’efectes i impactes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diagnosis de consens via anomenat i emmarcat 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Projectes orientats a missions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portafolis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endParaRPr lang="ca-ES" sz="26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844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314293C-1824-36A6-459A-0E737A2EB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563B24A-8E6D-F610-4341-A01C589D6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Demà: Processos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238CD914-1D6E-D062-3EE9-7ED3A6ACBB7D}"/>
              </a:ext>
            </a:extLst>
          </p:cNvPr>
          <p:cNvSpPr txBox="1">
            <a:spLocks/>
          </p:cNvSpPr>
          <p:nvPr/>
        </p:nvSpPr>
        <p:spPr bwMode="auto">
          <a:xfrm>
            <a:off x="284641" y="1265773"/>
            <a:ext cx="8464072" cy="526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Infraestructures de col·laboració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Basades en dades, projectes, objectius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dissenyar sistemes a proveir plataformes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Reconèixer els recursos desaprofitats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Co-dissenyar, prototipar, pilotar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alt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089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ubtítulo 2">
            <a:extLst>
              <a:ext uri="{FF2B5EF4-FFF2-40B4-BE49-F238E27FC236}">
                <a16:creationId xmlns:a16="http://schemas.microsoft.com/office/drawing/2014/main" id="{7AB64DD9-428A-4375-993C-2BB8138A2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Convertir el coneixement present en patrimoni històric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Donar suport a identitats participatives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Ecosistema multinivell que tingui eines que actuïn des de la «atenció primària» fins als més alts nivells d'especialització.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4941080-BE40-4D6B-95D9-91136C62B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Demà: Talent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2592B51-8023-19CF-153C-49880FA068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33060913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0330202-1192-45B5-BAC2-8AA7C2545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Bryson, J.M., Crosby, B.C. &amp; Bloomberg, L. (2014).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Value Governance: Moving Beyond Traditional Public Administration and the New Public Management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 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Public Administration Review, 74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(1), 445-456. Indianapolis: Wiley.</a:t>
            </a:r>
          </a:p>
          <a:p>
            <a:pPr algn="l"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Denhardt, R.B. &amp; Denhardt, J.V. (2000).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Service: Serving Rather Than Steering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Public Administration Review, 60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(6), 549-559. Indianapolis: Wiley.</a:t>
            </a:r>
            <a:endParaRPr lang="ca-ES" sz="1500" dirty="0"/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5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Krogh, A.H. &amp; Triantafillou, P. (2024).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New Public Governance as a public management reform model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Public Management Review, 26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(10), 3040–3056. London: Routledge.</a:t>
            </a:r>
          </a:p>
          <a:p>
            <a:pPr algn="l"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Mazzucato, M. &amp; Ryan-Collins, J. (2022).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value creation back into “public value”: from market-fixing to market-shaping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Journal of Economic Policy Reform, 25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(4), 345-360. Abingdon: Taylor &amp; Francis.</a:t>
            </a:r>
          </a:p>
          <a:p>
            <a:pPr algn="l"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Osborne, S.P. (Ed.) (2010). </a:t>
            </a:r>
            <a:r>
              <a:rPr lang="en-US" sz="1500" b="0" i="1" u="none" strike="noStrike" dirty="0">
                <a:solidFill>
                  <a:srgbClr val="00676C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Governance? Emerging perspectives on the theory and practice of public governance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. London: Routledge.</a:t>
            </a:r>
            <a:endParaRPr lang="ca-ES" sz="1500" dirty="0"/>
          </a:p>
          <a:p>
            <a:pPr algn="l">
              <a:defRPr/>
            </a:pPr>
            <a:endParaRPr lang="ca-ES" sz="15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1500" b="0" i="0" dirty="0" err="1">
                <a:solidFill>
                  <a:srgbClr val="000000"/>
                </a:solidFill>
                <a:effectLst/>
              </a:rPr>
              <a:t>Torfing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, J. &amp; Triantafillou, P. (2013).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a Name? Grasping New Public Governance as a Political-Administrative System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International Review of Public Administration, 18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(2), 9-25. Abingdon: Taylor &amp; Francis.</a:t>
            </a:r>
          </a:p>
          <a:p>
            <a:pPr algn="l">
              <a:defRPr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C57367E-4E46-4416-91C4-21D93055A5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Bibliografia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(</a:t>
            </a: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i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): Nova </a:t>
            </a: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Governança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Pública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A3F030-B3CA-D8A9-0F07-61B9029CE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C37BC79-FB06-6691-68BF-0CF7E4C34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/>
            </a:pPr>
            <a:r>
              <a:rPr lang="es-ES" sz="1600" b="0" i="0" dirty="0">
                <a:solidFill>
                  <a:srgbClr val="57252F"/>
                </a:solidFill>
                <a:effectLst/>
                <a:latin typeface="Arial" panose="020B0604020202020204" pitchFamily="34" charset="0"/>
              </a:rPr>
              <a:t>Blasco, J.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(2009). </a:t>
            </a:r>
            <a:r>
              <a:rPr lang="es-ES" sz="1600" b="0" i="1" u="none" strike="noStrike" dirty="0" err="1">
                <a:solidFill>
                  <a:srgbClr val="00676C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Avaluació</a:t>
            </a:r>
            <a:r>
              <a:rPr lang="es-ES" sz="1600" b="0" i="1" u="none" strike="noStrike" dirty="0">
                <a:solidFill>
                  <a:srgbClr val="00676C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 </a:t>
            </a:r>
            <a:r>
              <a:rPr lang="es-ES" sz="1600" b="0" i="1" u="none" strike="noStrike" dirty="0" err="1">
                <a:solidFill>
                  <a:srgbClr val="00676C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disseny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Guia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pràctica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Col·lecció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Ivàlua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guies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pràctiques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sobre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avaluació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polítiques públiques. Barcelona: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Ivàlua</a:t>
            </a:r>
            <a:endParaRPr lang="es-E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defRPr/>
            </a:pPr>
            <a:endParaRPr lang="ca-E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James, T.S. &amp;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Alihodzic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S. (2020). “</a:t>
            </a:r>
            <a:r>
              <a:rPr lang="en-US" sz="1600" dirty="0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Is It Democratic to Postpone an Election? Elections During Natural Disasters, COVID-19, and Emergency Situations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”. A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</a:rPr>
              <a:t>Election Law Journal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19 (3), 344-362. New Rochelle: Mary Ann Liebert, Inc., publishers</a:t>
            </a:r>
          </a:p>
          <a:p>
            <a:pPr algn="l"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Kurban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</a:rPr>
              <a:t>, C., Peña-López, I. &amp; 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Haberer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</a:rPr>
              <a:t>, M. (2017). “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ca-ES" sz="16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 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technopolitics</a:t>
            </a:r>
            <a:r>
              <a:rPr lang="ca-ES" sz="16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A conceptual 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scheme</a:t>
            </a:r>
            <a:r>
              <a:rPr lang="ca-ES" sz="16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</a:t>
            </a:r>
            <a:r>
              <a:rPr lang="ca-ES" sz="16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politics</a:t>
            </a:r>
            <a:r>
              <a:rPr lang="ca-ES" sz="16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a-ES" sz="16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</a:rPr>
              <a:t>”. A </a:t>
            </a:r>
            <a:r>
              <a:rPr lang="ca-ES" sz="1600" i="1" dirty="0">
                <a:solidFill>
                  <a:schemeClr val="tx1"/>
                </a:solidFill>
                <a:latin typeface="Arial" panose="020B0604020202020204" pitchFamily="34" charset="0"/>
              </a:rPr>
              <a:t>IDP. Revista de Internet, </a:t>
            </a:r>
            <a:r>
              <a:rPr lang="ca-ES" sz="1600" i="1" dirty="0" err="1">
                <a:solidFill>
                  <a:schemeClr val="tx1"/>
                </a:solidFill>
                <a:latin typeface="Arial" panose="020B0604020202020204" pitchFamily="34" charset="0"/>
              </a:rPr>
              <a:t>Derecho</a:t>
            </a:r>
            <a:r>
              <a:rPr lang="ca-ES" sz="1600" i="1" dirty="0">
                <a:solidFill>
                  <a:schemeClr val="tx1"/>
                </a:solidFill>
                <a:latin typeface="Arial" panose="020B0604020202020204" pitchFamily="34" charset="0"/>
              </a:rPr>
              <a:t> y </a:t>
            </a:r>
            <a:r>
              <a:rPr lang="ca-ES" sz="1600" i="1" dirty="0" err="1">
                <a:solidFill>
                  <a:schemeClr val="tx1"/>
                </a:solidFill>
                <a:latin typeface="Arial" panose="020B0604020202020204" pitchFamily="34" charset="0"/>
              </a:rPr>
              <a:t>Ciencia</a:t>
            </a:r>
            <a:r>
              <a:rPr lang="ca-ES" sz="1600" i="1" dirty="0">
                <a:solidFill>
                  <a:schemeClr val="tx1"/>
                </a:solidFill>
                <a:latin typeface="Arial" panose="020B0604020202020204" pitchFamily="34" charset="0"/>
              </a:rPr>
              <a:t> Política, 24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</a:rPr>
              <a:t>. Barcelona: Universitat Oberta de Catalunya.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Omidyar Group (2019).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Guia</a:t>
            </a:r>
            <a:r>
              <a:rPr lang="en-US" sz="16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treballar</a:t>
            </a:r>
            <a:r>
              <a:rPr lang="en-US" sz="16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reptes</a:t>
            </a:r>
            <a:r>
              <a:rPr lang="en-US" sz="16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socials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complexos</a:t>
            </a:r>
            <a:r>
              <a:rPr lang="en-US" sz="16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</a:t>
            </a:r>
            <a:r>
              <a:rPr lang="en-US" sz="16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enfocament</a:t>
            </a:r>
            <a:r>
              <a:rPr lang="en-US" sz="16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sistèmic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. Redwood City: The Omidyar Group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Rittel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H.W.J. &amp; Webber, M.M. (1973). “</a:t>
            </a:r>
            <a:r>
              <a:rPr lang="en-US" sz="1600" dirty="0">
                <a:solidFill>
                  <a:srgbClr val="00676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Dilemmas in a general theory of planning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”. A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</a:rPr>
              <a:t>Policy Sciences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4 (2), 155-169. Boston: Springer International Publishing</a:t>
            </a:r>
          </a:p>
          <a:p>
            <a:pPr>
              <a:defRPr/>
            </a:pPr>
            <a:endParaRPr lang="ca-E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453DC29-D844-322F-F5AC-CC4C9A089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Bibliografia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(ii): </a:t>
            </a: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Polítiques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públiques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, </a:t>
            </a: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eleccions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70092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0D30FF1-4FFF-8298-DABF-8D764B81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86EA6EF6-07A2-A19F-0CAB-02CE42B3F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indent="0" algn="ctr">
              <a:buClr>
                <a:schemeClr val="tx1"/>
              </a:buClr>
              <a:buNone/>
            </a:pPr>
            <a:r>
              <a:rPr lang="ca-ES" sz="9600" b="1" dirty="0">
                <a:solidFill>
                  <a:srgbClr val="00676C"/>
                </a:solidFill>
              </a:rPr>
              <a:t>Complexitat</a:t>
            </a:r>
          </a:p>
          <a:p>
            <a:pPr marL="0" lvl="1" indent="0" algn="ctr">
              <a:buClr>
                <a:schemeClr val="tx1"/>
              </a:buClr>
              <a:buNone/>
            </a:pPr>
            <a:r>
              <a:rPr lang="ca-ES" sz="9600" b="1" dirty="0">
                <a:solidFill>
                  <a:srgbClr val="00676C"/>
                </a:solidFill>
              </a:rPr>
              <a:t>Incertesa</a:t>
            </a:r>
          </a:p>
          <a:p>
            <a:pPr marL="0" lvl="1" indent="0" algn="ctr">
              <a:buClr>
                <a:schemeClr val="tx1"/>
              </a:buClr>
              <a:buNone/>
            </a:pPr>
            <a:r>
              <a:rPr lang="ca-ES" sz="9600" b="1" dirty="0">
                <a:solidFill>
                  <a:srgbClr val="00676C"/>
                </a:solidFill>
              </a:rPr>
              <a:t>Impacte</a:t>
            </a:r>
          </a:p>
          <a:p>
            <a:pPr marL="0" lvl="1" indent="0" algn="ctr">
              <a:buClr>
                <a:schemeClr val="tx1"/>
              </a:buClr>
              <a:buNone/>
            </a:pPr>
            <a:endParaRPr lang="ca-ES" sz="102800" b="1" dirty="0">
              <a:solidFill>
                <a:srgbClr val="00676C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D62AB84-D994-4448-809D-22CC56A5F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Canvis a l’entorn</a:t>
            </a:r>
          </a:p>
        </p:txBody>
      </p:sp>
    </p:spTree>
    <p:extLst>
      <p:ext uri="{BB962C8B-B14F-4D97-AF65-F5344CB8AC3E}">
        <p14:creationId xmlns:p14="http://schemas.microsoft.com/office/powerpoint/2010/main" val="289804363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A3C45E-FD10-4B4D-BF09-C24F4F323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Peña-López, I. (2018). “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participación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democrática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 formal e informal. De la democracia de masas a las redes de la democracia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”. A Laboratorio de Aragón Gobierno Abierto (Ed.), 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Abrir instituciones desde dentro. Hacking </a:t>
            </a:r>
            <a:r>
              <a:rPr lang="es-ES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Inside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 Black Book, Capítulo 11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, 113-124. Zaragoza: LAAAB, Gobierno de Aragón.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Peña-López, I. (2019). </a:t>
            </a:r>
            <a:r>
              <a:rPr lang="es-ES" sz="1500" i="1" dirty="0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Convirtiendo participación en soberanía: el caso de </a:t>
            </a:r>
            <a:r>
              <a:rPr lang="es-ES" sz="1500" i="1" dirty="0" err="1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decidim.barcelona</a:t>
            </a:r>
            <a:r>
              <a:rPr lang="es-ES" sz="1500" dirty="0">
                <a:latin typeface="Arial" panose="020B0604020202020204" pitchFamily="34" charset="0"/>
              </a:rPr>
              <a:t>.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Barcelona: Huygens Editorial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Peña-López, I. (2019). “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”. A 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Nota </a:t>
            </a:r>
            <a:r>
              <a:rPr lang="es-ES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d'Economia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, 105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, 193-208. Barcelona: Generalitat de Catalunya.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Peña-López, I. (2020). “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”. A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Reniu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 i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Vilamala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, J.M. &amp; Meseguer, J.V. (Eds.), 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¿Política confinada? Nuevas tecnologías y toma de decisiones en un contexto de pandemia, Capítulo 2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, 53-71. Cizur Menor: Thompson-Reuters/Aranzadi.</a:t>
            </a:r>
          </a:p>
          <a:p>
            <a:pPr algn="l"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Peña-López, I. (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properament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). 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Resolución de problemas retorcidos mediante aproximaciones de Gobierno Abierto. El caso de las Elecciones al </a:t>
            </a:r>
            <a:r>
              <a:rPr lang="es-ES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Parlament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 de Catalunya durante la COVID19</a:t>
            </a:r>
          </a:p>
          <a:p>
            <a:pPr algn="l"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Peña-López, I. (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properament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). 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Nova Governança Pública aplicada: 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un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 model de caixa d’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eines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 per a 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la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 política pública 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en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temps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 d’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incertesa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 i 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complexitat</a:t>
            </a:r>
            <a:endParaRPr lang="es-ES" sz="1500" i="1" dirty="0"/>
          </a:p>
          <a:p>
            <a:pPr algn="l"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5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11AE6BA-98C2-409B-9811-E33DE4308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Bibliografia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(iii): De </a:t>
            </a: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l’autor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BB41C8-A556-85EB-B465-1942A465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931" y="5661026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Tota la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presentada en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aquest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document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es troba sota una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Llicència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Creative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Commons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del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tipus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Reconeixement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Per 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més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visiteu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4" descr="cc-by-nc">
            <a:extLst>
              <a:ext uri="{FF2B5EF4-FFF2-40B4-BE49-F238E27FC236}">
                <a16:creationId xmlns:a16="http://schemas.microsoft.com/office/drawing/2014/main" id="{AD62EF53-705B-3E9F-F872-050198B7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31" y="5805488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C6ADE5C-AF57-DF6E-EABC-9A3FF46E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" y="1664494"/>
            <a:ext cx="86756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b="1" noProof="1">
                <a:solidFill>
                  <a:srgbClr val="000000"/>
                </a:solidFill>
                <a:latin typeface="Arial" panose="020B0604020202020204" pitchFamily="34" charset="0"/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1800" b="1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Peña-López, I. (2025). </a:t>
            </a:r>
            <a:r>
              <a:rPr lang="es-ES" altLang="ca-E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Ecosistemes</a:t>
            </a:r>
            <a:r>
              <a:rPr lang="es-ES" altLang="ca-E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per </a:t>
            </a:r>
            <a:r>
              <a:rPr lang="es-ES" altLang="ca-E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l’interès</a:t>
            </a:r>
            <a:r>
              <a:rPr lang="es-ES" altLang="ca-E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general. </a:t>
            </a:r>
            <a:r>
              <a:rPr lang="es-ES" altLang="ca-E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Mediació</a:t>
            </a:r>
            <a:r>
              <a:rPr lang="es-ES" altLang="ca-E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i </a:t>
            </a:r>
            <a:r>
              <a:rPr lang="es-ES" altLang="ca-E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facilitació</a:t>
            </a:r>
            <a:r>
              <a:rPr lang="es-ES" altLang="ca-E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en </a:t>
            </a:r>
            <a:br>
              <a:rPr lang="es-ES" altLang="ca-ES" sz="18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ES" altLang="ca-E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escenaris</a:t>
            </a:r>
            <a:r>
              <a:rPr lang="es-ES" altLang="ca-E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multiactor</a:t>
            </a: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. Postgrau de Resolució de Conflictes Públics i Mediació Comunitària, 7 de març de 2025. Barcelona: Torre Jussana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500" noProof="1">
                <a:solidFill>
                  <a:srgbClr val="000000"/>
                </a:solidFill>
                <a:latin typeface="Arial" panose="020B0604020202020204" pitchFamily="34" charset="0"/>
              </a:rPr>
              <a:t>http://ictlogy.net/presentations/20250307_ismael_pena-lopez_-_ecosistemes_interes_general.pdf</a:t>
            </a:r>
            <a:br>
              <a:rPr lang="es-ES" altLang="ca-ES" sz="1500" noProof="1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ES" altLang="ca-ES" sz="15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b="1" noProof="1">
                <a:solidFill>
                  <a:srgbClr val="000000"/>
                </a:solidFill>
                <a:latin typeface="Arial" panose="020B0604020202020204" pitchFamily="34" charset="0"/>
              </a:rPr>
              <a:t>Per a contactar amb l'autor: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http://</a:t>
            </a:r>
            <a:r>
              <a:rPr lang="es-ES" altLang="ca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contacte.i</a:t>
            </a: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02EF02C-7C2A-295F-0C9A-58B987008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6D553F-B767-C714-05D3-F4C230295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Annexos</a:t>
            </a:r>
          </a:p>
        </p:txBody>
      </p:sp>
    </p:spTree>
    <p:extLst>
      <p:ext uri="{BB962C8B-B14F-4D97-AF65-F5344CB8AC3E}">
        <p14:creationId xmlns:p14="http://schemas.microsoft.com/office/powerpoint/2010/main" val="3961094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15DA7654-3F5A-C96E-BA4B-88C708953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481812C-793E-A8F0-C2F4-57A3DE302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ca-ES" sz="2800" b="1" dirty="0">
                <a:solidFill>
                  <a:srgbClr val="00676C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Quatre models de governança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9CC33FF3-B747-098C-6EFE-25E62A173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62666"/>
              </p:ext>
            </p:extLst>
          </p:nvPr>
        </p:nvGraphicFramePr>
        <p:xfrm>
          <a:off x="340821" y="1268413"/>
          <a:ext cx="8407890" cy="3960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866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1622756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1622756">
                  <a:extLst>
                    <a:ext uri="{9D8B030D-6E8A-4147-A177-3AD203B41FA5}">
                      <a16:colId xmlns:a16="http://schemas.microsoft.com/office/drawing/2014/main" val="1607290414"/>
                    </a:ext>
                  </a:extLst>
                </a:gridCol>
                <a:gridCol w="1622756">
                  <a:extLst>
                    <a:ext uri="{9D8B030D-6E8A-4147-A177-3AD203B41FA5}">
                      <a16:colId xmlns:a16="http://schemas.microsoft.com/office/drawing/2014/main" val="3590845259"/>
                    </a:ext>
                  </a:extLst>
                </a:gridCol>
                <a:gridCol w="1622756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75127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3200" kern="5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2000" kern="5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ca-ES" sz="3200" kern="5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Governança procedimental</a:t>
                      </a:r>
                    </a:p>
                  </a:txBody>
                  <a:tcPr marL="35100" marR="3510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Governança corporativa</a:t>
                      </a:r>
                    </a:p>
                  </a:txBody>
                  <a:tcPr marL="35100" marR="3510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Governança de mercat</a:t>
                      </a:r>
                    </a:p>
                  </a:txBody>
                  <a:tcPr marL="35100" marR="3510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Governança en/de xarxa</a:t>
                      </a:r>
                    </a:p>
                  </a:txBody>
                  <a:tcPr marL="35100" marR="3510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7508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Font de la racionalitat</a:t>
                      </a:r>
                    </a:p>
                  </a:txBody>
                  <a:tcPr marL="35100" marR="3510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Llei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Competència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Relacions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6072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 de control</a:t>
                      </a:r>
                    </a:p>
                  </a:txBody>
                  <a:tcPr marL="35100" marR="3510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Regles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Plans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Contractes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Co-producció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9322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Virtut primària</a:t>
                      </a:r>
                    </a:p>
                  </a:txBody>
                  <a:tcPr marL="35100" marR="3510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Fiabilitat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Orientació a resultats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Orientació a costos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Flexibilitat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9192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Focus en el subministrament del servei</a:t>
                      </a:r>
                    </a:p>
                  </a:txBody>
                  <a:tcPr marL="35100" marR="3510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Tractaments universals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Objectius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Preus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Intermediació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7BDEFD5-2F58-A601-A089-AA5B6B19A8B2}"/>
              </a:ext>
            </a:extLst>
          </p:cNvPr>
          <p:cNvSpPr txBox="1"/>
          <p:nvPr/>
        </p:nvSpPr>
        <p:spPr>
          <a:xfrm>
            <a:off x="3996309" y="6093323"/>
            <a:ext cx="4536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Osborne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, S.P. (Ed.) (2010).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The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New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Public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Governance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?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Emerging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perspectives on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the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theory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and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practice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of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public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governance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London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Routledge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8045031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04B695-ECDB-8A71-AE7B-B17B00E5D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B58AAF1-81A1-5B63-619F-A6347E0D0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ca-ES" sz="2800" b="1" dirty="0">
                <a:solidFill>
                  <a:srgbClr val="00676C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Elements nuclears de la nova governança pública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3FDC9E-6074-C234-D810-57EDAFD17F75}"/>
              </a:ext>
            </a:extLst>
          </p:cNvPr>
          <p:cNvSpPr txBox="1"/>
          <p:nvPr/>
        </p:nvSpPr>
        <p:spPr>
          <a:xfrm>
            <a:off x="3996308" y="6057229"/>
            <a:ext cx="4536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Osborne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, S.P. (Ed.) (2010).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The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New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Public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Governance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?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Emerging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perspectives on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the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theory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and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practice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of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public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governance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London</a:t>
            </a:r>
            <a:r>
              <a:rPr lang="ca-ES" sz="90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ca-ES" sz="900" dirty="0" err="1">
                <a:solidFill>
                  <a:srgbClr val="000000"/>
                </a:solidFill>
                <a:ea typeface="Calibri" panose="020F0502020204030204" pitchFamily="34" charset="0"/>
              </a:rPr>
              <a:t>Routledge</a:t>
            </a:r>
            <a:endParaRPr lang="es-ES" sz="900" dirty="0"/>
          </a:p>
        </p:txBody>
      </p:sp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2DFD7586-7BB9-5C62-4AD3-4556950C8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654091"/>
              </p:ext>
            </p:extLst>
          </p:nvPr>
        </p:nvGraphicFramePr>
        <p:xfrm>
          <a:off x="340821" y="1268414"/>
          <a:ext cx="8191991" cy="4663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316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1959225">
                  <a:extLst>
                    <a:ext uri="{9D8B030D-6E8A-4147-A177-3AD203B41FA5}">
                      <a16:colId xmlns:a16="http://schemas.microsoft.com/office/drawing/2014/main" val="1607290414"/>
                    </a:ext>
                  </a:extLst>
                </a:gridCol>
                <a:gridCol w="1959225">
                  <a:extLst>
                    <a:ext uri="{9D8B030D-6E8A-4147-A177-3AD203B41FA5}">
                      <a16:colId xmlns:a16="http://schemas.microsoft.com/office/drawing/2014/main" val="3590845259"/>
                    </a:ext>
                  </a:extLst>
                </a:gridCol>
                <a:gridCol w="1959225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465184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800" kern="5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Paradigma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800" kern="5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 clau</a:t>
                      </a:r>
                    </a:p>
                  </a:txBody>
                  <a:tcPr marL="35138" marR="3513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Administració pública</a:t>
                      </a:r>
                    </a:p>
                  </a:txBody>
                  <a:tcPr marL="35100" marR="3510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Nova Gestió Pública</a:t>
                      </a:r>
                    </a:p>
                  </a:txBody>
                  <a:tcPr marL="35100" marR="3510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Nova Governança Pública</a:t>
                      </a:r>
                    </a:p>
                  </a:txBody>
                  <a:tcPr marL="35100" marR="3510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7576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Fonament teòric</a:t>
                      </a:r>
                      <a:endParaRPr lang="ca-ES" sz="3600" b="1" kern="5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100" marR="3510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Ciència política y gestió y polítiques públiques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Teoria de la elecció racional y estudis de administració de empreses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Teoria de les institucions i teoria de xarxes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3759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Naturalesa de l’Estat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Unitària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Regulatòria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 i pluralista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4659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sistema polític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L’organització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L’organització és l’entorn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7576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Èmfasi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 i implementació de polítiques públiques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dels recursos organitzacionals i rendiment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Negociació de valors, significats i relacions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56916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Mecanisme d’assignació de recursos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Jerarquia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mercat i els contractes clàssics o neoclàssics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Xarxes i contractes relacionals 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170197"/>
                  </a:ext>
                </a:extLst>
              </a:tr>
              <a:tr h="56916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Naturalesa del sistema de servei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Obert racional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Obert tancat</a:t>
                      </a:r>
                      <a:endParaRPr lang="ca-ES" sz="2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36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05551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0C2C3C-AC52-B880-E0DD-7CE2239C7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E9EF7DA-05D5-5DFA-F1A7-FAFF1CDED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itchFamily="34" charset="0"/>
                <a:sym typeface="Symbol" panose="05050102010706020507" pitchFamily="18" charset="2"/>
              </a:rPr>
              <a:t>Models de gestió </a:t>
            </a:r>
            <a:r>
              <a:rPr lang="ca-ES" sz="2800" b="1" dirty="0" err="1">
                <a:solidFill>
                  <a:srgbClr val="00676C"/>
                </a:solidFill>
                <a:latin typeface="Arial" panose="020B0604020202020204" pitchFamily="34" charset="0"/>
                <a:cs typeface="Arial" pitchFamily="34" charset="0"/>
                <a:sym typeface="Symbol" panose="05050102010706020507" pitchFamily="18" charset="2"/>
              </a:rPr>
              <a:t>púb</a:t>
            </a: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itchFamily="34" charset="0"/>
                <a:sym typeface="Symbol" panose="05050102010706020507" pitchFamily="18" charset="2"/>
              </a:rPr>
              <a:t>.: dimensió externa/interna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69358D-313D-D7CD-5041-9CCF59FFA154}"/>
              </a:ext>
            </a:extLst>
          </p:cNvPr>
          <p:cNvSpPr txBox="1"/>
          <p:nvPr/>
        </p:nvSpPr>
        <p:spPr>
          <a:xfrm>
            <a:off x="1526669" y="5615732"/>
            <a:ext cx="5840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ea typeface="Calibri" panose="020F0502020204030204" pitchFamily="34" charset="0"/>
              </a:rPr>
              <a:t>Krogh, A.H. &amp; Triantafillou, P. (2024). “Developing New Public Governance as a public management reform model”. In Public Management Review, Published online: 06 Feb 2024. London: Routledge</a:t>
            </a:r>
            <a:endParaRPr lang="es-ES" sz="900" dirty="0"/>
          </a:p>
        </p:txBody>
      </p:sp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11105C34-D5E4-5EC9-2315-53C165199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786305"/>
              </p:ext>
            </p:extLst>
          </p:nvPr>
        </p:nvGraphicFramePr>
        <p:xfrm>
          <a:off x="340821" y="1268413"/>
          <a:ext cx="8551656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436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2593128">
                  <a:extLst>
                    <a:ext uri="{9D8B030D-6E8A-4147-A177-3AD203B41FA5}">
                      <a16:colId xmlns:a16="http://schemas.microsoft.com/office/drawing/2014/main" val="1607290414"/>
                    </a:ext>
                  </a:extLst>
                </a:gridCol>
                <a:gridCol w="2219046">
                  <a:extLst>
                    <a:ext uri="{9D8B030D-6E8A-4147-A177-3AD203B41FA5}">
                      <a16:colId xmlns:a16="http://schemas.microsoft.com/office/drawing/2014/main" val="3590845259"/>
                    </a:ext>
                  </a:extLst>
                </a:gridCol>
                <a:gridCol w="2219046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4550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800" kern="5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</a:t>
                      </a:r>
                      <a:endParaRPr lang="ca-ES" sz="2800" kern="5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100" marR="351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Nova Gestió Pública</a:t>
                      </a:r>
                    </a:p>
                  </a:txBody>
                  <a:tcPr marL="35100" marR="3510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Estat Neo-</a:t>
                      </a:r>
                      <a:r>
                        <a:rPr lang="ca-ES" sz="1600" b="1" kern="1200" noProof="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Weberià</a:t>
                      </a:r>
                      <a:endParaRPr lang="ca-ES" sz="1600" b="1" kern="1200" noProof="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100" marR="3510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Nova Governança Pública</a:t>
                      </a:r>
                    </a:p>
                  </a:txBody>
                  <a:tcPr marL="35100" marR="3510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16675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Dimensió externa</a:t>
                      </a:r>
                    </a:p>
                  </a:txBody>
                  <a:tcPr marL="35100" marR="3510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Privatització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Externalització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Contractació externa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Organitzacions quasi-</a:t>
                      </a:r>
                      <a:r>
                        <a:rPr lang="ca-ES" sz="1600" kern="1200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públiqyes</a:t>
                      </a:r>
                      <a:endParaRPr lang="ca-ES" sz="1600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Col·laboració </a:t>
                      </a:r>
                      <a:r>
                        <a:rPr lang="ca-ES" sz="1600" kern="1200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público</a:t>
                      </a: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-privada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Enquestes l’usuari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Consells d’usuaris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Enquestes a l’usuari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Governança en xarxa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Col·laboració intersectorial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Col·laboració </a:t>
                      </a:r>
                      <a:r>
                        <a:rPr lang="ca-ES" sz="1600" kern="1200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público</a:t>
                      </a: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-privada per a la innovació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Co-creació i</a:t>
                      </a:r>
                      <a:b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a-ES" sz="1600" kern="1200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</a:t>
                      </a: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-producció amb els ciutadans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25940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Dimensió interna</a:t>
                      </a:r>
                    </a:p>
                  </a:txBody>
                  <a:tcPr marL="35100" marR="3510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Organitzacions amb un únic fi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 estratègica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 del rendiment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Avaluació del rendiment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Contractes basats en el rendiment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Sistemes de salari per incentius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i="1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Benchmarking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Orientació al producte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(Re-)centralització de los serveis públics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Modernització de la burocràcia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Professionalització de los serveis públics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Orientació a resultats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Avaluació i control </a:t>
                      </a:r>
                      <a:b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ex-post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Orientació a l’usuari dels serveis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a-ES" sz="1600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a-ES" sz="1600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a-ES" sz="1600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a-ES" sz="1600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a-ES" sz="1600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35100" marR="3510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61127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Gestió de la complexitat per a l’impacte sistèmic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5" name="Grupo 13">
            <a:extLst>
              <a:ext uri="{FF2B5EF4-FFF2-40B4-BE49-F238E27FC236}">
                <a16:creationId xmlns:a16="http://schemas.microsoft.com/office/drawing/2014/main" id="{18FE11B9-B87A-B9D3-095C-8C0509B96F29}"/>
              </a:ext>
            </a:extLst>
          </p:cNvPr>
          <p:cNvGrpSpPr/>
          <p:nvPr/>
        </p:nvGrpSpPr>
        <p:grpSpPr>
          <a:xfrm>
            <a:off x="6361238" y="1268760"/>
            <a:ext cx="1958400" cy="2316580"/>
            <a:chOff x="5961638" y="260350"/>
            <a:chExt cx="1958400" cy="2316580"/>
          </a:xfrm>
          <a:solidFill>
            <a:srgbClr val="000000"/>
          </a:solidFill>
        </p:grpSpPr>
        <p:sp>
          <p:nvSpPr>
            <p:cNvPr id="6" name="Oval 26">
              <a:extLst>
                <a:ext uri="{FF2B5EF4-FFF2-40B4-BE49-F238E27FC236}">
                  <a16:creationId xmlns:a16="http://schemas.microsoft.com/office/drawing/2014/main" id="{C998BA88-2887-5565-E3EA-AE1AEC11E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260350"/>
              <a:ext cx="1958400" cy="1106291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VUCA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Volàtil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Incert (</a:t>
              </a:r>
              <a:r>
                <a:rPr lang="es-ES" sz="1100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uncertain</a:t>
              </a: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Complex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Ambigu</a:t>
              </a: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98EE2FF4-A602-2DD0-83DD-4FED43D6C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1470639"/>
              <a:ext cx="1958400" cy="1106291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BANI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Frágil (</a:t>
              </a:r>
              <a:r>
                <a:rPr lang="es-ES" sz="1100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brittle</a:t>
              </a: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Ansioso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No-lineal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Incomprensible</a:t>
              </a:r>
            </a:p>
          </p:txBody>
        </p:sp>
      </p:grpSp>
      <p:grpSp>
        <p:nvGrpSpPr>
          <p:cNvPr id="8" name="Grupo 19">
            <a:extLst>
              <a:ext uri="{FF2B5EF4-FFF2-40B4-BE49-F238E27FC236}">
                <a16:creationId xmlns:a16="http://schemas.microsoft.com/office/drawing/2014/main" id="{7339FDAD-50BF-C1E3-377C-1D7D97293E36}"/>
              </a:ext>
            </a:extLst>
          </p:cNvPr>
          <p:cNvGrpSpPr/>
          <p:nvPr/>
        </p:nvGrpSpPr>
        <p:grpSpPr>
          <a:xfrm>
            <a:off x="1548832" y="1268760"/>
            <a:ext cx="1958400" cy="1644682"/>
            <a:chOff x="-4638221" y="335870"/>
            <a:chExt cx="1958400" cy="1644682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D5DA44E7-A9E7-D14E-00F7-249EAD6B1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595252"/>
              <a:ext cx="1958400" cy="1385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Actors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Anàlisi de </a:t>
              </a:r>
              <a:r>
                <a:rPr lang="es-ES" sz="1100" b="1" i="1" noProof="1">
                  <a:solidFill>
                    <a:srgbClr val="00676C"/>
                  </a:solidFill>
                  <a:latin typeface="Arial" panose="020B0604020202020204" pitchFamily="34" charset="0"/>
                </a:rPr>
                <a:t>stakeholders</a:t>
              </a:r>
              <a:endParaRPr lang="es-ES" sz="1100" b="1" noProof="1">
                <a:solidFill>
                  <a:srgbClr val="00676C"/>
                </a:solidFill>
                <a:latin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00676C"/>
                  </a:solidFill>
                  <a:latin typeface="Arial" panose="020B0604020202020204" pitchFamily="34" charset="0"/>
                </a:rPr>
                <a:t>Sensing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Anomenat (</a:t>
              </a:r>
              <a:r>
                <a:rPr lang="es-ES" sz="1100" i="1" noProof="1">
                  <a:solidFill>
                    <a:srgbClr val="00676C"/>
                  </a:solidFill>
                  <a:latin typeface="Arial" panose="020B0604020202020204" pitchFamily="34" charset="0"/>
                </a:rPr>
                <a:t>naming</a:t>
              </a:r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Enmarcat (</a:t>
              </a:r>
              <a:r>
                <a:rPr lang="es-ES" sz="1100" i="1" noProof="1">
                  <a:solidFill>
                    <a:srgbClr val="00676C"/>
                  </a:solidFill>
                  <a:latin typeface="Arial" panose="020B0604020202020204" pitchFamily="34" charset="0"/>
                </a:rPr>
                <a:t>framing</a:t>
              </a:r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00676C"/>
                  </a:solidFill>
                  <a:latin typeface="Arial" panose="020B0604020202020204" pitchFamily="34" charset="0"/>
                </a:rPr>
                <a:t>Citizen journey</a:t>
              </a:r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 (recorregut del ciutadà)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D6E41D75-CB57-D1EF-9D6D-8BC37EC6D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335870"/>
              <a:ext cx="1958400" cy="255750"/>
            </a:xfrm>
            <a:prstGeom prst="rect">
              <a:avLst/>
            </a:prstGeom>
            <a:solidFill>
              <a:srgbClr val="00676C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QUI</a:t>
              </a:r>
            </a:p>
          </p:txBody>
        </p:sp>
      </p:grpSp>
      <p:cxnSp>
        <p:nvCxnSpPr>
          <p:cNvPr id="12" name="Conector: angular 62">
            <a:extLst>
              <a:ext uri="{FF2B5EF4-FFF2-40B4-BE49-F238E27FC236}">
                <a16:creationId xmlns:a16="http://schemas.microsoft.com/office/drawing/2014/main" id="{FA353B14-A8F1-E961-CE2D-6D41963216EF}"/>
              </a:ext>
            </a:extLst>
          </p:cNvPr>
          <p:cNvCxnSpPr>
            <a:cxnSpLocks/>
            <a:stCxn id="29" idx="2"/>
            <a:endCxn id="14" idx="3"/>
          </p:cNvCxnSpPr>
          <p:nvPr/>
        </p:nvCxnSpPr>
        <p:spPr>
          <a:xfrm rot="5400000">
            <a:off x="3702450" y="4385787"/>
            <a:ext cx="916330" cy="1308962"/>
          </a:xfrm>
          <a:prstGeom prst="bentConnector2">
            <a:avLst/>
          </a:prstGeom>
          <a:ln w="25400">
            <a:solidFill>
              <a:srgbClr val="00676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25">
            <a:extLst>
              <a:ext uri="{FF2B5EF4-FFF2-40B4-BE49-F238E27FC236}">
                <a16:creationId xmlns:a16="http://schemas.microsoft.com/office/drawing/2014/main" id="{79DE0E49-C474-A69E-3FBE-CB265F316486}"/>
              </a:ext>
            </a:extLst>
          </p:cNvPr>
          <p:cNvGrpSpPr/>
          <p:nvPr/>
        </p:nvGrpSpPr>
        <p:grpSpPr>
          <a:xfrm>
            <a:off x="1547734" y="4798768"/>
            <a:ext cx="1958400" cy="1139948"/>
            <a:chOff x="-374702" y="335870"/>
            <a:chExt cx="1958400" cy="1139948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6C60030A-3EB3-66A3-F90C-AF61921A6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4702" y="595252"/>
              <a:ext cx="1958400" cy="8805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>
                  <a:solidFill>
                    <a:srgbClr val="00676C"/>
                  </a:solidFill>
                  <a:latin typeface="Arial" panose="020B0604020202020204" pitchFamily="34" charset="0"/>
                </a:rPr>
                <a:t>Prospectiva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Futurs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Contrafactorials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Predicció</a:t>
              </a:r>
            </a:p>
          </p:txBody>
        </p:sp>
        <p:sp>
          <p:nvSpPr>
            <p:cNvPr id="15" name="Oval 26">
              <a:extLst>
                <a:ext uri="{FF2B5EF4-FFF2-40B4-BE49-F238E27FC236}">
                  <a16:creationId xmlns:a16="http://schemas.microsoft.com/office/drawing/2014/main" id="{3CE20C86-2559-FAA9-8EBC-DFCA48FE7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4702" y="335870"/>
              <a:ext cx="1958400" cy="255750"/>
            </a:xfrm>
            <a:prstGeom prst="rect">
              <a:avLst/>
            </a:prstGeom>
            <a:solidFill>
              <a:srgbClr val="00676C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ESCENARIS</a:t>
              </a:r>
            </a:p>
          </p:txBody>
        </p:sp>
      </p:grpSp>
      <p:cxnSp>
        <p:nvCxnSpPr>
          <p:cNvPr id="17" name="Conector: angular 68">
            <a:extLst>
              <a:ext uri="{FF2B5EF4-FFF2-40B4-BE49-F238E27FC236}">
                <a16:creationId xmlns:a16="http://schemas.microsoft.com/office/drawing/2014/main" id="{C0FC6616-2F34-75B1-0E2A-A42D860ADCBF}"/>
              </a:ext>
            </a:extLst>
          </p:cNvPr>
          <p:cNvCxnSpPr>
            <a:cxnSpLocks/>
            <a:stCxn id="29" idx="2"/>
            <a:endCxn id="19" idx="1"/>
          </p:cNvCxnSpPr>
          <p:nvPr/>
        </p:nvCxnSpPr>
        <p:spPr>
          <a:xfrm rot="16200000" flipH="1">
            <a:off x="5011445" y="4385753"/>
            <a:ext cx="916331" cy="1309029"/>
          </a:xfrm>
          <a:prstGeom prst="bentConnector2">
            <a:avLst/>
          </a:prstGeom>
          <a:ln w="25400">
            <a:solidFill>
              <a:srgbClr val="00676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28">
            <a:extLst>
              <a:ext uri="{FF2B5EF4-FFF2-40B4-BE49-F238E27FC236}">
                <a16:creationId xmlns:a16="http://schemas.microsoft.com/office/drawing/2014/main" id="{5628F871-B2E3-FC97-1C7C-A4370E72394F}"/>
              </a:ext>
            </a:extLst>
          </p:cNvPr>
          <p:cNvGrpSpPr/>
          <p:nvPr/>
        </p:nvGrpSpPr>
        <p:grpSpPr>
          <a:xfrm>
            <a:off x="6124125" y="4979438"/>
            <a:ext cx="1958400" cy="778609"/>
            <a:chOff x="1776937" y="335870"/>
            <a:chExt cx="1958400" cy="778609"/>
          </a:xfrm>
        </p:grpSpPr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3C618301-3205-B220-0B6B-53823B54A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937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i="1" noProof="1">
                  <a:solidFill>
                    <a:srgbClr val="00676C"/>
                  </a:solidFill>
                  <a:latin typeface="Arial" panose="020B0604020202020204" pitchFamily="34" charset="0"/>
                </a:rPr>
                <a:t>Outcome</a:t>
              </a:r>
              <a:r>
                <a:rPr lang="es-ES" sz="1100" i="1" noProof="1">
                  <a:solidFill>
                    <a:srgbClr val="00676C"/>
                  </a:solidFill>
                  <a:latin typeface="Arial" panose="020B0604020202020204" pitchFamily="34" charset="0"/>
                </a:rPr>
                <a:t> mapping</a:t>
              </a:r>
            </a:p>
            <a:p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(mapa de efectos)</a:t>
              </a:r>
            </a:p>
          </p:txBody>
        </p:sp>
        <p:sp>
          <p:nvSpPr>
            <p:cNvPr id="20" name="Oval 26">
              <a:extLst>
                <a:ext uri="{FF2B5EF4-FFF2-40B4-BE49-F238E27FC236}">
                  <a16:creationId xmlns:a16="http://schemas.microsoft.com/office/drawing/2014/main" id="{4BFE8D1C-7D22-EEF4-AC8D-8EFD4C328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937" y="335870"/>
              <a:ext cx="1958400" cy="255750"/>
            </a:xfrm>
            <a:prstGeom prst="rect">
              <a:avLst/>
            </a:prstGeom>
            <a:solidFill>
              <a:srgbClr val="00676C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TRANSFORMACIÓ</a:t>
              </a:r>
            </a:p>
          </p:txBody>
        </p:sp>
      </p:grpSp>
      <p:grpSp>
        <p:nvGrpSpPr>
          <p:cNvPr id="21" name="Grupo 34">
            <a:extLst>
              <a:ext uri="{FF2B5EF4-FFF2-40B4-BE49-F238E27FC236}">
                <a16:creationId xmlns:a16="http://schemas.microsoft.com/office/drawing/2014/main" id="{FE68D0DB-2D21-CA7E-BF72-4837AE86711E}"/>
              </a:ext>
            </a:extLst>
          </p:cNvPr>
          <p:cNvGrpSpPr/>
          <p:nvPr/>
        </p:nvGrpSpPr>
        <p:grpSpPr>
          <a:xfrm>
            <a:off x="1548832" y="3082439"/>
            <a:ext cx="1958400" cy="778609"/>
            <a:chOff x="6060335" y="335870"/>
            <a:chExt cx="1958400" cy="778609"/>
          </a:xfrm>
        </p:grpSpPr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8AA1E11F-D60E-D6DA-137F-B951F2D68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35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Aproximació basada en </a:t>
              </a:r>
              <a:r>
                <a:rPr lang="es-ES" sz="1100" b="1" noProof="1">
                  <a:solidFill>
                    <a:srgbClr val="00676C"/>
                  </a:solidFill>
                  <a:latin typeface="Arial" panose="020B0604020202020204" pitchFamily="34" charset="0"/>
                </a:rPr>
                <a:t>portafolis</a:t>
              </a:r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97796B00-8F92-9BAC-995A-84E45C0E2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35" y="335870"/>
              <a:ext cx="1958400" cy="255750"/>
            </a:xfrm>
            <a:prstGeom prst="rect">
              <a:avLst/>
            </a:prstGeom>
            <a:solidFill>
              <a:srgbClr val="00676C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ACTIUS</a:t>
              </a:r>
            </a:p>
          </p:txBody>
        </p:sp>
      </p:grpSp>
      <p:grpSp>
        <p:nvGrpSpPr>
          <p:cNvPr id="24" name="Grupo 60">
            <a:extLst>
              <a:ext uri="{FF2B5EF4-FFF2-40B4-BE49-F238E27FC236}">
                <a16:creationId xmlns:a16="http://schemas.microsoft.com/office/drawing/2014/main" id="{EF70F796-2B51-4EDC-BE2D-4DFD836D73B1}"/>
              </a:ext>
            </a:extLst>
          </p:cNvPr>
          <p:cNvGrpSpPr/>
          <p:nvPr/>
        </p:nvGrpSpPr>
        <p:grpSpPr>
          <a:xfrm>
            <a:off x="3506134" y="1268760"/>
            <a:ext cx="2289294" cy="1139948"/>
            <a:chOff x="3192293" y="555676"/>
            <a:chExt cx="2289294" cy="1139948"/>
          </a:xfrm>
        </p:grpSpPr>
        <p:grpSp>
          <p:nvGrpSpPr>
            <p:cNvPr id="25" name="Grupo 22">
              <a:extLst>
                <a:ext uri="{FF2B5EF4-FFF2-40B4-BE49-F238E27FC236}">
                  <a16:creationId xmlns:a16="http://schemas.microsoft.com/office/drawing/2014/main" id="{8745051E-23EC-0ED0-E425-EFCDDE7AEDCF}"/>
                </a:ext>
              </a:extLst>
            </p:cNvPr>
            <p:cNvGrpSpPr/>
            <p:nvPr/>
          </p:nvGrpSpPr>
          <p:grpSpPr>
            <a:xfrm>
              <a:off x="3523187" y="555676"/>
              <a:ext cx="1958400" cy="1139948"/>
              <a:chOff x="-2506461" y="335870"/>
              <a:chExt cx="1958400" cy="1139948"/>
            </a:xfrm>
          </p:grpSpPr>
          <p:sp>
            <p:nvSpPr>
              <p:cNvPr id="27" name="Oval 12">
                <a:extLst>
                  <a:ext uri="{FF2B5EF4-FFF2-40B4-BE49-F238E27FC236}">
                    <a16:creationId xmlns:a16="http://schemas.microsoft.com/office/drawing/2014/main" id="{577B9F75-2BA8-7B18-9CAF-E924758A1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6461" y="595252"/>
                <a:ext cx="1958400" cy="880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76C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noProof="1">
                    <a:solidFill>
                      <a:srgbClr val="00676C"/>
                    </a:solidFill>
                    <a:latin typeface="Arial" panose="020B0604020202020204" pitchFamily="34" charset="0"/>
                  </a:rPr>
                  <a:t>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00676C"/>
                    </a:solidFill>
                    <a:latin typeface="Arial" panose="020B0604020202020204" pitchFamily="34" charset="0"/>
                  </a:rPr>
                  <a:t>Anàlisi de 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00676C"/>
                    </a:solidFill>
                    <a:latin typeface="Arial" panose="020B0604020202020204" pitchFamily="34" charset="0"/>
                  </a:rPr>
                  <a:t>Cartografiat de 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00676C"/>
                    </a:solidFill>
                    <a:latin typeface="Arial" panose="020B0604020202020204" pitchFamily="34" charset="0"/>
                  </a:rPr>
                  <a:t>Cartografiat de relacions</a:t>
                </a:r>
              </a:p>
            </p:txBody>
          </p:sp>
          <p:sp>
            <p:nvSpPr>
              <p:cNvPr id="28" name="Oval 26">
                <a:extLst>
                  <a:ext uri="{FF2B5EF4-FFF2-40B4-BE49-F238E27FC236}">
                    <a16:creationId xmlns:a16="http://schemas.microsoft.com/office/drawing/2014/main" id="{B8D20E63-9D9D-F9AC-BCEC-FE5C7361E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6461" y="335870"/>
                <a:ext cx="1958400" cy="255750"/>
              </a:xfrm>
              <a:prstGeom prst="rect">
                <a:avLst/>
              </a:prstGeom>
              <a:solidFill>
                <a:srgbClr val="00676C"/>
              </a:solidFill>
              <a:ln w="19050">
                <a:solidFill>
                  <a:srgbClr val="00676C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RELACIONS</a:t>
                </a:r>
              </a:p>
            </p:txBody>
          </p:sp>
        </p:grpSp>
        <p:cxnSp>
          <p:nvCxnSpPr>
            <p:cNvPr id="26" name="Conector recto de flecha 41">
              <a:extLst>
                <a:ext uri="{FF2B5EF4-FFF2-40B4-BE49-F238E27FC236}">
                  <a16:creationId xmlns:a16="http://schemas.microsoft.com/office/drawing/2014/main" id="{CEC59890-5CB8-B000-9DF8-77F59219EB6A}"/>
                </a:ext>
              </a:extLst>
            </p:cNvPr>
            <p:cNvCxnSpPr>
              <a:cxnSpLocks/>
              <a:stCxn id="27" idx="1"/>
            </p:cNvCxnSpPr>
            <p:nvPr/>
          </p:nvCxnSpPr>
          <p:spPr bwMode="auto">
            <a:xfrm flipH="1">
              <a:off x="3192293" y="1255341"/>
              <a:ext cx="330894" cy="0"/>
            </a:xfrm>
            <a:prstGeom prst="straightConnector1">
              <a:avLst/>
            </a:prstGeom>
            <a:ln w="25400">
              <a:solidFill>
                <a:srgbClr val="00676C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12">
            <a:extLst>
              <a:ext uri="{FF2B5EF4-FFF2-40B4-BE49-F238E27FC236}">
                <a16:creationId xmlns:a16="http://schemas.microsoft.com/office/drawing/2014/main" id="{17BECC2A-0BFD-1374-D00A-D818DE378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700" y="4094144"/>
            <a:ext cx="6534791" cy="487959"/>
          </a:xfrm>
          <a:prstGeom prst="rect">
            <a:avLst/>
          </a:prstGeom>
          <a:solidFill>
            <a:srgbClr val="DAF6EB"/>
          </a:solidFill>
          <a:ln w="19050">
            <a:solidFill>
              <a:srgbClr val="DAF6EB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noProof="1">
                <a:solidFill>
                  <a:srgbClr val="00676C"/>
                </a:solidFill>
                <a:latin typeface="Arial" panose="020B0604020202020204" pitchFamily="34" charset="0"/>
              </a:rPr>
              <a:t>Projectes de </a:t>
            </a:r>
            <a:r>
              <a:rPr lang="es-ES" sz="1100" b="1" noProof="1">
                <a:solidFill>
                  <a:srgbClr val="00676C"/>
                </a:solidFill>
                <a:latin typeface="Arial" panose="020B0604020202020204" pitchFamily="34" charset="0"/>
              </a:rPr>
              <a:t>transformació sistèmica</a:t>
            </a:r>
          </a:p>
          <a:p>
            <a:pPr algn="ctr"/>
            <a:r>
              <a:rPr lang="es-ES" sz="1100" noProof="1">
                <a:solidFill>
                  <a:srgbClr val="00676C"/>
                </a:solidFill>
                <a:latin typeface="Arial" panose="020B0604020202020204" pitchFamily="34" charset="0"/>
              </a:rPr>
              <a:t>Polítiques públiques d’impacte</a:t>
            </a:r>
          </a:p>
        </p:txBody>
      </p:sp>
      <p:sp>
        <p:nvSpPr>
          <p:cNvPr id="34" name="Oval 12">
            <a:extLst>
              <a:ext uri="{FF2B5EF4-FFF2-40B4-BE49-F238E27FC236}">
                <a16:creationId xmlns:a16="http://schemas.microsoft.com/office/drawing/2014/main" id="{341383A0-C2F9-75F4-C275-9AC2B2B3B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895" y="5244940"/>
            <a:ext cx="1958400" cy="519227"/>
          </a:xfrm>
          <a:prstGeom prst="rect">
            <a:avLst/>
          </a:prstGeom>
          <a:solidFill>
            <a:schemeClr val="bg1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100" b="1" noProof="1">
                <a:solidFill>
                  <a:srgbClr val="00676C"/>
                </a:solidFill>
                <a:latin typeface="Arial" panose="020B0604020202020204" pitchFamily="34" charset="0"/>
              </a:rPr>
              <a:t>Teoria del canvi</a:t>
            </a:r>
          </a:p>
        </p:txBody>
      </p:sp>
      <p:sp>
        <p:nvSpPr>
          <p:cNvPr id="35" name="Oval 26">
            <a:extLst>
              <a:ext uri="{FF2B5EF4-FFF2-40B4-BE49-F238E27FC236}">
                <a16:creationId xmlns:a16="http://schemas.microsoft.com/office/drawing/2014/main" id="{DF481388-FB86-D685-B19A-D58287B7B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895" y="4985558"/>
            <a:ext cx="1958400" cy="255750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050" b="1" dirty="0">
                <a:solidFill>
                  <a:schemeClr val="bg1"/>
                </a:solidFill>
                <a:latin typeface="Arial" panose="020B0604020202020204" pitchFamily="34" charset="0"/>
              </a:rPr>
              <a:t>RELACIONS CAUSALS</a:t>
            </a:r>
          </a:p>
        </p:txBody>
      </p:sp>
      <p:cxnSp>
        <p:nvCxnSpPr>
          <p:cNvPr id="32" name="Conector recto de flecha 46">
            <a:extLst>
              <a:ext uri="{FF2B5EF4-FFF2-40B4-BE49-F238E27FC236}">
                <a16:creationId xmlns:a16="http://schemas.microsoft.com/office/drawing/2014/main" id="{D29C4382-EFC6-CB9B-D1BD-588CD66A045A}"/>
              </a:ext>
            </a:extLst>
          </p:cNvPr>
          <p:cNvCxnSpPr>
            <a:cxnSpLocks/>
            <a:endCxn id="34" idx="1"/>
          </p:cNvCxnSpPr>
          <p:nvPr/>
        </p:nvCxnSpPr>
        <p:spPr bwMode="auto">
          <a:xfrm>
            <a:off x="3535526" y="5498433"/>
            <a:ext cx="300369" cy="6121"/>
          </a:xfrm>
          <a:prstGeom prst="straightConnector1">
            <a:avLst/>
          </a:prstGeom>
          <a:ln w="25400">
            <a:solidFill>
              <a:srgbClr val="00676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47">
            <a:extLst>
              <a:ext uri="{FF2B5EF4-FFF2-40B4-BE49-F238E27FC236}">
                <a16:creationId xmlns:a16="http://schemas.microsoft.com/office/drawing/2014/main" id="{7E522AC6-39A5-DF72-2CD3-F74A828FFDA8}"/>
              </a:ext>
            </a:extLst>
          </p:cNvPr>
          <p:cNvCxnSpPr>
            <a:cxnSpLocks/>
            <a:stCxn id="19" idx="1"/>
            <a:endCxn id="34" idx="3"/>
          </p:cNvCxnSpPr>
          <p:nvPr/>
        </p:nvCxnSpPr>
        <p:spPr bwMode="auto">
          <a:xfrm flipH="1">
            <a:off x="5794295" y="5498434"/>
            <a:ext cx="329830" cy="6120"/>
          </a:xfrm>
          <a:prstGeom prst="straightConnector1">
            <a:avLst/>
          </a:prstGeom>
          <a:ln w="25400">
            <a:solidFill>
              <a:srgbClr val="00676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12">
            <a:extLst>
              <a:ext uri="{FF2B5EF4-FFF2-40B4-BE49-F238E27FC236}">
                <a16:creationId xmlns:a16="http://schemas.microsoft.com/office/drawing/2014/main" id="{E2FB01F0-B7A9-C9CB-4C50-E8EC4DE5E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700" y="6106271"/>
            <a:ext cx="6534791" cy="489600"/>
          </a:xfrm>
          <a:prstGeom prst="rect">
            <a:avLst/>
          </a:prstGeom>
          <a:solidFill>
            <a:srgbClr val="DAF6EB"/>
          </a:solidFill>
          <a:ln w="19050">
            <a:solidFill>
              <a:srgbClr val="DAF6EB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noProof="1">
                <a:solidFill>
                  <a:srgbClr val="00676C"/>
                </a:solidFill>
                <a:latin typeface="Arial" panose="020B0604020202020204" pitchFamily="34" charset="0"/>
              </a:rPr>
              <a:t>Ecosistemes</a:t>
            </a:r>
          </a:p>
          <a:p>
            <a:pPr algn="ctr"/>
            <a:r>
              <a:rPr lang="es-ES" sz="1100" noProof="1">
                <a:solidFill>
                  <a:srgbClr val="00676C"/>
                </a:solidFill>
                <a:latin typeface="Arial" panose="020B0604020202020204" pitchFamily="34" charset="0"/>
              </a:rPr>
              <a:t>Plataformes</a:t>
            </a:r>
          </a:p>
        </p:txBody>
      </p:sp>
      <p:cxnSp>
        <p:nvCxnSpPr>
          <p:cNvPr id="38" name="Conector recto de flecha 49">
            <a:extLst>
              <a:ext uri="{FF2B5EF4-FFF2-40B4-BE49-F238E27FC236}">
                <a16:creationId xmlns:a16="http://schemas.microsoft.com/office/drawing/2014/main" id="{0A6855BF-1906-AC82-9281-7A1D278B3CEE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 bwMode="auto">
          <a:xfrm>
            <a:off x="4815095" y="5764167"/>
            <a:ext cx="1" cy="342104"/>
          </a:xfrm>
          <a:prstGeom prst="straightConnector1">
            <a:avLst/>
          </a:prstGeom>
          <a:ln w="25400">
            <a:solidFill>
              <a:srgbClr val="00676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angular 50">
            <a:extLst>
              <a:ext uri="{FF2B5EF4-FFF2-40B4-BE49-F238E27FC236}">
                <a16:creationId xmlns:a16="http://schemas.microsoft.com/office/drawing/2014/main" id="{E294D633-28F1-0B28-F0E7-7A90B1CB9BF2}"/>
              </a:ext>
            </a:extLst>
          </p:cNvPr>
          <p:cNvCxnSpPr>
            <a:cxnSpLocks/>
            <a:stCxn id="37" idx="3"/>
            <a:endCxn id="29" idx="3"/>
          </p:cNvCxnSpPr>
          <p:nvPr/>
        </p:nvCxnSpPr>
        <p:spPr>
          <a:xfrm flipV="1">
            <a:off x="8082491" y="4338124"/>
            <a:ext cx="12700" cy="2012947"/>
          </a:xfrm>
          <a:prstGeom prst="bentConnector3">
            <a:avLst>
              <a:gd name="adj1" fmla="val 1800000"/>
            </a:avLst>
          </a:prstGeom>
          <a:ln w="25400">
            <a:solidFill>
              <a:srgbClr val="00676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r 51">
            <a:extLst>
              <a:ext uri="{FF2B5EF4-FFF2-40B4-BE49-F238E27FC236}">
                <a16:creationId xmlns:a16="http://schemas.microsoft.com/office/drawing/2014/main" id="{AC3F4CC6-1BA1-3DFF-7296-2F808C077734}"/>
              </a:ext>
            </a:extLst>
          </p:cNvPr>
          <p:cNvCxnSpPr>
            <a:cxnSpLocks/>
            <a:stCxn id="37" idx="1"/>
            <a:endCxn id="22" idx="1"/>
          </p:cNvCxnSpPr>
          <p:nvPr/>
        </p:nvCxnSpPr>
        <p:spPr>
          <a:xfrm rot="10800000" flipH="1">
            <a:off x="1547700" y="3601435"/>
            <a:ext cx="1132" cy="2749636"/>
          </a:xfrm>
          <a:prstGeom prst="bentConnector3">
            <a:avLst>
              <a:gd name="adj1" fmla="val -20194346"/>
            </a:avLst>
          </a:prstGeom>
          <a:ln w="25400">
            <a:solidFill>
              <a:srgbClr val="00676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2">
            <a:extLst>
              <a:ext uri="{FF2B5EF4-FFF2-40B4-BE49-F238E27FC236}">
                <a16:creationId xmlns:a16="http://schemas.microsoft.com/office/drawing/2014/main" id="{F8B77666-FE53-CDF7-84B7-555E3D7C7E93}"/>
              </a:ext>
            </a:extLst>
          </p:cNvPr>
          <p:cNvCxnSpPr>
            <a:cxnSpLocks/>
            <a:stCxn id="27" idx="2"/>
            <a:endCxn id="44" idx="0"/>
          </p:cNvCxnSpPr>
          <p:nvPr/>
        </p:nvCxnSpPr>
        <p:spPr bwMode="auto">
          <a:xfrm>
            <a:off x="4816228" y="2408708"/>
            <a:ext cx="0" cy="228204"/>
          </a:xfrm>
          <a:prstGeom prst="straightConnector1">
            <a:avLst/>
          </a:prstGeom>
          <a:ln w="25400">
            <a:solidFill>
              <a:srgbClr val="00676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o 37">
            <a:extLst>
              <a:ext uri="{FF2B5EF4-FFF2-40B4-BE49-F238E27FC236}">
                <a16:creationId xmlns:a16="http://schemas.microsoft.com/office/drawing/2014/main" id="{EC31DBDE-E0FE-44F9-0241-05B617523779}"/>
              </a:ext>
            </a:extLst>
          </p:cNvPr>
          <p:cNvGrpSpPr/>
          <p:nvPr/>
        </p:nvGrpSpPr>
        <p:grpSpPr>
          <a:xfrm>
            <a:off x="3837028" y="2636912"/>
            <a:ext cx="1958400" cy="1141382"/>
            <a:chOff x="8172213" y="335870"/>
            <a:chExt cx="1958400" cy="114138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A899CAB9-A216-4C6A-6B5E-307C3B106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213" y="595252"/>
              <a:ext cx="1958400" cy="88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>
                  <a:solidFill>
                    <a:srgbClr val="00676C"/>
                  </a:solidFill>
                  <a:latin typeface="Arial" panose="020B0604020202020204" pitchFamily="34" charset="0"/>
                </a:rPr>
                <a:t>Participació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Facilitació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00676C"/>
                  </a:solidFill>
                  <a:latin typeface="Arial" panose="020B0604020202020204" pitchFamily="34" charset="0"/>
                </a:rPr>
                <a:t>Design-thinking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0676C"/>
                  </a:solidFill>
                  <a:latin typeface="Arial" panose="020B0604020202020204" pitchFamily="34" charset="0"/>
                </a:rPr>
                <a:t>Co-diseny, co-gestió</a:t>
              </a:r>
            </a:p>
          </p:txBody>
        </p:sp>
        <p:sp>
          <p:nvSpPr>
            <p:cNvPr id="44" name="Oval 26">
              <a:extLst>
                <a:ext uri="{FF2B5EF4-FFF2-40B4-BE49-F238E27FC236}">
                  <a16:creationId xmlns:a16="http://schemas.microsoft.com/office/drawing/2014/main" id="{CA34B6C0-0DBA-543D-0DD9-FAFF87280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213" y="335870"/>
              <a:ext cx="1958400" cy="255750"/>
            </a:xfrm>
            <a:prstGeom prst="rect">
              <a:avLst/>
            </a:prstGeom>
            <a:solidFill>
              <a:srgbClr val="00676C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DINÀMIQUES</a:t>
              </a:r>
            </a:p>
          </p:txBody>
        </p:sp>
      </p:grpSp>
      <p:cxnSp>
        <p:nvCxnSpPr>
          <p:cNvPr id="45" name="Conector: angular 52">
            <a:extLst>
              <a:ext uri="{FF2B5EF4-FFF2-40B4-BE49-F238E27FC236}">
                <a16:creationId xmlns:a16="http://schemas.microsoft.com/office/drawing/2014/main" id="{109BC830-EEDC-33BD-2637-2F5037AACB97}"/>
              </a:ext>
            </a:extLst>
          </p:cNvPr>
          <p:cNvCxnSpPr>
            <a:cxnSpLocks/>
            <a:stCxn id="43" idx="3"/>
            <a:endCxn id="27" idx="3"/>
          </p:cNvCxnSpPr>
          <p:nvPr/>
        </p:nvCxnSpPr>
        <p:spPr>
          <a:xfrm flipV="1">
            <a:off x="5795428" y="1968425"/>
            <a:ext cx="12700" cy="1368869"/>
          </a:xfrm>
          <a:prstGeom prst="bentConnector3">
            <a:avLst>
              <a:gd name="adj1" fmla="val 1800000"/>
            </a:avLst>
          </a:prstGeom>
          <a:ln w="25400">
            <a:solidFill>
              <a:srgbClr val="00676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2">
            <a:extLst>
              <a:ext uri="{FF2B5EF4-FFF2-40B4-BE49-F238E27FC236}">
                <a16:creationId xmlns:a16="http://schemas.microsoft.com/office/drawing/2014/main" id="{070C3E10-2BDF-CF9D-294C-AFFACAD7FB2F}"/>
              </a:ext>
            </a:extLst>
          </p:cNvPr>
          <p:cNvCxnSpPr>
            <a:cxnSpLocks/>
            <a:stCxn id="43" idx="2"/>
            <a:endCxn id="29" idx="0"/>
          </p:cNvCxnSpPr>
          <p:nvPr/>
        </p:nvCxnSpPr>
        <p:spPr bwMode="auto">
          <a:xfrm flipH="1">
            <a:off x="4815096" y="3778294"/>
            <a:ext cx="1132" cy="315850"/>
          </a:xfrm>
          <a:prstGeom prst="straightConnector1">
            <a:avLst/>
          </a:prstGeom>
          <a:ln w="25400">
            <a:solidFill>
              <a:srgbClr val="00676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2">
            <a:extLst>
              <a:ext uri="{FF2B5EF4-FFF2-40B4-BE49-F238E27FC236}">
                <a16:creationId xmlns:a16="http://schemas.microsoft.com/office/drawing/2014/main" id="{7688CDEE-6A26-5331-4CE4-49FA3F596B3D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 bwMode="auto">
          <a:xfrm>
            <a:off x="2528032" y="2913442"/>
            <a:ext cx="0" cy="168997"/>
          </a:xfrm>
          <a:prstGeom prst="straightConnector1">
            <a:avLst/>
          </a:prstGeom>
          <a:ln w="25400">
            <a:solidFill>
              <a:srgbClr val="00676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50">
            <a:extLst>
              <a:ext uri="{FF2B5EF4-FFF2-40B4-BE49-F238E27FC236}">
                <a16:creationId xmlns:a16="http://schemas.microsoft.com/office/drawing/2014/main" id="{BE48A7C7-352E-46EF-1E56-BDA0AF7BEADA}"/>
              </a:ext>
            </a:extLst>
          </p:cNvPr>
          <p:cNvCxnSpPr>
            <a:cxnSpLocks/>
            <a:stCxn id="29" idx="0"/>
            <a:endCxn id="22" idx="2"/>
          </p:cNvCxnSpPr>
          <p:nvPr/>
        </p:nvCxnSpPr>
        <p:spPr>
          <a:xfrm rot="16200000" flipV="1">
            <a:off x="3555016" y="2834064"/>
            <a:ext cx="233096" cy="2287064"/>
          </a:xfrm>
          <a:prstGeom prst="bentConnector3">
            <a:avLst>
              <a:gd name="adj1" fmla="val 50000"/>
            </a:avLst>
          </a:prstGeom>
          <a:ln w="25400">
            <a:solidFill>
              <a:srgbClr val="00676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868732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555B38-598C-AB5D-D1D1-55C6FEDC0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F5BE5B7-58D8-E4FB-52CA-94916EF4C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Nova Governança pública a la </a:t>
            </a:r>
            <a:r>
              <a:rPr 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práctica</a:t>
            </a: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(II)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FCE0B5F-F9D6-CF22-77E8-9843D3AE8AED}"/>
              </a:ext>
            </a:extLst>
          </p:cNvPr>
          <p:cNvGrpSpPr/>
          <p:nvPr/>
        </p:nvGrpSpPr>
        <p:grpSpPr>
          <a:xfrm>
            <a:off x="3858520" y="2984899"/>
            <a:ext cx="1606107" cy="1017810"/>
            <a:chOff x="1792754" y="5680888"/>
            <a:chExt cx="1606107" cy="1017810"/>
          </a:xfrm>
        </p:grpSpPr>
        <p:sp>
          <p:nvSpPr>
            <p:cNvPr id="8221" name="Oval 12">
              <a:extLst>
                <a:ext uri="{FF2B5EF4-FFF2-40B4-BE49-F238E27FC236}">
                  <a16:creationId xmlns:a16="http://schemas.microsoft.com/office/drawing/2014/main" id="{2E749321-C316-D74D-113D-10A4837A1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86533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r>
                <a:rPr lang="ca-ES" sz="900" noProof="0" dirty="0">
                  <a:latin typeface="Arial" panose="020B0604020202020204" pitchFamily="34" charset="0"/>
                </a:rPr>
                <a:t>Tecnologia, digitalització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Dada, interoperabilitat, obert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Laboratoris, experimentació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Enginyeria de pro</a:t>
              </a:r>
              <a:r>
                <a:rPr lang="ca-ES" sz="900" dirty="0" err="1"/>
                <a:t>cessos</a:t>
              </a:r>
              <a:endParaRPr lang="ca-ES" sz="900" noProof="0" dirty="0">
                <a:latin typeface="Arial" panose="020B0604020202020204" pitchFamily="34" charset="0"/>
              </a:endParaRPr>
            </a:p>
          </p:txBody>
        </p:sp>
        <p:sp>
          <p:nvSpPr>
            <p:cNvPr id="8222" name="Oval 26">
              <a:extLst>
                <a:ext uri="{FF2B5EF4-FFF2-40B4-BE49-F238E27FC236}">
                  <a16:creationId xmlns:a16="http://schemas.microsoft.com/office/drawing/2014/main" id="{8C87463E-3FCB-7109-E4D0-809ED2D6B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680888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PROCESSOS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3F21E4FA-34B1-849B-679C-8ABA816D66B8}"/>
              </a:ext>
            </a:extLst>
          </p:cNvPr>
          <p:cNvGrpSpPr/>
          <p:nvPr/>
        </p:nvGrpSpPr>
        <p:grpSpPr>
          <a:xfrm>
            <a:off x="1907704" y="2984899"/>
            <a:ext cx="1606107" cy="1017810"/>
            <a:chOff x="1792754" y="990285"/>
            <a:chExt cx="1606107" cy="1017810"/>
          </a:xfrm>
        </p:grpSpPr>
        <p:sp>
          <p:nvSpPr>
            <p:cNvPr id="8239" name="Oval 12">
              <a:extLst>
                <a:ext uri="{FF2B5EF4-FFF2-40B4-BE49-F238E27FC236}">
                  <a16:creationId xmlns:a16="http://schemas.microsoft.com/office/drawing/2014/main" id="{B161F4A8-7E92-7521-2E6B-D9F427C71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1174730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endParaRPr lang="ca-ES" sz="900" noProof="0" dirty="0">
                <a:latin typeface="Arial" panose="020B0604020202020204" pitchFamily="34" charset="0"/>
              </a:endParaRPr>
            </a:p>
            <a:p>
              <a:r>
                <a:rPr lang="ca-ES" sz="900" noProof="0" dirty="0">
                  <a:latin typeface="Arial" panose="020B0604020202020204" pitchFamily="34" charset="0"/>
                </a:rPr>
                <a:t>Planificació, gestió integral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Competències, funcions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Desenvolupament, direcció</a:t>
              </a:r>
            </a:p>
            <a:p>
              <a:r>
                <a:rPr lang="ca-ES" sz="900" noProof="0" dirty="0"/>
                <a:t>I</a:t>
              </a:r>
              <a:r>
                <a:rPr lang="ca-ES" sz="900" noProof="0" dirty="0">
                  <a:latin typeface="Arial" panose="020B0604020202020204" pitchFamily="34" charset="0"/>
                </a:rPr>
                <a:t>ncentius, avaluació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Àmbit informal, </a:t>
              </a:r>
              <a:r>
                <a:rPr lang="ca-ES" sz="900" i="1" noProof="0" dirty="0">
                  <a:latin typeface="Arial" panose="020B0604020202020204" pitchFamily="34" charset="0"/>
                </a:rPr>
                <a:t>on </a:t>
              </a:r>
              <a:r>
                <a:rPr lang="ca-ES" sz="900" i="1" noProof="0" dirty="0" err="1">
                  <a:latin typeface="Arial" panose="020B0604020202020204" pitchFamily="34" charset="0"/>
                </a:rPr>
                <a:t>time</a:t>
              </a:r>
              <a:endParaRPr lang="ca-ES" sz="900" noProof="0" dirty="0">
                <a:latin typeface="Arial" panose="020B0604020202020204" pitchFamily="34" charset="0"/>
              </a:endParaRPr>
            </a:p>
            <a:p>
              <a:endParaRPr lang="ca-ES" sz="900" noProof="0" dirty="0">
                <a:latin typeface="Arial" panose="020B0604020202020204" pitchFamily="34" charset="0"/>
              </a:endParaRPr>
            </a:p>
          </p:txBody>
        </p:sp>
        <p:sp>
          <p:nvSpPr>
            <p:cNvPr id="8240" name="Oval 26">
              <a:extLst>
                <a:ext uri="{FF2B5EF4-FFF2-40B4-BE49-F238E27FC236}">
                  <a16:creationId xmlns:a16="http://schemas.microsoft.com/office/drawing/2014/main" id="{96FCAC12-048F-74C2-94FE-D21EECD3A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990285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Talent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5A24DB6E-50B6-F900-325A-AB859875550C}"/>
              </a:ext>
            </a:extLst>
          </p:cNvPr>
          <p:cNvGrpSpPr/>
          <p:nvPr/>
        </p:nvGrpSpPr>
        <p:grpSpPr>
          <a:xfrm>
            <a:off x="1907704" y="4155827"/>
            <a:ext cx="1606107" cy="1017810"/>
            <a:chOff x="1792754" y="3332141"/>
            <a:chExt cx="1606107" cy="1017810"/>
          </a:xfrm>
        </p:grpSpPr>
        <p:sp>
          <p:nvSpPr>
            <p:cNvPr id="8237" name="Oval 12">
              <a:extLst>
                <a:ext uri="{FF2B5EF4-FFF2-40B4-BE49-F238E27FC236}">
                  <a16:creationId xmlns:a16="http://schemas.microsoft.com/office/drawing/2014/main" id="{9F14CA1E-2DA9-FEEA-B197-00E30FC65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516586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r>
                <a:rPr lang="ca-ES" sz="900" noProof="0" dirty="0">
                  <a:latin typeface="Arial" panose="020B0604020202020204" pitchFamily="34" charset="0"/>
                </a:rPr>
                <a:t>Concurrència, actors</a:t>
              </a:r>
            </a:p>
            <a:p>
              <a:r>
                <a:rPr lang="ca-ES" sz="900" noProof="0" dirty="0"/>
                <a:t>Sistemes, reptes, sentit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Escenaris, Teoria del Canvi</a:t>
              </a:r>
            </a:p>
            <a:p>
              <a:r>
                <a:rPr lang="ca-ES" sz="900" noProof="0" dirty="0"/>
                <a:t>Recerca, innovació, evidència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Objectius, projectes, impacte</a:t>
              </a:r>
            </a:p>
          </p:txBody>
        </p:sp>
        <p:sp>
          <p:nvSpPr>
            <p:cNvPr id="8238" name="Oval 26">
              <a:extLst>
                <a:ext uri="{FF2B5EF4-FFF2-40B4-BE49-F238E27FC236}">
                  <a16:creationId xmlns:a16="http://schemas.microsoft.com/office/drawing/2014/main" id="{7293CFC0-3B39-5723-97C2-0F36FC498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332141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Qualitat en </a:t>
              </a:r>
              <a:r>
                <a:rPr lang="ca-ES" sz="900" b="1" cap="all" noProof="0" dirty="0">
                  <a:solidFill>
                    <a:schemeClr val="bg1"/>
                  </a:solidFill>
                </a:rPr>
                <a:t>LA </a:t>
              </a:r>
              <a:r>
                <a:rPr lang="ca-ES" sz="9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gestió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3688FA3-799F-4E48-6626-F37821EFE095}"/>
              </a:ext>
            </a:extLst>
          </p:cNvPr>
          <p:cNvGrpSpPr/>
          <p:nvPr/>
        </p:nvGrpSpPr>
        <p:grpSpPr>
          <a:xfrm>
            <a:off x="3858520" y="1820863"/>
            <a:ext cx="1606107" cy="1017810"/>
            <a:chOff x="1792754" y="2161213"/>
            <a:chExt cx="1606107" cy="1017810"/>
          </a:xfrm>
        </p:grpSpPr>
        <p:sp>
          <p:nvSpPr>
            <p:cNvPr id="8235" name="Oval 12">
              <a:extLst>
                <a:ext uri="{FF2B5EF4-FFF2-40B4-BE49-F238E27FC236}">
                  <a16:creationId xmlns:a16="http://schemas.microsoft.com/office/drawing/2014/main" id="{F670E3E5-5900-9FB9-9F84-EDD1FC633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345658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900" noProof="0" dirty="0">
                  <a:latin typeface="Arial" panose="020B0604020202020204" pitchFamily="34" charset="0"/>
                </a:rPr>
                <a:t>Xarxa, connectat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Intel·ligència col·lectiva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Instància, col·laboració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Ciutadans, resposta</a:t>
              </a:r>
              <a:endParaRPr lang="ca-ES" sz="900" i="1" noProof="0" dirty="0">
                <a:latin typeface="Arial" panose="020B0604020202020204" pitchFamily="34" charset="0"/>
              </a:endParaRPr>
            </a:p>
          </p:txBody>
        </p:sp>
        <p:sp>
          <p:nvSpPr>
            <p:cNvPr id="8236" name="Oval 26">
              <a:extLst>
                <a:ext uri="{FF2B5EF4-FFF2-40B4-BE49-F238E27FC236}">
                  <a16:creationId xmlns:a16="http://schemas.microsoft.com/office/drawing/2014/main" id="{7FBB58C1-7AAE-7B91-729E-1BED28637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16121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oRGANITZACIÓ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E9B7117-AD3B-4B61-C1D0-2367D5079875}"/>
              </a:ext>
            </a:extLst>
          </p:cNvPr>
          <p:cNvGrpSpPr/>
          <p:nvPr/>
        </p:nvGrpSpPr>
        <p:grpSpPr>
          <a:xfrm>
            <a:off x="3858520" y="4155827"/>
            <a:ext cx="1606107" cy="1017810"/>
            <a:chOff x="1792754" y="4503068"/>
            <a:chExt cx="1606107" cy="1017810"/>
          </a:xfrm>
        </p:grpSpPr>
        <p:sp>
          <p:nvSpPr>
            <p:cNvPr id="8233" name="Oval 12">
              <a:extLst>
                <a:ext uri="{FF2B5EF4-FFF2-40B4-BE49-F238E27FC236}">
                  <a16:creationId xmlns:a16="http://schemas.microsoft.com/office/drawing/2014/main" id="{7054FE2F-7D78-25DD-C8F9-0CBBE03BB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68751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900" noProof="0" dirty="0">
                  <a:latin typeface="Arial" panose="020B0604020202020204" pitchFamily="34" charset="0"/>
                </a:rPr>
                <a:t>Missió, bon govern</a:t>
              </a:r>
            </a:p>
            <a:p>
              <a:r>
                <a:rPr lang="ca-ES" sz="900" dirty="0"/>
                <a:t>Governança comunitària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Disseny democràtic</a:t>
              </a:r>
            </a:p>
            <a:p>
              <a:r>
                <a:rPr lang="ca-ES" sz="900" dirty="0"/>
                <a:t>Interseccionalitat</a:t>
              </a:r>
              <a:endParaRPr lang="ca-ES" sz="900" i="1" noProof="0" dirty="0">
                <a:latin typeface="Arial" panose="020B0604020202020204" pitchFamily="34" charset="0"/>
              </a:endParaRPr>
            </a:p>
          </p:txBody>
        </p:sp>
        <p:sp>
          <p:nvSpPr>
            <p:cNvPr id="8234" name="Oval 26">
              <a:extLst>
                <a:ext uri="{FF2B5EF4-FFF2-40B4-BE49-F238E27FC236}">
                  <a16:creationId xmlns:a16="http://schemas.microsoft.com/office/drawing/2014/main" id="{C366A2D2-3A41-2932-62C3-85DD6CD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503068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QUALITAT DEMOCRÀT.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973D50E7-2EA3-716D-4B1E-F5C9E8E8B110}"/>
              </a:ext>
            </a:extLst>
          </p:cNvPr>
          <p:cNvGrpSpPr/>
          <p:nvPr/>
        </p:nvGrpSpPr>
        <p:grpSpPr>
          <a:xfrm>
            <a:off x="1907704" y="1820863"/>
            <a:ext cx="1606107" cy="1017810"/>
            <a:chOff x="3743570" y="997177"/>
            <a:chExt cx="1606107" cy="1017810"/>
          </a:xfrm>
        </p:grpSpPr>
        <p:sp>
          <p:nvSpPr>
            <p:cNvPr id="8250" name="Oval 12">
              <a:extLst>
                <a:ext uri="{FF2B5EF4-FFF2-40B4-BE49-F238E27FC236}">
                  <a16:creationId xmlns:a16="http://schemas.microsoft.com/office/drawing/2014/main" id="{B7AFAD67-D313-D3E2-49D8-8BC4BB598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900" noProof="0" dirty="0">
                  <a:latin typeface="Arial" panose="020B0604020202020204" pitchFamily="34" charset="0"/>
                </a:rPr>
                <a:t>Dinàmica, demà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Horitzontal, </a:t>
              </a:r>
              <a:r>
                <a:rPr lang="ca-ES" sz="900" noProof="0" dirty="0" err="1">
                  <a:latin typeface="Arial" panose="020B0604020202020204" pitchFamily="34" charset="0"/>
                </a:rPr>
                <a:t>co</a:t>
              </a:r>
              <a:r>
                <a:rPr lang="ca-ES" sz="900" noProof="0" dirty="0">
                  <a:latin typeface="Arial" panose="020B0604020202020204" pitchFamily="34" charset="0"/>
                </a:rPr>
                <a:t>-gestió</a:t>
              </a:r>
            </a:p>
            <a:p>
              <a:r>
                <a:rPr lang="ca-ES" sz="900" noProof="0" dirty="0"/>
                <a:t>Estat com a plataforma</a:t>
              </a:r>
            </a:p>
            <a:p>
              <a:r>
                <a:rPr lang="ca-ES" sz="900" noProof="0" dirty="0">
                  <a:latin typeface="Arial" panose="020B0604020202020204" pitchFamily="34" charset="0"/>
                </a:rPr>
                <a:t>Portafolis</a:t>
              </a:r>
            </a:p>
            <a:p>
              <a:r>
                <a:rPr lang="ca-ES" sz="900" noProof="0" dirty="0"/>
                <a:t>Eficàcia, eficiència</a:t>
              </a:r>
              <a:endParaRPr lang="ca-ES" sz="900" noProof="0" dirty="0">
                <a:latin typeface="Arial" panose="020B0604020202020204" pitchFamily="34" charset="0"/>
              </a:endParaRPr>
            </a:p>
          </p:txBody>
        </p:sp>
        <p:sp>
          <p:nvSpPr>
            <p:cNvPr id="8251" name="Oval 26">
              <a:extLst>
                <a:ext uri="{FF2B5EF4-FFF2-40B4-BE49-F238E27FC236}">
                  <a16:creationId xmlns:a16="http://schemas.microsoft.com/office/drawing/2014/main" id="{4E1ACC54-81FC-C6AF-A680-4432ECEF6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GOVERNANÇA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2472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1B4F988D-3518-A321-1BB6-F26F75B11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DBCFE14-4E79-A863-F0C3-018069B76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Nova Governança pública a la pràctica (iii)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8222" name="Oval 26">
            <a:extLst>
              <a:ext uri="{FF2B5EF4-FFF2-40B4-BE49-F238E27FC236}">
                <a16:creationId xmlns:a16="http://schemas.microsoft.com/office/drawing/2014/main" id="{14648D18-DE87-3556-A81A-C2ED7139A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025" y="2975877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8240" name="Oval 26">
            <a:extLst>
              <a:ext uri="{FF2B5EF4-FFF2-40B4-BE49-F238E27FC236}">
                <a16:creationId xmlns:a16="http://schemas.microsoft.com/office/drawing/2014/main" id="{1C4E2681-2201-6447-103B-C799067EF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2975872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8238" name="Oval 26">
            <a:extLst>
              <a:ext uri="{FF2B5EF4-FFF2-40B4-BE49-F238E27FC236}">
                <a16:creationId xmlns:a16="http://schemas.microsoft.com/office/drawing/2014/main" id="{6BB2B4A0-7D42-D7E3-BF81-1CC9894C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51331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8236" name="Oval 26">
            <a:extLst>
              <a:ext uri="{FF2B5EF4-FFF2-40B4-BE49-F238E27FC236}">
                <a16:creationId xmlns:a16="http://schemas.microsoft.com/office/drawing/2014/main" id="{63BBC9BC-469F-33E2-7E40-131502A40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025" y="241970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8234" name="Oval 26">
            <a:extLst>
              <a:ext uri="{FF2B5EF4-FFF2-40B4-BE49-F238E27FC236}">
                <a16:creationId xmlns:a16="http://schemas.microsoft.com/office/drawing/2014/main" id="{8C3217BC-E7E5-AB14-C2B3-93A388F09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025" y="351331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  <p:sp>
        <p:nvSpPr>
          <p:cNvPr id="8251" name="Oval 26">
            <a:extLst>
              <a:ext uri="{FF2B5EF4-FFF2-40B4-BE49-F238E27FC236}">
                <a16:creationId xmlns:a16="http://schemas.microsoft.com/office/drawing/2014/main" id="{4CE1BBC3-57B2-DFA6-350D-A7F7B6F7A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241970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</p:spTree>
    <p:extLst>
      <p:ext uri="{BB962C8B-B14F-4D97-AF65-F5344CB8AC3E}">
        <p14:creationId xmlns:p14="http://schemas.microsoft.com/office/powerpoint/2010/main" val="37397857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Què prioritzem: la Salut o la Democràcia?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Quin és el millor moment per votar? En funció de què?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Podem privar de dret a vot a un determinat col·lectiu? En funció de què?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Què és més legítim, mantenir un Govern en funcions, o precipitar un nou Govern a tota costa?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Quin és EL problema exactament?</a:t>
            </a: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EA8E87CA-67DD-4C4D-A971-2511A079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No hi ha una formulació definitiva d'un problema retorçat</a:t>
            </a:r>
          </a:p>
        </p:txBody>
      </p:sp>
    </p:spTree>
    <p:extLst>
      <p:ext uri="{BB962C8B-B14F-4D97-AF65-F5344CB8AC3E}">
        <p14:creationId xmlns:p14="http://schemas.microsoft.com/office/powerpoint/2010/main" val="7458173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B339DA-C5A1-766D-3747-43912188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1699FEA-B4C7-FE77-22EE-DE288828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Resultats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F73D9B59-2D00-CC89-8C41-528FA8EE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83737"/>
              </p:ext>
            </p:extLst>
          </p:nvPr>
        </p:nvGraphicFramePr>
        <p:xfrm>
          <a:off x="323850" y="1303338"/>
          <a:ext cx="2808287" cy="5074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26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6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353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7936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Posar data invalida aquest aspecte.</a:t>
            </a:r>
          </a:p>
          <a:p>
            <a:pPr algn="l"/>
            <a:endParaRPr lang="ca-E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a-E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PERÒ</a:t>
            </a:r>
          </a:p>
          <a:p>
            <a:pPr algn="l"/>
            <a:endParaRPr lang="ca-E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Com i quan arribem a la data?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Quan volem que siguin les eleccions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Quan poden ser les eleccions?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Podem ajornar les eleccions?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Què passa si hi ha un recurs a l’ajornament?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Què passa mentre no es resol?</a:t>
            </a: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2592622C-5D81-4DC8-B87D-2AE06AAE9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Els problemes retorçats no tenen temps d'espera</a:t>
            </a:r>
          </a:p>
        </p:txBody>
      </p:sp>
    </p:spTree>
    <p:extLst>
      <p:ext uri="{BB962C8B-B14F-4D97-AF65-F5344CB8AC3E}">
        <p14:creationId xmlns:p14="http://schemas.microsoft.com/office/powerpoint/2010/main" val="243212105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buClr>
                <a:schemeClr val="tx1"/>
              </a:buClr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Què permet l’àmbit normatiu?</a:t>
            </a:r>
          </a:p>
          <a:p>
            <a:pPr algn="l">
              <a:buClr>
                <a:schemeClr val="tx1"/>
              </a:buClr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Podem canviar l’àmbit normatiu?</a:t>
            </a:r>
          </a:p>
          <a:p>
            <a:pPr algn="l">
              <a:buClr>
                <a:schemeClr val="tx1"/>
              </a:buClr>
            </a:pPr>
            <a:endParaRPr lang="ca-E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buClr>
                <a:schemeClr val="tx1"/>
              </a:buClr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Tensions</a:t>
            </a:r>
          </a:p>
          <a:p>
            <a:pPr marL="3429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</a:rPr>
              <a:t>De salut individual </a:t>
            </a:r>
          </a:p>
          <a:p>
            <a:pPr marL="3429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</a:rPr>
              <a:t>De salut pública</a:t>
            </a:r>
          </a:p>
          <a:p>
            <a:pPr marL="3429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</a:rPr>
              <a:t>Pressupostàries</a:t>
            </a:r>
          </a:p>
          <a:p>
            <a:pPr marL="3429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</a:rPr>
              <a:t>Operatives</a:t>
            </a:r>
          </a:p>
          <a:p>
            <a:pPr marL="3429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</a:rPr>
              <a:t>De legitimitat</a:t>
            </a: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0D73CC27-BD87-4A8A-9F11-4B235D0A5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Les solucions a un problema retorçat no són del tipus vertader o fals, sinó millor o pitjor</a:t>
            </a:r>
          </a:p>
        </p:txBody>
      </p:sp>
    </p:spTree>
    <p:extLst>
      <p:ext uri="{BB962C8B-B14F-4D97-AF65-F5344CB8AC3E}">
        <p14:creationId xmlns:p14="http://schemas.microsoft.com/office/powerpoint/2010/main" val="332917978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Aquesta qüestió es resol de dues maneres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Amb l’acceptació dels resultats la nit del 14F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Amb la constatació de l’impacte zero en salut</a:t>
            </a:r>
          </a:p>
          <a:p>
            <a:pPr algn="l"/>
            <a:endParaRPr lang="ca-E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a-E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PERÒ</a:t>
            </a:r>
          </a:p>
          <a:p>
            <a:pPr marL="45720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a-ES" sz="2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Podíem haver millorat la participació?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Ha estat un procediment just per tothom?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Confinades, membres de les meses, gent gran...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Estem en condicions de repetir les eleccions?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No hi ha cap prova immediata i definitiva d'una solució a un problema retorçat</a:t>
            </a:r>
          </a:p>
        </p:txBody>
      </p:sp>
    </p:spTree>
    <p:extLst>
      <p:ext uri="{BB962C8B-B14F-4D97-AF65-F5344CB8AC3E}">
        <p14:creationId xmlns:p14="http://schemas.microsoft.com/office/powerpoint/2010/main" val="1532469441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ajornem, què canviaria?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conseqüències si fracassem?</a:t>
            </a:r>
          </a:p>
          <a:p>
            <a:pPr marL="3429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salut, individual i pública</a:t>
            </a:r>
          </a:p>
          <a:p>
            <a:pPr marL="3429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 dret de vot</a:t>
            </a:r>
          </a:p>
          <a:p>
            <a:pPr marL="3429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legitimitat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pot succeir “l’endemà”?</a:t>
            </a:r>
          </a:p>
          <a:p>
            <a:pPr marL="3429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volem</a:t>
            </a:r>
          </a:p>
          <a:p>
            <a:pPr marL="342900" lvl="1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volem evitar</a:t>
            </a:r>
          </a:p>
          <a:p>
            <a:pPr lvl="1" algn="l">
              <a:buFont typeface="Wingdings" panose="05000000000000000000" pitchFamily="2" charset="2"/>
              <a:buChar char="§"/>
            </a:pPr>
            <a:endParaRPr lang="ca-E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Cada solució a un problema retorçat és una "operació única"</a:t>
            </a:r>
          </a:p>
        </p:txBody>
      </p:sp>
    </p:spTree>
    <p:extLst>
      <p:ext uri="{BB962C8B-B14F-4D97-AF65-F5344CB8AC3E}">
        <p14:creationId xmlns:p14="http://schemas.microsoft.com/office/powerpoint/2010/main" val="2232424085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Factors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salut individual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salut pública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Pressupostàries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Operatives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legitimitat</a:t>
            </a:r>
          </a:p>
          <a:p>
            <a:pPr marL="0" indent="0" algn="l">
              <a:buNone/>
            </a:pPr>
            <a:endParaRPr lang="ca-E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Actors i actitud</a:t>
            </a:r>
            <a:endParaRPr lang="ca-E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Els problemes retorçats no tenen un conjunt de solucions potencials enumerables</a:t>
            </a:r>
          </a:p>
        </p:txBody>
      </p:sp>
    </p:spTree>
    <p:extLst>
      <p:ext uri="{BB962C8B-B14F-4D97-AF65-F5344CB8AC3E}">
        <p14:creationId xmlns:p14="http://schemas.microsoft.com/office/powerpoint/2010/main" val="1127933976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Podem replicar l’experiència d’altres comunitats autònomes?</a:t>
            </a:r>
          </a:p>
          <a:p>
            <a:pPr algn="l"/>
            <a:endParaRPr lang="ca-E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</a:rPr>
              <a:t>Podem replicar l’experiència d’altres països?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Quan s’ha ajornat i perquè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Quan s’ha celebrat, perquè i com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Cada problema retorçat és essencialment únic</a:t>
            </a:r>
          </a:p>
        </p:txBody>
      </p:sp>
    </p:spTree>
    <p:extLst>
      <p:ext uri="{BB962C8B-B14F-4D97-AF65-F5344CB8AC3E}">
        <p14:creationId xmlns:p14="http://schemas.microsoft.com/office/powerpoint/2010/main" val="1556026170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Gestió de la pandèmia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Cultura democràtica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Model territorial i competencial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Obsolescència de l’Administració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Fractura social i politització de la gestió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Fractura política i judicialització de la política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Cada problema retorçat pot considerar-se com un símptoma d'un altre problema</a:t>
            </a:r>
          </a:p>
        </p:txBody>
      </p:sp>
    </p:spTree>
    <p:extLst>
      <p:ext uri="{BB962C8B-B14F-4D97-AF65-F5344CB8AC3E}">
        <p14:creationId xmlns:p14="http://schemas.microsoft.com/office/powerpoint/2010/main" val="4181622866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LOREG i juntes electorals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Llei electoral catalana 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Llei de vot electrònic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TSCJ i ajornament electoral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Avaluació de l’estat de la pandèmia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L'existència d'una discrepància a un problema retorçat pot explicar-se en diverses formes</a:t>
            </a:r>
          </a:p>
        </p:txBody>
      </p:sp>
    </p:spTree>
    <p:extLst>
      <p:ext uri="{BB962C8B-B14F-4D97-AF65-F5344CB8AC3E}">
        <p14:creationId xmlns:p14="http://schemas.microsoft.com/office/powerpoint/2010/main" val="394942274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Les eleccions tenen molt mala correcció si surten “malament”.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Les eleccions podien sortir molt malament.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 polític no té dret a equivocar-se</a:t>
            </a:r>
          </a:p>
        </p:txBody>
      </p:sp>
    </p:spTree>
    <p:extLst>
      <p:ext uri="{BB962C8B-B14F-4D97-AF65-F5344CB8AC3E}">
        <p14:creationId xmlns:p14="http://schemas.microsoft.com/office/powerpoint/2010/main" val="3035334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1747E-28F2-CB71-2516-887A4B25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7F8A882-84D9-D873-A741-44998EC6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Resultats, efectes, impactes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A19CE2B-C682-BB7D-E90C-7F7C29B69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458922"/>
              </p:ext>
            </p:extLst>
          </p:nvPr>
        </p:nvGraphicFramePr>
        <p:xfrm>
          <a:off x="323850" y="1303338"/>
          <a:ext cx="8424861" cy="50887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661604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Efectes (</a:t>
                      </a:r>
                      <a:r>
                        <a:rPr lang="ca-ES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Impactes (</a:t>
                      </a:r>
                      <a:r>
                        <a:rPr lang="ca-ES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intermedis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estructurals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Mitjà/curt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Llarg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indirecta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Aptituds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visió del món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Normes socials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de poder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38471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Superar els cursos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Millorar l’ocupabilitat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 rendiment escolar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Reduir la pobresa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4959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5895</Words>
  <Application>Microsoft Office PowerPoint</Application>
  <PresentationFormat>Presentación en pantalla (4:3)</PresentationFormat>
  <Paragraphs>1601</Paragraphs>
  <Slides>88</Slides>
  <Notes>53</Notes>
  <HiddenSlides>17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</vt:vector>
  </HeadingPairs>
  <TitlesOfParts>
    <vt:vector size="98" baseType="lpstr">
      <vt:lpstr>MS PGothic</vt:lpstr>
      <vt:lpstr>Akkurat Pro</vt:lpstr>
      <vt:lpstr>Arial</vt:lpstr>
      <vt:lpstr>Calibri</vt:lpstr>
      <vt:lpstr>Helvetica</vt:lpstr>
      <vt:lpstr>OpenSansRegular</vt:lpstr>
      <vt:lpstr>Symbol</vt:lpstr>
      <vt:lpstr>Times New Roman</vt:lpstr>
      <vt:lpstr>Wingdings</vt:lpstr>
      <vt:lpstr>Tema de Office</vt:lpstr>
      <vt:lpstr>Mediació i facilitació en  escenaris multiactor</vt:lpstr>
      <vt:lpstr>Índex</vt:lpstr>
      <vt:lpstr>Per què escenaris multiactor</vt:lpstr>
      <vt:lpstr>Resultats</vt:lpstr>
      <vt:lpstr>De la funció pública</vt:lpstr>
      <vt:lpstr>Governar sistemes</vt:lpstr>
      <vt:lpstr>Canvis a l’entorn</vt:lpstr>
      <vt:lpstr>Resultats</vt:lpstr>
      <vt:lpstr>Resultats, efectes, impactes</vt:lpstr>
      <vt:lpstr>De la funció pública</vt:lpstr>
      <vt:lpstr>De la funció pública al servei públic</vt:lpstr>
      <vt:lpstr>Governar sistemes</vt:lpstr>
      <vt:lpstr>Governar sistemes o Governança de l’ecosistema</vt:lpstr>
      <vt:lpstr>Nova Governança pública a la pràctica (i)</vt:lpstr>
      <vt:lpstr>Nova Governança pública a la pràctica (ii)</vt:lpstr>
      <vt:lpstr>Nova Governança pública a la pràctica (iii)</vt:lpstr>
      <vt:lpstr>El cas de les Eleccions al Parlament de Catalunya 2021</vt:lpstr>
      <vt:lpstr>Complexitat, incertesa (i)</vt:lpstr>
      <vt:lpstr>Complexitat, incertesa (ii): wicked problems</vt:lpstr>
      <vt:lpstr>El context del 14F</vt:lpstr>
      <vt:lpstr>Complexitat a les Eleccions COVID</vt:lpstr>
      <vt:lpstr>Incertesa a les Eleccions COVID</vt:lpstr>
      <vt:lpstr>Límits i reptes de l’organització</vt:lpstr>
      <vt:lpstr>Canvis a l’entorn</vt:lpstr>
      <vt:lpstr>L’estratègia</vt:lpstr>
      <vt:lpstr>Estratègia: objectius Problema complex, components “simples”</vt:lpstr>
      <vt:lpstr>Estratègia: moments</vt:lpstr>
      <vt:lpstr>Estratègia: visions i actius</vt:lpstr>
      <vt:lpstr>Estratègia: mapa d’actors</vt:lpstr>
      <vt:lpstr>Estratègia: els escenaris</vt:lpstr>
      <vt:lpstr>Els dispositius</vt:lpstr>
      <vt:lpstr>Estratègia: els dispositius</vt:lpstr>
      <vt:lpstr>Principals dispositius sectorials i transversals</vt:lpstr>
      <vt:lpstr>Dispositiu COVID-19</vt:lpstr>
      <vt:lpstr>Els escenaris</vt:lpstr>
      <vt:lpstr>Els eixos</vt:lpstr>
      <vt:lpstr>Els estadis</vt:lpstr>
      <vt:lpstr>Els escenaris</vt:lpstr>
      <vt:lpstr>Els escenaris</vt:lpstr>
      <vt:lpstr>Els escenaris</vt:lpstr>
      <vt:lpstr>Els escenaris</vt:lpstr>
      <vt:lpstr>Quadre de comandament</vt:lpstr>
      <vt:lpstr>Concurrència efectiva d’actors</vt:lpstr>
      <vt:lpstr>El govern obert com paradigma</vt:lpstr>
      <vt:lpstr>Transparència com a input (i)</vt:lpstr>
      <vt:lpstr>Transparència com a input (ii)</vt:lpstr>
      <vt:lpstr>Transparència com a input (iii)</vt:lpstr>
      <vt:lpstr>Transparència com a input (iv)</vt:lpstr>
      <vt:lpstr>L’Administració com a plataforma</vt:lpstr>
      <vt:lpstr>L’Administració com a plataforma</vt:lpstr>
      <vt:lpstr>L’Administració com a plataforma</vt:lpstr>
      <vt:lpstr>L’Administració com a plataforma</vt:lpstr>
      <vt:lpstr>Estratègia par a una comunicació transmèdia</vt:lpstr>
      <vt:lpstr>El nucli de la comunicació transmèdia</vt:lpstr>
      <vt:lpstr>Proximitat, confiança, resposta</vt:lpstr>
      <vt:lpstr>Reflexions finals: Institucions com a plataforma, Governança Pública com Ecosistema </vt:lpstr>
      <vt:lpstr>L’entorn com a enemic, l’entorn com a governança</vt:lpstr>
      <vt:lpstr>Tecnopolítica: una definició</vt:lpstr>
      <vt:lpstr>L'ecosistema de governança pública</vt:lpstr>
      <vt:lpstr>Què podem fer nosaltres “demà”?</vt:lpstr>
      <vt:lpstr>Demà: Governança</vt:lpstr>
      <vt:lpstr>Demà: Organització</vt:lpstr>
      <vt:lpstr>Demà: Qualitat democràtica</vt:lpstr>
      <vt:lpstr>Demà: Qualitat en la gestió</vt:lpstr>
      <vt:lpstr>Demà: Processos</vt:lpstr>
      <vt:lpstr>Demà: Talent</vt:lpstr>
      <vt:lpstr>Bibliografia</vt:lpstr>
      <vt:lpstr>Bibliografia (i): Nova Governança Pública</vt:lpstr>
      <vt:lpstr>Bibliografia (ii): Polítiques públiques, eleccions</vt:lpstr>
      <vt:lpstr>Bibliografia (iii): De l’autor</vt:lpstr>
      <vt:lpstr>Presentación de PowerPoint</vt:lpstr>
      <vt:lpstr>Annexos</vt:lpstr>
      <vt:lpstr>Quatre models de governança</vt:lpstr>
      <vt:lpstr>Elements nuclears de la nova governança pública</vt:lpstr>
      <vt:lpstr>Models de gestió púb.: dimensió externa/interna</vt:lpstr>
      <vt:lpstr>Gestió de la complexitat per a l’impacte sistèmic</vt:lpstr>
      <vt:lpstr>Nova Governança pública a la práctica (II)</vt:lpstr>
      <vt:lpstr>Nova Governança pública a la pràctica (iii)</vt:lpstr>
      <vt:lpstr>No hi ha una formulació definitiva d'un problema retorçat</vt:lpstr>
      <vt:lpstr>Els problemes retorçats no tenen temps d'espera</vt:lpstr>
      <vt:lpstr>Les solucions a un problema retorçat no són del tipus vertader o fals, sinó millor o pitjor</vt:lpstr>
      <vt:lpstr>No hi ha cap prova immediata i definitiva d'una solució a un problema retorçat</vt:lpstr>
      <vt:lpstr>Cada solució a un problema retorçat és una "operació única"</vt:lpstr>
      <vt:lpstr>Els problemes retorçats no tenen un conjunt de solucions potencials enumerables</vt:lpstr>
      <vt:lpstr>Cada problema retorçat és essencialment únic</vt:lpstr>
      <vt:lpstr>Cada problema retorçat pot considerar-se com un símptoma d'un altre problema</vt:lpstr>
      <vt:lpstr>L'existència d'una discrepància a un problema retorçat pot explicar-se en diverses formes</vt:lpstr>
      <vt:lpstr>El polític no té dret a equivocar-se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Ecosistemes per l’interés general</dc:title>
  <dc:creator>Ismael Peña-López</dc:creator>
  <cp:keywords>ecosistemes, nova governança pública, interès general, impacte, política pública</cp:keywords>
  <cp:lastModifiedBy>Ismael Peña-López</cp:lastModifiedBy>
  <cp:revision>210</cp:revision>
  <dcterms:created xsi:type="dcterms:W3CDTF">2013-06-21T06:16:10Z</dcterms:created>
  <dcterms:modified xsi:type="dcterms:W3CDTF">2025-03-05T09:18:42Z</dcterms:modified>
</cp:coreProperties>
</file>