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0" r:id="rId3"/>
    <p:sldMasterId id="2147483672" r:id="rId4"/>
    <p:sldMasterId id="2147483674" r:id="rId5"/>
  </p:sldMasterIdLst>
  <p:notesMasterIdLst>
    <p:notesMasterId r:id="rId65"/>
  </p:notesMasterIdLst>
  <p:sldIdLst>
    <p:sldId id="256" r:id="rId6"/>
    <p:sldId id="257" r:id="rId7"/>
    <p:sldId id="870" r:id="rId8"/>
    <p:sldId id="874" r:id="rId9"/>
    <p:sldId id="868" r:id="rId10"/>
    <p:sldId id="890" r:id="rId11"/>
    <p:sldId id="679" r:id="rId12"/>
    <p:sldId id="907" r:id="rId13"/>
    <p:sldId id="905" r:id="rId14"/>
    <p:sldId id="906" r:id="rId15"/>
    <p:sldId id="776" r:id="rId16"/>
    <p:sldId id="642" r:id="rId17"/>
    <p:sldId id="637" r:id="rId18"/>
    <p:sldId id="869" r:id="rId19"/>
    <p:sldId id="891" r:id="rId20"/>
    <p:sldId id="857" r:id="rId21"/>
    <p:sldId id="872" r:id="rId22"/>
    <p:sldId id="641" r:id="rId23"/>
    <p:sldId id="616" r:id="rId24"/>
    <p:sldId id="644" r:id="rId25"/>
    <p:sldId id="678" r:id="rId26"/>
    <p:sldId id="897" r:id="rId27"/>
    <p:sldId id="674" r:id="rId28"/>
    <p:sldId id="879" r:id="rId29"/>
    <p:sldId id="875" r:id="rId30"/>
    <p:sldId id="375" r:id="rId31"/>
    <p:sldId id="882" r:id="rId32"/>
    <p:sldId id="899" r:id="rId33"/>
    <p:sldId id="884" r:id="rId34"/>
    <p:sldId id="885" r:id="rId35"/>
    <p:sldId id="901" r:id="rId36"/>
    <p:sldId id="878" r:id="rId37"/>
    <p:sldId id="902" r:id="rId38"/>
    <p:sldId id="880" r:id="rId39"/>
    <p:sldId id="498" r:id="rId40"/>
    <p:sldId id="505" r:id="rId41"/>
    <p:sldId id="506" r:id="rId42"/>
    <p:sldId id="507" r:id="rId43"/>
    <p:sldId id="645" r:id="rId44"/>
    <p:sldId id="683" r:id="rId45"/>
    <p:sldId id="684" r:id="rId46"/>
    <p:sldId id="888" r:id="rId47"/>
    <p:sldId id="876" r:id="rId48"/>
    <p:sldId id="887" r:id="rId49"/>
    <p:sldId id="877" r:id="rId50"/>
    <p:sldId id="886" r:id="rId51"/>
    <p:sldId id="903" r:id="rId52"/>
    <p:sldId id="653" r:id="rId53"/>
    <p:sldId id="677" r:id="rId54"/>
    <p:sldId id="681" r:id="rId55"/>
    <p:sldId id="779" r:id="rId56"/>
    <p:sldId id="685" r:id="rId57"/>
    <p:sldId id="881" r:id="rId58"/>
    <p:sldId id="652" r:id="rId59"/>
    <p:sldId id="904" r:id="rId60"/>
    <p:sldId id="773" r:id="rId61"/>
    <p:sldId id="774" r:id="rId62"/>
    <p:sldId id="647" r:id="rId63"/>
    <p:sldId id="370" r:id="rId64"/>
  </p:sldIdLst>
  <p:sldSz cx="12192000" cy="6858000"/>
  <p:notesSz cx="6858000" cy="9144000"/>
  <p:embeddedFontLst>
    <p:embeddedFont>
      <p:font typeface="Arial Narrow" panose="020B0606020202030204" pitchFamily="34" charset="0"/>
      <p:regular r:id="rId66"/>
      <p:bold r:id="rId67"/>
      <p:italic r:id="rId68"/>
      <p:boldItalic r:id="rId69"/>
    </p:embeddedFont>
    <p:embeddedFont>
      <p:font typeface="Century Gothic" panose="020B0502020202020204" pitchFamily="34" charset="0"/>
      <p:regular r:id="rId70"/>
      <p:bold r:id="rId71"/>
      <p:italic r:id="rId72"/>
      <p:boldItalic r:id="rId73"/>
    </p:embeddedFont>
    <p:embeddedFont>
      <p:font typeface="Poppins" panose="020B0604020202020204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345" userDrawn="1">
          <p15:clr>
            <a:srgbClr val="A4A3A4"/>
          </p15:clr>
        </p15:guide>
        <p15:guide id="4" pos="6335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323" userDrawn="1">
          <p15:clr>
            <a:srgbClr val="A4A3A4"/>
          </p15:clr>
        </p15:guide>
        <p15:guide id="9" pos="7219" userDrawn="1">
          <p15:clr>
            <a:srgbClr val="A4A3A4"/>
          </p15:clr>
        </p15:guide>
        <p15:guide id="10" orient="horz" pos="822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1" roundtripDataSignature="AMtx7miDA9zdOsz3G2Dc/jku28VX3nNi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5124A-C0F0-4912-86D7-934FC82E9026}" v="3" dt="2025-05-07T15:54:23.850"/>
  </p1510:revLst>
</p1510:revInfo>
</file>

<file path=ppt/tableStyles.xml><?xml version="1.0" encoding="utf-8"?>
<a:tblStyleLst xmlns:a="http://schemas.openxmlformats.org/drawingml/2006/main" def="{6C6BD230-EBBD-4D15-BE4F-4DB325F0A842}">
  <a:tblStyle styleId="{6C6BD230-EBBD-4D15-BE4F-4DB325F0A8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648"/>
  </p:normalViewPr>
  <p:slideViewPr>
    <p:cSldViewPr snapToGrid="0">
      <p:cViewPr varScale="1">
        <p:scale>
          <a:sx n="94" d="100"/>
          <a:sy n="94" d="100"/>
        </p:scale>
        <p:origin x="1488" y="312"/>
      </p:cViewPr>
      <p:guideLst>
        <p:guide orient="horz" pos="2160"/>
        <p:guide pos="3840"/>
        <p:guide pos="1345"/>
        <p:guide pos="6335"/>
        <p:guide orient="horz" pos="935"/>
        <p:guide pos="438"/>
        <p:guide orient="horz" pos="709"/>
        <p:guide orient="horz" pos="323"/>
        <p:guide pos="7219"/>
        <p:guide orient="horz" pos="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font" Target="fonts/font3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font" Target="fonts/font9.fntdata"/><Relationship Id="rId14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147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7.fntdata"/><Relationship Id="rId14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font" Target="fonts/font2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14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11.fntdata"/><Relationship Id="rId141" Type="http://customschemas.google.com/relationships/presentationmetadata" Target="metadata"/><Relationship Id="rId146" Type="http://schemas.microsoft.com/office/2016/11/relationships/changesInfo" Target="changesInfos/changesInfo1.xml"/><Relationship Id="rId7" Type="http://schemas.openxmlformats.org/officeDocument/2006/relationships/slide" Target="slides/slide2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A0C71562-3EE9-495A-8CFF-63D62DD56EA1}"/>
    <pc:docChg chg="undo redo custSel addSld delSld modSld sldOrd">
      <pc:chgData name="Ismael Peña-López" userId="ad50cde2fbdf5e5c" providerId="LiveId" clId="{A0C71562-3EE9-495A-8CFF-63D62DD56EA1}" dt="2024-10-30T08:25:21.559" v="2166" actId="114"/>
      <pc:docMkLst>
        <pc:docMk/>
      </pc:docMkLst>
      <pc:sldChg chg="modSp mod">
        <pc:chgData name="Ismael Peña-López" userId="ad50cde2fbdf5e5c" providerId="LiveId" clId="{A0C71562-3EE9-495A-8CFF-63D62DD56EA1}" dt="2024-10-25T08:31:51.223" v="423" actId="404"/>
        <pc:sldMkLst>
          <pc:docMk/>
          <pc:sldMk cId="0" sldId="256"/>
        </pc:sldMkLst>
      </pc:sldChg>
      <pc:sldChg chg="addSp delSp modSp mod modAnim">
        <pc:chgData name="Ismael Peña-López" userId="ad50cde2fbdf5e5c" providerId="LiveId" clId="{A0C71562-3EE9-495A-8CFF-63D62DD56EA1}" dt="2024-10-25T11:26:38.475" v="1901" actId="1037"/>
        <pc:sldMkLst>
          <pc:docMk/>
          <pc:sldMk cId="0" sldId="257"/>
        </pc:sldMkLst>
      </pc:sldChg>
      <pc:sldChg chg="del">
        <pc:chgData name="Ismael Peña-López" userId="ad50cde2fbdf5e5c" providerId="LiveId" clId="{A0C71562-3EE9-495A-8CFF-63D62DD56EA1}" dt="2024-10-25T08:15:21.109" v="0" actId="47"/>
        <pc:sldMkLst>
          <pc:docMk/>
          <pc:sldMk cId="0" sldId="258"/>
        </pc:sldMkLst>
      </pc:sldChg>
      <pc:sldChg chg="del">
        <pc:chgData name="Ismael Peña-López" userId="ad50cde2fbdf5e5c" providerId="LiveId" clId="{A0C71562-3EE9-495A-8CFF-63D62DD56EA1}" dt="2024-10-25T08:15:21.109" v="0" actId="47"/>
        <pc:sldMkLst>
          <pc:docMk/>
          <pc:sldMk cId="0" sldId="259"/>
        </pc:sldMkLst>
      </pc:sldChg>
      <pc:sldChg chg="delSp add del mod">
        <pc:chgData name="Ismael Peña-López" userId="ad50cde2fbdf5e5c" providerId="LiveId" clId="{A0C71562-3EE9-495A-8CFF-63D62DD56EA1}" dt="2024-10-25T09:03:53.995" v="841" actId="47"/>
        <pc:sldMkLst>
          <pc:docMk/>
          <pc:sldMk cId="0" sldId="260"/>
        </pc:sldMkLst>
      </pc:sldChg>
      <pc:sldChg chg="del">
        <pc:chgData name="Ismael Peña-López" userId="ad50cde2fbdf5e5c" providerId="LiveId" clId="{A0C71562-3EE9-495A-8CFF-63D62DD56EA1}" dt="2024-10-25T08:15:21.109" v="0" actId="47"/>
        <pc:sldMkLst>
          <pc:docMk/>
          <pc:sldMk cId="0" sldId="261"/>
        </pc:sldMkLst>
      </pc:sldChg>
      <pc:sldChg chg="del">
        <pc:chgData name="Ismael Peña-López" userId="ad50cde2fbdf5e5c" providerId="LiveId" clId="{A0C71562-3EE9-495A-8CFF-63D62DD56EA1}" dt="2024-10-25T08:15:21.109" v="0" actId="47"/>
        <pc:sldMkLst>
          <pc:docMk/>
          <pc:sldMk cId="0" sldId="262"/>
        </pc:sldMkLst>
      </pc:sldChg>
      <pc:sldChg chg="del">
        <pc:chgData name="Ismael Peña-López" userId="ad50cde2fbdf5e5c" providerId="LiveId" clId="{A0C71562-3EE9-495A-8CFF-63D62DD56EA1}" dt="2024-10-25T08:15:21.109" v="0" actId="47"/>
        <pc:sldMkLst>
          <pc:docMk/>
          <pc:sldMk cId="0" sldId="263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64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65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66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67"/>
        </pc:sldMkLst>
      </pc:sldChg>
      <pc:sldChg chg="del ord">
        <pc:chgData name="Ismael Peña-López" userId="ad50cde2fbdf5e5c" providerId="LiveId" clId="{A0C71562-3EE9-495A-8CFF-63D62DD56EA1}" dt="2024-10-25T11:23:15.003" v="1857" actId="47"/>
        <pc:sldMkLst>
          <pc:docMk/>
          <pc:sldMk cId="0" sldId="268"/>
        </pc:sldMkLst>
      </pc:sldChg>
      <pc:sldChg chg="add del">
        <pc:chgData name="Ismael Peña-López" userId="ad50cde2fbdf5e5c" providerId="LiveId" clId="{A0C71562-3EE9-495A-8CFF-63D62DD56EA1}" dt="2024-10-25T11:23:15.003" v="1857" actId="47"/>
        <pc:sldMkLst>
          <pc:docMk/>
          <pc:sldMk cId="0" sldId="269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70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71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72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73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74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0" sldId="280"/>
        </pc:sldMkLst>
      </pc:sldChg>
      <pc:sldChg chg="delSp add del">
        <pc:chgData name="Ismael Peña-López" userId="ad50cde2fbdf5e5c" providerId="LiveId" clId="{A0C71562-3EE9-495A-8CFF-63D62DD56EA1}" dt="2024-10-25T10:09:04.766" v="1263" actId="47"/>
        <pc:sldMkLst>
          <pc:docMk/>
          <pc:sldMk cId="1821593850" sldId="280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93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94"/>
        </pc:sldMkLst>
      </pc:sldChg>
      <pc:sldChg chg="del ord modNotes">
        <pc:chgData name="Ismael Peña-López" userId="ad50cde2fbdf5e5c" providerId="LiveId" clId="{A0C71562-3EE9-495A-8CFF-63D62DD56EA1}" dt="2024-10-25T11:23:16.777" v="1858" actId="47"/>
        <pc:sldMkLst>
          <pc:docMk/>
          <pc:sldMk cId="0" sldId="295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96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97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98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299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300"/>
        </pc:sldMkLst>
      </pc:sldChg>
      <pc:sldChg chg="del ord">
        <pc:chgData name="Ismael Peña-López" userId="ad50cde2fbdf5e5c" providerId="LiveId" clId="{A0C71562-3EE9-495A-8CFF-63D62DD56EA1}" dt="2024-10-25T11:23:15.003" v="1857" actId="47"/>
        <pc:sldMkLst>
          <pc:docMk/>
          <pc:sldMk cId="0" sldId="301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302"/>
        </pc:sldMkLst>
      </pc:sldChg>
      <pc:sldChg chg="del">
        <pc:chgData name="Ismael Peña-López" userId="ad50cde2fbdf5e5c" providerId="LiveId" clId="{A0C71562-3EE9-495A-8CFF-63D62DD56EA1}" dt="2024-10-25T08:15:51.603" v="7" actId="47"/>
        <pc:sldMkLst>
          <pc:docMk/>
          <pc:sldMk cId="0" sldId="303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04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05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06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10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11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12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13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14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18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19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20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21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22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23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24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0" sldId="325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2229136485" sldId="326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27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28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29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30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31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32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33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34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35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36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37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38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39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40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41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42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0" sldId="343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44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45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46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47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48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49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50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51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52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53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54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55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56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57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58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59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60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0" sldId="361"/>
        </pc:sldMkLst>
      </pc:sldChg>
      <pc:sldChg chg="del">
        <pc:chgData name="Ismael Peña-López" userId="ad50cde2fbdf5e5c" providerId="LiveId" clId="{A0C71562-3EE9-495A-8CFF-63D62DD56EA1}" dt="2024-10-25T08:16:04.033" v="11" actId="47"/>
        <pc:sldMkLst>
          <pc:docMk/>
          <pc:sldMk cId="0" sldId="362"/>
        </pc:sldMkLst>
      </pc:sldChg>
      <pc:sldChg chg="del">
        <pc:chgData name="Ismael Peña-López" userId="ad50cde2fbdf5e5c" providerId="LiveId" clId="{A0C71562-3EE9-495A-8CFF-63D62DD56EA1}" dt="2024-10-25T08:16:04.033" v="11" actId="47"/>
        <pc:sldMkLst>
          <pc:docMk/>
          <pc:sldMk cId="0" sldId="363"/>
        </pc:sldMkLst>
      </pc:sldChg>
      <pc:sldChg chg="del">
        <pc:chgData name="Ismael Peña-López" userId="ad50cde2fbdf5e5c" providerId="LiveId" clId="{A0C71562-3EE9-495A-8CFF-63D62DD56EA1}" dt="2024-10-25T08:16:04.033" v="11" actId="47"/>
        <pc:sldMkLst>
          <pc:docMk/>
          <pc:sldMk cId="0" sldId="364"/>
        </pc:sldMkLst>
      </pc:sldChg>
      <pc:sldChg chg="del">
        <pc:chgData name="Ismael Peña-López" userId="ad50cde2fbdf5e5c" providerId="LiveId" clId="{A0C71562-3EE9-495A-8CFF-63D62DD56EA1}" dt="2024-10-25T08:16:04.033" v="11" actId="47"/>
        <pc:sldMkLst>
          <pc:docMk/>
          <pc:sldMk cId="0" sldId="365"/>
        </pc:sldMkLst>
      </pc:sldChg>
      <pc:sldChg chg="del">
        <pc:chgData name="Ismael Peña-López" userId="ad50cde2fbdf5e5c" providerId="LiveId" clId="{A0C71562-3EE9-495A-8CFF-63D62DD56EA1}" dt="2024-10-25T08:16:04.033" v="11" actId="47"/>
        <pc:sldMkLst>
          <pc:docMk/>
          <pc:sldMk cId="0" sldId="366"/>
        </pc:sldMkLst>
      </pc:sldChg>
      <pc:sldChg chg="del">
        <pc:chgData name="Ismael Peña-López" userId="ad50cde2fbdf5e5c" providerId="LiveId" clId="{A0C71562-3EE9-495A-8CFF-63D62DD56EA1}" dt="2024-10-25T08:16:04.033" v="11" actId="47"/>
        <pc:sldMkLst>
          <pc:docMk/>
          <pc:sldMk cId="0" sldId="367"/>
        </pc:sldMkLst>
      </pc:sldChg>
      <pc:sldChg chg="del">
        <pc:chgData name="Ismael Peña-López" userId="ad50cde2fbdf5e5c" providerId="LiveId" clId="{A0C71562-3EE9-495A-8CFF-63D62DD56EA1}" dt="2024-10-25T08:16:04.033" v="11" actId="47"/>
        <pc:sldMkLst>
          <pc:docMk/>
          <pc:sldMk cId="0" sldId="368"/>
        </pc:sldMkLst>
      </pc:sldChg>
      <pc:sldChg chg="del">
        <pc:chgData name="Ismael Peña-López" userId="ad50cde2fbdf5e5c" providerId="LiveId" clId="{A0C71562-3EE9-495A-8CFF-63D62DD56EA1}" dt="2024-10-25T08:16:04.033" v="11" actId="47"/>
        <pc:sldMkLst>
          <pc:docMk/>
          <pc:sldMk cId="0" sldId="369"/>
        </pc:sldMkLst>
      </pc:sldChg>
      <pc:sldChg chg="addSp delSp modSp mod">
        <pc:chgData name="Ismael Peña-López" userId="ad50cde2fbdf5e5c" providerId="LiveId" clId="{A0C71562-3EE9-495A-8CFF-63D62DD56EA1}" dt="2024-10-25T08:36:00.954" v="630" actId="1076"/>
        <pc:sldMkLst>
          <pc:docMk/>
          <pc:sldMk cId="0" sldId="370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0" sldId="371"/>
        </pc:sldMkLst>
      </pc:sldChg>
      <pc:sldChg chg="modSp add del mod ord">
        <pc:chgData name="Ismael Peña-López" userId="ad50cde2fbdf5e5c" providerId="LiveId" clId="{A0C71562-3EE9-495A-8CFF-63D62DD56EA1}" dt="2024-10-25T08:47:53.220" v="719" actId="47"/>
        <pc:sldMkLst>
          <pc:docMk/>
          <pc:sldMk cId="3761070583" sldId="371"/>
        </pc:sldMkLst>
      </pc:sldChg>
      <pc:sldChg chg="addSp delSp modSp add mod modClrScheme chgLayout">
        <pc:chgData name="Ismael Peña-López" userId="ad50cde2fbdf5e5c" providerId="LiveId" clId="{A0C71562-3EE9-495A-8CFF-63D62DD56EA1}" dt="2024-10-25T11:27:52.936" v="1932" actId="207"/>
        <pc:sldMkLst>
          <pc:docMk/>
          <pc:sldMk cId="785759552" sldId="375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469120278" sldId="375"/>
        </pc:sldMkLst>
      </pc:sldChg>
      <pc:sldChg chg="addSp delSp modSp add mod modClrScheme chgLayout">
        <pc:chgData name="Ismael Peña-López" userId="ad50cde2fbdf5e5c" providerId="LiveId" clId="{A0C71562-3EE9-495A-8CFF-63D62DD56EA1}" dt="2024-10-25T11:28:09.146" v="1947"/>
        <pc:sldMkLst>
          <pc:docMk/>
          <pc:sldMk cId="2237513303" sldId="498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987242736" sldId="498"/>
        </pc:sldMkLst>
      </pc:sldChg>
      <pc:sldChg chg="addSp delSp modSp add mod modClrScheme chgLayout">
        <pc:chgData name="Ismael Peña-López" userId="ad50cde2fbdf5e5c" providerId="LiveId" clId="{A0C71562-3EE9-495A-8CFF-63D62DD56EA1}" dt="2024-10-25T11:28:09.698" v="1948"/>
        <pc:sldMkLst>
          <pc:docMk/>
          <pc:sldMk cId="2857655179" sldId="505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933538597" sldId="505"/>
        </pc:sldMkLst>
      </pc:sldChg>
      <pc:sldChg chg="addSp delSp modSp add mod modClrScheme chgLayout">
        <pc:chgData name="Ismael Peña-López" userId="ad50cde2fbdf5e5c" providerId="LiveId" clId="{A0C71562-3EE9-495A-8CFF-63D62DD56EA1}" dt="2024-10-25T11:28:10.295" v="1949"/>
        <pc:sldMkLst>
          <pc:docMk/>
          <pc:sldMk cId="2233300671" sldId="506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400033996" sldId="506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097463709" sldId="507"/>
        </pc:sldMkLst>
      </pc:sldChg>
      <pc:sldChg chg="addSp delSp modSp add mod modClrScheme chgLayout">
        <pc:chgData name="Ismael Peña-López" userId="ad50cde2fbdf5e5c" providerId="LiveId" clId="{A0C71562-3EE9-495A-8CFF-63D62DD56EA1}" dt="2024-10-25T11:28:10.821" v="1950"/>
        <pc:sldMkLst>
          <pc:docMk/>
          <pc:sldMk cId="3275319687" sldId="507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644116049" sldId="616"/>
        </pc:sldMkLst>
      </pc:sldChg>
      <pc:sldChg chg="addSp delSp modSp add mod modClrScheme chgLayout">
        <pc:chgData name="Ismael Peña-López" userId="ad50cde2fbdf5e5c" providerId="LiveId" clId="{A0C71562-3EE9-495A-8CFF-63D62DD56EA1}" dt="2024-10-25T11:27:46.294" v="1924"/>
        <pc:sldMkLst>
          <pc:docMk/>
          <pc:sldMk cId="1805275808" sldId="616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767954873" sldId="637"/>
        </pc:sldMkLst>
      </pc:sldChg>
      <pc:sldChg chg="addSp delSp modSp add mod ord modClrScheme chgLayout">
        <pc:chgData name="Ismael Peña-López" userId="ad50cde2fbdf5e5c" providerId="LiveId" clId="{A0C71562-3EE9-495A-8CFF-63D62DD56EA1}" dt="2024-10-28T17:23:11.522" v="2077"/>
        <pc:sldMkLst>
          <pc:docMk/>
          <pc:sldMk cId="2884277044" sldId="637"/>
        </pc:sldMkLst>
      </pc:sldChg>
      <pc:sldChg chg="addSp delSp modSp add mod modClrScheme chgLayout">
        <pc:chgData name="Ismael Peña-López" userId="ad50cde2fbdf5e5c" providerId="LiveId" clId="{A0C71562-3EE9-495A-8CFF-63D62DD56EA1}" dt="2024-10-25T11:27:43.693" v="1923" actId="207"/>
        <pc:sldMkLst>
          <pc:docMk/>
          <pc:sldMk cId="906379056" sldId="641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3838152434" sldId="641"/>
        </pc:sldMkLst>
      </pc:sldChg>
      <pc:sldChg chg="addSp delSp modSp add mod ord modClrScheme chgLayout">
        <pc:chgData name="Ismael Peña-López" userId="ad50cde2fbdf5e5c" providerId="LiveId" clId="{A0C71562-3EE9-495A-8CFF-63D62DD56EA1}" dt="2024-10-28T17:23:11.522" v="2077"/>
        <pc:sldMkLst>
          <pc:docMk/>
          <pc:sldMk cId="1226267923" sldId="642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655681378" sldId="642"/>
        </pc:sldMkLst>
      </pc:sldChg>
      <pc:sldChg chg="addSp delSp modSp add mod modClrScheme chgLayout">
        <pc:chgData name="Ismael Peña-López" userId="ad50cde2fbdf5e5c" providerId="LiveId" clId="{A0C71562-3EE9-495A-8CFF-63D62DD56EA1}" dt="2024-10-25T11:27:46.890" v="1925"/>
        <pc:sldMkLst>
          <pc:docMk/>
          <pc:sldMk cId="523240376" sldId="644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407592026" sldId="644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709574478" sldId="645"/>
        </pc:sldMkLst>
      </pc:sldChg>
      <pc:sldChg chg="addSp delSp modSp add mod modClrScheme chgLayout">
        <pc:chgData name="Ismael Peña-López" userId="ad50cde2fbdf5e5c" providerId="LiveId" clId="{A0C71562-3EE9-495A-8CFF-63D62DD56EA1}" dt="2024-10-25T11:28:11.399" v="1951"/>
        <pc:sldMkLst>
          <pc:docMk/>
          <pc:sldMk cId="2478866367" sldId="645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138856546" sldId="647"/>
        </pc:sldMkLst>
      </pc:sldChg>
      <pc:sldChg chg="addSp delSp modSp add mod modClrScheme chgLayout">
        <pc:chgData name="Ismael Peña-López" userId="ad50cde2fbdf5e5c" providerId="LiveId" clId="{A0C71562-3EE9-495A-8CFF-63D62DD56EA1}" dt="2024-10-28T17:10:02.007" v="2073" actId="478"/>
        <pc:sldMkLst>
          <pc:docMk/>
          <pc:sldMk cId="2542780502" sldId="647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872302885" sldId="652"/>
        </pc:sldMkLst>
      </pc:sldChg>
      <pc:sldChg chg="addSp delSp modSp add mod modClrScheme chgLayout">
        <pc:chgData name="Ismael Peña-López" userId="ad50cde2fbdf5e5c" providerId="LiveId" clId="{A0C71562-3EE9-495A-8CFF-63D62DD56EA1}" dt="2024-10-25T11:29:03.416" v="2024"/>
        <pc:sldMkLst>
          <pc:docMk/>
          <pc:sldMk cId="999092930" sldId="652"/>
        </pc:sldMkLst>
      </pc:sldChg>
      <pc:sldChg chg="addSp delSp modSp add mod modClrScheme chgLayout">
        <pc:chgData name="Ismael Peña-López" userId="ad50cde2fbdf5e5c" providerId="LiveId" clId="{A0C71562-3EE9-495A-8CFF-63D62DD56EA1}" dt="2024-10-25T11:28:57.401" v="2019" actId="20577"/>
        <pc:sldMkLst>
          <pc:docMk/>
          <pc:sldMk cId="582793041" sldId="653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287617237" sldId="653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955270806" sldId="669"/>
        </pc:sldMkLst>
      </pc:sldChg>
      <pc:sldChg chg="delSp add del">
        <pc:chgData name="Ismael Peña-López" userId="ad50cde2fbdf5e5c" providerId="LiveId" clId="{A0C71562-3EE9-495A-8CFF-63D62DD56EA1}" dt="2024-10-25T09:49:29.258" v="1035" actId="47"/>
        <pc:sldMkLst>
          <pc:docMk/>
          <pc:sldMk cId="3471148393" sldId="669"/>
        </pc:sldMkLst>
      </pc:sldChg>
      <pc:sldChg chg="addSp delSp modSp add del mod modClrScheme chgLayout">
        <pc:chgData name="Ismael Peña-López" userId="ad50cde2fbdf5e5c" providerId="LiveId" clId="{A0C71562-3EE9-495A-8CFF-63D62DD56EA1}" dt="2024-10-25T10:16:52.315" v="1438" actId="47"/>
        <pc:sldMkLst>
          <pc:docMk/>
          <pc:sldMk cId="369454753" sldId="672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1995331272" sldId="672"/>
        </pc:sldMkLst>
      </pc:sldChg>
      <pc:sldChg chg="delSp modSp add del mod">
        <pc:chgData name="Ismael Peña-López" userId="ad50cde2fbdf5e5c" providerId="LiveId" clId="{A0C71562-3EE9-495A-8CFF-63D62DD56EA1}" dt="2024-10-25T09:54:08.169" v="1068" actId="47"/>
        <pc:sldMkLst>
          <pc:docMk/>
          <pc:sldMk cId="615343179" sldId="673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550838462" sldId="673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948615503" sldId="674"/>
        </pc:sldMkLst>
      </pc:sldChg>
      <pc:sldChg chg="addSp delSp modSp add mod modClrScheme chgLayout modNotes">
        <pc:chgData name="Ismael Peña-López" userId="ad50cde2fbdf5e5c" providerId="LiveId" clId="{A0C71562-3EE9-495A-8CFF-63D62DD56EA1}" dt="2024-10-25T11:27:49" v="1928"/>
        <pc:sldMkLst>
          <pc:docMk/>
          <pc:sldMk cId="2208321251" sldId="674"/>
        </pc:sldMkLst>
      </pc:sldChg>
      <pc:sldChg chg="addSp delSp modSp add del mod modClrScheme chgLayout">
        <pc:chgData name="Ismael Peña-López" userId="ad50cde2fbdf5e5c" providerId="LiveId" clId="{A0C71562-3EE9-495A-8CFF-63D62DD56EA1}" dt="2024-10-28T17:23:23.123" v="2080" actId="47"/>
        <pc:sldMkLst>
          <pc:docMk/>
          <pc:sldMk cId="804543753" sldId="675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813210489" sldId="675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686854553" sldId="676"/>
        </pc:sldMkLst>
      </pc:sldChg>
      <pc:sldChg chg="addSp delSp modSp add del mod modClrScheme chgLayout">
        <pc:chgData name="Ismael Peña-López" userId="ad50cde2fbdf5e5c" providerId="LiveId" clId="{A0C71562-3EE9-495A-8CFF-63D62DD56EA1}" dt="2024-10-28T17:23:23.123" v="2080" actId="47"/>
        <pc:sldMkLst>
          <pc:docMk/>
          <pc:sldMk cId="3616205570" sldId="676"/>
        </pc:sldMkLst>
      </pc:sldChg>
      <pc:sldChg chg="addSp delSp modSp add mod modClrScheme chgLayout">
        <pc:chgData name="Ismael Peña-López" userId="ad50cde2fbdf5e5c" providerId="LiveId" clId="{A0C71562-3EE9-495A-8CFF-63D62DD56EA1}" dt="2024-10-25T11:28:18.292" v="1960"/>
        <pc:sldMkLst>
          <pc:docMk/>
          <pc:sldMk cId="766044573" sldId="677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3124872830" sldId="677"/>
        </pc:sldMkLst>
      </pc:sldChg>
      <pc:sldChg chg="addSp delSp modSp add mod modClrScheme chgLayout modNotes">
        <pc:chgData name="Ismael Peña-López" userId="ad50cde2fbdf5e5c" providerId="LiveId" clId="{A0C71562-3EE9-495A-8CFF-63D62DD56EA1}" dt="2024-10-25T11:27:47.433" v="1926"/>
        <pc:sldMkLst>
          <pc:docMk/>
          <pc:sldMk cId="265783685" sldId="678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844861654" sldId="678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349133524" sldId="679"/>
        </pc:sldMkLst>
      </pc:sldChg>
      <pc:sldChg chg="addSp delSp modSp add mod">
        <pc:chgData name="Ismael Peña-López" userId="ad50cde2fbdf5e5c" providerId="LiveId" clId="{A0C71562-3EE9-495A-8CFF-63D62DD56EA1}" dt="2024-10-25T11:26:48.692" v="1906"/>
        <pc:sldMkLst>
          <pc:docMk/>
          <pc:sldMk cId="3412298728" sldId="679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438869646" sldId="681"/>
        </pc:sldMkLst>
      </pc:sldChg>
      <pc:sldChg chg="addSp delSp modSp add mod modClrScheme chgLayout">
        <pc:chgData name="Ismael Peña-López" userId="ad50cde2fbdf5e5c" providerId="LiveId" clId="{A0C71562-3EE9-495A-8CFF-63D62DD56EA1}" dt="2024-10-25T11:29:00.664" v="2020"/>
        <pc:sldMkLst>
          <pc:docMk/>
          <pc:sldMk cId="3719275378" sldId="681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133298118" sldId="683"/>
        </pc:sldMkLst>
      </pc:sldChg>
      <pc:sldChg chg="addSp delSp modSp add mod modClrScheme chgLayout modNotes">
        <pc:chgData name="Ismael Peña-López" userId="ad50cde2fbdf5e5c" providerId="LiveId" clId="{A0C71562-3EE9-495A-8CFF-63D62DD56EA1}" dt="2024-10-25T11:28:11.923" v="1952"/>
        <pc:sldMkLst>
          <pc:docMk/>
          <pc:sldMk cId="3280991021" sldId="683"/>
        </pc:sldMkLst>
      </pc:sldChg>
      <pc:sldChg chg="addSp delSp modSp add mod modClrScheme chgLayout">
        <pc:chgData name="Ismael Peña-López" userId="ad50cde2fbdf5e5c" providerId="LiveId" clId="{A0C71562-3EE9-495A-8CFF-63D62DD56EA1}" dt="2024-10-25T11:28:12.502" v="1953"/>
        <pc:sldMkLst>
          <pc:docMk/>
          <pc:sldMk cId="1206040008" sldId="684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982608484" sldId="684"/>
        </pc:sldMkLst>
      </pc:sldChg>
      <pc:sldChg chg="addSp delSp modSp add mod modClrScheme chgLayout">
        <pc:chgData name="Ismael Peña-López" userId="ad50cde2fbdf5e5c" providerId="LiveId" clId="{A0C71562-3EE9-495A-8CFF-63D62DD56EA1}" dt="2024-10-25T11:29:02.051" v="2022"/>
        <pc:sldMkLst>
          <pc:docMk/>
          <pc:sldMk cId="3097933392" sldId="685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3774203234" sldId="685"/>
        </pc:sldMkLst>
      </pc:sldChg>
      <pc:sldChg chg="addSp delSp modSp add del mod modClrScheme chgLayout">
        <pc:chgData name="Ismael Peña-López" userId="ad50cde2fbdf5e5c" providerId="LiveId" clId="{A0C71562-3EE9-495A-8CFF-63D62DD56EA1}" dt="2024-10-25T09:12:57.226" v="953" actId="47"/>
        <pc:sldMkLst>
          <pc:docMk/>
          <pc:sldMk cId="709729323" sldId="758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770828716" sldId="758"/>
        </pc:sldMkLst>
      </pc:sldChg>
      <pc:sldChg chg="addSp delSp modSp add mod ord modClrScheme chgLayout">
        <pc:chgData name="Ismael Peña-López" userId="ad50cde2fbdf5e5c" providerId="LiveId" clId="{A0C71562-3EE9-495A-8CFF-63D62DD56EA1}" dt="2024-10-30T08:25:21.559" v="2166" actId="114"/>
        <pc:sldMkLst>
          <pc:docMk/>
          <pc:sldMk cId="452555176" sldId="773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245900569" sldId="773"/>
        </pc:sldMkLst>
      </pc:sldChg>
      <pc:sldChg chg="addSp delSp modSp add mod ord modClrScheme chgLayout">
        <pc:chgData name="Ismael Peña-López" userId="ad50cde2fbdf5e5c" providerId="LiveId" clId="{A0C71562-3EE9-495A-8CFF-63D62DD56EA1}" dt="2024-10-28T17:54:50.725" v="2113" actId="21"/>
        <pc:sldMkLst>
          <pc:docMk/>
          <pc:sldMk cId="1409705693" sldId="774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340476002" sldId="774"/>
        </pc:sldMkLst>
      </pc:sldChg>
      <pc:sldChg chg="addSp delSp modSp add mod modClrScheme chgLayout">
        <pc:chgData name="Ismael Peña-López" userId="ad50cde2fbdf5e5c" providerId="LiveId" clId="{A0C71562-3EE9-495A-8CFF-63D62DD56EA1}" dt="2024-10-25T11:27:00.507" v="1910" actId="14100"/>
        <pc:sldMkLst>
          <pc:docMk/>
          <pc:sldMk cId="82164095" sldId="776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3786674805" sldId="776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304066831" sldId="779"/>
        </pc:sldMkLst>
      </pc:sldChg>
      <pc:sldChg chg="addSp delSp modSp add mod modClrScheme chgLayout">
        <pc:chgData name="Ismael Peña-López" userId="ad50cde2fbdf5e5c" providerId="LiveId" clId="{A0C71562-3EE9-495A-8CFF-63D62DD56EA1}" dt="2024-10-25T11:29:01.417" v="2021"/>
        <pc:sldMkLst>
          <pc:docMk/>
          <pc:sldMk cId="4140032546" sldId="779"/>
        </pc:sldMkLst>
      </pc:sldChg>
      <pc:sldChg chg="delSp add del">
        <pc:chgData name="Ismael Peña-López" userId="ad50cde2fbdf5e5c" providerId="LiveId" clId="{A0C71562-3EE9-495A-8CFF-63D62DD56EA1}" dt="2024-10-25T10:07:56.126" v="1241" actId="47"/>
        <pc:sldMkLst>
          <pc:docMk/>
          <pc:sldMk cId="1825246522" sldId="781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350658535" sldId="781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912324722" sldId="857"/>
        </pc:sldMkLst>
      </pc:sldChg>
      <pc:sldChg chg="addSp delSp modSp add mod ord modClrScheme chgLayout">
        <pc:chgData name="Ismael Peña-López" userId="ad50cde2fbdf5e5c" providerId="LiveId" clId="{A0C71562-3EE9-495A-8CFF-63D62DD56EA1}" dt="2024-10-28T17:23:16.670" v="2079"/>
        <pc:sldMkLst>
          <pc:docMk/>
          <pc:sldMk cId="3344305142" sldId="857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926247603" sldId="858"/>
        </pc:sldMkLst>
      </pc:sldChg>
      <pc:sldChg chg="addSp delSp modSp add del mod modClrScheme chgLayout">
        <pc:chgData name="Ismael Peña-López" userId="ad50cde2fbdf5e5c" providerId="LiveId" clId="{A0C71562-3EE9-495A-8CFF-63D62DD56EA1}" dt="2024-10-25T10:00:40.946" v="1112" actId="47"/>
        <pc:sldMkLst>
          <pc:docMk/>
          <pc:sldMk cId="3165352949" sldId="858"/>
        </pc:sldMkLst>
      </pc:sldChg>
      <pc:sldChg chg="delSp modSp add del">
        <pc:chgData name="Ismael Peña-López" userId="ad50cde2fbdf5e5c" providerId="LiveId" clId="{A0C71562-3EE9-495A-8CFF-63D62DD56EA1}" dt="2024-10-25T10:30:05.380" v="1737" actId="47"/>
        <pc:sldMkLst>
          <pc:docMk/>
          <pc:sldMk cId="2105702669" sldId="859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3468747053" sldId="859"/>
        </pc:sldMkLst>
      </pc:sldChg>
      <pc:sldChg chg="addSp delSp modSp add del mod modClrScheme chgLayout">
        <pc:chgData name="Ismael Peña-López" userId="ad50cde2fbdf5e5c" providerId="LiveId" clId="{A0C71562-3EE9-495A-8CFF-63D62DD56EA1}" dt="2024-10-28T17:23:23.123" v="2080" actId="47"/>
        <pc:sldMkLst>
          <pc:docMk/>
          <pc:sldMk cId="2480775302" sldId="860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4043265414" sldId="860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945364405" sldId="861"/>
        </pc:sldMkLst>
      </pc:sldChg>
      <pc:sldChg chg="addSp delSp modSp add del mod modClrScheme chgLayout">
        <pc:chgData name="Ismael Peña-López" userId="ad50cde2fbdf5e5c" providerId="LiveId" clId="{A0C71562-3EE9-495A-8CFF-63D62DD56EA1}" dt="2024-10-28T17:23:23.123" v="2080" actId="47"/>
        <pc:sldMkLst>
          <pc:docMk/>
          <pc:sldMk cId="2172518727" sldId="861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760449382" sldId="864"/>
        </pc:sldMkLst>
      </pc:sldChg>
      <pc:sldChg chg="addSp delSp modSp add del mod modClrScheme chgLayout">
        <pc:chgData name="Ismael Peña-López" userId="ad50cde2fbdf5e5c" providerId="LiveId" clId="{A0C71562-3EE9-495A-8CFF-63D62DD56EA1}" dt="2024-10-28T17:23:23.123" v="2080" actId="47"/>
        <pc:sldMkLst>
          <pc:docMk/>
          <pc:sldMk cId="3195786624" sldId="864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0" sldId="866"/>
        </pc:sldMkLst>
      </pc:sldChg>
      <pc:sldChg chg="add del ord">
        <pc:chgData name="Ismael Peña-López" userId="ad50cde2fbdf5e5c" providerId="LiveId" clId="{A0C71562-3EE9-495A-8CFF-63D62DD56EA1}" dt="2024-10-25T08:36:11.943" v="631" actId="47"/>
        <pc:sldMkLst>
          <pc:docMk/>
          <pc:sldMk cId="2105826848" sldId="866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084787378" sldId="867"/>
        </pc:sldMkLst>
      </pc:sldChg>
      <pc:sldChg chg="add del">
        <pc:chgData name="Ismael Peña-López" userId="ad50cde2fbdf5e5c" providerId="LiveId" clId="{A0C71562-3EE9-495A-8CFF-63D62DD56EA1}" dt="2024-10-25T08:45:41.999" v="700" actId="47"/>
        <pc:sldMkLst>
          <pc:docMk/>
          <pc:sldMk cId="1409293818" sldId="867"/>
        </pc:sldMkLst>
      </pc:sldChg>
      <pc:sldChg chg="addSp delSp modSp add mod modClrScheme chgLayout">
        <pc:chgData name="Ismael Peña-López" userId="ad50cde2fbdf5e5c" providerId="LiveId" clId="{A0C71562-3EE9-495A-8CFF-63D62DD56EA1}" dt="2024-10-25T11:26:47.570" v="1904"/>
        <pc:sldMkLst>
          <pc:docMk/>
          <pc:sldMk cId="1371940740" sldId="868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3998796232" sldId="868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151912201" sldId="869"/>
        </pc:sldMkLst>
      </pc:sldChg>
      <pc:sldChg chg="addSp delSp modSp add mod ord">
        <pc:chgData name="Ismael Peña-López" userId="ad50cde2fbdf5e5c" providerId="LiveId" clId="{A0C71562-3EE9-495A-8CFF-63D62DD56EA1}" dt="2024-10-28T17:23:02.096" v="2075"/>
        <pc:sldMkLst>
          <pc:docMk/>
          <pc:sldMk cId="3917466752" sldId="869"/>
        </pc:sldMkLst>
      </pc:sldChg>
      <pc:sldChg chg="addSp delSp modSp add mod modClrScheme chgLayout">
        <pc:chgData name="Ismael Peña-López" userId="ad50cde2fbdf5e5c" providerId="LiveId" clId="{A0C71562-3EE9-495A-8CFF-63D62DD56EA1}" dt="2024-10-25T11:26:45.020" v="1902"/>
        <pc:sldMkLst>
          <pc:docMk/>
          <pc:sldMk cId="2112450149" sldId="870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2349184117" sldId="870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366117213" sldId="871"/>
        </pc:sldMkLst>
      </pc:sldChg>
      <pc:sldChg chg="addSp delSp modSp add del mod modClrScheme chgLayout">
        <pc:chgData name="Ismael Peña-López" userId="ad50cde2fbdf5e5c" providerId="LiveId" clId="{A0C71562-3EE9-495A-8CFF-63D62DD56EA1}" dt="2024-10-28T17:23:23.123" v="2080" actId="47"/>
        <pc:sldMkLst>
          <pc:docMk/>
          <pc:sldMk cId="4109965032" sldId="871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1315525559" sldId="872"/>
        </pc:sldMkLst>
      </pc:sldChg>
      <pc:sldChg chg="addSp delSp modSp add mod modClrScheme chgLayout">
        <pc:chgData name="Ismael Peña-López" userId="ad50cde2fbdf5e5c" providerId="LiveId" clId="{A0C71562-3EE9-495A-8CFF-63D62DD56EA1}" dt="2024-10-28T17:23:26.896" v="2081" actId="6549"/>
        <pc:sldMkLst>
          <pc:docMk/>
          <pc:sldMk cId="2017211110" sldId="872"/>
        </pc:sldMkLst>
      </pc:sldChg>
      <pc:sldChg chg="delSp add del">
        <pc:chgData name="Ismael Peña-López" userId="ad50cde2fbdf5e5c" providerId="LiveId" clId="{A0C71562-3EE9-495A-8CFF-63D62DD56EA1}" dt="2024-10-25T10:09:06.815" v="1264" actId="47"/>
        <pc:sldMkLst>
          <pc:docMk/>
          <pc:sldMk cId="466407733" sldId="873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917370837" sldId="873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705942425" sldId="874"/>
        </pc:sldMkLst>
      </pc:sldChg>
      <pc:sldChg chg="addSp delSp modSp add mod modClrScheme chgLayout">
        <pc:chgData name="Ismael Peña-López" userId="ad50cde2fbdf5e5c" providerId="LiveId" clId="{A0C71562-3EE9-495A-8CFF-63D62DD56EA1}" dt="2024-10-25T11:26:47.014" v="1903"/>
        <pc:sldMkLst>
          <pc:docMk/>
          <pc:sldMk cId="1788287151" sldId="874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1672884591" sldId="875"/>
        </pc:sldMkLst>
      </pc:sldChg>
      <pc:sldChg chg="addSp delSp modSp add mod modClrScheme chgLayout">
        <pc:chgData name="Ismael Peña-López" userId="ad50cde2fbdf5e5c" providerId="LiveId" clId="{A0C71562-3EE9-495A-8CFF-63D62DD56EA1}" dt="2024-10-25T11:27:50.183" v="1930"/>
        <pc:sldMkLst>
          <pc:docMk/>
          <pc:sldMk cId="3815772624" sldId="875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800224749" sldId="876"/>
        </pc:sldMkLst>
      </pc:sldChg>
      <pc:sldChg chg="addSp delSp modSp add mod ord modClrScheme chgLayout">
        <pc:chgData name="Ismael Peña-López" userId="ad50cde2fbdf5e5c" providerId="LiveId" clId="{A0C71562-3EE9-495A-8CFF-63D62DD56EA1}" dt="2024-10-28T17:30:24.214" v="2083"/>
        <pc:sldMkLst>
          <pc:docMk/>
          <pc:sldMk cId="3266122080" sldId="876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1496420039" sldId="877"/>
        </pc:sldMkLst>
      </pc:sldChg>
      <pc:sldChg chg="addSp delSp modSp add mod modClrScheme chgLayout">
        <pc:chgData name="Ismael Peña-López" userId="ad50cde2fbdf5e5c" providerId="LiveId" clId="{A0C71562-3EE9-495A-8CFF-63D62DD56EA1}" dt="2024-10-25T11:28:13.771" v="1955"/>
        <pc:sldMkLst>
          <pc:docMk/>
          <pc:sldMk cId="1789760715" sldId="877"/>
        </pc:sldMkLst>
      </pc:sldChg>
      <pc:sldChg chg="addSp delSp modSp add mod modClrScheme chgLayout modNotes">
        <pc:chgData name="Ismael Peña-López" userId="ad50cde2fbdf5e5c" providerId="LiveId" clId="{A0C71562-3EE9-495A-8CFF-63D62DD56EA1}" dt="2024-10-25T11:28:04.357" v="1941"/>
        <pc:sldMkLst>
          <pc:docMk/>
          <pc:sldMk cId="2286153191" sldId="878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500275915" sldId="878"/>
        </pc:sldMkLst>
      </pc:sldChg>
      <pc:sldChg chg="addSp delSp modSp add mod modClrScheme chgLayout modNotes">
        <pc:chgData name="Ismael Peña-López" userId="ad50cde2fbdf5e5c" providerId="LiveId" clId="{A0C71562-3EE9-495A-8CFF-63D62DD56EA1}" dt="2024-10-25T11:27:49.592" v="1929"/>
        <pc:sldMkLst>
          <pc:docMk/>
          <pc:sldMk cId="203212634" sldId="879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3426460180" sldId="879"/>
        </pc:sldMkLst>
      </pc:sldChg>
      <pc:sldChg chg="addSp delSp modSp add mod modClrScheme chgLayout modNotes">
        <pc:chgData name="Ismael Peña-López" userId="ad50cde2fbdf5e5c" providerId="LiveId" clId="{A0C71562-3EE9-495A-8CFF-63D62DD56EA1}" dt="2024-10-25T11:28:08.549" v="1946"/>
        <pc:sldMkLst>
          <pc:docMk/>
          <pc:sldMk cId="1505009421" sldId="880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144239628" sldId="880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3012348601" sldId="881"/>
        </pc:sldMkLst>
      </pc:sldChg>
      <pc:sldChg chg="addSp delSp modSp add mod modClrScheme chgLayout">
        <pc:chgData name="Ismael Peña-López" userId="ad50cde2fbdf5e5c" providerId="LiveId" clId="{A0C71562-3EE9-495A-8CFF-63D62DD56EA1}" dt="2024-10-25T11:29:02.713" v="2023"/>
        <pc:sldMkLst>
          <pc:docMk/>
          <pc:sldMk cId="4068418827" sldId="881"/>
        </pc:sldMkLst>
      </pc:sldChg>
      <pc:sldChg chg="addSp delSp modSp add mod modClrScheme chgLayout">
        <pc:chgData name="Ismael Peña-López" userId="ad50cde2fbdf5e5c" providerId="LiveId" clId="{A0C71562-3EE9-495A-8CFF-63D62DD56EA1}" dt="2024-10-25T11:27:55.518" v="1934" actId="207"/>
        <pc:sldMkLst>
          <pc:docMk/>
          <pc:sldMk cId="2406379890" sldId="882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2942463120" sldId="882"/>
        </pc:sldMkLst>
      </pc:sldChg>
      <pc:sldChg chg="delSp add del">
        <pc:chgData name="Ismael Peña-López" userId="ad50cde2fbdf5e5c" providerId="LiveId" clId="{A0C71562-3EE9-495A-8CFF-63D62DD56EA1}" dt="2024-10-25T10:19:54.488" v="1468" actId="47"/>
        <pc:sldMkLst>
          <pc:docMk/>
          <pc:sldMk cId="2386901439" sldId="883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2530148444" sldId="883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3146941452" sldId="884"/>
        </pc:sldMkLst>
      </pc:sldChg>
      <pc:sldChg chg="addSp delSp modSp add mod modClrScheme chgLayout">
        <pc:chgData name="Ismael Peña-López" userId="ad50cde2fbdf5e5c" providerId="LiveId" clId="{A0C71562-3EE9-495A-8CFF-63D62DD56EA1}" dt="2024-10-25T11:27:58.985" v="1937" actId="207"/>
        <pc:sldMkLst>
          <pc:docMk/>
          <pc:sldMk cId="3556507320" sldId="884"/>
        </pc:sldMkLst>
      </pc:sldChg>
      <pc:sldChg chg="addSp delSp modSp add mod modClrScheme chgLayout">
        <pc:chgData name="Ismael Peña-López" userId="ad50cde2fbdf5e5c" providerId="LiveId" clId="{A0C71562-3EE9-495A-8CFF-63D62DD56EA1}" dt="2024-10-25T11:28:02.632" v="1939" actId="207"/>
        <pc:sldMkLst>
          <pc:docMk/>
          <pc:sldMk cId="3399884235" sldId="885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4150550773" sldId="885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1879507698" sldId="886"/>
        </pc:sldMkLst>
      </pc:sldChg>
      <pc:sldChg chg="addSp delSp modSp add mod modClrScheme chgLayout">
        <pc:chgData name="Ismael Peña-López" userId="ad50cde2fbdf5e5c" providerId="LiveId" clId="{A0C71562-3EE9-495A-8CFF-63D62DD56EA1}" dt="2024-10-25T11:28:15.633" v="1957" actId="207"/>
        <pc:sldMkLst>
          <pc:docMk/>
          <pc:sldMk cId="3452114526" sldId="886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3370836257" sldId="887"/>
        </pc:sldMkLst>
      </pc:sldChg>
      <pc:sldChg chg="addSp delSp modSp add mod ord modClrScheme chgLayout">
        <pc:chgData name="Ismael Peña-López" userId="ad50cde2fbdf5e5c" providerId="LiveId" clId="{A0C71562-3EE9-495A-8CFF-63D62DD56EA1}" dt="2024-10-28T17:30:24.214" v="2083"/>
        <pc:sldMkLst>
          <pc:docMk/>
          <pc:sldMk cId="4139269726" sldId="887"/>
        </pc:sldMkLst>
      </pc:sldChg>
      <pc:sldChg chg="addSp delSp modSp add mod modClrScheme chgLayout modNotes">
        <pc:chgData name="Ismael Peña-López" userId="ad50cde2fbdf5e5c" providerId="LiveId" clId="{A0C71562-3EE9-495A-8CFF-63D62DD56EA1}" dt="2024-10-25T11:28:13.106" v="1954"/>
        <pc:sldMkLst>
          <pc:docMk/>
          <pc:sldMk cId="365008786" sldId="888"/>
        </pc:sldMkLst>
      </pc:sldChg>
      <pc:sldChg chg="add del">
        <pc:chgData name="Ismael Peña-López" userId="ad50cde2fbdf5e5c" providerId="LiveId" clId="{A0C71562-3EE9-495A-8CFF-63D62DD56EA1}" dt="2024-10-25T08:17:22.009" v="17"/>
        <pc:sldMkLst>
          <pc:docMk/>
          <pc:sldMk cId="3919282167" sldId="888"/>
        </pc:sldMkLst>
      </pc:sldChg>
      <pc:sldChg chg="modSp add del mod modClrScheme chgLayout">
        <pc:chgData name="Ismael Peña-López" userId="ad50cde2fbdf5e5c" providerId="LiveId" clId="{A0C71562-3EE9-495A-8CFF-63D62DD56EA1}" dt="2024-10-25T11:21:39.608" v="1822" actId="47"/>
        <pc:sldMkLst>
          <pc:docMk/>
          <pc:sldMk cId="2135382934" sldId="889"/>
        </pc:sldMkLst>
      </pc:sldChg>
      <pc:sldChg chg="modSp add del">
        <pc:chgData name="Ismael Peña-López" userId="ad50cde2fbdf5e5c" providerId="LiveId" clId="{A0C71562-3EE9-495A-8CFF-63D62DD56EA1}" dt="2024-10-25T08:17:22.009" v="17"/>
        <pc:sldMkLst>
          <pc:docMk/>
          <pc:sldMk cId="4054633636" sldId="889"/>
        </pc:sldMkLst>
      </pc:sldChg>
      <pc:sldChg chg="add del">
        <pc:chgData name="Ismael Peña-López" userId="ad50cde2fbdf5e5c" providerId="LiveId" clId="{A0C71562-3EE9-495A-8CFF-63D62DD56EA1}" dt="2024-10-25T08:53:47.614" v="826" actId="47"/>
        <pc:sldMkLst>
          <pc:docMk/>
          <pc:sldMk cId="872302885" sldId="890"/>
        </pc:sldMkLst>
      </pc:sldChg>
      <pc:sldChg chg="delSp modSp add del mod">
        <pc:chgData name="Ismael Peña-López" userId="ad50cde2fbdf5e5c" providerId="LiveId" clId="{A0C71562-3EE9-495A-8CFF-63D62DD56EA1}" dt="2024-10-25T08:45:58.655" v="701" actId="47"/>
        <pc:sldMkLst>
          <pc:docMk/>
          <pc:sldMk cId="2349184117" sldId="890"/>
        </pc:sldMkLst>
      </pc:sldChg>
      <pc:sldChg chg="add del ord">
        <pc:chgData name="Ismael Peña-López" userId="ad50cde2fbdf5e5c" providerId="LiveId" clId="{A0C71562-3EE9-495A-8CFF-63D62DD56EA1}" dt="2024-10-25T08:36:14.244" v="632" actId="47"/>
        <pc:sldMkLst>
          <pc:docMk/>
          <pc:sldMk cId="2742320042" sldId="890"/>
        </pc:sldMkLst>
      </pc:sldChg>
      <pc:sldChg chg="addSp delSp modSp add mod">
        <pc:chgData name="Ismael Peña-López" userId="ad50cde2fbdf5e5c" providerId="LiveId" clId="{A0C71562-3EE9-495A-8CFF-63D62DD56EA1}" dt="2024-10-25T11:26:48.117" v="1905"/>
        <pc:sldMkLst>
          <pc:docMk/>
          <pc:sldMk cId="3428091647" sldId="890"/>
        </pc:sldMkLst>
      </pc:sldChg>
      <pc:sldChg chg="modSp add del">
        <pc:chgData name="Ismael Peña-López" userId="ad50cde2fbdf5e5c" providerId="LiveId" clId="{A0C71562-3EE9-495A-8CFF-63D62DD56EA1}" dt="2024-10-25T08:54:00.956" v="829" actId="47"/>
        <pc:sldMkLst>
          <pc:docMk/>
          <pc:sldMk cId="4054633636" sldId="890"/>
        </pc:sldMkLst>
      </pc:sldChg>
      <pc:sldChg chg="addSp modSp add mod ord">
        <pc:chgData name="Ismael Peña-López" userId="ad50cde2fbdf5e5c" providerId="LiveId" clId="{A0C71562-3EE9-495A-8CFF-63D62DD56EA1}" dt="2024-10-28T17:23:02.096" v="2075"/>
        <pc:sldMkLst>
          <pc:docMk/>
          <pc:sldMk cId="2199841340" sldId="891"/>
        </pc:sldMkLst>
      </pc:sldChg>
      <pc:sldChg chg="addSp delSp modSp add del mod ord">
        <pc:chgData name="Ismael Peña-López" userId="ad50cde2fbdf5e5c" providerId="LiveId" clId="{A0C71562-3EE9-495A-8CFF-63D62DD56EA1}" dt="2024-10-28T17:23:23.123" v="2080" actId="47"/>
        <pc:sldMkLst>
          <pc:docMk/>
          <pc:sldMk cId="1884844585" sldId="892"/>
        </pc:sldMkLst>
      </pc:sldChg>
      <pc:sldChg chg="add del">
        <pc:chgData name="Ismael Peña-López" userId="ad50cde2fbdf5e5c" providerId="LiveId" clId="{A0C71562-3EE9-495A-8CFF-63D62DD56EA1}" dt="2024-10-25T10:16:37.465" v="1421" actId="47"/>
        <pc:sldMkLst>
          <pc:docMk/>
          <pc:sldMk cId="1844861654" sldId="893"/>
        </pc:sldMkLst>
      </pc:sldChg>
      <pc:sldChg chg="modSp add del">
        <pc:chgData name="Ismael Peña-López" userId="ad50cde2fbdf5e5c" providerId="LiveId" clId="{A0C71562-3EE9-495A-8CFF-63D62DD56EA1}" dt="2024-10-25T10:16:52.315" v="1438" actId="47"/>
        <pc:sldMkLst>
          <pc:docMk/>
          <pc:sldMk cId="1995331272" sldId="894"/>
        </pc:sldMkLst>
      </pc:sldChg>
      <pc:sldChg chg="delSp modSp add del mod">
        <pc:chgData name="Ismael Peña-López" userId="ad50cde2fbdf5e5c" providerId="LiveId" clId="{A0C71562-3EE9-495A-8CFF-63D62DD56EA1}" dt="2024-10-25T10:17:10.314" v="1441" actId="47"/>
        <pc:sldMkLst>
          <pc:docMk/>
          <pc:sldMk cId="1948615503" sldId="895"/>
        </pc:sldMkLst>
      </pc:sldChg>
      <pc:sldChg chg="add del">
        <pc:chgData name="Ismael Peña-López" userId="ad50cde2fbdf5e5c" providerId="LiveId" clId="{A0C71562-3EE9-495A-8CFF-63D62DD56EA1}" dt="2024-10-25T10:17:10.314" v="1441" actId="47"/>
        <pc:sldMkLst>
          <pc:docMk/>
          <pc:sldMk cId="3426460180" sldId="896"/>
        </pc:sldMkLst>
      </pc:sldChg>
      <pc:sldChg chg="addSp modSp add mod ord modClrScheme chgLayout">
        <pc:chgData name="Ismael Peña-López" userId="ad50cde2fbdf5e5c" providerId="LiveId" clId="{A0C71562-3EE9-495A-8CFF-63D62DD56EA1}" dt="2024-10-25T11:27:48.023" v="1927"/>
        <pc:sldMkLst>
          <pc:docMk/>
          <pc:sldMk cId="71967342" sldId="897"/>
        </pc:sldMkLst>
      </pc:sldChg>
      <pc:sldChg chg="modSp add del mod ord">
        <pc:chgData name="Ismael Peña-López" userId="ad50cde2fbdf5e5c" providerId="LiveId" clId="{A0C71562-3EE9-495A-8CFF-63D62DD56EA1}" dt="2024-10-25T10:25:37.793" v="1643" actId="47"/>
        <pc:sldMkLst>
          <pc:docMk/>
          <pc:sldMk cId="1783269747" sldId="898"/>
        </pc:sldMkLst>
      </pc:sldChg>
      <pc:sldChg chg="addSp modSp add mod ord">
        <pc:chgData name="Ismael Peña-López" userId="ad50cde2fbdf5e5c" providerId="LiveId" clId="{A0C71562-3EE9-495A-8CFF-63D62DD56EA1}" dt="2024-10-25T11:27:56.633" v="1935"/>
        <pc:sldMkLst>
          <pc:docMk/>
          <pc:sldMk cId="2966839367" sldId="899"/>
        </pc:sldMkLst>
      </pc:sldChg>
      <pc:sldChg chg="modSp add del mod ord">
        <pc:chgData name="Ismael Peña-López" userId="ad50cde2fbdf5e5c" providerId="LiveId" clId="{A0C71562-3EE9-495A-8CFF-63D62DD56EA1}" dt="2024-10-25T10:25:44.289" v="1645" actId="47"/>
        <pc:sldMkLst>
          <pc:docMk/>
          <pc:sldMk cId="112674817" sldId="900"/>
        </pc:sldMkLst>
      </pc:sldChg>
      <pc:sldChg chg="addSp modSp add mod modClrScheme chgLayout">
        <pc:chgData name="Ismael Peña-López" userId="ad50cde2fbdf5e5c" providerId="LiveId" clId="{A0C71562-3EE9-495A-8CFF-63D62DD56EA1}" dt="2024-10-25T11:28:03.650" v="1940"/>
        <pc:sldMkLst>
          <pc:docMk/>
          <pc:sldMk cId="863310645" sldId="901"/>
        </pc:sldMkLst>
      </pc:sldChg>
      <pc:sldChg chg="addSp modSp add mod ord">
        <pc:chgData name="Ismael Peña-López" userId="ad50cde2fbdf5e5c" providerId="LiveId" clId="{A0C71562-3EE9-495A-8CFF-63D62DD56EA1}" dt="2024-10-25T11:28:07.960" v="1945"/>
        <pc:sldMkLst>
          <pc:docMk/>
          <pc:sldMk cId="3741684204" sldId="902"/>
        </pc:sldMkLst>
      </pc:sldChg>
      <pc:sldChg chg="addSp modSp add mod modClrScheme chgLayout">
        <pc:chgData name="Ismael Peña-López" userId="ad50cde2fbdf5e5c" providerId="LiveId" clId="{A0C71562-3EE9-495A-8CFF-63D62DD56EA1}" dt="2024-10-25T11:28:17.096" v="1958"/>
        <pc:sldMkLst>
          <pc:docMk/>
          <pc:sldMk cId="1572681547" sldId="903"/>
        </pc:sldMkLst>
      </pc:sldChg>
      <pc:sldChg chg="addSp modSp add mod ord">
        <pc:chgData name="Ismael Peña-López" userId="ad50cde2fbdf5e5c" providerId="LiveId" clId="{A0C71562-3EE9-495A-8CFF-63D62DD56EA1}" dt="2024-10-25T11:29:04.072" v="2025"/>
        <pc:sldMkLst>
          <pc:docMk/>
          <pc:sldMk cId="2719435522" sldId="904"/>
        </pc:sldMkLst>
      </pc:sldChg>
      <pc:sldChg chg="addSp delSp modSp add mod">
        <pc:chgData name="Ismael Peña-López" userId="ad50cde2fbdf5e5c" providerId="LiveId" clId="{A0C71562-3EE9-495A-8CFF-63D62DD56EA1}" dt="2024-10-28T17:06:48.735" v="2048" actId="1076"/>
        <pc:sldMkLst>
          <pc:docMk/>
          <pc:sldMk cId="968967214" sldId="905"/>
        </pc:sldMkLst>
      </pc:sldChg>
      <pc:sldChg chg="add del">
        <pc:chgData name="Ismael Peña-López" userId="ad50cde2fbdf5e5c" providerId="LiveId" clId="{A0C71562-3EE9-495A-8CFF-63D62DD56EA1}" dt="2024-10-28T17:06:07.555" v="2038" actId="47"/>
        <pc:sldMkLst>
          <pc:docMk/>
          <pc:sldMk cId="152229718" sldId="906"/>
        </pc:sldMkLst>
      </pc:sldChg>
      <pc:sldChg chg="addSp modSp add mod">
        <pc:chgData name="Ismael Peña-López" userId="ad50cde2fbdf5e5c" providerId="LiveId" clId="{A0C71562-3EE9-495A-8CFF-63D62DD56EA1}" dt="2024-10-28T17:07:42.874" v="2061" actId="1076"/>
        <pc:sldMkLst>
          <pc:docMk/>
          <pc:sldMk cId="1615862404" sldId="906"/>
        </pc:sldMkLst>
      </pc:sldChg>
      <pc:sldChg chg="addSp modSp add mod ord">
        <pc:chgData name="Ismael Peña-López" userId="ad50cde2fbdf5e5c" providerId="LiveId" clId="{A0C71562-3EE9-495A-8CFF-63D62DD56EA1}" dt="2024-10-28T17:06:26.640" v="2045"/>
        <pc:sldMkLst>
          <pc:docMk/>
          <pc:sldMk cId="350933297" sldId="907"/>
        </pc:sldMkLst>
      </pc:sldChg>
      <pc:sldChg chg="add del">
        <pc:chgData name="Ismael Peña-López" userId="ad50cde2fbdf5e5c" providerId="LiveId" clId="{A0C71562-3EE9-495A-8CFF-63D62DD56EA1}" dt="2024-10-28T17:06:07.555" v="2038" actId="47"/>
        <pc:sldMkLst>
          <pc:docMk/>
          <pc:sldMk cId="1361569605" sldId="907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2098832138" sldId="2147375688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4146780992" sldId="2147375725"/>
        </pc:sldMkLst>
      </pc:sldChg>
      <pc:sldChg chg="del">
        <pc:chgData name="Ismael Peña-López" userId="ad50cde2fbdf5e5c" providerId="LiveId" clId="{A0C71562-3EE9-495A-8CFF-63D62DD56EA1}" dt="2024-10-25T08:15:54.291" v="8" actId="47"/>
        <pc:sldMkLst>
          <pc:docMk/>
          <pc:sldMk cId="2230589365" sldId="2147375841"/>
        </pc:sldMkLst>
      </pc:sldChg>
      <pc:sldChg chg="del">
        <pc:chgData name="Ismael Peña-López" userId="ad50cde2fbdf5e5c" providerId="LiveId" clId="{A0C71562-3EE9-495A-8CFF-63D62DD56EA1}" dt="2024-10-25T08:15:57.960" v="10" actId="47"/>
        <pc:sldMkLst>
          <pc:docMk/>
          <pc:sldMk cId="285977252" sldId="2147375842"/>
        </pc:sldMkLst>
      </pc:sldChg>
      <pc:sldChg chg="del">
        <pc:chgData name="Ismael Peña-López" userId="ad50cde2fbdf5e5c" providerId="LiveId" clId="{A0C71562-3EE9-495A-8CFF-63D62DD56EA1}" dt="2024-10-25T08:15:56.029" v="9" actId="47"/>
        <pc:sldMkLst>
          <pc:docMk/>
          <pc:sldMk cId="2926955721" sldId="2147375843"/>
        </pc:sldMkLst>
      </pc:sldChg>
      <pc:sldMasterChg chg="delSldLayout">
        <pc:chgData name="Ismael Peña-López" userId="ad50cde2fbdf5e5c" providerId="LiveId" clId="{A0C71562-3EE9-495A-8CFF-63D62DD56EA1}" dt="2024-10-25T10:30:05.380" v="1737" actId="47"/>
        <pc:sldMasterMkLst>
          <pc:docMk/>
          <pc:sldMasterMk cId="0" sldId="2147483661"/>
        </pc:sldMasterMkLst>
        <pc:sldLayoutChg chg="del">
          <pc:chgData name="Ismael Peña-López" userId="ad50cde2fbdf5e5c" providerId="LiveId" clId="{A0C71562-3EE9-495A-8CFF-63D62DD56EA1}" dt="2024-10-25T08:15:54.291" v="8" actId="47"/>
          <pc:sldLayoutMkLst>
            <pc:docMk/>
            <pc:sldMasterMk cId="0" sldId="2147483661"/>
            <pc:sldLayoutMk cId="0" sldId="2147483663"/>
          </pc:sldLayoutMkLst>
        </pc:sldLayoutChg>
        <pc:sldLayoutChg chg="del">
          <pc:chgData name="Ismael Peña-López" userId="ad50cde2fbdf5e5c" providerId="LiveId" clId="{A0C71562-3EE9-495A-8CFF-63D62DD56EA1}" dt="2024-10-25T08:16:04.033" v="11" actId="47"/>
          <pc:sldLayoutMkLst>
            <pc:docMk/>
            <pc:sldMasterMk cId="0" sldId="2147483661"/>
            <pc:sldLayoutMk cId="0" sldId="2147483664"/>
          </pc:sldLayoutMkLst>
        </pc:sldLayoutChg>
        <pc:sldLayoutChg chg="del">
          <pc:chgData name="Ismael Peña-López" userId="ad50cde2fbdf5e5c" providerId="LiveId" clId="{A0C71562-3EE9-495A-8CFF-63D62DD56EA1}" dt="2024-10-25T08:16:04.033" v="11" actId="47"/>
          <pc:sldLayoutMkLst>
            <pc:docMk/>
            <pc:sldMasterMk cId="0" sldId="2147483661"/>
            <pc:sldLayoutMk cId="0" sldId="2147483665"/>
          </pc:sldLayoutMkLst>
        </pc:sldLayoutChg>
        <pc:sldLayoutChg chg="del">
          <pc:chgData name="Ismael Peña-López" userId="ad50cde2fbdf5e5c" providerId="LiveId" clId="{A0C71562-3EE9-495A-8CFF-63D62DD56EA1}" dt="2024-10-25T08:15:51.603" v="7" actId="47"/>
          <pc:sldLayoutMkLst>
            <pc:docMk/>
            <pc:sldMasterMk cId="0" sldId="2147483661"/>
            <pc:sldLayoutMk cId="0" sldId="2147483666"/>
          </pc:sldLayoutMkLst>
        </pc:sldLayoutChg>
        <pc:sldLayoutChg chg="del">
          <pc:chgData name="Ismael Peña-López" userId="ad50cde2fbdf5e5c" providerId="LiveId" clId="{A0C71562-3EE9-495A-8CFF-63D62DD56EA1}" dt="2024-10-25T08:15:54.291" v="8" actId="47"/>
          <pc:sldLayoutMkLst>
            <pc:docMk/>
            <pc:sldMasterMk cId="0" sldId="2147483661"/>
            <pc:sldLayoutMk cId="0" sldId="2147483667"/>
          </pc:sldLayoutMkLst>
        </pc:sldLayoutChg>
        <pc:sldLayoutChg chg="del">
          <pc:chgData name="Ismael Peña-López" userId="ad50cde2fbdf5e5c" providerId="LiveId" clId="{A0C71562-3EE9-495A-8CFF-63D62DD56EA1}" dt="2024-10-25T08:15:56.029" v="9" actId="47"/>
          <pc:sldLayoutMkLst>
            <pc:docMk/>
            <pc:sldMasterMk cId="0" sldId="2147483661"/>
            <pc:sldLayoutMk cId="0" sldId="2147483669"/>
          </pc:sldLayoutMkLst>
        </pc:sldLayoutChg>
        <pc:sldLayoutChg chg="del">
          <pc:chgData name="Ismael Peña-López" userId="ad50cde2fbdf5e5c" providerId="LiveId" clId="{A0C71562-3EE9-495A-8CFF-63D62DD56EA1}" dt="2024-10-25T10:30:05.380" v="1737" actId="47"/>
          <pc:sldLayoutMkLst>
            <pc:docMk/>
            <pc:sldMasterMk cId="0" sldId="2147483661"/>
            <pc:sldLayoutMk cId="534513150" sldId="2147483676"/>
          </pc:sldLayoutMkLst>
        </pc:sldLayoutChg>
      </pc:sldMasterChg>
      <pc:sldMasterChg chg="addSldLayout delSldLayout">
        <pc:chgData name="Ismael Peña-López" userId="ad50cde2fbdf5e5c" providerId="LiveId" clId="{A0C71562-3EE9-495A-8CFF-63D62DD56EA1}" dt="2024-10-25T08:17:19.572" v="16" actId="2696"/>
        <pc:sldMasterMkLst>
          <pc:docMk/>
          <pc:sldMasterMk cId="0" sldId="2147483674"/>
        </pc:sldMasterMkLst>
        <pc:sldLayoutChg chg="add del">
          <pc:chgData name="Ismael Peña-López" userId="ad50cde2fbdf5e5c" providerId="LiveId" clId="{A0C71562-3EE9-495A-8CFF-63D62DD56EA1}" dt="2024-10-25T08:17:19.572" v="16" actId="2696"/>
          <pc:sldLayoutMkLst>
            <pc:docMk/>
            <pc:sldMasterMk cId="0" sldId="2147483674"/>
            <pc:sldLayoutMk cId="2085876869" sldId="2147483678"/>
          </pc:sldLayoutMkLst>
        </pc:sldLayoutChg>
        <pc:sldLayoutChg chg="add del">
          <pc:chgData name="Ismael Peña-López" userId="ad50cde2fbdf5e5c" providerId="LiveId" clId="{A0C71562-3EE9-495A-8CFF-63D62DD56EA1}" dt="2024-10-25T08:17:19.572" v="16" actId="2696"/>
          <pc:sldLayoutMkLst>
            <pc:docMk/>
            <pc:sldMasterMk cId="0" sldId="2147483674"/>
            <pc:sldLayoutMk cId="2627651520" sldId="2147483679"/>
          </pc:sldLayoutMkLst>
        </pc:sldLayoutChg>
      </pc:sldMasterChg>
    </pc:docChg>
  </pc:docChgLst>
  <pc:docChgLst>
    <pc:chgData name="Ismael Peña-López" userId="ad50cde2fbdf5e5c" providerId="LiveId" clId="{9EC5124A-C0F0-4912-86D7-934FC82E9026}"/>
    <pc:docChg chg="modSld">
      <pc:chgData name="Ismael Peña-López" userId="ad50cde2fbdf5e5c" providerId="LiveId" clId="{9EC5124A-C0F0-4912-86D7-934FC82E9026}" dt="2025-05-07T15:54:33.660" v="0" actId="20577"/>
      <pc:docMkLst>
        <pc:docMk/>
      </pc:docMkLst>
      <pc:sldChg chg="modSp mod">
        <pc:chgData name="Ismael Peña-López" userId="ad50cde2fbdf5e5c" providerId="LiveId" clId="{9EC5124A-C0F0-4912-86D7-934FC82E9026}" dt="2025-05-07T15:54:33.660" v="0" actId="20577"/>
        <pc:sldMkLst>
          <pc:docMk/>
          <pc:sldMk cId="0" sldId="256"/>
        </pc:sldMkLst>
        <pc:spChg chg="mod">
          <ac:chgData name="Ismael Peña-López" userId="ad50cde2fbdf5e5c" providerId="LiveId" clId="{9EC5124A-C0F0-4912-86D7-934FC82E9026}" dt="2025-05-07T15:54:33.660" v="0" actId="20577"/>
          <ac:spMkLst>
            <pc:docMk/>
            <pc:sldMk cId="0" sldId="256"/>
            <ac:spMk id="14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8C6C3-60A8-4516-A370-4C906128400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D1897E-F52D-4EB5-8FA7-1E0593492292}">
      <dgm:prSet phldrT="[Texto]" custT="1"/>
      <dgm:spPr>
        <a:solidFill>
          <a:srgbClr val="C00000"/>
        </a:solidFill>
      </dgm:spPr>
      <dgm:t>
        <a:bodyPr lIns="0" tIns="0" rIns="0" bIns="0"/>
        <a:lstStyle/>
        <a:p>
          <a:r>
            <a:rPr lang="es-ES" sz="1400" noProof="0" dirty="0">
              <a:latin typeface="Arial" panose="020B0604020202020204" pitchFamily="34" charset="0"/>
              <a:cs typeface="Arial" panose="020B0604020202020204" pitchFamily="34" charset="0"/>
            </a:rPr>
            <a:t>¡Alguien debería hacer algo!</a:t>
          </a:r>
        </a:p>
      </dgm:t>
    </dgm:pt>
    <dgm:pt modelId="{D8FA3D3B-238B-4DFD-BDD3-5BFB25CB37DF}" type="parTrans" cxnId="{384F0CA4-7DAC-4E5C-B2C5-88AE15B613AE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C14BE-ABD0-4C1C-93F0-8267C8F46E52}" type="sibTrans" cxnId="{384F0CA4-7DAC-4E5C-B2C5-88AE15B613AE}">
      <dgm:prSet/>
      <dgm:spPr>
        <a:solidFill>
          <a:srgbClr val="C00000"/>
        </a:solidFill>
        <a:ln>
          <a:solidFill>
            <a:srgbClr val="C00000"/>
          </a:solidFill>
        </a:ln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51E66-B93E-44F1-8E42-5019E66F875C}">
      <dgm:prSet phldrT="[Texto]" custT="1"/>
      <dgm:spPr>
        <a:solidFill>
          <a:schemeClr val="bg1"/>
        </a:solidFill>
        <a:ln>
          <a:solidFill>
            <a:srgbClr val="C00000"/>
          </a:solidFill>
        </a:ln>
      </dgm:spPr>
      <dgm:t>
        <a:bodyPr lIns="0" tIns="0" rIns="0" bIns="0"/>
        <a:lstStyle/>
        <a:p>
          <a:r>
            <a:rPr lang="es-ES" sz="14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Pues no se podrá hacer nada</a:t>
          </a:r>
          <a:endParaRPr lang="es-ES" sz="1400" noProof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439EE-3E68-468B-8F88-33D09995B7B7}" type="parTrans" cxnId="{2A415BE8-1987-4F8B-A742-56B96EB59FA7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1815D-DEB9-4D1F-AD7C-78E1A5AFC74C}" type="sibTrans" cxnId="{2A415BE8-1987-4F8B-A742-56B96EB59FA7}">
      <dgm:prSet/>
      <dgm:spPr>
        <a:solidFill>
          <a:schemeClr val="bg1"/>
        </a:solidFill>
        <a:ln>
          <a:solidFill>
            <a:srgbClr val="C00000"/>
          </a:solidFill>
        </a:ln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A6B43-B00F-4286-85D0-179638213A6A}">
      <dgm:prSet phldrT="[Texto]" custT="1"/>
      <dgm:spPr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¡Más impuestos no!</a:t>
          </a:r>
        </a:p>
      </dgm:t>
    </dgm:pt>
    <dgm:pt modelId="{BEF1FC51-F892-4649-A753-4DF4B162395E}" type="parTrans" cxnId="{F06F96AE-E66D-4E99-BA5C-933323B42E96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E5508-A075-41B7-AD27-A931A7A9B7B5}" type="sibTrans" cxnId="{F06F96AE-E66D-4E99-BA5C-933323B42E96}">
      <dgm:prSet custT="1"/>
      <dgm:spPr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4491A59-DBFE-47E0-9748-537E19D5DEE3}">
      <dgm:prSet phldrT="[Texto]" custT="1"/>
      <dgm:spPr>
        <a:solidFill>
          <a:prstClr val="white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Intervendremos y destinaremos recursos públicos para ayudar a quién no los tiene</a:t>
          </a:r>
        </a:p>
      </dgm:t>
    </dgm:pt>
    <dgm:pt modelId="{B0E376B2-F519-4AF5-91F7-05C28DCC6B72}" type="parTrans" cxnId="{56C6CF21-FECE-4B98-A6DF-ABA6D48B2708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32D62A-649B-4AAD-B8C7-034AD8F4A7D7}" type="sibTrans" cxnId="{56C6CF21-FECE-4B98-A6DF-ABA6D48B2708}">
      <dgm:prSet custT="1"/>
      <dgm:spPr>
        <a:solidFill>
          <a:prstClr val="white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22FFD5-89E3-428C-8BA4-B6ADBA90E87A}">
      <dgm:prSet phldrT="[Texto]" custT="1"/>
      <dgm:spPr>
        <a:solidFill>
          <a:prstClr val="white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Estableceremos mecanismos para transferir recursos de quién tiene a quién no tiene</a:t>
          </a:r>
          <a:endParaRPr lang="es-ES" sz="1400" kern="1200" noProof="0" dirty="0">
            <a:solidFill>
              <a:srgbClr val="C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A066B55-86FD-4CB6-9D15-B3D510C7AFBF}" type="parTrans" cxnId="{E42DC95F-8888-451E-B32A-7E9E9A6AC42A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11BB1-15D6-40DB-B1B2-85E821912B4D}" type="sibTrans" cxnId="{E42DC95F-8888-451E-B32A-7E9E9A6AC42A}">
      <dgm:prSet custT="1"/>
      <dgm:spPr>
        <a:solidFill>
          <a:prstClr val="white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031A6F-D407-4C3F-B574-98AE3D81A648}">
      <dgm:prSet phldrT="[Texto]" custT="1"/>
      <dgm:spPr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¡Esto no puede recaer en los individuos!</a:t>
          </a:r>
          <a:b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¡Que la Administración haga algo!</a:t>
          </a:r>
        </a:p>
      </dgm:t>
    </dgm:pt>
    <dgm:pt modelId="{9E9E8609-EB08-4C8D-AA70-95DA6152AB97}" type="sibTrans" cxnId="{640F4316-5E17-48D2-9C80-91AD95B42320}">
      <dgm:prSet custT="1"/>
      <dgm:spPr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C12FB6C-52EC-4F7E-9B51-747BA97F83F6}" type="parTrans" cxnId="{640F4316-5E17-48D2-9C80-91AD95B42320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D0B72-DFEF-4311-BB05-A1FE3F252F7B}" type="pres">
      <dgm:prSet presAssocID="{8D18C6C3-60A8-4516-A370-4C9061284005}" presName="cycle" presStyleCnt="0">
        <dgm:presLayoutVars>
          <dgm:dir/>
          <dgm:resizeHandles val="exact"/>
        </dgm:presLayoutVars>
      </dgm:prSet>
      <dgm:spPr/>
    </dgm:pt>
    <dgm:pt modelId="{FF70A579-F50F-4E20-BF5F-102C3A7BEE82}" type="pres">
      <dgm:prSet presAssocID="{34D1897E-F52D-4EB5-8FA7-1E0593492292}" presName="node" presStyleLbl="node1" presStyleIdx="0" presStyleCnt="6" custScaleX="135664" custScaleY="135664">
        <dgm:presLayoutVars>
          <dgm:bulletEnabled val="1"/>
        </dgm:presLayoutVars>
      </dgm:prSet>
      <dgm:spPr/>
    </dgm:pt>
    <dgm:pt modelId="{F955F76A-4470-4EC6-8208-2BBD2B6338C9}" type="pres">
      <dgm:prSet presAssocID="{E14C14BE-ABD0-4C1C-93F0-8267C8F46E52}" presName="sibTrans" presStyleLbl="sibTrans2D1" presStyleIdx="0" presStyleCnt="6"/>
      <dgm:spPr/>
    </dgm:pt>
    <dgm:pt modelId="{AFF59622-7F2D-4973-8B93-00B4A5CC6A88}" type="pres">
      <dgm:prSet presAssocID="{E14C14BE-ABD0-4C1C-93F0-8267C8F46E52}" presName="connectorText" presStyleLbl="sibTrans2D1" presStyleIdx="0" presStyleCnt="6"/>
      <dgm:spPr/>
    </dgm:pt>
    <dgm:pt modelId="{CF2922EE-1F71-48F8-B9FB-47A30CACDD6E}" type="pres">
      <dgm:prSet presAssocID="{C8951E66-B93E-44F1-8E42-5019E66F875C}" presName="node" presStyleLbl="node1" presStyleIdx="1" presStyleCnt="6" custScaleX="135664" custScaleY="135664">
        <dgm:presLayoutVars>
          <dgm:bulletEnabled val="1"/>
        </dgm:presLayoutVars>
      </dgm:prSet>
      <dgm:spPr/>
    </dgm:pt>
    <dgm:pt modelId="{C860BD68-8F76-4959-B967-C15264198C42}" type="pres">
      <dgm:prSet presAssocID="{5801815D-DEB9-4D1F-AD7C-78E1A5AFC74C}" presName="sibTrans" presStyleLbl="sibTrans2D1" presStyleIdx="1" presStyleCnt="6"/>
      <dgm:spPr/>
    </dgm:pt>
    <dgm:pt modelId="{D0523A3E-A5CB-4CB9-9B0A-2A25BF21AD4F}" type="pres">
      <dgm:prSet presAssocID="{5801815D-DEB9-4D1F-AD7C-78E1A5AFC74C}" presName="connectorText" presStyleLbl="sibTrans2D1" presStyleIdx="1" presStyleCnt="6"/>
      <dgm:spPr/>
    </dgm:pt>
    <dgm:pt modelId="{AE0E1D6C-7D5E-446D-8FD8-7464DDD71C10}" type="pres">
      <dgm:prSet presAssocID="{818A6B43-B00F-4286-85D0-179638213A6A}" presName="node" presStyleLbl="node1" presStyleIdx="2" presStyleCnt="6" custScaleX="135664" custScaleY="135664">
        <dgm:presLayoutVars>
          <dgm:bulletEnabled val="1"/>
        </dgm:presLayoutVars>
      </dgm:prSet>
      <dgm:spPr>
        <a:xfrm>
          <a:off x="4966987" y="2868546"/>
          <a:ext cx="1713603" cy="1713603"/>
        </a:xfrm>
        <a:prstGeom prst="ellipse">
          <a:avLst/>
        </a:prstGeom>
      </dgm:spPr>
    </dgm:pt>
    <dgm:pt modelId="{AEB656C3-92AF-4B16-A94F-C5BA26661544}" type="pres">
      <dgm:prSet presAssocID="{81FE5508-A075-41B7-AD27-A931A7A9B7B5}" presName="sibTrans" presStyleLbl="sibTrans2D1" presStyleIdx="2" presStyleCnt="6"/>
      <dgm:spPr>
        <a:xfrm rot="9000000">
          <a:off x="4863648" y="4002590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E92EE0C1-2E43-4435-A4B6-F9978C80C15B}" type="pres">
      <dgm:prSet presAssocID="{81FE5508-A075-41B7-AD27-A931A7A9B7B5}" presName="connectorText" presStyleLbl="sibTrans2D1" presStyleIdx="2" presStyleCnt="6"/>
      <dgm:spPr/>
    </dgm:pt>
    <dgm:pt modelId="{5B50F194-582A-472D-BD04-79864EEA5D6A}" type="pres">
      <dgm:prSet presAssocID="{24491A59-DBFE-47E0-9748-537E19D5DEE3}" presName="node" presStyleLbl="node1" presStyleIdx="3" presStyleCnt="6" custScaleX="135664" custScaleY="135664">
        <dgm:presLayoutVars>
          <dgm:bulletEnabled val="1"/>
        </dgm:presLayoutVars>
      </dgm:prSet>
      <dgm:spPr>
        <a:xfrm>
          <a:off x="3207198" y="3884561"/>
          <a:ext cx="1713603" cy="1713603"/>
        </a:xfrm>
        <a:prstGeom prst="ellipse">
          <a:avLst/>
        </a:prstGeom>
      </dgm:spPr>
    </dgm:pt>
    <dgm:pt modelId="{C73A6EAA-C882-483A-8622-AAA1F5794EB4}" type="pres">
      <dgm:prSet presAssocID="{9932D62A-649B-4AAD-B8C7-034AD8F4A7D7}" presName="sibTrans" presStyleLbl="sibTrans2D1" presStyleIdx="3" presStyleCnt="6"/>
      <dgm:spPr>
        <a:xfrm rot="12600000">
          <a:off x="3103859" y="4007367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3B11F32C-D19D-4DB2-838A-D1128A4BC611}" type="pres">
      <dgm:prSet presAssocID="{9932D62A-649B-4AAD-B8C7-034AD8F4A7D7}" presName="connectorText" presStyleLbl="sibTrans2D1" presStyleIdx="3" presStyleCnt="6"/>
      <dgm:spPr/>
    </dgm:pt>
    <dgm:pt modelId="{AFB373D1-D493-48BA-9E97-82EF7AC8F702}" type="pres">
      <dgm:prSet presAssocID="{3E031A6F-D407-4C3F-B574-98AE3D81A648}" presName="node" presStyleLbl="node1" presStyleIdx="4" presStyleCnt="6" custScaleX="135664" custScaleY="135664">
        <dgm:presLayoutVars>
          <dgm:bulletEnabled val="1"/>
        </dgm:presLayoutVars>
      </dgm:prSet>
      <dgm:spPr>
        <a:xfrm>
          <a:off x="1447408" y="2868546"/>
          <a:ext cx="1713603" cy="1713603"/>
        </a:xfrm>
        <a:prstGeom prst="ellipse">
          <a:avLst/>
        </a:prstGeom>
      </dgm:spPr>
    </dgm:pt>
    <dgm:pt modelId="{1F2A5554-1EB5-4135-9A1E-64A7C847C6AF}" type="pres">
      <dgm:prSet presAssocID="{9E9E8609-EB08-4C8D-AA70-95DA6152AB97}" presName="sibTrans" presStyleLbl="sibTrans2D1" presStyleIdx="4" presStyleCnt="6"/>
      <dgm:spPr>
        <a:xfrm rot="16200000">
          <a:off x="2219827" y="2485733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AC92401B-A996-4D9F-9088-FB52476C5E42}" type="pres">
      <dgm:prSet presAssocID="{9E9E8609-EB08-4C8D-AA70-95DA6152AB97}" presName="connectorText" presStyleLbl="sibTrans2D1" presStyleIdx="4" presStyleCnt="6"/>
      <dgm:spPr/>
    </dgm:pt>
    <dgm:pt modelId="{FDB1A43B-C106-4639-88A4-D94255C2B722}" type="pres">
      <dgm:prSet presAssocID="{9922FFD5-89E3-428C-8BA4-B6ADBA90E87A}" presName="node" presStyleLbl="node1" presStyleIdx="5" presStyleCnt="6" custScaleX="135664" custScaleY="135664">
        <dgm:presLayoutVars>
          <dgm:bulletEnabled val="1"/>
        </dgm:presLayoutVars>
      </dgm:prSet>
      <dgm:spPr>
        <a:xfrm>
          <a:off x="1447408" y="836516"/>
          <a:ext cx="1713603" cy="1713603"/>
        </a:xfrm>
        <a:prstGeom prst="ellipse">
          <a:avLst/>
        </a:prstGeom>
      </dgm:spPr>
    </dgm:pt>
    <dgm:pt modelId="{704ADB73-B940-43D8-883B-50D931B88E8A}" type="pres">
      <dgm:prSet presAssocID="{12A11BB1-15D6-40DB-B1B2-85E821912B4D}" presName="sibTrans" presStyleLbl="sibTrans2D1" presStyleIdx="5" presStyleCnt="6"/>
      <dgm:spPr>
        <a:xfrm rot="19800000">
          <a:off x="3095586" y="959322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5FA918C2-4BBE-47E0-8395-5A2C7DB348E3}" type="pres">
      <dgm:prSet presAssocID="{12A11BB1-15D6-40DB-B1B2-85E821912B4D}" presName="connectorText" presStyleLbl="sibTrans2D1" presStyleIdx="5" presStyleCnt="6"/>
      <dgm:spPr/>
    </dgm:pt>
  </dgm:ptLst>
  <dgm:cxnLst>
    <dgm:cxn modelId="{BBFA4D01-60C4-44A0-B5FF-B2A8F7973781}" type="presOf" srcId="{12A11BB1-15D6-40DB-B1B2-85E821912B4D}" destId="{5FA918C2-4BBE-47E0-8395-5A2C7DB348E3}" srcOrd="1" destOrd="0" presId="urn:microsoft.com/office/officeart/2005/8/layout/cycle2"/>
    <dgm:cxn modelId="{17BAD405-9D57-4C22-9508-C4B8D3FDB525}" type="presOf" srcId="{81FE5508-A075-41B7-AD27-A931A7A9B7B5}" destId="{E92EE0C1-2E43-4435-A4B6-F9978C80C15B}" srcOrd="1" destOrd="0" presId="urn:microsoft.com/office/officeart/2005/8/layout/cycle2"/>
    <dgm:cxn modelId="{8E85C610-0195-48B5-AD7D-B18978F7B02A}" type="presOf" srcId="{E14C14BE-ABD0-4C1C-93F0-8267C8F46E52}" destId="{AFF59622-7F2D-4973-8B93-00B4A5CC6A88}" srcOrd="1" destOrd="0" presId="urn:microsoft.com/office/officeart/2005/8/layout/cycle2"/>
    <dgm:cxn modelId="{640F4316-5E17-48D2-9C80-91AD95B42320}" srcId="{8D18C6C3-60A8-4516-A370-4C9061284005}" destId="{3E031A6F-D407-4C3F-B574-98AE3D81A648}" srcOrd="4" destOrd="0" parTransId="{4C12FB6C-52EC-4F7E-9B51-747BA97F83F6}" sibTransId="{9E9E8609-EB08-4C8D-AA70-95DA6152AB97}"/>
    <dgm:cxn modelId="{56C6CF21-FECE-4B98-A6DF-ABA6D48B2708}" srcId="{8D18C6C3-60A8-4516-A370-4C9061284005}" destId="{24491A59-DBFE-47E0-9748-537E19D5DEE3}" srcOrd="3" destOrd="0" parTransId="{B0E376B2-F519-4AF5-91F7-05C28DCC6B72}" sibTransId="{9932D62A-649B-4AAD-B8C7-034AD8F4A7D7}"/>
    <dgm:cxn modelId="{36C1732B-2D60-46EA-8DC9-3EE41044FD06}" type="presOf" srcId="{9932D62A-649B-4AAD-B8C7-034AD8F4A7D7}" destId="{3B11F32C-D19D-4DB2-838A-D1128A4BC611}" srcOrd="1" destOrd="0" presId="urn:microsoft.com/office/officeart/2005/8/layout/cycle2"/>
    <dgm:cxn modelId="{23796334-D5F8-413E-B08D-37394C0DC23F}" type="presOf" srcId="{5801815D-DEB9-4D1F-AD7C-78E1A5AFC74C}" destId="{C860BD68-8F76-4959-B967-C15264198C42}" srcOrd="0" destOrd="0" presId="urn:microsoft.com/office/officeart/2005/8/layout/cycle2"/>
    <dgm:cxn modelId="{E42DC95F-8888-451E-B32A-7E9E9A6AC42A}" srcId="{8D18C6C3-60A8-4516-A370-4C9061284005}" destId="{9922FFD5-89E3-428C-8BA4-B6ADBA90E87A}" srcOrd="5" destOrd="0" parTransId="{3A066B55-86FD-4CB6-9D15-B3D510C7AFBF}" sibTransId="{12A11BB1-15D6-40DB-B1B2-85E821912B4D}"/>
    <dgm:cxn modelId="{DF3AC961-3D2E-48B4-A1CE-4E868E45762F}" type="presOf" srcId="{3E031A6F-D407-4C3F-B574-98AE3D81A648}" destId="{AFB373D1-D493-48BA-9E97-82EF7AC8F702}" srcOrd="0" destOrd="0" presId="urn:microsoft.com/office/officeart/2005/8/layout/cycle2"/>
    <dgm:cxn modelId="{87E94C44-7AB6-4F3C-90BA-FF2640689667}" type="presOf" srcId="{81FE5508-A075-41B7-AD27-A931A7A9B7B5}" destId="{AEB656C3-92AF-4B16-A94F-C5BA26661544}" srcOrd="0" destOrd="0" presId="urn:microsoft.com/office/officeart/2005/8/layout/cycle2"/>
    <dgm:cxn modelId="{45271976-C0A0-4FA2-9995-0A562E75C8E2}" type="presOf" srcId="{818A6B43-B00F-4286-85D0-179638213A6A}" destId="{AE0E1D6C-7D5E-446D-8FD8-7464DDD71C10}" srcOrd="0" destOrd="0" presId="urn:microsoft.com/office/officeart/2005/8/layout/cycle2"/>
    <dgm:cxn modelId="{B1D2C177-11F7-4816-B3EF-EFF554DF28CE}" type="presOf" srcId="{9E9E8609-EB08-4C8D-AA70-95DA6152AB97}" destId="{1F2A5554-1EB5-4135-9A1E-64A7C847C6AF}" srcOrd="0" destOrd="0" presId="urn:microsoft.com/office/officeart/2005/8/layout/cycle2"/>
    <dgm:cxn modelId="{59BB875A-2AAA-445D-9F57-CC2061A97AC1}" type="presOf" srcId="{12A11BB1-15D6-40DB-B1B2-85E821912B4D}" destId="{704ADB73-B940-43D8-883B-50D931B88E8A}" srcOrd="0" destOrd="0" presId="urn:microsoft.com/office/officeart/2005/8/layout/cycle2"/>
    <dgm:cxn modelId="{1767A48E-334F-479A-8C39-62F4C063986D}" type="presOf" srcId="{9932D62A-649B-4AAD-B8C7-034AD8F4A7D7}" destId="{C73A6EAA-C882-483A-8622-AAA1F5794EB4}" srcOrd="0" destOrd="0" presId="urn:microsoft.com/office/officeart/2005/8/layout/cycle2"/>
    <dgm:cxn modelId="{090AB396-C074-43C5-8EA6-687AE09E9CF9}" type="presOf" srcId="{9922FFD5-89E3-428C-8BA4-B6ADBA90E87A}" destId="{FDB1A43B-C106-4639-88A4-D94255C2B722}" srcOrd="0" destOrd="0" presId="urn:microsoft.com/office/officeart/2005/8/layout/cycle2"/>
    <dgm:cxn modelId="{384F0CA4-7DAC-4E5C-B2C5-88AE15B613AE}" srcId="{8D18C6C3-60A8-4516-A370-4C9061284005}" destId="{34D1897E-F52D-4EB5-8FA7-1E0593492292}" srcOrd="0" destOrd="0" parTransId="{D8FA3D3B-238B-4DFD-BDD3-5BFB25CB37DF}" sibTransId="{E14C14BE-ABD0-4C1C-93F0-8267C8F46E52}"/>
    <dgm:cxn modelId="{F06F96AE-E66D-4E99-BA5C-933323B42E96}" srcId="{8D18C6C3-60A8-4516-A370-4C9061284005}" destId="{818A6B43-B00F-4286-85D0-179638213A6A}" srcOrd="2" destOrd="0" parTransId="{BEF1FC51-F892-4649-A753-4DF4B162395E}" sibTransId="{81FE5508-A075-41B7-AD27-A931A7A9B7B5}"/>
    <dgm:cxn modelId="{EA3C27B6-5143-400D-98F2-0B361BD0D280}" type="presOf" srcId="{8D18C6C3-60A8-4516-A370-4C9061284005}" destId="{6F4D0B72-DFEF-4311-BB05-A1FE3F252F7B}" srcOrd="0" destOrd="0" presId="urn:microsoft.com/office/officeart/2005/8/layout/cycle2"/>
    <dgm:cxn modelId="{12BDBFC1-2306-4A62-84AD-22DF5CD43383}" type="presOf" srcId="{5801815D-DEB9-4D1F-AD7C-78E1A5AFC74C}" destId="{D0523A3E-A5CB-4CB9-9B0A-2A25BF21AD4F}" srcOrd="1" destOrd="0" presId="urn:microsoft.com/office/officeart/2005/8/layout/cycle2"/>
    <dgm:cxn modelId="{585D22D0-D9D2-42D4-9CCB-5915753390C2}" type="presOf" srcId="{9E9E8609-EB08-4C8D-AA70-95DA6152AB97}" destId="{AC92401B-A996-4D9F-9088-FB52476C5E42}" srcOrd="1" destOrd="0" presId="urn:microsoft.com/office/officeart/2005/8/layout/cycle2"/>
    <dgm:cxn modelId="{240B0FD2-14DB-4FD1-A384-7AA2537B0F50}" type="presOf" srcId="{24491A59-DBFE-47E0-9748-537E19D5DEE3}" destId="{5B50F194-582A-472D-BD04-79864EEA5D6A}" srcOrd="0" destOrd="0" presId="urn:microsoft.com/office/officeart/2005/8/layout/cycle2"/>
    <dgm:cxn modelId="{C709C6DE-75C6-44E9-A3D7-9CA1CD1E0CCE}" type="presOf" srcId="{E14C14BE-ABD0-4C1C-93F0-8267C8F46E52}" destId="{F955F76A-4470-4EC6-8208-2BBD2B6338C9}" srcOrd="0" destOrd="0" presId="urn:microsoft.com/office/officeart/2005/8/layout/cycle2"/>
    <dgm:cxn modelId="{DFB047E2-DE4B-4158-A640-563B2CA92F36}" type="presOf" srcId="{34D1897E-F52D-4EB5-8FA7-1E0593492292}" destId="{FF70A579-F50F-4E20-BF5F-102C3A7BEE82}" srcOrd="0" destOrd="0" presId="urn:microsoft.com/office/officeart/2005/8/layout/cycle2"/>
    <dgm:cxn modelId="{2A415BE8-1987-4F8B-A742-56B96EB59FA7}" srcId="{8D18C6C3-60A8-4516-A370-4C9061284005}" destId="{C8951E66-B93E-44F1-8E42-5019E66F875C}" srcOrd="1" destOrd="0" parTransId="{84A439EE-3E68-468B-8F88-33D09995B7B7}" sibTransId="{5801815D-DEB9-4D1F-AD7C-78E1A5AFC74C}"/>
    <dgm:cxn modelId="{F0B7BDFA-5166-420E-93E6-6E71D1DB4B23}" type="presOf" srcId="{C8951E66-B93E-44F1-8E42-5019E66F875C}" destId="{CF2922EE-1F71-48F8-B9FB-47A30CACDD6E}" srcOrd="0" destOrd="0" presId="urn:microsoft.com/office/officeart/2005/8/layout/cycle2"/>
    <dgm:cxn modelId="{02A19E9E-7949-4546-8CAC-63456A48968F}" type="presParOf" srcId="{6F4D0B72-DFEF-4311-BB05-A1FE3F252F7B}" destId="{FF70A579-F50F-4E20-BF5F-102C3A7BEE82}" srcOrd="0" destOrd="0" presId="urn:microsoft.com/office/officeart/2005/8/layout/cycle2"/>
    <dgm:cxn modelId="{513D76F2-17A2-4AC8-8F7B-AA9ED40D480E}" type="presParOf" srcId="{6F4D0B72-DFEF-4311-BB05-A1FE3F252F7B}" destId="{F955F76A-4470-4EC6-8208-2BBD2B6338C9}" srcOrd="1" destOrd="0" presId="urn:microsoft.com/office/officeart/2005/8/layout/cycle2"/>
    <dgm:cxn modelId="{01DF880D-F956-4CC2-B3B9-96191525C892}" type="presParOf" srcId="{F955F76A-4470-4EC6-8208-2BBD2B6338C9}" destId="{AFF59622-7F2D-4973-8B93-00B4A5CC6A88}" srcOrd="0" destOrd="0" presId="urn:microsoft.com/office/officeart/2005/8/layout/cycle2"/>
    <dgm:cxn modelId="{19EAEB48-C647-4A4E-9B80-92A61A3D7A59}" type="presParOf" srcId="{6F4D0B72-DFEF-4311-BB05-A1FE3F252F7B}" destId="{CF2922EE-1F71-48F8-B9FB-47A30CACDD6E}" srcOrd="2" destOrd="0" presId="urn:microsoft.com/office/officeart/2005/8/layout/cycle2"/>
    <dgm:cxn modelId="{5FD110B7-B7FB-4CC7-9CD8-B72C37E6E187}" type="presParOf" srcId="{6F4D0B72-DFEF-4311-BB05-A1FE3F252F7B}" destId="{C860BD68-8F76-4959-B967-C15264198C42}" srcOrd="3" destOrd="0" presId="urn:microsoft.com/office/officeart/2005/8/layout/cycle2"/>
    <dgm:cxn modelId="{3AF3FE4A-2E4F-4C7D-B6CA-93A91E034E89}" type="presParOf" srcId="{C860BD68-8F76-4959-B967-C15264198C42}" destId="{D0523A3E-A5CB-4CB9-9B0A-2A25BF21AD4F}" srcOrd="0" destOrd="0" presId="urn:microsoft.com/office/officeart/2005/8/layout/cycle2"/>
    <dgm:cxn modelId="{FB9ED42D-F99C-4CB5-9816-C91120A8225D}" type="presParOf" srcId="{6F4D0B72-DFEF-4311-BB05-A1FE3F252F7B}" destId="{AE0E1D6C-7D5E-446D-8FD8-7464DDD71C10}" srcOrd="4" destOrd="0" presId="urn:microsoft.com/office/officeart/2005/8/layout/cycle2"/>
    <dgm:cxn modelId="{03EFD2B7-387B-415A-8965-CAFAEFBC36D1}" type="presParOf" srcId="{6F4D0B72-DFEF-4311-BB05-A1FE3F252F7B}" destId="{AEB656C3-92AF-4B16-A94F-C5BA26661544}" srcOrd="5" destOrd="0" presId="urn:microsoft.com/office/officeart/2005/8/layout/cycle2"/>
    <dgm:cxn modelId="{27AB76CB-CEAA-4EDE-902C-20D2C1E04C52}" type="presParOf" srcId="{AEB656C3-92AF-4B16-A94F-C5BA26661544}" destId="{E92EE0C1-2E43-4435-A4B6-F9978C80C15B}" srcOrd="0" destOrd="0" presId="urn:microsoft.com/office/officeart/2005/8/layout/cycle2"/>
    <dgm:cxn modelId="{5C9FE36B-3648-4DA7-B045-A6780480B297}" type="presParOf" srcId="{6F4D0B72-DFEF-4311-BB05-A1FE3F252F7B}" destId="{5B50F194-582A-472D-BD04-79864EEA5D6A}" srcOrd="6" destOrd="0" presId="urn:microsoft.com/office/officeart/2005/8/layout/cycle2"/>
    <dgm:cxn modelId="{80CC8E23-9FB3-41A3-923B-235EE3BEDF86}" type="presParOf" srcId="{6F4D0B72-DFEF-4311-BB05-A1FE3F252F7B}" destId="{C73A6EAA-C882-483A-8622-AAA1F5794EB4}" srcOrd="7" destOrd="0" presId="urn:microsoft.com/office/officeart/2005/8/layout/cycle2"/>
    <dgm:cxn modelId="{E6E7FFDA-DED9-4EF2-8AC3-A69F753D5888}" type="presParOf" srcId="{C73A6EAA-C882-483A-8622-AAA1F5794EB4}" destId="{3B11F32C-D19D-4DB2-838A-D1128A4BC611}" srcOrd="0" destOrd="0" presId="urn:microsoft.com/office/officeart/2005/8/layout/cycle2"/>
    <dgm:cxn modelId="{5E3125D4-A2C8-46C5-BA36-C67A31FF636B}" type="presParOf" srcId="{6F4D0B72-DFEF-4311-BB05-A1FE3F252F7B}" destId="{AFB373D1-D493-48BA-9E97-82EF7AC8F702}" srcOrd="8" destOrd="0" presId="urn:microsoft.com/office/officeart/2005/8/layout/cycle2"/>
    <dgm:cxn modelId="{DA14C441-A1E2-424F-9CB4-D5E14F7E8F3F}" type="presParOf" srcId="{6F4D0B72-DFEF-4311-BB05-A1FE3F252F7B}" destId="{1F2A5554-1EB5-4135-9A1E-64A7C847C6AF}" srcOrd="9" destOrd="0" presId="urn:microsoft.com/office/officeart/2005/8/layout/cycle2"/>
    <dgm:cxn modelId="{5EEFA7F2-FC32-40B1-9BE8-D3E8C32B7C7E}" type="presParOf" srcId="{1F2A5554-1EB5-4135-9A1E-64A7C847C6AF}" destId="{AC92401B-A996-4D9F-9088-FB52476C5E42}" srcOrd="0" destOrd="0" presId="urn:microsoft.com/office/officeart/2005/8/layout/cycle2"/>
    <dgm:cxn modelId="{2C69D70F-D547-4015-AFCE-F0CDE0C89E43}" type="presParOf" srcId="{6F4D0B72-DFEF-4311-BB05-A1FE3F252F7B}" destId="{FDB1A43B-C106-4639-88A4-D94255C2B722}" srcOrd="10" destOrd="0" presId="urn:microsoft.com/office/officeart/2005/8/layout/cycle2"/>
    <dgm:cxn modelId="{ACC0111B-872F-4974-987C-580028919B00}" type="presParOf" srcId="{6F4D0B72-DFEF-4311-BB05-A1FE3F252F7B}" destId="{704ADB73-B940-43D8-883B-50D931B88E8A}" srcOrd="11" destOrd="0" presId="urn:microsoft.com/office/officeart/2005/8/layout/cycle2"/>
    <dgm:cxn modelId="{4DC61FA0-5695-4AB7-8EE4-D31C49477589}" type="presParOf" srcId="{704ADB73-B940-43D8-883B-50D931B88E8A}" destId="{5FA918C2-4BBE-47E0-8395-5A2C7DB348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8C6C3-60A8-4516-A370-4C906128400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D1897E-F52D-4EB5-8FA7-1E0593492292}">
      <dgm:prSet phldrT="[Texto]" custT="1"/>
      <dgm:spPr>
        <a:solidFill>
          <a:srgbClr val="C00000"/>
        </a:solidFill>
      </dgm:spPr>
      <dgm:t>
        <a:bodyPr lIns="0" tIns="0" rIns="0" bIns="0"/>
        <a:lstStyle/>
        <a:p>
          <a:r>
            <a:rPr lang="es-ES" sz="1400" noProof="0" dirty="0">
              <a:latin typeface="Arial" panose="020B0604020202020204" pitchFamily="34" charset="0"/>
              <a:cs typeface="Arial" panose="020B0604020202020204" pitchFamily="34" charset="0"/>
            </a:rPr>
            <a:t>¿Podemos hacer algo (más)?</a:t>
          </a:r>
        </a:p>
      </dgm:t>
    </dgm:pt>
    <dgm:pt modelId="{D8FA3D3B-238B-4DFD-BDD3-5BFB25CB37DF}" type="parTrans" cxnId="{384F0CA4-7DAC-4E5C-B2C5-88AE15B613AE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C14BE-ABD0-4C1C-93F0-8267C8F46E52}" type="sibTrans" cxnId="{384F0CA4-7DAC-4E5C-B2C5-88AE15B613AE}">
      <dgm:prSet/>
      <dgm:spPr>
        <a:solidFill>
          <a:srgbClr val="C00000"/>
        </a:solidFill>
        <a:ln>
          <a:solidFill>
            <a:srgbClr val="C00000"/>
          </a:solidFill>
        </a:ln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51E66-B93E-44F1-8E42-5019E66F875C}">
      <dgm:prSet phldrT="[Texto]" custT="1"/>
      <dgm:spPr>
        <a:solidFill>
          <a:schemeClr val="bg1"/>
        </a:solidFill>
        <a:ln>
          <a:solidFill>
            <a:srgbClr val="C00000"/>
          </a:solidFill>
        </a:ln>
      </dgm:spPr>
      <dgm:t>
        <a:bodyPr lIns="0" tIns="0" rIns="0" bIns="0"/>
        <a:lstStyle/>
        <a:p>
          <a:r>
            <a:rPr lang="es-ES" sz="1400" b="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Hacemos un mapa de actores y de activos,</a:t>
          </a:r>
          <a:br>
            <a:rPr lang="es-ES" sz="1400" b="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s-ES" sz="1400" b="0" noProof="0" dirty="0" err="1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co-diseñemos</a:t>
          </a:r>
          <a:r>
            <a:rPr lang="es-ES" sz="1400" b="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s-ES" sz="1400" b="0" noProof="0" dirty="0" err="1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co-gestionemos</a:t>
          </a:r>
          <a:r>
            <a:rPr lang="es-ES" sz="1400" b="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y evaluemos</a:t>
          </a:r>
          <a:endParaRPr lang="es-ES" sz="1400" b="0" noProof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439EE-3E68-468B-8F88-33D09995B7B7}" type="parTrans" cxnId="{2A415BE8-1987-4F8B-A742-56B96EB59FA7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1815D-DEB9-4D1F-AD7C-78E1A5AFC74C}" type="sibTrans" cxnId="{2A415BE8-1987-4F8B-A742-56B96EB59FA7}">
      <dgm:prSet/>
      <dgm:spPr>
        <a:solidFill>
          <a:schemeClr val="bg1"/>
        </a:solidFill>
        <a:ln>
          <a:solidFill>
            <a:srgbClr val="C00000"/>
          </a:solidFill>
        </a:ln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A6B43-B00F-4286-85D0-179638213A6A}">
      <dgm:prSet phldrT="[Texto]" custT="1"/>
      <dgm:spPr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¿Y si no basta con la actuación comunitaria y colaborativa?</a:t>
          </a:r>
        </a:p>
      </dgm:t>
    </dgm:pt>
    <dgm:pt modelId="{BEF1FC51-F892-4649-A753-4DF4B162395E}" type="parTrans" cxnId="{F06F96AE-E66D-4E99-BA5C-933323B42E96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E5508-A075-41B7-AD27-A931A7A9B7B5}" type="sibTrans" cxnId="{F06F96AE-E66D-4E99-BA5C-933323B42E96}">
      <dgm:prSet custT="1"/>
      <dgm:spPr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4491A59-DBFE-47E0-9748-537E19D5DEE3}">
      <dgm:prSet phldrT="[Texto]" custT="1"/>
      <dgm:spPr>
        <a:solidFill>
          <a:prstClr val="white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 que sea de interés general, proveemos colectivamente un marco o un servicio público</a:t>
          </a:r>
        </a:p>
      </dgm:t>
    </dgm:pt>
    <dgm:pt modelId="{B0E376B2-F519-4AF5-91F7-05C28DCC6B72}" type="parTrans" cxnId="{56C6CF21-FECE-4B98-A6DF-ABA6D48B2708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32D62A-649B-4AAD-B8C7-034AD8F4A7D7}" type="sibTrans" cxnId="{56C6CF21-FECE-4B98-A6DF-ABA6D48B2708}">
      <dgm:prSet custT="1"/>
      <dgm:spPr>
        <a:solidFill>
          <a:prstClr val="white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031A6F-D407-4C3F-B574-98AE3D81A648}">
      <dgm:prSet phldrT="[Texto]" custT="1"/>
      <dgm:spPr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¿Y si hay diferencias estructurales más profundas?</a:t>
          </a:r>
        </a:p>
      </dgm:t>
    </dgm:pt>
    <dgm:pt modelId="{4C12FB6C-52EC-4F7E-9B51-747BA97F83F6}" type="parTrans" cxnId="{640F4316-5E17-48D2-9C80-91AD95B42320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E8609-EB08-4C8D-AA70-95DA6152AB97}" type="sibTrans" cxnId="{640F4316-5E17-48D2-9C80-91AD95B42320}">
      <dgm:prSet custT="1"/>
      <dgm:spPr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22FFD5-89E3-428C-8BA4-B6ADBA90E87A}">
      <dgm:prSet phldrT="[Texto]" custT="1"/>
      <dgm:spPr>
        <a:solidFill>
          <a:prstClr val="white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noProof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Establecemos mecanismos para transferir capacidades de quién tiene a quién no tiene</a:t>
          </a:r>
          <a:endParaRPr lang="es-ES" sz="1400" b="0" kern="1200" noProof="0" dirty="0">
            <a:solidFill>
              <a:srgbClr val="C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2A11BB1-15D6-40DB-B1B2-85E821912B4D}" type="sibTrans" cxnId="{E42DC95F-8888-451E-B32A-7E9E9A6AC42A}">
      <dgm:prSet custT="1"/>
      <dgm:spPr>
        <a:solidFill>
          <a:prstClr val="white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A066B55-86FD-4CB6-9D15-B3D510C7AFBF}" type="parTrans" cxnId="{E42DC95F-8888-451E-B32A-7E9E9A6AC42A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D0B72-DFEF-4311-BB05-A1FE3F252F7B}" type="pres">
      <dgm:prSet presAssocID="{8D18C6C3-60A8-4516-A370-4C9061284005}" presName="cycle" presStyleCnt="0">
        <dgm:presLayoutVars>
          <dgm:dir/>
          <dgm:resizeHandles val="exact"/>
        </dgm:presLayoutVars>
      </dgm:prSet>
      <dgm:spPr/>
    </dgm:pt>
    <dgm:pt modelId="{FF70A579-F50F-4E20-BF5F-102C3A7BEE82}" type="pres">
      <dgm:prSet presAssocID="{34D1897E-F52D-4EB5-8FA7-1E0593492292}" presName="node" presStyleLbl="node1" presStyleIdx="0" presStyleCnt="6" custScaleX="135664" custScaleY="135664">
        <dgm:presLayoutVars>
          <dgm:bulletEnabled val="1"/>
        </dgm:presLayoutVars>
      </dgm:prSet>
      <dgm:spPr/>
    </dgm:pt>
    <dgm:pt modelId="{F955F76A-4470-4EC6-8208-2BBD2B6338C9}" type="pres">
      <dgm:prSet presAssocID="{E14C14BE-ABD0-4C1C-93F0-8267C8F46E52}" presName="sibTrans" presStyleLbl="sibTrans2D1" presStyleIdx="0" presStyleCnt="6"/>
      <dgm:spPr/>
    </dgm:pt>
    <dgm:pt modelId="{AFF59622-7F2D-4973-8B93-00B4A5CC6A88}" type="pres">
      <dgm:prSet presAssocID="{E14C14BE-ABD0-4C1C-93F0-8267C8F46E52}" presName="connectorText" presStyleLbl="sibTrans2D1" presStyleIdx="0" presStyleCnt="6"/>
      <dgm:spPr/>
    </dgm:pt>
    <dgm:pt modelId="{CF2922EE-1F71-48F8-B9FB-47A30CACDD6E}" type="pres">
      <dgm:prSet presAssocID="{C8951E66-B93E-44F1-8E42-5019E66F875C}" presName="node" presStyleLbl="node1" presStyleIdx="1" presStyleCnt="6" custScaleX="135664" custScaleY="135664">
        <dgm:presLayoutVars>
          <dgm:bulletEnabled val="1"/>
        </dgm:presLayoutVars>
      </dgm:prSet>
      <dgm:spPr/>
    </dgm:pt>
    <dgm:pt modelId="{C860BD68-8F76-4959-B967-C15264198C42}" type="pres">
      <dgm:prSet presAssocID="{5801815D-DEB9-4D1F-AD7C-78E1A5AFC74C}" presName="sibTrans" presStyleLbl="sibTrans2D1" presStyleIdx="1" presStyleCnt="6"/>
      <dgm:spPr/>
    </dgm:pt>
    <dgm:pt modelId="{D0523A3E-A5CB-4CB9-9B0A-2A25BF21AD4F}" type="pres">
      <dgm:prSet presAssocID="{5801815D-DEB9-4D1F-AD7C-78E1A5AFC74C}" presName="connectorText" presStyleLbl="sibTrans2D1" presStyleIdx="1" presStyleCnt="6"/>
      <dgm:spPr/>
    </dgm:pt>
    <dgm:pt modelId="{AE0E1D6C-7D5E-446D-8FD8-7464DDD71C10}" type="pres">
      <dgm:prSet presAssocID="{818A6B43-B00F-4286-85D0-179638213A6A}" presName="node" presStyleLbl="node1" presStyleIdx="2" presStyleCnt="6" custScaleX="135664" custScaleY="135664">
        <dgm:presLayoutVars>
          <dgm:bulletEnabled val="1"/>
        </dgm:presLayoutVars>
      </dgm:prSet>
      <dgm:spPr>
        <a:xfrm>
          <a:off x="4966987" y="2868546"/>
          <a:ext cx="1713603" cy="1713603"/>
        </a:xfrm>
        <a:prstGeom prst="ellipse">
          <a:avLst/>
        </a:prstGeom>
      </dgm:spPr>
    </dgm:pt>
    <dgm:pt modelId="{AEB656C3-92AF-4B16-A94F-C5BA26661544}" type="pres">
      <dgm:prSet presAssocID="{81FE5508-A075-41B7-AD27-A931A7A9B7B5}" presName="sibTrans" presStyleLbl="sibTrans2D1" presStyleIdx="2" presStyleCnt="6"/>
      <dgm:spPr>
        <a:xfrm rot="9000000">
          <a:off x="4863648" y="4002590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E92EE0C1-2E43-4435-A4B6-F9978C80C15B}" type="pres">
      <dgm:prSet presAssocID="{81FE5508-A075-41B7-AD27-A931A7A9B7B5}" presName="connectorText" presStyleLbl="sibTrans2D1" presStyleIdx="2" presStyleCnt="6"/>
      <dgm:spPr/>
    </dgm:pt>
    <dgm:pt modelId="{5B50F194-582A-472D-BD04-79864EEA5D6A}" type="pres">
      <dgm:prSet presAssocID="{24491A59-DBFE-47E0-9748-537E19D5DEE3}" presName="node" presStyleLbl="node1" presStyleIdx="3" presStyleCnt="6" custScaleX="135664" custScaleY="135664">
        <dgm:presLayoutVars>
          <dgm:bulletEnabled val="1"/>
        </dgm:presLayoutVars>
      </dgm:prSet>
      <dgm:spPr>
        <a:xfrm>
          <a:off x="3207198" y="3884561"/>
          <a:ext cx="1713603" cy="1713603"/>
        </a:xfrm>
        <a:prstGeom prst="ellipse">
          <a:avLst/>
        </a:prstGeom>
      </dgm:spPr>
    </dgm:pt>
    <dgm:pt modelId="{C73A6EAA-C882-483A-8622-AAA1F5794EB4}" type="pres">
      <dgm:prSet presAssocID="{9932D62A-649B-4AAD-B8C7-034AD8F4A7D7}" presName="sibTrans" presStyleLbl="sibTrans2D1" presStyleIdx="3" presStyleCnt="6"/>
      <dgm:spPr>
        <a:xfrm rot="12600000">
          <a:off x="3103859" y="4007367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3B11F32C-D19D-4DB2-838A-D1128A4BC611}" type="pres">
      <dgm:prSet presAssocID="{9932D62A-649B-4AAD-B8C7-034AD8F4A7D7}" presName="connectorText" presStyleLbl="sibTrans2D1" presStyleIdx="3" presStyleCnt="6"/>
      <dgm:spPr/>
    </dgm:pt>
    <dgm:pt modelId="{AFB373D1-D493-48BA-9E97-82EF7AC8F702}" type="pres">
      <dgm:prSet presAssocID="{3E031A6F-D407-4C3F-B574-98AE3D81A648}" presName="node" presStyleLbl="node1" presStyleIdx="4" presStyleCnt="6" custScaleX="135664" custScaleY="135664">
        <dgm:presLayoutVars>
          <dgm:bulletEnabled val="1"/>
        </dgm:presLayoutVars>
      </dgm:prSet>
      <dgm:spPr>
        <a:xfrm>
          <a:off x="1447408" y="2868546"/>
          <a:ext cx="1713603" cy="1713603"/>
        </a:xfrm>
        <a:prstGeom prst="ellipse">
          <a:avLst/>
        </a:prstGeom>
      </dgm:spPr>
    </dgm:pt>
    <dgm:pt modelId="{1F2A5554-1EB5-4135-9A1E-64A7C847C6AF}" type="pres">
      <dgm:prSet presAssocID="{9E9E8609-EB08-4C8D-AA70-95DA6152AB97}" presName="sibTrans" presStyleLbl="sibTrans2D1" presStyleIdx="4" presStyleCnt="6"/>
      <dgm:spPr>
        <a:xfrm rot="16200000">
          <a:off x="2219827" y="2485733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AC92401B-A996-4D9F-9088-FB52476C5E42}" type="pres">
      <dgm:prSet presAssocID="{9E9E8609-EB08-4C8D-AA70-95DA6152AB97}" presName="connectorText" presStyleLbl="sibTrans2D1" presStyleIdx="4" presStyleCnt="6"/>
      <dgm:spPr/>
    </dgm:pt>
    <dgm:pt modelId="{FDB1A43B-C106-4639-88A4-D94255C2B722}" type="pres">
      <dgm:prSet presAssocID="{9922FFD5-89E3-428C-8BA4-B6ADBA90E87A}" presName="node" presStyleLbl="node1" presStyleIdx="5" presStyleCnt="6" custScaleX="135664" custScaleY="135664">
        <dgm:presLayoutVars>
          <dgm:bulletEnabled val="1"/>
        </dgm:presLayoutVars>
      </dgm:prSet>
      <dgm:spPr>
        <a:xfrm>
          <a:off x="1447408" y="836516"/>
          <a:ext cx="1713603" cy="1713603"/>
        </a:xfrm>
        <a:prstGeom prst="ellipse">
          <a:avLst/>
        </a:prstGeom>
      </dgm:spPr>
    </dgm:pt>
    <dgm:pt modelId="{704ADB73-B940-43D8-883B-50D931B88E8A}" type="pres">
      <dgm:prSet presAssocID="{12A11BB1-15D6-40DB-B1B2-85E821912B4D}" presName="sibTrans" presStyleLbl="sibTrans2D1" presStyleIdx="5" presStyleCnt="6"/>
      <dgm:spPr>
        <a:xfrm rot="19800000">
          <a:off x="3095586" y="959322"/>
          <a:ext cx="168765" cy="456753"/>
        </a:xfrm>
        <a:prstGeom prst="rightArrow">
          <a:avLst>
            <a:gd name="adj1" fmla="val 60000"/>
            <a:gd name="adj2" fmla="val 50000"/>
          </a:avLst>
        </a:prstGeom>
      </dgm:spPr>
    </dgm:pt>
    <dgm:pt modelId="{5FA918C2-4BBE-47E0-8395-5A2C7DB348E3}" type="pres">
      <dgm:prSet presAssocID="{12A11BB1-15D6-40DB-B1B2-85E821912B4D}" presName="connectorText" presStyleLbl="sibTrans2D1" presStyleIdx="5" presStyleCnt="6"/>
      <dgm:spPr/>
    </dgm:pt>
  </dgm:ptLst>
  <dgm:cxnLst>
    <dgm:cxn modelId="{BBFA4D01-60C4-44A0-B5FF-B2A8F7973781}" type="presOf" srcId="{12A11BB1-15D6-40DB-B1B2-85E821912B4D}" destId="{5FA918C2-4BBE-47E0-8395-5A2C7DB348E3}" srcOrd="1" destOrd="0" presId="urn:microsoft.com/office/officeart/2005/8/layout/cycle2"/>
    <dgm:cxn modelId="{17BAD405-9D57-4C22-9508-C4B8D3FDB525}" type="presOf" srcId="{81FE5508-A075-41B7-AD27-A931A7A9B7B5}" destId="{E92EE0C1-2E43-4435-A4B6-F9978C80C15B}" srcOrd="1" destOrd="0" presId="urn:microsoft.com/office/officeart/2005/8/layout/cycle2"/>
    <dgm:cxn modelId="{8E85C610-0195-48B5-AD7D-B18978F7B02A}" type="presOf" srcId="{E14C14BE-ABD0-4C1C-93F0-8267C8F46E52}" destId="{AFF59622-7F2D-4973-8B93-00B4A5CC6A88}" srcOrd="1" destOrd="0" presId="urn:microsoft.com/office/officeart/2005/8/layout/cycle2"/>
    <dgm:cxn modelId="{640F4316-5E17-48D2-9C80-91AD95B42320}" srcId="{8D18C6C3-60A8-4516-A370-4C9061284005}" destId="{3E031A6F-D407-4C3F-B574-98AE3D81A648}" srcOrd="4" destOrd="0" parTransId="{4C12FB6C-52EC-4F7E-9B51-747BA97F83F6}" sibTransId="{9E9E8609-EB08-4C8D-AA70-95DA6152AB97}"/>
    <dgm:cxn modelId="{56C6CF21-FECE-4B98-A6DF-ABA6D48B2708}" srcId="{8D18C6C3-60A8-4516-A370-4C9061284005}" destId="{24491A59-DBFE-47E0-9748-537E19D5DEE3}" srcOrd="3" destOrd="0" parTransId="{B0E376B2-F519-4AF5-91F7-05C28DCC6B72}" sibTransId="{9932D62A-649B-4AAD-B8C7-034AD8F4A7D7}"/>
    <dgm:cxn modelId="{36C1732B-2D60-46EA-8DC9-3EE41044FD06}" type="presOf" srcId="{9932D62A-649B-4AAD-B8C7-034AD8F4A7D7}" destId="{3B11F32C-D19D-4DB2-838A-D1128A4BC611}" srcOrd="1" destOrd="0" presId="urn:microsoft.com/office/officeart/2005/8/layout/cycle2"/>
    <dgm:cxn modelId="{23796334-D5F8-413E-B08D-37394C0DC23F}" type="presOf" srcId="{5801815D-DEB9-4D1F-AD7C-78E1A5AFC74C}" destId="{C860BD68-8F76-4959-B967-C15264198C42}" srcOrd="0" destOrd="0" presId="urn:microsoft.com/office/officeart/2005/8/layout/cycle2"/>
    <dgm:cxn modelId="{E42DC95F-8888-451E-B32A-7E9E9A6AC42A}" srcId="{8D18C6C3-60A8-4516-A370-4C9061284005}" destId="{9922FFD5-89E3-428C-8BA4-B6ADBA90E87A}" srcOrd="5" destOrd="0" parTransId="{3A066B55-86FD-4CB6-9D15-B3D510C7AFBF}" sibTransId="{12A11BB1-15D6-40DB-B1B2-85E821912B4D}"/>
    <dgm:cxn modelId="{DF3AC961-3D2E-48B4-A1CE-4E868E45762F}" type="presOf" srcId="{3E031A6F-D407-4C3F-B574-98AE3D81A648}" destId="{AFB373D1-D493-48BA-9E97-82EF7AC8F702}" srcOrd="0" destOrd="0" presId="urn:microsoft.com/office/officeart/2005/8/layout/cycle2"/>
    <dgm:cxn modelId="{87E94C44-7AB6-4F3C-90BA-FF2640689667}" type="presOf" srcId="{81FE5508-A075-41B7-AD27-A931A7A9B7B5}" destId="{AEB656C3-92AF-4B16-A94F-C5BA26661544}" srcOrd="0" destOrd="0" presId="urn:microsoft.com/office/officeart/2005/8/layout/cycle2"/>
    <dgm:cxn modelId="{45271976-C0A0-4FA2-9995-0A562E75C8E2}" type="presOf" srcId="{818A6B43-B00F-4286-85D0-179638213A6A}" destId="{AE0E1D6C-7D5E-446D-8FD8-7464DDD71C10}" srcOrd="0" destOrd="0" presId="urn:microsoft.com/office/officeart/2005/8/layout/cycle2"/>
    <dgm:cxn modelId="{B1D2C177-11F7-4816-B3EF-EFF554DF28CE}" type="presOf" srcId="{9E9E8609-EB08-4C8D-AA70-95DA6152AB97}" destId="{1F2A5554-1EB5-4135-9A1E-64A7C847C6AF}" srcOrd="0" destOrd="0" presId="urn:microsoft.com/office/officeart/2005/8/layout/cycle2"/>
    <dgm:cxn modelId="{59BB875A-2AAA-445D-9F57-CC2061A97AC1}" type="presOf" srcId="{12A11BB1-15D6-40DB-B1B2-85E821912B4D}" destId="{704ADB73-B940-43D8-883B-50D931B88E8A}" srcOrd="0" destOrd="0" presId="urn:microsoft.com/office/officeart/2005/8/layout/cycle2"/>
    <dgm:cxn modelId="{1767A48E-334F-479A-8C39-62F4C063986D}" type="presOf" srcId="{9932D62A-649B-4AAD-B8C7-034AD8F4A7D7}" destId="{C73A6EAA-C882-483A-8622-AAA1F5794EB4}" srcOrd="0" destOrd="0" presId="urn:microsoft.com/office/officeart/2005/8/layout/cycle2"/>
    <dgm:cxn modelId="{090AB396-C074-43C5-8EA6-687AE09E9CF9}" type="presOf" srcId="{9922FFD5-89E3-428C-8BA4-B6ADBA90E87A}" destId="{FDB1A43B-C106-4639-88A4-D94255C2B722}" srcOrd="0" destOrd="0" presId="urn:microsoft.com/office/officeart/2005/8/layout/cycle2"/>
    <dgm:cxn modelId="{384F0CA4-7DAC-4E5C-B2C5-88AE15B613AE}" srcId="{8D18C6C3-60A8-4516-A370-4C9061284005}" destId="{34D1897E-F52D-4EB5-8FA7-1E0593492292}" srcOrd="0" destOrd="0" parTransId="{D8FA3D3B-238B-4DFD-BDD3-5BFB25CB37DF}" sibTransId="{E14C14BE-ABD0-4C1C-93F0-8267C8F46E52}"/>
    <dgm:cxn modelId="{F06F96AE-E66D-4E99-BA5C-933323B42E96}" srcId="{8D18C6C3-60A8-4516-A370-4C9061284005}" destId="{818A6B43-B00F-4286-85D0-179638213A6A}" srcOrd="2" destOrd="0" parTransId="{BEF1FC51-F892-4649-A753-4DF4B162395E}" sibTransId="{81FE5508-A075-41B7-AD27-A931A7A9B7B5}"/>
    <dgm:cxn modelId="{EA3C27B6-5143-400D-98F2-0B361BD0D280}" type="presOf" srcId="{8D18C6C3-60A8-4516-A370-4C9061284005}" destId="{6F4D0B72-DFEF-4311-BB05-A1FE3F252F7B}" srcOrd="0" destOrd="0" presId="urn:microsoft.com/office/officeart/2005/8/layout/cycle2"/>
    <dgm:cxn modelId="{12BDBFC1-2306-4A62-84AD-22DF5CD43383}" type="presOf" srcId="{5801815D-DEB9-4D1F-AD7C-78E1A5AFC74C}" destId="{D0523A3E-A5CB-4CB9-9B0A-2A25BF21AD4F}" srcOrd="1" destOrd="0" presId="urn:microsoft.com/office/officeart/2005/8/layout/cycle2"/>
    <dgm:cxn modelId="{585D22D0-D9D2-42D4-9CCB-5915753390C2}" type="presOf" srcId="{9E9E8609-EB08-4C8D-AA70-95DA6152AB97}" destId="{AC92401B-A996-4D9F-9088-FB52476C5E42}" srcOrd="1" destOrd="0" presId="urn:microsoft.com/office/officeart/2005/8/layout/cycle2"/>
    <dgm:cxn modelId="{240B0FD2-14DB-4FD1-A384-7AA2537B0F50}" type="presOf" srcId="{24491A59-DBFE-47E0-9748-537E19D5DEE3}" destId="{5B50F194-582A-472D-BD04-79864EEA5D6A}" srcOrd="0" destOrd="0" presId="urn:microsoft.com/office/officeart/2005/8/layout/cycle2"/>
    <dgm:cxn modelId="{C709C6DE-75C6-44E9-A3D7-9CA1CD1E0CCE}" type="presOf" srcId="{E14C14BE-ABD0-4C1C-93F0-8267C8F46E52}" destId="{F955F76A-4470-4EC6-8208-2BBD2B6338C9}" srcOrd="0" destOrd="0" presId="urn:microsoft.com/office/officeart/2005/8/layout/cycle2"/>
    <dgm:cxn modelId="{DFB047E2-DE4B-4158-A640-563B2CA92F36}" type="presOf" srcId="{34D1897E-F52D-4EB5-8FA7-1E0593492292}" destId="{FF70A579-F50F-4E20-BF5F-102C3A7BEE82}" srcOrd="0" destOrd="0" presId="urn:microsoft.com/office/officeart/2005/8/layout/cycle2"/>
    <dgm:cxn modelId="{2A415BE8-1987-4F8B-A742-56B96EB59FA7}" srcId="{8D18C6C3-60A8-4516-A370-4C9061284005}" destId="{C8951E66-B93E-44F1-8E42-5019E66F875C}" srcOrd="1" destOrd="0" parTransId="{84A439EE-3E68-468B-8F88-33D09995B7B7}" sibTransId="{5801815D-DEB9-4D1F-AD7C-78E1A5AFC74C}"/>
    <dgm:cxn modelId="{F0B7BDFA-5166-420E-93E6-6E71D1DB4B23}" type="presOf" srcId="{C8951E66-B93E-44F1-8E42-5019E66F875C}" destId="{CF2922EE-1F71-48F8-B9FB-47A30CACDD6E}" srcOrd="0" destOrd="0" presId="urn:microsoft.com/office/officeart/2005/8/layout/cycle2"/>
    <dgm:cxn modelId="{02A19E9E-7949-4546-8CAC-63456A48968F}" type="presParOf" srcId="{6F4D0B72-DFEF-4311-BB05-A1FE3F252F7B}" destId="{FF70A579-F50F-4E20-BF5F-102C3A7BEE82}" srcOrd="0" destOrd="0" presId="urn:microsoft.com/office/officeart/2005/8/layout/cycle2"/>
    <dgm:cxn modelId="{513D76F2-17A2-4AC8-8F7B-AA9ED40D480E}" type="presParOf" srcId="{6F4D0B72-DFEF-4311-BB05-A1FE3F252F7B}" destId="{F955F76A-4470-4EC6-8208-2BBD2B6338C9}" srcOrd="1" destOrd="0" presId="urn:microsoft.com/office/officeart/2005/8/layout/cycle2"/>
    <dgm:cxn modelId="{01DF880D-F956-4CC2-B3B9-96191525C892}" type="presParOf" srcId="{F955F76A-4470-4EC6-8208-2BBD2B6338C9}" destId="{AFF59622-7F2D-4973-8B93-00B4A5CC6A88}" srcOrd="0" destOrd="0" presId="urn:microsoft.com/office/officeart/2005/8/layout/cycle2"/>
    <dgm:cxn modelId="{19EAEB48-C647-4A4E-9B80-92A61A3D7A59}" type="presParOf" srcId="{6F4D0B72-DFEF-4311-BB05-A1FE3F252F7B}" destId="{CF2922EE-1F71-48F8-B9FB-47A30CACDD6E}" srcOrd="2" destOrd="0" presId="urn:microsoft.com/office/officeart/2005/8/layout/cycle2"/>
    <dgm:cxn modelId="{5FD110B7-B7FB-4CC7-9CD8-B72C37E6E187}" type="presParOf" srcId="{6F4D0B72-DFEF-4311-BB05-A1FE3F252F7B}" destId="{C860BD68-8F76-4959-B967-C15264198C42}" srcOrd="3" destOrd="0" presId="urn:microsoft.com/office/officeart/2005/8/layout/cycle2"/>
    <dgm:cxn modelId="{3AF3FE4A-2E4F-4C7D-B6CA-93A91E034E89}" type="presParOf" srcId="{C860BD68-8F76-4959-B967-C15264198C42}" destId="{D0523A3E-A5CB-4CB9-9B0A-2A25BF21AD4F}" srcOrd="0" destOrd="0" presId="urn:microsoft.com/office/officeart/2005/8/layout/cycle2"/>
    <dgm:cxn modelId="{FB9ED42D-F99C-4CB5-9816-C91120A8225D}" type="presParOf" srcId="{6F4D0B72-DFEF-4311-BB05-A1FE3F252F7B}" destId="{AE0E1D6C-7D5E-446D-8FD8-7464DDD71C10}" srcOrd="4" destOrd="0" presId="urn:microsoft.com/office/officeart/2005/8/layout/cycle2"/>
    <dgm:cxn modelId="{03EFD2B7-387B-415A-8965-CAFAEFBC36D1}" type="presParOf" srcId="{6F4D0B72-DFEF-4311-BB05-A1FE3F252F7B}" destId="{AEB656C3-92AF-4B16-A94F-C5BA26661544}" srcOrd="5" destOrd="0" presId="urn:microsoft.com/office/officeart/2005/8/layout/cycle2"/>
    <dgm:cxn modelId="{27AB76CB-CEAA-4EDE-902C-20D2C1E04C52}" type="presParOf" srcId="{AEB656C3-92AF-4B16-A94F-C5BA26661544}" destId="{E92EE0C1-2E43-4435-A4B6-F9978C80C15B}" srcOrd="0" destOrd="0" presId="urn:microsoft.com/office/officeart/2005/8/layout/cycle2"/>
    <dgm:cxn modelId="{5C9FE36B-3648-4DA7-B045-A6780480B297}" type="presParOf" srcId="{6F4D0B72-DFEF-4311-BB05-A1FE3F252F7B}" destId="{5B50F194-582A-472D-BD04-79864EEA5D6A}" srcOrd="6" destOrd="0" presId="urn:microsoft.com/office/officeart/2005/8/layout/cycle2"/>
    <dgm:cxn modelId="{80CC8E23-9FB3-41A3-923B-235EE3BEDF86}" type="presParOf" srcId="{6F4D0B72-DFEF-4311-BB05-A1FE3F252F7B}" destId="{C73A6EAA-C882-483A-8622-AAA1F5794EB4}" srcOrd="7" destOrd="0" presId="urn:microsoft.com/office/officeart/2005/8/layout/cycle2"/>
    <dgm:cxn modelId="{E6E7FFDA-DED9-4EF2-8AC3-A69F753D5888}" type="presParOf" srcId="{C73A6EAA-C882-483A-8622-AAA1F5794EB4}" destId="{3B11F32C-D19D-4DB2-838A-D1128A4BC611}" srcOrd="0" destOrd="0" presId="urn:microsoft.com/office/officeart/2005/8/layout/cycle2"/>
    <dgm:cxn modelId="{5E3125D4-A2C8-46C5-BA36-C67A31FF636B}" type="presParOf" srcId="{6F4D0B72-DFEF-4311-BB05-A1FE3F252F7B}" destId="{AFB373D1-D493-48BA-9E97-82EF7AC8F702}" srcOrd="8" destOrd="0" presId="urn:microsoft.com/office/officeart/2005/8/layout/cycle2"/>
    <dgm:cxn modelId="{DA14C441-A1E2-424F-9CB4-D5E14F7E8F3F}" type="presParOf" srcId="{6F4D0B72-DFEF-4311-BB05-A1FE3F252F7B}" destId="{1F2A5554-1EB5-4135-9A1E-64A7C847C6AF}" srcOrd="9" destOrd="0" presId="urn:microsoft.com/office/officeart/2005/8/layout/cycle2"/>
    <dgm:cxn modelId="{5EEFA7F2-FC32-40B1-9BE8-D3E8C32B7C7E}" type="presParOf" srcId="{1F2A5554-1EB5-4135-9A1E-64A7C847C6AF}" destId="{AC92401B-A996-4D9F-9088-FB52476C5E42}" srcOrd="0" destOrd="0" presId="urn:microsoft.com/office/officeart/2005/8/layout/cycle2"/>
    <dgm:cxn modelId="{2C69D70F-D547-4015-AFCE-F0CDE0C89E43}" type="presParOf" srcId="{6F4D0B72-DFEF-4311-BB05-A1FE3F252F7B}" destId="{FDB1A43B-C106-4639-88A4-D94255C2B722}" srcOrd="10" destOrd="0" presId="urn:microsoft.com/office/officeart/2005/8/layout/cycle2"/>
    <dgm:cxn modelId="{ACC0111B-872F-4974-987C-580028919B00}" type="presParOf" srcId="{6F4D0B72-DFEF-4311-BB05-A1FE3F252F7B}" destId="{704ADB73-B940-43D8-883B-50D931B88E8A}" srcOrd="11" destOrd="0" presId="urn:microsoft.com/office/officeart/2005/8/layout/cycle2"/>
    <dgm:cxn modelId="{4DC61FA0-5695-4AB7-8EE4-D31C49477589}" type="presParOf" srcId="{704ADB73-B940-43D8-883B-50D931B88E8A}" destId="{5FA918C2-4BBE-47E0-8395-5A2C7DB348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909644-2DC6-481A-A1C1-7F4A333C2A3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0D9B7B89-3798-4644-B17F-A4D139DA0B5E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s-ES" noProof="0" dirty="0">
              <a:latin typeface="Arial Narrow" panose="020B0606020202030204" pitchFamily="34" charset="0"/>
            </a:rPr>
            <a:t>            Productos</a:t>
          </a:r>
        </a:p>
      </dgm:t>
    </dgm:pt>
    <dgm:pt modelId="{771A3CCB-CD64-48FF-BECA-690339937CF0}" type="parTrans" cxnId="{32E45B20-0744-4B1A-A317-1B02C50F78E9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8A56D8AF-A06A-4A5B-9493-BD1FA5B7DAB0}" type="sibTrans" cxnId="{32E45B20-0744-4B1A-A317-1B02C50F78E9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66050626-8E45-4B37-B55F-D3C8ECC2D033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s-ES" noProof="0" dirty="0">
              <a:latin typeface="Arial Narrow" panose="020B0606020202030204" pitchFamily="34" charset="0"/>
            </a:rPr>
            <a:t>             Resultados</a:t>
          </a:r>
        </a:p>
      </dgm:t>
    </dgm:pt>
    <dgm:pt modelId="{70941F77-AC7B-475E-BA5A-B29B5AAFA5D8}" type="par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D9CC0C00-2AE8-41C2-B7B5-9A0558A4948F}" type="sib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4F93CB60-CD89-418C-A565-20C4C60BAE9E}" type="pres">
      <dgm:prSet presAssocID="{F6909644-2DC6-481A-A1C1-7F4A333C2A3C}" presName="Name0" presStyleCnt="0">
        <dgm:presLayoutVars>
          <dgm:dir/>
          <dgm:resizeHandles val="exact"/>
        </dgm:presLayoutVars>
      </dgm:prSet>
      <dgm:spPr/>
    </dgm:pt>
    <dgm:pt modelId="{F2028A9A-4259-4800-ADFE-D60B20BC6735}" type="pres">
      <dgm:prSet presAssocID="{0D9B7B89-3798-4644-B17F-A4D139DA0B5E}" presName="parTxOnly" presStyleLbl="node1" presStyleIdx="0" presStyleCnt="2" custScaleX="90181" custLinFactNeighborX="-1002">
        <dgm:presLayoutVars>
          <dgm:bulletEnabled val="1"/>
        </dgm:presLayoutVars>
      </dgm:prSet>
      <dgm:spPr/>
    </dgm:pt>
    <dgm:pt modelId="{1EC11041-35D1-41F3-B2A5-84C2FC9A2C6D}" type="pres">
      <dgm:prSet presAssocID="{8A56D8AF-A06A-4A5B-9493-BD1FA5B7DAB0}" presName="parSpace" presStyleCnt="0"/>
      <dgm:spPr/>
    </dgm:pt>
    <dgm:pt modelId="{541CEFFE-BE94-4F36-8ED2-18DA1EAA15BB}" type="pres">
      <dgm:prSet presAssocID="{66050626-8E45-4B37-B55F-D3C8ECC2D033}" presName="parTxOnly" presStyleLbl="node1" presStyleIdx="1" presStyleCnt="2" custScaleX="74199" custLinFactX="29639" custLinFactY="100000" custLinFactNeighborX="100000" custLinFactNeighborY="126670">
        <dgm:presLayoutVars>
          <dgm:bulletEnabled val="1"/>
        </dgm:presLayoutVars>
      </dgm:prSet>
      <dgm:spPr/>
    </dgm:pt>
  </dgm:ptLst>
  <dgm:cxnLst>
    <dgm:cxn modelId="{32E45B20-0744-4B1A-A317-1B02C50F78E9}" srcId="{F6909644-2DC6-481A-A1C1-7F4A333C2A3C}" destId="{0D9B7B89-3798-4644-B17F-A4D139DA0B5E}" srcOrd="0" destOrd="0" parTransId="{771A3CCB-CD64-48FF-BECA-690339937CF0}" sibTransId="{8A56D8AF-A06A-4A5B-9493-BD1FA5B7DAB0}"/>
    <dgm:cxn modelId="{22911921-BD0A-4501-8DDC-FA5B24CF582B}" type="presOf" srcId="{66050626-8E45-4B37-B55F-D3C8ECC2D033}" destId="{541CEFFE-BE94-4F36-8ED2-18DA1EAA15BB}" srcOrd="0" destOrd="0" presId="urn:microsoft.com/office/officeart/2005/8/layout/hChevron3"/>
    <dgm:cxn modelId="{2AAC1A47-1D87-4451-B84D-43A4FC152EF9}" type="presOf" srcId="{0D9B7B89-3798-4644-B17F-A4D139DA0B5E}" destId="{F2028A9A-4259-4800-ADFE-D60B20BC6735}" srcOrd="0" destOrd="0" presId="urn:microsoft.com/office/officeart/2005/8/layout/hChevron3"/>
    <dgm:cxn modelId="{4C81FBA5-16AA-480E-94B4-F21D87A53FC9}" type="presOf" srcId="{F6909644-2DC6-481A-A1C1-7F4A333C2A3C}" destId="{4F93CB60-CD89-418C-A565-20C4C60BAE9E}" srcOrd="0" destOrd="0" presId="urn:microsoft.com/office/officeart/2005/8/layout/hChevron3"/>
    <dgm:cxn modelId="{D433A6E2-0E1A-4112-B5BF-9F5253ABCA66}" srcId="{F6909644-2DC6-481A-A1C1-7F4A333C2A3C}" destId="{66050626-8E45-4B37-B55F-D3C8ECC2D033}" srcOrd="1" destOrd="0" parTransId="{70941F77-AC7B-475E-BA5A-B29B5AAFA5D8}" sibTransId="{D9CC0C00-2AE8-41C2-B7B5-9A0558A4948F}"/>
    <dgm:cxn modelId="{CC8873A8-0BEA-43F8-9C3F-7FDB66F1A508}" type="presParOf" srcId="{4F93CB60-CD89-418C-A565-20C4C60BAE9E}" destId="{F2028A9A-4259-4800-ADFE-D60B20BC6735}" srcOrd="0" destOrd="0" presId="urn:microsoft.com/office/officeart/2005/8/layout/hChevron3"/>
    <dgm:cxn modelId="{2E2B2670-D2C7-4ABD-9239-BFBA15D1D131}" type="presParOf" srcId="{4F93CB60-CD89-418C-A565-20C4C60BAE9E}" destId="{1EC11041-35D1-41F3-B2A5-84C2FC9A2C6D}" srcOrd="1" destOrd="0" presId="urn:microsoft.com/office/officeart/2005/8/layout/hChevron3"/>
    <dgm:cxn modelId="{87DC70EA-DC9D-4B4D-AD17-91E4E8672C41}" type="presParOf" srcId="{4F93CB60-CD89-418C-A565-20C4C60BAE9E}" destId="{541CEFFE-BE94-4F36-8ED2-18DA1EAA15BB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0A579-F50F-4E20-BF5F-102C3A7BEE82}">
      <dsp:nvSpPr>
        <dsp:cNvPr id="0" name=""/>
        <dsp:cNvSpPr/>
      </dsp:nvSpPr>
      <dsp:spPr>
        <a:xfrm>
          <a:off x="3145999" y="-240696"/>
          <a:ext cx="1836000" cy="183600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¡Alguien debería hacer algo!</a:t>
          </a:r>
        </a:p>
      </dsp:txBody>
      <dsp:txXfrm>
        <a:off x="3414875" y="28180"/>
        <a:ext cx="1298248" cy="1298248"/>
      </dsp:txXfrm>
    </dsp:sp>
    <dsp:sp modelId="{F955F76A-4470-4EC6-8208-2BBD2B6338C9}">
      <dsp:nvSpPr>
        <dsp:cNvPr id="0" name=""/>
        <dsp:cNvSpPr/>
      </dsp:nvSpPr>
      <dsp:spPr>
        <a:xfrm rot="1800000">
          <a:off x="4889400" y="955464"/>
          <a:ext cx="103895" cy="45675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1488" y="1039023"/>
        <a:ext cx="72727" cy="274051"/>
      </dsp:txXfrm>
    </dsp:sp>
    <dsp:sp modelId="{CF2922EE-1F71-48F8-B9FB-47A30CACDD6E}">
      <dsp:nvSpPr>
        <dsp:cNvPr id="0" name=""/>
        <dsp:cNvSpPr/>
      </dsp:nvSpPr>
      <dsp:spPr>
        <a:xfrm>
          <a:off x="4905789" y="775318"/>
          <a:ext cx="1836000" cy="183600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Pues no se podrá hacer nada</a:t>
          </a:r>
          <a:endParaRPr lang="es-ES" sz="1400" kern="1200" noProof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4665" y="1044194"/>
        <a:ext cx="1298248" cy="1298248"/>
      </dsp:txXfrm>
    </dsp:sp>
    <dsp:sp modelId="{C860BD68-8F76-4959-B967-C15264198C42}">
      <dsp:nvSpPr>
        <dsp:cNvPr id="0" name=""/>
        <dsp:cNvSpPr/>
      </dsp:nvSpPr>
      <dsp:spPr>
        <a:xfrm rot="5400000">
          <a:off x="5771841" y="2478016"/>
          <a:ext cx="103895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7425" y="2553783"/>
        <a:ext cx="72727" cy="274051"/>
      </dsp:txXfrm>
    </dsp:sp>
    <dsp:sp modelId="{AE0E1D6C-7D5E-446D-8FD8-7464DDD71C10}">
      <dsp:nvSpPr>
        <dsp:cNvPr id="0" name=""/>
        <dsp:cNvSpPr/>
      </dsp:nvSpPr>
      <dsp:spPr>
        <a:xfrm>
          <a:off x="4905789" y="2807348"/>
          <a:ext cx="1836000" cy="183600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¡Más impuestos no!</a:t>
          </a:r>
        </a:p>
      </dsp:txBody>
      <dsp:txXfrm>
        <a:off x="5174665" y="3076224"/>
        <a:ext cx="1298248" cy="1298248"/>
      </dsp:txXfrm>
    </dsp:sp>
    <dsp:sp modelId="{AEB656C3-92AF-4B16-A94F-C5BA26661544}">
      <dsp:nvSpPr>
        <dsp:cNvPr id="0" name=""/>
        <dsp:cNvSpPr/>
      </dsp:nvSpPr>
      <dsp:spPr>
        <a:xfrm rot="9000000">
          <a:off x="4894493" y="4003508"/>
          <a:ext cx="103895" cy="45675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4923573" y="4087067"/>
        <a:ext cx="72727" cy="274051"/>
      </dsp:txXfrm>
    </dsp:sp>
    <dsp:sp modelId="{5B50F194-582A-472D-BD04-79864EEA5D6A}">
      <dsp:nvSpPr>
        <dsp:cNvPr id="0" name=""/>
        <dsp:cNvSpPr/>
      </dsp:nvSpPr>
      <dsp:spPr>
        <a:xfrm>
          <a:off x="3145999" y="3823362"/>
          <a:ext cx="1836000" cy="1836000"/>
        </a:xfrm>
        <a:prstGeom prst="ellipse">
          <a:avLst/>
        </a:prstGeom>
        <a:solidFill>
          <a:prstClr val="white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Intervendremos y destinaremos recursos públicos para ayudar a quién no los tiene</a:t>
          </a:r>
        </a:p>
      </dsp:txBody>
      <dsp:txXfrm>
        <a:off x="3414875" y="4092238"/>
        <a:ext cx="1298248" cy="1298248"/>
      </dsp:txXfrm>
    </dsp:sp>
    <dsp:sp modelId="{C73A6EAA-C882-483A-8622-AAA1F5794EB4}">
      <dsp:nvSpPr>
        <dsp:cNvPr id="0" name=""/>
        <dsp:cNvSpPr/>
      </dsp:nvSpPr>
      <dsp:spPr>
        <a:xfrm rot="12600000">
          <a:off x="3134704" y="4006449"/>
          <a:ext cx="103895" cy="456753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3163784" y="4105592"/>
        <a:ext cx="72727" cy="274051"/>
      </dsp:txXfrm>
    </dsp:sp>
    <dsp:sp modelId="{AFB373D1-D493-48BA-9E97-82EF7AC8F702}">
      <dsp:nvSpPr>
        <dsp:cNvPr id="0" name=""/>
        <dsp:cNvSpPr/>
      </dsp:nvSpPr>
      <dsp:spPr>
        <a:xfrm>
          <a:off x="1386210" y="2807348"/>
          <a:ext cx="1836000" cy="183600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¡Esto no puede recaer en los individuos!</a:t>
          </a:r>
          <a:b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¡Que la Administración haga algo!</a:t>
          </a:r>
        </a:p>
      </dsp:txBody>
      <dsp:txXfrm>
        <a:off x="1655086" y="3076224"/>
        <a:ext cx="1298248" cy="1298248"/>
      </dsp:txXfrm>
    </dsp:sp>
    <dsp:sp modelId="{1F2A5554-1EB5-4135-9A1E-64A7C847C6AF}">
      <dsp:nvSpPr>
        <dsp:cNvPr id="0" name=""/>
        <dsp:cNvSpPr/>
      </dsp:nvSpPr>
      <dsp:spPr>
        <a:xfrm rot="16200000">
          <a:off x="2252263" y="2483897"/>
          <a:ext cx="103895" cy="45675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67847" y="2590832"/>
        <a:ext cx="72727" cy="274051"/>
      </dsp:txXfrm>
    </dsp:sp>
    <dsp:sp modelId="{FDB1A43B-C106-4639-88A4-D94255C2B722}">
      <dsp:nvSpPr>
        <dsp:cNvPr id="0" name=""/>
        <dsp:cNvSpPr/>
      </dsp:nvSpPr>
      <dsp:spPr>
        <a:xfrm>
          <a:off x="1386210" y="775318"/>
          <a:ext cx="1836000" cy="1836000"/>
        </a:xfrm>
        <a:prstGeom prst="ellipse">
          <a:avLst/>
        </a:prstGeom>
        <a:solidFill>
          <a:prstClr val="white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Estableceremos mecanismos para transferir recursos de quién tiene a quién no tiene</a:t>
          </a:r>
          <a:endParaRPr lang="es-ES" sz="1400" kern="1200" noProof="0" dirty="0">
            <a:solidFill>
              <a:srgbClr val="C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55086" y="1044194"/>
        <a:ext cx="1298248" cy="1298248"/>
      </dsp:txXfrm>
    </dsp:sp>
    <dsp:sp modelId="{704ADB73-B940-43D8-883B-50D931B88E8A}">
      <dsp:nvSpPr>
        <dsp:cNvPr id="0" name=""/>
        <dsp:cNvSpPr/>
      </dsp:nvSpPr>
      <dsp:spPr>
        <a:xfrm rot="19800000">
          <a:off x="3129611" y="958404"/>
          <a:ext cx="103895" cy="456753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>
          <a:solidFill>
            <a:srgbClr val="C00000"/>
          </a:solidFill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31699" y="1057547"/>
        <a:ext cx="72727" cy="274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0A579-F50F-4E20-BF5F-102C3A7BEE82}">
      <dsp:nvSpPr>
        <dsp:cNvPr id="0" name=""/>
        <dsp:cNvSpPr/>
      </dsp:nvSpPr>
      <dsp:spPr>
        <a:xfrm>
          <a:off x="3470436" y="-240986"/>
          <a:ext cx="1844905" cy="184490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¿Podemos hacer algo (más)?</a:t>
          </a:r>
        </a:p>
      </dsp:txBody>
      <dsp:txXfrm>
        <a:off x="3740616" y="29194"/>
        <a:ext cx="1304545" cy="1304545"/>
      </dsp:txXfrm>
    </dsp:sp>
    <dsp:sp modelId="{F955F76A-4470-4EC6-8208-2BBD2B6338C9}">
      <dsp:nvSpPr>
        <dsp:cNvPr id="0" name=""/>
        <dsp:cNvSpPr/>
      </dsp:nvSpPr>
      <dsp:spPr>
        <a:xfrm rot="1800000">
          <a:off x="5222233" y="960882"/>
          <a:ext cx="104194" cy="45896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4327" y="1044862"/>
        <a:ext cx="72936" cy="275381"/>
      </dsp:txXfrm>
    </dsp:sp>
    <dsp:sp modelId="{CF2922EE-1F71-48F8-B9FB-47A30CACDD6E}">
      <dsp:nvSpPr>
        <dsp:cNvPr id="0" name=""/>
        <dsp:cNvSpPr/>
      </dsp:nvSpPr>
      <dsp:spPr>
        <a:xfrm>
          <a:off x="5238426" y="779763"/>
          <a:ext cx="1844905" cy="184490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Hacemos un mapa de actores y de activos,</a:t>
          </a:r>
          <a:br>
            <a:rPr lang="es-ES" sz="1400" b="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s-ES" sz="1400" b="0" kern="1200" noProof="0" dirty="0" err="1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co-diseñemos</a:t>
          </a:r>
          <a:r>
            <a:rPr lang="es-ES" sz="1400" b="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s-ES" sz="1400" b="0" kern="1200" noProof="0" dirty="0" err="1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co-gestionemos</a:t>
          </a:r>
          <a:r>
            <a:rPr lang="es-ES" sz="1400" b="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y evaluemos</a:t>
          </a:r>
          <a:endParaRPr lang="es-ES" sz="1400" b="0" kern="1200" noProof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8606" y="1049943"/>
        <a:ext cx="1304545" cy="1304545"/>
      </dsp:txXfrm>
    </dsp:sp>
    <dsp:sp modelId="{C860BD68-8F76-4959-B967-C15264198C42}">
      <dsp:nvSpPr>
        <dsp:cNvPr id="0" name=""/>
        <dsp:cNvSpPr/>
      </dsp:nvSpPr>
      <dsp:spPr>
        <a:xfrm rot="5400000">
          <a:off x="6108782" y="2490532"/>
          <a:ext cx="104194" cy="45896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4411" y="2566697"/>
        <a:ext cx="72936" cy="275381"/>
      </dsp:txXfrm>
    </dsp:sp>
    <dsp:sp modelId="{AE0E1D6C-7D5E-446D-8FD8-7464DDD71C10}">
      <dsp:nvSpPr>
        <dsp:cNvPr id="0" name=""/>
        <dsp:cNvSpPr/>
      </dsp:nvSpPr>
      <dsp:spPr>
        <a:xfrm>
          <a:off x="5238426" y="2821262"/>
          <a:ext cx="1844905" cy="184490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¿Y si no basta con la actuación comunitaria y colaborativa?</a:t>
          </a:r>
        </a:p>
      </dsp:txBody>
      <dsp:txXfrm>
        <a:off x="5508606" y="3091442"/>
        <a:ext cx="1304545" cy="1304545"/>
      </dsp:txXfrm>
    </dsp:sp>
    <dsp:sp modelId="{AEB656C3-92AF-4B16-A94F-C5BA26661544}">
      <dsp:nvSpPr>
        <dsp:cNvPr id="0" name=""/>
        <dsp:cNvSpPr/>
      </dsp:nvSpPr>
      <dsp:spPr>
        <a:xfrm rot="9000000">
          <a:off x="5227341" y="4023131"/>
          <a:ext cx="104194" cy="45896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5256505" y="4107111"/>
        <a:ext cx="72936" cy="275381"/>
      </dsp:txXfrm>
    </dsp:sp>
    <dsp:sp modelId="{5B50F194-582A-472D-BD04-79864EEA5D6A}">
      <dsp:nvSpPr>
        <dsp:cNvPr id="0" name=""/>
        <dsp:cNvSpPr/>
      </dsp:nvSpPr>
      <dsp:spPr>
        <a:xfrm>
          <a:off x="3470436" y="3842012"/>
          <a:ext cx="1844905" cy="1844905"/>
        </a:xfrm>
        <a:prstGeom prst="ellipse">
          <a:avLst/>
        </a:prstGeom>
        <a:solidFill>
          <a:prstClr val="white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noProof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 que sea de interés general, proveemos colectivamente un marco o un servicio público</a:t>
          </a:r>
        </a:p>
      </dsp:txBody>
      <dsp:txXfrm>
        <a:off x="3740616" y="4112192"/>
        <a:ext cx="1304545" cy="1304545"/>
      </dsp:txXfrm>
    </dsp:sp>
    <dsp:sp modelId="{C73A6EAA-C882-483A-8622-AAA1F5794EB4}">
      <dsp:nvSpPr>
        <dsp:cNvPr id="0" name=""/>
        <dsp:cNvSpPr/>
      </dsp:nvSpPr>
      <dsp:spPr>
        <a:xfrm rot="12600000">
          <a:off x="3459351" y="4026080"/>
          <a:ext cx="104194" cy="458969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3488515" y="4125689"/>
        <a:ext cx="72936" cy="275381"/>
      </dsp:txXfrm>
    </dsp:sp>
    <dsp:sp modelId="{AFB373D1-D493-48BA-9E97-82EF7AC8F702}">
      <dsp:nvSpPr>
        <dsp:cNvPr id="0" name=""/>
        <dsp:cNvSpPr/>
      </dsp:nvSpPr>
      <dsp:spPr>
        <a:xfrm>
          <a:off x="1702446" y="2821262"/>
          <a:ext cx="1844905" cy="184490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¿Y si hay diferencias estructurales más profundas?</a:t>
          </a:r>
        </a:p>
      </dsp:txBody>
      <dsp:txXfrm>
        <a:off x="1972626" y="3091442"/>
        <a:ext cx="1304545" cy="1304545"/>
      </dsp:txXfrm>
    </dsp:sp>
    <dsp:sp modelId="{1F2A5554-1EB5-4135-9A1E-64A7C847C6AF}">
      <dsp:nvSpPr>
        <dsp:cNvPr id="0" name=""/>
        <dsp:cNvSpPr/>
      </dsp:nvSpPr>
      <dsp:spPr>
        <a:xfrm rot="16200000">
          <a:off x="2572802" y="2496430"/>
          <a:ext cx="104194" cy="45896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88431" y="2603853"/>
        <a:ext cx="72936" cy="275381"/>
      </dsp:txXfrm>
    </dsp:sp>
    <dsp:sp modelId="{FDB1A43B-C106-4639-88A4-D94255C2B722}">
      <dsp:nvSpPr>
        <dsp:cNvPr id="0" name=""/>
        <dsp:cNvSpPr/>
      </dsp:nvSpPr>
      <dsp:spPr>
        <a:xfrm>
          <a:off x="1702446" y="779763"/>
          <a:ext cx="1844905" cy="1844905"/>
        </a:xfrm>
        <a:prstGeom prst="ellipse">
          <a:avLst/>
        </a:prstGeom>
        <a:solidFill>
          <a:prstClr val="white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noProof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Establecemos mecanismos para transferir capacidades de quién tiene a quién no tiene</a:t>
          </a:r>
          <a:endParaRPr lang="es-ES" sz="1400" b="0" kern="1200" noProof="0" dirty="0">
            <a:solidFill>
              <a:srgbClr val="C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972626" y="1049943"/>
        <a:ext cx="1304545" cy="1304545"/>
      </dsp:txXfrm>
    </dsp:sp>
    <dsp:sp modelId="{704ADB73-B940-43D8-883B-50D931B88E8A}">
      <dsp:nvSpPr>
        <dsp:cNvPr id="0" name=""/>
        <dsp:cNvSpPr/>
      </dsp:nvSpPr>
      <dsp:spPr>
        <a:xfrm rot="19800000">
          <a:off x="3454243" y="963831"/>
          <a:ext cx="104194" cy="458969"/>
        </a:xfrm>
        <a:prstGeom prst="rightArrow">
          <a:avLst>
            <a:gd name="adj1" fmla="val 60000"/>
            <a:gd name="adj2" fmla="val 50000"/>
          </a:avLst>
        </a:prstGeom>
        <a:solidFill>
          <a:prstClr val="white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56337" y="1063440"/>
        <a:ext cx="72936" cy="275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28A9A-4259-4800-ADFE-D60B20BC6735}">
      <dsp:nvSpPr>
        <dsp:cNvPr id="0" name=""/>
        <dsp:cNvSpPr/>
      </dsp:nvSpPr>
      <dsp:spPr>
        <a:xfrm>
          <a:off x="0" y="0"/>
          <a:ext cx="3596930" cy="370439"/>
        </a:xfrm>
        <a:prstGeom prst="homePlat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latin typeface="Arial Narrow" panose="020B0606020202030204" pitchFamily="34" charset="0"/>
            </a:rPr>
            <a:t>            Productos</a:t>
          </a:r>
        </a:p>
      </dsp:txBody>
      <dsp:txXfrm>
        <a:off x="0" y="0"/>
        <a:ext cx="3504320" cy="370439"/>
      </dsp:txXfrm>
    </dsp:sp>
    <dsp:sp modelId="{541CEFFE-BE94-4F36-8ED2-18DA1EAA15BB}">
      <dsp:nvSpPr>
        <dsp:cNvPr id="0" name=""/>
        <dsp:cNvSpPr/>
      </dsp:nvSpPr>
      <dsp:spPr>
        <a:xfrm>
          <a:off x="2801162" y="0"/>
          <a:ext cx="2959477" cy="370439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latin typeface="Arial Narrow" panose="020B0606020202030204" pitchFamily="34" charset="0"/>
            </a:rPr>
            <a:t>             Resultados</a:t>
          </a:r>
        </a:p>
      </dsp:txBody>
      <dsp:txXfrm>
        <a:off x="2986382" y="0"/>
        <a:ext cx="2589038" cy="37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33037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0" name="Google Shape;25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94700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4610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45321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4120927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13657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22294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D9D90-9A6B-4303-824B-838BD553706A}" type="slidenum">
              <a:rPr lang="ca-ES" smtClean="0"/>
              <a:t>42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4499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67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4"/>
          <p:cNvSpPr txBox="1">
            <a:spLocks noGrp="1"/>
          </p:cNvSpPr>
          <p:nvPr>
            <p:ph type="title"/>
          </p:nvPr>
        </p:nvSpPr>
        <p:spPr>
          <a:xfrm>
            <a:off x="969636" y="366186"/>
            <a:ext cx="10384400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4"/>
          <p:cNvSpPr txBox="1">
            <a:spLocks noGrp="1"/>
          </p:cNvSpPr>
          <p:nvPr>
            <p:ph type="body" idx="1"/>
          </p:nvPr>
        </p:nvSpPr>
        <p:spPr>
          <a:xfrm rot="5400000">
            <a:off x="3671755" y="-1209570"/>
            <a:ext cx="4684000" cy="10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8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4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5"/>
          <p:cNvSpPr txBox="1">
            <a:spLocks noGrp="1"/>
          </p:cNvSpPr>
          <p:nvPr>
            <p:ph type="title"/>
          </p:nvPr>
        </p:nvSpPr>
        <p:spPr>
          <a:xfrm rot="5400000">
            <a:off x="7134402" y="1956786"/>
            <a:ext cx="5810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5"/>
          <p:cNvSpPr txBox="1">
            <a:spLocks noGrp="1"/>
          </p:cNvSpPr>
          <p:nvPr>
            <p:ph type="body" idx="1"/>
          </p:nvPr>
        </p:nvSpPr>
        <p:spPr>
          <a:xfrm rot="5400000">
            <a:off x="1774902" y="-570615"/>
            <a:ext cx="5810000" cy="7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85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1_Comparació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6" descr="Icon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 l="55804"/>
          <a:stretch/>
        </p:blipFill>
        <p:spPr>
          <a:xfrm rot="10800000">
            <a:off x="177346" y="510864"/>
            <a:ext cx="242432" cy="419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6" descr="Icon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 l="55804"/>
          <a:stretch/>
        </p:blipFill>
        <p:spPr>
          <a:xfrm>
            <a:off x="429470" y="496578"/>
            <a:ext cx="242432" cy="419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6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6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68"/>
          <p:cNvSpPr txBox="1">
            <a:spLocks noGrp="1"/>
          </p:cNvSpPr>
          <p:nvPr>
            <p:ph type="sldNum" idx="12"/>
          </p:nvPr>
        </p:nvSpPr>
        <p:spPr>
          <a:xfrm>
            <a:off x="442068" y="625754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istado de contenido II">
  <p:cSld name="1_Listado de contenido II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0"/>
          <p:cNvSpPr txBox="1">
            <a:spLocks noGrp="1"/>
          </p:cNvSpPr>
          <p:nvPr>
            <p:ph type="body" idx="1"/>
          </p:nvPr>
        </p:nvSpPr>
        <p:spPr>
          <a:xfrm>
            <a:off x="531448" y="1003307"/>
            <a:ext cx="11078000" cy="4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00" tIns="23900" rIns="23900" bIns="239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D0D0D"/>
              </a:buClr>
              <a:buSzPts val="2000"/>
              <a:buFont typeface="Century Gothic"/>
              <a:buAutoNum type="romanUcPeriod"/>
              <a:defRPr sz="26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6A6A6"/>
              </a:buClr>
              <a:buSzPts val="31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6A6A6"/>
              </a:buClr>
              <a:buSzPts val="2900"/>
              <a:buFont typeface="Arial"/>
              <a:buChar char="•"/>
              <a:defRPr sz="22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6A6A6"/>
              </a:buClr>
              <a:buSzPts val="26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6A6A6"/>
              </a:buClr>
              <a:buSzPts val="2900"/>
              <a:buFont typeface="Arial"/>
              <a:buChar char="•"/>
              <a:defRPr sz="22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2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2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2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2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70"/>
          <p:cNvSpPr txBox="1">
            <a:spLocks noGrp="1"/>
          </p:cNvSpPr>
          <p:nvPr>
            <p:ph type="sldNum" idx="12"/>
          </p:nvPr>
        </p:nvSpPr>
        <p:spPr>
          <a:xfrm>
            <a:off x="11325225" y="6308725"/>
            <a:ext cx="866800" cy="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425" tIns="29225" rIns="58425" bIns="292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66"/>
              <a:buFont typeface="Arial"/>
              <a:buNone/>
              <a:defRPr sz="346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66"/>
              <a:buFont typeface="Arial"/>
              <a:buNone/>
              <a:defRPr sz="346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66"/>
              <a:buFont typeface="Arial"/>
              <a:buNone/>
              <a:defRPr sz="346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66"/>
              <a:buFont typeface="Arial"/>
              <a:buNone/>
              <a:defRPr sz="346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66"/>
              <a:buFont typeface="Arial"/>
              <a:buNone/>
              <a:defRPr sz="346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66"/>
              <a:buFont typeface="Arial"/>
              <a:buNone/>
              <a:defRPr sz="346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66"/>
              <a:buFont typeface="Arial"/>
              <a:buNone/>
              <a:defRPr sz="346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66"/>
              <a:buFont typeface="Arial"/>
              <a:buNone/>
              <a:defRPr sz="346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66"/>
              <a:buFont typeface="Arial"/>
              <a:buNone/>
              <a:defRPr sz="3466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60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3674056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34DA066-B68F-47EB-9DCE-1E28915B7B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3840-4322-47E7-AE06-3C6A67771E8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31131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0"/>
          <p:cNvSpPr txBox="1">
            <a:spLocks noGrp="1"/>
          </p:cNvSpPr>
          <p:nvPr>
            <p:ph type="ctrTitle"/>
          </p:nvPr>
        </p:nvSpPr>
        <p:spPr>
          <a:xfrm>
            <a:off x="4383157" y="3404644"/>
            <a:ext cx="33296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50"/>
          <p:cNvSpPr txBox="1">
            <a:spLocks noGrp="1"/>
          </p:cNvSpPr>
          <p:nvPr>
            <p:ph type="subTitle" idx="1"/>
          </p:nvPr>
        </p:nvSpPr>
        <p:spPr>
          <a:xfrm>
            <a:off x="3766930" y="4019649"/>
            <a:ext cx="4621696" cy="6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0"/>
          <p:cNvSpPr txBox="1">
            <a:spLocks noGrp="1"/>
          </p:cNvSpPr>
          <p:nvPr>
            <p:ph type="sldNum" idx="12"/>
          </p:nvPr>
        </p:nvSpPr>
        <p:spPr>
          <a:xfrm>
            <a:off x="5107056" y="5490455"/>
            <a:ext cx="2110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 I G U E N O S    E N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6"/>
          <p:cNvSpPr txBox="1">
            <a:spLocks noGrp="1"/>
          </p:cNvSpPr>
          <p:nvPr>
            <p:ph type="ctrTitle"/>
          </p:nvPr>
        </p:nvSpPr>
        <p:spPr>
          <a:xfrm>
            <a:off x="1524000" y="112183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6"/>
          <p:cNvSpPr txBox="1"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9pPr>
          </a:lstStyle>
          <a:p>
            <a:endParaRPr/>
          </a:p>
        </p:txBody>
      </p:sp>
      <p:sp>
        <p:nvSpPr>
          <p:cNvPr id="19" name="Google Shape;19;p17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7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76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7"/>
          <p:cNvSpPr txBox="1">
            <a:spLocks noGrp="1"/>
          </p:cNvSpPr>
          <p:nvPr>
            <p:ph type="title"/>
          </p:nvPr>
        </p:nvSpPr>
        <p:spPr>
          <a:xfrm>
            <a:off x="969636" y="366186"/>
            <a:ext cx="10384400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7"/>
          <p:cNvSpPr txBox="1">
            <a:spLocks noGrp="1"/>
          </p:cNvSpPr>
          <p:nvPr>
            <p:ph type="body" idx="1"/>
          </p:nvPr>
        </p:nvSpPr>
        <p:spPr>
          <a:xfrm>
            <a:off x="969635" y="1492631"/>
            <a:ext cx="10088400" cy="4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7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77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8"/>
          <p:cNvSpPr txBox="1">
            <a:spLocks noGrp="1"/>
          </p:cNvSpPr>
          <p:nvPr>
            <p:ph type="title"/>
          </p:nvPr>
        </p:nvSpPr>
        <p:spPr>
          <a:xfrm>
            <a:off x="831851" y="1710267"/>
            <a:ext cx="10515600" cy="2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8"/>
          <p:cNvSpPr txBox="1"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7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7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78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9"/>
          <p:cNvSpPr txBox="1">
            <a:spLocks noGrp="1"/>
          </p:cNvSpPr>
          <p:nvPr>
            <p:ph type="title"/>
          </p:nvPr>
        </p:nvSpPr>
        <p:spPr>
          <a:xfrm>
            <a:off x="969636" y="366186"/>
            <a:ext cx="10384400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9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51560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9"/>
          <p:cNvSpPr txBox="1">
            <a:spLocks noGrp="1"/>
          </p:cNvSpPr>
          <p:nvPr>
            <p:ph type="body" idx="2"/>
          </p:nvPr>
        </p:nvSpPr>
        <p:spPr>
          <a:xfrm>
            <a:off x="6197600" y="1826684"/>
            <a:ext cx="51560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7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79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0"/>
          <p:cNvSpPr txBox="1">
            <a:spLocks noGrp="1"/>
          </p:cNvSpPr>
          <p:nvPr>
            <p:ph type="title"/>
          </p:nvPr>
        </p:nvSpPr>
        <p:spPr>
          <a:xfrm>
            <a:off x="840318" y="366186"/>
            <a:ext cx="10515600" cy="1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0"/>
          <p:cNvSpPr txBox="1">
            <a:spLocks noGrp="1"/>
          </p:cNvSpPr>
          <p:nvPr>
            <p:ph type="body" idx="1"/>
          </p:nvPr>
        </p:nvSpPr>
        <p:spPr>
          <a:xfrm>
            <a:off x="840319" y="1680635"/>
            <a:ext cx="5158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 b="1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 b="1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9pPr>
          </a:lstStyle>
          <a:p>
            <a:endParaRPr/>
          </a:p>
        </p:txBody>
      </p:sp>
      <p:sp>
        <p:nvSpPr>
          <p:cNvPr id="44" name="Google Shape;44;p180"/>
          <p:cNvSpPr txBox="1">
            <a:spLocks noGrp="1"/>
          </p:cNvSpPr>
          <p:nvPr>
            <p:ph type="body" idx="2"/>
          </p:nvPr>
        </p:nvSpPr>
        <p:spPr>
          <a:xfrm>
            <a:off x="840319" y="2506134"/>
            <a:ext cx="5158400" cy="3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0"/>
          <p:cNvSpPr txBox="1">
            <a:spLocks noGrp="1"/>
          </p:cNvSpPr>
          <p:nvPr>
            <p:ph type="body" idx="3"/>
          </p:nvPr>
        </p:nvSpPr>
        <p:spPr>
          <a:xfrm>
            <a:off x="6172200" y="1680635"/>
            <a:ext cx="51836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 b="1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 b="1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9pPr>
          </a:lstStyle>
          <a:p>
            <a:endParaRPr/>
          </a:p>
        </p:txBody>
      </p:sp>
      <p:sp>
        <p:nvSpPr>
          <p:cNvPr id="46" name="Google Shape;46;p180"/>
          <p:cNvSpPr txBox="1">
            <a:spLocks noGrp="1"/>
          </p:cNvSpPr>
          <p:nvPr>
            <p:ph type="body" idx="4"/>
          </p:nvPr>
        </p:nvSpPr>
        <p:spPr>
          <a:xfrm>
            <a:off x="6172200" y="2506134"/>
            <a:ext cx="5183600" cy="3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8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0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8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81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2"/>
          <p:cNvSpPr txBox="1">
            <a:spLocks noGrp="1"/>
          </p:cNvSpPr>
          <p:nvPr>
            <p:ph type="title"/>
          </p:nvPr>
        </p:nvSpPr>
        <p:spPr>
          <a:xfrm>
            <a:off x="840319" y="457200"/>
            <a:ext cx="39328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2"/>
          <p:cNvSpPr txBox="1">
            <a:spLocks noGrp="1"/>
          </p:cNvSpPr>
          <p:nvPr>
            <p:ph type="body" idx="1"/>
          </p:nvPr>
        </p:nvSpPr>
        <p:spPr>
          <a:xfrm>
            <a:off x="5183718" y="988486"/>
            <a:ext cx="6172400" cy="48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318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4267"/>
            </a:lvl1pPr>
            <a:lvl2pPr marL="914400" lvl="1" indent="-4064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3734"/>
            </a:lvl2pPr>
            <a:lvl3pPr marL="1371600" lvl="2" indent="-3810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/>
            </a:lvl5pPr>
            <a:lvl6pPr marL="2743200" lvl="5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3200400" lvl="6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3657600" lvl="7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4114800" lvl="8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82"/>
          <p:cNvSpPr txBox="1">
            <a:spLocks noGrp="1"/>
          </p:cNvSpPr>
          <p:nvPr>
            <p:ph type="body" idx="2"/>
          </p:nvPr>
        </p:nvSpPr>
        <p:spPr>
          <a:xfrm>
            <a:off x="840319" y="2057400"/>
            <a:ext cx="3932800" cy="3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67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9pPr>
          </a:lstStyle>
          <a:p>
            <a:endParaRPr/>
          </a:p>
        </p:txBody>
      </p:sp>
      <p:sp>
        <p:nvSpPr>
          <p:cNvPr id="58" name="Google Shape;58;p18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8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82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3"/>
          <p:cNvSpPr txBox="1">
            <a:spLocks noGrp="1"/>
          </p:cNvSpPr>
          <p:nvPr>
            <p:ph type="title"/>
          </p:nvPr>
        </p:nvSpPr>
        <p:spPr>
          <a:xfrm>
            <a:off x="840319" y="457200"/>
            <a:ext cx="39328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3"/>
          <p:cNvSpPr>
            <a:spLocks noGrp="1"/>
          </p:cNvSpPr>
          <p:nvPr>
            <p:ph type="pic" idx="2"/>
          </p:nvPr>
        </p:nvSpPr>
        <p:spPr>
          <a:xfrm>
            <a:off x="5183718" y="988486"/>
            <a:ext cx="6172400" cy="4872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3"/>
          <p:cNvSpPr txBox="1">
            <a:spLocks noGrp="1"/>
          </p:cNvSpPr>
          <p:nvPr>
            <p:ph type="body" idx="1"/>
          </p:nvPr>
        </p:nvSpPr>
        <p:spPr>
          <a:xfrm>
            <a:off x="840319" y="2057400"/>
            <a:ext cx="3932800" cy="3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67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9pPr>
          </a:lstStyle>
          <a:p>
            <a:endParaRPr/>
          </a:p>
        </p:txBody>
      </p:sp>
      <p:sp>
        <p:nvSpPr>
          <p:cNvPr id="65" name="Google Shape;65;p18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3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6"/>
          <p:cNvPicPr preferRelativeResize="0"/>
          <p:nvPr/>
        </p:nvPicPr>
        <p:blipFill rotWithShape="1">
          <a:blip r:embed="rId14">
            <a:alphaModFix/>
          </a:blip>
          <a:srcRect l="18738" t="-3139" r="-457" b="3138"/>
          <a:stretch/>
        </p:blipFill>
        <p:spPr>
          <a:xfrm rot="-5400000" flipH="1">
            <a:off x="2410274" y="-2885277"/>
            <a:ext cx="6896446" cy="126670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66"/>
          <p:cNvSpPr txBox="1">
            <a:spLocks noGrp="1"/>
          </p:cNvSpPr>
          <p:nvPr>
            <p:ph type="title"/>
          </p:nvPr>
        </p:nvSpPr>
        <p:spPr>
          <a:xfrm>
            <a:off x="969635" y="366186"/>
            <a:ext cx="10384401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6"/>
          <p:cNvSpPr txBox="1">
            <a:spLocks noGrp="1"/>
          </p:cNvSpPr>
          <p:nvPr>
            <p:ph type="body" idx="1"/>
          </p:nvPr>
        </p:nvSpPr>
        <p:spPr>
          <a:xfrm>
            <a:off x="969635" y="1492631"/>
            <a:ext cx="10088400" cy="4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6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0" name="Google Shape;10;p166" descr="Logotipo&#10;&#10;Descripción generada automáticament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28460" y="5702059"/>
            <a:ext cx="784822" cy="9206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6"/>
          <p:cNvSpPr txBox="1"/>
          <p:nvPr/>
        </p:nvSpPr>
        <p:spPr>
          <a:xfrm>
            <a:off x="131666" y="361317"/>
            <a:ext cx="978433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1000" b="1" i="0" u="none" strike="noStrike" cap="none">
                <a:solidFill>
                  <a:srgbClr val="A91D36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5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/>
          <p:nvPr/>
        </p:nvSpPr>
        <p:spPr>
          <a:xfrm>
            <a:off x="4483" y="423904"/>
            <a:ext cx="192777" cy="192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35" descr="Imagen que contiene objeto&#10;&#10;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88351" t="3671" r="2946" b="85409"/>
          <a:stretch/>
        </p:blipFill>
        <p:spPr>
          <a:xfrm>
            <a:off x="227332" y="454008"/>
            <a:ext cx="131298" cy="14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5"/>
          <p:cNvPicPr preferRelativeResize="0"/>
          <p:nvPr/>
        </p:nvPicPr>
        <p:blipFill rotWithShape="1">
          <a:blip r:embed="rId6">
            <a:alphaModFix/>
          </a:blip>
          <a:srcRect l="77460" t="3457" r="12030" b="83802"/>
          <a:stretch/>
        </p:blipFill>
        <p:spPr>
          <a:xfrm>
            <a:off x="47255" y="449714"/>
            <a:ext cx="150005" cy="15898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5"/>
          <p:cNvSpPr txBox="1">
            <a:spLocks noGrp="1"/>
          </p:cNvSpPr>
          <p:nvPr>
            <p:ph type="sldNum" idx="12"/>
          </p:nvPr>
        </p:nvSpPr>
        <p:spPr>
          <a:xfrm>
            <a:off x="442068" y="625754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88" name="Google Shape;88;p35" descr="Logotip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59317" y="5503653"/>
            <a:ext cx="953965" cy="11190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7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1"/>
          <p:cNvPicPr preferRelativeResize="0"/>
          <p:nvPr/>
        </p:nvPicPr>
        <p:blipFill rotWithShape="1">
          <a:blip r:embed="rId3">
            <a:alphaModFix/>
          </a:blip>
          <a:srcRect l="74421" t="37185" b="40111"/>
          <a:stretch/>
        </p:blipFill>
        <p:spPr>
          <a:xfrm>
            <a:off x="9594574" y="0"/>
            <a:ext cx="2597426" cy="403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1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815" y="5538158"/>
            <a:ext cx="953965" cy="11190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9"/>
          <p:cNvPicPr preferRelativeResize="0"/>
          <p:nvPr/>
        </p:nvPicPr>
        <p:blipFill rotWithShape="1">
          <a:blip r:embed="rId3">
            <a:alphaModFix/>
          </a:blip>
          <a:srcRect l="60495" t="54210" b="14015"/>
          <a:stretch/>
        </p:blipFill>
        <p:spPr>
          <a:xfrm>
            <a:off x="9370662" y="0"/>
            <a:ext cx="2821338" cy="396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9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815" y="5538158"/>
            <a:ext cx="953965" cy="11190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49"/>
          <p:cNvPicPr preferRelativeResize="0"/>
          <p:nvPr/>
        </p:nvPicPr>
        <p:blipFill rotWithShape="1">
          <a:blip r:embed="rId3">
            <a:alphaModFix amt="63000"/>
          </a:blip>
          <a:srcRect t="35288" b="26759"/>
          <a:stretch/>
        </p:blipFill>
        <p:spPr>
          <a:xfrm>
            <a:off x="1611758" y="-1"/>
            <a:ext cx="972444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9"/>
          <p:cNvPicPr preferRelativeResize="0"/>
          <p:nvPr/>
        </p:nvPicPr>
        <p:blipFill rotWithShape="1">
          <a:blip r:embed="rId4">
            <a:alphaModFix/>
          </a:blip>
          <a:srcRect l="19915" t="24340" r="20085"/>
          <a:stretch/>
        </p:blipFill>
        <p:spPr>
          <a:xfrm>
            <a:off x="4250066" y="5965537"/>
            <a:ext cx="3691864" cy="7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9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2211" y="1166787"/>
            <a:ext cx="1928547" cy="22622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ictlogy.net/articles/20200917_ismael_pena-lopez_-_ecosistema_gobernanza_publica_preprint.pdf" TargetMode="External"/><Relationship Id="rId2" Type="http://schemas.openxmlformats.org/officeDocument/2006/relationships/hyperlink" Target="https://ictlogy.net/bibliography/reports/projects.php?idp=499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ctlogy.net/bibliography/reports/projects.php?idp=5056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993" TargetMode="External"/><Relationship Id="rId2" Type="http://schemas.openxmlformats.org/officeDocument/2006/relationships/hyperlink" Target="https://ictlogy.net/bibliography/reports/projects.php?idp=499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ctlogy.net/articles/20181211_ismael_pena-lopez_-_fomento_participacion_democratica_no_formal_informal.pdf" TargetMode="External"/><Relationship Id="rId5" Type="http://schemas.openxmlformats.org/officeDocument/2006/relationships/hyperlink" Target="http://ictlogy.net/articles/20191115_ismael_pena-lopez_estado_plataforma_participacion_ciudadana_preservacion_estado_bien_comun.pdf" TargetMode="External"/><Relationship Id="rId4" Type="http://schemas.openxmlformats.org/officeDocument/2006/relationships/hyperlink" Target="https://doi.org/10.1080/14719037.2024.2313539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apc.gencat.cat/web/.content/home/lescola/que_fem/pla-estrategic-2022-2027/EAPC_pla-estrategic_2022-2027_v3_1_ES.pdf" TargetMode="External"/><Relationship Id="rId7" Type="http://schemas.openxmlformats.org/officeDocument/2006/relationships/hyperlink" Target="https://eapc.gencat.cat/web/.content/home/lescola/que_fem/llei-eapc/repositori-documents-oficials/Avantprojecte_de_llei_CT_14022023.pdf" TargetMode="External"/><Relationship Id="rId2" Type="http://schemas.openxmlformats.org/officeDocument/2006/relationships/hyperlink" Target="http://plaestrategic.eapc.gencat.cat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lei.eapc.gencat.cat/" TargetMode="External"/><Relationship Id="rId5" Type="http://schemas.openxmlformats.org/officeDocument/2006/relationships/hyperlink" Target="https://eapc.gencat.cat/web/.content/home/lescola/model-aprenentatge-desenvolupament/Model-Aprenentatge-i-Desenvolupament-EAPC-v4-6-ES.pdf" TargetMode="External"/><Relationship Id="rId4" Type="http://schemas.openxmlformats.org/officeDocument/2006/relationships/hyperlink" Target="https://model.eapc.gencat.cat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2"/>
          <p:cNvSpPr txBox="1"/>
          <p:nvPr/>
        </p:nvSpPr>
        <p:spPr>
          <a:xfrm>
            <a:off x="431800" y="1120592"/>
            <a:ext cx="11479900" cy="348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Los actores de la Nueva Gobernanza Pública:</a:t>
            </a:r>
            <a:br>
              <a:rPr lang="es-ES" sz="54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ES" sz="54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 administrados a clientes, de clientes a ciudadanos.</a:t>
            </a:r>
            <a:endParaRPr sz="1100"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Ismael Peña-López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DIBEX, 09/11/2024</a:t>
            </a:r>
            <a:br>
              <a:rPr lang="es-E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E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Barcelona: ISDI</a:t>
            </a:r>
            <a:endParaRPr sz="20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95B6A-16CD-D3D6-CD2C-EABD1323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ol 11">
            <a:extLst>
              <a:ext uri="{FF2B5EF4-FFF2-40B4-BE49-F238E27FC236}">
                <a16:creationId xmlns:a16="http://schemas.microsoft.com/office/drawing/2014/main" id="{D8A13736-B0FC-47AC-0050-FFE34015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4" y="511118"/>
            <a:ext cx="11160322" cy="604233"/>
          </a:xfrm>
        </p:spPr>
        <p:txBody>
          <a:bodyPr/>
          <a:lstStyle/>
          <a:p>
            <a:r>
              <a:rPr lang="es-ES" alt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Dimensión externa e interna de los modelos de gestión pública</a:t>
            </a:r>
            <a:endParaRPr lang="en-GB" altLang="ca-ES" sz="2800" b="1" dirty="0">
              <a:solidFill>
                <a:srgbClr val="C00000"/>
              </a:solidFill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A1B3FB7F-8041-F4D0-6B71-385954FA8C20}"/>
              </a:ext>
            </a:extLst>
          </p:cNvPr>
          <p:cNvSpPr txBox="1">
            <a:spLocks/>
          </p:cNvSpPr>
          <p:nvPr/>
        </p:nvSpPr>
        <p:spPr>
          <a:xfrm>
            <a:off x="11623250" y="0"/>
            <a:ext cx="521616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10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F422FD-7D17-B071-C1E2-E6B6C2B3EE12}"/>
              </a:ext>
            </a:extLst>
          </p:cNvPr>
          <p:cNvSpPr txBox="1"/>
          <p:nvPr/>
        </p:nvSpPr>
        <p:spPr>
          <a:xfrm>
            <a:off x="2035559" y="6344642"/>
            <a:ext cx="7787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Krogh, A.H. &amp; Triantafillou, P. (2024). “Developing New Public Governance as a public management reform model”. In Public Management Review, Published online: 06 Feb 2024. London: Routledge</a:t>
            </a:r>
            <a:endParaRPr lang="es-ES" sz="1200" dirty="0"/>
          </a:p>
        </p:txBody>
      </p:sp>
      <p:graphicFrame>
        <p:nvGraphicFramePr>
          <p:cNvPr id="3" name="Taula 3">
            <a:extLst>
              <a:ext uri="{FF2B5EF4-FFF2-40B4-BE49-F238E27FC236}">
                <a16:creationId xmlns:a16="http://schemas.microsoft.com/office/drawing/2014/main" id="{F5D47774-7C7E-42C6-1014-7F922332E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69784"/>
              </p:ext>
            </p:extLst>
          </p:nvPr>
        </p:nvGraphicFramePr>
        <p:xfrm>
          <a:off x="1926841" y="1261344"/>
          <a:ext cx="8338318" cy="5029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254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2163688">
                  <a:extLst>
                    <a:ext uri="{9D8B030D-6E8A-4147-A177-3AD203B41FA5}">
                      <a16:colId xmlns:a16="http://schemas.microsoft.com/office/drawing/2014/main" val="1607290414"/>
                    </a:ext>
                  </a:extLst>
                </a:gridCol>
                <a:gridCol w="2163688">
                  <a:extLst>
                    <a:ext uri="{9D8B030D-6E8A-4147-A177-3AD203B41FA5}">
                      <a16:colId xmlns:a16="http://schemas.microsoft.com/office/drawing/2014/main" val="3590845259"/>
                    </a:ext>
                  </a:extLst>
                </a:gridCol>
                <a:gridCol w="216368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54893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2400" kern="50" noProof="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</a:t>
                      </a:r>
                      <a:endParaRPr lang="es-ES" sz="2400" kern="50" noProof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Nueva Gestión Pública</a:t>
                      </a:r>
                    </a:p>
                  </a:txBody>
                  <a:tcPr marL="46800" marR="4680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Estado Neo-Weberiano</a:t>
                      </a:r>
                    </a:p>
                  </a:txBody>
                  <a:tcPr marL="46800" marR="4680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Nueva Gobernanza Pública</a:t>
                      </a:r>
                    </a:p>
                  </a:txBody>
                  <a:tcPr marL="46800" marR="4680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Dimensión externa</a:t>
                      </a: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Privatización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Externalización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Contratación externa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Organizaciones </a:t>
                      </a:r>
                      <a:r>
                        <a:rPr lang="es-ES" sz="1400" kern="1200" noProof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cuasi-públicas</a:t>
                      </a:r>
                      <a:endParaRPr lang="es-ES" sz="14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Colaboración público-privada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Encuestas al usuario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Consejos de usuarios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Encuestas al usuario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Gobernanza en red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Colaboración intersectorial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Colaboración público-privada para la innovación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Co-creación</a:t>
                      </a: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</a:t>
                      </a:r>
                      <a:b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s-ES" sz="1400" kern="1200" noProof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co-producción</a:t>
                      </a: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con los ciudadanos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Dimensión interna</a:t>
                      </a: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Organizaciones con un único fin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estratégica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del rendimiento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 del rendimiento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Contratos basados en el rendimiento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Sistemas de salario por incentivos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i="1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Benchmarking</a:t>
                      </a:r>
                    </a:p>
                    <a:p>
                      <a:pPr marL="177800" lvl="0" indent="-1651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Orientación al producto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(Re-)centralización de los servicios públicos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Modernización de la burocracia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Profesionalización de los servicios públicos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Orientación a resultados</a:t>
                      </a: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 y control </a:t>
                      </a:r>
                      <a:b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s-ES" sz="1400" kern="1200" noProof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ex-post</a:t>
                      </a:r>
                      <a:endParaRPr lang="es-ES" sz="14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7800" lvl="0" indent="-1778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Orientación al usuario de los servicios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86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ca-ES" altLang="ca-ES">
              <a:solidFill>
                <a:srgbClr val="898989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0" y="1520824"/>
            <a:ext cx="1083139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 err="1">
                <a:solidFill>
                  <a:schemeClr val="bg1"/>
                </a:solidFill>
              </a:rPr>
              <a:t>Qué</a:t>
            </a:r>
            <a:endParaRPr lang="ca-ES" sz="96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F289E554-3199-CB17-D32C-FC3EC19EB8B0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11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16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22446"/>
          </a:xfrm>
        </p:spPr>
        <p:txBody>
          <a:bodyPr/>
          <a:lstStyle/>
          <a:p>
            <a:pPr algn="l"/>
            <a:r>
              <a:rPr lang="es-ES" altLang="es-ES" sz="2800" b="1" dirty="0">
                <a:solidFill>
                  <a:srgbClr val="C00000"/>
                </a:solidFill>
              </a:rPr>
              <a:t>Teoría del cambio para transformar la Administración </a:t>
            </a:r>
            <a:endParaRPr lang="es-ES" altLang="ca-ES" sz="2800" b="1" dirty="0">
              <a:solidFill>
                <a:srgbClr val="C00000"/>
              </a:solidFill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23BE6641-59EB-40EA-8F2B-6D12C726277D}"/>
              </a:ext>
            </a:extLst>
          </p:cNvPr>
          <p:cNvGrpSpPr/>
          <p:nvPr/>
        </p:nvGrpSpPr>
        <p:grpSpPr>
          <a:xfrm>
            <a:off x="7900912" y="1916833"/>
            <a:ext cx="2476800" cy="2170703"/>
            <a:chOff x="6376912" y="1916832"/>
            <a:chExt cx="2476800" cy="2170703"/>
          </a:xfrm>
        </p:grpSpPr>
        <p:sp>
          <p:nvSpPr>
            <p:cNvPr id="15" name="Rectángulo 21">
              <a:extLst>
                <a:ext uri="{FF2B5EF4-FFF2-40B4-BE49-F238E27FC236}">
                  <a16:creationId xmlns:a16="http://schemas.microsoft.com/office/drawing/2014/main" id="{F8F5B9CE-389B-4ACA-9ADE-400C9485A6C7}"/>
                </a:ext>
              </a:extLst>
            </p:cNvPr>
            <p:cNvSpPr/>
            <p:nvPr/>
          </p:nvSpPr>
          <p:spPr>
            <a:xfrm>
              <a:off x="6376912" y="1916832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Derechos civiles</a:t>
              </a:r>
            </a:p>
          </p:txBody>
        </p:sp>
        <p:sp>
          <p:nvSpPr>
            <p:cNvPr id="16" name="Rectángulo 21">
              <a:extLst>
                <a:ext uri="{FF2B5EF4-FFF2-40B4-BE49-F238E27FC236}">
                  <a16:creationId xmlns:a16="http://schemas.microsoft.com/office/drawing/2014/main" id="{E1AD8F83-F255-404F-893F-0FDC6DE45618}"/>
                </a:ext>
              </a:extLst>
            </p:cNvPr>
            <p:cNvSpPr/>
            <p:nvPr/>
          </p:nvSpPr>
          <p:spPr>
            <a:xfrm>
              <a:off x="6376912" y="2696184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Calidad institucional</a:t>
              </a:r>
            </a:p>
          </p:txBody>
        </p:sp>
        <p:sp>
          <p:nvSpPr>
            <p:cNvPr id="17" name="Rectángulo 21">
              <a:extLst>
                <a:ext uri="{FF2B5EF4-FFF2-40B4-BE49-F238E27FC236}">
                  <a16:creationId xmlns:a16="http://schemas.microsoft.com/office/drawing/2014/main" id="{768910A4-4076-48A4-8C07-7A093C38BF70}"/>
                </a:ext>
              </a:extLst>
            </p:cNvPr>
            <p:cNvSpPr/>
            <p:nvPr/>
          </p:nvSpPr>
          <p:spPr>
            <a:xfrm>
              <a:off x="6376912" y="3475535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Emancipación personal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F1AF5E67-1C4D-45FF-8B19-5C4F93C74F04}"/>
              </a:ext>
            </a:extLst>
          </p:cNvPr>
          <p:cNvGrpSpPr/>
          <p:nvPr/>
        </p:nvGrpSpPr>
        <p:grpSpPr>
          <a:xfrm>
            <a:off x="1914750" y="1246851"/>
            <a:ext cx="8462963" cy="375528"/>
            <a:chOff x="395288" y="-494882"/>
            <a:chExt cx="8462963" cy="375528"/>
          </a:xfrm>
        </p:grpSpPr>
        <p:sp>
          <p:nvSpPr>
            <p:cNvPr id="23" name="Rectángulo 4">
              <a:extLst>
                <a:ext uri="{FF2B5EF4-FFF2-40B4-BE49-F238E27FC236}">
                  <a16:creationId xmlns:a16="http://schemas.microsoft.com/office/drawing/2014/main" id="{94337CE9-6130-4657-ACB2-66647070D9CD}"/>
                </a:ext>
              </a:extLst>
            </p:cNvPr>
            <p:cNvSpPr/>
            <p:nvPr/>
          </p:nvSpPr>
          <p:spPr>
            <a:xfrm>
              <a:off x="5940153" y="-493754"/>
              <a:ext cx="2918098" cy="37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0" rIns="74295" bIns="371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899">
                  <a:latin typeface="Arial Narrow" panose="020B0606020202030204" pitchFamily="34" charset="0"/>
                </a:rPr>
                <a:t>                  Impactos</a:t>
              </a:r>
            </a:p>
          </p:txBody>
        </p:sp>
        <p:graphicFrame>
          <p:nvGraphicFramePr>
            <p:cNvPr id="24" name="Diagrama 23">
              <a:extLst>
                <a:ext uri="{FF2B5EF4-FFF2-40B4-BE49-F238E27FC236}">
                  <a16:creationId xmlns:a16="http://schemas.microsoft.com/office/drawing/2014/main" id="{18226723-C764-4438-ADB1-9E66B14DF504}"/>
                </a:ext>
              </a:extLst>
            </p:cNvPr>
            <p:cNvGraphicFramePr/>
            <p:nvPr/>
          </p:nvGraphicFramePr>
          <p:xfrm>
            <a:off x="395288" y="-494882"/>
            <a:ext cx="5760640" cy="3704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C27DC62-A84B-42AE-84C4-F481473644A7}"/>
              </a:ext>
            </a:extLst>
          </p:cNvPr>
          <p:cNvGrpSpPr/>
          <p:nvPr/>
        </p:nvGrpSpPr>
        <p:grpSpPr>
          <a:xfrm>
            <a:off x="1922824" y="1916833"/>
            <a:ext cx="2887894" cy="2170703"/>
            <a:chOff x="398824" y="1916832"/>
            <a:chExt cx="2887894" cy="2170703"/>
          </a:xfrm>
        </p:grpSpPr>
        <p:sp>
          <p:nvSpPr>
            <p:cNvPr id="20" name="Rectángulo 21">
              <a:extLst>
                <a:ext uri="{FF2B5EF4-FFF2-40B4-BE49-F238E27FC236}">
                  <a16:creationId xmlns:a16="http://schemas.microsoft.com/office/drawing/2014/main" id="{BC159F78-F437-43FD-BEAF-1E228B4C976E}"/>
                </a:ext>
              </a:extLst>
            </p:cNvPr>
            <p:cNvSpPr/>
            <p:nvPr/>
          </p:nvSpPr>
          <p:spPr>
            <a:xfrm>
              <a:off x="398824" y="1916832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Gobierno Abierto</a:t>
              </a:r>
            </a:p>
          </p:txBody>
        </p:sp>
        <p:sp>
          <p:nvSpPr>
            <p:cNvPr id="29" name="Rectángulo 21">
              <a:extLst>
                <a:ext uri="{FF2B5EF4-FFF2-40B4-BE49-F238E27FC236}">
                  <a16:creationId xmlns:a16="http://schemas.microsoft.com/office/drawing/2014/main" id="{5CA113A2-451C-45E4-A92B-351E32BEBA33}"/>
                </a:ext>
              </a:extLst>
            </p:cNvPr>
            <p:cNvSpPr/>
            <p:nvPr/>
          </p:nvSpPr>
          <p:spPr>
            <a:xfrm>
              <a:off x="398824" y="2696184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Reformas en la Administración</a:t>
              </a:r>
            </a:p>
          </p:txBody>
        </p:sp>
        <p:sp>
          <p:nvSpPr>
            <p:cNvPr id="30" name="Rectángulo 21">
              <a:extLst>
                <a:ext uri="{FF2B5EF4-FFF2-40B4-BE49-F238E27FC236}">
                  <a16:creationId xmlns:a16="http://schemas.microsoft.com/office/drawing/2014/main" id="{145CE02E-9F21-492A-AFB4-1AC54DAE66AA}"/>
                </a:ext>
              </a:extLst>
            </p:cNvPr>
            <p:cNvSpPr/>
            <p:nvPr/>
          </p:nvSpPr>
          <p:spPr>
            <a:xfrm>
              <a:off x="398824" y="3475535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Política basada en evidencias</a:t>
              </a:r>
            </a:p>
          </p:txBody>
        </p:sp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C3A0DB20-C5CB-4648-B169-4BA7F25964F6}"/>
                </a:ext>
              </a:extLst>
            </p:cNvPr>
            <p:cNvSpPr/>
            <p:nvPr/>
          </p:nvSpPr>
          <p:spPr>
            <a:xfrm>
              <a:off x="2976774" y="1916832"/>
              <a:ext cx="309944" cy="21707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63416FE3-913D-4217-828E-D0452CBF10D6}"/>
              </a:ext>
            </a:extLst>
          </p:cNvPr>
          <p:cNvGrpSpPr/>
          <p:nvPr/>
        </p:nvGrpSpPr>
        <p:grpSpPr>
          <a:xfrm>
            <a:off x="4909524" y="1916833"/>
            <a:ext cx="2890238" cy="2170703"/>
            <a:chOff x="3385524" y="1916832"/>
            <a:chExt cx="2890238" cy="2170703"/>
          </a:xfrm>
        </p:grpSpPr>
        <p:sp>
          <p:nvSpPr>
            <p:cNvPr id="18" name="Rectángulo 21">
              <a:extLst>
                <a:ext uri="{FF2B5EF4-FFF2-40B4-BE49-F238E27FC236}">
                  <a16:creationId xmlns:a16="http://schemas.microsoft.com/office/drawing/2014/main" id="{75C071FA-8086-44FF-B77F-EB982B03A1D4}"/>
                </a:ext>
              </a:extLst>
            </p:cNvPr>
            <p:cNvSpPr/>
            <p:nvPr/>
          </p:nvSpPr>
          <p:spPr>
            <a:xfrm>
              <a:off x="3387868" y="1916832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Ciudadanos comprometidos</a:t>
              </a:r>
            </a:p>
          </p:txBody>
        </p:sp>
        <p:sp>
          <p:nvSpPr>
            <p:cNvPr id="27" name="Rectángulo 21">
              <a:extLst>
                <a:ext uri="{FF2B5EF4-FFF2-40B4-BE49-F238E27FC236}">
                  <a16:creationId xmlns:a16="http://schemas.microsoft.com/office/drawing/2014/main" id="{8F509AB7-64DF-4260-B13F-2FBE07BABCE1}"/>
                </a:ext>
              </a:extLst>
            </p:cNvPr>
            <p:cNvSpPr/>
            <p:nvPr/>
          </p:nvSpPr>
          <p:spPr>
            <a:xfrm>
              <a:off x="3385524" y="2696184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Servidores públicos competentes, capaces, comprometidos</a:t>
              </a:r>
            </a:p>
          </p:txBody>
        </p:sp>
        <p:sp>
          <p:nvSpPr>
            <p:cNvPr id="28" name="Rectángulo 21">
              <a:extLst>
                <a:ext uri="{FF2B5EF4-FFF2-40B4-BE49-F238E27FC236}">
                  <a16:creationId xmlns:a16="http://schemas.microsoft.com/office/drawing/2014/main" id="{F969ADF6-B621-486B-A744-D9A80C3C72B6}"/>
                </a:ext>
              </a:extLst>
            </p:cNvPr>
            <p:cNvSpPr/>
            <p:nvPr/>
          </p:nvSpPr>
          <p:spPr>
            <a:xfrm>
              <a:off x="3404244" y="3475535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Instituciones </a:t>
              </a:r>
              <a:b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eficientes y eficaces</a:t>
              </a:r>
            </a:p>
          </p:txBody>
        </p:sp>
        <p:sp>
          <p:nvSpPr>
            <p:cNvPr id="36" name="Flecha: a la derecha 35">
              <a:extLst>
                <a:ext uri="{FF2B5EF4-FFF2-40B4-BE49-F238E27FC236}">
                  <a16:creationId xmlns:a16="http://schemas.microsoft.com/office/drawing/2014/main" id="{3E4F9689-E2EC-4B03-B182-B36FF63F6B50}"/>
                </a:ext>
              </a:extLst>
            </p:cNvPr>
            <p:cNvSpPr/>
            <p:nvPr/>
          </p:nvSpPr>
          <p:spPr>
            <a:xfrm>
              <a:off x="5965818" y="1916832"/>
              <a:ext cx="309944" cy="21707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E6AF5311-A73A-4F2B-87B6-853933DFB3D9}"/>
              </a:ext>
            </a:extLst>
          </p:cNvPr>
          <p:cNvGrpSpPr/>
          <p:nvPr/>
        </p:nvGrpSpPr>
        <p:grpSpPr>
          <a:xfrm>
            <a:off x="1926296" y="4236342"/>
            <a:ext cx="8451416" cy="1532818"/>
            <a:chOff x="402296" y="4236342"/>
            <a:chExt cx="8451416" cy="1532818"/>
          </a:xfrm>
        </p:grpSpPr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05F4BC44-5FD5-40D5-AEB1-7AFCDF7A1FD8}"/>
                </a:ext>
              </a:extLst>
            </p:cNvPr>
            <p:cNvSpPr/>
            <p:nvPr/>
          </p:nvSpPr>
          <p:spPr>
            <a:xfrm>
              <a:off x="402296" y="4236342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Estado/Administración como plataforma</a:t>
              </a:r>
            </a:p>
          </p:txBody>
        </p:sp>
        <p:sp>
          <p:nvSpPr>
            <p:cNvPr id="48" name="Flecha: a la derecha 47">
              <a:extLst>
                <a:ext uri="{FF2B5EF4-FFF2-40B4-BE49-F238E27FC236}">
                  <a16:creationId xmlns:a16="http://schemas.microsoft.com/office/drawing/2014/main" id="{B4EB339A-4AF1-4860-9D45-E811D804B986}"/>
                </a:ext>
              </a:extLst>
            </p:cNvPr>
            <p:cNvSpPr/>
            <p:nvPr/>
          </p:nvSpPr>
          <p:spPr>
            <a:xfrm>
              <a:off x="402296" y="4869160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Articulación del ecosistema de gobernanza pública</a:t>
              </a:r>
            </a:p>
          </p:txBody>
        </p:sp>
      </p:grp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653DCC53-3296-1637-8281-16DCC59272AF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12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62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</p:spPr>
        <p:txBody>
          <a:bodyPr/>
          <a:lstStyle/>
          <a:p>
            <a:pPr algn="l"/>
            <a:r>
              <a:rPr lang="es-ES" altLang="ca-ES" sz="2800" b="1" dirty="0">
                <a:solidFill>
                  <a:srgbClr val="C00000"/>
                </a:solidFill>
              </a:rPr>
              <a:t>Un modelo transversal para los servidores públicos</a:t>
            </a:r>
          </a:p>
        </p:txBody>
      </p:sp>
      <p:sp>
        <p:nvSpPr>
          <p:cNvPr id="20" name="Rectángulo 21">
            <a:extLst>
              <a:ext uri="{FF2B5EF4-FFF2-40B4-BE49-F238E27FC236}">
                <a16:creationId xmlns:a16="http://schemas.microsoft.com/office/drawing/2014/main" id="{BC159F78-F437-43FD-BEAF-1E228B4C976E}"/>
              </a:ext>
            </a:extLst>
          </p:cNvPr>
          <p:cNvSpPr/>
          <p:nvPr/>
        </p:nvSpPr>
        <p:spPr>
          <a:xfrm>
            <a:off x="1900155" y="1358784"/>
            <a:ext cx="24768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Perfiles, funciones competencias</a:t>
            </a:r>
          </a:p>
        </p:txBody>
      </p:sp>
      <p:sp>
        <p:nvSpPr>
          <p:cNvPr id="29" name="Rectángulo 21">
            <a:extLst>
              <a:ext uri="{FF2B5EF4-FFF2-40B4-BE49-F238E27FC236}">
                <a16:creationId xmlns:a16="http://schemas.microsoft.com/office/drawing/2014/main" id="{5CA113A2-451C-45E4-A92B-351E32BEBA33}"/>
              </a:ext>
            </a:extLst>
          </p:cNvPr>
          <p:cNvSpPr/>
          <p:nvPr/>
        </p:nvSpPr>
        <p:spPr>
          <a:xfrm>
            <a:off x="1900155" y="2138136"/>
            <a:ext cx="24768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selección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bolsa única</a:t>
            </a:r>
          </a:p>
        </p:txBody>
      </p:sp>
      <p:sp>
        <p:nvSpPr>
          <p:cNvPr id="30" name="Rectángulo 21">
            <a:extLst>
              <a:ext uri="{FF2B5EF4-FFF2-40B4-BE49-F238E27FC236}">
                <a16:creationId xmlns:a16="http://schemas.microsoft.com/office/drawing/2014/main" id="{145CE02E-9F21-492A-AFB4-1AC54DAE66AA}"/>
              </a:ext>
            </a:extLst>
          </p:cNvPr>
          <p:cNvSpPr/>
          <p:nvPr/>
        </p:nvSpPr>
        <p:spPr>
          <a:xfrm>
            <a:off x="1900155" y="2917487"/>
            <a:ext cx="24768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  <a:b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desempeño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C1DF0B7-5D24-4A2E-8085-340674A5B11A}"/>
              </a:ext>
            </a:extLst>
          </p:cNvPr>
          <p:cNvGrpSpPr/>
          <p:nvPr/>
        </p:nvGrpSpPr>
        <p:grpSpPr>
          <a:xfrm>
            <a:off x="4478105" y="1358785"/>
            <a:ext cx="2904270" cy="2170703"/>
            <a:chOff x="2954105" y="1358784"/>
            <a:chExt cx="2904270" cy="2170703"/>
          </a:xfrm>
        </p:grpSpPr>
        <p:sp>
          <p:nvSpPr>
            <p:cNvPr id="18" name="Rectángulo 21">
              <a:extLst>
                <a:ext uri="{FF2B5EF4-FFF2-40B4-BE49-F238E27FC236}">
                  <a16:creationId xmlns:a16="http://schemas.microsoft.com/office/drawing/2014/main" id="{75C071FA-8086-44FF-B77F-EB982B03A1D4}"/>
                </a:ext>
              </a:extLst>
            </p:cNvPr>
            <p:cNvSpPr/>
            <p:nvPr/>
          </p:nvSpPr>
          <p:spPr>
            <a:xfrm>
              <a:off x="3365199" y="1358784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Rediseño de procesos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Foco en competencias</a:t>
              </a:r>
            </a:p>
          </p:txBody>
        </p:sp>
        <p:sp>
          <p:nvSpPr>
            <p:cNvPr id="27" name="Rectángulo 21">
              <a:extLst>
                <a:ext uri="{FF2B5EF4-FFF2-40B4-BE49-F238E27FC236}">
                  <a16:creationId xmlns:a16="http://schemas.microsoft.com/office/drawing/2014/main" id="{8F509AB7-64DF-4260-B13F-2FBE07BABCE1}"/>
                </a:ext>
              </a:extLst>
            </p:cNvPr>
            <p:cNvSpPr/>
            <p:nvPr/>
          </p:nvSpPr>
          <p:spPr>
            <a:xfrm>
              <a:off x="3362855" y="2138136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Cambio organizativo</a:t>
              </a:r>
              <a:b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Trabajo por proyectos</a:t>
              </a:r>
            </a:p>
          </p:txBody>
        </p:sp>
        <p:sp>
          <p:nvSpPr>
            <p:cNvPr id="28" name="Rectángulo 21">
              <a:extLst>
                <a:ext uri="{FF2B5EF4-FFF2-40B4-BE49-F238E27FC236}">
                  <a16:creationId xmlns:a16="http://schemas.microsoft.com/office/drawing/2014/main" id="{F969ADF6-B621-486B-A744-D9A80C3C72B6}"/>
                </a:ext>
              </a:extLst>
            </p:cNvPr>
            <p:cNvSpPr/>
            <p:nvPr/>
          </p:nvSpPr>
          <p:spPr>
            <a:xfrm>
              <a:off x="3381575" y="2917487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Aprendizaje abierto</a:t>
              </a:r>
            </a:p>
            <a:p>
              <a:pPr algn="ctr"/>
              <a:r>
                <a:rPr lang="es-ES" sz="1200" b="1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Upskilling</a:t>
              </a:r>
              <a:r>
                <a:rPr lang="es-ES" sz="12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</a:t>
              </a:r>
              <a:r>
                <a:rPr lang="es-ES" sz="1200" b="1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reskilling</a:t>
              </a:r>
              <a:endParaRPr lang="es-E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C3A0DB20-C5CB-4648-B169-4BA7F25964F6}"/>
                </a:ext>
              </a:extLst>
            </p:cNvPr>
            <p:cNvSpPr/>
            <p:nvPr/>
          </p:nvSpPr>
          <p:spPr>
            <a:xfrm>
              <a:off x="2954105" y="1358784"/>
              <a:ext cx="309944" cy="21707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86943C9-6F74-4F74-8C9C-75DF1FFC2140}"/>
              </a:ext>
            </a:extLst>
          </p:cNvPr>
          <p:cNvGrpSpPr/>
          <p:nvPr/>
        </p:nvGrpSpPr>
        <p:grpSpPr>
          <a:xfrm>
            <a:off x="7467149" y="1358785"/>
            <a:ext cx="2887894" cy="2170703"/>
            <a:chOff x="5943149" y="1358784"/>
            <a:chExt cx="2887894" cy="2170703"/>
          </a:xfrm>
        </p:grpSpPr>
        <p:sp>
          <p:nvSpPr>
            <p:cNvPr id="15" name="Rectángulo 21">
              <a:extLst>
                <a:ext uri="{FF2B5EF4-FFF2-40B4-BE49-F238E27FC236}">
                  <a16:creationId xmlns:a16="http://schemas.microsoft.com/office/drawing/2014/main" id="{F8F5B9CE-389B-4ACA-9ADE-400C9485A6C7}"/>
                </a:ext>
              </a:extLst>
            </p:cNvPr>
            <p:cNvSpPr/>
            <p:nvPr/>
          </p:nvSpPr>
          <p:spPr>
            <a:xfrm>
              <a:off x="6354243" y="1358784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Transferencia del conocimiento</a:t>
              </a:r>
            </a:p>
          </p:txBody>
        </p:sp>
        <p:sp>
          <p:nvSpPr>
            <p:cNvPr id="16" name="Rectángulo 21">
              <a:extLst>
                <a:ext uri="{FF2B5EF4-FFF2-40B4-BE49-F238E27FC236}">
                  <a16:creationId xmlns:a16="http://schemas.microsoft.com/office/drawing/2014/main" id="{E1AD8F83-F255-404F-893F-0FDC6DE45618}"/>
                </a:ext>
              </a:extLst>
            </p:cNvPr>
            <p:cNvSpPr/>
            <p:nvPr/>
          </p:nvSpPr>
          <p:spPr>
            <a:xfrm>
              <a:off x="6354243" y="2138136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Comunidades</a:t>
              </a:r>
            </a:p>
          </p:txBody>
        </p:sp>
        <p:sp>
          <p:nvSpPr>
            <p:cNvPr id="17" name="Rectángulo 21">
              <a:extLst>
                <a:ext uri="{FF2B5EF4-FFF2-40B4-BE49-F238E27FC236}">
                  <a16:creationId xmlns:a16="http://schemas.microsoft.com/office/drawing/2014/main" id="{768910A4-4076-48A4-8C07-7A093C38BF70}"/>
                </a:ext>
              </a:extLst>
            </p:cNvPr>
            <p:cNvSpPr/>
            <p:nvPr/>
          </p:nvSpPr>
          <p:spPr>
            <a:xfrm>
              <a:off x="6354243" y="2917487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Innovación</a:t>
              </a:r>
            </a:p>
          </p:txBody>
        </p:sp>
        <p:sp>
          <p:nvSpPr>
            <p:cNvPr id="36" name="Flecha: a la derecha 35">
              <a:extLst>
                <a:ext uri="{FF2B5EF4-FFF2-40B4-BE49-F238E27FC236}">
                  <a16:creationId xmlns:a16="http://schemas.microsoft.com/office/drawing/2014/main" id="{3E4F9689-E2EC-4B03-B182-B36FF63F6B50}"/>
                </a:ext>
              </a:extLst>
            </p:cNvPr>
            <p:cNvSpPr/>
            <p:nvPr/>
          </p:nvSpPr>
          <p:spPr>
            <a:xfrm>
              <a:off x="5943149" y="1358784"/>
              <a:ext cx="309944" cy="21707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A53F00A-362E-4166-A06A-2D949B13D7A8}"/>
              </a:ext>
            </a:extLst>
          </p:cNvPr>
          <p:cNvGrpSpPr/>
          <p:nvPr/>
        </p:nvGrpSpPr>
        <p:grpSpPr>
          <a:xfrm>
            <a:off x="1903627" y="3678294"/>
            <a:ext cx="8451416" cy="2165070"/>
            <a:chOff x="379627" y="3678294"/>
            <a:chExt cx="8451416" cy="2165070"/>
          </a:xfrm>
        </p:grpSpPr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05F4BC44-5FD5-40D5-AEB1-7AFCDF7A1FD8}"/>
                </a:ext>
              </a:extLst>
            </p:cNvPr>
            <p:cNvSpPr/>
            <p:nvPr/>
          </p:nvSpPr>
          <p:spPr>
            <a:xfrm>
              <a:off x="379627" y="3678294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La Administración Pública como plataforma de aprendizaje</a:t>
              </a:r>
            </a:p>
          </p:txBody>
        </p:sp>
        <p:sp>
          <p:nvSpPr>
            <p:cNvPr id="48" name="Flecha: a la derecha 47">
              <a:extLst>
                <a:ext uri="{FF2B5EF4-FFF2-40B4-BE49-F238E27FC236}">
                  <a16:creationId xmlns:a16="http://schemas.microsoft.com/office/drawing/2014/main" id="{B4EB339A-4AF1-4860-9D45-E811D804B986}"/>
                </a:ext>
              </a:extLst>
            </p:cNvPr>
            <p:cNvSpPr/>
            <p:nvPr/>
          </p:nvSpPr>
          <p:spPr>
            <a:xfrm>
              <a:off x="379627" y="4310829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La Administración Pública como plataforma de investigación, innovación y desarrollo</a:t>
              </a:r>
            </a:p>
          </p:txBody>
        </p:sp>
        <p:sp>
          <p:nvSpPr>
            <p:cNvPr id="52" name="Flecha: a la derecha 51">
              <a:extLst>
                <a:ext uri="{FF2B5EF4-FFF2-40B4-BE49-F238E27FC236}">
                  <a16:creationId xmlns:a16="http://schemas.microsoft.com/office/drawing/2014/main" id="{59966493-CBF0-48EF-A6E3-0A952DA7B92F}"/>
                </a:ext>
              </a:extLst>
            </p:cNvPr>
            <p:cNvSpPr/>
            <p:nvPr/>
          </p:nvSpPr>
          <p:spPr>
            <a:xfrm>
              <a:off x="379627" y="4943364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La Administración Pública como vertebradora del ecosistema de gobernanza pública</a:t>
              </a:r>
            </a:p>
          </p:txBody>
        </p:sp>
      </p:grp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9CD1A113-38FC-E002-B14A-04B45C2CB4A6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13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42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B1322-9AF9-11A1-A21F-4B8E5FB1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2763"/>
            <a:ext cx="9972675" cy="612775"/>
          </a:xfrm>
        </p:spPr>
        <p:txBody>
          <a:bodyPr/>
          <a:lstStyle/>
          <a:p>
            <a:r>
              <a:rPr lang="es-ES" sz="2800" b="1" dirty="0">
                <a:solidFill>
                  <a:srgbClr val="C00000"/>
                </a:solidFill>
              </a:rPr>
              <a:t>Del sistema de gobierno al ecosistema de gobernanza</a:t>
            </a:r>
          </a:p>
        </p:txBody>
      </p:sp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088A2425-7528-7A36-CCC6-165C2EB7A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50312"/>
              </p:ext>
            </p:extLst>
          </p:nvPr>
        </p:nvGraphicFramePr>
        <p:xfrm>
          <a:off x="6312817" y="1304926"/>
          <a:ext cx="4356100" cy="507931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val="1658667980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3860939287"/>
                    </a:ext>
                  </a:extLst>
                </a:gridCol>
              </a:tblGrid>
              <a:tr h="551232"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educativo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 de aprendizaje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33795"/>
                  </a:ext>
                </a:extLst>
              </a:tr>
              <a:tr h="959026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Direcciones de centro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educativo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no-formal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 informal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773703"/>
                  </a:ext>
                </a:extLst>
              </a:tr>
              <a:tr h="1159952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Currículo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Inspección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Situaciones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Espacios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20385"/>
                  </a:ext>
                </a:extLst>
              </a:tr>
              <a:tr h="1590929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Normas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Acreditación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Homologación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Modelos</a:t>
                      </a:r>
                      <a:endParaRPr lang="es-E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Reconocimiento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Reputación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Interés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93304"/>
                  </a:ext>
                </a:extLst>
              </a:tr>
              <a:tr h="790286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Gobierno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Gobernanza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463371"/>
                  </a:ext>
                </a:extLst>
              </a:tr>
            </a:tbl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50AB10EE-4EA5-AA51-A921-8FAD450D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37" y="1304924"/>
            <a:ext cx="4849050" cy="541655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defRPr/>
            </a:pPr>
            <a:r>
              <a:rPr lang="es-ES" altLang="ca-ES" sz="2000" b="1" dirty="0">
                <a:solidFill>
                  <a:srgbClr val="C00000"/>
                </a:solidFill>
              </a:rPr>
              <a:t>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dirty="0"/>
              <a:t> Conjunto de elementos estructurados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dirty="0"/>
              <a:t> Actores definidos y jerarquizados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dirty="0"/>
              <a:t> Bajo unas normas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dirty="0"/>
              <a:t> Que funcionan como un todo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altLang="ca-ES" sz="2000" dirty="0"/>
          </a:p>
          <a:p>
            <a:pPr algn="just">
              <a:defRPr/>
            </a:pPr>
            <a:endParaRPr lang="es-ES" altLang="ca-ES" sz="2000" dirty="0"/>
          </a:p>
          <a:p>
            <a:pPr algn="just">
              <a:defRPr/>
            </a:pPr>
            <a:r>
              <a:rPr lang="es-ES" altLang="ca-ES" sz="2000" b="1" dirty="0">
                <a:solidFill>
                  <a:srgbClr val="C00000"/>
                </a:solidFill>
              </a:rPr>
              <a:t>Ecosistema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dirty="0"/>
              <a:t> Entorno/infraestructura de apoyo común, con servicios básicos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dirty="0"/>
              <a:t> Actores formales e informales conviviendo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dirty="0"/>
              <a:t> Servicios, soluciones y componentes especializados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dirty="0"/>
              <a:t> Instancias/aplicaciones específicas</a:t>
            </a:r>
            <a:endParaRPr lang="es-ES" altLang="ca-ES" sz="2000" dirty="0">
              <a:solidFill>
                <a:schemeClr val="tx1"/>
              </a:solidFill>
            </a:endParaRP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F56EEA84-ACD6-6F1C-4F05-B759DD3AB4B7}"/>
              </a:ext>
            </a:extLst>
          </p:cNvPr>
          <p:cNvSpPr txBox="1">
            <a:spLocks/>
          </p:cNvSpPr>
          <p:nvPr/>
        </p:nvSpPr>
        <p:spPr>
          <a:xfrm>
            <a:off x="11547836" y="0"/>
            <a:ext cx="59703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14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746675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20728"/>
              </p:ext>
            </p:extLst>
          </p:nvPr>
        </p:nvGraphicFramePr>
        <p:xfrm>
          <a:off x="695326" y="1223877"/>
          <a:ext cx="10764837" cy="5224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535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4038151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4038151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5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es-ES" sz="16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es-ES" sz="16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es-ES" sz="16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procedimiento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servicio y la política pública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es-ES" sz="16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Aplicar el procedimiento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es-ES" sz="16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Basada en les competencias del trabajador y las funciones que deberá realizar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kern="50" noProof="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Actualizar al trabajador cuando cambia el procedimiento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Desarrollar al trabajador para que adquiera nuevas competencias o mejore su desempeño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kern="1200" noProof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I+D+i</a:t>
                      </a: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</a:t>
                      </a:r>
                      <a:r>
                        <a:rPr lang="es-ES" sz="1400" kern="1200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comunidades de práctica y aprendizaje</a:t>
                      </a:r>
                      <a:endParaRPr lang="es-ES" sz="1400" kern="50" noProof="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495482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Jerárquica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proyectos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es-ES" sz="16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Interoperabilidad de datos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entre unidades y administracions</a:t>
                      </a:r>
                      <a:endParaRPr lang="es-ES" sz="16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Competenciales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colaboración y complementariedad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es-ES" sz="16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base a la antigüedad y a formación generalista. A menudo va acompañada de movilidad horizontal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base a la capacidad. Requiere adquirir competencias específicas. Generalmente se progresa dentro del </a:t>
                      </a: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mismo ámbito </a:t>
                      </a:r>
                      <a:r>
                        <a:rPr lang="es-ES" sz="14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funcional.</a:t>
                      </a:r>
                      <a:endParaRPr lang="es-ES" sz="1400" kern="50" noProof="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es-ES" sz="16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Fácil y relativamente rápida: el procedimiento es genérico</a:t>
                      </a:r>
                      <a:endParaRPr lang="es-ES" sz="14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Difícil y lenta: requiere competencias específicas</a:t>
                      </a:r>
                      <a:endParaRPr lang="es-ES" sz="1400" kern="50" noProof="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7CDB1322-9AF9-11A1-A21F-4B8E5FB1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16479"/>
            <a:ext cx="9361488" cy="609059"/>
          </a:xfrm>
        </p:spPr>
        <p:txBody>
          <a:bodyPr/>
          <a:lstStyle/>
          <a:p>
            <a:r>
              <a:rPr lang="es-ES" sz="2800" b="1" dirty="0">
                <a:solidFill>
                  <a:srgbClr val="C00000"/>
                </a:solidFill>
              </a:rPr>
              <a:t>Paradigma: de función pública a servicio público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D8CB8565-96B6-0E51-D0B3-0F0F1A9CC034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15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984134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866073"/>
          </a:xfrm>
        </p:spPr>
        <p:txBody>
          <a:bodyPr/>
          <a:lstStyle/>
          <a:p>
            <a:pPr algn="l"/>
            <a:r>
              <a:rPr lang="es-ES" altLang="ca-ES" sz="2800" b="1" dirty="0">
                <a:solidFill>
                  <a:srgbClr val="C00000"/>
                </a:solidFill>
              </a:rPr>
              <a:t>Modelo de Aprendizaje y Desarrollo de la Escola </a:t>
            </a:r>
            <a:r>
              <a:rPr lang="es-ES" altLang="ca-ES" sz="2800" b="1" dirty="0" err="1">
                <a:solidFill>
                  <a:srgbClr val="C00000"/>
                </a:solidFill>
              </a:rPr>
              <a:t>d’Administració</a:t>
            </a:r>
            <a:r>
              <a:rPr lang="es-ES" altLang="ca-ES" sz="2800" b="1" dirty="0">
                <a:solidFill>
                  <a:srgbClr val="C00000"/>
                </a:solidFill>
              </a:rPr>
              <a:t> Pública de Catalunya</a:t>
            </a:r>
          </a:p>
        </p:txBody>
      </p:sp>
      <p:sp>
        <p:nvSpPr>
          <p:cNvPr id="9" name="Google Shape;168;g1bf018ac712_0_575">
            <a:extLst>
              <a:ext uri="{FF2B5EF4-FFF2-40B4-BE49-F238E27FC236}">
                <a16:creationId xmlns:a16="http://schemas.microsoft.com/office/drawing/2014/main" id="{8E7052E3-6022-EB9E-CA10-55EACFA1E58F}"/>
              </a:ext>
            </a:extLst>
          </p:cNvPr>
          <p:cNvSpPr/>
          <p:nvPr/>
        </p:nvSpPr>
        <p:spPr>
          <a:xfrm>
            <a:off x="3938942" y="3532497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900" b="1" dirty="0">
                <a:latin typeface="Arial" panose="020B0604020202020204" pitchFamily="34" charset="0"/>
              </a:rPr>
              <a:t>NIVEL 1 - ADQUISICIÓN</a:t>
            </a:r>
          </a:p>
          <a:p>
            <a:pPr algn="ctr"/>
            <a:r>
              <a:rPr lang="es-ES" sz="700" b="1" dirty="0">
                <a:latin typeface="Arial" panose="020B0604020202020204" pitchFamily="34" charset="0"/>
              </a:rPr>
              <a:t>Aprendizaje autónomo y conocimiento abierto</a:t>
            </a:r>
          </a:p>
        </p:txBody>
      </p:sp>
      <p:sp>
        <p:nvSpPr>
          <p:cNvPr id="10" name="Google Shape;169;g1bf018ac712_0_575">
            <a:extLst>
              <a:ext uri="{FF2B5EF4-FFF2-40B4-BE49-F238E27FC236}">
                <a16:creationId xmlns:a16="http://schemas.microsoft.com/office/drawing/2014/main" id="{EA159607-3318-E09A-BF66-F08ADCEB28A3}"/>
              </a:ext>
            </a:extLst>
          </p:cNvPr>
          <p:cNvSpPr/>
          <p:nvPr/>
        </p:nvSpPr>
        <p:spPr>
          <a:xfrm>
            <a:off x="6013117" y="3526097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900" b="1" dirty="0">
                <a:latin typeface="Arial" panose="020B0604020202020204" pitchFamily="34" charset="0"/>
              </a:rPr>
              <a:t>NIVEL 2 - APLICACIÓN</a:t>
            </a:r>
          </a:p>
          <a:p>
            <a:pPr algn="ctr"/>
            <a:r>
              <a:rPr lang="es-ES" sz="700" b="1" dirty="0">
                <a:latin typeface="Arial" panose="020B0604020202020204" pitchFamily="34" charset="0"/>
              </a:rPr>
              <a:t>Competencias profesionales y aprendizaje colaborativo</a:t>
            </a:r>
          </a:p>
        </p:txBody>
      </p:sp>
      <p:sp>
        <p:nvSpPr>
          <p:cNvPr id="11" name="Google Shape;170;g1bf018ac712_0_575">
            <a:extLst>
              <a:ext uri="{FF2B5EF4-FFF2-40B4-BE49-F238E27FC236}">
                <a16:creationId xmlns:a16="http://schemas.microsoft.com/office/drawing/2014/main" id="{7DAB2AF0-E6C5-C9DD-9DB7-C323A189CE28}"/>
              </a:ext>
            </a:extLst>
          </p:cNvPr>
          <p:cNvSpPr/>
          <p:nvPr/>
        </p:nvSpPr>
        <p:spPr>
          <a:xfrm>
            <a:off x="8087292" y="3526097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900" b="1" dirty="0">
                <a:latin typeface="Arial" panose="020B0604020202020204" pitchFamily="34" charset="0"/>
              </a:rPr>
              <a:t>NIVEL 3 - TRANSFORMACIÓN</a:t>
            </a:r>
          </a:p>
          <a:p>
            <a:pPr algn="ctr"/>
            <a:r>
              <a:rPr lang="es-ES" sz="700" b="1" dirty="0">
                <a:latin typeface="Arial" panose="020B0604020202020204" pitchFamily="34" charset="0"/>
              </a:rPr>
              <a:t>Investigación y aprendizaje basado en retos</a:t>
            </a:r>
          </a:p>
        </p:txBody>
      </p:sp>
      <p:sp>
        <p:nvSpPr>
          <p:cNvPr id="12" name="Google Shape;171;g1bf018ac712_0_575">
            <a:extLst>
              <a:ext uri="{FF2B5EF4-FFF2-40B4-BE49-F238E27FC236}">
                <a16:creationId xmlns:a16="http://schemas.microsoft.com/office/drawing/2014/main" id="{C0D1F704-6DD1-20CD-2DB6-9D31256000FD}"/>
              </a:ext>
            </a:extLst>
          </p:cNvPr>
          <p:cNvSpPr/>
          <p:nvPr/>
        </p:nvSpPr>
        <p:spPr>
          <a:xfrm>
            <a:off x="2087680" y="4027737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900" b="1" dirty="0">
                <a:latin typeface="Arial" panose="020B0604020202020204" pitchFamily="34" charset="0"/>
              </a:rPr>
              <a:t>CAPA 1 </a:t>
            </a:r>
          </a:p>
          <a:p>
            <a:r>
              <a:rPr lang="es-ES" sz="900" b="1" dirty="0">
                <a:latin typeface="Arial" panose="020B0604020202020204" pitchFamily="34" charset="0"/>
              </a:rPr>
              <a:t>APRENDIBILIDAD</a:t>
            </a:r>
          </a:p>
          <a:p>
            <a:endParaRPr lang="es-ES" sz="900" b="1" dirty="0">
              <a:latin typeface="Arial" panose="020B0604020202020204" pitchFamily="34" charset="0"/>
            </a:endParaRPr>
          </a:p>
          <a:p>
            <a:r>
              <a:rPr lang="es-ES" sz="900" b="1" dirty="0">
                <a:latin typeface="Arial" panose="020B0604020202020204" pitchFamily="34" charset="0"/>
              </a:rPr>
              <a:t>Comprender</a:t>
            </a:r>
            <a:endParaRPr lang="es-ES" sz="700" b="1" dirty="0">
              <a:latin typeface="Arial" panose="020B0604020202020204" pitchFamily="34" charset="0"/>
            </a:endParaRPr>
          </a:p>
        </p:txBody>
      </p:sp>
      <p:sp>
        <p:nvSpPr>
          <p:cNvPr id="13" name="Google Shape;172;g1bf018ac712_0_575">
            <a:extLst>
              <a:ext uri="{FF2B5EF4-FFF2-40B4-BE49-F238E27FC236}">
                <a16:creationId xmlns:a16="http://schemas.microsoft.com/office/drawing/2014/main" id="{1FEC1A99-263A-09F0-F203-42939A579487}"/>
              </a:ext>
            </a:extLst>
          </p:cNvPr>
          <p:cNvSpPr/>
          <p:nvPr/>
        </p:nvSpPr>
        <p:spPr>
          <a:xfrm>
            <a:off x="2087680" y="4811405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900" b="1" dirty="0">
                <a:latin typeface="Arial" panose="020B0604020202020204" pitchFamily="34" charset="0"/>
              </a:rPr>
              <a:t>CAPA 2</a:t>
            </a:r>
          </a:p>
          <a:p>
            <a:r>
              <a:rPr lang="es-ES" sz="900" b="1" dirty="0">
                <a:latin typeface="Arial" panose="020B0604020202020204" pitchFamily="34" charset="0"/>
              </a:rPr>
              <a:t>ACCIONES E INSTRUMENTOS</a:t>
            </a:r>
          </a:p>
          <a:p>
            <a:endParaRPr lang="es-ES" sz="900" b="1" dirty="0">
              <a:latin typeface="Arial" panose="020B0604020202020204" pitchFamily="34" charset="0"/>
            </a:endParaRPr>
          </a:p>
          <a:p>
            <a:r>
              <a:rPr lang="es-ES" sz="900" b="1" dirty="0">
                <a:latin typeface="Arial" panose="020B0604020202020204" pitchFamily="34" charset="0"/>
              </a:rPr>
              <a:t>Poder</a:t>
            </a:r>
            <a:endParaRPr lang="es-ES" sz="700" b="1" dirty="0">
              <a:latin typeface="Arial" panose="020B0604020202020204" pitchFamily="34" charset="0"/>
            </a:endParaRPr>
          </a:p>
        </p:txBody>
      </p:sp>
      <p:sp>
        <p:nvSpPr>
          <p:cNvPr id="14" name="Google Shape;173;g1bf018ac712_0_575">
            <a:extLst>
              <a:ext uri="{FF2B5EF4-FFF2-40B4-BE49-F238E27FC236}">
                <a16:creationId xmlns:a16="http://schemas.microsoft.com/office/drawing/2014/main" id="{81EC1D31-E028-422A-F071-8DBEB05E846E}"/>
              </a:ext>
            </a:extLst>
          </p:cNvPr>
          <p:cNvSpPr/>
          <p:nvPr/>
        </p:nvSpPr>
        <p:spPr>
          <a:xfrm>
            <a:off x="2087680" y="5603385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900" b="1" dirty="0">
                <a:latin typeface="Arial" panose="020B0604020202020204" pitchFamily="34" charset="0"/>
              </a:rPr>
              <a:t>CAPA 3 </a:t>
            </a:r>
          </a:p>
          <a:p>
            <a:r>
              <a:rPr lang="es-ES" sz="900" b="1" dirty="0">
                <a:latin typeface="Arial" panose="020B0604020202020204" pitchFamily="34" charset="0"/>
              </a:rPr>
              <a:t>ENTORNO</a:t>
            </a:r>
          </a:p>
          <a:p>
            <a:endParaRPr lang="es-ES" sz="900" b="1" dirty="0">
              <a:latin typeface="Arial" panose="020B0604020202020204" pitchFamily="34" charset="0"/>
            </a:endParaRPr>
          </a:p>
          <a:p>
            <a:r>
              <a:rPr lang="es-ES" sz="900" b="1" dirty="0">
                <a:latin typeface="Arial" panose="020B0604020202020204" pitchFamily="34" charset="0"/>
              </a:rPr>
              <a:t>Hacer</a:t>
            </a:r>
            <a:endParaRPr lang="es-ES" sz="700" b="1" dirty="0">
              <a:latin typeface="Arial" panose="020B0604020202020204" pitchFamily="34" charset="0"/>
            </a:endParaRPr>
          </a:p>
        </p:txBody>
      </p:sp>
      <p:graphicFrame>
        <p:nvGraphicFramePr>
          <p:cNvPr id="20" name="Google Shape;176;g1bf018ac712_0_575">
            <a:extLst>
              <a:ext uri="{FF2B5EF4-FFF2-40B4-BE49-F238E27FC236}">
                <a16:creationId xmlns:a16="http://schemas.microsoft.com/office/drawing/2014/main" id="{6F379844-9E5A-E54F-CFB7-49A252E39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367941"/>
              </p:ext>
            </p:extLst>
          </p:nvPr>
        </p:nvGraphicFramePr>
        <p:xfrm>
          <a:off x="3793736" y="4793895"/>
          <a:ext cx="6159600" cy="64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Acciones y recursos de autoaprendizaje</a:t>
                      </a:r>
                    </a:p>
                  </a:txBody>
                  <a:tcPr marL="63500" marR="63500" marT="63475" marB="63475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Formación personalizada e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itinerarios de aprendizaje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Ideación, prototipado, 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pilotado y validación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Google Shape;176;g1bf018ac712_0_575">
            <a:extLst>
              <a:ext uri="{FF2B5EF4-FFF2-40B4-BE49-F238E27FC236}">
                <a16:creationId xmlns:a16="http://schemas.microsoft.com/office/drawing/2014/main" id="{F479FA12-918A-498E-A4FF-23C75D02D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685154"/>
              </p:ext>
            </p:extLst>
          </p:nvPr>
        </p:nvGraphicFramePr>
        <p:xfrm>
          <a:off x="3793736" y="5606563"/>
          <a:ext cx="6159600" cy="64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Acceso a redes 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de personas expertas</a:t>
                      </a:r>
                    </a:p>
                  </a:txBody>
                  <a:tcPr marL="63500" marR="63500" marT="63475" marB="63475" anchor="ctr">
                    <a:lnL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Proyectos y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desarrollo profesional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Generación de nuevo conocimiento 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en red</a:t>
                      </a:r>
                      <a:endParaRPr lang="ca-ES" sz="1050" b="1" dirty="0"/>
                    </a:p>
                  </a:txBody>
                  <a:tcPr marL="63500" marR="63500" marT="63475" marB="63475" anchor="ctr">
                    <a:lnL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Google Shape;176;g1bf018ac712_0_575">
            <a:extLst>
              <a:ext uri="{FF2B5EF4-FFF2-40B4-BE49-F238E27FC236}">
                <a16:creationId xmlns:a16="http://schemas.microsoft.com/office/drawing/2014/main" id="{98226406-0342-8082-B6BF-6F8F8603A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155597"/>
              </p:ext>
            </p:extLst>
          </p:nvPr>
        </p:nvGraphicFramePr>
        <p:xfrm>
          <a:off x="3793736" y="4060917"/>
          <a:ext cx="6159600" cy="64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Aprender a aprender</a:t>
                      </a:r>
                    </a:p>
                  </a:txBody>
                  <a:tcPr marL="63500" marR="63500" marT="63475" marB="63475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Mentalidad de crecimiento</a:t>
                      </a:r>
                      <a:endParaRPr lang="es-ES" sz="1050" dirty="0">
                        <a:solidFill>
                          <a:schemeClr val="dk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Interrogación e investigación</a:t>
                      </a:r>
                      <a:endParaRPr lang="es-ES" sz="900" dirty="0">
                        <a:solidFill>
                          <a:schemeClr val="dk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Google Shape;167;g1bf018ac712_0_575">
            <a:extLst>
              <a:ext uri="{FF2B5EF4-FFF2-40B4-BE49-F238E27FC236}">
                <a16:creationId xmlns:a16="http://schemas.microsoft.com/office/drawing/2014/main" id="{31BF1A16-596D-AD84-08BD-C4089C576CD0}"/>
              </a:ext>
            </a:extLst>
          </p:cNvPr>
          <p:cNvSpPr/>
          <p:nvPr/>
        </p:nvSpPr>
        <p:spPr>
          <a:xfrm>
            <a:off x="2087678" y="1566655"/>
            <a:ext cx="8001214" cy="6003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endParaRPr sz="900" b="1"/>
          </a:p>
        </p:txBody>
      </p:sp>
      <p:sp>
        <p:nvSpPr>
          <p:cNvPr id="23" name="Google Shape;165;g1bf018ac712_0_575">
            <a:extLst>
              <a:ext uri="{FF2B5EF4-FFF2-40B4-BE49-F238E27FC236}">
                <a16:creationId xmlns:a16="http://schemas.microsoft.com/office/drawing/2014/main" id="{0689A401-2AC5-7D0F-85A4-0A7CEFD42B67}"/>
              </a:ext>
            </a:extLst>
          </p:cNvPr>
          <p:cNvSpPr txBox="1"/>
          <p:nvPr/>
        </p:nvSpPr>
        <p:spPr>
          <a:xfrm>
            <a:off x="2187952" y="1681104"/>
            <a:ext cx="3578110" cy="3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algn="ctr"/>
            <a:r>
              <a:rPr lang="ca-ES" sz="900" b="1" dirty="0">
                <a:solidFill>
                  <a:srgbClr val="C00000"/>
                </a:solidFill>
              </a:rPr>
              <a:t>ÁREAAS DE CONOCIMIENTO</a:t>
            </a:r>
          </a:p>
          <a:p>
            <a:pPr algn="ctr"/>
            <a:r>
              <a:rPr lang="ca-ES" sz="900" b="1" dirty="0">
                <a:solidFill>
                  <a:srgbClr val="C00000"/>
                </a:solidFill>
              </a:rPr>
              <a:t>ESTRATEGIAS DE APRENDIZAJE Y DESARROLLO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4" name="Google Shape;167;g1bf018ac712_0_575">
            <a:extLst>
              <a:ext uri="{FF2B5EF4-FFF2-40B4-BE49-F238E27FC236}">
                <a16:creationId xmlns:a16="http://schemas.microsoft.com/office/drawing/2014/main" id="{73471226-32BC-2DF6-EB7E-688181B4AB00}"/>
              </a:ext>
            </a:extLst>
          </p:cNvPr>
          <p:cNvSpPr/>
          <p:nvPr/>
        </p:nvSpPr>
        <p:spPr>
          <a:xfrm>
            <a:off x="5855698" y="1624486"/>
            <a:ext cx="4148350" cy="48470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endParaRPr sz="900" b="1"/>
          </a:p>
        </p:txBody>
      </p:sp>
      <p:sp>
        <p:nvSpPr>
          <p:cNvPr id="25" name="Google Shape;165;g1bf018ac712_0_575">
            <a:extLst>
              <a:ext uri="{FF2B5EF4-FFF2-40B4-BE49-F238E27FC236}">
                <a16:creationId xmlns:a16="http://schemas.microsoft.com/office/drawing/2014/main" id="{F956D631-5F1C-A793-5ECF-8B8F083C6D69}"/>
              </a:ext>
            </a:extLst>
          </p:cNvPr>
          <p:cNvSpPr txBox="1"/>
          <p:nvPr/>
        </p:nvSpPr>
        <p:spPr>
          <a:xfrm>
            <a:off x="5965980" y="1750275"/>
            <a:ext cx="1807989" cy="23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algn="ctr"/>
            <a:r>
              <a:rPr lang="ca-ES" sz="900" b="1" dirty="0">
                <a:solidFill>
                  <a:srgbClr val="C00000"/>
                </a:solidFill>
              </a:rPr>
              <a:t>PERFILES PROFESIONALES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26" name="Google Shape;167;g1bf018ac712_0_575">
            <a:extLst>
              <a:ext uri="{FF2B5EF4-FFF2-40B4-BE49-F238E27FC236}">
                <a16:creationId xmlns:a16="http://schemas.microsoft.com/office/drawing/2014/main" id="{ECC39261-4B9B-4660-C079-E2E57CFC0BA2}"/>
              </a:ext>
            </a:extLst>
          </p:cNvPr>
          <p:cNvSpPr/>
          <p:nvPr/>
        </p:nvSpPr>
        <p:spPr>
          <a:xfrm>
            <a:off x="7773970" y="1679640"/>
            <a:ext cx="2141659" cy="37439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endParaRPr sz="900" b="1"/>
          </a:p>
        </p:txBody>
      </p:sp>
      <p:sp>
        <p:nvSpPr>
          <p:cNvPr id="27" name="Google Shape;165;g1bf018ac712_0_575">
            <a:extLst>
              <a:ext uri="{FF2B5EF4-FFF2-40B4-BE49-F238E27FC236}">
                <a16:creationId xmlns:a16="http://schemas.microsoft.com/office/drawing/2014/main" id="{50FAB03D-C8A2-F042-C332-0939A42267F3}"/>
              </a:ext>
            </a:extLst>
          </p:cNvPr>
          <p:cNvSpPr txBox="1"/>
          <p:nvPr/>
        </p:nvSpPr>
        <p:spPr>
          <a:xfrm>
            <a:off x="7794470" y="1750275"/>
            <a:ext cx="2121158" cy="23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algn="ctr"/>
            <a:r>
              <a:rPr lang="ca-ES" sz="900" b="1" dirty="0">
                <a:solidFill>
                  <a:srgbClr val="C00000"/>
                </a:solidFill>
              </a:rPr>
              <a:t>MARCOS COMPETENCIALES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2EC93791-5D98-1431-D87B-98C171448D1B}"/>
              </a:ext>
            </a:extLst>
          </p:cNvPr>
          <p:cNvSpPr/>
          <p:nvPr/>
        </p:nvSpPr>
        <p:spPr>
          <a:xfrm>
            <a:off x="5285296" y="2261286"/>
            <a:ext cx="1564849" cy="23168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Principis i atributs">
            <a:extLst>
              <a:ext uri="{FF2B5EF4-FFF2-40B4-BE49-F238E27FC236}">
                <a16:creationId xmlns:a16="http://schemas.microsoft.com/office/drawing/2014/main" id="{03F68953-C07D-FD85-C49A-6E5414F5F6F1}"/>
              </a:ext>
            </a:extLst>
          </p:cNvPr>
          <p:cNvGrpSpPr/>
          <p:nvPr/>
        </p:nvGrpSpPr>
        <p:grpSpPr>
          <a:xfrm>
            <a:off x="1981200" y="2617056"/>
            <a:ext cx="8064802" cy="879763"/>
            <a:chOff x="461219" y="1055645"/>
            <a:chExt cx="8064802" cy="879763"/>
          </a:xfrm>
        </p:grpSpPr>
        <p:sp>
          <p:nvSpPr>
            <p:cNvPr id="4" name="CuadroTexto 112">
              <a:extLst>
                <a:ext uri="{FF2B5EF4-FFF2-40B4-BE49-F238E27FC236}">
                  <a16:creationId xmlns:a16="http://schemas.microsoft.com/office/drawing/2014/main" id="{4DEB44B1-FBF3-7ADD-7A92-BC2CCCBEB3D2}"/>
                </a:ext>
              </a:extLst>
            </p:cNvPr>
            <p:cNvSpPr txBox="1"/>
            <p:nvPr/>
          </p:nvSpPr>
          <p:spPr>
            <a:xfrm>
              <a:off x="2090075" y="1257443"/>
              <a:ext cx="92333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EMPODERADOR</a:t>
              </a:r>
            </a:p>
          </p:txBody>
        </p:sp>
        <p:sp>
          <p:nvSpPr>
            <p:cNvPr id="16" name="CuadroTexto 112">
              <a:extLst>
                <a:ext uri="{FF2B5EF4-FFF2-40B4-BE49-F238E27FC236}">
                  <a16:creationId xmlns:a16="http://schemas.microsoft.com/office/drawing/2014/main" id="{1DD42680-7551-CB57-BEAF-D58693E9D491}"/>
                </a:ext>
              </a:extLst>
            </p:cNvPr>
            <p:cNvSpPr txBox="1"/>
            <p:nvPr/>
          </p:nvSpPr>
          <p:spPr>
            <a:xfrm>
              <a:off x="3357209" y="1257443"/>
              <a:ext cx="95935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COMPETENCIAL</a:t>
              </a:r>
            </a:p>
          </p:txBody>
        </p:sp>
        <p:sp>
          <p:nvSpPr>
            <p:cNvPr id="17" name="CuadroTexto 112">
              <a:extLst>
                <a:ext uri="{FF2B5EF4-FFF2-40B4-BE49-F238E27FC236}">
                  <a16:creationId xmlns:a16="http://schemas.microsoft.com/office/drawing/2014/main" id="{A7455C9B-BF68-8E02-D96B-D275E5F023CA}"/>
                </a:ext>
              </a:extLst>
            </p:cNvPr>
            <p:cNvSpPr txBox="1"/>
            <p:nvPr/>
          </p:nvSpPr>
          <p:spPr>
            <a:xfrm>
              <a:off x="4684337" y="1257443"/>
              <a:ext cx="86943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EXPERIENCIAL</a:t>
              </a:r>
            </a:p>
          </p:txBody>
        </p:sp>
        <p:sp>
          <p:nvSpPr>
            <p:cNvPr id="18" name="CuadroTexto 112">
              <a:extLst>
                <a:ext uri="{FF2B5EF4-FFF2-40B4-BE49-F238E27FC236}">
                  <a16:creationId xmlns:a16="http://schemas.microsoft.com/office/drawing/2014/main" id="{12F25FD1-3ECC-C41C-40D1-099D281BA9CF}"/>
                </a:ext>
              </a:extLst>
            </p:cNvPr>
            <p:cNvSpPr txBox="1"/>
            <p:nvPr/>
          </p:nvSpPr>
          <p:spPr>
            <a:xfrm>
              <a:off x="5924211" y="1257443"/>
              <a:ext cx="51342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SOCIAL</a:t>
              </a:r>
            </a:p>
          </p:txBody>
        </p:sp>
        <p:sp>
          <p:nvSpPr>
            <p:cNvPr id="19" name="CuadroTexto 112">
              <a:extLst>
                <a:ext uri="{FF2B5EF4-FFF2-40B4-BE49-F238E27FC236}">
                  <a16:creationId xmlns:a16="http://schemas.microsoft.com/office/drawing/2014/main" id="{C60CE988-99DD-D67C-43CE-23501528F20D}"/>
                </a:ext>
              </a:extLst>
            </p:cNvPr>
            <p:cNvSpPr txBox="1"/>
            <p:nvPr/>
          </p:nvSpPr>
          <p:spPr>
            <a:xfrm>
              <a:off x="6904241" y="1257443"/>
              <a:ext cx="115362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TRANSFORMADOR</a:t>
              </a:r>
            </a:p>
          </p:txBody>
        </p:sp>
        <p:pic>
          <p:nvPicPr>
            <p:cNvPr id="21" name="Imagen 5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CB527728-5E88-41AD-A12D-A34FA56EF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2911" y="1184253"/>
              <a:ext cx="383533" cy="383533"/>
            </a:xfrm>
            <a:prstGeom prst="rect">
              <a:avLst/>
            </a:prstGeom>
          </p:spPr>
        </p:pic>
        <p:pic>
          <p:nvPicPr>
            <p:cNvPr id="39" name="Imagen 6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9ED5546A-E612-1A8C-6020-C572AB615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8925" y="1184253"/>
              <a:ext cx="396511" cy="396511"/>
            </a:xfrm>
            <a:prstGeom prst="rect">
              <a:avLst/>
            </a:prstGeom>
          </p:spPr>
        </p:pic>
        <p:pic>
          <p:nvPicPr>
            <p:cNvPr id="40" name="Imagen 7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CFD16E3C-9C38-1B29-8C97-39F884024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2773" y="1184253"/>
              <a:ext cx="390293" cy="390293"/>
            </a:xfrm>
            <a:prstGeom prst="rect">
              <a:avLst/>
            </a:prstGeom>
          </p:spPr>
        </p:pic>
        <p:pic>
          <p:nvPicPr>
            <p:cNvPr id="41" name="Imagen 8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B9E91753-4450-795B-37DC-4CC728798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2149" y="1184253"/>
              <a:ext cx="426791" cy="426791"/>
            </a:xfrm>
            <a:prstGeom prst="rect">
              <a:avLst/>
            </a:prstGeom>
          </p:spPr>
        </p:pic>
        <p:pic>
          <p:nvPicPr>
            <p:cNvPr id="42" name="Imagen 9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1B0600D2-F707-EA09-29ED-25E229959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4827" y="1184253"/>
              <a:ext cx="356578" cy="356578"/>
            </a:xfrm>
            <a:prstGeom prst="rect">
              <a:avLst/>
            </a:prstGeom>
          </p:spPr>
        </p:pic>
        <p:sp>
          <p:nvSpPr>
            <p:cNvPr id="43" name="Google Shape;191;g1b7f36ead82_0_0">
              <a:extLst>
                <a:ext uri="{FF2B5EF4-FFF2-40B4-BE49-F238E27FC236}">
                  <a16:creationId xmlns:a16="http://schemas.microsoft.com/office/drawing/2014/main" id="{235915B3-1F73-A1AC-2281-CCD032B484A1}"/>
                </a:ext>
              </a:extLst>
            </p:cNvPr>
            <p:cNvSpPr txBox="1"/>
            <p:nvPr/>
          </p:nvSpPr>
          <p:spPr>
            <a:xfrm>
              <a:off x="3838999" y="1702285"/>
              <a:ext cx="2237400" cy="233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46775" rIns="93600" bIns="46775" anchor="t" anchorCtr="0">
              <a:spAutoFit/>
            </a:bodyPr>
            <a:lstStyle/>
            <a:p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ATRIBUTOS BÁSICOS DEL MODELO</a:t>
              </a:r>
              <a:endParaRPr lang="es-E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Google Shape;192;g1b7f36ead82_0_0">
              <a:extLst>
                <a:ext uri="{FF2B5EF4-FFF2-40B4-BE49-F238E27FC236}">
                  <a16:creationId xmlns:a16="http://schemas.microsoft.com/office/drawing/2014/main" id="{A62987FF-DEB7-A9C1-B22C-D5DBFC13B391}"/>
                </a:ext>
              </a:extLst>
            </p:cNvPr>
            <p:cNvSpPr txBox="1"/>
            <p:nvPr/>
          </p:nvSpPr>
          <p:spPr>
            <a:xfrm>
              <a:off x="461219" y="1702285"/>
              <a:ext cx="1548802" cy="232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46775" rIns="93600" bIns="46775" anchor="t" anchorCtr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PRINCIPIOS RECTORES</a:t>
              </a:r>
              <a:endParaRPr lang="es-ES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Google Shape;193;g1b7f36ead82_0_0">
              <a:extLst>
                <a:ext uri="{FF2B5EF4-FFF2-40B4-BE49-F238E27FC236}">
                  <a16:creationId xmlns:a16="http://schemas.microsoft.com/office/drawing/2014/main" id="{4DE094AA-0B09-512F-84D6-CD2042C4EF00}"/>
                </a:ext>
              </a:extLst>
            </p:cNvPr>
            <p:cNvSpPr/>
            <p:nvPr/>
          </p:nvSpPr>
          <p:spPr>
            <a:xfrm>
              <a:off x="563537" y="1055645"/>
              <a:ext cx="1259700" cy="60036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r>
                <a:rPr lang="es-ES" sz="900" b="1" dirty="0">
                  <a:latin typeface="Arial" panose="020B0604020202020204" pitchFamily="34" charset="0"/>
                </a:rPr>
                <a:t>INTEGRIDAD</a:t>
              </a:r>
            </a:p>
            <a:p>
              <a:r>
                <a:rPr lang="es-ES" sz="900" b="1" dirty="0">
                  <a:latin typeface="Arial" panose="020B0604020202020204" pitchFamily="34" charset="0"/>
                </a:rPr>
                <a:t>DIGITALIZACIÓN</a:t>
              </a:r>
            </a:p>
            <a:p>
              <a:r>
                <a:rPr lang="es-ES" sz="900" b="1" dirty="0">
                  <a:latin typeface="Arial" panose="020B0604020202020204" pitchFamily="34" charset="0"/>
                </a:rPr>
                <a:t>INNOVACIÓN</a:t>
              </a:r>
            </a:p>
          </p:txBody>
        </p:sp>
        <p:sp>
          <p:nvSpPr>
            <p:cNvPr id="46" name="Google Shape;194;g1b7f36ead82_0_0">
              <a:extLst>
                <a:ext uri="{FF2B5EF4-FFF2-40B4-BE49-F238E27FC236}">
                  <a16:creationId xmlns:a16="http://schemas.microsoft.com/office/drawing/2014/main" id="{89767166-D368-5472-1245-6093D209154C}"/>
                </a:ext>
              </a:extLst>
            </p:cNvPr>
            <p:cNvSpPr/>
            <p:nvPr/>
          </p:nvSpPr>
          <p:spPr>
            <a:xfrm>
              <a:off x="2010021" y="1055645"/>
              <a:ext cx="6516000" cy="60036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endParaRPr lang="es-ES" sz="9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44A00F3-8D06-0F80-F7BB-EBD8A21D8349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16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4305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ca-ES" altLang="ca-ES">
              <a:solidFill>
                <a:srgbClr val="898989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0" y="1520824"/>
            <a:ext cx="10812544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 err="1">
                <a:solidFill>
                  <a:schemeClr val="bg1"/>
                </a:solidFill>
              </a:rPr>
              <a:t>Cómo</a:t>
            </a:r>
            <a:endParaRPr lang="ca-ES" sz="9600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B668B31-20BF-6ABF-BDB3-B9B0046C7D27}"/>
              </a:ext>
            </a:extLst>
          </p:cNvPr>
          <p:cNvSpPr txBox="1">
            <a:spLocks/>
          </p:cNvSpPr>
          <p:nvPr/>
        </p:nvSpPr>
        <p:spPr>
          <a:xfrm>
            <a:off x="0" y="3429001"/>
            <a:ext cx="10821970" cy="12372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ca-ES" sz="3200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8A24D52C-FC4B-980E-FB5F-6C4EBE5094CA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17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721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9C6CAFA-B15E-4F7B-A77B-F39277AC663F}"/>
              </a:ext>
            </a:extLst>
          </p:cNvPr>
          <p:cNvSpPr txBox="1">
            <a:spLocks/>
          </p:cNvSpPr>
          <p:nvPr/>
        </p:nvSpPr>
        <p:spPr bwMode="auto">
          <a:xfrm>
            <a:off x="0" y="1520825"/>
            <a:ext cx="10812544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a-ES" altLang="es-ES" sz="5400" dirty="0"/>
              <a:t>Un problema </a:t>
            </a:r>
            <a:r>
              <a:rPr lang="ca-ES" altLang="es-ES" sz="5400" dirty="0" err="1"/>
              <a:t>retorcido</a:t>
            </a:r>
            <a:endParaRPr lang="en-GB" altLang="ca-ES" sz="5400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59A49AFD-A47F-0FAA-516C-1A4C7F0CD616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+mj-lt"/>
              </a:rPr>
              <a:pPr algn="r"/>
              <a:t>18</a:t>
            </a:fld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637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5325" y="511057"/>
            <a:ext cx="10764838" cy="634360"/>
          </a:xfrm>
          <a:prstGeom prst="rect">
            <a:avLst/>
          </a:prstGeom>
        </p:spPr>
        <p:txBody>
          <a:bodyPr/>
          <a:lstStyle/>
          <a:p>
            <a:r>
              <a:rPr lang="es-ES_tradnl" altLang="ca-ES" sz="2800" b="1" dirty="0">
                <a:solidFill>
                  <a:srgbClr val="C00000"/>
                </a:solidFill>
              </a:rPr>
              <a:t>Elecciones y crisis COVID</a:t>
            </a:r>
            <a:r>
              <a:rPr lang="es-ES_tradnl" altLang="ca-ES" sz="2800" b="1">
                <a:solidFill>
                  <a:srgbClr val="C00000"/>
                </a:solidFill>
              </a:rPr>
              <a:t>: Parlament</a:t>
            </a:r>
            <a:r>
              <a:rPr lang="es-ES_tradnl" altLang="ca-ES" sz="2800" b="1" dirty="0">
                <a:solidFill>
                  <a:srgbClr val="C00000"/>
                </a:solidFill>
              </a:rPr>
              <a:t> de Catalunya 2021</a:t>
            </a:r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CE977525-8D7D-4ABD-9D7B-0DBA331C5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00" r="9838" b="6615"/>
          <a:stretch/>
        </p:blipFill>
        <p:spPr>
          <a:xfrm>
            <a:off x="1631504" y="1159470"/>
            <a:ext cx="8820596" cy="514985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849951CD-6826-46EB-BD47-D133207C0328}"/>
              </a:ext>
            </a:extLst>
          </p:cNvPr>
          <p:cNvSpPr txBox="1">
            <a:spLocks/>
          </p:cNvSpPr>
          <p:nvPr/>
        </p:nvSpPr>
        <p:spPr bwMode="auto">
          <a:xfrm>
            <a:off x="3889342" y="6336873"/>
            <a:ext cx="568863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GB" altLang="ca-ES" sz="900" dirty="0">
                <a:latin typeface="Arial" panose="020B0604020202020204" pitchFamily="34" charset="0"/>
              </a:rPr>
              <a:t>Daily new confirmed COVID-19 cases, 7-day rolling average.</a:t>
            </a:r>
          </a:p>
          <a:p>
            <a:pPr algn="r">
              <a:buNone/>
            </a:pPr>
            <a:r>
              <a:rPr lang="en-GB" altLang="ca-ES" sz="900" dirty="0">
                <a:latin typeface="Arial" panose="020B0604020202020204" pitchFamily="34" charset="0"/>
              </a:rPr>
              <a:t>Source: </a:t>
            </a:r>
            <a:r>
              <a:rPr lang="en-GB" altLang="ca-ES" sz="900" dirty="0" err="1">
                <a:latin typeface="Arial" panose="020B0604020202020204" pitchFamily="34" charset="0"/>
              </a:rPr>
              <a:t>OurWorld</a:t>
            </a:r>
            <a:r>
              <a:rPr lang="en-GB" altLang="ca-ES" sz="900" dirty="0">
                <a:latin typeface="Arial" panose="020B0604020202020204" pitchFamily="34" charset="0"/>
              </a:rPr>
              <a:t> in Data / Johns Hopkins University CSSE COVID-19 Data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F2929-20FB-4F27-B4D8-0CF3D0B85DA5}"/>
              </a:ext>
            </a:extLst>
          </p:cNvPr>
          <p:cNvSpPr txBox="1"/>
          <p:nvPr/>
        </p:nvSpPr>
        <p:spPr>
          <a:xfrm>
            <a:off x="2437663" y="1878156"/>
            <a:ext cx="29017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Arial" panose="020B0604020202020204" pitchFamily="34" charset="0"/>
              </a:rPr>
              <a:t>Confinamiento</a:t>
            </a:r>
          </a:p>
          <a:p>
            <a:r>
              <a:rPr lang="es-ES" sz="1050" dirty="0">
                <a:latin typeface="Arial" panose="020B0604020202020204" pitchFamily="34" charset="0"/>
              </a:rPr>
              <a:t>Se aplazan las elecciones Vascas y Gallegas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6C016B4-73FE-425A-86F8-651425DCD3C8}"/>
              </a:ext>
            </a:extLst>
          </p:cNvPr>
          <p:cNvCxnSpPr>
            <a:cxnSpLocks/>
          </p:cNvCxnSpPr>
          <p:nvPr/>
        </p:nvCxnSpPr>
        <p:spPr>
          <a:xfrm>
            <a:off x="2567608" y="2297138"/>
            <a:ext cx="0" cy="350812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6D073C-D19B-444C-A9E3-1989EEF43324}"/>
              </a:ext>
            </a:extLst>
          </p:cNvPr>
          <p:cNvSpPr txBox="1"/>
          <p:nvPr/>
        </p:nvSpPr>
        <p:spPr>
          <a:xfrm>
            <a:off x="3061759" y="3261696"/>
            <a:ext cx="2467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50" dirty="0">
                <a:latin typeface="Arial" panose="020B0604020202020204" pitchFamily="34" charset="0"/>
              </a:rPr>
              <a:t>Elecciones Vascas y Gallegas</a:t>
            </a:r>
          </a:p>
          <a:p>
            <a:pPr algn="ctr"/>
            <a:r>
              <a:rPr lang="es-ES" sz="1050" dirty="0">
                <a:latin typeface="Arial" panose="020B0604020202020204" pitchFamily="34" charset="0"/>
              </a:rPr>
              <a:t>nueva convocatoria   jornada electoral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B40D1A8-224B-4E97-A177-342783CA357F}"/>
              </a:ext>
            </a:extLst>
          </p:cNvPr>
          <p:cNvCxnSpPr>
            <a:cxnSpLocks/>
          </p:cNvCxnSpPr>
          <p:nvPr/>
        </p:nvCxnSpPr>
        <p:spPr>
          <a:xfrm flipH="1">
            <a:off x="3707374" y="3704746"/>
            <a:ext cx="8965" cy="215459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A66A50E-E8EF-4DB1-922A-37A78862522E}"/>
              </a:ext>
            </a:extLst>
          </p:cNvPr>
          <p:cNvCxnSpPr>
            <a:cxnSpLocks/>
          </p:cNvCxnSpPr>
          <p:nvPr/>
        </p:nvCxnSpPr>
        <p:spPr>
          <a:xfrm>
            <a:off x="4655840" y="3704746"/>
            <a:ext cx="0" cy="218434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C9FF99A-BAB0-4374-A28D-37D95C133EFF}"/>
              </a:ext>
            </a:extLst>
          </p:cNvPr>
          <p:cNvCxnSpPr>
            <a:cxnSpLocks/>
          </p:cNvCxnSpPr>
          <p:nvPr/>
        </p:nvCxnSpPr>
        <p:spPr>
          <a:xfrm>
            <a:off x="6096000" y="1798681"/>
            <a:ext cx="0" cy="276561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29ACCF4-B920-45EB-86A3-A12CAD710346}"/>
              </a:ext>
            </a:extLst>
          </p:cNvPr>
          <p:cNvSpPr txBox="1"/>
          <p:nvPr/>
        </p:nvSpPr>
        <p:spPr>
          <a:xfrm>
            <a:off x="4195609" y="1418654"/>
            <a:ext cx="19383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El </a:t>
            </a:r>
            <a:r>
              <a:rPr lang="es-ES" sz="1050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President</a:t>
            </a:r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 es inhabilitado</a:t>
            </a:r>
          </a:p>
          <a:p>
            <a:pPr algn="r"/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por el Tribunal Supremo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B4DAE627-AB2D-400E-A7B6-5EAD6E9F7588}"/>
              </a:ext>
            </a:extLst>
          </p:cNvPr>
          <p:cNvCxnSpPr>
            <a:cxnSpLocks/>
          </p:cNvCxnSpPr>
          <p:nvPr/>
        </p:nvCxnSpPr>
        <p:spPr>
          <a:xfrm>
            <a:off x="7545125" y="3181477"/>
            <a:ext cx="0" cy="156738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8800D7B-4075-4D83-BCCE-B49F322AB954}"/>
              </a:ext>
            </a:extLst>
          </p:cNvPr>
          <p:cNvSpPr txBox="1"/>
          <p:nvPr/>
        </p:nvSpPr>
        <p:spPr>
          <a:xfrm>
            <a:off x="6204500" y="2789893"/>
            <a:ext cx="14398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dirty="0">
                <a:latin typeface="Arial" panose="020B0604020202020204" pitchFamily="34" charset="0"/>
              </a:rPr>
              <a:t>Se convocan las</a:t>
            </a:r>
          </a:p>
          <a:p>
            <a:pPr algn="r"/>
            <a:r>
              <a:rPr lang="es-ES" sz="1050" dirty="0">
                <a:latin typeface="Arial" panose="020B0604020202020204" pitchFamily="34" charset="0"/>
              </a:rPr>
              <a:t>elecciones catalanas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DFF9BBB-455F-414F-A468-9F41A2AAFCD8}"/>
              </a:ext>
            </a:extLst>
          </p:cNvPr>
          <p:cNvSpPr txBox="1"/>
          <p:nvPr/>
        </p:nvSpPr>
        <p:spPr>
          <a:xfrm>
            <a:off x="8460962" y="2597920"/>
            <a:ext cx="13003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Jornada electoral</a:t>
            </a:r>
          </a:p>
          <a:p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14 Febrero 2022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361C76A-FF53-456A-8461-6C0BA4571155}"/>
              </a:ext>
            </a:extLst>
          </p:cNvPr>
          <p:cNvCxnSpPr>
            <a:cxnSpLocks/>
          </p:cNvCxnSpPr>
          <p:nvPr/>
        </p:nvCxnSpPr>
        <p:spPr>
          <a:xfrm>
            <a:off x="8544272" y="2995572"/>
            <a:ext cx="0" cy="87050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B9396B8-3602-4CA0-AAD0-C739C298FE85}"/>
              </a:ext>
            </a:extLst>
          </p:cNvPr>
          <p:cNvSpPr txBox="1"/>
          <p:nvPr/>
        </p:nvSpPr>
        <p:spPr>
          <a:xfrm>
            <a:off x="8686252" y="1673459"/>
            <a:ext cx="18886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>
                <a:solidFill>
                  <a:srgbClr val="C00000"/>
                </a:solidFill>
                <a:latin typeface="Arial" panose="020B0604020202020204" pitchFamily="34" charset="0"/>
              </a:rPr>
              <a:t>Electoral campaign begins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3F8920D2-E48C-4161-ABC6-9903F0343039}"/>
              </a:ext>
            </a:extLst>
          </p:cNvPr>
          <p:cNvCxnSpPr>
            <a:cxnSpLocks/>
          </p:cNvCxnSpPr>
          <p:nvPr/>
        </p:nvCxnSpPr>
        <p:spPr>
          <a:xfrm>
            <a:off x="10411078" y="4002252"/>
            <a:ext cx="0" cy="133728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73437E7-ABD1-4173-9B35-30B482998077}"/>
              </a:ext>
            </a:extLst>
          </p:cNvPr>
          <p:cNvSpPr txBox="1"/>
          <p:nvPr/>
        </p:nvSpPr>
        <p:spPr>
          <a:xfrm>
            <a:off x="8767112" y="3416207"/>
            <a:ext cx="173323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dirty="0">
                <a:latin typeface="Arial" panose="020B0604020202020204" pitchFamily="34" charset="0"/>
              </a:rPr>
              <a:t>Fecha propuesta para </a:t>
            </a:r>
          </a:p>
          <a:p>
            <a:pPr algn="r"/>
            <a:r>
              <a:rPr lang="es-ES" sz="1050" dirty="0">
                <a:latin typeface="Arial" panose="020B0604020202020204" pitchFamily="34" charset="0"/>
              </a:rPr>
              <a:t>la nueva jornada electoral</a:t>
            </a:r>
          </a:p>
          <a:p>
            <a:pPr algn="r"/>
            <a:r>
              <a:rPr lang="es-ES" sz="1050" dirty="0">
                <a:latin typeface="Arial" panose="020B0604020202020204" pitchFamily="34" charset="0"/>
              </a:rPr>
              <a:t>(no se aceptó)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A0BFEB89-046A-4F08-A287-33E6CD8E504A}"/>
              </a:ext>
            </a:extLst>
          </p:cNvPr>
          <p:cNvCxnSpPr>
            <a:cxnSpLocks/>
          </p:cNvCxnSpPr>
          <p:nvPr/>
        </p:nvCxnSpPr>
        <p:spPr>
          <a:xfrm>
            <a:off x="7561001" y="2297137"/>
            <a:ext cx="43882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8513D94-F0BF-446A-A60A-83DF6C9D5559}"/>
              </a:ext>
            </a:extLst>
          </p:cNvPr>
          <p:cNvSpPr txBox="1"/>
          <p:nvPr/>
        </p:nvSpPr>
        <p:spPr>
          <a:xfrm>
            <a:off x="6109187" y="2154877"/>
            <a:ext cx="14542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dirty="0">
                <a:latin typeface="Arial" panose="020B0604020202020204" pitchFamily="34" charset="0"/>
              </a:rPr>
              <a:t>Las elecciones </a:t>
            </a:r>
          </a:p>
          <a:p>
            <a:pPr algn="r"/>
            <a:r>
              <a:rPr lang="es-ES" sz="1050" dirty="0">
                <a:latin typeface="Arial" panose="020B0604020202020204" pitchFamily="34" charset="0"/>
              </a:rPr>
              <a:t>catalanas se aplazan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FE80EA41-E20C-4437-A6CF-AA10FA94A158}"/>
              </a:ext>
            </a:extLst>
          </p:cNvPr>
          <p:cNvCxnSpPr>
            <a:cxnSpLocks/>
          </p:cNvCxnSpPr>
          <p:nvPr/>
        </p:nvCxnSpPr>
        <p:spPr>
          <a:xfrm>
            <a:off x="7657529" y="1686352"/>
            <a:ext cx="43882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F5CED4F2-C803-486A-B396-452436775D3A}"/>
              </a:ext>
            </a:extLst>
          </p:cNvPr>
          <p:cNvSpPr txBox="1"/>
          <p:nvPr/>
        </p:nvSpPr>
        <p:spPr>
          <a:xfrm>
            <a:off x="6321137" y="1412776"/>
            <a:ext cx="13388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dirty="0">
                <a:latin typeface="Arial" panose="020B0604020202020204" pitchFamily="34" charset="0"/>
              </a:rPr>
              <a:t>El TSJC suspende </a:t>
            </a:r>
          </a:p>
          <a:p>
            <a:pPr algn="r"/>
            <a:r>
              <a:rPr lang="es-ES" sz="1050" dirty="0">
                <a:latin typeface="Arial" panose="020B0604020202020204" pitchFamily="34" charset="0"/>
              </a:rPr>
              <a:t>el aplazamiento</a:t>
            </a: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8EB42888-FC4C-4755-8B77-C933ABB1098C}"/>
              </a:ext>
            </a:extLst>
          </p:cNvPr>
          <p:cNvCxnSpPr>
            <a:cxnSpLocks/>
          </p:cNvCxnSpPr>
          <p:nvPr/>
        </p:nvCxnSpPr>
        <p:spPr>
          <a:xfrm>
            <a:off x="8265206" y="1524586"/>
            <a:ext cx="43882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EB2A6F8-5694-4D06-B979-A1E35C3E2AE1}"/>
              </a:ext>
            </a:extLst>
          </p:cNvPr>
          <p:cNvSpPr txBox="1"/>
          <p:nvPr/>
        </p:nvSpPr>
        <p:spPr>
          <a:xfrm>
            <a:off x="8706604" y="1303212"/>
            <a:ext cx="12186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Arial" panose="020B0604020202020204" pitchFamily="34" charset="0"/>
              </a:rPr>
              <a:t>El TSJC cancela </a:t>
            </a:r>
          </a:p>
          <a:p>
            <a:r>
              <a:rPr lang="es-ES" sz="1050" dirty="0">
                <a:latin typeface="Arial" panose="020B0604020202020204" pitchFamily="34" charset="0"/>
              </a:rPr>
              <a:t>el aplazamiento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A0E9215F-8189-432A-88B6-513B049F4A2B}"/>
              </a:ext>
            </a:extLst>
          </p:cNvPr>
          <p:cNvCxnSpPr>
            <a:cxnSpLocks/>
          </p:cNvCxnSpPr>
          <p:nvPr/>
        </p:nvCxnSpPr>
        <p:spPr>
          <a:xfrm>
            <a:off x="8319830" y="1555392"/>
            <a:ext cx="448885" cy="24328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>
            <a:extLst>
              <a:ext uri="{FF2B5EF4-FFF2-40B4-BE49-F238E27FC236}">
                <a16:creationId xmlns:a16="http://schemas.microsoft.com/office/drawing/2014/main" id="{7FEFC4D0-699A-46BD-A629-B8E83E5F7CE8}"/>
              </a:ext>
            </a:extLst>
          </p:cNvPr>
          <p:cNvSpPr txBox="1"/>
          <p:nvPr/>
        </p:nvSpPr>
        <p:spPr>
          <a:xfrm>
            <a:off x="5516209" y="5594053"/>
            <a:ext cx="4960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</a:rPr>
              <a:t>Una gran parte de las elecciones en todo el mundo se celebró entre la 1</a:t>
            </a:r>
            <a:r>
              <a:rPr lang="es-ES" sz="1000" baseline="30000" dirty="0">
                <a:latin typeface="Arial" panose="020B0604020202020204" pitchFamily="34" charset="0"/>
              </a:rPr>
              <a:t>a</a:t>
            </a:r>
            <a:r>
              <a:rPr lang="es-ES" sz="1000" dirty="0">
                <a:latin typeface="Arial" panose="020B0604020202020204" pitchFamily="34" charset="0"/>
              </a:rPr>
              <a:t> y la 2</a:t>
            </a:r>
            <a:r>
              <a:rPr lang="es-ES" sz="1000" baseline="30000" dirty="0">
                <a:latin typeface="Arial" panose="020B0604020202020204" pitchFamily="34" charset="0"/>
              </a:rPr>
              <a:t>a</a:t>
            </a:r>
            <a:r>
              <a:rPr lang="es-ES" sz="1000" dirty="0">
                <a:latin typeface="Arial" panose="020B0604020202020204" pitchFamily="34" charset="0"/>
              </a:rPr>
              <a:t> olas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D90CF216-840A-4DD3-82A6-1A65CB3DDF3C}"/>
              </a:ext>
            </a:extLst>
          </p:cNvPr>
          <p:cNvSpPr txBox="1"/>
          <p:nvPr/>
        </p:nvSpPr>
        <p:spPr>
          <a:xfrm>
            <a:off x="2819162" y="5605426"/>
            <a:ext cx="5405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r>
              <a:rPr lang="es-ES" sz="105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a</a:t>
            </a:r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 ola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F3BACE8F-EA8A-413D-95D5-38BF94832F65}"/>
              </a:ext>
            </a:extLst>
          </p:cNvPr>
          <p:cNvSpPr txBox="1"/>
          <p:nvPr/>
        </p:nvSpPr>
        <p:spPr>
          <a:xfrm>
            <a:off x="6386414" y="4825292"/>
            <a:ext cx="5405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es-ES" sz="105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a</a:t>
            </a:r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 ola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31A6A91-04C3-431A-886D-F765BB4BC3D3}"/>
              </a:ext>
            </a:extLst>
          </p:cNvPr>
          <p:cNvSpPr txBox="1"/>
          <p:nvPr/>
        </p:nvSpPr>
        <p:spPr>
          <a:xfrm>
            <a:off x="8069519" y="4829477"/>
            <a:ext cx="5405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es-ES" sz="105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a</a:t>
            </a:r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 ola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16A6F4E-B525-4BDC-B4C5-99555465513F}"/>
              </a:ext>
            </a:extLst>
          </p:cNvPr>
          <p:cNvSpPr txBox="1"/>
          <p:nvPr/>
        </p:nvSpPr>
        <p:spPr>
          <a:xfrm>
            <a:off x="9584699" y="5259615"/>
            <a:ext cx="5405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r>
              <a:rPr lang="es-ES" sz="105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a</a:t>
            </a:r>
            <a:r>
              <a:rPr lang="es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 ola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7EC910F0-C139-4D62-9750-995BA8309F48}"/>
              </a:ext>
            </a:extLst>
          </p:cNvPr>
          <p:cNvSpPr txBox="1"/>
          <p:nvPr/>
        </p:nvSpPr>
        <p:spPr>
          <a:xfrm>
            <a:off x="2816843" y="2581454"/>
            <a:ext cx="19928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Arial" panose="020B0604020202020204" pitchFamily="34" charset="0"/>
              </a:rPr>
              <a:t>Elecciones Vascas y Gallegas</a:t>
            </a:r>
          </a:p>
          <a:p>
            <a:r>
              <a:rPr lang="es-ES" sz="1050" dirty="0">
                <a:latin typeface="Arial" panose="020B0604020202020204" pitchFamily="34" charset="0"/>
              </a:rPr>
              <a:t>Jornada electoral inicial</a:t>
            </a: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34B97A9A-2FE2-4CA1-96D3-C0B92A8E7701}"/>
              </a:ext>
            </a:extLst>
          </p:cNvPr>
          <p:cNvCxnSpPr>
            <a:cxnSpLocks/>
          </p:cNvCxnSpPr>
          <p:nvPr/>
        </p:nvCxnSpPr>
        <p:spPr>
          <a:xfrm>
            <a:off x="2936613" y="2995572"/>
            <a:ext cx="0" cy="197268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1FB99F44-95A9-C643-1E85-DEB4C05B6E25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19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27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en traje posando para fotografia&#10;&#10;Descripción generada automáticamente">
            <a:extLst>
              <a:ext uri="{FF2B5EF4-FFF2-40B4-BE49-F238E27FC236}">
                <a16:creationId xmlns:a16="http://schemas.microsoft.com/office/drawing/2014/main" id="{05B569A4-6900-9549-8386-A4346631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34" y="864248"/>
            <a:ext cx="3317866" cy="4230279"/>
          </a:xfrm>
          <a:prstGeom prst="rect">
            <a:avLst/>
          </a:prstGeom>
        </p:spPr>
      </p:pic>
      <p:sp>
        <p:nvSpPr>
          <p:cNvPr id="156" name="Google Shape;156;p53"/>
          <p:cNvSpPr/>
          <p:nvPr/>
        </p:nvSpPr>
        <p:spPr>
          <a:xfrm>
            <a:off x="570045" y="5224904"/>
            <a:ext cx="343805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Ismael Peña-López</a:t>
            </a:r>
            <a:endParaRPr sz="24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@ictlogist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latin typeface="+mj-lt"/>
                <a:ea typeface="Roboto"/>
                <a:cs typeface="Roboto"/>
                <a:sym typeface="Roboto"/>
              </a:rPr>
              <a:t>http://ictlogy.net</a:t>
            </a:r>
            <a:endParaRPr sz="700" b="1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</p:txBody>
      </p:sp>
      <p:sp>
        <p:nvSpPr>
          <p:cNvPr id="4" name="Google Shape;360;g2c8b95d9aeb_0_135">
            <a:extLst>
              <a:ext uri="{FF2B5EF4-FFF2-40B4-BE49-F238E27FC236}">
                <a16:creationId xmlns:a16="http://schemas.microsoft.com/office/drawing/2014/main" id="{59EFBC1C-E58A-364E-61AC-539F986B7BCF}"/>
              </a:ext>
            </a:extLst>
          </p:cNvPr>
          <p:cNvSpPr txBox="1"/>
          <p:nvPr/>
        </p:nvSpPr>
        <p:spPr>
          <a:xfrm>
            <a:off x="4764351" y="864248"/>
            <a:ext cx="6613801" cy="53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1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Acerca de…</a:t>
            </a:r>
            <a:endParaRPr sz="2100" b="0" i="0" u="none" strike="noStrike" cap="none" dirty="0">
              <a:solidFill>
                <a:srgbClr val="C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 dirty="0">
              <a:solidFill>
                <a:srgbClr val="C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ea typeface="Calibri"/>
                <a:cs typeface="Calibri"/>
                <a:sym typeface="Calibri"/>
              </a:rPr>
              <a:t>Profesor. Estudios de Derecho y Ciencia Política, UOC</a:t>
            </a:r>
            <a:br>
              <a:rPr lang="es-ES" sz="1900" dirty="0">
                <a:ea typeface="Calibri"/>
                <a:cs typeface="Calibri"/>
                <a:sym typeface="Calibri"/>
              </a:rPr>
            </a:br>
            <a:r>
              <a:rPr lang="es-ES" sz="1900" dirty="0">
                <a:ea typeface="Calibri"/>
                <a:cs typeface="Calibri"/>
                <a:sym typeface="Calibri"/>
              </a:rPr>
              <a:t>2024-</a:t>
            </a:r>
          </a:p>
          <a:p>
            <a:pPr marL="292100" lvl="0" indent="-203200">
              <a:buSzPts val="1400"/>
            </a:pPr>
            <a:endParaRPr lang="es-ES" sz="800" dirty="0"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ea typeface="Calibri"/>
                <a:cs typeface="Calibri"/>
                <a:sym typeface="Calibri"/>
              </a:rPr>
              <a:t>Director. Escuela de Administración Pública de Cataluña</a:t>
            </a:r>
            <a:br>
              <a:rPr lang="es-ES" sz="1900" dirty="0">
                <a:ea typeface="Calibri"/>
                <a:cs typeface="Calibri"/>
                <a:sym typeface="Calibri"/>
              </a:rPr>
            </a:br>
            <a:r>
              <a:rPr lang="es-ES" sz="1900" dirty="0">
                <a:ea typeface="Calibri"/>
                <a:cs typeface="Calibri"/>
                <a:sym typeface="Calibri"/>
              </a:rPr>
              <a:t>2021-2024</a:t>
            </a:r>
          </a:p>
          <a:p>
            <a:pPr marL="292100" lvl="0" indent="-203200">
              <a:buSzPts val="1400"/>
            </a:pPr>
            <a:endParaRPr lang="es-ES" sz="800" dirty="0"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ea typeface="Calibri"/>
                <a:cs typeface="Calibri"/>
                <a:sym typeface="Calibri"/>
              </a:rPr>
              <a:t>Director general de Participación ciudadana y procesos </a:t>
            </a: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electorales, Generalitat de Catalunya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2018-2022</a:t>
            </a:r>
          </a:p>
          <a:p>
            <a:pPr marL="292100" lvl="0" indent="-203200">
              <a:buSzPts val="1400"/>
            </a:pPr>
            <a:endParaRPr lang="es-ES" sz="800" dirty="0">
              <a:latin typeface="+mj-lt"/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Director de Innovación Abierta. </a:t>
            </a:r>
            <a:r>
              <a:rPr lang="es-ES" sz="1900" dirty="0" err="1">
                <a:latin typeface="+mj-lt"/>
                <a:ea typeface="Calibri"/>
                <a:cs typeface="Calibri"/>
                <a:sym typeface="Calibri"/>
              </a:rPr>
              <a:t>Fundació</a:t>
            </a: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 Jaume Bofill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2013-2018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endParaRPr sz="8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Profesor. Estudios de Derecho y Ciencia Política, UOC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2005-2018</a:t>
            </a:r>
          </a:p>
          <a:p>
            <a:pPr marL="292100" lvl="0" indent="-203200">
              <a:buSzPts val="1400"/>
            </a:pPr>
            <a:endParaRPr lang="es-ES" sz="800" dirty="0">
              <a:latin typeface="+mj-lt"/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Director de Cooperación al Desarrollo, UOC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2001-2005</a:t>
            </a:r>
          </a:p>
          <a:p>
            <a:pPr marL="292100" lvl="0" indent="-292100">
              <a:buSzPts val="1900"/>
              <a:buFont typeface="Calibri"/>
              <a:buChar char="•"/>
            </a:pPr>
            <a:endParaRPr sz="19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921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B17A45C-EF2B-39CB-7FC2-D6D47DB126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83504" y="0"/>
            <a:ext cx="36136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304925"/>
            <a:ext cx="11223777" cy="5124116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 una formulación definitiva de un problema retorcido.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problemas retorcidos no tienen tiempo de espera.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soluciones al problema retorcido no son tipo verdadero o falso, sino mejor o peor.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 prueba inmediata y definitiva de una solución a un problema retorcido.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solución a un problema retorcido es una "operación única".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problemas retorcidos no tienen un conjunto de soluciones potenciales </a:t>
            </a:r>
            <a:r>
              <a:rPr lang="es-ES" sz="2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enumerables</a:t>
            </a: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problema retorcido es esencialmente único.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problema retorcido puede considerarse como un síntoma de otro problema.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existencia de una discrepancia en un problema retorcido puede explicarse en varias formas. La explicación determina la resolución al problema.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planificador no tiene derecho a equivocarse. Los planificadores son responsables de las consecuencias de las acciones que generan.</a:t>
            </a:r>
            <a:endParaRPr lang="es-ES_tradnl" sz="2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5324" y="512763"/>
            <a:ext cx="10914123" cy="612775"/>
          </a:xfrm>
          <a:prstGeom prst="rect">
            <a:avLst/>
          </a:prstGeom>
        </p:spPr>
        <p:txBody>
          <a:bodyPr/>
          <a:lstStyle/>
          <a:p>
            <a:r>
              <a:rPr lang="es-ES_tradnl" altLang="ca-ES" sz="2800" b="1" dirty="0">
                <a:solidFill>
                  <a:srgbClr val="C00000"/>
                </a:solidFill>
              </a:rPr>
              <a:t>Un problema </a:t>
            </a:r>
            <a:r>
              <a:rPr lang="es-ES_tradnl" altLang="ca-ES" sz="2800" b="1">
                <a:solidFill>
                  <a:srgbClr val="C00000"/>
                </a:solidFill>
              </a:rPr>
              <a:t>retorcido (wicked problem</a:t>
            </a:r>
            <a:r>
              <a:rPr lang="es-ES_tradnl" altLang="ca-ES" sz="28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647FDE4-265D-4454-A6A7-477028733C32}"/>
              </a:ext>
            </a:extLst>
          </p:cNvPr>
          <p:cNvSpPr txBox="1">
            <a:spLocks/>
          </p:cNvSpPr>
          <p:nvPr/>
        </p:nvSpPr>
        <p:spPr bwMode="auto">
          <a:xfrm>
            <a:off x="5029715" y="6345237"/>
            <a:ext cx="5503364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US" altLang="ca-ES" sz="1000" dirty="0" err="1">
                <a:latin typeface="Arial" panose="020B0604020202020204" pitchFamily="34" charset="0"/>
              </a:rPr>
              <a:t>Rittel</a:t>
            </a:r>
            <a:r>
              <a:rPr lang="en-US" altLang="ca-ES" sz="1000" dirty="0">
                <a:latin typeface="Arial" panose="020B0604020202020204" pitchFamily="34" charset="0"/>
              </a:rPr>
              <a:t>, H.W.J. &amp; Webber, M.M. (1973). “Dilemmas in a general theory of planning”. </a:t>
            </a:r>
            <a:endParaRPr lang="es-ES" altLang="ca-ES" sz="1000" dirty="0">
              <a:latin typeface="Arial" panose="020B0604020202020204" pitchFamily="34" charset="0"/>
            </a:endParaRP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D0C8DD82-7D30-989D-01FE-DF19E775E3F8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20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3240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5325" y="512763"/>
            <a:ext cx="10173780" cy="6127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/>
            </a:pPr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Límites y retos de la organización</a:t>
            </a:r>
          </a:p>
        </p:txBody>
      </p:sp>
      <p:sp>
        <p:nvSpPr>
          <p:cNvPr id="6" name="Subtítol 5">
            <a:extLst>
              <a:ext uri="{FF2B5EF4-FFF2-40B4-BE49-F238E27FC236}">
                <a16:creationId xmlns:a16="http://schemas.microsoft.com/office/drawing/2014/main" id="{DE5A1AF5-7871-65E3-20B2-10B72651BFBE}"/>
              </a:ext>
            </a:extLst>
          </p:cNvPr>
          <p:cNvSpPr txBox="1">
            <a:spLocks/>
          </p:cNvSpPr>
          <p:nvPr/>
        </p:nvSpPr>
        <p:spPr bwMode="auto">
          <a:xfrm>
            <a:off x="695325" y="1304925"/>
            <a:ext cx="873339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400" b="1" dirty="0">
                <a:solidFill>
                  <a:srgbClr val="C00000"/>
                </a:solidFill>
              </a:rPr>
              <a:t>Limitación del control </a:t>
            </a:r>
            <a:r>
              <a:rPr lang="es-ES_tradnl" altLang="ca-ES" sz="2400" dirty="0"/>
              <a:t>sobre los actores que toman parte de las elecciones</a:t>
            </a:r>
            <a:endParaRPr lang="es-ES_tradnl" altLang="ca-ES" sz="2400" b="1" dirty="0">
              <a:solidFill>
                <a:srgbClr val="C00000"/>
              </a:solidFill>
            </a:endParaRPr>
          </a:p>
          <a:p>
            <a:pPr lvl="1"/>
            <a:r>
              <a:rPr lang="es-ES_tradnl" altLang="ca-ES" sz="2200" dirty="0"/>
              <a:t>El control sobre los actores de la organización es muy parcial</a:t>
            </a:r>
          </a:p>
          <a:p>
            <a:pPr lvl="1"/>
            <a:r>
              <a:rPr lang="es-ES_tradnl" altLang="ca-ES" sz="2200" dirty="0"/>
              <a:t>El control en los actores que participan es (casi) nulo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Información y comunicación en </a:t>
            </a:r>
            <a:r>
              <a:rPr lang="es-ES_tradnl" altLang="ca-ES" sz="2400" b="1" dirty="0">
                <a:solidFill>
                  <a:srgbClr val="C00000"/>
                </a:solidFill>
              </a:rPr>
              <a:t>contexto adverso</a:t>
            </a:r>
          </a:p>
          <a:p>
            <a:pPr lvl="1"/>
            <a:r>
              <a:rPr lang="es-ES_tradnl" altLang="ca-ES" sz="2200" dirty="0"/>
              <a:t>Gran incertidumbre sobre la crisis de la COVID-19</a:t>
            </a:r>
          </a:p>
          <a:p>
            <a:pPr lvl="1"/>
            <a:r>
              <a:rPr lang="es-ES_tradnl" altLang="ca-ES" sz="2200" dirty="0"/>
              <a:t>Desconocimiento generalizado sobre organización electoral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Variedad de </a:t>
            </a:r>
            <a:r>
              <a:rPr lang="es-ES_tradnl" altLang="ca-ES" sz="2400" b="1" dirty="0">
                <a:solidFill>
                  <a:srgbClr val="C00000"/>
                </a:solidFill>
              </a:rPr>
              <a:t>narrativas</a:t>
            </a:r>
            <a:r>
              <a:rPr lang="es-ES_tradnl" altLang="ca-ES" sz="2400" dirty="0"/>
              <a:t> que determinan el desarrollo electoral</a:t>
            </a:r>
          </a:p>
          <a:p>
            <a:pPr lvl="1"/>
            <a:r>
              <a:rPr lang="es-ES_tradnl" altLang="ca-ES" sz="2200" dirty="0"/>
              <a:t>Antes: calidad técnica, organización, campaña</a:t>
            </a:r>
          </a:p>
          <a:p>
            <a:pPr lvl="1"/>
            <a:r>
              <a:rPr lang="es-ES_tradnl" altLang="ca-ES" sz="2200" dirty="0"/>
              <a:t>Durante: organización, legitimidad</a:t>
            </a:r>
          </a:p>
          <a:p>
            <a:pPr lvl="1"/>
            <a:r>
              <a:rPr lang="es-ES_tradnl" altLang="ca-ES" sz="2200" dirty="0"/>
              <a:t>Después: legitimidad, impacto en salud</a:t>
            </a:r>
          </a:p>
          <a:p>
            <a:endParaRPr lang="es-ES_tradnl" altLang="ca-ES" sz="2400" dirty="0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6459FCA6-DF75-4653-C066-3613F29348B7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21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7836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9C6CAFA-B15E-4F7B-A77B-F39277AC663F}"/>
              </a:ext>
            </a:extLst>
          </p:cNvPr>
          <p:cNvSpPr txBox="1">
            <a:spLocks/>
          </p:cNvSpPr>
          <p:nvPr/>
        </p:nvSpPr>
        <p:spPr bwMode="auto">
          <a:xfrm>
            <a:off x="0" y="1520825"/>
            <a:ext cx="10812544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a-ES" altLang="es-ES" sz="9600" dirty="0">
                <a:solidFill>
                  <a:schemeClr val="bg1"/>
                </a:solidFill>
              </a:rPr>
              <a:t>La </a:t>
            </a:r>
            <a:r>
              <a:rPr lang="ca-ES" altLang="es-ES" sz="9600" dirty="0" err="1">
                <a:solidFill>
                  <a:schemeClr val="bg1"/>
                </a:solidFill>
              </a:rPr>
              <a:t>estrategia</a:t>
            </a:r>
            <a:r>
              <a:rPr lang="ca-ES" altLang="es-ES" sz="9600" dirty="0">
                <a:solidFill>
                  <a:schemeClr val="bg1"/>
                </a:solidFill>
              </a:rPr>
              <a:t> (I)</a:t>
            </a:r>
            <a:endParaRPr lang="en-GB" altLang="ca-ES" sz="9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D1655E-9AC7-AAC0-5678-72B2144E96FB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22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967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1304925"/>
            <a:ext cx="10914123" cy="4355982"/>
          </a:xfrm>
        </p:spPr>
        <p:txBody>
          <a:bodyPr/>
          <a:lstStyle/>
          <a:p>
            <a:pPr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_tradnl" altLang="ca-ES" sz="2400" dirty="0">
                <a:solidFill>
                  <a:schemeClr val="tx1"/>
                </a:solidFill>
              </a:rPr>
              <a:t>Diagnóstico: mayo-julio</a:t>
            </a:r>
          </a:p>
          <a:p>
            <a:pPr lvl="1">
              <a:spcBef>
                <a:spcPts val="0"/>
              </a:spcBef>
            </a:pPr>
            <a:r>
              <a:rPr lang="es-ES_tradnl" altLang="ca-ES" sz="2200" dirty="0">
                <a:solidFill>
                  <a:schemeClr val="tx1"/>
                </a:solidFill>
              </a:rPr>
              <a:t>Qué está pasando</a:t>
            </a:r>
          </a:p>
          <a:p>
            <a:pPr lvl="1">
              <a:spcBef>
                <a:spcPts val="0"/>
              </a:spcBef>
            </a:pPr>
            <a:r>
              <a:rPr lang="es-ES_tradnl" altLang="ca-ES" sz="2200" dirty="0">
                <a:solidFill>
                  <a:schemeClr val="tx1"/>
                </a:solidFill>
              </a:rPr>
              <a:t>Qué hay que hacer</a:t>
            </a:r>
          </a:p>
          <a:p>
            <a:pPr lvl="1">
              <a:spcBef>
                <a:spcPts val="0"/>
              </a:spcBef>
            </a:pPr>
            <a:r>
              <a:rPr lang="es-ES_tradnl" altLang="ca-ES" sz="2200" dirty="0"/>
              <a:t>Cómo hay que hacerlo</a:t>
            </a:r>
            <a:endParaRPr lang="es-ES_tradnl" altLang="ca-ES" sz="2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_tradnl" altLang="ca-ES" sz="2400" dirty="0">
                <a:solidFill>
                  <a:schemeClr val="tx1"/>
                </a:solidFill>
              </a:rPr>
              <a:t>Recursos: agosto-noviembre</a:t>
            </a:r>
          </a:p>
          <a:p>
            <a:pPr lvl="1">
              <a:spcBef>
                <a:spcPts val="0"/>
              </a:spcBef>
            </a:pPr>
            <a:r>
              <a:rPr lang="es-ES_tradnl" altLang="ca-ES" sz="2200" dirty="0">
                <a:solidFill>
                  <a:schemeClr val="tx1"/>
                </a:solidFill>
              </a:rPr>
              <a:t>Diseño institucional y normativo</a:t>
            </a:r>
          </a:p>
          <a:p>
            <a:pPr lvl="1">
              <a:spcBef>
                <a:spcPts val="0"/>
              </a:spcBef>
            </a:pPr>
            <a:r>
              <a:rPr lang="es-ES_tradnl" altLang="ca-ES" sz="2200" dirty="0">
                <a:solidFill>
                  <a:schemeClr val="tx1"/>
                </a:solidFill>
              </a:rPr>
              <a:t>Equipos y tareas</a:t>
            </a:r>
          </a:p>
          <a:p>
            <a:pPr lvl="1">
              <a:spcBef>
                <a:spcPts val="0"/>
              </a:spcBef>
            </a:pPr>
            <a:r>
              <a:rPr lang="es-ES_tradnl" altLang="ca-ES" sz="2200" dirty="0">
                <a:solidFill>
                  <a:schemeClr val="tx1"/>
                </a:solidFill>
              </a:rPr>
              <a:t>Presupuesto</a:t>
            </a:r>
          </a:p>
          <a:p>
            <a:pPr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_tradnl" altLang="ca-ES" sz="2400" dirty="0">
                <a:solidFill>
                  <a:schemeClr val="tx1"/>
                </a:solidFill>
              </a:rPr>
              <a:t>Implantación y seguimiento del dispositivo: diciembre-febrero</a:t>
            </a:r>
          </a:p>
          <a:p>
            <a:pPr lvl="1">
              <a:spcBef>
                <a:spcPts val="0"/>
              </a:spcBef>
            </a:pPr>
            <a:r>
              <a:rPr lang="es-ES_tradnl" altLang="ca-ES" sz="2200" dirty="0"/>
              <a:t>Despliegue</a:t>
            </a:r>
          </a:p>
          <a:p>
            <a:pPr lvl="1">
              <a:spcBef>
                <a:spcPts val="0"/>
              </a:spcBef>
            </a:pPr>
            <a:r>
              <a:rPr lang="es-ES_tradnl" altLang="ca-ES" sz="2200" dirty="0"/>
              <a:t>Explicación, pedagogía y defensa de la estrategia</a:t>
            </a:r>
          </a:p>
          <a:p>
            <a:pPr lvl="1">
              <a:spcBef>
                <a:spcPts val="0"/>
              </a:spcBef>
            </a:pPr>
            <a:r>
              <a:rPr lang="es-ES_tradnl" altLang="ca-ES" sz="2200" dirty="0">
                <a:solidFill>
                  <a:schemeClr val="tx1"/>
                </a:solidFill>
              </a:rPr>
              <a:t>Correcciones al diseño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5325" y="512763"/>
            <a:ext cx="9702440" cy="6127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/>
            </a:pPr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Estrategia: momentos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86332EFC-18AC-650A-B1AD-A63B6397831F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23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832125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304925"/>
            <a:ext cx="5564552" cy="4657600"/>
          </a:xfrm>
        </p:spPr>
        <p:txBody>
          <a:bodyPr/>
          <a:lstStyle/>
          <a:p>
            <a:pPr marL="101600" indent="0">
              <a:spcBef>
                <a:spcPts val="0"/>
              </a:spcBef>
              <a:buNone/>
            </a:pPr>
            <a:r>
              <a:rPr lang="es-ES_tradnl" altLang="ca-ES" sz="2000" b="1" dirty="0"/>
              <a:t>Institucionales</a:t>
            </a:r>
          </a:p>
          <a:p>
            <a:pPr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_tradnl" altLang="ca-ES" sz="2000" dirty="0">
                <a:solidFill>
                  <a:schemeClr val="tx1"/>
                </a:solidFill>
              </a:rPr>
              <a:t>Administraciones</a:t>
            </a:r>
          </a:p>
          <a:p>
            <a:pPr lvl="1">
              <a:spcBef>
                <a:spcPts val="0"/>
              </a:spcBef>
            </a:pPr>
            <a:r>
              <a:rPr lang="es-ES_tradnl" altLang="ca-ES" sz="2000" dirty="0">
                <a:solidFill>
                  <a:schemeClr val="tx1"/>
                </a:solidFill>
              </a:rPr>
              <a:t>Convocante</a:t>
            </a:r>
          </a:p>
          <a:p>
            <a:pPr lvl="1">
              <a:spcBef>
                <a:spcPts val="0"/>
              </a:spcBef>
            </a:pPr>
            <a:r>
              <a:rPr lang="es-ES_tradnl" altLang="ca-ES" sz="2000" dirty="0">
                <a:solidFill>
                  <a:schemeClr val="tx1"/>
                </a:solidFill>
              </a:rPr>
              <a:t>Estatal</a:t>
            </a:r>
          </a:p>
          <a:p>
            <a:pPr lvl="1">
              <a:spcBef>
                <a:spcPts val="0"/>
              </a:spcBef>
            </a:pPr>
            <a:r>
              <a:rPr lang="es-ES_tradnl" altLang="ca-ES" sz="2000" dirty="0">
                <a:solidFill>
                  <a:schemeClr val="tx1"/>
                </a:solidFill>
              </a:rPr>
              <a:t>Municipal</a:t>
            </a:r>
          </a:p>
          <a:p>
            <a:pPr lvl="1">
              <a:spcBef>
                <a:spcPts val="0"/>
              </a:spcBef>
            </a:pPr>
            <a:r>
              <a:rPr lang="es-ES_tradnl" altLang="ca-ES" sz="2000" dirty="0">
                <a:solidFill>
                  <a:schemeClr val="tx1"/>
                </a:solidFill>
              </a:rPr>
              <a:t>Juntas electorales (3 niveles)</a:t>
            </a:r>
          </a:p>
          <a:p>
            <a:pPr lvl="1">
              <a:spcBef>
                <a:spcPts val="0"/>
              </a:spcBef>
            </a:pPr>
            <a:r>
              <a:rPr lang="es-ES_tradnl" altLang="ca-ES" sz="2000" dirty="0">
                <a:solidFill>
                  <a:schemeClr val="tx1"/>
                </a:solidFill>
              </a:rPr>
              <a:t>Judiciales</a:t>
            </a:r>
          </a:p>
          <a:p>
            <a:pPr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_tradnl" altLang="ca-ES" sz="2000" dirty="0">
                <a:solidFill>
                  <a:schemeClr val="tx1"/>
                </a:solidFill>
              </a:rPr>
              <a:t>Políticas</a:t>
            </a:r>
          </a:p>
          <a:p>
            <a:pPr lvl="1">
              <a:spcBef>
                <a:spcPts val="0"/>
              </a:spcBef>
            </a:pPr>
            <a:r>
              <a:rPr lang="es-ES_tradnl" altLang="ca-ES" sz="2000" dirty="0"/>
              <a:t>Grupos parlamentarios</a:t>
            </a:r>
          </a:p>
          <a:p>
            <a:pPr lvl="1">
              <a:spcBef>
                <a:spcPts val="0"/>
              </a:spcBef>
            </a:pPr>
            <a:r>
              <a:rPr lang="es-ES_tradnl" altLang="ca-ES" sz="2000" dirty="0"/>
              <a:t>Candidaturas</a:t>
            </a:r>
          </a:p>
          <a:p>
            <a:pPr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_tradnl" altLang="ca-ES" sz="2000" dirty="0">
                <a:solidFill>
                  <a:schemeClr val="tx1"/>
                </a:solidFill>
              </a:rPr>
              <a:t>Sociedad civil</a:t>
            </a:r>
          </a:p>
          <a:p>
            <a:pPr lvl="1">
              <a:spcBef>
                <a:spcPts val="0"/>
              </a:spcBef>
            </a:pPr>
            <a:r>
              <a:rPr lang="es-ES_tradnl" altLang="ca-ES" sz="2000" dirty="0">
                <a:solidFill>
                  <a:schemeClr val="tx1"/>
                </a:solidFill>
              </a:rPr>
              <a:t>Academia</a:t>
            </a:r>
            <a:endParaRPr lang="es-ES_tradnl" altLang="ca-ES" sz="2000" dirty="0"/>
          </a:p>
          <a:p>
            <a:pPr lvl="1">
              <a:spcBef>
                <a:spcPts val="0"/>
              </a:spcBef>
            </a:pPr>
            <a:r>
              <a:rPr lang="es-ES_tradnl" altLang="ca-ES" sz="2000" dirty="0">
                <a:solidFill>
                  <a:schemeClr val="tx1"/>
                </a:solidFill>
              </a:rPr>
              <a:t>Sociedad civil organizada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5325" y="512763"/>
            <a:ext cx="10764838" cy="6127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/>
            </a:pPr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Estrategia: mapa de actores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5590AE-4E41-F2EA-669B-B3D99A44A38B}"/>
              </a:ext>
            </a:extLst>
          </p:cNvPr>
          <p:cNvSpPr txBox="1">
            <a:spLocks/>
          </p:cNvSpPr>
          <p:nvPr/>
        </p:nvSpPr>
        <p:spPr bwMode="auto">
          <a:xfrm>
            <a:off x="6096000" y="1304925"/>
            <a:ext cx="4226798" cy="430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900" tIns="23900" rIns="23900" bIns="23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1600" indent="0">
              <a:buClr>
                <a:srgbClr val="0D0D0D"/>
              </a:buClr>
              <a:buSzPts val="2000"/>
              <a:buFont typeface="Century Gothic"/>
              <a:buNone/>
              <a:defRPr sz="2000"/>
            </a:lvl1pPr>
            <a:lvl2pPr marL="914400" indent="-425450">
              <a:buClr>
                <a:srgbClr val="A6A6A6"/>
              </a:buClr>
              <a:buSzPts val="3100"/>
              <a:buChar char="•"/>
              <a:defRPr sz="2000">
                <a:solidFill>
                  <a:schemeClr val="tx1"/>
                </a:solidFill>
              </a:defRPr>
            </a:lvl2pPr>
            <a:lvl3pPr marL="1371600" indent="-412750">
              <a:spcBef>
                <a:spcPts val="2000"/>
              </a:spcBef>
              <a:buClr>
                <a:srgbClr val="A6A6A6"/>
              </a:buClr>
              <a:buSzPts val="2900"/>
              <a:buChar char="•"/>
              <a:defRPr sz="2267"/>
            </a:lvl3pPr>
            <a:lvl4pPr marL="1828800" indent="-393700">
              <a:spcBef>
                <a:spcPts val="2000"/>
              </a:spcBef>
              <a:buClr>
                <a:srgbClr val="A6A6A6"/>
              </a:buClr>
              <a:buSzPts val="2600"/>
              <a:buChar char="•"/>
              <a:defRPr sz="2000"/>
            </a:lvl4pPr>
            <a:lvl5pPr marL="2286000" indent="-412750">
              <a:spcBef>
                <a:spcPts val="2000"/>
              </a:spcBef>
              <a:buClr>
                <a:srgbClr val="A6A6A6"/>
              </a:buClr>
              <a:buSzPts val="2900"/>
              <a:buChar char="•"/>
              <a:defRPr sz="2267"/>
            </a:lvl5pPr>
            <a:lvl6pPr marL="2743200" indent="-412750">
              <a:spcBef>
                <a:spcPts val="2667"/>
              </a:spcBef>
              <a:buClr>
                <a:schemeClr val="dk1"/>
              </a:buClr>
              <a:buSzPts val="2900"/>
              <a:buChar char="•"/>
              <a:defRPr sz="2267"/>
            </a:lvl6pPr>
            <a:lvl7pPr marL="3200400" indent="-412750">
              <a:spcBef>
                <a:spcPts val="2667"/>
              </a:spcBef>
              <a:buClr>
                <a:schemeClr val="dk1"/>
              </a:buClr>
              <a:buSzPts val="2900"/>
              <a:buChar char="•"/>
              <a:defRPr sz="2267"/>
            </a:lvl7pPr>
            <a:lvl8pPr marL="3657600" indent="-412750">
              <a:spcBef>
                <a:spcPts val="2667"/>
              </a:spcBef>
              <a:buClr>
                <a:schemeClr val="dk1"/>
              </a:buClr>
              <a:buSzPts val="2900"/>
              <a:buChar char="•"/>
              <a:defRPr sz="2267"/>
            </a:lvl8pPr>
            <a:lvl9pPr marL="4114800" indent="-412750">
              <a:spcBef>
                <a:spcPts val="2667"/>
              </a:spcBef>
              <a:buClr>
                <a:schemeClr val="dk1"/>
              </a:buClr>
              <a:buSzPts val="2900"/>
              <a:buChar char="•"/>
              <a:defRPr sz="2267"/>
            </a:lvl9pPr>
          </a:lstStyle>
          <a:p>
            <a:r>
              <a:rPr lang="es-ES_tradnl" altLang="ca-ES" b="1" dirty="0"/>
              <a:t>Ciudadanía</a:t>
            </a:r>
          </a:p>
          <a:p>
            <a:r>
              <a:rPr lang="es-ES_tradnl" altLang="ca-ES" dirty="0"/>
              <a:t>Gestión electoral</a:t>
            </a:r>
          </a:p>
          <a:p>
            <a:pPr lvl="1"/>
            <a:r>
              <a:rPr lang="es-ES_tradnl" altLang="ca-ES" dirty="0"/>
              <a:t>Miembros mesa</a:t>
            </a:r>
          </a:p>
          <a:p>
            <a:pPr lvl="1"/>
            <a:r>
              <a:rPr lang="es-ES_tradnl" altLang="ca-ES" dirty="0"/>
              <a:t>Interventores y apoderados</a:t>
            </a:r>
          </a:p>
          <a:p>
            <a:r>
              <a:rPr lang="es-ES_tradnl" altLang="ca-ES" dirty="0"/>
              <a:t>Medios de comunicación</a:t>
            </a:r>
          </a:p>
          <a:p>
            <a:pPr lvl="1"/>
            <a:r>
              <a:rPr lang="es-ES_tradnl" altLang="ca-ES" dirty="0"/>
              <a:t>Tradicionales</a:t>
            </a:r>
          </a:p>
          <a:p>
            <a:pPr lvl="1"/>
            <a:r>
              <a:rPr lang="es-ES_tradnl" altLang="ca-ES" dirty="0"/>
              <a:t>Redes</a:t>
            </a:r>
          </a:p>
          <a:p>
            <a:r>
              <a:rPr lang="es-ES_tradnl" altLang="ca-ES" dirty="0"/>
              <a:t>Votantes</a:t>
            </a:r>
          </a:p>
          <a:p>
            <a:pPr lvl="1"/>
            <a:r>
              <a:rPr lang="es-ES_tradnl" altLang="ca-ES" dirty="0"/>
              <a:t>Sanos</a:t>
            </a:r>
          </a:p>
          <a:p>
            <a:pPr lvl="1"/>
            <a:r>
              <a:rPr lang="es-ES_tradnl" altLang="ca-ES" dirty="0"/>
              <a:t>Riesgo</a:t>
            </a:r>
          </a:p>
          <a:p>
            <a:pPr lvl="1"/>
            <a:r>
              <a:rPr lang="es-ES_tradnl" altLang="ca-ES" dirty="0"/>
              <a:t>Contagiados y contactos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8DC0731-C988-D136-4606-09A0E7DA2447}"/>
              </a:ext>
            </a:extLst>
          </p:cNvPr>
          <p:cNvSpPr txBox="1">
            <a:spLocks/>
          </p:cNvSpPr>
          <p:nvPr/>
        </p:nvSpPr>
        <p:spPr bwMode="auto">
          <a:xfrm>
            <a:off x="6192541" y="5373317"/>
            <a:ext cx="4337873" cy="129614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000" dirty="0"/>
              <a:t>Ámbito informal/oficioso de entornos institucionales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000" dirty="0" err="1"/>
              <a:t>Extra-institucionales</a:t>
            </a:r>
            <a:r>
              <a:rPr lang="es-ES_tradnl" altLang="ca-ES" sz="2000" dirty="0"/>
              <a:t> e informales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83AE3616-A0D4-A7D1-1CB3-C8A696F79DFF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24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126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25</a:t>
            </a:fld>
            <a:endParaRPr lang="ca-ES" altLang="ca-ES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-1" y="1520824"/>
            <a:ext cx="10821971" cy="18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</a:rPr>
              <a:t>Taller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54DD87B-78D3-40FE-F809-C334E648C92A}"/>
              </a:ext>
            </a:extLst>
          </p:cNvPr>
          <p:cNvSpPr txBox="1">
            <a:spLocks/>
          </p:cNvSpPr>
          <p:nvPr/>
        </p:nvSpPr>
        <p:spPr>
          <a:xfrm>
            <a:off x="-141402" y="3447066"/>
            <a:ext cx="10963372" cy="719582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a-ES" sz="3200" dirty="0">
                <a:solidFill>
                  <a:schemeClr val="bg1"/>
                </a:solidFill>
              </a:rPr>
              <a:t>El mapa de actores: visiones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BFEB7F37-E668-61F5-BF0D-B37CF941E8FD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25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5772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idx="4294967295"/>
          </p:nvPr>
        </p:nvSpPr>
        <p:spPr>
          <a:xfrm>
            <a:off x="695325" y="1318378"/>
            <a:ext cx="8464550" cy="3962400"/>
          </a:xfrm>
        </p:spPr>
        <p:txBody>
          <a:bodyPr>
            <a:noAutofit/>
          </a:bodyPr>
          <a:lstStyle/>
          <a:p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Cartografiar los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perfiles de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afectados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una </a:t>
            </a:r>
            <a:r>
              <a:rPr lang="ca-ES" sz="2800" dirty="0" err="1"/>
              <a:t>cuestión</a:t>
            </a:r>
            <a:r>
              <a:rPr lang="ca-ES" sz="2800" dirty="0"/>
              <a:t> y </a:t>
            </a:r>
            <a:r>
              <a:rPr lang="ca-ES" sz="2800" dirty="0" err="1"/>
              <a:t>sus</a:t>
            </a:r>
            <a:r>
              <a:rPr lang="ca-ES" sz="2800" dirty="0"/>
              <a:t> respectives </a:t>
            </a:r>
            <a:r>
              <a:rPr lang="ca-ES" sz="2800" dirty="0" err="1"/>
              <a:t>posicionamientos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Listar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actores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Tipificar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relaciones entre actores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Describir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aproximaciones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cuestión</a:t>
            </a:r>
            <a:endParaRPr 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Nombrar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695325" y="512762"/>
            <a:ext cx="8585069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3200" dirty="0">
                <a:sym typeface="Symbol" panose="05050102010706020507" pitchFamily="18" charset="2"/>
              </a:rPr>
              <a:t>Taller: Mapa de actores y visiones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A71C4E9-73A4-BF8A-A547-405E9848D6FE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+mj-lt"/>
              </a:rPr>
              <a:pPr algn="r"/>
              <a:t>26</a:t>
            </a:fld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759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695325" y="540276"/>
            <a:ext cx="8570912" cy="55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3200" dirty="0">
                <a:sym typeface="Symbol" panose="05050102010706020507" pitchFamily="18" charset="2"/>
              </a:rPr>
              <a:t>Taller: Mapa de actores y visiones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CAF5A6-B77B-3FE5-DB16-8C106C328BDE}"/>
              </a:ext>
            </a:extLst>
          </p:cNvPr>
          <p:cNvSpPr/>
          <p:nvPr/>
        </p:nvSpPr>
        <p:spPr>
          <a:xfrm>
            <a:off x="2900640" y="1940153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B7EF59-90ED-6243-A13A-E05DF2238267}"/>
              </a:ext>
            </a:extLst>
          </p:cNvPr>
          <p:cNvSpPr/>
          <p:nvPr/>
        </p:nvSpPr>
        <p:spPr>
          <a:xfrm>
            <a:off x="6444968" y="2109140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EC41158-E362-0EE9-9057-B69349C5A826}"/>
              </a:ext>
            </a:extLst>
          </p:cNvPr>
          <p:cNvSpPr/>
          <p:nvPr/>
        </p:nvSpPr>
        <p:spPr>
          <a:xfrm>
            <a:off x="2429774" y="3327002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6CFC6C-AEEA-AC00-25D4-DEC7D270846D}"/>
              </a:ext>
            </a:extLst>
          </p:cNvPr>
          <p:cNvSpPr/>
          <p:nvPr/>
        </p:nvSpPr>
        <p:spPr>
          <a:xfrm>
            <a:off x="5783332" y="3533237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8F5CF55-6342-2CFE-02BE-1FD304366F01}"/>
              </a:ext>
            </a:extLst>
          </p:cNvPr>
          <p:cNvSpPr/>
          <p:nvPr/>
        </p:nvSpPr>
        <p:spPr>
          <a:xfrm>
            <a:off x="4870317" y="4677730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2" name="Globo: línea con borde y barra de énfasis 11">
            <a:extLst>
              <a:ext uri="{FF2B5EF4-FFF2-40B4-BE49-F238E27FC236}">
                <a16:creationId xmlns:a16="http://schemas.microsoft.com/office/drawing/2014/main" id="{3BBC3ABA-5C85-BDE8-8888-7378DD5B84BE}"/>
              </a:ext>
            </a:extLst>
          </p:cNvPr>
          <p:cNvSpPr/>
          <p:nvPr/>
        </p:nvSpPr>
        <p:spPr>
          <a:xfrm>
            <a:off x="1265128" y="1940857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3" name="Globo: línea con borde y barra de énfasis 12">
            <a:extLst>
              <a:ext uri="{FF2B5EF4-FFF2-40B4-BE49-F238E27FC236}">
                <a16:creationId xmlns:a16="http://schemas.microsoft.com/office/drawing/2014/main" id="{C636785E-27FD-8F1B-153D-8FDB1E27EE99}"/>
              </a:ext>
            </a:extLst>
          </p:cNvPr>
          <p:cNvSpPr/>
          <p:nvPr/>
        </p:nvSpPr>
        <p:spPr>
          <a:xfrm>
            <a:off x="8281779" y="1907855"/>
            <a:ext cx="1259537" cy="1052838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4" name="Globo: línea con borde y barra de énfasis 13">
            <a:extLst>
              <a:ext uri="{FF2B5EF4-FFF2-40B4-BE49-F238E27FC236}">
                <a16:creationId xmlns:a16="http://schemas.microsoft.com/office/drawing/2014/main" id="{DD9FF3B8-ECB4-D731-F109-F5408A9FCF9E}"/>
              </a:ext>
            </a:extLst>
          </p:cNvPr>
          <p:cNvSpPr/>
          <p:nvPr/>
        </p:nvSpPr>
        <p:spPr>
          <a:xfrm>
            <a:off x="1265128" y="4147640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-14009"/>
              <a:gd name="adj4" fmla="val 1331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5" name="Globo: línea con borde y barra de énfasis 14">
            <a:extLst>
              <a:ext uri="{FF2B5EF4-FFF2-40B4-BE49-F238E27FC236}">
                <a16:creationId xmlns:a16="http://schemas.microsoft.com/office/drawing/2014/main" id="{8BF6BC40-6403-C68D-DC14-43BB601F3B3E}"/>
              </a:ext>
            </a:extLst>
          </p:cNvPr>
          <p:cNvSpPr/>
          <p:nvPr/>
        </p:nvSpPr>
        <p:spPr>
          <a:xfrm>
            <a:off x="3220526" y="4575157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6" name="Globo: línea con borde y barra de énfasis 15">
            <a:extLst>
              <a:ext uri="{FF2B5EF4-FFF2-40B4-BE49-F238E27FC236}">
                <a16:creationId xmlns:a16="http://schemas.microsoft.com/office/drawing/2014/main" id="{CBFEBDF4-782D-413C-7F69-0540545AFAF5}"/>
              </a:ext>
            </a:extLst>
          </p:cNvPr>
          <p:cNvSpPr/>
          <p:nvPr/>
        </p:nvSpPr>
        <p:spPr>
          <a:xfrm>
            <a:off x="7643022" y="3424820"/>
            <a:ext cx="1259537" cy="1052838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cxnSp>
        <p:nvCxnSpPr>
          <p:cNvPr id="17" name="Conector curvado 84">
            <a:extLst>
              <a:ext uri="{FF2B5EF4-FFF2-40B4-BE49-F238E27FC236}">
                <a16:creationId xmlns:a16="http://schemas.microsoft.com/office/drawing/2014/main" id="{2792269C-9794-689A-C760-F48E28012754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rot="10800000">
            <a:off x="4484816" y="2269248"/>
            <a:ext cx="1960152" cy="168987"/>
          </a:xfrm>
          <a:prstGeom prst="curvedConnector3">
            <a:avLst>
              <a:gd name="adj1" fmla="val 50000"/>
            </a:avLst>
          </a:prstGeom>
          <a:ln w="101600">
            <a:solidFill>
              <a:srgbClr val="F9423A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lobo: línea con borde y barra de énfasis 17">
            <a:extLst>
              <a:ext uri="{FF2B5EF4-FFF2-40B4-BE49-F238E27FC236}">
                <a16:creationId xmlns:a16="http://schemas.microsoft.com/office/drawing/2014/main" id="{71849B56-2DB1-CFA7-CF50-1AF99195BFFF}"/>
              </a:ext>
            </a:extLst>
          </p:cNvPr>
          <p:cNvSpPr/>
          <p:nvPr/>
        </p:nvSpPr>
        <p:spPr>
          <a:xfrm>
            <a:off x="5062090" y="1484313"/>
            <a:ext cx="1259537" cy="456544"/>
          </a:xfrm>
          <a:prstGeom prst="accentBorderCallout1">
            <a:avLst>
              <a:gd name="adj1" fmla="val 111952"/>
              <a:gd name="adj2" fmla="val -6820"/>
              <a:gd name="adj3" fmla="val 159821"/>
              <a:gd name="adj4" fmla="val -21147"/>
            </a:avLst>
          </a:prstGeom>
          <a:solidFill>
            <a:schemeClr val="bg1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E7EC8B8-B1CD-DD61-7610-6795ADC52E3C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+mj-lt"/>
              </a:rPr>
              <a:pPr algn="r"/>
              <a:t>27</a:t>
            </a:fld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6379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28</a:t>
            </a:fld>
            <a:endParaRPr lang="ca-ES" altLang="ca-ES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-1" y="1520824"/>
            <a:ext cx="10821971" cy="18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</a:rPr>
              <a:t>Taller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54DD87B-78D3-40FE-F809-C334E648C92A}"/>
              </a:ext>
            </a:extLst>
          </p:cNvPr>
          <p:cNvSpPr txBox="1">
            <a:spLocks/>
          </p:cNvSpPr>
          <p:nvPr/>
        </p:nvSpPr>
        <p:spPr>
          <a:xfrm>
            <a:off x="-141402" y="3447066"/>
            <a:ext cx="10963372" cy="719582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a-ES" sz="3200" dirty="0">
                <a:solidFill>
                  <a:schemeClr val="bg1"/>
                </a:solidFill>
              </a:rPr>
              <a:t>El mapa de actores: </a:t>
            </a:r>
            <a:r>
              <a:rPr lang="ca-ES" sz="3200" dirty="0" err="1">
                <a:solidFill>
                  <a:schemeClr val="bg1"/>
                </a:solidFill>
              </a:rPr>
              <a:t>aportaciones</a:t>
            </a:r>
            <a:endParaRPr lang="ca-ES" sz="32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C24ED5-58C6-9FC5-4FA4-AC256C45F151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28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839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idx="4294967295"/>
          </p:nvPr>
        </p:nvSpPr>
        <p:spPr>
          <a:xfrm>
            <a:off x="695325" y="1304925"/>
            <a:ext cx="8464550" cy="3962400"/>
          </a:xfrm>
        </p:spPr>
        <p:txBody>
          <a:bodyPr>
            <a:noAutofit/>
          </a:bodyPr>
          <a:lstStyle/>
          <a:p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Cartografiar los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perfiles de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afectados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una </a:t>
            </a:r>
            <a:r>
              <a:rPr lang="ca-ES" sz="2800" dirty="0" err="1"/>
              <a:t>cuestión</a:t>
            </a:r>
            <a:r>
              <a:rPr lang="ca-ES" sz="2800" dirty="0"/>
              <a:t> y </a:t>
            </a:r>
            <a:r>
              <a:rPr lang="ca-ES" sz="2800" dirty="0" err="1"/>
              <a:t>sus</a:t>
            </a:r>
            <a:r>
              <a:rPr lang="ca-ES" sz="2800" dirty="0"/>
              <a:t> respectives </a:t>
            </a:r>
            <a:r>
              <a:rPr lang="ca-ES" sz="2800" dirty="0" err="1"/>
              <a:t>propuestas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Listar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actores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Explorar los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llegar a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endParaRPr 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Listar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rango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posibles</a:t>
            </a: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soluciones aportades para cada </a:t>
            </a:r>
            <a:r>
              <a:rPr lang="ca-ES" sz="2800" dirty="0"/>
              <a:t>tipo de actor y </a:t>
            </a:r>
            <a:r>
              <a:rPr lang="ca-ES" sz="2800" dirty="0" err="1"/>
              <a:t>su</a:t>
            </a:r>
            <a:r>
              <a:rPr lang="ca-ES" sz="2800" dirty="0"/>
              <a:t> impacto </a:t>
            </a:r>
            <a:r>
              <a:rPr lang="ca-ES" sz="2800" dirty="0" err="1"/>
              <a:t>esperado</a:t>
            </a:r>
            <a:endParaRPr 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695325" y="512762"/>
            <a:ext cx="85709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3200" dirty="0">
                <a:sym typeface="Symbol" panose="05050102010706020507" pitchFamily="18" charset="2"/>
              </a:rPr>
              <a:t>Taller: Mapa de actores y aportaciones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9A0E525-A492-520B-D13F-313F4332AD27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+mj-lt"/>
              </a:rPr>
              <a:pPr algn="r"/>
              <a:t>29</a:t>
            </a:fld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650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ca-ES" altLang="ca-ES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-1" y="1520824"/>
            <a:ext cx="10821971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</a:rPr>
              <a:t>Taller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DD710BA-92FE-2A4C-9B2A-0D721693AE63}"/>
              </a:ext>
            </a:extLst>
          </p:cNvPr>
          <p:cNvSpPr txBox="1">
            <a:spLocks/>
          </p:cNvSpPr>
          <p:nvPr/>
        </p:nvSpPr>
        <p:spPr>
          <a:xfrm>
            <a:off x="0" y="3429001"/>
            <a:ext cx="10821970" cy="12372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a-ES" sz="3200" dirty="0" err="1">
                <a:solidFill>
                  <a:schemeClr val="bg1"/>
                </a:solidFill>
              </a:rPr>
              <a:t>Dicotomías</a:t>
            </a:r>
            <a:r>
              <a:rPr lang="ca-ES" sz="3200" dirty="0">
                <a:solidFill>
                  <a:schemeClr val="bg1"/>
                </a:solidFill>
              </a:rPr>
              <a:t> sobre funciones y </a:t>
            </a:r>
            <a:r>
              <a:rPr lang="ca-ES" sz="3200" dirty="0" err="1">
                <a:solidFill>
                  <a:schemeClr val="bg1"/>
                </a:solidFill>
              </a:rPr>
              <a:t>tareas</a:t>
            </a:r>
            <a:r>
              <a:rPr lang="ca-ES" sz="3200" dirty="0">
                <a:solidFill>
                  <a:schemeClr val="bg1"/>
                </a:solidFill>
              </a:rPr>
              <a:t> </a:t>
            </a:r>
            <a:br>
              <a:rPr lang="ca-ES" sz="3200" dirty="0">
                <a:solidFill>
                  <a:schemeClr val="bg1"/>
                </a:solidFill>
              </a:rPr>
            </a:br>
            <a:r>
              <a:rPr lang="ca-ES" sz="3200" dirty="0">
                <a:solidFill>
                  <a:schemeClr val="bg1"/>
                </a:solidFill>
              </a:rPr>
              <a:t>de los </a:t>
            </a:r>
            <a:r>
              <a:rPr lang="ca-ES" sz="3200" dirty="0" err="1">
                <a:solidFill>
                  <a:schemeClr val="bg1"/>
                </a:solidFill>
              </a:rPr>
              <a:t>equipos</a:t>
            </a:r>
            <a:r>
              <a:rPr lang="ca-ES" sz="3200" dirty="0">
                <a:solidFill>
                  <a:schemeClr val="bg1"/>
                </a:solidFill>
              </a:rPr>
              <a:t> en las </a:t>
            </a:r>
            <a:r>
              <a:rPr lang="ca-ES" sz="3200" dirty="0" err="1">
                <a:solidFill>
                  <a:schemeClr val="bg1"/>
                </a:solidFill>
              </a:rPr>
              <a:t>organizaciones</a:t>
            </a:r>
            <a:endParaRPr lang="ca-ES" sz="3200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210D2DE6-CAC8-57B0-5D64-6F2500B6A984}"/>
              </a:ext>
            </a:extLst>
          </p:cNvPr>
          <p:cNvSpPr txBox="1">
            <a:spLocks/>
          </p:cNvSpPr>
          <p:nvPr/>
        </p:nvSpPr>
        <p:spPr>
          <a:xfrm>
            <a:off x="11783504" y="0"/>
            <a:ext cx="36136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3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2450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695325" y="512762"/>
            <a:ext cx="85709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3200" dirty="0">
                <a:sym typeface="Symbol" panose="05050102010706020507" pitchFamily="18" charset="2"/>
              </a:rPr>
              <a:t>Taller: Mapa de actores y aportaciones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F5EA076-6E04-4959-783D-CE90C3F0F898}"/>
              </a:ext>
            </a:extLst>
          </p:cNvPr>
          <p:cNvSpPr/>
          <p:nvPr/>
        </p:nvSpPr>
        <p:spPr>
          <a:xfrm>
            <a:off x="2532995" y="1994499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6" name="Globo: línea con borde y barra de énfasis 5">
            <a:extLst>
              <a:ext uri="{FF2B5EF4-FFF2-40B4-BE49-F238E27FC236}">
                <a16:creationId xmlns:a16="http://schemas.microsoft.com/office/drawing/2014/main" id="{356448C7-A771-54E8-BB41-C9D81E5817A7}"/>
              </a:ext>
            </a:extLst>
          </p:cNvPr>
          <p:cNvSpPr/>
          <p:nvPr/>
        </p:nvSpPr>
        <p:spPr>
          <a:xfrm>
            <a:off x="897483" y="1995203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cxnSp>
        <p:nvCxnSpPr>
          <p:cNvPr id="19" name="Conector curvado 84">
            <a:extLst>
              <a:ext uri="{FF2B5EF4-FFF2-40B4-BE49-F238E27FC236}">
                <a16:creationId xmlns:a16="http://schemas.microsoft.com/office/drawing/2014/main" id="{28943ED0-6A71-86EC-AD94-BC0C520F04EC}"/>
              </a:ext>
            </a:extLst>
          </p:cNvPr>
          <p:cNvCxnSpPr>
            <a:cxnSpLocks/>
            <a:stCxn id="20" idx="1"/>
            <a:endCxn id="2" idx="3"/>
          </p:cNvCxnSpPr>
          <p:nvPr/>
        </p:nvCxnSpPr>
        <p:spPr>
          <a:xfrm rot="10800000">
            <a:off x="4117173" y="2323592"/>
            <a:ext cx="695289" cy="66262"/>
          </a:xfrm>
          <a:prstGeom prst="curvedConnector3">
            <a:avLst>
              <a:gd name="adj1" fmla="val 50000"/>
            </a:avLst>
          </a:prstGeom>
          <a:ln w="101600">
            <a:solidFill>
              <a:srgbClr val="F9423A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470762B-788D-F4CF-9DB9-EF37B806CA0F}"/>
              </a:ext>
            </a:extLst>
          </p:cNvPr>
          <p:cNvSpPr/>
          <p:nvPr/>
        </p:nvSpPr>
        <p:spPr>
          <a:xfrm>
            <a:off x="4812460" y="2060761"/>
            <a:ext cx="1584176" cy="658187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06B8962-3555-FADF-BC1B-35F4292D4327}"/>
              </a:ext>
            </a:extLst>
          </p:cNvPr>
          <p:cNvSpPr/>
          <p:nvPr/>
        </p:nvSpPr>
        <p:spPr>
          <a:xfrm>
            <a:off x="6964837" y="2060761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22" name="Conector curvado 84">
            <a:extLst>
              <a:ext uri="{FF2B5EF4-FFF2-40B4-BE49-F238E27FC236}">
                <a16:creationId xmlns:a16="http://schemas.microsoft.com/office/drawing/2014/main" id="{BCD42402-FEFA-B964-4206-50B2CF5CA504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rot="10800000">
            <a:off x="6396636" y="2389854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F9423A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curvado 84">
            <a:extLst>
              <a:ext uri="{FF2B5EF4-FFF2-40B4-BE49-F238E27FC236}">
                <a16:creationId xmlns:a16="http://schemas.microsoft.com/office/drawing/2014/main" id="{CB557455-D645-41A4-CDF0-EC87A62B0DEE}"/>
              </a:ext>
            </a:extLst>
          </p:cNvPr>
          <p:cNvCxnSpPr>
            <a:cxnSpLocks/>
            <a:stCxn id="24" idx="1"/>
            <a:endCxn id="2" idx="3"/>
          </p:cNvCxnSpPr>
          <p:nvPr/>
        </p:nvCxnSpPr>
        <p:spPr>
          <a:xfrm rot="10800000">
            <a:off x="4117173" y="2323592"/>
            <a:ext cx="695289" cy="897960"/>
          </a:xfrm>
          <a:prstGeom prst="curvedConnector3">
            <a:avLst>
              <a:gd name="adj1" fmla="val 50000"/>
            </a:avLst>
          </a:prstGeom>
          <a:ln w="101600">
            <a:solidFill>
              <a:srgbClr val="F9423A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A06ECA5-EE1B-6296-81BB-3D5B6F520FB3}"/>
              </a:ext>
            </a:extLst>
          </p:cNvPr>
          <p:cNvSpPr/>
          <p:nvPr/>
        </p:nvSpPr>
        <p:spPr>
          <a:xfrm>
            <a:off x="4812460" y="2892459"/>
            <a:ext cx="1584176" cy="658187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35883C3-95CC-FA3C-2017-8A264BDC9547}"/>
              </a:ext>
            </a:extLst>
          </p:cNvPr>
          <p:cNvSpPr/>
          <p:nvPr/>
        </p:nvSpPr>
        <p:spPr>
          <a:xfrm>
            <a:off x="6964837" y="2892459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26" name="Conector curvado 84">
            <a:extLst>
              <a:ext uri="{FF2B5EF4-FFF2-40B4-BE49-F238E27FC236}">
                <a16:creationId xmlns:a16="http://schemas.microsoft.com/office/drawing/2014/main" id="{AF71D802-6BB2-FAC4-A9E9-B7D631BCA284}"/>
              </a:ext>
            </a:extLst>
          </p:cNvPr>
          <p:cNvCxnSpPr>
            <a:cxnSpLocks/>
            <a:stCxn id="25" idx="1"/>
            <a:endCxn id="24" idx="3"/>
          </p:cNvCxnSpPr>
          <p:nvPr/>
        </p:nvCxnSpPr>
        <p:spPr>
          <a:xfrm rot="10800000">
            <a:off x="6396636" y="3221552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F9423A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84">
            <a:extLst>
              <a:ext uri="{FF2B5EF4-FFF2-40B4-BE49-F238E27FC236}">
                <a16:creationId xmlns:a16="http://schemas.microsoft.com/office/drawing/2014/main" id="{65960FD9-1F85-E2C7-B176-88FA1661E94C}"/>
              </a:ext>
            </a:extLst>
          </p:cNvPr>
          <p:cNvCxnSpPr>
            <a:cxnSpLocks/>
            <a:stCxn id="28" idx="1"/>
            <a:endCxn id="2" idx="3"/>
          </p:cNvCxnSpPr>
          <p:nvPr/>
        </p:nvCxnSpPr>
        <p:spPr>
          <a:xfrm rot="10800000">
            <a:off x="4117173" y="2323592"/>
            <a:ext cx="695289" cy="1729658"/>
          </a:xfrm>
          <a:prstGeom prst="curvedConnector3">
            <a:avLst>
              <a:gd name="adj1" fmla="val 50000"/>
            </a:avLst>
          </a:prstGeom>
          <a:ln w="101600">
            <a:solidFill>
              <a:srgbClr val="F9423A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35FB6C-1157-2DAC-2CE9-B8A02C85D03B}"/>
              </a:ext>
            </a:extLst>
          </p:cNvPr>
          <p:cNvSpPr/>
          <p:nvPr/>
        </p:nvSpPr>
        <p:spPr>
          <a:xfrm>
            <a:off x="4812460" y="3724157"/>
            <a:ext cx="1584176" cy="658187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E0CC17E-A39A-EC2A-D094-25B670F6C3FF}"/>
              </a:ext>
            </a:extLst>
          </p:cNvPr>
          <p:cNvSpPr/>
          <p:nvPr/>
        </p:nvSpPr>
        <p:spPr>
          <a:xfrm>
            <a:off x="6964837" y="3724157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30" name="Conector curvado 84">
            <a:extLst>
              <a:ext uri="{FF2B5EF4-FFF2-40B4-BE49-F238E27FC236}">
                <a16:creationId xmlns:a16="http://schemas.microsoft.com/office/drawing/2014/main" id="{9D86CC83-C400-BDFF-7B6C-BF90A8149E3D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rot="10800000">
            <a:off x="6396636" y="4053250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F9423A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75762632-2B6F-2637-CB78-4E5B15998E56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+mj-lt"/>
              </a:rPr>
              <a:pPr algn="r"/>
              <a:t>30</a:t>
            </a:fld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884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9C6CAFA-B15E-4F7B-A77B-F39277AC663F}"/>
              </a:ext>
            </a:extLst>
          </p:cNvPr>
          <p:cNvSpPr txBox="1">
            <a:spLocks/>
          </p:cNvSpPr>
          <p:nvPr/>
        </p:nvSpPr>
        <p:spPr bwMode="auto">
          <a:xfrm>
            <a:off x="0" y="1520825"/>
            <a:ext cx="10812544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a-ES" altLang="es-ES" sz="9600" dirty="0">
                <a:solidFill>
                  <a:schemeClr val="bg1"/>
                </a:solidFill>
              </a:rPr>
              <a:t>La </a:t>
            </a:r>
            <a:r>
              <a:rPr lang="ca-ES" altLang="es-ES" sz="9600" dirty="0" err="1">
                <a:solidFill>
                  <a:schemeClr val="bg1"/>
                </a:solidFill>
              </a:rPr>
              <a:t>estrategia</a:t>
            </a:r>
            <a:r>
              <a:rPr lang="ca-ES" altLang="es-ES" sz="9600" dirty="0">
                <a:solidFill>
                  <a:schemeClr val="bg1"/>
                </a:solidFill>
              </a:rPr>
              <a:t> (II)</a:t>
            </a:r>
            <a:endParaRPr lang="en-GB" altLang="ca-ES" sz="9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0A75DC6-C99C-460B-46C7-195401C013D9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31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310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97847"/>
            <a:ext cx="9972675" cy="62769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Estrategia: objetivos</a:t>
            </a:r>
          </a:p>
        </p:txBody>
      </p:sp>
      <p:sp>
        <p:nvSpPr>
          <p:cNvPr id="6" name="Subtítol 5">
            <a:extLst>
              <a:ext uri="{FF2B5EF4-FFF2-40B4-BE49-F238E27FC236}">
                <a16:creationId xmlns:a16="http://schemas.microsoft.com/office/drawing/2014/main" id="{DE5A1AF5-7871-65E3-20B2-10B72651BFBE}"/>
              </a:ext>
            </a:extLst>
          </p:cNvPr>
          <p:cNvSpPr txBox="1">
            <a:spLocks/>
          </p:cNvSpPr>
          <p:nvPr/>
        </p:nvSpPr>
        <p:spPr bwMode="auto">
          <a:xfrm>
            <a:off x="695324" y="1304925"/>
            <a:ext cx="9240527" cy="473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altLang="ca-ES" sz="2400" dirty="0"/>
              <a:t>Reducir el problema retorcido a una suma de problemas “simples”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Minimizar los riesgos sobre la </a:t>
            </a:r>
            <a:r>
              <a:rPr lang="es-ES_tradnl" altLang="ca-ES" sz="2400" b="1" dirty="0">
                <a:solidFill>
                  <a:srgbClr val="C00000"/>
                </a:solidFill>
              </a:rPr>
              <a:t>salud</a:t>
            </a:r>
          </a:p>
          <a:p>
            <a:pPr lvl="1"/>
            <a:r>
              <a:rPr lang="es-ES_tradnl" altLang="ca-ES" sz="2000" dirty="0"/>
              <a:t>Minimizar el impacto sobre la evolución general de la pandemia</a:t>
            </a:r>
          </a:p>
          <a:p>
            <a:pPr lvl="1"/>
            <a:r>
              <a:rPr lang="es-ES_tradnl" altLang="ca-ES" sz="2000" dirty="0"/>
              <a:t>Minimizar el riesgo de contagio por formar parte de la organización</a:t>
            </a:r>
            <a:endParaRPr lang="es-ES_tradnl" altLang="ca-E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Garantiza el </a:t>
            </a:r>
            <a:r>
              <a:rPr lang="es-ES_tradnl" altLang="ca-ES" sz="2400" b="1" dirty="0">
                <a:solidFill>
                  <a:srgbClr val="C00000"/>
                </a:solidFill>
              </a:rPr>
              <a:t>derecho a voto</a:t>
            </a:r>
          </a:p>
          <a:p>
            <a:pPr lvl="1"/>
            <a:r>
              <a:rPr lang="es-ES_tradnl" altLang="ca-ES" sz="2000" dirty="0"/>
              <a:t>Todo el mundo tiene derecho a votar, sin excepción: minimizar los votantes afectados por incidencias/excepciones</a:t>
            </a:r>
          </a:p>
          <a:p>
            <a:pPr lvl="1"/>
            <a:r>
              <a:rPr lang="es-ES_tradnl" altLang="ca-ES" sz="2000" dirty="0"/>
              <a:t>Prevenir la abstención por motivos ajenos a los políticos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Proteger la </a:t>
            </a:r>
            <a:r>
              <a:rPr lang="es-ES_tradnl" altLang="ca-ES" sz="2400" b="1" dirty="0">
                <a:solidFill>
                  <a:srgbClr val="C00000"/>
                </a:solidFill>
              </a:rPr>
              <a:t>legitimidad</a:t>
            </a:r>
            <a:r>
              <a:rPr lang="es-ES_tradnl" altLang="ca-ES" sz="2400" dirty="0"/>
              <a:t> del proceso</a:t>
            </a:r>
          </a:p>
          <a:p>
            <a:pPr lvl="1"/>
            <a:r>
              <a:rPr lang="es-ES_tradnl" altLang="ca-ES" sz="2000" dirty="0"/>
              <a:t>Maximizar la transparencia y nivel de consenso sobre el proceso</a:t>
            </a:r>
          </a:p>
          <a:p>
            <a:pPr lvl="1"/>
            <a:r>
              <a:rPr lang="es-ES_tradnl" altLang="ca-ES" sz="2000" dirty="0"/>
              <a:t>Minimizar comportamientos de boicot</a:t>
            </a:r>
          </a:p>
          <a:p>
            <a:endParaRPr lang="es-ES_tradnl" altLang="ca-ES" sz="2400" dirty="0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6B701285-E3E0-798F-870B-98D08282A577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32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1531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9C6CAFA-B15E-4F7B-A77B-F39277AC663F}"/>
              </a:ext>
            </a:extLst>
          </p:cNvPr>
          <p:cNvSpPr txBox="1">
            <a:spLocks/>
          </p:cNvSpPr>
          <p:nvPr/>
        </p:nvSpPr>
        <p:spPr bwMode="auto">
          <a:xfrm>
            <a:off x="0" y="1520825"/>
            <a:ext cx="10812544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a-ES" altLang="es-ES" sz="9600" dirty="0">
                <a:solidFill>
                  <a:schemeClr val="bg1"/>
                </a:solidFill>
              </a:rPr>
              <a:t>La operativa</a:t>
            </a:r>
            <a:endParaRPr lang="en-GB" altLang="ca-ES" sz="9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9D987CD-4B97-1865-411F-5DFF980DBC61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33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1684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Estrategia: los escenarios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1304925"/>
            <a:ext cx="9144000" cy="4831924"/>
          </a:xfrm>
        </p:spPr>
        <p:txBody>
          <a:bodyPr/>
          <a:lstStyle/>
          <a:p>
            <a:pPr algn="l"/>
            <a:r>
              <a:rPr lang="es-ES_tradnl" altLang="ca-ES" sz="2400" dirty="0">
                <a:solidFill>
                  <a:schemeClr val="tx1"/>
                </a:solidFill>
              </a:rPr>
              <a:t>Instituciones y partidos: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>
                <a:solidFill>
                  <a:schemeClr val="tx1"/>
                </a:solidFill>
              </a:rPr>
              <a:t>Consenso</a:t>
            </a:r>
            <a:endParaRPr lang="es-ES_tradnl" altLang="ca-ES" sz="2200" dirty="0"/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>
                <a:solidFill>
                  <a:schemeClr val="tx1"/>
                </a:solidFill>
              </a:rPr>
              <a:t>Utilidad</a:t>
            </a:r>
            <a:endParaRPr lang="es-ES_tradnl" altLang="ca-ES" sz="2200" dirty="0"/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i="1" dirty="0" err="1">
                <a:solidFill>
                  <a:schemeClr val="tx1"/>
                </a:solidFill>
              </a:rPr>
              <a:t>Auctoritas</a:t>
            </a:r>
            <a:endParaRPr lang="es-ES_tradnl" altLang="ca-ES" sz="2200" i="1" dirty="0">
              <a:solidFill>
                <a:schemeClr val="tx1"/>
              </a:solidFill>
            </a:endParaRPr>
          </a:p>
          <a:p>
            <a:pPr algn="l"/>
            <a:r>
              <a:rPr lang="es-ES_tradnl" altLang="ca-ES" sz="2400" dirty="0">
                <a:solidFill>
                  <a:schemeClr val="tx1"/>
                </a:solidFill>
              </a:rPr>
              <a:t>Medios: 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/>
              <a:t>U</a:t>
            </a:r>
            <a:r>
              <a:rPr lang="es-ES_tradnl" altLang="ca-ES" sz="2200" dirty="0" err="1">
                <a:solidFill>
                  <a:schemeClr val="tx1"/>
                </a:solidFill>
              </a:rPr>
              <a:t>tilidad</a:t>
            </a:r>
            <a:endParaRPr lang="es-ES_tradnl" altLang="ca-ES" sz="2200" dirty="0">
              <a:solidFill>
                <a:schemeClr val="tx1"/>
              </a:solidFill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>
                <a:solidFill>
                  <a:schemeClr val="tx1"/>
                </a:solidFill>
              </a:rPr>
              <a:t>Agilidad</a:t>
            </a:r>
          </a:p>
          <a:p>
            <a:pPr algn="l"/>
            <a:r>
              <a:rPr lang="es-ES_tradnl" altLang="ca-ES" sz="2400" dirty="0">
                <a:solidFill>
                  <a:schemeClr val="tx1"/>
                </a:solidFill>
              </a:rPr>
              <a:t>Ciudadanía: redes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>
                <a:solidFill>
                  <a:schemeClr val="tx1"/>
                </a:solidFill>
              </a:rPr>
              <a:t>Información clara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/>
              <a:t>Prescripción</a:t>
            </a:r>
            <a:endParaRPr lang="es-ES_tradnl" altLang="ca-ES" sz="2200" dirty="0">
              <a:solidFill>
                <a:schemeClr val="tx1"/>
              </a:solidFill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>
                <a:solidFill>
                  <a:schemeClr val="tx1"/>
                </a:solidFill>
              </a:rPr>
              <a:t>Desintermediación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>
                <a:solidFill>
                  <a:schemeClr val="tx1"/>
                </a:solidFill>
              </a:rPr>
              <a:t>Referencia rápida</a:t>
            </a:r>
          </a:p>
          <a:p>
            <a:pPr algn="l"/>
            <a:endParaRPr lang="es-ES_tradnl" altLang="ca-ES" sz="24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BF257F2-0CF0-B649-AFAC-AF4CC87AC564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34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50094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Los </a:t>
            </a:r>
            <a:r>
              <a:rPr lang="ca-ES" sz="32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escenarios</a:t>
            </a:r>
            <a:endParaRPr lang="ca-ES" sz="3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4BBAA5-A6B4-42D3-8D4C-50F823E99393}"/>
              </a:ext>
            </a:extLst>
          </p:cNvPr>
          <p:cNvGraphicFramePr>
            <a:graphicFrameLocks noGrp="1"/>
          </p:cNvGraphicFramePr>
          <p:nvPr/>
        </p:nvGraphicFramePr>
        <p:xfrm>
          <a:off x="2351088" y="1959125"/>
          <a:ext cx="7489825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ca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Derechos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Legitimidad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Deliberación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Sufragio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passivo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Sufragio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activo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Implantación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379A67B-2CC7-4C90-85B8-84C601CB2D49}"/>
              </a:ext>
            </a:extLst>
          </p:cNvPr>
          <p:cNvGraphicFramePr>
            <a:graphicFrameLocks noGrp="1"/>
          </p:cNvGraphicFramePr>
          <p:nvPr/>
        </p:nvGraphicFramePr>
        <p:xfrm>
          <a:off x="2351087" y="5089139"/>
          <a:ext cx="7489822" cy="509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799">
                  <a:extLst>
                    <a:ext uri="{9D8B030D-6E8A-4147-A177-3AD203B41FA5}">
                      <a16:colId xmlns:a16="http://schemas.microsoft.com/office/drawing/2014/main" val="2860073491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259045953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352562375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2064580375"/>
                    </a:ext>
                  </a:extLst>
                </a:gridCol>
                <a:gridCol w="1498626">
                  <a:extLst>
                    <a:ext uri="{9D8B030D-6E8A-4147-A177-3AD203B41FA5}">
                      <a16:colId xmlns:a16="http://schemas.microsoft.com/office/drawing/2014/main" val="288668433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</a:t>
                      </a:r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afectaciones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Afectaciones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a-E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</a:t>
                      </a:r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impacto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afectaciones</a:t>
                      </a:r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menores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afectaciones</a:t>
                      </a:r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críticas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afectaciones</a:t>
                      </a:r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críticas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88592"/>
                  </a:ext>
                </a:extLst>
              </a:tr>
            </a:tbl>
          </a:graphicData>
        </a:graphic>
      </p:graphicFrame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E6BB9EEC-3358-4599-9E0B-891F17C607EF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35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7513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368"/>
          <a:stretch/>
        </p:blipFill>
        <p:spPr>
          <a:xfrm>
            <a:off x="2684193" y="1680280"/>
            <a:ext cx="7252887" cy="2157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3469134" y="4027342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D4213DF-B318-C01A-3123-4651E1FC38AA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9972675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ca-ES" sz="3200" b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Los escenarios</a:t>
            </a:r>
            <a:endParaRPr lang="ca-ES" sz="3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1E4263F9-EECC-798E-AC05-212B9EA29606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36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7655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42367"/>
          <a:stretch/>
        </p:blipFill>
        <p:spPr>
          <a:xfrm>
            <a:off x="2694072" y="2053841"/>
            <a:ext cx="6624000" cy="35587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2694072" y="1641249"/>
            <a:ext cx="6624000" cy="4333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3509046" y="5661249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B8D8F9C-07B8-9490-8A27-1A18D1EEA5C7}"/>
              </a:ext>
            </a:extLst>
          </p:cNvPr>
          <p:cNvSpPr txBox="1">
            <a:spLocks/>
          </p:cNvSpPr>
          <p:nvPr/>
        </p:nvSpPr>
        <p:spPr>
          <a:xfrm>
            <a:off x="695325" y="512763"/>
            <a:ext cx="9972675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ca-ES" sz="3200" b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Los escenarios</a:t>
            </a:r>
            <a:endParaRPr lang="ca-ES" sz="3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4C5CB89-D89D-20BD-5B09-11A4A61CF16E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37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3300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3" b="2022"/>
          <a:stretch/>
        </p:blipFill>
        <p:spPr>
          <a:xfrm>
            <a:off x="2693162" y="1847307"/>
            <a:ext cx="6624736" cy="38937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2693162" y="1440216"/>
            <a:ext cx="6624736" cy="4333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3509046" y="5696282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F8060FEF-2190-785C-25E3-43711E637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Los </a:t>
            </a:r>
            <a:r>
              <a:rPr lang="ca-ES" sz="32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escenarios</a:t>
            </a:r>
            <a:endParaRPr lang="ca-ES" sz="3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6891E727-73D7-A616-1928-E0528C4242D5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38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5319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l"/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Cuadro de mando, indicadores y umbrales de decisión</a:t>
            </a:r>
          </a:p>
        </p:txBody>
      </p:sp>
      <p:sp>
        <p:nvSpPr>
          <p:cNvPr id="18" name="Contenidor de contingut 12">
            <a:extLst>
              <a:ext uri="{FF2B5EF4-FFF2-40B4-BE49-F238E27FC236}">
                <a16:creationId xmlns:a16="http://schemas.microsoft.com/office/drawing/2014/main" id="{A7929673-4B88-49A8-82AE-A1E598C42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noProof="0" dirty="0"/>
              <a:t>Escenarios de sanidad para las elecciones</a:t>
            </a:r>
          </a:p>
          <a:p>
            <a:endParaRPr lang="es-ES_tradnl" noProof="0" dirty="0">
              <a:solidFill>
                <a:schemeClr val="tx1"/>
              </a:solidFill>
            </a:endParaRPr>
          </a:p>
          <a:p>
            <a:endParaRPr lang="es-ES_tradnl" noProof="0" dirty="0"/>
          </a:p>
          <a:p>
            <a:r>
              <a:rPr lang="es-ES_tradnl" noProof="0" dirty="0"/>
              <a:t>Cuadro de mando de tareas y riesgos</a:t>
            </a:r>
            <a:endParaRPr lang="es-ES_tradnl" noProof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B57A990-43DE-4A67-859B-E393734D16D0}"/>
              </a:ext>
            </a:extLst>
          </p:cNvPr>
          <p:cNvGraphicFramePr>
            <a:graphicFrameLocks noGrp="1"/>
          </p:cNvGraphicFramePr>
          <p:nvPr/>
        </p:nvGraphicFramePr>
        <p:xfrm>
          <a:off x="1919290" y="2477400"/>
          <a:ext cx="4176711" cy="3722978"/>
        </p:xfrm>
        <a:graphic>
          <a:graphicData uri="http://schemas.openxmlformats.org/drawingml/2006/table">
            <a:tbl>
              <a:tblPr firstRow="1" firstCol="1" bandRow="1"/>
              <a:tblGrid>
                <a:gridCol w="1392456">
                  <a:extLst>
                    <a:ext uri="{9D8B030D-6E8A-4147-A177-3AD203B41FA5}">
                      <a16:colId xmlns:a16="http://schemas.microsoft.com/office/drawing/2014/main" val="3523240805"/>
                    </a:ext>
                  </a:extLst>
                </a:gridCol>
                <a:gridCol w="927649">
                  <a:extLst>
                    <a:ext uri="{9D8B030D-6E8A-4147-A177-3AD203B41FA5}">
                      <a16:colId xmlns:a16="http://schemas.microsoft.com/office/drawing/2014/main" val="1185247060"/>
                    </a:ext>
                  </a:extLst>
                </a:gridCol>
                <a:gridCol w="928303">
                  <a:extLst>
                    <a:ext uri="{9D8B030D-6E8A-4147-A177-3AD203B41FA5}">
                      <a16:colId xmlns:a16="http://schemas.microsoft.com/office/drawing/2014/main" val="3292168947"/>
                    </a:ext>
                  </a:extLst>
                </a:gridCol>
                <a:gridCol w="928303">
                  <a:extLst>
                    <a:ext uri="{9D8B030D-6E8A-4147-A177-3AD203B41FA5}">
                      <a16:colId xmlns:a16="http://schemas.microsoft.com/office/drawing/2014/main" val="372166786"/>
                    </a:ext>
                  </a:extLst>
                </a:gridCol>
              </a:tblGrid>
              <a:tr h="318786"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Escenario      Objetivo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Derechos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Legitimidad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0470"/>
                  </a:ext>
                </a:extLst>
              </a:tr>
              <a:tr h="154736">
                <a:tc rowSpan="2">
                  <a:txBody>
                    <a:bodyPr/>
                    <a:lstStyle/>
                    <a:p>
                      <a:pPr algn="just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Deliberación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73559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64213"/>
                  </a:ext>
                </a:extLst>
              </a:tr>
              <a:tr h="154736">
                <a:tc rowSpan="2">
                  <a:txBody>
                    <a:bodyPr/>
                    <a:lstStyle/>
                    <a:p>
                      <a:pPr algn="just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Sufragio pasivo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67399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35612"/>
                  </a:ext>
                </a:extLst>
              </a:tr>
              <a:tr h="154736">
                <a:tc rowSpan="9">
                  <a:txBody>
                    <a:bodyPr/>
                    <a:lstStyle/>
                    <a:p>
                      <a:pPr algn="just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Sufragio active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1971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10801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54426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2828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28138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39422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9939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48556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20253"/>
                  </a:ext>
                </a:extLst>
              </a:tr>
              <a:tr h="154736">
                <a:tc rowSpan="5">
                  <a:txBody>
                    <a:bodyPr/>
                    <a:lstStyle/>
                    <a:p>
                      <a:pPr algn="just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Operaciones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08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18082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7997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6235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92894"/>
                  </a:ext>
                </a:extLst>
              </a:tr>
              <a:tr h="154736">
                <a:tc rowSpan="4">
                  <a:txBody>
                    <a:bodyPr/>
                    <a:lstStyle/>
                    <a:p>
                      <a:pPr algn="just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Implantación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4431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22659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899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4044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1A9797D-7AF2-41CB-8685-4455449828E7}"/>
              </a:ext>
            </a:extLst>
          </p:cNvPr>
          <p:cNvGraphicFramePr>
            <a:graphicFrameLocks noGrp="1"/>
          </p:cNvGraphicFramePr>
          <p:nvPr/>
        </p:nvGraphicFramePr>
        <p:xfrm>
          <a:off x="6240017" y="2474966"/>
          <a:ext cx="4175999" cy="3725408"/>
        </p:xfrm>
        <a:graphic>
          <a:graphicData uri="http://schemas.openxmlformats.org/drawingml/2006/table">
            <a:tbl>
              <a:tblPr firstRow="1" firstCol="1" bandRow="1"/>
              <a:tblGrid>
                <a:gridCol w="1392219">
                  <a:extLst>
                    <a:ext uri="{9D8B030D-6E8A-4147-A177-3AD203B41FA5}">
                      <a16:colId xmlns:a16="http://schemas.microsoft.com/office/drawing/2014/main" val="5827575"/>
                    </a:ext>
                  </a:extLst>
                </a:gridCol>
                <a:gridCol w="927490">
                  <a:extLst>
                    <a:ext uri="{9D8B030D-6E8A-4147-A177-3AD203B41FA5}">
                      <a16:colId xmlns:a16="http://schemas.microsoft.com/office/drawing/2014/main" val="1903850656"/>
                    </a:ext>
                  </a:extLst>
                </a:gridCol>
                <a:gridCol w="928145">
                  <a:extLst>
                    <a:ext uri="{9D8B030D-6E8A-4147-A177-3AD203B41FA5}">
                      <a16:colId xmlns:a16="http://schemas.microsoft.com/office/drawing/2014/main" val="2034219888"/>
                    </a:ext>
                  </a:extLst>
                </a:gridCol>
                <a:gridCol w="928145">
                  <a:extLst>
                    <a:ext uri="{9D8B030D-6E8A-4147-A177-3AD203B41FA5}">
                      <a16:colId xmlns:a16="http://schemas.microsoft.com/office/drawing/2014/main" val="249776125"/>
                    </a:ext>
                  </a:extLst>
                </a:gridCol>
              </a:tblGrid>
              <a:tr h="237086"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Escenario      Objetivo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Derechos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Legitimidad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6573"/>
                  </a:ext>
                </a:extLst>
              </a:tr>
              <a:tr h="294094">
                <a:tc rowSpan="2">
                  <a:txBody>
                    <a:bodyPr/>
                    <a:lstStyle/>
                    <a:p>
                      <a:pPr algn="just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Deliberación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Suspender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978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631"/>
                  </a:ext>
                </a:extLst>
              </a:tr>
              <a:tr h="121654">
                <a:tc rowSpan="2">
                  <a:txBody>
                    <a:bodyPr/>
                    <a:lstStyle/>
                    <a:p>
                      <a:pPr algn="just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Sufragio pasivo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798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6234"/>
                  </a:ext>
                </a:extLst>
              </a:tr>
              <a:tr h="121654">
                <a:tc rowSpan="9">
                  <a:txBody>
                    <a:bodyPr/>
                    <a:lstStyle/>
                    <a:p>
                      <a:pPr algn="just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Sufragio active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76403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7313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8326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901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82063"/>
                  </a:ext>
                </a:extLst>
              </a:tr>
              <a:tr h="29409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Mantener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5628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20501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85855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6208"/>
                  </a:ext>
                </a:extLst>
              </a:tr>
              <a:tr h="121654">
                <a:tc rowSpan="5">
                  <a:txBody>
                    <a:bodyPr/>
                    <a:lstStyle/>
                    <a:p>
                      <a:pPr algn="just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Operaciones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6564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48451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2200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3933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1408"/>
                  </a:ext>
                </a:extLst>
              </a:tr>
              <a:tr h="294094">
                <a:tc rowSpan="4">
                  <a:txBody>
                    <a:bodyPr/>
                    <a:lstStyle/>
                    <a:p>
                      <a:pPr algn="just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Implantación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Suspender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Suspender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0189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4694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69365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8134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50CDFC9-82F0-46AA-A314-533B3574F181}"/>
              </a:ext>
            </a:extLst>
          </p:cNvPr>
          <p:cNvGraphicFramePr>
            <a:graphicFrameLocks noGrp="1"/>
          </p:cNvGraphicFramePr>
          <p:nvPr/>
        </p:nvGraphicFramePr>
        <p:xfrm>
          <a:off x="1919288" y="1484785"/>
          <a:ext cx="8532814" cy="662735"/>
        </p:xfrm>
        <a:graphic>
          <a:graphicData uri="http://schemas.openxmlformats.org/drawingml/2006/table">
            <a:tbl>
              <a:tblPr/>
              <a:tblGrid>
                <a:gridCol w="1606044">
                  <a:extLst>
                    <a:ext uri="{9D8B030D-6E8A-4147-A177-3AD203B41FA5}">
                      <a16:colId xmlns:a16="http://schemas.microsoft.com/office/drawing/2014/main" val="1109649796"/>
                    </a:ext>
                  </a:extLst>
                </a:gridCol>
                <a:gridCol w="770468">
                  <a:extLst>
                    <a:ext uri="{9D8B030D-6E8A-4147-A177-3AD203B41FA5}">
                      <a16:colId xmlns:a16="http://schemas.microsoft.com/office/drawing/2014/main" val="14767211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70794414"/>
                    </a:ext>
                  </a:extLst>
                </a:gridCol>
                <a:gridCol w="630487">
                  <a:extLst>
                    <a:ext uri="{9D8B030D-6E8A-4147-A177-3AD203B41FA5}">
                      <a16:colId xmlns:a16="http://schemas.microsoft.com/office/drawing/2014/main" val="2063384125"/>
                    </a:ext>
                  </a:extLst>
                </a:gridCol>
                <a:gridCol w="752483">
                  <a:extLst>
                    <a:ext uri="{9D8B030D-6E8A-4147-A177-3AD203B41FA5}">
                      <a16:colId xmlns:a16="http://schemas.microsoft.com/office/drawing/2014/main" val="3747680119"/>
                    </a:ext>
                  </a:extLst>
                </a:gridCol>
                <a:gridCol w="777270">
                  <a:extLst>
                    <a:ext uri="{9D8B030D-6E8A-4147-A177-3AD203B41FA5}">
                      <a16:colId xmlns:a16="http://schemas.microsoft.com/office/drawing/2014/main" val="46277437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394132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1997425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98390189"/>
                    </a:ext>
                  </a:extLst>
                </a:gridCol>
                <a:gridCol w="755702">
                  <a:extLst>
                    <a:ext uri="{9D8B030D-6E8A-4147-A177-3AD203B41FA5}">
                      <a16:colId xmlns:a16="http://schemas.microsoft.com/office/drawing/2014/main" val="1546768439"/>
                    </a:ext>
                  </a:extLst>
                </a:gridCol>
              </a:tblGrid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Escenario</a:t>
                      </a:r>
                      <a:endParaRPr lang="en-GB" sz="8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EPC21-Nuevanormal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EPC21-Local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EPC21-Tramo4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EPC21-Tramo3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EPC21-Tramo2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EPC21-Tramo1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EPC21-Paro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EPC21-Cierre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45351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Movilidad</a:t>
                      </a:r>
                      <a:endParaRPr lang="en-GB" sz="8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415766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Actividad</a:t>
                      </a:r>
                      <a:r>
                        <a:rPr lang="en-GB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social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92470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Afectaciones</a:t>
                      </a:r>
                      <a:r>
                        <a:rPr lang="en-GB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electorales</a:t>
                      </a:r>
                      <a:endParaRPr lang="en-GB" sz="8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7874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Protocolo</a:t>
                      </a:r>
                      <a:r>
                        <a:rPr lang="en-GB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Elecciones</a:t>
                      </a:r>
                      <a:r>
                        <a:rPr lang="en-GB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COVID19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19592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8A51743-54E1-4787-9F10-F42A1FCB8C64}"/>
              </a:ext>
            </a:extLst>
          </p:cNvPr>
          <p:cNvSpPr txBox="1"/>
          <p:nvPr/>
        </p:nvSpPr>
        <p:spPr>
          <a:xfrm>
            <a:off x="4583832" y="1596217"/>
            <a:ext cx="464261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Progresión según</a:t>
            </a:r>
            <a:endParaRPr lang="es-ES" sz="10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valor de RT varia de forma significante y persistente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0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número de hospitalizaciones varia de forma significante y persistente</a:t>
            </a:r>
            <a:endParaRPr lang="es-ES" sz="1600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F7BA5FE9-772C-40C5-93FF-74B3A61306F4}"/>
              </a:ext>
            </a:extLst>
          </p:cNvPr>
          <p:cNvSpPr txBox="1">
            <a:spLocks/>
          </p:cNvSpPr>
          <p:nvPr/>
        </p:nvSpPr>
        <p:spPr bwMode="auto">
          <a:xfrm>
            <a:off x="4007769" y="6365689"/>
            <a:ext cx="5728369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1000" dirty="0">
                <a:latin typeface="Arial" panose="020B0604020202020204" pitchFamily="34" charset="0"/>
              </a:rPr>
              <a:t>Inspirado en: </a:t>
            </a:r>
            <a:r>
              <a:rPr lang="en-US" altLang="ca-ES" sz="1000" dirty="0">
                <a:latin typeface="Arial" panose="020B0604020202020204" pitchFamily="34" charset="0"/>
              </a:rPr>
              <a:t>James, T.S. &amp; </a:t>
            </a:r>
            <a:r>
              <a:rPr lang="en-US" altLang="ca-ES" sz="1000" dirty="0" err="1">
                <a:latin typeface="Arial" panose="020B0604020202020204" pitchFamily="34" charset="0"/>
              </a:rPr>
              <a:t>Alihodzic</a:t>
            </a:r>
            <a:r>
              <a:rPr lang="en-US" altLang="ca-ES" sz="1000" dirty="0">
                <a:latin typeface="Arial" panose="020B0604020202020204" pitchFamily="34" charset="0"/>
              </a:rPr>
              <a:t>, S. (2020). “When Is It Democratic to Postpone an Election? Elections During Natural Disasters, COVID-19, and Emergency Situations”. </a:t>
            </a:r>
            <a:endParaRPr lang="es-ES" altLang="ca-ES" sz="1000" dirty="0">
              <a:latin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DCCC81-3533-C3B9-D69B-75547107AC6B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39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886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ca-ES" altLang="ca-ES">
              <a:solidFill>
                <a:srgbClr val="898989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-1" y="1520824"/>
            <a:ext cx="10821971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</a:rPr>
              <a:t>Por </a:t>
            </a:r>
            <a:r>
              <a:rPr lang="ca-ES" sz="9600" dirty="0" err="1">
                <a:solidFill>
                  <a:schemeClr val="bg1"/>
                </a:solidFill>
              </a:rPr>
              <a:t>qué</a:t>
            </a:r>
            <a:endParaRPr lang="ca-ES" sz="96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CD51172B-634E-83E5-E864-25B30D897404}"/>
              </a:ext>
            </a:extLst>
          </p:cNvPr>
          <p:cNvSpPr txBox="1">
            <a:spLocks/>
          </p:cNvSpPr>
          <p:nvPr/>
        </p:nvSpPr>
        <p:spPr>
          <a:xfrm>
            <a:off x="11783504" y="0"/>
            <a:ext cx="36136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4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287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Estrategia</a:t>
            </a:r>
            <a:r>
              <a:rPr lang="es-ES_tradnl" altLang="ca-ES" sz="3200" b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: los dispositivos</a:t>
            </a:r>
            <a:endParaRPr lang="es-ES_tradnl" altLang="ca-ES" sz="3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1304925"/>
            <a:ext cx="9144000" cy="4520840"/>
          </a:xfrm>
        </p:spPr>
        <p:txBody>
          <a:bodyPr/>
          <a:lstStyle/>
          <a:p>
            <a:pPr algn="l"/>
            <a:r>
              <a:rPr lang="es-ES_tradnl" altLang="ca-ES" sz="2400" dirty="0">
                <a:solidFill>
                  <a:schemeClr val="tx1"/>
                </a:solidFill>
              </a:rPr>
              <a:t>Para cada objetivo, actor y escenario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dirty="0">
                <a:solidFill>
                  <a:schemeClr val="tx1"/>
                </a:solidFill>
              </a:rPr>
              <a:t> Cuál es la </a:t>
            </a:r>
            <a:r>
              <a:rPr lang="es-ES_tradnl" altLang="ca-ES" sz="2400" b="1" dirty="0">
                <a:solidFill>
                  <a:srgbClr val="C00000"/>
                </a:solidFill>
              </a:rPr>
              <a:t>pregunta</a:t>
            </a:r>
            <a:r>
              <a:rPr lang="es-ES_tradnl" altLang="ca-ES" sz="2400" dirty="0">
                <a:solidFill>
                  <a:schemeClr val="tx1"/>
                </a:solidFill>
              </a:rPr>
              <a:t> central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 Cuáles son los </a:t>
            </a:r>
            <a:r>
              <a:rPr lang="es-ES_tradnl" altLang="ca-ES" sz="2400" b="1" dirty="0">
                <a:solidFill>
                  <a:srgbClr val="C00000"/>
                </a:solidFill>
              </a:rPr>
              <a:t>componentes</a:t>
            </a:r>
            <a:r>
              <a:rPr lang="es-ES_tradnl" altLang="ca-ES" sz="2400" b="1" dirty="0">
                <a:solidFill>
                  <a:srgbClr val="F9423A"/>
                </a:solidFill>
              </a:rPr>
              <a:t> </a:t>
            </a:r>
            <a:r>
              <a:rPr lang="es-ES_tradnl" altLang="ca-ES" sz="2400" dirty="0">
                <a:solidFill>
                  <a:schemeClr val="tx1"/>
                </a:solidFill>
              </a:rPr>
              <a:t>del sistema</a:t>
            </a:r>
          </a:p>
          <a:p>
            <a:pPr marL="442913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>
                <a:solidFill>
                  <a:schemeClr val="tx1"/>
                </a:solidFill>
              </a:rPr>
              <a:t>Nombrado</a:t>
            </a:r>
          </a:p>
          <a:p>
            <a:pPr marL="442913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>
                <a:solidFill>
                  <a:schemeClr val="tx1"/>
                </a:solidFill>
              </a:rPr>
              <a:t>Enmarcado</a:t>
            </a:r>
          </a:p>
          <a:p>
            <a:pPr marL="442913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>
                <a:solidFill>
                  <a:schemeClr val="tx1"/>
                </a:solidFill>
              </a:rPr>
              <a:t>Interrelaciones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dirty="0">
                <a:solidFill>
                  <a:schemeClr val="tx1"/>
                </a:solidFill>
              </a:rPr>
              <a:t> Con qué </a:t>
            </a:r>
            <a:r>
              <a:rPr lang="es-ES_tradnl" altLang="ca-ES" sz="2400" b="1" dirty="0">
                <a:solidFill>
                  <a:srgbClr val="C00000"/>
                </a:solidFill>
              </a:rPr>
              <a:t>equipos</a:t>
            </a:r>
            <a:r>
              <a:rPr lang="es-ES_tradnl" altLang="ca-ES" sz="2400" dirty="0">
                <a:solidFill>
                  <a:srgbClr val="C00000"/>
                </a:solidFill>
              </a:rPr>
              <a:t> </a:t>
            </a:r>
            <a:r>
              <a:rPr lang="es-ES_tradnl" altLang="ca-ES" sz="2400" dirty="0">
                <a:solidFill>
                  <a:schemeClr val="tx1"/>
                </a:solidFill>
              </a:rPr>
              <a:t>trabajamos</a:t>
            </a:r>
          </a:p>
          <a:p>
            <a:pPr marL="442913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/>
              <a:t>Los actores como variable</a:t>
            </a:r>
          </a:p>
          <a:p>
            <a:pPr marL="442913" lvl="1" indent="-342900" algn="l">
              <a:buFont typeface="Arial" panose="020B0604020202020204" pitchFamily="34" charset="0"/>
              <a:buChar char="•"/>
            </a:pPr>
            <a:r>
              <a:rPr lang="es-ES_tradnl" altLang="ca-ES" sz="2200" dirty="0">
                <a:solidFill>
                  <a:schemeClr val="tx1"/>
                </a:solidFill>
              </a:rPr>
              <a:t>Los actores como recurso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 Cómo </a:t>
            </a:r>
            <a:r>
              <a:rPr lang="es-ES_tradnl" altLang="ca-ES" sz="2400" b="1" dirty="0">
                <a:solidFill>
                  <a:srgbClr val="C00000"/>
                </a:solidFill>
              </a:rPr>
              <a:t>organizamos</a:t>
            </a:r>
            <a:r>
              <a:rPr lang="es-ES_tradnl" altLang="ca-ES" sz="2400" dirty="0">
                <a:solidFill>
                  <a:schemeClr val="tx1"/>
                </a:solidFill>
              </a:rPr>
              <a:t> a los equipos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dirty="0">
                <a:solidFill>
                  <a:schemeClr val="tx1"/>
                </a:solidFill>
              </a:rPr>
              <a:t> El </a:t>
            </a:r>
            <a:r>
              <a:rPr lang="es-ES_tradnl" altLang="ca-ES" sz="2400" b="1" dirty="0">
                <a:solidFill>
                  <a:srgbClr val="C00000"/>
                </a:solidFill>
              </a:rPr>
              <a:t>relato</a:t>
            </a:r>
          </a:p>
          <a:p>
            <a:pPr algn="l"/>
            <a:endParaRPr lang="es-ES_tradnl" altLang="ca-ES" sz="24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267BBD8-C12F-1779-6E82-9B9DD78C6E8B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40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99102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1186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Dispositivos específicos y de coordinación</a:t>
            </a:r>
          </a:p>
        </p:txBody>
      </p:sp>
      <p:cxnSp>
        <p:nvCxnSpPr>
          <p:cNvPr id="8" name="Conector: angular 218">
            <a:extLst>
              <a:ext uri="{FF2B5EF4-FFF2-40B4-BE49-F238E27FC236}">
                <a16:creationId xmlns:a16="http://schemas.microsoft.com/office/drawing/2014/main" id="{49C7933C-16A8-4737-8374-9675B7CFBBF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 bwMode="auto">
          <a:xfrm flipV="1">
            <a:off x="5529264" y="2144713"/>
            <a:ext cx="1298575" cy="781050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QuadreDeText 110">
            <a:extLst>
              <a:ext uri="{FF2B5EF4-FFF2-40B4-BE49-F238E27FC236}">
                <a16:creationId xmlns:a16="http://schemas.microsoft.com/office/drawing/2014/main" id="{08E70FCE-68BA-422E-9DD5-F9835552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9" y="1295400"/>
            <a:ext cx="1449387" cy="8651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dirty="0"/>
              <a:t>Contratación</a:t>
            </a:r>
          </a:p>
          <a:p>
            <a:r>
              <a:rPr lang="es-ES" altLang="ca-ES" dirty="0"/>
              <a:t>Compras</a:t>
            </a:r>
          </a:p>
          <a:p>
            <a:r>
              <a:rPr lang="es-ES" altLang="ca-ES" dirty="0"/>
              <a:t>Servicios</a:t>
            </a:r>
          </a:p>
        </p:txBody>
      </p:sp>
      <p:sp>
        <p:nvSpPr>
          <p:cNvPr id="10" name="QuadreDeText 110">
            <a:extLst>
              <a:ext uri="{FF2B5EF4-FFF2-40B4-BE49-F238E27FC236}">
                <a16:creationId xmlns:a16="http://schemas.microsoft.com/office/drawing/2014/main" id="{6A8850F3-7414-467D-8591-9121F65C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5300664"/>
            <a:ext cx="1449388" cy="865187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Dispositivo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Elecciones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COVID-19</a:t>
            </a:r>
          </a:p>
        </p:txBody>
      </p:sp>
      <p:sp>
        <p:nvSpPr>
          <p:cNvPr id="11" name="QuadreDeText 110">
            <a:extLst>
              <a:ext uri="{FF2B5EF4-FFF2-40B4-BE49-F238E27FC236}">
                <a16:creationId xmlns:a16="http://schemas.microsoft.com/office/drawing/2014/main" id="{7464E952-C8E0-42A6-8399-E3423CD7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492375"/>
            <a:ext cx="1449388" cy="865188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Oficina Electoral</a:t>
            </a:r>
          </a:p>
        </p:txBody>
      </p:sp>
      <p:sp>
        <p:nvSpPr>
          <p:cNvPr id="12" name="QuadreDeText 110">
            <a:extLst>
              <a:ext uri="{FF2B5EF4-FFF2-40B4-BE49-F238E27FC236}">
                <a16:creationId xmlns:a16="http://schemas.microsoft.com/office/drawing/2014/main" id="{CCDC8763-516C-4F59-B004-C6E1E219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1" y="2492375"/>
            <a:ext cx="1450975" cy="865188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Dispositivo de datos e información</a:t>
            </a:r>
          </a:p>
        </p:txBody>
      </p:sp>
      <p:sp>
        <p:nvSpPr>
          <p:cNvPr id="13" name="QuadreDeText 110">
            <a:extLst>
              <a:ext uri="{FF2B5EF4-FFF2-40B4-BE49-F238E27FC236}">
                <a16:creationId xmlns:a16="http://schemas.microsoft.com/office/drawing/2014/main" id="{AD39BF78-033D-4556-9533-645A75464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1" y="1281113"/>
            <a:ext cx="1450975" cy="8636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Dispositivo de Comunicación</a:t>
            </a:r>
          </a:p>
        </p:txBody>
      </p:sp>
      <p:sp>
        <p:nvSpPr>
          <p:cNvPr id="14" name="QuadreDeText 110">
            <a:extLst>
              <a:ext uri="{FF2B5EF4-FFF2-40B4-BE49-F238E27FC236}">
                <a16:creationId xmlns:a16="http://schemas.microsoft.com/office/drawing/2014/main" id="{0049A35B-C20D-4C1F-A9DA-889C169E8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9" y="4822825"/>
            <a:ext cx="1450975" cy="8636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rgbClr val="C00000"/>
                </a:solidFill>
              </a:rPr>
              <a:t>Locales electorales</a:t>
            </a:r>
          </a:p>
        </p:txBody>
      </p:sp>
      <p:sp>
        <p:nvSpPr>
          <p:cNvPr id="15" name="QuadreDeText 110">
            <a:extLst>
              <a:ext uri="{FF2B5EF4-FFF2-40B4-BE49-F238E27FC236}">
                <a16:creationId xmlns:a16="http://schemas.microsoft.com/office/drawing/2014/main" id="{BB3C3CD3-D3A8-45A6-9720-98CFBB1D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9" y="5756275"/>
            <a:ext cx="145097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Ayuntamientos</a:t>
            </a:r>
          </a:p>
        </p:txBody>
      </p:sp>
      <p:grpSp>
        <p:nvGrpSpPr>
          <p:cNvPr id="16" name="Grupo 7">
            <a:extLst>
              <a:ext uri="{FF2B5EF4-FFF2-40B4-BE49-F238E27FC236}">
                <a16:creationId xmlns:a16="http://schemas.microsoft.com/office/drawing/2014/main" id="{C9FDA307-3B9E-49CD-85AB-FDF7B630831A}"/>
              </a:ext>
            </a:extLst>
          </p:cNvPr>
          <p:cNvGrpSpPr>
            <a:grpSpLocks/>
          </p:cNvGrpSpPr>
          <p:nvPr/>
        </p:nvGrpSpPr>
        <p:grpSpPr bwMode="auto">
          <a:xfrm>
            <a:off x="1879601" y="4822827"/>
            <a:ext cx="1450975" cy="863599"/>
            <a:chOff x="374794" y="4666687"/>
            <a:chExt cx="1296143" cy="863999"/>
          </a:xfrm>
        </p:grpSpPr>
        <p:pic>
          <p:nvPicPr>
            <p:cNvPr id="17" name="Picture 81" descr="PROCICAT: pla d'actuació per pandèmies">
              <a:extLst>
                <a:ext uri="{FF2B5EF4-FFF2-40B4-BE49-F238E27FC236}">
                  <a16:creationId xmlns:a16="http://schemas.microsoft.com/office/drawing/2014/main" id="{D3BB5DD6-472B-48E9-B9CF-8581B7598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4"/>
            <a:stretch>
              <a:fillRect/>
            </a:stretch>
          </p:blipFill>
          <p:spPr bwMode="auto">
            <a:xfrm>
              <a:off x="377098" y="4666687"/>
              <a:ext cx="1293839" cy="86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ángulo 6">
              <a:extLst>
                <a:ext uri="{FF2B5EF4-FFF2-40B4-BE49-F238E27FC236}">
                  <a16:creationId xmlns:a16="http://schemas.microsoft.com/office/drawing/2014/main" id="{365A6082-C751-4462-97A6-CB4FA6DD3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94" y="4786538"/>
              <a:ext cx="1293839" cy="46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>
                  <a:solidFill>
                    <a:schemeClr val="bg1"/>
                  </a:solidFill>
                </a:rPr>
                <a:t>PROCICAT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>
                  <a:solidFill>
                    <a:schemeClr val="bg1"/>
                  </a:solidFill>
                </a:rPr>
                <a:t>(protección civil)</a:t>
              </a:r>
            </a:p>
          </p:txBody>
        </p:sp>
      </p:grpSp>
      <p:cxnSp>
        <p:nvCxnSpPr>
          <p:cNvPr id="19" name="Conector recto de flecha 157">
            <a:extLst>
              <a:ext uri="{FF2B5EF4-FFF2-40B4-BE49-F238E27FC236}">
                <a16:creationId xmlns:a16="http://schemas.microsoft.com/office/drawing/2014/main" id="{34E0B7DE-A47E-4980-A30D-59634E3B3F99}"/>
              </a:ext>
            </a:extLst>
          </p:cNvPr>
          <p:cNvCxnSpPr>
            <a:cxnSpLocks/>
            <a:stCxn id="11" idx="1"/>
            <a:endCxn id="12" idx="3"/>
          </p:cNvCxnSpPr>
          <p:nvPr/>
        </p:nvCxnSpPr>
        <p:spPr bwMode="auto">
          <a:xfrm flipH="1">
            <a:off x="3330575" y="2925763"/>
            <a:ext cx="749300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ector recto de flecha 157">
            <a:extLst>
              <a:ext uri="{FF2B5EF4-FFF2-40B4-BE49-F238E27FC236}">
                <a16:creationId xmlns:a16="http://schemas.microsoft.com/office/drawing/2014/main" id="{4E2CC95B-147F-4D38-9DD4-FA7320235287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 bwMode="auto">
          <a:xfrm>
            <a:off x="4805363" y="3357563"/>
            <a:ext cx="0" cy="194310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ector recto de flecha 157">
            <a:extLst>
              <a:ext uri="{FF2B5EF4-FFF2-40B4-BE49-F238E27FC236}">
                <a16:creationId xmlns:a16="http://schemas.microsoft.com/office/drawing/2014/main" id="{0A0920E6-96D9-4DEB-8DCF-FC19F541C894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 flipV="1">
            <a:off x="3349625" y="5734050"/>
            <a:ext cx="730250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ector recto de flecha 157">
            <a:extLst>
              <a:ext uri="{FF2B5EF4-FFF2-40B4-BE49-F238E27FC236}">
                <a16:creationId xmlns:a16="http://schemas.microsoft.com/office/drawing/2014/main" id="{862E1F69-ECD0-43F2-9B03-E21F2D9DE8A1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 bwMode="auto">
          <a:xfrm flipH="1" flipV="1">
            <a:off x="4803775" y="2160589"/>
            <a:ext cx="1588" cy="331787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ector: angular 218">
            <a:extLst>
              <a:ext uri="{FF2B5EF4-FFF2-40B4-BE49-F238E27FC236}">
                <a16:creationId xmlns:a16="http://schemas.microsoft.com/office/drawing/2014/main" id="{2E240B02-4032-4776-8D12-DAE986997310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 bwMode="auto">
          <a:xfrm rot="16200000" flipH="1">
            <a:off x="5083969" y="3077369"/>
            <a:ext cx="1465262" cy="2025650"/>
          </a:xfrm>
          <a:prstGeom prst="bentConnector3">
            <a:avLst>
              <a:gd name="adj1" fmla="val 72472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ector recto de flecha 157">
            <a:extLst>
              <a:ext uri="{FF2B5EF4-FFF2-40B4-BE49-F238E27FC236}">
                <a16:creationId xmlns:a16="http://schemas.microsoft.com/office/drawing/2014/main" id="{8A402115-4304-447C-B743-F2F77C161002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>
            <a:off x="5529264" y="5734050"/>
            <a:ext cx="547687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ector recto de flecha 157">
            <a:extLst>
              <a:ext uri="{FF2B5EF4-FFF2-40B4-BE49-F238E27FC236}">
                <a16:creationId xmlns:a16="http://schemas.microsoft.com/office/drawing/2014/main" id="{200DBFE2-0EAA-4951-94F4-88FD27445C12}"/>
              </a:ext>
            </a:extLst>
          </p:cNvPr>
          <p:cNvCxnSpPr>
            <a:cxnSpLocks/>
            <a:stCxn id="11" idx="3"/>
            <a:endCxn id="26" idx="1"/>
          </p:cNvCxnSpPr>
          <p:nvPr/>
        </p:nvCxnSpPr>
        <p:spPr bwMode="auto">
          <a:xfrm>
            <a:off x="5529263" y="2925763"/>
            <a:ext cx="2646362" cy="11112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QuadreDeText 110">
            <a:extLst>
              <a:ext uri="{FF2B5EF4-FFF2-40B4-BE49-F238E27FC236}">
                <a16:creationId xmlns:a16="http://schemas.microsoft.com/office/drawing/2014/main" id="{012B77BA-E0B7-4C06-B372-C556A6B99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25" y="2505075"/>
            <a:ext cx="1449388" cy="8651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dirty="0"/>
              <a:t>Dispositivo para el voto exterior</a:t>
            </a: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B37170EC-B9A3-42EB-9FE4-684C5A7D6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1" y="5756275"/>
            <a:ext cx="145097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Comisión técnica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Plan Desconfinamiento Administraciones Locales </a:t>
            </a:r>
          </a:p>
        </p:txBody>
      </p:sp>
      <p:sp>
        <p:nvSpPr>
          <p:cNvPr id="28" name="QuadreDeText 110">
            <a:extLst>
              <a:ext uri="{FF2B5EF4-FFF2-40B4-BE49-F238E27FC236}">
                <a16:creationId xmlns:a16="http://schemas.microsoft.com/office/drawing/2014/main" id="{090589B6-E468-41A3-A4AF-0105E728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588" y="5302250"/>
            <a:ext cx="2133600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Juntas electorales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Oficina del Censo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Correos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Delegación del Gobierno</a:t>
            </a:r>
          </a:p>
        </p:txBody>
      </p:sp>
      <p:cxnSp>
        <p:nvCxnSpPr>
          <p:cNvPr id="29" name="Conector: angular 218">
            <a:extLst>
              <a:ext uri="{FF2B5EF4-FFF2-40B4-BE49-F238E27FC236}">
                <a16:creationId xmlns:a16="http://schemas.microsoft.com/office/drawing/2014/main" id="{2C8D0EA5-155F-4088-8EEB-CDF372CC6183}"/>
              </a:ext>
            </a:extLst>
          </p:cNvPr>
          <p:cNvCxnSpPr>
            <a:cxnSpLocks/>
            <a:stCxn id="11" idx="2"/>
            <a:endCxn id="28" idx="0"/>
          </p:cNvCxnSpPr>
          <p:nvPr/>
        </p:nvCxnSpPr>
        <p:spPr bwMode="auto">
          <a:xfrm rot="16200000" flipH="1">
            <a:off x="6028136" y="2133997"/>
            <a:ext cx="1944687" cy="4391819"/>
          </a:xfrm>
          <a:prstGeom prst="bentConnector3">
            <a:avLst>
              <a:gd name="adj1" fmla="val 54537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4C245B89-DD7F-4C7F-941A-894DC6F783AC}"/>
              </a:ext>
            </a:extLst>
          </p:cNvPr>
          <p:cNvCxnSpPr>
            <a:cxnSpLocks/>
            <a:stCxn id="28" idx="1"/>
          </p:cNvCxnSpPr>
          <p:nvPr/>
        </p:nvCxnSpPr>
        <p:spPr bwMode="auto">
          <a:xfrm flipH="1">
            <a:off x="7553326" y="5734050"/>
            <a:ext cx="576263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QuadreDeText 110">
            <a:extLst>
              <a:ext uri="{FF2B5EF4-FFF2-40B4-BE49-F238E27FC236}">
                <a16:creationId xmlns:a16="http://schemas.microsoft.com/office/drawing/2014/main" id="{D7561117-AEF0-4111-8211-CFF65F73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1" y="3360738"/>
            <a:ext cx="145097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Mesa de Partidos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Parlamento</a:t>
            </a:r>
          </a:p>
        </p:txBody>
      </p:sp>
      <p:cxnSp>
        <p:nvCxnSpPr>
          <p:cNvPr id="32" name="Conector: angular 218">
            <a:extLst>
              <a:ext uri="{FF2B5EF4-FFF2-40B4-BE49-F238E27FC236}">
                <a16:creationId xmlns:a16="http://schemas.microsoft.com/office/drawing/2014/main" id="{406EA293-828E-4F0F-8FCF-942FE3CD2541}"/>
              </a:ext>
            </a:extLst>
          </p:cNvPr>
          <p:cNvCxnSpPr>
            <a:cxnSpLocks/>
            <a:stCxn id="11" idx="3"/>
            <a:endCxn id="31" idx="0"/>
          </p:cNvCxnSpPr>
          <p:nvPr/>
        </p:nvCxnSpPr>
        <p:spPr bwMode="auto">
          <a:xfrm>
            <a:off x="5529264" y="2925764"/>
            <a:ext cx="1298575" cy="434975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D0C1A072-89CC-0238-B723-E8A152B5F426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41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6040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6" name="Conector: angular 218">
            <a:extLst>
              <a:ext uri="{FF2B5EF4-FFF2-40B4-BE49-F238E27FC236}">
                <a16:creationId xmlns:a16="http://schemas.microsoft.com/office/drawing/2014/main" id="{3CF0FE95-511E-48AA-A7F6-2AA90850FFD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525776" y="2429875"/>
            <a:ext cx="494780" cy="3642478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" name="Títol 1">
            <a:extLst>
              <a:ext uri="{FF2B5EF4-FFF2-40B4-BE49-F238E27FC236}">
                <a16:creationId xmlns:a16="http://schemas.microsoft.com/office/drawing/2014/main" id="{7585E9DD-CF22-4FF5-B3B0-163F5D7A4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0136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ca-ES" altLang="ca-ES" sz="3200" b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Dispositivo</a:t>
            </a:r>
            <a:r>
              <a:rPr lang="ca-ES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COVID-19</a:t>
            </a:r>
            <a:endParaRPr lang="es-ES" altLang="ca-ES" sz="3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244" name="QuadreDeText 110">
            <a:extLst>
              <a:ext uri="{FF2B5EF4-FFF2-40B4-BE49-F238E27FC236}">
                <a16:creationId xmlns:a16="http://schemas.microsoft.com/office/drawing/2014/main" id="{B702213C-F836-4BBB-8A0F-1F01BFB3D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676" y="2264297"/>
            <a:ext cx="1582737" cy="46831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Voto presencial </a:t>
            </a:r>
            <a:r>
              <a:rPr lang="ca-ES" altLang="ca-ES" sz="1200" b="1" dirty="0" err="1">
                <a:solidFill>
                  <a:schemeClr val="bg1"/>
                </a:solidFill>
              </a:rPr>
              <a:t>seguro</a:t>
            </a:r>
            <a:endParaRPr lang="ca-ES" altLang="ca-ES" sz="1200" b="1" dirty="0">
              <a:solidFill>
                <a:schemeClr val="bg1"/>
              </a:solidFill>
            </a:endParaRPr>
          </a:p>
        </p:txBody>
      </p:sp>
      <p:sp>
        <p:nvSpPr>
          <p:cNvPr id="10245" name="QuadreDeText 110">
            <a:extLst>
              <a:ext uri="{FF2B5EF4-FFF2-40B4-BE49-F238E27FC236}">
                <a16:creationId xmlns:a16="http://schemas.microsoft.com/office/drawing/2014/main" id="{F901121D-0C12-413F-B102-9822830E4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087" y="1579960"/>
            <a:ext cx="1582738" cy="468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Oficina del Censo Electoral</a:t>
            </a:r>
          </a:p>
        </p:txBody>
      </p:sp>
      <p:sp>
        <p:nvSpPr>
          <p:cNvPr id="10246" name="QuadreDeText 110">
            <a:extLst>
              <a:ext uri="{FF2B5EF4-FFF2-40B4-BE49-F238E27FC236}">
                <a16:creationId xmlns:a16="http://schemas.microsoft.com/office/drawing/2014/main" id="{613128E3-E152-4633-85D5-413667ED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662" y="5240810"/>
            <a:ext cx="1582738" cy="358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 err="1"/>
              <a:t>Juntas</a:t>
            </a:r>
            <a:r>
              <a:rPr lang="ca-ES" altLang="ca-ES" sz="1200" b="1" dirty="0"/>
              <a:t> </a:t>
            </a:r>
            <a:r>
              <a:rPr lang="ca-ES" altLang="ca-ES" sz="1200" b="1" dirty="0" err="1"/>
              <a:t>Electorales</a:t>
            </a:r>
            <a:endParaRPr lang="ca-ES" altLang="ca-ES" sz="1200" b="1" dirty="0"/>
          </a:p>
        </p:txBody>
      </p:sp>
      <p:sp>
        <p:nvSpPr>
          <p:cNvPr id="10247" name="QuadreDeText 110">
            <a:extLst>
              <a:ext uri="{FF2B5EF4-FFF2-40B4-BE49-F238E27FC236}">
                <a16:creationId xmlns:a16="http://schemas.microsoft.com/office/drawing/2014/main" id="{C4E54D34-BBB4-45F8-92B2-5A780F546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13" y="3535412"/>
            <a:ext cx="1584325" cy="4683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PROCICAT</a:t>
            </a:r>
          </a:p>
          <a:p>
            <a:r>
              <a:rPr lang="ca-ES" altLang="ca-ES" dirty="0"/>
              <a:t>(</a:t>
            </a:r>
            <a:r>
              <a:rPr lang="ca-ES" altLang="ca-ES" dirty="0" err="1"/>
              <a:t>protección</a:t>
            </a:r>
            <a:r>
              <a:rPr lang="ca-ES" altLang="ca-ES" dirty="0"/>
              <a:t> civil)</a:t>
            </a:r>
          </a:p>
        </p:txBody>
      </p:sp>
      <p:sp>
        <p:nvSpPr>
          <p:cNvPr id="10248" name="QuadreDeText 110">
            <a:extLst>
              <a:ext uri="{FF2B5EF4-FFF2-40B4-BE49-F238E27FC236}">
                <a16:creationId xmlns:a16="http://schemas.microsoft.com/office/drawing/2014/main" id="{CF3DE689-BB85-4622-BE44-BAE34AAE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13" y="2887713"/>
            <a:ext cx="1584325" cy="46672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Oficina de </a:t>
            </a:r>
            <a:r>
              <a:rPr lang="ca-ES" altLang="ca-ES" dirty="0" err="1"/>
              <a:t>seguridad</a:t>
            </a:r>
            <a:endParaRPr lang="ca-ES" altLang="ca-ES" dirty="0"/>
          </a:p>
        </p:txBody>
      </p:sp>
      <p:sp>
        <p:nvSpPr>
          <p:cNvPr id="10249" name="QuadreDeText 110">
            <a:extLst>
              <a:ext uri="{FF2B5EF4-FFF2-40B4-BE49-F238E27FC236}">
                <a16:creationId xmlns:a16="http://schemas.microsoft.com/office/drawing/2014/main" id="{50F55120-6368-4316-8496-AEF656FF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676" y="2820591"/>
            <a:ext cx="1584325" cy="46672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Centro </a:t>
            </a:r>
            <a:r>
              <a:rPr lang="ca-ES" altLang="ca-ES" dirty="0" err="1"/>
              <a:t>Recogida</a:t>
            </a:r>
            <a:r>
              <a:rPr lang="ca-ES" altLang="ca-ES" dirty="0"/>
              <a:t> </a:t>
            </a:r>
            <a:r>
              <a:rPr lang="ca-ES" altLang="ca-ES" dirty="0" err="1"/>
              <a:t>Información</a:t>
            </a:r>
            <a:endParaRPr lang="ca-ES" altLang="ca-ES" dirty="0"/>
          </a:p>
        </p:txBody>
      </p:sp>
      <p:sp>
        <p:nvSpPr>
          <p:cNvPr id="10250" name="QuadreDeText 110">
            <a:extLst>
              <a:ext uri="{FF2B5EF4-FFF2-40B4-BE49-F238E27FC236}">
                <a16:creationId xmlns:a16="http://schemas.microsoft.com/office/drawing/2014/main" id="{DFE690D7-8CBA-45AE-9B49-3258E14D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54" y="2887712"/>
            <a:ext cx="1584325" cy="1116012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 err="1"/>
              <a:t>Sub-dirección</a:t>
            </a:r>
            <a:r>
              <a:rPr lang="ca-ES" altLang="ca-ES" dirty="0"/>
              <a:t> general de </a:t>
            </a:r>
            <a:r>
              <a:rPr lang="ca-ES" altLang="ca-ES" dirty="0" err="1"/>
              <a:t>Procesos</a:t>
            </a:r>
            <a:r>
              <a:rPr lang="ca-ES" altLang="ca-ES" dirty="0"/>
              <a:t> </a:t>
            </a:r>
            <a:r>
              <a:rPr lang="ca-ES" altLang="ca-ES" dirty="0" err="1"/>
              <a:t>Electorales</a:t>
            </a:r>
            <a:endParaRPr lang="ca-ES" altLang="ca-ES" dirty="0"/>
          </a:p>
        </p:txBody>
      </p:sp>
      <p:sp>
        <p:nvSpPr>
          <p:cNvPr id="10251" name="QuadreDeText 110">
            <a:extLst>
              <a:ext uri="{FF2B5EF4-FFF2-40B4-BE49-F238E27FC236}">
                <a16:creationId xmlns:a16="http://schemas.microsoft.com/office/drawing/2014/main" id="{ED25CCAC-325C-48DE-8C08-705EF4155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26" y="5072286"/>
            <a:ext cx="1582737" cy="36036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Voto por </a:t>
            </a:r>
            <a:r>
              <a:rPr lang="ca-ES" altLang="ca-ES" sz="1200" b="1" dirty="0" err="1">
                <a:solidFill>
                  <a:schemeClr val="bg1"/>
                </a:solidFill>
              </a:rPr>
              <a:t>correo</a:t>
            </a:r>
            <a:endParaRPr lang="ca-ES" altLang="ca-ES" sz="1200" b="1" dirty="0">
              <a:solidFill>
                <a:schemeClr val="bg1"/>
              </a:solidFill>
            </a:endParaRPr>
          </a:p>
        </p:txBody>
      </p:sp>
      <p:sp>
        <p:nvSpPr>
          <p:cNvPr id="10252" name="QuadreDeText 110">
            <a:extLst>
              <a:ext uri="{FF2B5EF4-FFF2-40B4-BE49-F238E27FC236}">
                <a16:creationId xmlns:a16="http://schemas.microsoft.com/office/drawing/2014/main" id="{D3BCEFC6-D246-48AA-B3C8-46926D05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01" y="1633935"/>
            <a:ext cx="1584325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 err="1"/>
              <a:t>Ayuntamientos</a:t>
            </a:r>
            <a:endParaRPr lang="ca-ES" altLang="ca-ES" sz="1200" b="1" dirty="0"/>
          </a:p>
        </p:txBody>
      </p:sp>
      <p:sp>
        <p:nvSpPr>
          <p:cNvPr id="10253" name="QuadreDeText 110">
            <a:extLst>
              <a:ext uri="{FF2B5EF4-FFF2-40B4-BE49-F238E27FC236}">
                <a16:creationId xmlns:a16="http://schemas.microsoft.com/office/drawing/2014/main" id="{A92B4D48-233C-4A6B-B318-168524A6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38" y="2264297"/>
            <a:ext cx="1584325" cy="468313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 err="1">
                <a:solidFill>
                  <a:srgbClr val="92B9E4"/>
                </a:solidFill>
              </a:rPr>
              <a:t>Auditoría</a:t>
            </a:r>
            <a:r>
              <a:rPr lang="ca-ES" altLang="ca-ES" sz="1200" b="1" dirty="0">
                <a:solidFill>
                  <a:srgbClr val="92B9E4"/>
                </a:solidFill>
              </a:rPr>
              <a:t> de </a:t>
            </a:r>
            <a:r>
              <a:rPr lang="ca-ES" altLang="ca-ES" sz="1200" b="1" dirty="0" err="1">
                <a:solidFill>
                  <a:srgbClr val="92B9E4"/>
                </a:solidFill>
              </a:rPr>
              <a:t>seguridad</a:t>
            </a:r>
            <a:endParaRPr lang="ca-ES" altLang="ca-ES" sz="1200" b="1" dirty="0">
              <a:solidFill>
                <a:srgbClr val="92B9E4"/>
              </a:solidFill>
            </a:endParaRPr>
          </a:p>
        </p:txBody>
      </p:sp>
      <p:sp>
        <p:nvSpPr>
          <p:cNvPr id="10254" name="QuadreDeText 110">
            <a:extLst>
              <a:ext uri="{FF2B5EF4-FFF2-40B4-BE49-F238E27FC236}">
                <a16:creationId xmlns:a16="http://schemas.microsoft.com/office/drawing/2014/main" id="{E2B568E8-6580-406A-AD5D-DD8711EB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076" y="4498504"/>
            <a:ext cx="1584325" cy="468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 err="1"/>
              <a:t>Partitdos</a:t>
            </a:r>
            <a:r>
              <a:rPr lang="ca-ES" altLang="ca-ES" sz="1200" b="1" dirty="0"/>
              <a:t> </a:t>
            </a:r>
            <a:r>
              <a:rPr lang="ca-ES" altLang="ca-ES" sz="1200" b="1" dirty="0" err="1"/>
              <a:t>Políticos</a:t>
            </a:r>
            <a:endParaRPr lang="ca-ES" altLang="ca-ES" sz="1200" b="1" dirty="0"/>
          </a:p>
        </p:txBody>
      </p:sp>
      <p:sp>
        <p:nvSpPr>
          <p:cNvPr id="10255" name="QuadreDeText 110">
            <a:extLst>
              <a:ext uri="{FF2B5EF4-FFF2-40B4-BE49-F238E27FC236}">
                <a16:creationId xmlns:a16="http://schemas.microsoft.com/office/drawing/2014/main" id="{2E169C73-92CF-4343-AB0B-F94DC366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26" y="4498504"/>
            <a:ext cx="1582737" cy="46831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 err="1">
                <a:solidFill>
                  <a:schemeClr val="bg1"/>
                </a:solidFill>
              </a:rPr>
              <a:t>Información</a:t>
            </a:r>
            <a:r>
              <a:rPr lang="ca-ES" altLang="ca-ES" sz="1200" b="1" dirty="0">
                <a:solidFill>
                  <a:schemeClr val="bg1"/>
                </a:solidFill>
              </a:rPr>
              <a:t> a </a:t>
            </a:r>
            <a:r>
              <a:rPr lang="ca-ES" altLang="ca-ES" sz="1200" b="1" dirty="0" err="1">
                <a:solidFill>
                  <a:schemeClr val="bg1"/>
                </a:solidFill>
              </a:rPr>
              <a:t>partidos</a:t>
            </a:r>
            <a:endParaRPr lang="ca-ES" altLang="ca-ES" sz="1200" b="1" dirty="0">
              <a:solidFill>
                <a:schemeClr val="bg1"/>
              </a:solidFill>
            </a:endParaRPr>
          </a:p>
        </p:txBody>
      </p:sp>
      <p:sp>
        <p:nvSpPr>
          <p:cNvPr id="10256" name="QuadreDeText 110">
            <a:extLst>
              <a:ext uri="{FF2B5EF4-FFF2-40B4-BE49-F238E27FC236}">
                <a16:creationId xmlns:a16="http://schemas.microsoft.com/office/drawing/2014/main" id="{205A4A9E-822B-4C57-9FD3-8F065AA5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676" y="3355578"/>
            <a:ext cx="1582737" cy="468312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 err="1"/>
              <a:t>Dispositivo</a:t>
            </a:r>
            <a:r>
              <a:rPr lang="ca-ES" altLang="ca-ES" dirty="0"/>
              <a:t> </a:t>
            </a:r>
            <a:r>
              <a:rPr lang="ca-ES" altLang="ca-ES" dirty="0" err="1"/>
              <a:t>Escrutinio</a:t>
            </a:r>
            <a:r>
              <a:rPr lang="ca-ES" altLang="ca-ES" dirty="0"/>
              <a:t> General</a:t>
            </a:r>
          </a:p>
        </p:txBody>
      </p:sp>
      <p:sp>
        <p:nvSpPr>
          <p:cNvPr id="10257" name="QuadreDeText 110">
            <a:extLst>
              <a:ext uri="{FF2B5EF4-FFF2-40B4-BE49-F238E27FC236}">
                <a16:creationId xmlns:a16="http://schemas.microsoft.com/office/drawing/2014/main" id="{0F0A820D-DD67-49B7-94E0-D9D5088D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676" y="3884216"/>
            <a:ext cx="1582737" cy="468313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 err="1"/>
              <a:t>Dispositivo</a:t>
            </a:r>
            <a:r>
              <a:rPr lang="ca-ES" altLang="ca-ES" dirty="0"/>
              <a:t> en el Parlamento</a:t>
            </a:r>
          </a:p>
        </p:txBody>
      </p:sp>
      <p:cxnSp>
        <p:nvCxnSpPr>
          <p:cNvPr id="10258" name="Conector recto de flecha 2">
            <a:extLst>
              <a:ext uri="{FF2B5EF4-FFF2-40B4-BE49-F238E27FC236}">
                <a16:creationId xmlns:a16="http://schemas.microsoft.com/office/drawing/2014/main" id="{F4F43361-704D-4AB1-BC61-E3DDF2C3B6E8}"/>
              </a:ext>
            </a:extLst>
          </p:cNvPr>
          <p:cNvCxnSpPr>
            <a:cxnSpLocks/>
            <a:stCxn id="10250" idx="3"/>
            <a:endCxn id="10267" idx="1"/>
          </p:cNvCxnSpPr>
          <p:nvPr/>
        </p:nvCxnSpPr>
        <p:spPr bwMode="auto">
          <a:xfrm>
            <a:off x="3722679" y="3445718"/>
            <a:ext cx="2058947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Conector: angular 5">
            <a:extLst>
              <a:ext uri="{FF2B5EF4-FFF2-40B4-BE49-F238E27FC236}">
                <a16:creationId xmlns:a16="http://schemas.microsoft.com/office/drawing/2014/main" id="{2870DD4D-85DE-4765-82D9-F4A55B745C01}"/>
              </a:ext>
            </a:extLst>
          </p:cNvPr>
          <p:cNvCxnSpPr>
            <a:cxnSpLocks/>
            <a:stCxn id="10247" idx="0"/>
            <a:endCxn id="10267" idx="1"/>
          </p:cNvCxnSpPr>
          <p:nvPr/>
        </p:nvCxnSpPr>
        <p:spPr bwMode="auto">
          <a:xfrm rot="5400000" flipH="1" flipV="1">
            <a:off x="5187503" y="2941290"/>
            <a:ext cx="89694" cy="1098550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Conector: angular 57">
            <a:extLst>
              <a:ext uri="{FF2B5EF4-FFF2-40B4-BE49-F238E27FC236}">
                <a16:creationId xmlns:a16="http://schemas.microsoft.com/office/drawing/2014/main" id="{5FE504A8-119B-4623-B317-AAD50C3F122B}"/>
              </a:ext>
            </a:extLst>
          </p:cNvPr>
          <p:cNvCxnSpPr>
            <a:cxnSpLocks/>
            <a:stCxn id="10248" idx="2"/>
            <a:endCxn id="10267" idx="1"/>
          </p:cNvCxnSpPr>
          <p:nvPr/>
        </p:nvCxnSpPr>
        <p:spPr bwMode="auto">
          <a:xfrm rot="16200000" flipH="1">
            <a:off x="5186711" y="2850802"/>
            <a:ext cx="91281" cy="1098550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Conector recto de flecha 58">
            <a:extLst>
              <a:ext uri="{FF2B5EF4-FFF2-40B4-BE49-F238E27FC236}">
                <a16:creationId xmlns:a16="http://schemas.microsoft.com/office/drawing/2014/main" id="{A8819E30-AB10-43D9-9655-A2EE02E72C4F}"/>
              </a:ext>
            </a:extLst>
          </p:cNvPr>
          <p:cNvCxnSpPr>
            <a:cxnSpLocks/>
            <a:stCxn id="10267" idx="0"/>
            <a:endCxn id="10253" idx="2"/>
          </p:cNvCxnSpPr>
          <p:nvPr/>
        </p:nvCxnSpPr>
        <p:spPr bwMode="auto">
          <a:xfrm flipH="1" flipV="1">
            <a:off x="6572200" y="2732609"/>
            <a:ext cx="794" cy="317028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Conector recto de flecha 59">
            <a:extLst>
              <a:ext uri="{FF2B5EF4-FFF2-40B4-BE49-F238E27FC236}">
                <a16:creationId xmlns:a16="http://schemas.microsoft.com/office/drawing/2014/main" id="{88E1579F-F930-470D-9CD2-0EAF986E26D1}"/>
              </a:ext>
            </a:extLst>
          </p:cNvPr>
          <p:cNvCxnSpPr>
            <a:cxnSpLocks/>
            <a:stCxn id="10253" idx="3"/>
            <a:endCxn id="10244" idx="1"/>
          </p:cNvCxnSpPr>
          <p:nvPr/>
        </p:nvCxnSpPr>
        <p:spPr bwMode="auto">
          <a:xfrm>
            <a:off x="7364363" y="2498453"/>
            <a:ext cx="722313" cy="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Conector recto de flecha 60">
            <a:extLst>
              <a:ext uri="{FF2B5EF4-FFF2-40B4-BE49-F238E27FC236}">
                <a16:creationId xmlns:a16="http://schemas.microsoft.com/office/drawing/2014/main" id="{EF491087-A1A7-47F9-B7BC-2EB56D619591}"/>
              </a:ext>
            </a:extLst>
          </p:cNvPr>
          <p:cNvCxnSpPr>
            <a:cxnSpLocks/>
            <a:stCxn id="10252" idx="2"/>
            <a:endCxn id="10253" idx="0"/>
          </p:cNvCxnSpPr>
          <p:nvPr/>
        </p:nvCxnSpPr>
        <p:spPr bwMode="auto">
          <a:xfrm>
            <a:off x="6564264" y="1994298"/>
            <a:ext cx="7937" cy="269999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Conector: angular 61">
            <a:extLst>
              <a:ext uri="{FF2B5EF4-FFF2-40B4-BE49-F238E27FC236}">
                <a16:creationId xmlns:a16="http://schemas.microsoft.com/office/drawing/2014/main" id="{D447E2D3-48B8-419B-9664-F76DA20BDF9D}"/>
              </a:ext>
            </a:extLst>
          </p:cNvPr>
          <p:cNvCxnSpPr>
            <a:cxnSpLocks/>
            <a:stCxn id="10267" idx="3"/>
            <a:endCxn id="10249" idx="1"/>
          </p:cNvCxnSpPr>
          <p:nvPr/>
        </p:nvCxnSpPr>
        <p:spPr bwMode="auto">
          <a:xfrm flipV="1">
            <a:off x="7364363" y="3053954"/>
            <a:ext cx="722313" cy="39176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Conector: angular 64">
            <a:extLst>
              <a:ext uri="{FF2B5EF4-FFF2-40B4-BE49-F238E27FC236}">
                <a16:creationId xmlns:a16="http://schemas.microsoft.com/office/drawing/2014/main" id="{4CABBC38-A902-43B2-90CE-47EE83B170C8}"/>
              </a:ext>
            </a:extLst>
          </p:cNvPr>
          <p:cNvCxnSpPr>
            <a:cxnSpLocks/>
            <a:stCxn id="10267" idx="3"/>
            <a:endCxn id="10257" idx="1"/>
          </p:cNvCxnSpPr>
          <p:nvPr/>
        </p:nvCxnSpPr>
        <p:spPr bwMode="auto">
          <a:xfrm>
            <a:off x="7364363" y="3445718"/>
            <a:ext cx="722313" cy="67265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QuadreDeText 110">
            <a:extLst>
              <a:ext uri="{FF2B5EF4-FFF2-40B4-BE49-F238E27FC236}">
                <a16:creationId xmlns:a16="http://schemas.microsoft.com/office/drawing/2014/main" id="{16B34AED-4927-44DF-9784-780BEF12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26" y="3049637"/>
            <a:ext cx="1582737" cy="79216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 err="1">
                <a:solidFill>
                  <a:srgbClr val="92B9E4"/>
                </a:solidFill>
              </a:rPr>
              <a:t>Dispositivos</a:t>
            </a:r>
            <a:r>
              <a:rPr lang="ca-ES" altLang="ca-ES" sz="1200" b="1" dirty="0">
                <a:solidFill>
                  <a:srgbClr val="92B9E4"/>
                </a:solidFill>
              </a:rPr>
              <a:t>, material e </a:t>
            </a:r>
            <a:r>
              <a:rPr lang="ca-ES" altLang="ca-ES" sz="1200" b="1" dirty="0" err="1">
                <a:solidFill>
                  <a:srgbClr val="92B9E4"/>
                </a:solidFill>
              </a:rPr>
              <a:t>instrucciones</a:t>
            </a:r>
            <a:r>
              <a:rPr lang="ca-ES" altLang="ca-ES" sz="1200" b="1" dirty="0">
                <a:solidFill>
                  <a:srgbClr val="92B9E4"/>
                </a:solidFill>
              </a:rPr>
              <a:t> de </a:t>
            </a:r>
            <a:r>
              <a:rPr lang="ca-ES" altLang="ca-ES" sz="1200" b="1" dirty="0" err="1">
                <a:solidFill>
                  <a:srgbClr val="92B9E4"/>
                </a:solidFill>
              </a:rPr>
              <a:t>seguridad</a:t>
            </a:r>
            <a:endParaRPr lang="ca-ES" altLang="ca-ES" sz="1200" b="1" dirty="0">
              <a:solidFill>
                <a:srgbClr val="92B9E4"/>
              </a:solidFill>
            </a:endParaRPr>
          </a:p>
        </p:txBody>
      </p:sp>
      <p:sp>
        <p:nvSpPr>
          <p:cNvPr id="10268" name="QuadreDeText 110">
            <a:extLst>
              <a:ext uri="{FF2B5EF4-FFF2-40B4-BE49-F238E27FC236}">
                <a16:creationId xmlns:a16="http://schemas.microsoft.com/office/drawing/2014/main" id="{4499EDF4-9FD3-4591-A76A-D1436C43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13" y="4320704"/>
            <a:ext cx="1584325" cy="82391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 err="1">
                <a:solidFill>
                  <a:srgbClr val="92B9E4"/>
                </a:solidFill>
              </a:rPr>
              <a:t>Información</a:t>
            </a:r>
            <a:r>
              <a:rPr lang="ca-ES" altLang="ca-ES" sz="1200" b="1" dirty="0">
                <a:solidFill>
                  <a:srgbClr val="92B9E4"/>
                </a:solidFill>
              </a:rPr>
              <a:t> de Seguridad y </a:t>
            </a:r>
            <a:r>
              <a:rPr lang="ca-ES" altLang="ca-ES" sz="1200" b="1" dirty="0" err="1">
                <a:solidFill>
                  <a:srgbClr val="92B9E4"/>
                </a:solidFill>
              </a:rPr>
              <a:t>protocolos</a:t>
            </a:r>
            <a:r>
              <a:rPr lang="ca-ES" altLang="ca-ES" sz="1200" b="1" dirty="0">
                <a:solidFill>
                  <a:srgbClr val="92B9E4"/>
                </a:solidFill>
              </a:rPr>
              <a:t> de voto </a:t>
            </a:r>
            <a:r>
              <a:rPr lang="ca-ES" altLang="ca-ES" sz="1200" b="1" dirty="0" err="1">
                <a:solidFill>
                  <a:srgbClr val="92B9E4"/>
                </a:solidFill>
              </a:rPr>
              <a:t>seguro</a:t>
            </a:r>
            <a:endParaRPr lang="ca-ES" altLang="ca-ES" sz="1200" b="1" dirty="0">
              <a:solidFill>
                <a:srgbClr val="92B9E4"/>
              </a:solidFill>
            </a:endParaRPr>
          </a:p>
        </p:txBody>
      </p:sp>
      <p:cxnSp>
        <p:nvCxnSpPr>
          <p:cNvPr id="10269" name="Conector: angular 81">
            <a:extLst>
              <a:ext uri="{FF2B5EF4-FFF2-40B4-BE49-F238E27FC236}">
                <a16:creationId xmlns:a16="http://schemas.microsoft.com/office/drawing/2014/main" id="{3ED17682-AF49-4097-912A-59399181C20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067657" y="3887994"/>
            <a:ext cx="728936" cy="960396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Conector recto de flecha 126">
            <a:extLst>
              <a:ext uri="{FF2B5EF4-FFF2-40B4-BE49-F238E27FC236}">
                <a16:creationId xmlns:a16="http://schemas.microsoft.com/office/drawing/2014/main" id="{9755541C-0762-4C0F-8961-5BF46E8F6361}"/>
              </a:ext>
            </a:extLst>
          </p:cNvPr>
          <p:cNvCxnSpPr>
            <a:cxnSpLocks/>
            <a:stCxn id="10247" idx="2"/>
            <a:endCxn id="10268" idx="0"/>
          </p:cNvCxnSpPr>
          <p:nvPr/>
        </p:nvCxnSpPr>
        <p:spPr bwMode="auto">
          <a:xfrm>
            <a:off x="4683075" y="4003724"/>
            <a:ext cx="0" cy="31698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1" name="QuadreDeText 110">
            <a:extLst>
              <a:ext uri="{FF2B5EF4-FFF2-40B4-BE49-F238E27FC236}">
                <a16:creationId xmlns:a16="http://schemas.microsoft.com/office/drawing/2014/main" id="{3DB6FD76-59FE-451C-87B2-1EB16E20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26" y="5504334"/>
            <a:ext cx="1582737" cy="36036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 err="1">
                <a:solidFill>
                  <a:schemeClr val="bg1"/>
                </a:solidFill>
              </a:rPr>
              <a:t>Otras</a:t>
            </a:r>
            <a:r>
              <a:rPr lang="ca-ES" altLang="ca-ES" sz="1200" b="1" dirty="0">
                <a:solidFill>
                  <a:schemeClr val="bg1"/>
                </a:solidFill>
              </a:rPr>
              <a:t> </a:t>
            </a:r>
            <a:r>
              <a:rPr lang="ca-ES" altLang="ca-ES" sz="1200" b="1" dirty="0" err="1">
                <a:solidFill>
                  <a:schemeClr val="bg1"/>
                </a:solidFill>
              </a:rPr>
              <a:t>medidas</a:t>
            </a:r>
            <a:endParaRPr lang="ca-ES" altLang="ca-ES" sz="1200" b="1" dirty="0">
              <a:solidFill>
                <a:schemeClr val="bg1"/>
              </a:solidFill>
            </a:endParaRPr>
          </a:p>
        </p:txBody>
      </p:sp>
      <p:cxnSp>
        <p:nvCxnSpPr>
          <p:cNvPr id="10272" name="Conector: angular 141">
            <a:extLst>
              <a:ext uri="{FF2B5EF4-FFF2-40B4-BE49-F238E27FC236}">
                <a16:creationId xmlns:a16="http://schemas.microsoft.com/office/drawing/2014/main" id="{483FB68E-3E8A-40E0-B1B7-4D837F37F6F1}"/>
              </a:ext>
            </a:extLst>
          </p:cNvPr>
          <p:cNvCxnSpPr>
            <a:cxnSpLocks/>
            <a:stCxn id="10246" idx="3"/>
            <a:endCxn id="10256" idx="3"/>
          </p:cNvCxnSpPr>
          <p:nvPr/>
        </p:nvCxnSpPr>
        <p:spPr bwMode="auto">
          <a:xfrm flipH="1" flipV="1">
            <a:off x="9669412" y="3589735"/>
            <a:ext cx="26988" cy="1830463"/>
          </a:xfrm>
          <a:prstGeom prst="bentConnector3">
            <a:avLst>
              <a:gd name="adj1" fmla="val -847043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3" name="Conector recto de flecha 157">
            <a:extLst>
              <a:ext uri="{FF2B5EF4-FFF2-40B4-BE49-F238E27FC236}">
                <a16:creationId xmlns:a16="http://schemas.microsoft.com/office/drawing/2014/main" id="{AD085F86-2079-4F93-BF25-D0592B0F28F6}"/>
              </a:ext>
            </a:extLst>
          </p:cNvPr>
          <p:cNvCxnSpPr>
            <a:cxnSpLocks/>
            <a:stCxn id="10255" idx="3"/>
            <a:endCxn id="10254" idx="1"/>
          </p:cNvCxnSpPr>
          <p:nvPr/>
        </p:nvCxnSpPr>
        <p:spPr bwMode="auto">
          <a:xfrm>
            <a:off x="7364363" y="4732660"/>
            <a:ext cx="747713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4" name="Conector: angular 171">
            <a:extLst>
              <a:ext uri="{FF2B5EF4-FFF2-40B4-BE49-F238E27FC236}">
                <a16:creationId xmlns:a16="http://schemas.microsoft.com/office/drawing/2014/main" id="{A5B1E166-8A67-47AB-A6AC-4059EEE98D24}"/>
              </a:ext>
            </a:extLst>
          </p:cNvPr>
          <p:cNvCxnSpPr>
            <a:cxnSpLocks/>
            <a:stCxn id="10268" idx="3"/>
            <a:endCxn id="10255" idx="1"/>
          </p:cNvCxnSpPr>
          <p:nvPr/>
        </p:nvCxnSpPr>
        <p:spPr bwMode="auto">
          <a:xfrm>
            <a:off x="5475237" y="4732660"/>
            <a:ext cx="306388" cy="1270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Conector: angular 186">
            <a:extLst>
              <a:ext uri="{FF2B5EF4-FFF2-40B4-BE49-F238E27FC236}">
                <a16:creationId xmlns:a16="http://schemas.microsoft.com/office/drawing/2014/main" id="{948D0C52-0F8E-4F74-90E6-6008A4681EEF}"/>
              </a:ext>
            </a:extLst>
          </p:cNvPr>
          <p:cNvCxnSpPr>
            <a:cxnSpLocks/>
            <a:stCxn id="10251" idx="3"/>
            <a:endCxn id="10246" idx="1"/>
          </p:cNvCxnSpPr>
          <p:nvPr/>
        </p:nvCxnSpPr>
        <p:spPr bwMode="auto">
          <a:xfrm>
            <a:off x="7364362" y="5252467"/>
            <a:ext cx="749300" cy="16773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Conector: angular 189">
            <a:extLst>
              <a:ext uri="{FF2B5EF4-FFF2-40B4-BE49-F238E27FC236}">
                <a16:creationId xmlns:a16="http://schemas.microsoft.com/office/drawing/2014/main" id="{A4F844A5-192D-4351-A103-F018609690F0}"/>
              </a:ext>
            </a:extLst>
          </p:cNvPr>
          <p:cNvCxnSpPr>
            <a:cxnSpLocks/>
            <a:stCxn id="10271" idx="3"/>
            <a:endCxn id="10246" idx="1"/>
          </p:cNvCxnSpPr>
          <p:nvPr/>
        </p:nvCxnSpPr>
        <p:spPr bwMode="auto">
          <a:xfrm flipV="1">
            <a:off x="7364362" y="5420197"/>
            <a:ext cx="749300" cy="26352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Conector: angular 192">
            <a:extLst>
              <a:ext uri="{FF2B5EF4-FFF2-40B4-BE49-F238E27FC236}">
                <a16:creationId xmlns:a16="http://schemas.microsoft.com/office/drawing/2014/main" id="{17087BAE-E460-4345-B6A3-53FA6F9EDAB6}"/>
              </a:ext>
            </a:extLst>
          </p:cNvPr>
          <p:cNvCxnSpPr>
            <a:cxnSpLocks/>
            <a:stCxn id="10250" idx="2"/>
            <a:endCxn id="10251" idx="1"/>
          </p:cNvCxnSpPr>
          <p:nvPr/>
        </p:nvCxnSpPr>
        <p:spPr bwMode="auto">
          <a:xfrm rot="16200000" flipH="1">
            <a:off x="3731700" y="3202541"/>
            <a:ext cx="1248743" cy="2851109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Conector: angular 195">
            <a:extLst>
              <a:ext uri="{FF2B5EF4-FFF2-40B4-BE49-F238E27FC236}">
                <a16:creationId xmlns:a16="http://schemas.microsoft.com/office/drawing/2014/main" id="{BD05CDA3-B7B9-4D3B-8AB0-AF4008ECD926}"/>
              </a:ext>
            </a:extLst>
          </p:cNvPr>
          <p:cNvCxnSpPr>
            <a:cxnSpLocks/>
            <a:stCxn id="10250" idx="2"/>
            <a:endCxn id="10271" idx="1"/>
          </p:cNvCxnSpPr>
          <p:nvPr/>
        </p:nvCxnSpPr>
        <p:spPr bwMode="auto">
          <a:xfrm rot="16200000" flipH="1">
            <a:off x="3515676" y="3418565"/>
            <a:ext cx="1680791" cy="2851109"/>
          </a:xfrm>
          <a:prstGeom prst="bentConnector2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Conector recto de flecha 199">
            <a:extLst>
              <a:ext uri="{FF2B5EF4-FFF2-40B4-BE49-F238E27FC236}">
                <a16:creationId xmlns:a16="http://schemas.microsoft.com/office/drawing/2014/main" id="{2E243E8F-1117-4D80-89DA-2DCA9C773A26}"/>
              </a:ext>
            </a:extLst>
          </p:cNvPr>
          <p:cNvCxnSpPr>
            <a:cxnSpLocks/>
            <a:stCxn id="10252" idx="3"/>
            <a:endCxn id="10245" idx="1"/>
          </p:cNvCxnSpPr>
          <p:nvPr/>
        </p:nvCxnSpPr>
        <p:spPr bwMode="auto">
          <a:xfrm>
            <a:off x="7356425" y="1814116"/>
            <a:ext cx="728662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0" name="QuadreDeText 110">
            <a:extLst>
              <a:ext uri="{FF2B5EF4-FFF2-40B4-BE49-F238E27FC236}">
                <a16:creationId xmlns:a16="http://schemas.microsoft.com/office/drawing/2014/main" id="{173F9AFD-2536-4EA5-92D5-9EF9B095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13" y="2111198"/>
            <a:ext cx="1331913" cy="17938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Generalitat</a:t>
            </a:r>
          </a:p>
        </p:txBody>
      </p:sp>
      <p:sp>
        <p:nvSpPr>
          <p:cNvPr id="10281" name="QuadreDeText 110">
            <a:extLst>
              <a:ext uri="{FF2B5EF4-FFF2-40B4-BE49-F238E27FC236}">
                <a16:creationId xmlns:a16="http://schemas.microsoft.com/office/drawing/2014/main" id="{8686FDAD-68EF-4068-A8B9-77F73C711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13" y="1863548"/>
            <a:ext cx="1331913" cy="179387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 err="1"/>
              <a:t>Organización</a:t>
            </a:r>
            <a:endParaRPr lang="ca-ES" altLang="ca-ES" dirty="0"/>
          </a:p>
        </p:txBody>
      </p:sp>
      <p:sp>
        <p:nvSpPr>
          <p:cNvPr id="10282" name="QuadreDeText 110">
            <a:extLst>
              <a:ext uri="{FF2B5EF4-FFF2-40B4-BE49-F238E27FC236}">
                <a16:creationId xmlns:a16="http://schemas.microsoft.com/office/drawing/2014/main" id="{D5A383B1-A037-4AF6-A178-60C2DDA0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13" y="1627009"/>
            <a:ext cx="1331913" cy="179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 err="1"/>
              <a:t>Otra</a:t>
            </a:r>
            <a:r>
              <a:rPr lang="ca-ES" altLang="ca-ES" sz="900" b="1" dirty="0"/>
              <a:t> </a:t>
            </a:r>
            <a:r>
              <a:rPr lang="ca-ES" altLang="ca-ES" sz="900" b="1" dirty="0" err="1"/>
              <a:t>Administración</a:t>
            </a:r>
            <a:endParaRPr lang="ca-ES" altLang="ca-ES" sz="900" b="1" dirty="0"/>
          </a:p>
        </p:txBody>
      </p:sp>
      <p:sp>
        <p:nvSpPr>
          <p:cNvPr id="10283" name="QuadreDeText 110">
            <a:extLst>
              <a:ext uri="{FF2B5EF4-FFF2-40B4-BE49-F238E27FC236}">
                <a16:creationId xmlns:a16="http://schemas.microsoft.com/office/drawing/2014/main" id="{5BBF7AC1-9C4A-4E51-9548-57FBF2568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13" y="2095323"/>
            <a:ext cx="1331913" cy="179387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 dirty="0">
                <a:solidFill>
                  <a:srgbClr val="92B9E4"/>
                </a:solidFill>
              </a:rPr>
              <a:t>M</a:t>
            </a:r>
            <a:r>
              <a:rPr lang="ca-ES" altLang="ca-ES" sz="900" b="1" dirty="0" err="1">
                <a:solidFill>
                  <a:srgbClr val="92B9E4"/>
                </a:solidFill>
              </a:rPr>
              <a:t>edidas</a:t>
            </a:r>
            <a:r>
              <a:rPr lang="ca-ES" altLang="ca-ES" sz="900" b="1" dirty="0">
                <a:solidFill>
                  <a:srgbClr val="92B9E4"/>
                </a:solidFill>
              </a:rPr>
              <a:t> </a:t>
            </a:r>
            <a:r>
              <a:rPr lang="ca-ES" altLang="ca-ES" sz="900" b="1" dirty="0" err="1">
                <a:solidFill>
                  <a:srgbClr val="92B9E4"/>
                </a:solidFill>
              </a:rPr>
              <a:t>seguridad</a:t>
            </a:r>
            <a:endParaRPr lang="ca-ES" altLang="ca-ES" sz="900" b="1" dirty="0">
              <a:solidFill>
                <a:srgbClr val="92B9E4"/>
              </a:solidFill>
            </a:endParaRPr>
          </a:p>
        </p:txBody>
      </p:sp>
      <p:sp>
        <p:nvSpPr>
          <p:cNvPr id="10284" name="QuadreDeText 110">
            <a:extLst>
              <a:ext uri="{FF2B5EF4-FFF2-40B4-BE49-F238E27FC236}">
                <a16:creationId xmlns:a16="http://schemas.microsoft.com/office/drawing/2014/main" id="{ADCE3C80-F223-4E9D-AE61-AC7716B2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13" y="1627009"/>
            <a:ext cx="13319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 err="1"/>
              <a:t>Leyenda</a:t>
            </a:r>
            <a:r>
              <a:rPr lang="ca-ES" altLang="ca-ES" sz="900" b="1" dirty="0"/>
              <a:t>:</a:t>
            </a:r>
          </a:p>
        </p:txBody>
      </p:sp>
      <p:sp>
        <p:nvSpPr>
          <p:cNvPr id="10285" name="QuadreDeText 110">
            <a:extLst>
              <a:ext uri="{FF2B5EF4-FFF2-40B4-BE49-F238E27FC236}">
                <a16:creationId xmlns:a16="http://schemas.microsoft.com/office/drawing/2014/main" id="{DDF21956-0919-44CE-A269-1D9940B2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13" y="1863548"/>
            <a:ext cx="1331913" cy="179387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 dirty="0">
                <a:solidFill>
                  <a:schemeClr val="bg1"/>
                </a:solidFill>
              </a:rPr>
              <a:t>Voto seguro</a:t>
            </a:r>
            <a:endParaRPr lang="ca-ES" altLang="ca-ES" sz="900" b="1" dirty="0">
              <a:solidFill>
                <a:schemeClr val="bg1"/>
              </a:solidFill>
            </a:endParaRPr>
          </a:p>
        </p:txBody>
      </p:sp>
      <p:sp>
        <p:nvSpPr>
          <p:cNvPr id="10287" name="QuadreDeText 110">
            <a:extLst>
              <a:ext uri="{FF2B5EF4-FFF2-40B4-BE49-F238E27FC236}">
                <a16:creationId xmlns:a16="http://schemas.microsoft.com/office/drawing/2014/main" id="{6F41946B-9F76-4A7C-8725-1068CB86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54" y="2381173"/>
            <a:ext cx="1584325" cy="35877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Dept. A. Exterior</a:t>
            </a:r>
          </a:p>
        </p:txBody>
      </p:sp>
      <p:cxnSp>
        <p:nvCxnSpPr>
          <p:cNvPr id="10288" name="Conector recto de flecha 226">
            <a:extLst>
              <a:ext uri="{FF2B5EF4-FFF2-40B4-BE49-F238E27FC236}">
                <a16:creationId xmlns:a16="http://schemas.microsoft.com/office/drawing/2014/main" id="{777D277E-F06B-4704-91F8-ED0F2733AA23}"/>
              </a:ext>
            </a:extLst>
          </p:cNvPr>
          <p:cNvCxnSpPr>
            <a:cxnSpLocks/>
          </p:cNvCxnSpPr>
          <p:nvPr/>
        </p:nvCxnSpPr>
        <p:spPr bwMode="auto">
          <a:xfrm>
            <a:off x="2951927" y="2813100"/>
            <a:ext cx="0" cy="74613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ector: angular 61">
            <a:extLst>
              <a:ext uri="{FF2B5EF4-FFF2-40B4-BE49-F238E27FC236}">
                <a16:creationId xmlns:a16="http://schemas.microsoft.com/office/drawing/2014/main" id="{24768848-B42D-4DF6-856A-CAA9A0EB8AD9}"/>
              </a:ext>
            </a:extLst>
          </p:cNvPr>
          <p:cNvCxnSpPr>
            <a:cxnSpLocks/>
            <a:stCxn id="10267" idx="3"/>
            <a:endCxn id="10256" idx="1"/>
          </p:cNvCxnSpPr>
          <p:nvPr/>
        </p:nvCxnSpPr>
        <p:spPr bwMode="auto">
          <a:xfrm>
            <a:off x="7364363" y="3445718"/>
            <a:ext cx="722313" cy="144016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18FAAABA-31EC-18B4-2827-2812044E802A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42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008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43</a:t>
            </a:fld>
            <a:endParaRPr lang="ca-ES" altLang="ca-ES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0" y="1520824"/>
            <a:ext cx="10812544" cy="18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</a:rPr>
              <a:t>Taller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A84146A-F1C4-0C6D-5C11-4A43D7B3DDCD}"/>
              </a:ext>
            </a:extLst>
          </p:cNvPr>
          <p:cNvSpPr txBox="1">
            <a:spLocks/>
          </p:cNvSpPr>
          <p:nvPr/>
        </p:nvSpPr>
        <p:spPr>
          <a:xfrm>
            <a:off x="1" y="3447066"/>
            <a:ext cx="10812544" cy="1200348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a-ES" sz="3200" dirty="0">
                <a:solidFill>
                  <a:schemeClr val="bg1"/>
                </a:solidFill>
              </a:rPr>
              <a:t>Simplificar la </a:t>
            </a:r>
            <a:r>
              <a:rPr lang="ca-ES" sz="3200" dirty="0" err="1">
                <a:solidFill>
                  <a:schemeClr val="bg1"/>
                </a:solidFill>
              </a:rPr>
              <a:t>complejidad</a:t>
            </a:r>
            <a:br>
              <a:rPr lang="ca-ES" sz="3200" dirty="0">
                <a:solidFill>
                  <a:schemeClr val="bg1"/>
                </a:solidFill>
              </a:rPr>
            </a:br>
            <a:r>
              <a:rPr lang="ca-ES" sz="3200" dirty="0">
                <a:solidFill>
                  <a:schemeClr val="bg1"/>
                </a:solidFill>
              </a:rPr>
              <a:t>Identificar </a:t>
            </a:r>
            <a:r>
              <a:rPr lang="ca-ES" sz="3200" dirty="0" err="1">
                <a:solidFill>
                  <a:schemeClr val="bg1"/>
                </a:solidFill>
              </a:rPr>
              <a:t>ejes</a:t>
            </a:r>
            <a:endParaRPr lang="ca-ES" sz="3200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5790DD3B-311E-19B1-02BC-7B5E2F3465B3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43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6122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695325" y="512762"/>
            <a:ext cx="85709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3200" dirty="0">
                <a:sym typeface="Symbol" panose="05050102010706020507" pitchFamily="18" charset="2"/>
              </a:rPr>
              <a:t>Identificar ejes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885AE22-B3FF-17F3-F28A-CBC3C47F8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72134"/>
              </p:ext>
            </p:extLst>
          </p:nvPr>
        </p:nvGraphicFramePr>
        <p:xfrm>
          <a:off x="2759231" y="2060256"/>
          <a:ext cx="5113064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31111906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193929956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3679855092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ctr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1607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624705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70722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30639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81982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19740"/>
                  </a:ext>
                </a:extLst>
              </a:tr>
            </a:tbl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AC88A32A-588C-34F6-2070-D3E387B2F524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+mj-lt"/>
              </a:rPr>
              <a:pPr algn="r"/>
              <a:t>44</a:t>
            </a:fld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269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-1" y="1520825"/>
            <a:ext cx="10821971" cy="189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</a:rPr>
              <a:t>Taller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3886E9F-0E46-841E-0FE7-3D3493B5566F}"/>
              </a:ext>
            </a:extLst>
          </p:cNvPr>
          <p:cNvSpPr txBox="1">
            <a:spLocks/>
          </p:cNvSpPr>
          <p:nvPr/>
        </p:nvSpPr>
        <p:spPr>
          <a:xfrm>
            <a:off x="1" y="3447065"/>
            <a:ext cx="10821970" cy="1643409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a-ES" sz="3200" dirty="0" err="1">
                <a:solidFill>
                  <a:schemeClr val="bg1"/>
                </a:solidFill>
              </a:rPr>
              <a:t>Prever</a:t>
            </a:r>
            <a:r>
              <a:rPr lang="ca-ES" sz="3200" dirty="0">
                <a:solidFill>
                  <a:schemeClr val="bg1"/>
                </a:solidFill>
              </a:rPr>
              <a:t> </a:t>
            </a:r>
            <a:r>
              <a:rPr lang="ca-ES" sz="3200" dirty="0" err="1">
                <a:solidFill>
                  <a:schemeClr val="bg1"/>
                </a:solidFill>
              </a:rPr>
              <a:t>escenarios</a:t>
            </a:r>
            <a:r>
              <a:rPr lang="ca-ES" sz="3200" dirty="0">
                <a:solidFill>
                  <a:schemeClr val="bg1"/>
                </a:solidFill>
              </a:rPr>
              <a:t>:</a:t>
            </a:r>
            <a:br>
              <a:rPr lang="ca-ES" sz="3200" dirty="0">
                <a:solidFill>
                  <a:schemeClr val="bg1"/>
                </a:solidFill>
              </a:rPr>
            </a:br>
            <a:r>
              <a:rPr lang="ca-ES" sz="3200" dirty="0">
                <a:solidFill>
                  <a:schemeClr val="bg1"/>
                </a:solidFill>
              </a:rPr>
              <a:t>Trabajo transversal, </a:t>
            </a:r>
            <a:r>
              <a:rPr lang="ca-ES" sz="3200" dirty="0" err="1">
                <a:solidFill>
                  <a:schemeClr val="bg1"/>
                </a:solidFill>
              </a:rPr>
              <a:t>interdisciplinar</a:t>
            </a:r>
            <a:r>
              <a:rPr lang="ca-ES" sz="3200" dirty="0">
                <a:solidFill>
                  <a:schemeClr val="bg1"/>
                </a:solidFill>
              </a:rPr>
              <a:t> </a:t>
            </a:r>
            <a:br>
              <a:rPr lang="ca-ES" sz="3200" dirty="0">
                <a:solidFill>
                  <a:schemeClr val="bg1"/>
                </a:solidFill>
              </a:rPr>
            </a:br>
            <a:r>
              <a:rPr lang="ca-ES" sz="3200" dirty="0">
                <a:solidFill>
                  <a:schemeClr val="bg1"/>
                </a:solidFill>
              </a:rPr>
              <a:t>y </a:t>
            </a:r>
            <a:r>
              <a:rPr lang="ca-ES" sz="3200" dirty="0" err="1">
                <a:solidFill>
                  <a:schemeClr val="bg1"/>
                </a:solidFill>
              </a:rPr>
              <a:t>diseño</a:t>
            </a:r>
            <a:r>
              <a:rPr lang="ca-ES" sz="3200" dirty="0">
                <a:solidFill>
                  <a:schemeClr val="bg1"/>
                </a:solidFill>
              </a:rPr>
              <a:t> de </a:t>
            </a:r>
            <a:r>
              <a:rPr lang="ca-ES" sz="3200" dirty="0" err="1">
                <a:solidFill>
                  <a:schemeClr val="bg1"/>
                </a:solidFill>
              </a:rPr>
              <a:t>dispositivos</a:t>
            </a:r>
            <a:endParaRPr lang="ca-ES" sz="3200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B15DE029-A9CA-A28C-9F0C-F453E764EE39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45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760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695325" y="512762"/>
            <a:ext cx="85709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3200" dirty="0">
                <a:sym typeface="Symbol" panose="05050102010706020507" pitchFamily="18" charset="2"/>
              </a:rPr>
              <a:t>Taller: Identificar escenarios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885AE22-B3FF-17F3-F28A-CBC3C47F82D5}"/>
              </a:ext>
            </a:extLst>
          </p:cNvPr>
          <p:cNvGraphicFramePr>
            <a:graphicFrameLocks noGrp="1"/>
          </p:cNvGraphicFramePr>
          <p:nvPr/>
        </p:nvGraphicFramePr>
        <p:xfrm>
          <a:off x="1881189" y="2058988"/>
          <a:ext cx="7489825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3021583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31111906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193929956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3679855092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  <a:endParaRPr lang="ca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Escenario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1607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ca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624705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70722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30639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81982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</a:t>
                      </a: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19740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FB25A8-7A6C-CF4C-C790-2DF5DF7D419F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+mj-lt"/>
              </a:rPr>
              <a:pPr algn="r"/>
              <a:t>46</a:t>
            </a:fld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114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9C6CAFA-B15E-4F7B-A77B-F39277AC663F}"/>
              </a:ext>
            </a:extLst>
          </p:cNvPr>
          <p:cNvSpPr txBox="1">
            <a:spLocks/>
          </p:cNvSpPr>
          <p:nvPr/>
        </p:nvSpPr>
        <p:spPr bwMode="auto">
          <a:xfrm>
            <a:off x="0" y="1520825"/>
            <a:ext cx="10812544" cy="27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5400" dirty="0">
                <a:solidFill>
                  <a:schemeClr val="bg1"/>
                </a:solidFill>
              </a:rPr>
              <a:t>Gobierno abierto como </a:t>
            </a:r>
            <a:br>
              <a:rPr lang="es-ES" altLang="es-ES" sz="5400" dirty="0">
                <a:solidFill>
                  <a:schemeClr val="bg1"/>
                </a:solidFill>
              </a:rPr>
            </a:br>
            <a:r>
              <a:rPr lang="es-ES" altLang="es-ES" sz="5400" dirty="0">
                <a:solidFill>
                  <a:schemeClr val="bg1"/>
                </a:solidFill>
              </a:rPr>
              <a:t>paradigma organizativo </a:t>
            </a:r>
            <a:br>
              <a:rPr lang="es-ES" altLang="es-ES" sz="5400" dirty="0">
                <a:solidFill>
                  <a:schemeClr val="bg1"/>
                </a:solidFill>
              </a:rPr>
            </a:br>
            <a:r>
              <a:rPr lang="es-ES" altLang="es-ES" sz="5400" dirty="0">
                <a:solidFill>
                  <a:schemeClr val="bg1"/>
                </a:solidFill>
              </a:rPr>
              <a:t>(innovador)</a:t>
            </a:r>
            <a:endParaRPr lang="en-GB" altLang="ca-ES" sz="54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42BC499-FD1D-ACB7-DF44-072C607DCB2D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47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2681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El Gobierno Abierto como paradigma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1304924"/>
            <a:ext cx="9972675" cy="4511413"/>
          </a:xfrm>
        </p:spPr>
        <p:txBody>
          <a:bodyPr/>
          <a:lstStyle/>
          <a:p>
            <a:pPr algn="l"/>
            <a:r>
              <a:rPr lang="es-ES_tradnl" altLang="ca-ES" sz="2400" b="1" dirty="0">
                <a:solidFill>
                  <a:srgbClr val="C00000"/>
                </a:solidFill>
              </a:rPr>
              <a:t>Transparencia y los datos abiertos</a:t>
            </a:r>
            <a:endParaRPr lang="es-ES_tradnl" altLang="ca-ES" sz="2400" dirty="0"/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s-ES_tradnl" altLang="ca-ES" sz="2200" dirty="0"/>
              <a:t> Todos los datos abiertos: salud, presupuesto, protocolos, procedimientos, actas de reuniones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s-ES_tradnl" altLang="ca-ES" sz="2200" dirty="0"/>
              <a:t> Transparencia total: acuerdos, consensos, dudas, disensos, problemas</a:t>
            </a:r>
          </a:p>
          <a:p>
            <a:pPr algn="l"/>
            <a:endParaRPr lang="es-ES_tradnl" altLang="ca-ES" sz="2400" b="1" dirty="0">
              <a:solidFill>
                <a:srgbClr val="C00000"/>
              </a:solidFill>
            </a:endParaRPr>
          </a:p>
          <a:p>
            <a:pPr algn="l"/>
            <a:r>
              <a:rPr lang="es-ES_tradnl" altLang="ca-ES" sz="2400" b="1" dirty="0">
                <a:solidFill>
                  <a:srgbClr val="C00000"/>
                </a:solidFill>
              </a:rPr>
              <a:t>Participación</a:t>
            </a:r>
            <a:endParaRPr lang="es-ES_tradnl" altLang="ca-ES" sz="2400" dirty="0"/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s-ES_tradnl" altLang="ca-ES" sz="2200" dirty="0"/>
              <a:t> G2G, partidos políticos, ciudadanos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s-ES_tradnl" altLang="ca-ES" sz="2200" dirty="0"/>
              <a:t> Escucha activa</a:t>
            </a:r>
          </a:p>
          <a:p>
            <a:pPr algn="l"/>
            <a:endParaRPr lang="es-ES_tradnl" altLang="ca-ES" sz="2400" b="1" dirty="0">
              <a:solidFill>
                <a:srgbClr val="C00000"/>
              </a:solidFill>
            </a:endParaRPr>
          </a:p>
          <a:p>
            <a:pPr algn="l"/>
            <a:r>
              <a:rPr lang="es-ES_tradnl" altLang="ca-ES" sz="2400" b="1" dirty="0">
                <a:solidFill>
                  <a:srgbClr val="C00000"/>
                </a:solidFill>
              </a:rPr>
              <a:t>Colaboración</a:t>
            </a:r>
            <a:endParaRPr lang="es-ES_tradnl" altLang="ca-ES" sz="2400" dirty="0"/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s-ES_tradnl" altLang="ca-ES" sz="2200" dirty="0"/>
              <a:t> Alineación de objetivos 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s-ES_tradnl" altLang="ca-ES" sz="2200" dirty="0"/>
              <a:t> Consenso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s-ES_tradnl" altLang="ca-ES" sz="2200" dirty="0"/>
              <a:t> </a:t>
            </a:r>
            <a:r>
              <a:rPr lang="es-ES_tradnl" altLang="ca-ES" sz="2200" dirty="0" err="1"/>
              <a:t>Co-diseño</a:t>
            </a:r>
            <a:endParaRPr lang="es-ES_tradnl" altLang="ca-ES" sz="2200" dirty="0"/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s-ES_tradnl" altLang="ca-ES" sz="2200" dirty="0"/>
              <a:t> </a:t>
            </a:r>
            <a:r>
              <a:rPr lang="es-ES_tradnl" altLang="ca-ES" sz="2200" dirty="0" err="1"/>
              <a:t>Co-gestión</a:t>
            </a:r>
            <a:endParaRPr lang="es-ES_tradnl" altLang="ca-ES" sz="2200" dirty="0"/>
          </a:p>
          <a:p>
            <a:pPr algn="l" eaLnBrk="1" hangingPunct="1">
              <a:buFont typeface="Wingdings" panose="05000000000000000000" pitchFamily="2" charset="2"/>
              <a:buChar char="§"/>
            </a:pPr>
            <a:endParaRPr lang="es-ES_tradnl" altLang="ca-ES" sz="2200" dirty="0"/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s-ES_tradnl" altLang="ca-ES" sz="2200" dirty="0"/>
              <a:t> Pacto, </a:t>
            </a:r>
          </a:p>
          <a:p>
            <a:pPr algn="l"/>
            <a:endParaRPr lang="es-ES_tradnl" altLang="ca-ES" noProof="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0B0F5D2-2455-6C5E-4E97-B4DD65B6A47A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48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2793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La Administración como plataforma (I)</a:t>
            </a:r>
            <a:endParaRPr lang="es-ES_tradnl" altLang="ca-ES" sz="3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1304925"/>
            <a:ext cx="9144000" cy="1655762"/>
          </a:xfrm>
        </p:spPr>
        <p:txBody>
          <a:bodyPr/>
          <a:lstStyle/>
          <a:p>
            <a:pPr algn="l"/>
            <a:r>
              <a:rPr lang="es-ES_tradnl" altLang="ca-ES" sz="240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La información como infraestructura</a:t>
            </a:r>
            <a:endParaRPr lang="es-ES_tradnl" altLang="ca-ES" sz="2400" dirty="0"/>
          </a:p>
          <a:p>
            <a:pPr lvl="1" algn="l"/>
            <a:r>
              <a:rPr lang="es-ES_tradnl" altLang="ca-ES" sz="2200" dirty="0">
                <a:solidFill>
                  <a:schemeClr val="tx1"/>
                </a:solidFill>
              </a:rPr>
              <a:t>Abierta</a:t>
            </a:r>
          </a:p>
          <a:p>
            <a:pPr lvl="1" algn="l"/>
            <a:r>
              <a:rPr lang="es-ES_tradnl" altLang="ca-ES" sz="2200" dirty="0">
                <a:solidFill>
                  <a:schemeClr val="tx1"/>
                </a:solidFill>
              </a:rPr>
              <a:t>En cantidad</a:t>
            </a:r>
          </a:p>
          <a:p>
            <a:pPr lvl="1" algn="l"/>
            <a:r>
              <a:rPr lang="es-ES_tradnl" altLang="ca-ES" sz="2200" dirty="0">
                <a:solidFill>
                  <a:schemeClr val="tx1"/>
                </a:solidFill>
              </a:rPr>
              <a:t>De calidad</a:t>
            </a:r>
          </a:p>
          <a:p>
            <a:pPr lvl="1" algn="l"/>
            <a:r>
              <a:rPr lang="es-ES_tradnl" altLang="ca-ES" sz="2200" dirty="0">
                <a:solidFill>
                  <a:schemeClr val="tx1"/>
                </a:solidFill>
              </a:rPr>
              <a:t>A tiempo</a:t>
            </a:r>
          </a:p>
          <a:p>
            <a:pPr algn="l"/>
            <a:r>
              <a:rPr lang="es-ES_tradnl" altLang="ca-ES" sz="2400" dirty="0">
                <a:solidFill>
                  <a:schemeClr val="tx1"/>
                </a:solidFill>
              </a:rPr>
              <a:t>Deliberación</a:t>
            </a:r>
            <a:endParaRPr lang="es-ES_tradnl" altLang="ca-ES" sz="2400" dirty="0"/>
          </a:p>
          <a:p>
            <a:pPr lvl="1" algn="l"/>
            <a:r>
              <a:rPr lang="es-ES_tradnl" altLang="ca-ES" sz="2200" dirty="0">
                <a:solidFill>
                  <a:schemeClr val="tx1"/>
                </a:solidFill>
              </a:rPr>
              <a:t>Técnica: logística, legal/normativa, politológica/filosófica</a:t>
            </a:r>
            <a:endParaRPr lang="es-ES_tradnl" altLang="ca-ES" sz="2200" dirty="0"/>
          </a:p>
          <a:p>
            <a:pPr lvl="1" algn="l"/>
            <a:r>
              <a:rPr lang="es-ES_tradnl" altLang="ca-ES" sz="2200" dirty="0">
                <a:solidFill>
                  <a:schemeClr val="tx1"/>
                </a:solidFill>
              </a:rPr>
              <a:t>Orientada a resultados: no especular, no reabrir debates</a:t>
            </a:r>
          </a:p>
          <a:p>
            <a:pPr algn="l"/>
            <a:r>
              <a:rPr lang="es-ES_tradnl" altLang="ca-ES" sz="2400" dirty="0">
                <a:solidFill>
                  <a:schemeClr val="tx1"/>
                </a:solidFill>
              </a:rPr>
              <a:t>Tono</a:t>
            </a:r>
            <a:endParaRPr lang="es-ES_tradnl" altLang="ca-ES" sz="2400" dirty="0"/>
          </a:p>
          <a:p>
            <a:pPr lvl="1" algn="l"/>
            <a:r>
              <a:rPr lang="es-ES_tradnl" altLang="ca-ES" sz="2200" dirty="0">
                <a:solidFill>
                  <a:schemeClr val="tx1"/>
                </a:solidFill>
              </a:rPr>
              <a:t>Empático</a:t>
            </a:r>
            <a:endParaRPr lang="es-ES_tradnl" altLang="ca-ES" sz="2200" dirty="0"/>
          </a:p>
          <a:p>
            <a:pPr lvl="1" algn="l"/>
            <a:r>
              <a:rPr lang="es-ES_tradnl" altLang="ca-ES" sz="2200" dirty="0">
                <a:solidFill>
                  <a:schemeClr val="tx1"/>
                </a:solidFill>
              </a:rPr>
              <a:t>Asertivo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34FE83-CC64-18E9-8A70-ACD0F2CFE4C2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49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60445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08000"/>
            <a:ext cx="5234134" cy="617538"/>
          </a:xfrm>
          <a:prstGeom prst="rect">
            <a:avLst/>
          </a:prstGeom>
        </p:spPr>
        <p:txBody>
          <a:bodyPr/>
          <a:lstStyle/>
          <a:p>
            <a:r>
              <a:rPr lang="ca-ES" altLang="es-ES" sz="2800" b="1" noProof="0" dirty="0">
                <a:solidFill>
                  <a:srgbClr val="C00000"/>
                </a:solidFill>
              </a:rPr>
              <a:t>La actitud antipolítica</a:t>
            </a:r>
            <a:endParaRPr lang="ca-ES" altLang="ca-ES" sz="2800" b="1" noProof="0" dirty="0">
              <a:solidFill>
                <a:srgbClr val="C0000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D2D8A14-00A2-387B-F8F9-4167697777F5}"/>
              </a:ext>
            </a:extLst>
          </p:cNvPr>
          <p:cNvGrpSpPr/>
          <p:nvPr/>
        </p:nvGrpSpPr>
        <p:grpSpPr>
          <a:xfrm>
            <a:off x="2082800" y="1043799"/>
            <a:ext cx="8128000" cy="5418667"/>
            <a:chOff x="2032000" y="719666"/>
            <a:chExt cx="8128000" cy="5418667"/>
          </a:xfrm>
        </p:grpSpPr>
        <p:graphicFrame>
          <p:nvGraphicFramePr>
            <p:cNvPr id="3" name="Diagrama 2">
              <a:extLst>
                <a:ext uri="{FF2B5EF4-FFF2-40B4-BE49-F238E27FC236}">
                  <a16:creationId xmlns:a16="http://schemas.microsoft.com/office/drawing/2014/main" id="{B2F4CA17-7F41-3C41-75F7-B7C18A59E408}"/>
                </a:ext>
              </a:extLst>
            </p:cNvPr>
            <p:cNvGraphicFramePr/>
            <p:nvPr/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B47968F-8204-43AB-9954-060507D5E6E2}"/>
                </a:ext>
              </a:extLst>
            </p:cNvPr>
            <p:cNvSpPr txBox="1"/>
            <p:nvPr/>
          </p:nvSpPr>
          <p:spPr>
            <a:xfrm>
              <a:off x="5010511" y="2940959"/>
              <a:ext cx="219002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dirty="0">
                  <a:latin typeface="Arial" panose="020B0604020202020204" pitchFamily="34" charset="0"/>
                  <a:cs typeface="Arial" panose="020B0604020202020204" pitchFamily="34" charset="0"/>
                </a:rPr>
                <a:t>Actitud</a:t>
              </a:r>
            </a:p>
            <a:p>
              <a:pPr algn="ctr"/>
              <a:r>
                <a:rPr lang="es-ES" sz="3200" dirty="0">
                  <a:latin typeface="Arial" panose="020B0604020202020204" pitchFamily="34" charset="0"/>
                  <a:cs typeface="Arial" panose="020B0604020202020204" pitchFamily="34" charset="0"/>
                </a:rPr>
                <a:t>Antipolítica</a:t>
              </a:r>
            </a:p>
          </p:txBody>
        </p:sp>
      </p:grp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FF5C4F1-B127-20E7-43D5-69B1B31A6E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A303840-4322-47E7-AE06-3C6A67771E8C}" type="slidenum">
              <a:rPr lang="ca-ES" altLang="ca-ES" smtClean="0"/>
              <a:pPr>
                <a:defRPr/>
              </a:pPr>
              <a:t>5</a:t>
            </a:fld>
            <a:endParaRPr lang="ca-ES" altLang="ca-ES"/>
          </a:p>
        </p:txBody>
      </p:sp>
      <p:sp>
        <p:nvSpPr>
          <p:cNvPr id="11" name="Marcador de número de diapositiva 1">
            <a:extLst>
              <a:ext uri="{FF2B5EF4-FFF2-40B4-BE49-F238E27FC236}">
                <a16:creationId xmlns:a16="http://schemas.microsoft.com/office/drawing/2014/main" id="{ACB8CCB5-AC51-9068-35C9-13E0D0EECE87}"/>
              </a:ext>
            </a:extLst>
          </p:cNvPr>
          <p:cNvSpPr txBox="1">
            <a:spLocks/>
          </p:cNvSpPr>
          <p:nvPr/>
        </p:nvSpPr>
        <p:spPr>
          <a:xfrm>
            <a:off x="11783504" y="0"/>
            <a:ext cx="36136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5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1940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Transparencia como input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sz="2000" dirty="0"/>
              <a:t>De la transparencia como rendición de cuentas a la transparencia como variable endógena y herramientas para la autonomía</a:t>
            </a:r>
          </a:p>
          <a:p>
            <a:pPr>
              <a:buFont typeface="Wingdings" panose="05000000000000000000" pitchFamily="2" charset="2"/>
              <a:buChar char="§"/>
            </a:pPr>
            <a:endParaRPr lang="es-ES_trad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Font typeface="Wingdings" panose="05000000000000000000" pitchFamily="2" charset="2"/>
              <a:buChar char="§"/>
            </a:pPr>
            <a:endParaRPr lang="es-ES_trad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354512-49AB-C158-2153-E3AA5534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7" y="1844675"/>
            <a:ext cx="3533775" cy="4267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1828EC-C642-993E-F446-7F1272300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953"/>
          <a:stretch/>
        </p:blipFill>
        <p:spPr>
          <a:xfrm>
            <a:off x="6240017" y="1872420"/>
            <a:ext cx="3907103" cy="40902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39072E-7650-D196-1A7F-2035F8D53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828" y="2511282"/>
            <a:ext cx="3168920" cy="396391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0142F5-1F31-172D-DA1F-C4861D33B643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50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275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95325" y="512762"/>
            <a:ext cx="9144000" cy="607219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La </a:t>
            </a:r>
            <a:r>
              <a:rPr lang="ca-ES" sz="32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Administración</a:t>
            </a:r>
            <a:r>
              <a:rPr 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como plataforma (II)</a:t>
            </a:r>
          </a:p>
        </p:txBody>
      </p:sp>
      <p:sp>
        <p:nvSpPr>
          <p:cNvPr id="14" name="Contenidor de contingut 12">
            <a:extLst>
              <a:ext uri="{FF2B5EF4-FFF2-40B4-BE49-F238E27FC236}">
                <a16:creationId xmlns:a16="http://schemas.microsoft.com/office/drawing/2014/main" id="{8E2B5E28-16AF-39E6-F626-4A2DB3D07717}"/>
              </a:ext>
            </a:extLst>
          </p:cNvPr>
          <p:cNvSpPr txBox="1">
            <a:spLocks/>
          </p:cNvSpPr>
          <p:nvPr/>
        </p:nvSpPr>
        <p:spPr>
          <a:xfrm>
            <a:off x="1864519" y="1304925"/>
            <a:ext cx="8462962" cy="4418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olegios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electorales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voto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elecciones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 y 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sanitaria</a:t>
            </a:r>
            <a:endParaRPr lang="ca-E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de 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Partidos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escenaris de 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celebración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elecciones</a:t>
            </a:r>
            <a:endParaRPr 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institucional y sobre 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voto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Actos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endParaRPr 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perfil: autonomia y </a:t>
            </a:r>
            <a:r>
              <a:rPr 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empoderamiento</a:t>
            </a:r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7107F6AB-C091-C477-7042-5C8EE28160A3}"/>
              </a:ext>
            </a:extLst>
          </p:cNvPr>
          <p:cNvGraphicFramePr>
            <a:graphicFrameLocks noGrp="1"/>
          </p:cNvGraphicFramePr>
          <p:nvPr/>
        </p:nvGraphicFramePr>
        <p:xfrm>
          <a:off x="2135560" y="4672672"/>
          <a:ext cx="7992888" cy="1612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3135080387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3239768788"/>
                    </a:ext>
                  </a:extLst>
                </a:gridCol>
              </a:tblGrid>
              <a:tr h="814759"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Votantes</a:t>
                      </a:r>
                      <a:endParaRPr lang="ca-ES" sz="16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Colegios</a:t>
                      </a: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electorales</a:t>
                      </a:r>
                      <a:endParaRPr lang="ca-ES" sz="16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Contagiados</a:t>
                      </a: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discapacitados</a:t>
                      </a:r>
                      <a:endParaRPr lang="ca-ES" sz="16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Gente</a:t>
                      </a: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</a:t>
                      </a:r>
                      <a:endParaRPr lang="ca-ES" sz="16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797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</a:t>
                      </a: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local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 COVID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Representantes</a:t>
                      </a: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</a:t>
                      </a:r>
                      <a:endParaRPr lang="ca-ES" sz="16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Candidatos</a:t>
                      </a:r>
                      <a:endParaRPr lang="ca-ES" sz="16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a-ES" sz="1600" b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Medios</a:t>
                      </a:r>
                      <a:endParaRPr lang="ca-ES" sz="16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</a:tbl>
          </a:graphicData>
        </a:graphic>
      </p:graphicFrame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E5F7C724-0B3D-9DEB-1614-5332AD9AFC27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51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00325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20522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Estrategia para una </a:t>
            </a:r>
            <a:r>
              <a:rPr lang="es-ES_tradnl" altLang="ca-ES" sz="3200" b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comunicación transmedia</a:t>
            </a:r>
            <a:endParaRPr lang="es-ES_tradnl" altLang="ca-ES" sz="3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3" name="Subtítulo 2">
            <a:extLst>
              <a:ext uri="{FF2B5EF4-FFF2-40B4-BE49-F238E27FC236}">
                <a16:creationId xmlns:a16="http://schemas.microsoft.com/office/drawing/2014/main" id="{C1010E07-DF60-9E43-CA48-649AC5480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1304925"/>
            <a:ext cx="9144000" cy="1655762"/>
          </a:xfrm>
        </p:spPr>
        <p:txBody>
          <a:bodyPr/>
          <a:lstStyle/>
          <a:p>
            <a:pPr algn="l"/>
            <a:r>
              <a:rPr lang="es-ES_tradnl" altLang="ca-ES" sz="2400" dirty="0">
                <a:solidFill>
                  <a:schemeClr val="tx1"/>
                </a:solidFill>
              </a:rPr>
              <a:t>La </a:t>
            </a:r>
            <a:r>
              <a:rPr lang="es-ES_tradnl" altLang="ca-ES" sz="2400" b="1" dirty="0">
                <a:solidFill>
                  <a:srgbClr val="C00000"/>
                </a:solidFill>
              </a:rPr>
              <a:t>comunicación </a:t>
            </a:r>
            <a:r>
              <a:rPr lang="es-ES_tradnl" altLang="ca-ES" sz="2400" b="1" dirty="0" err="1">
                <a:solidFill>
                  <a:srgbClr val="C00000"/>
                </a:solidFill>
              </a:rPr>
              <a:t>transmedia</a:t>
            </a:r>
            <a:r>
              <a:rPr lang="es-ES_tradnl" altLang="ca-ES" sz="2400" dirty="0"/>
              <a:t>, por definición, </a:t>
            </a:r>
            <a:r>
              <a:rPr lang="es-ES_tradnl" altLang="ca-ES" sz="2400" dirty="0">
                <a:solidFill>
                  <a:schemeClr val="tx1"/>
                </a:solidFill>
              </a:rPr>
              <a:t>no se puede planificar, pero se puede catalizar</a:t>
            </a:r>
            <a:endParaRPr lang="es-ES_tradnl" altLang="ca-ES" sz="2200" dirty="0">
              <a:solidFill>
                <a:schemeClr val="tx1"/>
              </a:solidFill>
            </a:endParaRPr>
          </a:p>
        </p:txBody>
      </p:sp>
      <p:grpSp>
        <p:nvGrpSpPr>
          <p:cNvPr id="8203" name="Grupo 8202">
            <a:extLst>
              <a:ext uri="{FF2B5EF4-FFF2-40B4-BE49-F238E27FC236}">
                <a16:creationId xmlns:a16="http://schemas.microsoft.com/office/drawing/2014/main" id="{00E4CFB7-0047-416C-9635-0EDD3D5F5C94}"/>
              </a:ext>
            </a:extLst>
          </p:cNvPr>
          <p:cNvGrpSpPr/>
          <p:nvPr/>
        </p:nvGrpSpPr>
        <p:grpSpPr>
          <a:xfrm>
            <a:off x="8382365" y="3249440"/>
            <a:ext cx="1450977" cy="1662573"/>
            <a:chOff x="6732240" y="2643138"/>
            <a:chExt cx="1450977" cy="1662573"/>
          </a:xfrm>
        </p:grpSpPr>
        <p:sp>
          <p:nvSpPr>
            <p:cNvPr id="26" name="QuadreDeText 110">
              <a:extLst>
                <a:ext uri="{FF2B5EF4-FFF2-40B4-BE49-F238E27FC236}">
                  <a16:creationId xmlns:a16="http://schemas.microsoft.com/office/drawing/2014/main" id="{CDE1DCD4-529A-4AC6-9FD7-40D75184F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2643138"/>
              <a:ext cx="1449388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chemeClr val="tx1"/>
                  </a:solidFill>
                </a:rPr>
                <a:t>Partidos</a:t>
              </a:r>
            </a:p>
          </p:txBody>
        </p:sp>
        <p:sp>
          <p:nvSpPr>
            <p:cNvPr id="31" name="QuadreDeText 110">
              <a:extLst>
                <a:ext uri="{FF2B5EF4-FFF2-40B4-BE49-F238E27FC236}">
                  <a16:creationId xmlns:a16="http://schemas.microsoft.com/office/drawing/2014/main" id="{9D327329-0344-496A-B705-C3CA3A68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3077329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/>
                <a:t>Media</a:t>
              </a:r>
            </a:p>
          </p:txBody>
        </p:sp>
        <p:sp>
          <p:nvSpPr>
            <p:cNvPr id="34" name="QuadreDeText 110">
              <a:extLst>
                <a:ext uri="{FF2B5EF4-FFF2-40B4-BE49-F238E27FC236}">
                  <a16:creationId xmlns:a16="http://schemas.microsoft.com/office/drawing/2014/main" id="{615B6792-C830-4DAB-972F-061F7CC9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2" y="351152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/>
                <a:t>Expertos</a:t>
              </a:r>
            </a:p>
          </p:txBody>
        </p:sp>
        <p:sp>
          <p:nvSpPr>
            <p:cNvPr id="35" name="QuadreDeText 110">
              <a:extLst>
                <a:ext uri="{FF2B5EF4-FFF2-40B4-BE49-F238E27FC236}">
                  <a16:creationId xmlns:a16="http://schemas.microsoft.com/office/drawing/2014/main" id="{D69C6109-E1F9-4C6D-A8C9-E759B947F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1" y="3945711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/>
                <a:t>Ciudadanos</a:t>
              </a:r>
            </a:p>
          </p:txBody>
        </p:sp>
      </p:grpSp>
      <p:grpSp>
        <p:nvGrpSpPr>
          <p:cNvPr id="8205" name="Grupo 8204">
            <a:extLst>
              <a:ext uri="{FF2B5EF4-FFF2-40B4-BE49-F238E27FC236}">
                <a16:creationId xmlns:a16="http://schemas.microsoft.com/office/drawing/2014/main" id="{D40854F5-94BC-4695-8AB5-F4CB20899D6C}"/>
              </a:ext>
            </a:extLst>
          </p:cNvPr>
          <p:cNvGrpSpPr/>
          <p:nvPr/>
        </p:nvGrpSpPr>
        <p:grpSpPr>
          <a:xfrm>
            <a:off x="6333675" y="3426207"/>
            <a:ext cx="1450975" cy="1373738"/>
            <a:chOff x="3641031" y="2732652"/>
            <a:chExt cx="1450975" cy="1373738"/>
          </a:xfrm>
        </p:grpSpPr>
        <p:sp>
          <p:nvSpPr>
            <p:cNvPr id="13" name="QuadreDeText 110">
              <a:extLst>
                <a:ext uri="{FF2B5EF4-FFF2-40B4-BE49-F238E27FC236}">
                  <a16:creationId xmlns:a16="http://schemas.microsoft.com/office/drawing/2014/main" id="{EB6A8097-387E-45DA-9502-95E126F9D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2732652"/>
              <a:ext cx="1450975" cy="50548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>
                  <a:solidFill>
                    <a:schemeClr val="bg1"/>
                  </a:solidFill>
                </a:rPr>
                <a:t>Campaña institucional</a:t>
              </a:r>
            </a:p>
          </p:txBody>
        </p:sp>
        <p:sp>
          <p:nvSpPr>
            <p:cNvPr id="15" name="QuadreDeText 110">
              <a:extLst>
                <a:ext uri="{FF2B5EF4-FFF2-40B4-BE49-F238E27FC236}">
                  <a16:creationId xmlns:a16="http://schemas.microsoft.com/office/drawing/2014/main" id="{B606ADED-2A60-4FC6-90C7-44D232CBB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746390"/>
              <a:ext cx="1450975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>
                  <a:solidFill>
                    <a:srgbClr val="C00000"/>
                  </a:solidFill>
                </a:rPr>
                <a:t>Twitter</a:t>
              </a:r>
            </a:p>
          </p:txBody>
        </p:sp>
        <p:sp>
          <p:nvSpPr>
            <p:cNvPr id="55" name="QuadreDeText 110">
              <a:extLst>
                <a:ext uri="{FF2B5EF4-FFF2-40B4-BE49-F238E27FC236}">
                  <a16:creationId xmlns:a16="http://schemas.microsoft.com/office/drawing/2014/main" id="{3F229323-DBB1-482A-8CC0-80FF503AB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312199"/>
              <a:ext cx="1449388" cy="3600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>
                  <a:solidFill>
                    <a:schemeClr val="bg1"/>
                  </a:solidFill>
                </a:rPr>
                <a:t>Web oficial</a:t>
              </a:r>
            </a:p>
          </p:txBody>
        </p:sp>
      </p:grpSp>
      <p:grpSp>
        <p:nvGrpSpPr>
          <p:cNvPr id="8206" name="Grupo 8205">
            <a:extLst>
              <a:ext uri="{FF2B5EF4-FFF2-40B4-BE49-F238E27FC236}">
                <a16:creationId xmlns:a16="http://schemas.microsoft.com/office/drawing/2014/main" id="{DFF3EA4B-7932-4171-8A79-11B24B3602ED}"/>
              </a:ext>
            </a:extLst>
          </p:cNvPr>
          <p:cNvGrpSpPr/>
          <p:nvPr/>
        </p:nvGrpSpPr>
        <p:grpSpPr>
          <a:xfrm>
            <a:off x="6333675" y="5373216"/>
            <a:ext cx="1450975" cy="936104"/>
            <a:chOff x="3641031" y="5013176"/>
            <a:chExt cx="1450975" cy="936104"/>
          </a:xfrm>
        </p:grpSpPr>
        <p:sp>
          <p:nvSpPr>
            <p:cNvPr id="14" name="QuadreDeText 110">
              <a:extLst>
                <a:ext uri="{FF2B5EF4-FFF2-40B4-BE49-F238E27FC236}">
                  <a16:creationId xmlns:a16="http://schemas.microsoft.com/office/drawing/2014/main" id="{12305CD0-A743-4CC7-9BE3-8EAE5CABF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013176"/>
              <a:ext cx="1450975" cy="50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/>
                <a:t>Locales electorales</a:t>
              </a:r>
            </a:p>
          </p:txBody>
        </p:sp>
        <p:sp>
          <p:nvSpPr>
            <p:cNvPr id="57" name="QuadreDeText 110">
              <a:extLst>
                <a:ext uri="{FF2B5EF4-FFF2-40B4-BE49-F238E27FC236}">
                  <a16:creationId xmlns:a16="http://schemas.microsoft.com/office/drawing/2014/main" id="{41B2A852-8A72-4961-84C3-E8A03AEA1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58928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/>
                <a:t>Ayuntamientos</a:t>
              </a:r>
            </a:p>
          </p:txBody>
        </p:sp>
      </p:grpSp>
      <p:sp>
        <p:nvSpPr>
          <p:cNvPr id="73" name="QuadreDeText 110">
            <a:extLst>
              <a:ext uri="{FF2B5EF4-FFF2-40B4-BE49-F238E27FC236}">
                <a16:creationId xmlns:a16="http://schemas.microsoft.com/office/drawing/2014/main" id="{0A096B49-A420-4F84-874A-7BD5DF13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675" y="2347454"/>
            <a:ext cx="1450975" cy="505483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Cuerpos gubernamentales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0A37764-ABDF-4BEB-29C1-D8040249EBC2}"/>
              </a:ext>
            </a:extLst>
          </p:cNvPr>
          <p:cNvGrpSpPr/>
          <p:nvPr/>
        </p:nvGrpSpPr>
        <p:grpSpPr>
          <a:xfrm>
            <a:off x="2565456" y="2609024"/>
            <a:ext cx="3170504" cy="3484272"/>
            <a:chOff x="762651" y="2338589"/>
            <a:chExt cx="3170504" cy="3484272"/>
          </a:xfrm>
        </p:grpSpPr>
        <p:sp>
          <p:nvSpPr>
            <p:cNvPr id="9" name="QuadreDeText 110">
              <a:extLst>
                <a:ext uri="{FF2B5EF4-FFF2-40B4-BE49-F238E27FC236}">
                  <a16:creationId xmlns:a16="http://schemas.microsoft.com/office/drawing/2014/main" id="{CA762FF6-52A8-439F-A194-ECAA8EFC3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Datos</a:t>
              </a:r>
            </a:p>
          </p:txBody>
        </p:sp>
        <p:sp>
          <p:nvSpPr>
            <p:cNvPr id="36" name="QuadreDeText 110">
              <a:extLst>
                <a:ext uri="{FF2B5EF4-FFF2-40B4-BE49-F238E27FC236}">
                  <a16:creationId xmlns:a16="http://schemas.microsoft.com/office/drawing/2014/main" id="{1F795065-A165-4C20-AED1-78D3C3EAD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7849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Información</a:t>
              </a:r>
            </a:p>
          </p:txBody>
        </p:sp>
        <p:sp>
          <p:nvSpPr>
            <p:cNvPr id="39" name="QuadreDeText 110">
              <a:extLst>
                <a:ext uri="{FF2B5EF4-FFF2-40B4-BE49-F238E27FC236}">
                  <a16:creationId xmlns:a16="http://schemas.microsoft.com/office/drawing/2014/main" id="{89E79BB0-A1D5-42E1-871F-3A08B99C9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67756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Actualización</a:t>
              </a:r>
            </a:p>
          </p:txBody>
        </p:sp>
        <p:sp>
          <p:nvSpPr>
            <p:cNvPr id="40" name="QuadreDeText 110">
              <a:extLst>
                <a:ext uri="{FF2B5EF4-FFF2-40B4-BE49-F238E27FC236}">
                  <a16:creationId xmlns:a16="http://schemas.microsoft.com/office/drawing/2014/main" id="{5A3D7365-240C-4F2E-8FB8-233A2C5B2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0165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Protocolos</a:t>
              </a:r>
            </a:p>
          </p:txBody>
        </p:sp>
        <p:sp>
          <p:nvSpPr>
            <p:cNvPr id="71" name="QuadreDeText 110">
              <a:extLst>
                <a:ext uri="{FF2B5EF4-FFF2-40B4-BE49-F238E27FC236}">
                  <a16:creationId xmlns:a16="http://schemas.microsoft.com/office/drawing/2014/main" id="{6ACCA039-D266-4F62-9244-AE70FDE1E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46286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Análisis</a:t>
              </a:r>
            </a:p>
          </p:txBody>
        </p:sp>
        <p:sp>
          <p:nvSpPr>
            <p:cNvPr id="25" name="QuadreDeText 110">
              <a:extLst>
                <a:ext uri="{FF2B5EF4-FFF2-40B4-BE49-F238E27FC236}">
                  <a16:creationId xmlns:a16="http://schemas.microsoft.com/office/drawing/2014/main" id="{C13AE830-1370-8417-2326-3EAE7325F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Escucha activa</a:t>
              </a:r>
            </a:p>
          </p:txBody>
        </p:sp>
        <p:sp>
          <p:nvSpPr>
            <p:cNvPr id="27" name="QuadreDeText 110">
              <a:extLst>
                <a:ext uri="{FF2B5EF4-FFF2-40B4-BE49-F238E27FC236}">
                  <a16:creationId xmlns:a16="http://schemas.microsoft.com/office/drawing/2014/main" id="{1BBDDC71-8B6F-DFDF-A994-256BD3F96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78730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Auditoría interna</a:t>
              </a:r>
            </a:p>
          </p:txBody>
        </p:sp>
        <p:sp>
          <p:nvSpPr>
            <p:cNvPr id="28" name="QuadreDeText 110">
              <a:extLst>
                <a:ext uri="{FF2B5EF4-FFF2-40B4-BE49-F238E27FC236}">
                  <a16:creationId xmlns:a16="http://schemas.microsoft.com/office/drawing/2014/main" id="{2028BE84-BC30-6E13-9CF9-98F8A1F65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236013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Rendición de cuentas</a:t>
              </a:r>
            </a:p>
          </p:txBody>
        </p:sp>
        <p:sp>
          <p:nvSpPr>
            <p:cNvPr id="30" name="QuadreDeText 110">
              <a:extLst>
                <a:ext uri="{FF2B5EF4-FFF2-40B4-BE49-F238E27FC236}">
                  <a16:creationId xmlns:a16="http://schemas.microsoft.com/office/drawing/2014/main" id="{A94AD3E5-7A0B-81C2-8C4B-7BF9BB9F9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828725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 err="1"/>
                <a:t>Contra-desinformación</a:t>
              </a:r>
              <a:endParaRPr lang="es-ES" altLang="ca-ES" dirty="0"/>
            </a:p>
          </p:txBody>
        </p:sp>
        <p:sp>
          <p:nvSpPr>
            <p:cNvPr id="32" name="QuadreDeText 110">
              <a:extLst>
                <a:ext uri="{FF2B5EF4-FFF2-40B4-BE49-F238E27FC236}">
                  <a16:creationId xmlns:a16="http://schemas.microsoft.com/office/drawing/2014/main" id="{AFC93FEB-257C-ACE7-7865-40495CE8E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87014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Personalización</a:t>
              </a:r>
            </a:p>
          </p:txBody>
        </p:sp>
        <p:sp>
          <p:nvSpPr>
            <p:cNvPr id="33" name="QuadreDeText 110">
              <a:extLst>
                <a:ext uri="{FF2B5EF4-FFF2-40B4-BE49-F238E27FC236}">
                  <a16:creationId xmlns:a16="http://schemas.microsoft.com/office/drawing/2014/main" id="{28B3CF99-40E7-4A6D-5F86-F3136C515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421437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Prescripción</a:t>
              </a:r>
            </a:p>
          </p:txBody>
        </p:sp>
        <p:sp>
          <p:nvSpPr>
            <p:cNvPr id="37" name="QuadreDeText 110">
              <a:extLst>
                <a:ext uri="{FF2B5EF4-FFF2-40B4-BE49-F238E27FC236}">
                  <a16:creationId xmlns:a16="http://schemas.microsoft.com/office/drawing/2014/main" id="{248EFABC-BD0D-097F-DE83-2B75DDBA7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1238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Contraste</a:t>
              </a:r>
            </a:p>
          </p:txBody>
        </p:sp>
        <p:sp>
          <p:nvSpPr>
            <p:cNvPr id="38" name="QuadreDeText 110">
              <a:extLst>
                <a:ext uri="{FF2B5EF4-FFF2-40B4-BE49-F238E27FC236}">
                  <a16:creationId xmlns:a16="http://schemas.microsoft.com/office/drawing/2014/main" id="{F2D4FF34-EAD5-9BEF-93B0-C86ED6BB7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2312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Conocimiento</a:t>
              </a:r>
            </a:p>
          </p:txBody>
        </p:sp>
        <p:sp>
          <p:nvSpPr>
            <p:cNvPr id="41" name="QuadreDeText 110">
              <a:extLst>
                <a:ext uri="{FF2B5EF4-FFF2-40B4-BE49-F238E27FC236}">
                  <a16:creationId xmlns:a16="http://schemas.microsoft.com/office/drawing/2014/main" id="{E9B256AA-65AE-D447-A32A-6D1BA2C38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5702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Confianza</a:t>
              </a:r>
            </a:p>
          </p:txBody>
        </p:sp>
        <p:sp>
          <p:nvSpPr>
            <p:cNvPr id="42" name="QuadreDeText 110">
              <a:extLst>
                <a:ext uri="{FF2B5EF4-FFF2-40B4-BE49-F238E27FC236}">
                  <a16:creationId xmlns:a16="http://schemas.microsoft.com/office/drawing/2014/main" id="{16D2111D-6AA3-A6DE-28FA-53EA791CB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7" y="5318861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 err="1"/>
                <a:t>Desinterme-diación</a:t>
              </a:r>
              <a:endParaRPr lang="es-ES" altLang="ca-ES" dirty="0"/>
            </a:p>
          </p:txBody>
        </p:sp>
      </p:grp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E3AC8B-02AF-FC9E-8DE0-328EB8E1134E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52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7933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s-ES_tradnl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El núcleo de la comunicación </a:t>
            </a:r>
            <a:r>
              <a:rPr lang="es-ES_tradnl" altLang="ca-ES" sz="32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transmedia</a:t>
            </a:r>
            <a:endParaRPr lang="es-ES_tradnl" altLang="ca-ES" sz="3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0BB13D-0FDE-15F1-9CC4-BCB3A169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64" y="1089463"/>
            <a:ext cx="327492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25F6F8-90AE-4C76-D95D-C25212568292}"/>
              </a:ext>
            </a:extLst>
          </p:cNvPr>
          <p:cNvSpPr txBox="1"/>
          <p:nvPr/>
        </p:nvSpPr>
        <p:spPr>
          <a:xfrm>
            <a:off x="4337504" y="6389759"/>
            <a:ext cx="5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>
                <a:latin typeface="Arial" panose="020B0604020202020204" pitchFamily="34" charset="0"/>
              </a:rPr>
              <a:t>Fuente: Pere Joan Mitjans</a:t>
            </a:r>
          </a:p>
          <a:p>
            <a:r>
              <a:rPr lang="ca-ES" sz="900" dirty="0">
                <a:latin typeface="Arial" panose="020B0604020202020204" pitchFamily="34" charset="0"/>
              </a:rPr>
              <a:t>https://perejoanmitjans.wordpress.com/2021/04/07/ismael-pena-lopez-exemple-dinteraccio-social/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E2C831-DAD2-700D-7691-F05BA0513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89" y="2852936"/>
            <a:ext cx="5337755" cy="14584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F9607B-9646-F79D-F7BE-490FA02A3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686" y="4280010"/>
            <a:ext cx="5337755" cy="1819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A7F099-EDD9-57AD-7F1C-BD20EB352C02}"/>
              </a:ext>
            </a:extLst>
          </p:cNvPr>
          <p:cNvSpPr txBox="1"/>
          <p:nvPr/>
        </p:nvSpPr>
        <p:spPr>
          <a:xfrm>
            <a:off x="1819788" y="1268413"/>
            <a:ext cx="50818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>
                <a:latin typeface="Arial" panose="020B0604020202020204" pitchFamily="34" charset="0"/>
              </a:rPr>
              <a:t>Una única fuente.</a:t>
            </a:r>
          </a:p>
          <a:p>
            <a:r>
              <a:rPr lang="es-ES" sz="2200" dirty="0">
                <a:latin typeface="Arial" panose="020B0604020202020204" pitchFamily="34" charset="0"/>
              </a:rPr>
              <a:t>Múltiples medios.</a:t>
            </a:r>
          </a:p>
          <a:p>
            <a:r>
              <a:rPr lang="es-ES" sz="2200" dirty="0">
                <a:latin typeface="Arial" panose="020B0604020202020204" pitchFamily="34" charset="0"/>
              </a:rPr>
              <a:t>Múltiples mensajes.</a:t>
            </a:r>
          </a:p>
          <a:p>
            <a:r>
              <a:rPr lang="es-ES" sz="2200" dirty="0">
                <a:latin typeface="Arial" panose="020B0604020202020204" pitchFamily="34" charset="0"/>
              </a:rPr>
              <a:t>Difusión, prescripción, personalización.</a:t>
            </a:r>
            <a:endParaRPr lang="ca-ES" sz="2200" dirty="0"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212928B3-C90D-B8E6-DB61-5C3788722333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53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84188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11239009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pt-BR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El entorno como </a:t>
            </a:r>
            <a:r>
              <a:rPr lang="pt-BR" altLang="ca-ES" sz="32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enemigo</a:t>
            </a:r>
            <a:r>
              <a:rPr lang="pt-BR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pt-BR" altLang="ca-ES" sz="32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el</a:t>
            </a:r>
            <a:r>
              <a:rPr lang="pt-BR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entorno como </a:t>
            </a:r>
            <a:r>
              <a:rPr lang="pt-BR" altLang="ca-ES" sz="3200" b="1" dirty="0" err="1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gobernanza</a:t>
            </a:r>
            <a:endParaRPr lang="es-ES_tradnl" altLang="ca-ES" sz="3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1304924"/>
            <a:ext cx="9144000" cy="4294597"/>
          </a:xfrm>
        </p:spPr>
        <p:txBody>
          <a:bodyPr/>
          <a:lstStyle/>
          <a:p>
            <a:pPr algn="l"/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Fases importantes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_tradnl" sz="2000" dirty="0"/>
              <a:t> Diseñar: ser abierto y </a:t>
            </a:r>
            <a:r>
              <a:rPr lang="es-ES_tradnl" sz="2000" dirty="0">
                <a:solidFill>
                  <a:srgbClr val="C00000"/>
                </a:solidFill>
              </a:rPr>
              <a:t>colaborativo</a:t>
            </a:r>
            <a:r>
              <a:rPr lang="es-ES_tradnl" sz="2000" dirty="0"/>
              <a:t>, nombrar y enmarcar bien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Implementar: trabajar el consenso, empoderar a los </a:t>
            </a:r>
            <a:r>
              <a:rPr lang="es-ES_tradnl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_tradnl" sz="2000" dirty="0"/>
              <a:t> Explicar: hacer </a:t>
            </a:r>
            <a:r>
              <a:rPr lang="es-ES_tradnl" sz="2000" dirty="0">
                <a:solidFill>
                  <a:srgbClr val="C00000"/>
                </a:solidFill>
              </a:rPr>
              <a:t>pedagogía</a:t>
            </a:r>
            <a:r>
              <a:rPr lang="es-ES_tradnl" sz="2000" dirty="0"/>
              <a:t>, </a:t>
            </a:r>
            <a:r>
              <a:rPr lang="es-ES_tradnl" sz="2000" dirty="0">
                <a:solidFill>
                  <a:srgbClr val="C00000"/>
                </a:solidFill>
              </a:rPr>
              <a:t>proteger</a:t>
            </a:r>
            <a:r>
              <a:rPr lang="es-ES_tradnl" sz="2000" dirty="0"/>
              <a:t> al equipo y al proyecto</a:t>
            </a:r>
          </a:p>
          <a:p>
            <a:pPr lvl="0" algn="l">
              <a:buFont typeface="Wingdings" panose="05000000000000000000" pitchFamily="2" charset="2"/>
              <a:buChar char="§"/>
            </a:pPr>
            <a:endParaRPr lang="es-ES_trad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_tradnl" sz="2000" dirty="0"/>
              <a:t>Claves para la legitimidad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rgbClr val="C00000"/>
                </a:solidFill>
              </a:rPr>
              <a:t> Planificar</a:t>
            </a:r>
            <a:r>
              <a:rPr lang="es-ES_tradnl" sz="2000" dirty="0"/>
              <a:t> con (mucha) antelación, dominar el tema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rgbClr val="C00000"/>
                </a:solidFill>
              </a:rPr>
              <a:t> Marcar</a:t>
            </a:r>
            <a:r>
              <a:rPr lang="es-ES_tradnl" sz="2000" dirty="0"/>
              <a:t> el ritmo, el tono y el nivel (informativo, comunicativo)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rgbClr val="C00000"/>
                </a:solidFill>
              </a:rPr>
              <a:t> Transparencia</a:t>
            </a:r>
            <a:r>
              <a:rPr lang="es-ES_tradnl" sz="2000" dirty="0"/>
              <a:t> radical, convertirse en </a:t>
            </a:r>
            <a:r>
              <a:rPr lang="es-ES_tradnl" sz="2000" i="1" dirty="0"/>
              <a:t>la </a:t>
            </a:r>
            <a:r>
              <a:rPr lang="es-ES_tradnl" sz="2000" dirty="0"/>
              <a:t>autoridad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rgbClr val="C00000"/>
                </a:solidFill>
              </a:rPr>
              <a:t> Anticiparse</a:t>
            </a:r>
            <a:r>
              <a:rPr lang="es-ES_tradnl" sz="2000" dirty="0"/>
              <a:t>, ser rápido en avanzar temas y problemas, no dejar espacio para las dudas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_tradnl" sz="2000" dirty="0"/>
              <a:t> Situarse en </a:t>
            </a:r>
            <a:r>
              <a:rPr lang="es-ES_tradnl" sz="2000" dirty="0">
                <a:solidFill>
                  <a:srgbClr val="C00000"/>
                </a:solidFill>
              </a:rPr>
              <a:t>situación aventajada</a:t>
            </a:r>
            <a:r>
              <a:rPr lang="es-ES_tradnl" sz="2000" dirty="0"/>
              <a:t>, no dejar espacio a la desinformación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21C3A11-87C3-F621-68B0-751F0E1D5618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54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9092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9C6CAFA-B15E-4F7B-A77B-F39277AC663F}"/>
              </a:ext>
            </a:extLst>
          </p:cNvPr>
          <p:cNvSpPr txBox="1">
            <a:spLocks/>
          </p:cNvSpPr>
          <p:nvPr/>
        </p:nvSpPr>
        <p:spPr bwMode="auto">
          <a:xfrm>
            <a:off x="0" y="1520825"/>
            <a:ext cx="10812544" cy="27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5400" dirty="0">
                <a:solidFill>
                  <a:schemeClr val="bg1"/>
                </a:solidFill>
              </a:rPr>
              <a:t>Bibliografía y </a:t>
            </a:r>
          </a:p>
          <a:p>
            <a:pPr algn="ctr" eaLnBrk="1" hangingPunct="1"/>
            <a:r>
              <a:rPr lang="es-ES" altLang="es-ES" sz="5400" dirty="0">
                <a:solidFill>
                  <a:schemeClr val="bg1"/>
                </a:solidFill>
              </a:rPr>
              <a:t>documentación</a:t>
            </a:r>
            <a:endParaRPr lang="en-GB" altLang="ca-ES" sz="54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61DBCA5-B948-EE7A-AB64-6A079D6015FF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55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4355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s-ES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Bibliografía básica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1304924"/>
            <a:ext cx="9144000" cy="5162377"/>
          </a:xfrm>
        </p:spPr>
        <p:txBody>
          <a:bodyPr/>
          <a:lstStyle/>
          <a:p>
            <a:pPr algn="l"/>
            <a:endParaRPr lang="ca-ES" sz="1600" noProof="1"/>
          </a:p>
          <a:p>
            <a:pPr algn="l"/>
            <a:r>
              <a:rPr lang="es-ES" sz="1600" noProof="1">
                <a:solidFill>
                  <a:schemeClr val="tx1"/>
                </a:solidFill>
              </a:rPr>
              <a:t>Peña-López, I. (2023). “</a:t>
            </a:r>
            <a:r>
              <a:rPr lang="es-ES" sz="1600" noProof="1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gestión integral del talento en la Administración centrada en la política pública de impacto</a:t>
            </a:r>
            <a:r>
              <a:rPr lang="es-ES" sz="1600" noProof="1">
                <a:solidFill>
                  <a:schemeClr val="tx1"/>
                </a:solidFill>
              </a:rPr>
              <a:t>”. En Gairín Sallán, J. &amp; López-Crespo, S. (Coords.), Aprendizaje e inteligencia colectiva en las organizaciones después de la pandemia, Capítulo 3.2, 131-137. Madrid: Praxis-La Ley</a:t>
            </a:r>
          </a:p>
          <a:p>
            <a:pPr algn="l"/>
            <a:endParaRPr lang="ca-ES" sz="1600" noProof="1"/>
          </a:p>
          <a:p>
            <a:pPr algn="l"/>
            <a:r>
              <a:rPr lang="ca-ES" sz="1600" noProof="1"/>
              <a:t>Peña-López, I. (2020). “</a:t>
            </a:r>
            <a:r>
              <a:rPr lang="ca-ES" sz="1600" noProof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ca-ES" sz="1600" noProof="1"/>
              <a:t>”. In Reniu i Vilamala, J.M. &amp; Meseguer, J.V. (Eds.), </a:t>
            </a:r>
            <a:r>
              <a:rPr lang="ca-ES" sz="1600" i="1" noProof="1"/>
              <a:t>¿Política confinada? Nuevas tecnologías y toma de decisiones en un contexto de pandemia, Capítulo 2</a:t>
            </a:r>
            <a:r>
              <a:rPr lang="ca-ES" sz="1600" noProof="1"/>
              <a:t>, 53-71. Cizur Menor: Thompson-Reuters/Aranzadi.</a:t>
            </a:r>
          </a:p>
          <a:p>
            <a:pPr algn="l"/>
            <a:endParaRPr lang="ca-ES" sz="1600" noProof="1"/>
          </a:p>
          <a:p>
            <a:pPr algn="l"/>
            <a:r>
              <a:rPr lang="es-ES" sz="1600" noProof="1"/>
              <a:t>Peña-López, I. (2023). “</a:t>
            </a:r>
            <a:r>
              <a:rPr lang="es-ES" sz="1600" noProof="1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Gestión de la complejidad para el impacto sistémico: respuestas a entornos VUCA y BANI</a:t>
            </a:r>
            <a:r>
              <a:rPr lang="es-ES" sz="1600" noProof="1"/>
              <a:t>”. En Sociedad Red, 19 agosto 2023. Barcelona: ICTlogy.</a:t>
            </a:r>
          </a:p>
          <a:p>
            <a:pPr algn="l"/>
            <a:endParaRPr lang="es-ES" sz="1600" noProof="1"/>
          </a:p>
          <a:p>
            <a:pPr algn="l"/>
            <a:r>
              <a:rPr lang="es-ES" sz="1600" noProof="1"/>
              <a:t>Peña-López, I. (próximamente). </a:t>
            </a:r>
            <a:r>
              <a:rPr lang="es-ES" sz="1600" i="1" noProof="1"/>
              <a:t>Resolución de problemas retorcidos mediante</a:t>
            </a:r>
          </a:p>
          <a:p>
            <a:pPr algn="l"/>
            <a:r>
              <a:rPr lang="es-ES" sz="1600" i="1" noProof="1"/>
              <a:t>aproximaciones de Gobierno Abierto. El caso de las Elecciones al Parlament de Catalunya</a:t>
            </a:r>
          </a:p>
          <a:p>
            <a:pPr algn="l"/>
            <a:r>
              <a:rPr lang="es-ES" sz="1600" i="1" noProof="1"/>
              <a:t>durante la pandemia de COVID19</a:t>
            </a:r>
          </a:p>
          <a:p>
            <a:pPr algn="l"/>
            <a:endParaRPr lang="es-ES" sz="1600" noProof="1"/>
          </a:p>
          <a:p>
            <a:pPr algn="l"/>
            <a:endParaRPr lang="es-ES" sz="1600" noProof="1">
              <a:solidFill>
                <a:schemeClr val="tx1"/>
              </a:solidFill>
            </a:endParaRPr>
          </a:p>
          <a:p>
            <a:pPr algn="l"/>
            <a:endParaRPr lang="es-ES" sz="1600" noProof="1"/>
          </a:p>
          <a:p>
            <a:pPr algn="l"/>
            <a:endParaRPr lang="es-ES" sz="1600" noProof="1"/>
          </a:p>
          <a:p>
            <a:pPr algn="l"/>
            <a:endParaRPr lang="ca-ES" sz="1600" noProof="1"/>
          </a:p>
          <a:p>
            <a:pPr algn="l"/>
            <a:endParaRPr lang="ca-ES" sz="1600" noProof="1"/>
          </a:p>
          <a:p>
            <a:pPr algn="l"/>
            <a:endParaRPr lang="es-ES" sz="1600" noProof="1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D497FBB-FA7A-F9F3-77C6-8AD8FB15F4A6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56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5551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s-ES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Bibliografía complementaria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1304924"/>
            <a:ext cx="9972674" cy="4924427"/>
          </a:xfrm>
        </p:spPr>
        <p:txBody>
          <a:bodyPr/>
          <a:lstStyle/>
          <a:p>
            <a:pPr algn="l"/>
            <a:r>
              <a:rPr lang="es-ES" sz="1600" noProof="1"/>
              <a:t>Ballvé Jerez, M.B. (2023). “</a:t>
            </a:r>
            <a:r>
              <a:rPr lang="es-ES" sz="1600" noProof="1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actuación de las organizaciones públicas en el s.XXI</a:t>
            </a:r>
            <a:r>
              <a:rPr lang="es-ES" sz="1600" noProof="1"/>
              <a:t>”. En Gairín Sallán, J. &amp; López-Crespo, S. (Coords.), Aprendizaje e inteligencia colectiva en las organizaciones después de la pandemia, Capítulo 3.1, 123-130. Madrid: Praxis-La Ley</a:t>
            </a:r>
          </a:p>
          <a:p>
            <a:pPr algn="l"/>
            <a:endParaRPr lang="es-ES" sz="1600" noProof="1">
              <a:solidFill>
                <a:schemeClr val="tx1"/>
              </a:solidFill>
            </a:endParaRPr>
          </a:p>
          <a:p>
            <a:pPr algn="l"/>
            <a:r>
              <a:rPr lang="es-ES" sz="1600" noProof="1">
                <a:solidFill>
                  <a:schemeClr val="tx1"/>
                </a:solidFill>
              </a:rPr>
              <a:t>Herrero García, O. &amp; Dalmau Ibàñez, Ò. (2023). “</a:t>
            </a:r>
            <a:r>
              <a:rPr lang="es-ES" sz="1600" noProof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Transición hacia un nuevo modelo de aprendizaje y desarrollo</a:t>
            </a:r>
            <a:r>
              <a:rPr lang="es-ES" sz="1600" noProof="1">
                <a:solidFill>
                  <a:schemeClr val="tx1"/>
                </a:solidFill>
              </a:rPr>
              <a:t>”. En Gairín Sallán, J. &amp; López-Crespo, S. (Coords.), Aprendizaje e inteligencia colectiva en las organizaciones después de la pandemia, Capítulo 3.3, 137-151. Madrid: Praxis-La Ley</a:t>
            </a:r>
          </a:p>
          <a:p>
            <a:pPr algn="l"/>
            <a:endParaRPr lang="es-ES" sz="1600" noProof="1">
              <a:solidFill>
                <a:schemeClr val="tx1"/>
              </a:solidFill>
            </a:endParaRPr>
          </a:p>
          <a:p>
            <a:pPr algn="l"/>
            <a:r>
              <a:rPr lang="ca-E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Krogh</a:t>
            </a:r>
            <a:r>
              <a:rPr lang="ca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A.H. &amp; </a:t>
            </a:r>
            <a:r>
              <a:rPr lang="ca-E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Triantafillou</a:t>
            </a:r>
            <a:r>
              <a:rPr lang="ca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P. (2024). “</a:t>
            </a:r>
            <a:r>
              <a:rPr lang="ca-ES" sz="1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</a:t>
            </a:r>
            <a:r>
              <a:rPr lang="ca-ES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New </a:t>
            </a:r>
            <a:r>
              <a:rPr lang="ca-ES" sz="1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ca-ES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Governance</a:t>
            </a:r>
            <a:r>
              <a:rPr lang="ca-ES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as a </a:t>
            </a:r>
            <a:r>
              <a:rPr lang="ca-ES" sz="1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ca-ES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management </a:t>
            </a:r>
            <a:r>
              <a:rPr lang="ca-ES" sz="16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reform</a:t>
            </a:r>
            <a:r>
              <a:rPr lang="ca-ES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model</a:t>
            </a:r>
            <a:r>
              <a:rPr lang="ca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En </a:t>
            </a:r>
            <a:r>
              <a:rPr lang="ca-ES" sz="1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</a:t>
            </a:r>
            <a:r>
              <a:rPr lang="ca-E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Management </a:t>
            </a:r>
            <a:r>
              <a:rPr lang="ca-ES" sz="1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</a:t>
            </a:r>
            <a:r>
              <a:rPr lang="ca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a-E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Published</a:t>
            </a:r>
            <a:r>
              <a:rPr lang="ca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online: 06 </a:t>
            </a:r>
            <a:r>
              <a:rPr lang="ca-E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</a:t>
            </a:r>
            <a:r>
              <a:rPr lang="ca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2024. </a:t>
            </a:r>
            <a:r>
              <a:rPr lang="ca-E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London</a:t>
            </a:r>
            <a:r>
              <a:rPr lang="ca-E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a-E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endParaRPr lang="es-E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s-ES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Osborne, S.P. (Ed.) (2010). </a:t>
            </a:r>
            <a:r>
              <a:rPr lang="en-US" sz="16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Public Governance? Emerging perspectives on the theory and practice of public governance</a:t>
            </a:r>
            <a:r>
              <a:rPr 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London: Routledge</a:t>
            </a:r>
          </a:p>
          <a:p>
            <a:pPr algn="l"/>
            <a:endParaRPr lang="es-ES" sz="1600" noProof="1">
              <a:solidFill>
                <a:schemeClr val="tx1"/>
              </a:solidFill>
            </a:endParaRPr>
          </a:p>
          <a:p>
            <a:pPr algn="l"/>
            <a:r>
              <a:rPr lang="ca-ES" sz="1600" noProof="1"/>
              <a:t>Peña-López, I. (2019). “</a:t>
            </a:r>
            <a:r>
              <a:rPr lang="ca-ES" sz="1600" noProof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Estado como plataforma: la participación ciudadana para la preservación del Estado como bien común</a:t>
            </a:r>
            <a:r>
              <a:rPr lang="ca-ES" sz="1600" noProof="1"/>
              <a:t>”. En </a:t>
            </a:r>
            <a:r>
              <a:rPr lang="ca-ES" sz="1600" i="1" noProof="1"/>
              <a:t>Nota d'Economia, 105</a:t>
            </a:r>
            <a:r>
              <a:rPr lang="ca-ES" sz="1600" noProof="1"/>
              <a:t>, 193-208. Barcelona: Generalitat de Catalunya.</a:t>
            </a:r>
          </a:p>
          <a:p>
            <a:pPr algn="l"/>
            <a:endParaRPr lang="ca-ES" sz="1600" noProof="1"/>
          </a:p>
          <a:p>
            <a:pPr algn="l"/>
            <a:r>
              <a:rPr lang="ca-ES" sz="1600" noProof="1"/>
              <a:t>Peña-López, I. (2018). “</a:t>
            </a:r>
            <a:r>
              <a:rPr lang="ca-ES" sz="1600" noProof="1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participación democrática no formal e informal. De la democracia de masas a las redes de la democracia</a:t>
            </a:r>
            <a:r>
              <a:rPr lang="ca-ES" sz="1600" noProof="1"/>
              <a:t>”. In Laboratorio de Aragón Gobierno Abierto (Ed.), </a:t>
            </a:r>
            <a:r>
              <a:rPr lang="ca-ES" sz="1600" i="1" noProof="1"/>
              <a:t>Abrir instituciones desde dentro. Hacking Inside Black Book, Capítulo 11</a:t>
            </a:r>
            <a:r>
              <a:rPr lang="ca-ES" sz="1600" noProof="1"/>
              <a:t>, 113-124. Zaragoza: LAAAB, Gobierno de Aragón.</a:t>
            </a:r>
          </a:p>
          <a:p>
            <a:pPr algn="l"/>
            <a:endParaRPr lang="es-ES" sz="1600" noProof="1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sz="1600" noProof="1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9EE4231-29FE-C7AE-275C-E5D3AEF892C2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57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705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12763"/>
            <a:ext cx="9972675" cy="61277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s-ES" altLang="ca-ES" sz="32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Documentos de consulta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1304925"/>
            <a:ext cx="9787281" cy="4285170"/>
          </a:xfrm>
        </p:spPr>
        <p:txBody>
          <a:bodyPr/>
          <a:lstStyle/>
          <a:p>
            <a:pPr algn="l">
              <a:defRPr/>
            </a:pPr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EAPC 2022-2027</a:t>
            </a:r>
          </a:p>
          <a:p>
            <a:pPr algn="l"/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</a:t>
            </a:r>
            <a:r>
              <a:rPr lang="ca-ES" altLang="ca-ES" sz="16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http://plaestrategic.eapc.gencat.cat/</a:t>
            </a:r>
            <a:endParaRPr lang="ca-ES" altLang="ca-ES" sz="1600" dirty="0">
              <a:solidFill>
                <a:srgbClr val="C00000"/>
              </a:solidFill>
            </a:endParaRPr>
          </a:p>
          <a:p>
            <a:pPr algn="l"/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Documento: </a:t>
            </a:r>
            <a:r>
              <a:rPr lang="ca-ES" altLang="ca-ES" sz="16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https://eapc.gencat.cat/web/.content/home/lescola/que_fem/pla-estrategic-2022-2027/EAPC_pla-estrategic_2022-2027_v3_1_ES.pdf</a:t>
            </a:r>
            <a:endParaRPr lang="ca-ES" altLang="ca-ES" sz="1600" dirty="0">
              <a:solidFill>
                <a:srgbClr val="C00000"/>
              </a:solidFill>
            </a:endParaRPr>
          </a:p>
          <a:p>
            <a:pPr algn="l"/>
            <a:endParaRPr lang="ca-ES" alt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</a:t>
            </a:r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EAPC</a:t>
            </a:r>
          </a:p>
          <a:p>
            <a:pPr algn="l"/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</a:t>
            </a:r>
            <a:r>
              <a:rPr lang="ca-ES" altLang="ca-ES" sz="16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https://model.eapc.gencat.cat/</a:t>
            </a:r>
            <a:endParaRPr lang="ca-ES" altLang="ca-ES" sz="1600" dirty="0">
              <a:solidFill>
                <a:srgbClr val="C00000"/>
              </a:solidFill>
            </a:endParaRPr>
          </a:p>
          <a:p>
            <a:pPr algn="l"/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: </a:t>
            </a:r>
            <a:r>
              <a:rPr lang="ca-ES" altLang="ca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https://eapc.gencat.cat/web/.content/home/lescola/model-aprenentatge-desenvolupament/Model-Aprenentatge-i-Desenvolupament-EAPC-v4-6-ES.pdf</a:t>
            </a:r>
            <a:endParaRPr lang="ca-ES" altLang="ca-ES" sz="1600" dirty="0">
              <a:solidFill>
                <a:srgbClr val="C00000"/>
              </a:solidFill>
            </a:endParaRPr>
          </a:p>
          <a:p>
            <a:pPr algn="l"/>
            <a:endParaRPr lang="ca-ES" altLang="ca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Anteproyecto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EAPC</a:t>
            </a:r>
          </a:p>
          <a:p>
            <a:pPr algn="l"/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</a:t>
            </a:r>
            <a:r>
              <a:rPr lang="ca-ES" altLang="ca-ES" sz="1600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https://llei.eapc.gencat.cat/</a:t>
            </a:r>
            <a:endParaRPr lang="ca-ES" altLang="ca-ES" sz="1600" dirty="0">
              <a:solidFill>
                <a:srgbClr val="C00000"/>
              </a:solidFill>
            </a:endParaRPr>
          </a:p>
          <a:p>
            <a:pPr algn="l"/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el </a:t>
            </a: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14/02/2023: </a:t>
            </a:r>
            <a:r>
              <a:rPr lang="ca-ES" altLang="ca-ES" sz="16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https://eapc.gencat.cat/web/.content/home/lescola/que_fem/llei-eapc/repositori-documents-oficials/Avantprojecte_de_llei_CT_14022023.pdf</a:t>
            </a:r>
            <a:endParaRPr lang="ca-ES" altLang="ca-ES" sz="1600" dirty="0">
              <a:solidFill>
                <a:srgbClr val="C0000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310298-0187-9724-6D58-68054B918FF4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58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7805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15"/>
          <p:cNvSpPr txBox="1">
            <a:spLocks noGrp="1"/>
          </p:cNvSpPr>
          <p:nvPr>
            <p:ph type="sldNum" idx="12"/>
          </p:nvPr>
        </p:nvSpPr>
        <p:spPr>
          <a:xfrm>
            <a:off x="5107056" y="5490455"/>
            <a:ext cx="2110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 I G U E N O S    E 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C30262D-8806-67A1-818C-2B75F182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919" y="5734050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chemeClr val="bg1"/>
                </a:solidFill>
              </a:rPr>
              <a:t>Toda la información presentada en este documento se encuentra bajo una Licencia </a:t>
            </a:r>
            <a:r>
              <a:rPr lang="es-ES" altLang="ca-ES" sz="800" dirty="0" err="1">
                <a:solidFill>
                  <a:schemeClr val="bg1"/>
                </a:solidFill>
              </a:rPr>
              <a:t>Creative</a:t>
            </a:r>
            <a:r>
              <a:rPr lang="es-ES" altLang="ca-ES" sz="800" dirty="0">
                <a:solidFill>
                  <a:schemeClr val="bg1"/>
                </a:solidFill>
              </a:rPr>
              <a:t> </a:t>
            </a:r>
            <a:r>
              <a:rPr lang="es-ES" altLang="ca-ES" sz="800" dirty="0" err="1">
                <a:solidFill>
                  <a:schemeClr val="bg1"/>
                </a:solidFill>
              </a:rPr>
              <a:t>Commons</a:t>
            </a:r>
            <a:r>
              <a:rPr lang="es-ES" altLang="ca-ES" sz="800" dirty="0">
                <a:solidFill>
                  <a:schemeClr val="bg1"/>
                </a:solidFill>
              </a:rPr>
              <a:t> del tipo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chemeClr val="bg1"/>
                </a:solidFill>
              </a:rPr>
              <a:t>Reconocimiento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chemeClr val="bg1"/>
                </a:solidFill>
              </a:rPr>
              <a:t>Pera más información visitad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s-ES" sz="800" dirty="0">
                <a:solidFill>
                  <a:schemeClr val="bg1"/>
                </a:solidFill>
                <a:ea typeface="MS PGothic" panose="020B0600070205080204" pitchFamily="34" charset="-128"/>
              </a:rPr>
              <a:t>http://creativecommons.org/licenses/by-nc/4.0/ 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es-ES" sz="8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2E8232F-56AD-776A-9629-2AF5F659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5734050"/>
            <a:ext cx="4943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_tradnl" altLang="es-ES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14" descr="cc-by-nc">
            <a:extLst>
              <a:ext uri="{FF2B5EF4-FFF2-40B4-BE49-F238E27FC236}">
                <a16:creationId xmlns:a16="http://schemas.microsoft.com/office/drawing/2014/main" id="{EBED35D8-9181-ADB6-BE2C-F3F7CB67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87" y="5182039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AA1FF0D-9DDC-EFFF-381E-E7921B94D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23" y="1112360"/>
            <a:ext cx="10808754" cy="35290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2400" b="1" noProof="1">
                <a:solidFill>
                  <a:schemeClr val="bg1"/>
                </a:solidFill>
                <a:latin typeface="Arial" panose="020B0604020202020204" pitchFamily="34" charset="0"/>
              </a:rPr>
              <a:t>Para citar 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2400" b="1" noProof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a-ES" altLang="ca-ES" sz="2400" noProof="1">
                <a:solidFill>
                  <a:schemeClr val="bg1"/>
                </a:solidFill>
                <a:latin typeface="Arial" panose="020B0604020202020204" pitchFamily="34" charset="0"/>
              </a:rPr>
              <a:t>Peña-López, I. (2024). </a:t>
            </a:r>
            <a:r>
              <a:rPr lang="es-ES" altLang="ca-ES" sz="2400" i="1" noProof="1">
                <a:solidFill>
                  <a:schemeClr val="bg1"/>
                </a:solidFill>
                <a:latin typeface="Arial" panose="020B0604020202020204" pitchFamily="34" charset="0"/>
              </a:rPr>
              <a:t>Los actores de la Nueva Gobernanza Pública:</a:t>
            </a:r>
            <a:br>
              <a:rPr lang="es-ES" altLang="ca-ES" sz="2400" i="1" noProof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ca-ES" sz="2400" i="1" noProof="1">
                <a:solidFill>
                  <a:schemeClr val="bg1"/>
                </a:solidFill>
                <a:latin typeface="Arial" panose="020B0604020202020204" pitchFamily="34" charset="0"/>
              </a:rPr>
              <a:t>de administrados a clientes, de clientes a ciudadanos</a:t>
            </a:r>
            <a:r>
              <a:rPr lang="es-ES" altLang="ca-ES" sz="2400" noProof="1">
                <a:solidFill>
                  <a:schemeClr val="bg1"/>
                </a:solidFill>
                <a:latin typeface="Arial" panose="020B0604020202020204" pitchFamily="34" charset="0"/>
              </a:rPr>
              <a:t>. DIBEX Digital Business Executive Program, 9 de noviembre de 2024. Barcelona: ISDI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2400" noProof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solidFill>
                  <a:schemeClr val="bg1"/>
                </a:solidFill>
                <a:latin typeface="Arial" panose="020B0604020202020204" pitchFamily="34" charset="0"/>
              </a:rPr>
              <a:t>http://ictlogy.net/presentations/20241109_ismael_pena-lopez_-_actores_nueva_gobernanza_publica.pdf</a:t>
            </a:r>
            <a:br>
              <a:rPr lang="es-ES" altLang="ca-ES" sz="1600" noProof="1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s-ES" altLang="ca-ES" sz="1800" noProof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2400" noProof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2400" b="1" noProof="1">
                <a:solidFill>
                  <a:schemeClr val="bg1"/>
                </a:solidFill>
                <a:latin typeface="Arial" panose="020B0604020202020204" pitchFamily="34" charset="0"/>
              </a:rPr>
              <a:t>Pera contactar con el 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2400" noProof="1">
                <a:solidFill>
                  <a:schemeClr val="bg1"/>
                </a:solidFill>
                <a:latin typeface="Arial" panose="020B0604020202020204" pitchFamily="34" charset="0"/>
              </a:rPr>
              <a:t>http://</a:t>
            </a:r>
            <a:r>
              <a:rPr lang="es-ES" altLang="ca-E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contacto.i</a:t>
            </a:r>
            <a:r>
              <a:rPr lang="es-ES" altLang="ca-ES" sz="2400" noProof="1">
                <a:solidFill>
                  <a:schemeClr val="bg1"/>
                </a:solidFill>
                <a:latin typeface="Arial" panose="020B0604020202020204" pitchFamily="34" charset="0"/>
              </a:rPr>
              <a:t>ctlogy.net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08000"/>
            <a:ext cx="5234134" cy="617538"/>
          </a:xfrm>
          <a:prstGeom prst="rect">
            <a:avLst/>
          </a:prstGeom>
        </p:spPr>
        <p:txBody>
          <a:bodyPr/>
          <a:lstStyle/>
          <a:p>
            <a:r>
              <a:rPr lang="ca-ES" altLang="es-ES" sz="2800" b="1" noProof="0" dirty="0">
                <a:solidFill>
                  <a:srgbClr val="C00000"/>
                </a:solidFill>
              </a:rPr>
              <a:t>La actitud política</a:t>
            </a:r>
            <a:endParaRPr lang="ca-ES" altLang="ca-ES" sz="2800" b="1" noProof="0" dirty="0">
              <a:solidFill>
                <a:srgbClr val="C00000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361A8CB-2CFA-B948-E982-0434A8D7EF05}"/>
              </a:ext>
            </a:extLst>
          </p:cNvPr>
          <p:cNvGrpSpPr/>
          <p:nvPr/>
        </p:nvGrpSpPr>
        <p:grpSpPr>
          <a:xfrm>
            <a:off x="1734535" y="1027525"/>
            <a:ext cx="8785779" cy="5445932"/>
            <a:chOff x="2032000" y="719666"/>
            <a:chExt cx="8128000" cy="5418667"/>
          </a:xfrm>
        </p:grpSpPr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2F55BBB4-1688-370B-CA9E-E7744C0E900F}"/>
                </a:ext>
              </a:extLst>
            </p:cNvPr>
            <p:cNvGraphicFramePr/>
            <p:nvPr/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5C9760E-9B96-15E8-92D7-F4F4A09A73D9}"/>
                </a:ext>
              </a:extLst>
            </p:cNvPr>
            <p:cNvSpPr txBox="1"/>
            <p:nvPr/>
          </p:nvSpPr>
          <p:spPr>
            <a:xfrm>
              <a:off x="5340728" y="2955473"/>
              <a:ext cx="152958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dirty="0">
                  <a:latin typeface="Arial" panose="020B0604020202020204" pitchFamily="34" charset="0"/>
                  <a:cs typeface="Arial" panose="020B0604020202020204" pitchFamily="34" charset="0"/>
                </a:rPr>
                <a:t>Actitud</a:t>
              </a:r>
              <a:endParaRPr lang="es-E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3200" dirty="0">
                  <a:latin typeface="Arial" panose="020B0604020202020204" pitchFamily="34" charset="0"/>
                  <a:cs typeface="Arial" panose="020B0604020202020204" pitchFamily="34" charset="0"/>
                </a:rPr>
                <a:t>Política</a:t>
              </a:r>
            </a:p>
          </p:txBody>
        </p:sp>
      </p:grp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B560CE62-D6DA-763D-59FB-DEC4564F9E56}"/>
              </a:ext>
            </a:extLst>
          </p:cNvPr>
          <p:cNvSpPr txBox="1">
            <a:spLocks/>
          </p:cNvSpPr>
          <p:nvPr/>
        </p:nvSpPr>
        <p:spPr>
          <a:xfrm>
            <a:off x="11783504" y="0"/>
            <a:ext cx="36136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6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809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ol 11">
            <a:extLst>
              <a:ext uri="{FF2B5EF4-FFF2-40B4-BE49-F238E27FC236}">
                <a16:creationId xmlns:a16="http://schemas.microsoft.com/office/drawing/2014/main" id="{185F1325-FE66-484D-AE4E-D7A17DDD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4" y="511118"/>
            <a:ext cx="10509873" cy="604233"/>
          </a:xfrm>
        </p:spPr>
        <p:txBody>
          <a:bodyPr/>
          <a:lstStyle/>
          <a:p>
            <a:r>
              <a:rPr lang="es-ES" altLang="ca-ES" sz="2800" b="1" dirty="0">
                <a:solidFill>
                  <a:srgbClr val="C00000"/>
                </a:solidFill>
              </a:rPr>
              <a:t>Gestión de la complejidad para el impacto sistémico</a:t>
            </a:r>
            <a:endParaRPr lang="en-GB" altLang="ca-ES" sz="2800" b="1" dirty="0">
              <a:solidFill>
                <a:srgbClr val="C0000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9B9FF08-5694-BBEA-B831-C4BA9CAB22F6}"/>
              </a:ext>
            </a:extLst>
          </p:cNvPr>
          <p:cNvGrpSpPr/>
          <p:nvPr/>
        </p:nvGrpSpPr>
        <p:grpSpPr>
          <a:xfrm>
            <a:off x="7593984" y="1196752"/>
            <a:ext cx="1958400" cy="2316580"/>
            <a:chOff x="5961638" y="260350"/>
            <a:chExt cx="1958400" cy="2316580"/>
          </a:xfrm>
        </p:grpSpPr>
        <p:sp>
          <p:nvSpPr>
            <p:cNvPr id="3" name="Oval 26">
              <a:extLst>
                <a:ext uri="{FF2B5EF4-FFF2-40B4-BE49-F238E27FC236}">
                  <a16:creationId xmlns:a16="http://schemas.microsoft.com/office/drawing/2014/main" id="{EDEA4B51-321D-AAF4-FF26-16249A7A0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260350"/>
              <a:ext cx="1958400" cy="11062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VUCA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Volátil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Incierto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uncertain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Complejo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Ambiguo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7402FA4D-424E-EEF0-D8AC-A4D2A47DD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1470639"/>
              <a:ext cx="1958400" cy="11062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BANI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Frágil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brittle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Ansioso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No-lineal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Incomprensible</a:t>
              </a:r>
            </a:p>
          </p:txBody>
        </p:sp>
      </p:grpSp>
      <p:sp>
        <p:nvSpPr>
          <p:cNvPr id="5" name="Oval 12">
            <a:extLst>
              <a:ext uri="{FF2B5EF4-FFF2-40B4-BE49-F238E27FC236}">
                <a16:creationId xmlns:a16="http://schemas.microsoft.com/office/drawing/2014/main" id="{D83EF3B7-6484-0199-9F60-023F01FEF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412" y="6021288"/>
            <a:ext cx="6534791" cy="489600"/>
          </a:xfrm>
          <a:prstGeom prst="rect">
            <a:avLst/>
          </a:prstGeom>
          <a:solidFill>
            <a:srgbClr val="FF9393"/>
          </a:solidFill>
          <a:ln w="19050">
            <a:solidFill>
              <a:srgbClr val="FF939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noProof="1">
                <a:solidFill>
                  <a:schemeClr val="bg1"/>
                </a:solidFill>
                <a:latin typeface="Arial" panose="020B0604020202020204" pitchFamily="34" charset="0"/>
              </a:rPr>
              <a:t>Ecosistemas</a:t>
            </a:r>
          </a:p>
          <a:p>
            <a:pPr algn="ctr"/>
            <a:r>
              <a:rPr lang="es-ES" sz="1100" noProof="1">
                <a:solidFill>
                  <a:schemeClr val="bg1"/>
                </a:solidFill>
                <a:latin typeface="Arial" panose="020B0604020202020204" pitchFamily="34" charset="0"/>
              </a:rPr>
              <a:t>Plataformas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FB4B852-DD6C-3DB1-5449-73F7121F62F7}"/>
              </a:ext>
            </a:extLst>
          </p:cNvPr>
          <p:cNvGrpSpPr/>
          <p:nvPr/>
        </p:nvGrpSpPr>
        <p:grpSpPr>
          <a:xfrm>
            <a:off x="2781578" y="1196752"/>
            <a:ext cx="1958400" cy="1644682"/>
            <a:chOff x="-4638221" y="335870"/>
            <a:chExt cx="1958400" cy="1644682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EDACAFB2-3970-BCCC-20A1-BDF42DA43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595252"/>
              <a:ext cx="1958400" cy="1385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Actores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Análisis de </a:t>
              </a:r>
              <a:r>
                <a:rPr lang="es-ES" sz="1100" b="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stakeholders</a:t>
              </a:r>
              <a:endParaRPr lang="es-ES" sz="1100" b="1" noProof="1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Sensing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Denominación (</a:t>
              </a: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naming</a:t>
              </a: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Enmarcado (</a:t>
              </a: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framing</a:t>
              </a: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Citizen journey</a:t>
              </a: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 (recorrido del ciudadano)</a:t>
              </a: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7E328E83-F688-D303-801A-D638C0C01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QUIÉN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1D92A04-55B1-5E26-036D-AD17AF0475B4}"/>
              </a:ext>
            </a:extLst>
          </p:cNvPr>
          <p:cNvGrpSpPr/>
          <p:nvPr/>
        </p:nvGrpSpPr>
        <p:grpSpPr>
          <a:xfrm>
            <a:off x="5069774" y="1196752"/>
            <a:ext cx="1958400" cy="1139948"/>
            <a:chOff x="-2506461" y="335870"/>
            <a:chExt cx="1958400" cy="1139948"/>
          </a:xfrm>
        </p:grpSpPr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8FE4C7C4-0ADB-0015-684D-7C2D52A6E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06461" y="595252"/>
              <a:ext cx="1958400" cy="8805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Sistemas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Análisis de sistemas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Mapeado de sistemas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Mapeado de relaciones</a:t>
              </a:r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2129A7D2-1306-D8C8-14A5-1F231566A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06461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RELACIONES</a:t>
              </a: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A40FE5DF-F088-C40D-C14D-114851CF93CA}"/>
              </a:ext>
            </a:extLst>
          </p:cNvPr>
          <p:cNvGrpSpPr/>
          <p:nvPr/>
        </p:nvGrpSpPr>
        <p:grpSpPr>
          <a:xfrm>
            <a:off x="2780480" y="4725144"/>
            <a:ext cx="1958400" cy="1139948"/>
            <a:chOff x="-374702" y="335870"/>
            <a:chExt cx="1958400" cy="1139948"/>
          </a:xfrm>
        </p:grpSpPr>
        <p:sp>
          <p:nvSpPr>
            <p:cNvPr id="50" name="Oval 12">
              <a:extLst>
                <a:ext uri="{FF2B5EF4-FFF2-40B4-BE49-F238E27FC236}">
                  <a16:creationId xmlns:a16="http://schemas.microsoft.com/office/drawing/2014/main" id="{00A323AB-B104-4085-C676-ECED11E05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4702" y="595252"/>
              <a:ext cx="1958400" cy="8805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Prospectiva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Futuros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Contrafactoriales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Predicción</a:t>
              </a:r>
            </a:p>
          </p:txBody>
        </p:sp>
        <p:sp>
          <p:nvSpPr>
            <p:cNvPr id="55" name="Oval 26">
              <a:extLst>
                <a:ext uri="{FF2B5EF4-FFF2-40B4-BE49-F238E27FC236}">
                  <a16:creationId xmlns:a16="http://schemas.microsoft.com/office/drawing/2014/main" id="{30AF1AAF-64B4-F582-1216-DDC100B9E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4702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ESCENARIOS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FDFE9914-8D7F-320C-0B8F-6BD2FA2A4769}"/>
              </a:ext>
            </a:extLst>
          </p:cNvPr>
          <p:cNvGrpSpPr/>
          <p:nvPr/>
        </p:nvGrpSpPr>
        <p:grpSpPr>
          <a:xfrm>
            <a:off x="7356871" y="4905815"/>
            <a:ext cx="1958400" cy="778609"/>
            <a:chOff x="1776937" y="335870"/>
            <a:chExt cx="1958400" cy="778609"/>
          </a:xfrm>
        </p:grpSpPr>
        <p:sp>
          <p:nvSpPr>
            <p:cNvPr id="57" name="Oval 12">
              <a:extLst>
                <a:ext uri="{FF2B5EF4-FFF2-40B4-BE49-F238E27FC236}">
                  <a16:creationId xmlns:a16="http://schemas.microsoft.com/office/drawing/2014/main" id="{7195A58B-64BE-8EA3-4A7A-F67B86043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37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Outcome</a:t>
              </a: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 mapping</a:t>
              </a:r>
            </a:p>
            <a:p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(mapa de efectos)</a:t>
              </a:r>
            </a:p>
          </p:txBody>
        </p:sp>
        <p:sp>
          <p:nvSpPr>
            <p:cNvPr id="59" name="Oval 26">
              <a:extLst>
                <a:ext uri="{FF2B5EF4-FFF2-40B4-BE49-F238E27FC236}">
                  <a16:creationId xmlns:a16="http://schemas.microsoft.com/office/drawing/2014/main" id="{ABA5EF03-84A4-4A37-5AF8-53421FDE5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37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TRANSFORMACIÓN</a:t>
              </a: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6C45964-CD69-4864-AF4C-3C2CC302328A}"/>
              </a:ext>
            </a:extLst>
          </p:cNvPr>
          <p:cNvGrpSpPr/>
          <p:nvPr/>
        </p:nvGrpSpPr>
        <p:grpSpPr>
          <a:xfrm>
            <a:off x="5068676" y="4905815"/>
            <a:ext cx="1958400" cy="778609"/>
            <a:chOff x="3888816" y="335870"/>
            <a:chExt cx="1958400" cy="778609"/>
          </a:xfrm>
        </p:grpSpPr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70F90EF3-D5EA-8154-46C6-B01FDE1BD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816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Teoría del cambio</a:t>
              </a:r>
            </a:p>
          </p:txBody>
        </p:sp>
        <p:sp>
          <p:nvSpPr>
            <p:cNvPr id="62" name="Oval 26">
              <a:extLst>
                <a:ext uri="{FF2B5EF4-FFF2-40B4-BE49-F238E27FC236}">
                  <a16:creationId xmlns:a16="http://schemas.microsoft.com/office/drawing/2014/main" id="{6B86F839-D6E0-B222-AF14-9BC68841B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816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RELACIONES CAUSALES</a:t>
              </a: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1B0B9552-A5C4-A3E8-4FA6-345AF370A29C}"/>
              </a:ext>
            </a:extLst>
          </p:cNvPr>
          <p:cNvGrpSpPr/>
          <p:nvPr/>
        </p:nvGrpSpPr>
        <p:grpSpPr>
          <a:xfrm>
            <a:off x="2781578" y="2999686"/>
            <a:ext cx="1958400" cy="778609"/>
            <a:chOff x="6060335" y="335870"/>
            <a:chExt cx="1958400" cy="778609"/>
          </a:xfrm>
        </p:grpSpPr>
        <p:sp>
          <p:nvSpPr>
            <p:cNvPr id="65" name="Oval 12">
              <a:extLst>
                <a:ext uri="{FF2B5EF4-FFF2-40B4-BE49-F238E27FC236}">
                  <a16:creationId xmlns:a16="http://schemas.microsoft.com/office/drawing/2014/main" id="{F1AC7930-1DAB-B5F3-E4F5-1DFD5C9AC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Aproximación basada en </a:t>
              </a:r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portafolios</a:t>
              </a:r>
            </a:p>
          </p:txBody>
        </p:sp>
        <p:sp>
          <p:nvSpPr>
            <p:cNvPr id="66" name="Oval 26">
              <a:extLst>
                <a:ext uri="{FF2B5EF4-FFF2-40B4-BE49-F238E27FC236}">
                  <a16:creationId xmlns:a16="http://schemas.microsoft.com/office/drawing/2014/main" id="{0607E953-6864-DE34-E215-3D5F855E8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ACTIVOS</a:t>
              </a:r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6CBEC2A0-09A1-19A1-3AA2-4A1BFA57E173}"/>
              </a:ext>
            </a:extLst>
          </p:cNvPr>
          <p:cNvGrpSpPr/>
          <p:nvPr/>
        </p:nvGrpSpPr>
        <p:grpSpPr>
          <a:xfrm>
            <a:off x="5069774" y="2636912"/>
            <a:ext cx="1958400" cy="1141382"/>
            <a:chOff x="8172213" y="335870"/>
            <a:chExt cx="1958400" cy="1141382"/>
          </a:xfrm>
        </p:grpSpPr>
        <p:sp>
          <p:nvSpPr>
            <p:cNvPr id="68" name="Oval 12">
              <a:extLst>
                <a:ext uri="{FF2B5EF4-FFF2-40B4-BE49-F238E27FC236}">
                  <a16:creationId xmlns:a16="http://schemas.microsoft.com/office/drawing/2014/main" id="{6FF1F174-5BCB-7CFB-1442-F049D7986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595252"/>
              <a:ext cx="1958400" cy="88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Participación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Facilitación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Design-thinking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Co-diseño, co-gestión</a:t>
              </a:r>
            </a:p>
          </p:txBody>
        </p:sp>
        <p:sp>
          <p:nvSpPr>
            <p:cNvPr id="70" name="Oval 26">
              <a:extLst>
                <a:ext uri="{FF2B5EF4-FFF2-40B4-BE49-F238E27FC236}">
                  <a16:creationId xmlns:a16="http://schemas.microsoft.com/office/drawing/2014/main" id="{9C71C95B-0A8E-8069-01DC-6DD3CD5D2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DINÁMICAS</a:t>
              </a:r>
            </a:p>
          </p:txBody>
        </p:sp>
      </p:grp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4835FBB5-29C6-67F5-4146-A5A0F973742E}"/>
              </a:ext>
            </a:extLst>
          </p:cNvPr>
          <p:cNvCxnSpPr>
            <a:cxnSpLocks/>
          </p:cNvCxnSpPr>
          <p:nvPr/>
        </p:nvCxnSpPr>
        <p:spPr bwMode="auto">
          <a:xfrm>
            <a:off x="3760778" y="2841435"/>
            <a:ext cx="0" cy="15825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EC0DC7DC-A61F-6DA7-4445-6D0485905873}"/>
              </a:ext>
            </a:extLst>
          </p:cNvPr>
          <p:cNvCxnSpPr>
            <a:cxnSpLocks/>
            <a:stCxn id="46" idx="1"/>
          </p:cNvCxnSpPr>
          <p:nvPr/>
        </p:nvCxnSpPr>
        <p:spPr bwMode="auto">
          <a:xfrm flipH="1">
            <a:off x="4738880" y="1896417"/>
            <a:ext cx="330894" cy="0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C0148C8D-343F-C159-1DA5-36643FAC4486}"/>
              </a:ext>
            </a:extLst>
          </p:cNvPr>
          <p:cNvCxnSpPr>
            <a:cxnSpLocks/>
            <a:stCxn id="46" idx="2"/>
            <a:endCxn id="70" idx="0"/>
          </p:cNvCxnSpPr>
          <p:nvPr/>
        </p:nvCxnSpPr>
        <p:spPr bwMode="auto">
          <a:xfrm>
            <a:off x="6048974" y="2336700"/>
            <a:ext cx="0" cy="300212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12">
            <a:extLst>
              <a:ext uri="{FF2B5EF4-FFF2-40B4-BE49-F238E27FC236}">
                <a16:creationId xmlns:a16="http://schemas.microsoft.com/office/drawing/2014/main" id="{399727F0-426A-DD88-B3F8-FFA4225BB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481" y="4077073"/>
            <a:ext cx="6534791" cy="487959"/>
          </a:xfrm>
          <a:prstGeom prst="rect">
            <a:avLst/>
          </a:prstGeom>
          <a:solidFill>
            <a:srgbClr val="FF9393"/>
          </a:solidFill>
          <a:ln w="19050">
            <a:solidFill>
              <a:srgbClr val="FF939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noProof="1">
                <a:solidFill>
                  <a:schemeClr val="bg1"/>
                </a:solidFill>
                <a:latin typeface="Arial" panose="020B0604020202020204" pitchFamily="34" charset="0"/>
              </a:rPr>
              <a:t>Proyectos de </a:t>
            </a:r>
            <a:r>
              <a:rPr lang="es-ES" sz="1100" b="1" noProof="1">
                <a:solidFill>
                  <a:schemeClr val="bg1"/>
                </a:solidFill>
                <a:latin typeface="Arial" panose="020B0604020202020204" pitchFamily="34" charset="0"/>
              </a:rPr>
              <a:t>transformación sistémica</a:t>
            </a:r>
          </a:p>
          <a:p>
            <a:pPr algn="ctr"/>
            <a:r>
              <a:rPr lang="es-ES" sz="1100" noProof="1">
                <a:solidFill>
                  <a:schemeClr val="bg1"/>
                </a:solidFill>
                <a:latin typeface="Arial" panose="020B0604020202020204" pitchFamily="34" charset="0"/>
              </a:rPr>
              <a:t>Políticas públicas de impacto</a:t>
            </a:r>
          </a:p>
        </p:txBody>
      </p:sp>
      <p:cxnSp>
        <p:nvCxnSpPr>
          <p:cNvPr id="75" name="Conector: angular 74">
            <a:extLst>
              <a:ext uri="{FF2B5EF4-FFF2-40B4-BE49-F238E27FC236}">
                <a16:creationId xmlns:a16="http://schemas.microsoft.com/office/drawing/2014/main" id="{CF70D6C5-0A40-8EE6-39E1-6FA36E76ECFF}"/>
              </a:ext>
            </a:extLst>
          </p:cNvPr>
          <p:cNvCxnSpPr>
            <a:cxnSpLocks/>
            <a:stCxn id="74" idx="0"/>
            <a:endCxn id="65" idx="2"/>
          </p:cNvCxnSpPr>
          <p:nvPr/>
        </p:nvCxnSpPr>
        <p:spPr>
          <a:xfrm rot="16200000" flipV="1">
            <a:off x="4754938" y="2784134"/>
            <a:ext cx="298778" cy="2287098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r 75">
            <a:extLst>
              <a:ext uri="{FF2B5EF4-FFF2-40B4-BE49-F238E27FC236}">
                <a16:creationId xmlns:a16="http://schemas.microsoft.com/office/drawing/2014/main" id="{EBB21DC4-CB6B-2D34-8FC5-B85996BA6493}"/>
              </a:ext>
            </a:extLst>
          </p:cNvPr>
          <p:cNvCxnSpPr>
            <a:cxnSpLocks/>
            <a:stCxn id="74" idx="0"/>
            <a:endCxn id="68" idx="2"/>
          </p:cNvCxnSpPr>
          <p:nvPr/>
        </p:nvCxnSpPr>
        <p:spPr>
          <a:xfrm rot="5400000" flipH="1" flipV="1">
            <a:off x="5899036" y="3927134"/>
            <a:ext cx="298778" cy="1098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6C0C00DE-271D-6563-AD10-E85EF53C1AD4}"/>
              </a:ext>
            </a:extLst>
          </p:cNvPr>
          <p:cNvCxnSpPr>
            <a:cxnSpLocks/>
            <a:stCxn id="50" idx="3"/>
            <a:endCxn id="61" idx="1"/>
          </p:cNvCxnSpPr>
          <p:nvPr/>
        </p:nvCxnSpPr>
        <p:spPr bwMode="auto">
          <a:xfrm>
            <a:off x="4738880" y="5424810"/>
            <a:ext cx="329796" cy="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78544C13-487A-9714-43A9-791E2BBEDB94}"/>
              </a:ext>
            </a:extLst>
          </p:cNvPr>
          <p:cNvCxnSpPr>
            <a:cxnSpLocks/>
            <a:stCxn id="57" idx="1"/>
            <a:endCxn id="61" idx="3"/>
          </p:cNvCxnSpPr>
          <p:nvPr/>
        </p:nvCxnSpPr>
        <p:spPr bwMode="auto">
          <a:xfrm flipH="1">
            <a:off x="7027077" y="5424810"/>
            <a:ext cx="329795" cy="0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CD48FFA0-8AC0-02D2-93C4-974CA7A697EC}"/>
              </a:ext>
            </a:extLst>
          </p:cNvPr>
          <p:cNvCxnSpPr>
            <a:cxnSpLocks/>
            <a:stCxn id="62" idx="0"/>
            <a:endCxn id="74" idx="2"/>
          </p:cNvCxnSpPr>
          <p:nvPr/>
        </p:nvCxnSpPr>
        <p:spPr bwMode="auto">
          <a:xfrm flipV="1">
            <a:off x="6047876" y="4565032"/>
            <a:ext cx="0" cy="340783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DFEAC514-5D02-4B92-166E-306A1BF25B41}"/>
              </a:ext>
            </a:extLst>
          </p:cNvPr>
          <p:cNvCxnSpPr>
            <a:cxnSpLocks/>
            <a:stCxn id="61" idx="2"/>
            <a:endCxn id="5" idx="0"/>
          </p:cNvCxnSpPr>
          <p:nvPr/>
        </p:nvCxnSpPr>
        <p:spPr bwMode="auto">
          <a:xfrm flipH="1">
            <a:off x="6047808" y="5684424"/>
            <a:ext cx="69" cy="336865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: angular 80">
            <a:extLst>
              <a:ext uri="{FF2B5EF4-FFF2-40B4-BE49-F238E27FC236}">
                <a16:creationId xmlns:a16="http://schemas.microsoft.com/office/drawing/2014/main" id="{D9FE335A-B4DC-198D-9E76-312CB60A4216}"/>
              </a:ext>
            </a:extLst>
          </p:cNvPr>
          <p:cNvCxnSpPr>
            <a:cxnSpLocks/>
            <a:stCxn id="5" idx="3"/>
            <a:endCxn id="74" idx="3"/>
          </p:cNvCxnSpPr>
          <p:nvPr/>
        </p:nvCxnSpPr>
        <p:spPr>
          <a:xfrm flipV="1">
            <a:off x="9315203" y="4321052"/>
            <a:ext cx="69" cy="1945036"/>
          </a:xfrm>
          <a:prstGeom prst="bentConnector3">
            <a:avLst>
              <a:gd name="adj1" fmla="val 331404348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r 81">
            <a:extLst>
              <a:ext uri="{FF2B5EF4-FFF2-40B4-BE49-F238E27FC236}">
                <a16:creationId xmlns:a16="http://schemas.microsoft.com/office/drawing/2014/main" id="{0539B960-4941-E7D6-631D-BF906A717F85}"/>
              </a:ext>
            </a:extLst>
          </p:cNvPr>
          <p:cNvCxnSpPr>
            <a:cxnSpLocks/>
            <a:stCxn id="5" idx="1"/>
            <a:endCxn id="65" idx="1"/>
          </p:cNvCxnSpPr>
          <p:nvPr/>
        </p:nvCxnSpPr>
        <p:spPr>
          <a:xfrm rot="10800000" flipH="1">
            <a:off x="2780411" y="3518683"/>
            <a:ext cx="1167" cy="2747407"/>
          </a:xfrm>
          <a:prstGeom prst="bentConnector3">
            <a:avLst>
              <a:gd name="adj1" fmla="val -19588689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: angular 82">
            <a:extLst>
              <a:ext uri="{FF2B5EF4-FFF2-40B4-BE49-F238E27FC236}">
                <a16:creationId xmlns:a16="http://schemas.microsoft.com/office/drawing/2014/main" id="{5DF489BD-8DF0-444E-CF8F-05C4A2874526}"/>
              </a:ext>
            </a:extLst>
          </p:cNvPr>
          <p:cNvCxnSpPr>
            <a:cxnSpLocks/>
            <a:stCxn id="68" idx="3"/>
            <a:endCxn id="46" idx="3"/>
          </p:cNvCxnSpPr>
          <p:nvPr/>
        </p:nvCxnSpPr>
        <p:spPr>
          <a:xfrm flipV="1">
            <a:off x="7028174" y="1896418"/>
            <a:ext cx="12700" cy="1440877"/>
          </a:xfrm>
          <a:prstGeom prst="bentConnector3">
            <a:avLst>
              <a:gd name="adj1" fmla="val 180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1D19712B-2787-5E95-C6EB-CDA5A234944D}"/>
              </a:ext>
            </a:extLst>
          </p:cNvPr>
          <p:cNvSpPr txBox="1">
            <a:spLocks/>
          </p:cNvSpPr>
          <p:nvPr/>
        </p:nvSpPr>
        <p:spPr>
          <a:xfrm>
            <a:off x="11783504" y="0"/>
            <a:ext cx="36136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7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229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3BF26-3C8F-41A2-8DEB-9B36C9A20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ol 11">
            <a:extLst>
              <a:ext uri="{FF2B5EF4-FFF2-40B4-BE49-F238E27FC236}">
                <a16:creationId xmlns:a16="http://schemas.microsoft.com/office/drawing/2014/main" id="{16E8B2DE-2545-CC3C-597D-D85B7D0D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4" y="511118"/>
            <a:ext cx="10509873" cy="604233"/>
          </a:xfrm>
        </p:spPr>
        <p:txBody>
          <a:bodyPr/>
          <a:lstStyle/>
          <a:p>
            <a:r>
              <a:rPr lang="en-US" alt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Cuatro </a:t>
            </a:r>
            <a:r>
              <a:rPr lang="en-US" altLang="ca-E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modelos</a:t>
            </a:r>
            <a:r>
              <a:rPr lang="en-US" alt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de </a:t>
            </a:r>
            <a:r>
              <a:rPr lang="en-US" altLang="ca-E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gobernanza</a:t>
            </a:r>
            <a:endParaRPr lang="en-GB" altLang="ca-ES" sz="2800" b="1" dirty="0">
              <a:solidFill>
                <a:srgbClr val="C00000"/>
              </a:solidFill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0255E4AB-ABD0-602E-35CC-0AFB0F7BE353}"/>
              </a:ext>
            </a:extLst>
          </p:cNvPr>
          <p:cNvSpPr txBox="1">
            <a:spLocks/>
          </p:cNvSpPr>
          <p:nvPr/>
        </p:nvSpPr>
        <p:spPr>
          <a:xfrm>
            <a:off x="11783504" y="0"/>
            <a:ext cx="36136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8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" name="Taula 3">
            <a:extLst>
              <a:ext uri="{FF2B5EF4-FFF2-40B4-BE49-F238E27FC236}">
                <a16:creationId xmlns:a16="http://schemas.microsoft.com/office/drawing/2014/main" id="{AC8C70FF-69CF-3B21-FF6D-A4E8A614A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6903"/>
              </p:ext>
            </p:extLst>
          </p:nvPr>
        </p:nvGraphicFramePr>
        <p:xfrm>
          <a:off x="1561817" y="1195597"/>
          <a:ext cx="8494996" cy="4005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724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163956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1639568">
                  <a:extLst>
                    <a:ext uri="{9D8B030D-6E8A-4147-A177-3AD203B41FA5}">
                      <a16:colId xmlns:a16="http://schemas.microsoft.com/office/drawing/2014/main" val="1607290414"/>
                    </a:ext>
                  </a:extLst>
                </a:gridCol>
                <a:gridCol w="1639568">
                  <a:extLst>
                    <a:ext uri="{9D8B030D-6E8A-4147-A177-3AD203B41FA5}">
                      <a16:colId xmlns:a16="http://schemas.microsoft.com/office/drawing/2014/main" val="3590845259"/>
                    </a:ext>
                  </a:extLst>
                </a:gridCol>
                <a:gridCol w="163956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75972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3200" kern="50" noProof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S" sz="1600" kern="50" noProof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</a:t>
                      </a:r>
                      <a:endParaRPr lang="es-ES" sz="3600" kern="50" noProof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Gobernanza procedimental</a:t>
                      </a:r>
                    </a:p>
                  </a:txBody>
                  <a:tcPr marL="46800" marR="4680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Gobernanza Corporativa</a:t>
                      </a:r>
                    </a:p>
                  </a:txBody>
                  <a:tcPr marL="46800" marR="4680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Gobernanza de mercado</a:t>
                      </a:r>
                    </a:p>
                  </a:txBody>
                  <a:tcPr marL="46800" marR="4680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Gobernanza en/de red</a:t>
                      </a:r>
                    </a:p>
                  </a:txBody>
                  <a:tcPr marL="46800" marR="4680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7593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Fuente de la racionalidad</a:t>
                      </a: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Ley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Competencia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Relaciones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6140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 de control</a:t>
                      </a: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Reglas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Planes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Contratos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Co-producción</a:t>
                      </a:r>
                      <a:endParaRPr lang="es-ES" sz="18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9427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Virtud primaria</a:t>
                      </a: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Fiabilidad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Orientación a resultados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Orientación a costes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Flexibilidad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9295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6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Foco en el suministro del servicio</a:t>
                      </a: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Tratamientos universales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Objetivos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Precios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Intermediación</a:t>
                      </a: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AF88FAE-EDB5-0AC5-12DE-209FF23CA1C2}"/>
              </a:ext>
            </a:extLst>
          </p:cNvPr>
          <p:cNvSpPr txBox="1"/>
          <p:nvPr/>
        </p:nvSpPr>
        <p:spPr>
          <a:xfrm>
            <a:off x="3426533" y="6194075"/>
            <a:ext cx="6048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Osborne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S.P. (Ed.) (2010).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New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Public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Governance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Emerging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perspectives on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theory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practice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public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governance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London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Routledge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5093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339A8-B81E-1A4E-0112-F1E3DFDB2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ol 11">
            <a:extLst>
              <a:ext uri="{FF2B5EF4-FFF2-40B4-BE49-F238E27FC236}">
                <a16:creationId xmlns:a16="http://schemas.microsoft.com/office/drawing/2014/main" id="{B0A65E05-536D-AF70-1888-6E403D43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4" y="511118"/>
            <a:ext cx="10509873" cy="604233"/>
          </a:xfrm>
        </p:spPr>
        <p:txBody>
          <a:bodyPr/>
          <a:lstStyle/>
          <a:p>
            <a:r>
              <a:rPr lang="en-US" altLang="ca-E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Elementos</a:t>
            </a:r>
            <a:r>
              <a:rPr lang="en-US" alt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n-US" altLang="ca-E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nucleares</a:t>
            </a:r>
            <a:r>
              <a:rPr lang="en-US" alt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de la </a:t>
            </a:r>
            <a:r>
              <a:rPr lang="en-US" altLang="ca-E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nueva</a:t>
            </a:r>
            <a:r>
              <a:rPr lang="en-US" alt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n-US" altLang="ca-E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gobernanza</a:t>
            </a:r>
            <a:r>
              <a:rPr lang="en-US" alt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en-US" altLang="ca-E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pública</a:t>
            </a:r>
            <a:endParaRPr lang="en-GB" altLang="ca-ES" sz="2800" b="1" dirty="0">
              <a:solidFill>
                <a:srgbClr val="C00000"/>
              </a:solidFill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80931D6-2CDF-A79D-307E-8DADDBC75433}"/>
              </a:ext>
            </a:extLst>
          </p:cNvPr>
          <p:cNvSpPr txBox="1">
            <a:spLocks/>
          </p:cNvSpPr>
          <p:nvPr/>
        </p:nvSpPr>
        <p:spPr>
          <a:xfrm>
            <a:off x="11783504" y="0"/>
            <a:ext cx="36136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tx1"/>
                </a:solidFill>
                <a:latin typeface="+mj-lt"/>
              </a:rPr>
              <a:pPr algn="r"/>
              <a:t>9</a:t>
            </a:fld>
            <a:endParaRPr lang="es-E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10363F-BB7A-4A55-2FEC-40B4217BB1B7}"/>
              </a:ext>
            </a:extLst>
          </p:cNvPr>
          <p:cNvSpPr txBox="1"/>
          <p:nvPr/>
        </p:nvSpPr>
        <p:spPr>
          <a:xfrm>
            <a:off x="3565749" y="6258867"/>
            <a:ext cx="6048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Osborne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S.P. (Ed.) (2010).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New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Public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Governance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Emerging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perspectives on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theory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practice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public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governance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London</a:t>
            </a:r>
            <a:r>
              <a:rPr lang="ca-E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ca-E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Routledge</a:t>
            </a:r>
            <a:endParaRPr lang="es-ES" sz="1200" dirty="0"/>
          </a:p>
        </p:txBody>
      </p:sp>
      <p:graphicFrame>
        <p:nvGraphicFramePr>
          <p:cNvPr id="7" name="Taula 3">
            <a:extLst>
              <a:ext uri="{FF2B5EF4-FFF2-40B4-BE49-F238E27FC236}">
                <a16:creationId xmlns:a16="http://schemas.microsoft.com/office/drawing/2014/main" id="{685FEF21-8E82-2134-2DEC-E30E22F7D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55577"/>
              </p:ext>
            </p:extLst>
          </p:nvPr>
        </p:nvGraphicFramePr>
        <p:xfrm>
          <a:off x="1718495" y="1304925"/>
          <a:ext cx="8338318" cy="4592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655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1994221">
                  <a:extLst>
                    <a:ext uri="{9D8B030D-6E8A-4147-A177-3AD203B41FA5}">
                      <a16:colId xmlns:a16="http://schemas.microsoft.com/office/drawing/2014/main" val="1607290414"/>
                    </a:ext>
                  </a:extLst>
                </a:gridCol>
                <a:gridCol w="1994221">
                  <a:extLst>
                    <a:ext uri="{9D8B030D-6E8A-4147-A177-3AD203B41FA5}">
                      <a16:colId xmlns:a16="http://schemas.microsoft.com/office/drawing/2014/main" val="3590845259"/>
                    </a:ext>
                  </a:extLst>
                </a:gridCol>
                <a:gridCol w="1994221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548939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50" noProof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Paradigma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kern="50" noProof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Elementos clave</a:t>
                      </a: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Administración pública</a:t>
                      </a:r>
                    </a:p>
                  </a:txBody>
                  <a:tcPr marL="46800" marR="4680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Nueva Gestión Pública</a:t>
                      </a:r>
                    </a:p>
                  </a:txBody>
                  <a:tcPr marL="46800" marR="4680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kern="1200" noProof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Nueva Gobernanza Pública</a:t>
                      </a:r>
                    </a:p>
                  </a:txBody>
                  <a:tcPr marL="46800" marR="4680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Fundamento teórico</a:t>
                      </a:r>
                      <a:endParaRPr lang="es-ES" sz="3200" b="1" kern="5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 política y gestión y políticas públicas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Teoría de la elección racional y estudios de administración de empresas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Teoría de las instituciones y teoría de redes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Naturaleza del Estado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Unitaria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Regulatoria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 y pluralista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54989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sistema político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organización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organización es el entorno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Énfasis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Creación e implementación de políticas públicas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de los recursos organizacionales y rendimiento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Negociación de valores, significados y relaciones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Mecanismo de asignación de recursos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Jerarquía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mercado y los contratos clásicos o neoclásicos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Reces y contratos relacionales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70197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Naturaleza del sistema de servicio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Abierto racional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4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Abierto cerrado</a:t>
                      </a:r>
                      <a:endParaRPr lang="es-ES" sz="18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0" marR="4680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36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967214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4014</Words>
  <Application>Microsoft Office PowerPoint</Application>
  <PresentationFormat>Panorámica</PresentationFormat>
  <Paragraphs>1069</Paragraphs>
  <Slides>59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59</vt:i4>
      </vt:variant>
    </vt:vector>
  </HeadingPairs>
  <TitlesOfParts>
    <vt:vector size="73" baseType="lpstr">
      <vt:lpstr>Poppins</vt:lpstr>
      <vt:lpstr>Calibri</vt:lpstr>
      <vt:lpstr>Century Gothic</vt:lpstr>
      <vt:lpstr>Arial Narrow</vt:lpstr>
      <vt:lpstr>Wingdings</vt:lpstr>
      <vt:lpstr>Symbol</vt:lpstr>
      <vt:lpstr>Arial</vt:lpstr>
      <vt:lpstr>Times New Roman</vt:lpstr>
      <vt:lpstr>MS PGothic</vt:lpstr>
      <vt:lpstr>1_Diseño personalizado</vt:lpstr>
      <vt:lpstr>8_Diseño personalizado</vt:lpstr>
      <vt:lpstr>2_Diseño personalizado</vt:lpstr>
      <vt:lpstr>4_Diseño personalizado</vt:lpstr>
      <vt:lpstr>9_Diseño personalizado</vt:lpstr>
      <vt:lpstr>Presentación de PowerPoint</vt:lpstr>
      <vt:lpstr>Presentación de PowerPoint</vt:lpstr>
      <vt:lpstr>Presentación de PowerPoint</vt:lpstr>
      <vt:lpstr>Presentación de PowerPoint</vt:lpstr>
      <vt:lpstr>La actitud antipolítica</vt:lpstr>
      <vt:lpstr>La actitud política</vt:lpstr>
      <vt:lpstr>Gestión de la complejidad para el impacto sistémico</vt:lpstr>
      <vt:lpstr>Cuatro modelos de gobernanza</vt:lpstr>
      <vt:lpstr>Elementos nucleares de la nueva gobernanza pública</vt:lpstr>
      <vt:lpstr>Dimensión externa e interna de los modelos de gestión pública</vt:lpstr>
      <vt:lpstr>Presentación de PowerPoint</vt:lpstr>
      <vt:lpstr>Teoría del cambio para transformar la Administración </vt:lpstr>
      <vt:lpstr>Un modelo transversal para los servidores públicos</vt:lpstr>
      <vt:lpstr>Del sistema de gobierno al ecosistema de gobernanza</vt:lpstr>
      <vt:lpstr>Paradigma: de función pública a servicio público</vt:lpstr>
      <vt:lpstr>Modelo de Aprendizaje y Desarrollo de la Escola d’Administració Pública de Catalunya</vt:lpstr>
      <vt:lpstr>Presentación de PowerPoint</vt:lpstr>
      <vt:lpstr>Presentación de PowerPoint</vt:lpstr>
      <vt:lpstr>Elecciones y crisis COVID: Parlament de Catalunya 2021</vt:lpstr>
      <vt:lpstr>Un problema retorcido (wicked problem)</vt:lpstr>
      <vt:lpstr>Límites y retos de la organización</vt:lpstr>
      <vt:lpstr>Presentación de PowerPoint</vt:lpstr>
      <vt:lpstr>Estrategia: momentos</vt:lpstr>
      <vt:lpstr>Estrategia: mapa de actores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Estrategia: objetivos</vt:lpstr>
      <vt:lpstr>Presentación de PowerPoint</vt:lpstr>
      <vt:lpstr>Estrategia: los escenarios</vt:lpstr>
      <vt:lpstr>Los escenarios</vt:lpstr>
      <vt:lpstr>Presentación de PowerPoint</vt:lpstr>
      <vt:lpstr>Presentación de PowerPoint</vt:lpstr>
      <vt:lpstr>Los escenarios</vt:lpstr>
      <vt:lpstr>Cuadro de mando, indicadores y umbrales de decisión</vt:lpstr>
      <vt:lpstr>Estrategia: los dispositivos</vt:lpstr>
      <vt:lpstr>Dispositivos específicos y de coordinación</vt:lpstr>
      <vt:lpstr>Dispositivo COVID-19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Gobierno Abierto como paradigma</vt:lpstr>
      <vt:lpstr>La Administración como plataforma (I)</vt:lpstr>
      <vt:lpstr>Transparencia como input</vt:lpstr>
      <vt:lpstr>La Administración como plataforma (II)</vt:lpstr>
      <vt:lpstr>Estrategia para una comunicación transmedia</vt:lpstr>
      <vt:lpstr>El núcleo de la comunicación transmedia</vt:lpstr>
      <vt:lpstr>El entorno como enemigo, el entorno como gobernanza</vt:lpstr>
      <vt:lpstr>Presentación de PowerPoint</vt:lpstr>
      <vt:lpstr>Bibliografía básica</vt:lpstr>
      <vt:lpstr>Bibliografía complementaria</vt:lpstr>
      <vt:lpstr>Documentos de consulta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actores de la Nueva Gobernanza Pública: de administrados a clientes, de clientes a ciudadanos</dc:title>
  <dc:creator>Ismael Peña-López</dc:creator>
  <cp:lastModifiedBy>Ismael Peña-López</cp:lastModifiedBy>
  <cp:revision>1</cp:revision>
  <dcterms:created xsi:type="dcterms:W3CDTF">2020-11-18T11:48:25Z</dcterms:created>
  <dcterms:modified xsi:type="dcterms:W3CDTF">2025-05-07T15:54:43Z</dcterms:modified>
</cp:coreProperties>
</file>