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918" r:id="rId3"/>
    <p:sldId id="917" r:id="rId4"/>
    <p:sldId id="910" r:id="rId5"/>
    <p:sldId id="913" r:id="rId6"/>
    <p:sldId id="954" r:id="rId7"/>
    <p:sldId id="956" r:id="rId8"/>
    <p:sldId id="952" r:id="rId9"/>
    <p:sldId id="958" r:id="rId10"/>
    <p:sldId id="953" r:id="rId11"/>
    <p:sldId id="957" r:id="rId12"/>
    <p:sldId id="916" r:id="rId13"/>
    <p:sldId id="987" r:id="rId14"/>
    <p:sldId id="1003" r:id="rId15"/>
    <p:sldId id="990" r:id="rId16"/>
    <p:sldId id="991" r:id="rId17"/>
    <p:sldId id="994" r:id="rId18"/>
    <p:sldId id="995" r:id="rId19"/>
    <p:sldId id="996" r:id="rId20"/>
    <p:sldId id="959" r:id="rId21"/>
    <p:sldId id="962" r:id="rId22"/>
    <p:sldId id="911" r:id="rId23"/>
    <p:sldId id="998" r:id="rId24"/>
    <p:sldId id="999" r:id="rId25"/>
    <p:sldId id="1000" r:id="rId26"/>
    <p:sldId id="1001" r:id="rId27"/>
    <p:sldId id="1002" r:id="rId28"/>
    <p:sldId id="941" r:id="rId29"/>
    <p:sldId id="396" r:id="rId30"/>
    <p:sldId id="989" r:id="rId31"/>
    <p:sldId id="417" r:id="rId32"/>
    <p:sldId id="263" r:id="rId33"/>
  </p:sldIdLst>
  <p:sldSz cx="9144000" cy="6858000" type="screen4x3"/>
  <p:notesSz cx="6797675" cy="9926638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17">
          <p15:clr>
            <a:srgbClr val="A4A3A4"/>
          </p15:clr>
        </p15:guide>
        <p15:guide id="3" orient="horz" pos="1207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orient="horz" pos="4020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204">
          <p15:clr>
            <a:srgbClr val="A4A3A4"/>
          </p15:clr>
        </p15:guide>
        <p15:guide id="8" pos="975">
          <p15:clr>
            <a:srgbClr val="A4A3A4"/>
          </p15:clr>
        </p15:guide>
        <p15:guide id="9" pos="5511">
          <p15:clr>
            <a:srgbClr val="A4A3A4"/>
          </p15:clr>
        </p15:guide>
        <p15:guide id="10" pos="2018">
          <p15:clr>
            <a:srgbClr val="A4A3A4"/>
          </p15:clr>
        </p15:guide>
        <p15:guide id="11" orient="horz" pos="799">
          <p15:clr>
            <a:srgbClr val="A4A3A4"/>
          </p15:clr>
        </p15:guide>
        <p15:guide id="12" pos="5375">
          <p15:clr>
            <a:srgbClr val="A4A3A4"/>
          </p15:clr>
        </p15:guide>
        <p15:guide id="14" orient="horz" pos="1434">
          <p15:clr>
            <a:srgbClr val="A4A3A4"/>
          </p15:clr>
        </p15:guide>
        <p15:guide id="15" pos="567" userDrawn="1">
          <p15:clr>
            <a:srgbClr val="A4A3A4"/>
          </p15:clr>
        </p15:guide>
        <p15:guide id="16" orient="horz" pos="3294" userDrawn="1">
          <p15:clr>
            <a:srgbClr val="A4A3A4"/>
          </p15:clr>
        </p15:guide>
        <p15:guide id="17" pos="4604" userDrawn="1">
          <p15:clr>
            <a:srgbClr val="A4A3A4"/>
          </p15:clr>
        </p15:guide>
        <p15:guide id="18" orient="horz" pos="255" userDrawn="1">
          <p15:clr>
            <a:srgbClr val="A4A3A4"/>
          </p15:clr>
        </p15:guide>
        <p15:guide id="19" pos="5692" userDrawn="1">
          <p15:clr>
            <a:srgbClr val="A4A3A4"/>
          </p15:clr>
        </p15:guide>
        <p15:guide id="20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6C"/>
    <a:srgbClr val="DAF6EB"/>
    <a:srgbClr val="00D3DE"/>
    <a:srgbClr val="D1FDFF"/>
    <a:srgbClr val="00007A"/>
    <a:srgbClr val="547EBB"/>
    <a:srgbClr val="0000C0"/>
    <a:srgbClr val="FF8B8B"/>
    <a:srgbClr val="AEC5E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102E31-1929-4549-8CAB-FDD082DD0210}" v="130" dt="2025-05-05T20:20:52.3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5" autoAdjust="0"/>
    <p:restoredTop sz="94664" autoAdjust="0"/>
  </p:normalViewPr>
  <p:slideViewPr>
    <p:cSldViewPr showGuides="1">
      <p:cViewPr varScale="1">
        <p:scale>
          <a:sx n="94" d="100"/>
          <a:sy n="94" d="100"/>
        </p:scale>
        <p:origin x="2130" y="312"/>
      </p:cViewPr>
      <p:guideLst>
        <p:guide orient="horz" pos="2160"/>
        <p:guide orient="horz" pos="1117"/>
        <p:guide orient="horz" pos="1207"/>
        <p:guide orient="horz" pos="4065"/>
        <p:guide orient="horz" pos="4020"/>
        <p:guide pos="2880"/>
        <p:guide pos="204"/>
        <p:guide pos="975"/>
        <p:guide pos="5511"/>
        <p:guide pos="2018"/>
        <p:guide orient="horz" pos="799"/>
        <p:guide pos="5375"/>
        <p:guide orient="horz" pos="1434"/>
        <p:guide pos="567"/>
        <p:guide orient="horz" pos="3294"/>
        <p:guide pos="4604"/>
        <p:guide orient="horz" pos="255"/>
        <p:guide pos="5692"/>
        <p:guide orient="horz" pos="3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Peña-López" userId="ad50cde2fbdf5e5c" providerId="LiveId" clId="{1F8D6840-4FBC-4E47-B457-35434157BAE7}"/>
    <pc:docChg chg="undo redo custSel addSld delSld modSld sldOrd">
      <pc:chgData name="Ismael Peña-López" userId="ad50cde2fbdf5e5c" providerId="LiveId" clId="{1F8D6840-4FBC-4E47-B457-35434157BAE7}" dt="2025-01-30T19:06:38.505" v="2747" actId="478"/>
      <pc:docMkLst>
        <pc:docMk/>
      </pc:docMkLst>
      <pc:sldChg chg="addSp delSp modSp mod">
        <pc:chgData name="Ismael Peña-López" userId="ad50cde2fbdf5e5c" providerId="LiveId" clId="{1F8D6840-4FBC-4E47-B457-35434157BAE7}" dt="2025-01-26T11:07:49.915" v="37" actId="1036"/>
        <pc:sldMkLst>
          <pc:docMk/>
          <pc:sldMk cId="785759552" sldId="375"/>
        </pc:sldMkLst>
      </pc:sldChg>
      <pc:sldChg chg="delSp modSp mod">
        <pc:chgData name="Ismael Peña-López" userId="ad50cde2fbdf5e5c" providerId="LiveId" clId="{1F8D6840-4FBC-4E47-B457-35434157BAE7}" dt="2025-01-30T19:06:38.505" v="2747" actId="478"/>
        <pc:sldMkLst>
          <pc:docMk/>
          <pc:sldMk cId="0" sldId="490"/>
        </pc:sldMkLst>
      </pc:sldChg>
      <pc:sldChg chg="ord">
        <pc:chgData name="Ismael Peña-López" userId="ad50cde2fbdf5e5c" providerId="LiveId" clId="{1F8D6840-4FBC-4E47-B457-35434157BAE7}" dt="2025-01-26T18:50:12.953" v="1290"/>
        <pc:sldMkLst>
          <pc:docMk/>
          <pc:sldMk cId="221004020" sldId="492"/>
        </pc:sldMkLst>
      </pc:sldChg>
      <pc:sldChg chg="addSp delSp modSp mod">
        <pc:chgData name="Ismael Peña-López" userId="ad50cde2fbdf5e5c" providerId="LiveId" clId="{1F8D6840-4FBC-4E47-B457-35434157BAE7}" dt="2025-01-26T17:46:53.249" v="219" actId="478"/>
        <pc:sldMkLst>
          <pc:docMk/>
          <pc:sldMk cId="2085877209" sldId="500"/>
        </pc:sldMkLst>
      </pc:sldChg>
      <pc:sldChg chg="del">
        <pc:chgData name="Ismael Peña-López" userId="ad50cde2fbdf5e5c" providerId="LiveId" clId="{1F8D6840-4FBC-4E47-B457-35434157BAE7}" dt="2025-01-26T11:13:19.969" v="212" actId="47"/>
        <pc:sldMkLst>
          <pc:docMk/>
          <pc:sldMk cId="1184368989" sldId="532"/>
        </pc:sldMkLst>
      </pc:sldChg>
      <pc:sldChg chg="addSp modSp mod">
        <pc:chgData name="Ismael Peña-López" userId="ad50cde2fbdf5e5c" providerId="LiveId" clId="{1F8D6840-4FBC-4E47-B457-35434157BAE7}" dt="2025-01-26T18:49:55.503" v="1288" actId="790"/>
        <pc:sldMkLst>
          <pc:docMk/>
          <pc:sldMk cId="695676342" sldId="647"/>
        </pc:sldMkLst>
      </pc:sldChg>
      <pc:sldChg chg="addSp delSp modSp mod">
        <pc:chgData name="Ismael Peña-López" userId="ad50cde2fbdf5e5c" providerId="LiveId" clId="{1F8D6840-4FBC-4E47-B457-35434157BAE7}" dt="2025-01-26T11:09:16.442" v="45" actId="1036"/>
        <pc:sldMkLst>
          <pc:docMk/>
          <pc:sldMk cId="1172335377" sldId="675"/>
        </pc:sldMkLst>
      </pc:sldChg>
      <pc:sldChg chg="addSp delSp modSp mod">
        <pc:chgData name="Ismael Peña-López" userId="ad50cde2fbdf5e5c" providerId="LiveId" clId="{1F8D6840-4FBC-4E47-B457-35434157BAE7}" dt="2025-01-26T11:09:54.752" v="49"/>
        <pc:sldMkLst>
          <pc:docMk/>
          <pc:sldMk cId="1188030260" sldId="676"/>
        </pc:sldMkLst>
      </pc:sldChg>
      <pc:sldChg chg="addSp delSp modSp mod">
        <pc:chgData name="Ismael Peña-López" userId="ad50cde2fbdf5e5c" providerId="LiveId" clId="{1F8D6840-4FBC-4E47-B457-35434157BAE7}" dt="2025-01-26T18:50:46.046" v="1291"/>
        <pc:sldMkLst>
          <pc:docMk/>
          <pc:sldMk cId="2794463912" sldId="677"/>
        </pc:sldMkLst>
      </pc:sldChg>
      <pc:sldChg chg="addSp delSp modSp mod">
        <pc:chgData name="Ismael Peña-López" userId="ad50cde2fbdf5e5c" providerId="LiveId" clId="{1F8D6840-4FBC-4E47-B457-35434157BAE7}" dt="2025-01-26T17:57:17.135" v="793" actId="478"/>
        <pc:sldMkLst>
          <pc:docMk/>
          <pc:sldMk cId="2195969449" sldId="681"/>
        </pc:sldMkLst>
      </pc:sldChg>
      <pc:sldChg chg="addSp delSp modSp mod">
        <pc:chgData name="Ismael Peña-López" userId="ad50cde2fbdf5e5c" providerId="LiveId" clId="{1F8D6840-4FBC-4E47-B457-35434157BAE7}" dt="2025-01-26T11:11:17.910" v="130" actId="1035"/>
        <pc:sldMkLst>
          <pc:docMk/>
          <pc:sldMk cId="4090889281" sldId="683"/>
        </pc:sldMkLst>
      </pc:sldChg>
      <pc:sldChg chg="addSp modSp mod">
        <pc:chgData name="Ismael Peña-López" userId="ad50cde2fbdf5e5c" providerId="LiveId" clId="{1F8D6840-4FBC-4E47-B457-35434157BAE7}" dt="2025-01-26T18:49:00.470" v="1248" actId="20577"/>
        <pc:sldMkLst>
          <pc:docMk/>
          <pc:sldMk cId="3474781083" sldId="685"/>
        </pc:sldMkLst>
      </pc:sldChg>
      <pc:sldChg chg="addSp modSp mod">
        <pc:chgData name="Ismael Peña-López" userId="ad50cde2fbdf5e5c" providerId="LiveId" clId="{1F8D6840-4FBC-4E47-B457-35434157BAE7}" dt="2025-01-26T18:33:33.827" v="1075" actId="1035"/>
        <pc:sldMkLst>
          <pc:docMk/>
          <pc:sldMk cId="2304066831" sldId="779"/>
        </pc:sldMkLst>
      </pc:sldChg>
      <pc:sldChg chg="addSp modSp">
        <pc:chgData name="Ismael Peña-López" userId="ad50cde2fbdf5e5c" providerId="LiveId" clId="{1F8D6840-4FBC-4E47-B457-35434157BAE7}" dt="2025-01-26T17:48:54.860" v="296"/>
        <pc:sldMkLst>
          <pc:docMk/>
          <pc:sldMk cId="2939904671" sldId="780"/>
        </pc:sldMkLst>
      </pc:sldChg>
      <pc:sldChg chg="addSp modSp mod">
        <pc:chgData name="Ismael Peña-López" userId="ad50cde2fbdf5e5c" providerId="LiveId" clId="{1F8D6840-4FBC-4E47-B457-35434157BAE7}" dt="2025-01-26T11:12:16.284" v="199" actId="1036"/>
        <pc:sldMkLst>
          <pc:docMk/>
          <pc:sldMk cId="2325077805" sldId="781"/>
        </pc:sldMkLst>
      </pc:sldChg>
      <pc:sldChg chg="addSp delSp modSp mod">
        <pc:chgData name="Ismael Peña-López" userId="ad50cde2fbdf5e5c" providerId="LiveId" clId="{1F8D6840-4FBC-4E47-B457-35434157BAE7}" dt="2025-01-26T11:07:30.611" v="31"/>
        <pc:sldMkLst>
          <pc:docMk/>
          <pc:sldMk cId="1948615503" sldId="789"/>
        </pc:sldMkLst>
      </pc:sldChg>
      <pc:sldChg chg="del">
        <pc:chgData name="Ismael Peña-López" userId="ad50cde2fbdf5e5c" providerId="LiveId" clId="{1F8D6840-4FBC-4E47-B457-35434157BAE7}" dt="2025-01-26T19:18:49.898" v="2732" actId="47"/>
        <pc:sldMkLst>
          <pc:docMk/>
          <pc:sldMk cId="2629618056" sldId="830"/>
        </pc:sldMkLst>
      </pc:sldChg>
      <pc:sldChg chg="del">
        <pc:chgData name="Ismael Peña-López" userId="ad50cde2fbdf5e5c" providerId="LiveId" clId="{1F8D6840-4FBC-4E47-B457-35434157BAE7}" dt="2025-01-26T19:18:09.235" v="2709" actId="47"/>
        <pc:sldMkLst>
          <pc:docMk/>
          <pc:sldMk cId="3561661943" sldId="876"/>
        </pc:sldMkLst>
      </pc:sldChg>
      <pc:sldChg chg="addSp modSp">
        <pc:chgData name="Ismael Peña-López" userId="ad50cde2fbdf5e5c" providerId="LiveId" clId="{1F8D6840-4FBC-4E47-B457-35434157BAE7}" dt="2025-01-26T11:12:28.164" v="211"/>
        <pc:sldMkLst>
          <pc:docMk/>
          <pc:sldMk cId="3919282167" sldId="880"/>
        </pc:sldMkLst>
      </pc:sldChg>
      <pc:sldChg chg="addSp modSp del mod">
        <pc:chgData name="Ismael Peña-López" userId="ad50cde2fbdf5e5c" providerId="LiveId" clId="{1F8D6840-4FBC-4E47-B457-35434157BAE7}" dt="2025-01-26T17:55:37.110" v="698" actId="47"/>
        <pc:sldMkLst>
          <pc:docMk/>
          <pc:sldMk cId="1485341525" sldId="881"/>
        </pc:sldMkLst>
      </pc:sldChg>
      <pc:sldChg chg="addSp delSp modSp mod">
        <pc:chgData name="Ismael Peña-López" userId="ad50cde2fbdf5e5c" providerId="LiveId" clId="{1F8D6840-4FBC-4E47-B457-35434157BAE7}" dt="2025-01-26T17:46:47.224" v="217" actId="478"/>
        <pc:sldMkLst>
          <pc:docMk/>
          <pc:sldMk cId="1110546201" sldId="894"/>
        </pc:sldMkLst>
      </pc:sldChg>
      <pc:sldChg chg="modSp mod">
        <pc:chgData name="Ismael Peña-López" userId="ad50cde2fbdf5e5c" providerId="LiveId" clId="{1F8D6840-4FBC-4E47-B457-35434157BAE7}" dt="2025-01-26T19:13:58.845" v="2594" actId="255"/>
        <pc:sldMkLst>
          <pc:docMk/>
          <pc:sldMk cId="3514859985" sldId="911"/>
        </pc:sldMkLst>
      </pc:sldChg>
      <pc:sldChg chg="addSp modSp mod">
        <pc:chgData name="Ismael Peña-López" userId="ad50cde2fbdf5e5c" providerId="LiveId" clId="{1F8D6840-4FBC-4E47-B457-35434157BAE7}" dt="2025-01-26T11:07:25.369" v="29" actId="1076"/>
        <pc:sldMkLst>
          <pc:docMk/>
          <pc:sldMk cId="288392656" sldId="935"/>
        </pc:sldMkLst>
      </pc:sldChg>
      <pc:sldChg chg="addSp modSp mod">
        <pc:chgData name="Ismael Peña-López" userId="ad50cde2fbdf5e5c" providerId="LiveId" clId="{1F8D6840-4FBC-4E47-B457-35434157BAE7}" dt="2025-01-26T18:51:33.919" v="1307" actId="20577"/>
        <pc:sldMkLst>
          <pc:docMk/>
          <pc:sldMk cId="2987242736" sldId="936"/>
        </pc:sldMkLst>
      </pc:sldChg>
      <pc:sldChg chg="addSp delSp modSp mod">
        <pc:chgData name="Ismael Peña-López" userId="ad50cde2fbdf5e5c" providerId="LiveId" clId="{1F8D6840-4FBC-4E47-B457-35434157BAE7}" dt="2025-01-26T17:48:43.438" v="290" actId="1036"/>
        <pc:sldMkLst>
          <pc:docMk/>
          <pc:sldMk cId="2933538597" sldId="937"/>
        </pc:sldMkLst>
      </pc:sldChg>
      <pc:sldChg chg="addSp modSp mod">
        <pc:chgData name="Ismael Peña-López" userId="ad50cde2fbdf5e5c" providerId="LiveId" clId="{1F8D6840-4FBC-4E47-B457-35434157BAE7}" dt="2025-01-26T17:48:49.005" v="295" actId="1035"/>
        <pc:sldMkLst>
          <pc:docMk/>
          <pc:sldMk cId="2400033996" sldId="938"/>
        </pc:sldMkLst>
      </pc:sldChg>
      <pc:sldChg chg="addSp modSp mod">
        <pc:chgData name="Ismael Peña-López" userId="ad50cde2fbdf5e5c" providerId="LiveId" clId="{1F8D6840-4FBC-4E47-B457-35434157BAE7}" dt="2025-01-26T17:48:35.824" v="285" actId="1036"/>
        <pc:sldMkLst>
          <pc:docMk/>
          <pc:sldMk cId="1097463709" sldId="939"/>
        </pc:sldMkLst>
      </pc:sldChg>
      <pc:sldChg chg="modSp mod">
        <pc:chgData name="Ismael Peña-López" userId="ad50cde2fbdf5e5c" providerId="LiveId" clId="{1F8D6840-4FBC-4E47-B457-35434157BAE7}" dt="2025-01-26T17:49:24.131" v="330" actId="20577"/>
        <pc:sldMkLst>
          <pc:docMk/>
          <pc:sldMk cId="3550180299" sldId="940"/>
        </pc:sldMkLst>
      </pc:sldChg>
      <pc:sldChg chg="ord">
        <pc:chgData name="Ismael Peña-López" userId="ad50cde2fbdf5e5c" providerId="LiveId" clId="{1F8D6840-4FBC-4E47-B457-35434157BAE7}" dt="2025-01-26T11:11:43.744" v="132"/>
        <pc:sldMkLst>
          <pc:docMk/>
          <pc:sldMk cId="17969236" sldId="948"/>
        </pc:sldMkLst>
      </pc:sldChg>
      <pc:sldChg chg="modSp del mod">
        <pc:chgData name="Ismael Peña-López" userId="ad50cde2fbdf5e5c" providerId="LiveId" clId="{1F8D6840-4FBC-4E47-B457-35434157BAE7}" dt="2025-01-26T18:59:27.616" v="1667" actId="47"/>
        <pc:sldMkLst>
          <pc:docMk/>
          <pc:sldMk cId="2450998384" sldId="951"/>
        </pc:sldMkLst>
      </pc:sldChg>
      <pc:sldChg chg="add del mod ord modShow">
        <pc:chgData name="Ismael Peña-López" userId="ad50cde2fbdf5e5c" providerId="LiveId" clId="{1F8D6840-4FBC-4E47-B457-35434157BAE7}" dt="2025-01-26T10:55:34.289" v="5" actId="47"/>
        <pc:sldMkLst>
          <pc:docMk/>
          <pc:sldMk cId="651901142" sldId="967"/>
        </pc:sldMkLst>
      </pc:sldChg>
      <pc:sldChg chg="delSp modSp add mod">
        <pc:chgData name="Ismael Peña-López" userId="ad50cde2fbdf5e5c" providerId="LiveId" clId="{1F8D6840-4FBC-4E47-B457-35434157BAE7}" dt="2025-01-26T10:56:01.898" v="16" actId="1076"/>
        <pc:sldMkLst>
          <pc:docMk/>
          <pc:sldMk cId="3739785727" sldId="968"/>
        </pc:sldMkLst>
      </pc:sldChg>
      <pc:sldChg chg="add">
        <pc:chgData name="Ismael Peña-López" userId="ad50cde2fbdf5e5c" providerId="LiveId" clId="{1F8D6840-4FBC-4E47-B457-35434157BAE7}" dt="2025-01-26T17:50:26.503" v="360"/>
        <pc:sldMkLst>
          <pc:docMk/>
          <pc:sldMk cId="464351939" sldId="969"/>
        </pc:sldMkLst>
      </pc:sldChg>
      <pc:sldChg chg="addSp delSp modSp add mod">
        <pc:chgData name="Ismael Peña-López" userId="ad50cde2fbdf5e5c" providerId="LiveId" clId="{1F8D6840-4FBC-4E47-B457-35434157BAE7}" dt="2025-01-26T18:32:05.709" v="1060" actId="1076"/>
        <pc:sldMkLst>
          <pc:docMk/>
          <pc:sldMk cId="3578343492" sldId="970"/>
        </pc:sldMkLst>
      </pc:sldChg>
      <pc:sldChg chg="addSp delSp modSp add mod modAnim">
        <pc:chgData name="Ismael Peña-López" userId="ad50cde2fbdf5e5c" providerId="LiveId" clId="{1F8D6840-4FBC-4E47-B457-35434157BAE7}" dt="2025-01-26T18:46:25.858" v="1170"/>
        <pc:sldMkLst>
          <pc:docMk/>
          <pc:sldMk cId="1631881285" sldId="971"/>
        </pc:sldMkLst>
      </pc:sldChg>
      <pc:sldChg chg="addSp delSp modSp add mod modAnim">
        <pc:chgData name="Ismael Peña-López" userId="ad50cde2fbdf5e5c" providerId="LiveId" clId="{1F8D6840-4FBC-4E47-B457-35434157BAE7}" dt="2025-01-26T18:32:54.548" v="1064"/>
        <pc:sldMkLst>
          <pc:docMk/>
          <pc:sldMk cId="541493103" sldId="972"/>
        </pc:sldMkLst>
      </pc:sldChg>
      <pc:sldChg chg="add del">
        <pc:chgData name="Ismael Peña-López" userId="ad50cde2fbdf5e5c" providerId="LiveId" clId="{1F8D6840-4FBC-4E47-B457-35434157BAE7}" dt="2025-01-26T18:15:22.277" v="867" actId="47"/>
        <pc:sldMkLst>
          <pc:docMk/>
          <pc:sldMk cId="912972329" sldId="973"/>
        </pc:sldMkLst>
      </pc:sldChg>
      <pc:sldChg chg="addSp delSp modSp add mod modAnim">
        <pc:chgData name="Ismael Peña-López" userId="ad50cde2fbdf5e5c" providerId="LiveId" clId="{1F8D6840-4FBC-4E47-B457-35434157BAE7}" dt="2025-01-30T18:52:14.204" v="2739" actId="6549"/>
        <pc:sldMkLst>
          <pc:docMk/>
          <pc:sldMk cId="1551440258" sldId="973"/>
        </pc:sldMkLst>
      </pc:sldChg>
      <pc:sldChg chg="addSp delSp modSp add mod ord modAnim">
        <pc:chgData name="Ismael Peña-López" userId="ad50cde2fbdf5e5c" providerId="LiveId" clId="{1F8D6840-4FBC-4E47-B457-35434157BAE7}" dt="2025-01-26T18:46:16.282" v="1167"/>
        <pc:sldMkLst>
          <pc:docMk/>
          <pc:sldMk cId="2276974679" sldId="974"/>
        </pc:sldMkLst>
      </pc:sldChg>
      <pc:sldChg chg="addSp delSp modSp add mod">
        <pc:chgData name="Ismael Peña-López" userId="ad50cde2fbdf5e5c" providerId="LiveId" clId="{1F8D6840-4FBC-4E47-B457-35434157BAE7}" dt="2025-01-26T18:48:17.481" v="1221" actId="20577"/>
        <pc:sldMkLst>
          <pc:docMk/>
          <pc:sldMk cId="2737673467" sldId="975"/>
        </pc:sldMkLst>
      </pc:sldChg>
      <pc:sldChg chg="modSp add mod ord">
        <pc:chgData name="Ismael Peña-López" userId="ad50cde2fbdf5e5c" providerId="LiveId" clId="{1F8D6840-4FBC-4E47-B457-35434157BAE7}" dt="2025-01-30T19:05:30.427" v="2746" actId="6549"/>
        <pc:sldMkLst>
          <pc:docMk/>
          <pc:sldMk cId="2954705609" sldId="976"/>
        </pc:sldMkLst>
      </pc:sldChg>
      <pc:sldChg chg="modSp add mod">
        <pc:chgData name="Ismael Peña-López" userId="ad50cde2fbdf5e5c" providerId="LiveId" clId="{1F8D6840-4FBC-4E47-B457-35434157BAE7}" dt="2025-01-26T19:15:04.409" v="2606" actId="20577"/>
        <pc:sldMkLst>
          <pc:docMk/>
          <pc:sldMk cId="3858684433" sldId="977"/>
        </pc:sldMkLst>
      </pc:sldChg>
      <pc:sldChg chg="modSp add mod">
        <pc:chgData name="Ismael Peña-López" userId="ad50cde2fbdf5e5c" providerId="LiveId" clId="{1F8D6840-4FBC-4E47-B457-35434157BAE7}" dt="2025-01-26T19:16:17.185" v="2640" actId="6549"/>
        <pc:sldMkLst>
          <pc:docMk/>
          <pc:sldMk cId="596508922" sldId="978"/>
        </pc:sldMkLst>
      </pc:sldChg>
      <pc:sldChg chg="delSp modSp add mod ord">
        <pc:chgData name="Ismael Peña-López" userId="ad50cde2fbdf5e5c" providerId="LiveId" clId="{1F8D6840-4FBC-4E47-B457-35434157BAE7}" dt="2025-01-30T19:04:25.208" v="2740" actId="478"/>
        <pc:sldMkLst>
          <pc:docMk/>
          <pc:sldMk cId="4223133762" sldId="979"/>
        </pc:sldMkLst>
      </pc:sldChg>
    </pc:docChg>
  </pc:docChgLst>
  <pc:docChgLst>
    <pc:chgData name="Ismael Peña-López" userId="ad50cde2fbdf5e5c" providerId="LiveId" clId="{2E102E31-1929-4549-8CAB-FDD082DD0210}"/>
    <pc:docChg chg="undo redo custSel addSld delSld modSld sldOrd modMainMaster">
      <pc:chgData name="Ismael Peña-López" userId="ad50cde2fbdf5e5c" providerId="LiveId" clId="{2E102E31-1929-4549-8CAB-FDD082DD0210}" dt="2025-05-05T20:26:04.102" v="3671" actId="20577"/>
      <pc:docMkLst>
        <pc:docMk/>
      </pc:docMkLst>
      <pc:sldChg chg="addSp delSp modSp mod">
        <pc:chgData name="Ismael Peña-López" userId="ad50cde2fbdf5e5c" providerId="LiveId" clId="{2E102E31-1929-4549-8CAB-FDD082DD0210}" dt="2025-05-04T07:36:31.873" v="207" actId="478"/>
        <pc:sldMkLst>
          <pc:docMk/>
          <pc:sldMk cId="0" sldId="256"/>
        </pc:sldMkLst>
        <pc:spChg chg="mod">
          <ac:chgData name="Ismael Peña-López" userId="ad50cde2fbdf5e5c" providerId="LiveId" clId="{2E102E31-1929-4549-8CAB-FDD082DD0210}" dt="2025-05-04T07:34:46.885" v="195" actId="14100"/>
          <ac:spMkLst>
            <pc:docMk/>
            <pc:sldMk cId="0" sldId="256"/>
            <ac:spMk id="2" creationId="{B5B0996B-DA9B-C983-4183-BDC7BABAD9D8}"/>
          </ac:spMkLst>
        </pc:spChg>
        <pc:spChg chg="mod">
          <ac:chgData name="Ismael Peña-López" userId="ad50cde2fbdf5e5c" providerId="LiveId" clId="{2E102E31-1929-4549-8CAB-FDD082DD0210}" dt="2025-05-04T07:35:47.852" v="203" actId="6549"/>
          <ac:spMkLst>
            <pc:docMk/>
            <pc:sldMk cId="0" sldId="256"/>
            <ac:spMk id="3" creationId="{F6D9CEEC-6D72-83B8-6EC5-5043FF1F984D}"/>
          </ac:spMkLst>
        </pc:spChg>
        <pc:spChg chg="add del mod">
          <ac:chgData name="Ismael Peña-López" userId="ad50cde2fbdf5e5c" providerId="LiveId" clId="{2E102E31-1929-4549-8CAB-FDD082DD0210}" dt="2025-05-04T07:33:54.071" v="124" actId="478"/>
          <ac:spMkLst>
            <pc:docMk/>
            <pc:sldMk cId="0" sldId="256"/>
            <ac:spMk id="5" creationId="{89165396-19CD-99DE-8227-5A2F55499E96}"/>
          </ac:spMkLst>
        </pc:spChg>
        <pc:spChg chg="add del mod">
          <ac:chgData name="Ismael Peña-López" userId="ad50cde2fbdf5e5c" providerId="LiveId" clId="{2E102E31-1929-4549-8CAB-FDD082DD0210}" dt="2025-05-04T07:33:18.710" v="114" actId="22"/>
          <ac:spMkLst>
            <pc:docMk/>
            <pc:sldMk cId="0" sldId="256"/>
            <ac:spMk id="7" creationId="{11660B21-A027-CC50-EEF4-BE437DFCF3F3}"/>
          </ac:spMkLst>
        </pc:spChg>
        <pc:spChg chg="mod">
          <ac:chgData name="Ismael Peña-López" userId="ad50cde2fbdf5e5c" providerId="LiveId" clId="{2E102E31-1929-4549-8CAB-FDD082DD0210}" dt="2025-05-04T07:34:58.731" v="199" actId="14100"/>
          <ac:spMkLst>
            <pc:docMk/>
            <pc:sldMk cId="0" sldId="256"/>
            <ac:spMk id="7170" creationId="{6F3D26AA-A584-4C27-97CF-2EABD63F60BB}"/>
          </ac:spMkLst>
        </pc:spChg>
        <pc:picChg chg="add del mod">
          <ac:chgData name="Ismael Peña-López" userId="ad50cde2fbdf5e5c" providerId="LiveId" clId="{2E102E31-1929-4549-8CAB-FDD082DD0210}" dt="2025-05-04T07:36:31.873" v="207" actId="478"/>
          <ac:picMkLst>
            <pc:docMk/>
            <pc:sldMk cId="0" sldId="256"/>
            <ac:picMk id="2050" creationId="{E5C773CA-34D6-6DDD-AE01-296F778EDA99}"/>
          </ac:picMkLst>
        </pc:pic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208734171" sldId="261"/>
        </pc:sldMkLst>
      </pc:sldChg>
      <pc:sldChg chg="modSp mod">
        <pc:chgData name="Ismael Peña-López" userId="ad50cde2fbdf5e5c" providerId="LiveId" clId="{2E102E31-1929-4549-8CAB-FDD082DD0210}" dt="2025-05-05T20:26:04.102" v="3671" actId="20577"/>
        <pc:sldMkLst>
          <pc:docMk/>
          <pc:sldMk cId="0" sldId="263"/>
        </pc:sldMkLst>
        <pc:spChg chg="mod">
          <ac:chgData name="Ismael Peña-López" userId="ad50cde2fbdf5e5c" providerId="LiveId" clId="{2E102E31-1929-4549-8CAB-FDD082DD0210}" dt="2025-05-05T20:26:04.102" v="3671" actId="20577"/>
          <ac:spMkLst>
            <pc:docMk/>
            <pc:sldMk cId="0" sldId="263"/>
            <ac:spMk id="2" creationId="{AC6ADE5C-AF57-DF6E-EABC-9A3FF46E5994}"/>
          </ac:spMkLst>
        </pc:sp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785759552" sldId="375"/>
        </pc:sldMkLst>
      </pc:sldChg>
      <pc:sldChg chg="modSp mod">
        <pc:chgData name="Ismael Peña-López" userId="ad50cde2fbdf5e5c" providerId="LiveId" clId="{2E102E31-1929-4549-8CAB-FDD082DD0210}" dt="2025-05-05T16:37:11.167" v="521" actId="114"/>
        <pc:sldMkLst>
          <pc:docMk/>
          <pc:sldMk cId="0" sldId="396"/>
        </pc:sldMkLst>
        <pc:spChg chg="mod">
          <ac:chgData name="Ismael Peña-López" userId="ad50cde2fbdf5e5c" providerId="LiveId" clId="{2E102E31-1929-4549-8CAB-FDD082DD0210}" dt="2025-05-05T16:37:11.167" v="521" actId="114"/>
          <ac:spMkLst>
            <pc:docMk/>
            <pc:sldMk cId="0" sldId="396"/>
            <ac:spMk id="3" creationId="{70330202-1192-45B5-BAC2-8AA7C25458D4}"/>
          </ac:spMkLst>
        </pc:spChg>
      </pc:sldChg>
      <pc:sldChg chg="modSp mod">
        <pc:chgData name="Ismael Peña-López" userId="ad50cde2fbdf5e5c" providerId="LiveId" clId="{2E102E31-1929-4549-8CAB-FDD082DD0210}" dt="2025-05-05T16:36:26.531" v="517" actId="6549"/>
        <pc:sldMkLst>
          <pc:docMk/>
          <pc:sldMk cId="0" sldId="417"/>
        </pc:sldMkLst>
        <pc:spChg chg="mod">
          <ac:chgData name="Ismael Peña-López" userId="ad50cde2fbdf5e5c" providerId="LiveId" clId="{2E102E31-1929-4549-8CAB-FDD082DD0210}" dt="2025-05-05T16:36:26.531" v="517" actId="6549"/>
          <ac:spMkLst>
            <pc:docMk/>
            <pc:sldMk cId="0" sldId="417"/>
            <ac:spMk id="3" creationId="{D6A3C45E-FD10-4B4D-BF09-C24F4F32324A}"/>
          </ac:spMkLst>
        </pc:spChg>
      </pc:sldChg>
      <pc:sldChg chg="del">
        <pc:chgData name="Ismael Peña-López" userId="ad50cde2fbdf5e5c" providerId="LiveId" clId="{2E102E31-1929-4549-8CAB-FDD082DD0210}" dt="2025-05-05T20:21:27.844" v="3670" actId="47"/>
        <pc:sldMkLst>
          <pc:docMk/>
          <pc:sldMk cId="4215868732" sldId="428"/>
        </pc:sldMkLst>
      </pc:sldChg>
      <pc:sldChg chg="del">
        <pc:chgData name="Ismael Peña-López" userId="ad50cde2fbdf5e5c" providerId="LiveId" clId="{2E102E31-1929-4549-8CAB-FDD082DD0210}" dt="2025-05-05T16:57:03.718" v="883" actId="47"/>
        <pc:sldMkLst>
          <pc:docMk/>
          <pc:sldMk cId="4183065823" sldId="448"/>
        </pc:sldMkLst>
      </pc:sldChg>
      <pc:sldChg chg="del">
        <pc:chgData name="Ismael Peña-López" userId="ad50cde2fbdf5e5c" providerId="LiveId" clId="{2E102E31-1929-4549-8CAB-FDD082DD0210}" dt="2025-05-05T20:21:27.844" v="3670" actId="47"/>
        <pc:sldMkLst>
          <pc:docMk/>
          <pc:sldMk cId="380450319" sldId="47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033768957" sldId="483"/>
        </pc:sldMkLst>
      </pc:sldChg>
      <pc:sldChg chg="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0" sldId="490"/>
        </pc:sldMkLst>
      </pc:sldChg>
      <pc:sldChg chg="del">
        <pc:chgData name="Ismael Peña-López" userId="ad50cde2fbdf5e5c" providerId="LiveId" clId="{2E102E31-1929-4549-8CAB-FDD082DD0210}" dt="2025-05-05T16:57:03.718" v="883" actId="47"/>
        <pc:sldMkLst>
          <pc:docMk/>
          <pc:sldMk cId="0" sldId="491"/>
        </pc:sldMkLst>
      </pc:sldChg>
      <pc:sldChg chg="modSp del mod">
        <pc:chgData name="Ismael Peña-López" userId="ad50cde2fbdf5e5c" providerId="LiveId" clId="{2E102E31-1929-4549-8CAB-FDD082DD0210}" dt="2025-05-05T16:57:03.718" v="883" actId="47"/>
        <pc:sldMkLst>
          <pc:docMk/>
          <pc:sldMk cId="221004020" sldId="492"/>
        </pc:sldMkLst>
        <pc:spChg chg="mod">
          <ac:chgData name="Ismael Peña-López" userId="ad50cde2fbdf5e5c" providerId="LiveId" clId="{2E102E31-1929-4549-8CAB-FDD082DD0210}" dt="2025-05-05T16:55:56.434" v="862" actId="20577"/>
          <ac:spMkLst>
            <pc:docMk/>
            <pc:sldMk cId="221004020" sldId="492"/>
            <ac:spMk id="4" creationId="{0A426980-FB8A-1072-A0A4-81A7DEE4A93C}"/>
          </ac:spMkLst>
        </pc:sp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085877209" sldId="50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695676342" sldId="64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7760488" sldId="66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4285686" sldId="672"/>
        </pc:sldMkLst>
      </pc:sldChg>
      <pc:sldChg chg="add del">
        <pc:chgData name="Ismael Peña-López" userId="ad50cde2fbdf5e5c" providerId="LiveId" clId="{2E102E31-1929-4549-8CAB-FDD082DD0210}" dt="2025-05-05T16:56:01.687" v="863" actId="47"/>
        <pc:sldMkLst>
          <pc:docMk/>
          <pc:sldMk cId="1198385295" sldId="67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72335377" sldId="67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88030260" sldId="67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794463912" sldId="67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844861654" sldId="67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195969449" sldId="68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4090889281" sldId="683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474781083" sldId="68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04066831" sldId="77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39904671" sldId="78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25077805" sldId="78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948615503" sldId="78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817416637" sldId="80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919282167" sldId="88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10546201" sldId="894"/>
        </pc:sldMkLst>
      </pc:sldChg>
      <pc:sldChg chg="del">
        <pc:chgData name="Ismael Peña-López" userId="ad50cde2fbdf5e5c" providerId="LiveId" clId="{2E102E31-1929-4549-8CAB-FDD082DD0210}" dt="2025-05-05T20:21:27.844" v="3670" actId="47"/>
        <pc:sldMkLst>
          <pc:docMk/>
          <pc:sldMk cId="3611055512" sldId="908"/>
        </pc:sldMkLst>
      </pc:sldChg>
      <pc:sldChg chg="del">
        <pc:chgData name="Ismael Peña-López" userId="ad50cde2fbdf5e5c" providerId="LiveId" clId="{2E102E31-1929-4549-8CAB-FDD082DD0210}" dt="2025-05-05T20:21:27.844" v="3670" actId="47"/>
        <pc:sldMkLst>
          <pc:docMk/>
          <pc:sldMk cId="2776611272" sldId="909"/>
        </pc:sldMkLst>
      </pc:sldChg>
      <pc:sldChg chg="modSp mod">
        <pc:chgData name="Ismael Peña-López" userId="ad50cde2fbdf5e5c" providerId="LiveId" clId="{2E102E31-1929-4549-8CAB-FDD082DD0210}" dt="2025-05-05T19:47:50.244" v="3427" actId="20577"/>
        <pc:sldMkLst>
          <pc:docMk/>
          <pc:sldMk cId="4109682686" sldId="910"/>
        </pc:sldMkLst>
        <pc:spChg chg="mod">
          <ac:chgData name="Ismael Peña-López" userId="ad50cde2fbdf5e5c" providerId="LiveId" clId="{2E102E31-1929-4549-8CAB-FDD082DD0210}" dt="2025-05-05T16:52:06.378" v="735" actId="6549"/>
          <ac:spMkLst>
            <pc:docMk/>
            <pc:sldMk cId="4109682686" sldId="910"/>
            <ac:spMk id="8194" creationId="{D825BB1F-5044-BE9F-5C4A-54405BDB1868}"/>
          </ac:spMkLst>
        </pc:spChg>
        <pc:graphicFrameChg chg="modGraphic">
          <ac:chgData name="Ismael Peña-López" userId="ad50cde2fbdf5e5c" providerId="LiveId" clId="{2E102E31-1929-4549-8CAB-FDD082DD0210}" dt="2025-05-05T19:47:50.244" v="3427" actId="20577"/>
          <ac:graphicFrameMkLst>
            <pc:docMk/>
            <pc:sldMk cId="4109682686" sldId="910"/>
            <ac:graphicFrameMk id="5" creationId="{49DB2748-4311-B080-CF9E-1CCB20600080}"/>
          </ac:graphicFrameMkLst>
        </pc:graphicFrameChg>
      </pc:sldChg>
      <pc:sldChg chg="addSp delSp modSp mod">
        <pc:chgData name="Ismael Peña-López" userId="ad50cde2fbdf5e5c" providerId="LiveId" clId="{2E102E31-1929-4549-8CAB-FDD082DD0210}" dt="2025-05-05T20:11:51.967" v="3638" actId="948"/>
        <pc:sldMkLst>
          <pc:docMk/>
          <pc:sldMk cId="3514859985" sldId="911"/>
        </pc:sldMkLst>
        <pc:spChg chg="del mod">
          <ac:chgData name="Ismael Peña-López" userId="ad50cde2fbdf5e5c" providerId="LiveId" clId="{2E102E31-1929-4549-8CAB-FDD082DD0210}" dt="2025-05-05T17:04:54.696" v="1414" actId="478"/>
          <ac:spMkLst>
            <pc:docMk/>
            <pc:sldMk cId="3514859985" sldId="911"/>
            <ac:spMk id="2" creationId="{AB5915BF-2BE2-631B-D6DB-29D39640BF00}"/>
          </ac:spMkLst>
        </pc:spChg>
        <pc:spChg chg="mod">
          <ac:chgData name="Ismael Peña-López" userId="ad50cde2fbdf5e5c" providerId="LiveId" clId="{2E102E31-1929-4549-8CAB-FDD082DD0210}" dt="2025-05-05T16:58:19.831" v="975" actId="20577"/>
          <ac:spMkLst>
            <pc:docMk/>
            <pc:sldMk cId="3514859985" sldId="911"/>
            <ac:spMk id="4" creationId="{57D87DF7-E025-0722-D1AF-3F4D7B2039E5}"/>
          </ac:spMkLst>
        </pc:spChg>
        <pc:spChg chg="mod">
          <ac:chgData name="Ismael Peña-López" userId="ad50cde2fbdf5e5c" providerId="LiveId" clId="{2E102E31-1929-4549-8CAB-FDD082DD0210}" dt="2025-05-05T16:57:17.543" v="886" actId="207"/>
          <ac:spMkLst>
            <pc:docMk/>
            <pc:sldMk cId="3514859985" sldId="911"/>
            <ac:spMk id="5" creationId="{AE9C6DE5-4367-9842-DE5B-923EB83DF067}"/>
          </ac:spMkLst>
        </pc:spChg>
        <pc:spChg chg="mod">
          <ac:chgData name="Ismael Peña-López" userId="ad50cde2fbdf5e5c" providerId="LiveId" clId="{2E102E31-1929-4549-8CAB-FDD082DD0210}" dt="2025-05-05T20:11:51.967" v="3638" actId="948"/>
          <ac:spMkLst>
            <pc:docMk/>
            <pc:sldMk cId="3514859985" sldId="911"/>
            <ac:spMk id="7" creationId="{BFCB688C-3105-EBE3-5282-105A93B7CFDD}"/>
          </ac:spMkLst>
        </pc:spChg>
        <pc:spChg chg="mod">
          <ac:chgData name="Ismael Peña-López" userId="ad50cde2fbdf5e5c" providerId="LiveId" clId="{2E102E31-1929-4549-8CAB-FDD082DD0210}" dt="2025-05-05T16:58:26.369" v="977"/>
          <ac:spMkLst>
            <pc:docMk/>
            <pc:sldMk cId="3514859985" sldId="911"/>
            <ac:spMk id="8" creationId="{34493D75-76EA-F077-ACA3-AF5E819F1C29}"/>
          </ac:spMkLst>
        </pc:spChg>
        <pc:spChg chg="add mod">
          <ac:chgData name="Ismael Peña-López" userId="ad50cde2fbdf5e5c" providerId="LiveId" clId="{2E102E31-1929-4549-8CAB-FDD082DD0210}" dt="2025-05-05T16:58:45.050" v="989" actId="1076"/>
          <ac:spMkLst>
            <pc:docMk/>
            <pc:sldMk cId="3514859985" sldId="911"/>
            <ac:spMk id="9" creationId="{BFA39B6C-2A07-914E-1888-1D48FD9817CA}"/>
          </ac:spMkLst>
        </pc:spChg>
        <pc:spChg chg="mod">
          <ac:chgData name="Ismael Peña-López" userId="ad50cde2fbdf5e5c" providerId="LiveId" clId="{2E102E31-1929-4549-8CAB-FDD082DD0210}" dt="2025-05-05T18:01:20.543" v="2481" actId="14100"/>
          <ac:spMkLst>
            <pc:docMk/>
            <pc:sldMk cId="3514859985" sldId="911"/>
            <ac:spMk id="11" creationId="{63A125DF-CDEF-83D5-C199-9D6CF4DB45F0}"/>
          </ac:spMkLst>
        </pc:spChg>
        <pc:spChg chg="mod">
          <ac:chgData name="Ismael Peña-López" userId="ad50cde2fbdf5e5c" providerId="LiveId" clId="{2E102E31-1929-4549-8CAB-FDD082DD0210}" dt="2025-05-05T17:05:40.233" v="1427" actId="1036"/>
          <ac:spMkLst>
            <pc:docMk/>
            <pc:sldMk cId="3514859985" sldId="911"/>
            <ac:spMk id="12" creationId="{DE771A53-46A0-C9A9-DE0B-0ACF1FD7F8A3}"/>
          </ac:spMkLst>
        </pc:spChg>
        <pc:spChg chg="mod">
          <ac:chgData name="Ismael Peña-López" userId="ad50cde2fbdf5e5c" providerId="LiveId" clId="{2E102E31-1929-4549-8CAB-FDD082DD0210}" dt="2025-05-05T18:01:15.801" v="2467" actId="14100"/>
          <ac:spMkLst>
            <pc:docMk/>
            <pc:sldMk cId="3514859985" sldId="911"/>
            <ac:spMk id="14" creationId="{AF3355BE-DEFD-B70B-FD91-4A473C289D81}"/>
          </ac:spMkLst>
        </pc:spChg>
        <pc:spChg chg="mod">
          <ac:chgData name="Ismael Peña-López" userId="ad50cde2fbdf5e5c" providerId="LiveId" clId="{2E102E31-1929-4549-8CAB-FDD082DD0210}" dt="2025-05-05T16:59:09.308" v="1004"/>
          <ac:spMkLst>
            <pc:docMk/>
            <pc:sldMk cId="3514859985" sldId="911"/>
            <ac:spMk id="15" creationId="{024B1CB5-309D-971E-DFD4-D03DE91BB6D1}"/>
          </ac:spMkLst>
        </pc:spChg>
        <pc:spChg chg="mod">
          <ac:chgData name="Ismael Peña-López" userId="ad50cde2fbdf5e5c" providerId="LiveId" clId="{2E102E31-1929-4549-8CAB-FDD082DD0210}" dt="2025-05-05T18:01:41.232" v="2498" actId="14100"/>
          <ac:spMkLst>
            <pc:docMk/>
            <pc:sldMk cId="3514859985" sldId="911"/>
            <ac:spMk id="17" creationId="{9F1F8354-EF40-0F6E-EA56-E08C36B61884}"/>
          </ac:spMkLst>
        </pc:spChg>
        <pc:spChg chg="mod">
          <ac:chgData name="Ismael Peña-López" userId="ad50cde2fbdf5e5c" providerId="LiveId" clId="{2E102E31-1929-4549-8CAB-FDD082DD0210}" dt="2025-05-05T17:05:43.260" v="1428" actId="1036"/>
          <ac:spMkLst>
            <pc:docMk/>
            <pc:sldMk cId="3514859985" sldId="911"/>
            <ac:spMk id="18" creationId="{E2698918-E697-E9A4-2B8F-1A5A9C9EDB54}"/>
          </ac:spMkLst>
        </pc:spChg>
        <pc:spChg chg="mod">
          <ac:chgData name="Ismael Peña-López" userId="ad50cde2fbdf5e5c" providerId="LiveId" clId="{2E102E31-1929-4549-8CAB-FDD082DD0210}" dt="2025-05-05T17:05:29.580" v="1422"/>
          <ac:spMkLst>
            <pc:docMk/>
            <pc:sldMk cId="3514859985" sldId="911"/>
            <ac:spMk id="20" creationId="{7DC6690D-6E9B-9691-48ED-E3F31FC9AFE9}"/>
          </ac:spMkLst>
        </pc:spChg>
        <pc:spChg chg="mod">
          <ac:chgData name="Ismael Peña-López" userId="ad50cde2fbdf5e5c" providerId="LiveId" clId="{2E102E31-1929-4549-8CAB-FDD082DD0210}" dt="2025-05-05T17:05:29.580" v="1422"/>
          <ac:spMkLst>
            <pc:docMk/>
            <pc:sldMk cId="3514859985" sldId="911"/>
            <ac:spMk id="21" creationId="{EB2546D1-8CC1-B638-8068-4DF029B4E926}"/>
          </ac:spMkLst>
        </pc:spChg>
        <pc:grpChg chg="add del mod">
          <ac:chgData name="Ismael Peña-López" userId="ad50cde2fbdf5e5c" providerId="LiveId" clId="{2E102E31-1929-4549-8CAB-FDD082DD0210}" dt="2025-05-05T16:59:52.101" v="1030" actId="478"/>
          <ac:grpSpMkLst>
            <pc:docMk/>
            <pc:sldMk cId="3514859985" sldId="911"/>
            <ac:grpSpMk id="3" creationId="{26860290-E7AD-1FF9-3E08-F8FA079DBC29}"/>
          </ac:grpSpMkLst>
        </pc:grpChg>
        <pc:grpChg chg="add mod">
          <ac:chgData name="Ismael Peña-López" userId="ad50cde2fbdf5e5c" providerId="LiveId" clId="{2E102E31-1929-4549-8CAB-FDD082DD0210}" dt="2025-05-05T18:01:51.674" v="2503" actId="552"/>
          <ac:grpSpMkLst>
            <pc:docMk/>
            <pc:sldMk cId="3514859985" sldId="911"/>
            <ac:grpSpMk id="6" creationId="{2475D263-47EF-FAF3-1247-6D6F01DE5EB1}"/>
          </ac:grpSpMkLst>
        </pc:grpChg>
        <pc:grpChg chg="add mod">
          <ac:chgData name="Ismael Peña-López" userId="ad50cde2fbdf5e5c" providerId="LiveId" clId="{2E102E31-1929-4549-8CAB-FDD082DD0210}" dt="2025-05-05T18:01:51.674" v="2503" actId="552"/>
          <ac:grpSpMkLst>
            <pc:docMk/>
            <pc:sldMk cId="3514859985" sldId="911"/>
            <ac:grpSpMk id="10" creationId="{EE5074D0-0D81-9D55-7DBB-22025C05B5C7}"/>
          </ac:grpSpMkLst>
        </pc:grpChg>
        <pc:grpChg chg="add del mod">
          <ac:chgData name="Ismael Peña-López" userId="ad50cde2fbdf5e5c" providerId="LiveId" clId="{2E102E31-1929-4549-8CAB-FDD082DD0210}" dt="2025-05-05T18:01:46.228" v="2502" actId="1037"/>
          <ac:grpSpMkLst>
            <pc:docMk/>
            <pc:sldMk cId="3514859985" sldId="911"/>
            <ac:grpSpMk id="13" creationId="{C6B33E8B-2978-A4C0-D553-B0EA0F118123}"/>
          </ac:grpSpMkLst>
        </pc:grpChg>
        <pc:grpChg chg="add mod">
          <ac:chgData name="Ismael Peña-López" userId="ad50cde2fbdf5e5c" providerId="LiveId" clId="{2E102E31-1929-4549-8CAB-FDD082DD0210}" dt="2025-05-05T17:51:40.599" v="1866" actId="1036"/>
          <ac:grpSpMkLst>
            <pc:docMk/>
            <pc:sldMk cId="3514859985" sldId="911"/>
            <ac:grpSpMk id="16" creationId="{367BCA1F-BF99-EA8B-3ACD-BA01A580E59D}"/>
          </ac:grpSpMkLst>
        </pc:grpChg>
        <pc:grpChg chg="add mod">
          <ac:chgData name="Ismael Peña-López" userId="ad50cde2fbdf5e5c" providerId="LiveId" clId="{2E102E31-1929-4549-8CAB-FDD082DD0210}" dt="2025-05-05T17:05:29.580" v="1422"/>
          <ac:grpSpMkLst>
            <pc:docMk/>
            <pc:sldMk cId="3514859985" sldId="911"/>
            <ac:grpSpMk id="19" creationId="{DE7E29AE-B7E7-57E0-CACC-502D6640CDE4}"/>
          </ac:grpSpMkLst>
        </pc:grpChg>
      </pc:sldChg>
      <pc:sldChg chg="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2838258416" sldId="914"/>
        </pc:sldMkLst>
      </pc:sldChg>
      <pc:sldChg chg="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2968694435" sldId="915"/>
        </pc:sldMkLst>
      </pc:sldChg>
      <pc:sldChg chg="modSp mod">
        <pc:chgData name="Ismael Peña-López" userId="ad50cde2fbdf5e5c" providerId="LiveId" clId="{2E102E31-1929-4549-8CAB-FDD082DD0210}" dt="2025-05-05T19:51:16.163" v="3453"/>
        <pc:sldMkLst>
          <pc:docMk/>
          <pc:sldMk cId="2850250913" sldId="917"/>
        </pc:sldMkLst>
        <pc:graphicFrameChg chg="modGraphic">
          <ac:chgData name="Ismael Peña-López" userId="ad50cde2fbdf5e5c" providerId="LiveId" clId="{2E102E31-1929-4549-8CAB-FDD082DD0210}" dt="2025-05-05T19:51:16.163" v="3453"/>
          <ac:graphicFrameMkLst>
            <pc:docMk/>
            <pc:sldMk cId="2850250913" sldId="917"/>
            <ac:graphicFrameMk id="2" creationId="{98934F24-2470-7901-8E4D-253AAF5A6C0E}"/>
          </ac:graphicFrameMkLst>
        </pc:graphicFrameChg>
      </pc:sldChg>
      <pc:sldChg chg="modSp mod">
        <pc:chgData name="Ismael Peña-López" userId="ad50cde2fbdf5e5c" providerId="LiveId" clId="{2E102E31-1929-4549-8CAB-FDD082DD0210}" dt="2025-05-05T16:51:21.912" v="705" actId="20577"/>
        <pc:sldMkLst>
          <pc:docMk/>
          <pc:sldMk cId="0" sldId="918"/>
        </pc:sldMkLst>
        <pc:spChg chg="mod">
          <ac:chgData name="Ismael Peña-López" userId="ad50cde2fbdf5e5c" providerId="LiveId" clId="{2E102E31-1929-4549-8CAB-FDD082DD0210}" dt="2025-05-05T16:51:21.912" v="705" actId="20577"/>
          <ac:spMkLst>
            <pc:docMk/>
            <pc:sldMk cId="0" sldId="918"/>
            <ac:spMk id="3" creationId="{1CA67905-8140-6155-17D7-42BB337B3AD8}"/>
          </ac:spMkLst>
        </pc:spChg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745817301" sldId="925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2432121057" sldId="926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329179785" sldId="927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532469441" sldId="928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2232424085" sldId="929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127933976" sldId="930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556026170" sldId="931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4181622866" sldId="932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949422741" sldId="933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03533451" sldId="93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88392656" sldId="93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87242736" sldId="93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33538597" sldId="93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400033996" sldId="93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097463709" sldId="93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550180299" sldId="94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7969236" sldId="94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50876257" sldId="949"/>
        </pc:sldMkLst>
      </pc:sldChg>
      <pc:sldChg chg="modSp mod">
        <pc:chgData name="Ismael Peña-López" userId="ad50cde2fbdf5e5c" providerId="LiveId" clId="{2E102E31-1929-4549-8CAB-FDD082DD0210}" dt="2025-05-05T19:48:02.731" v="3451"/>
        <pc:sldMkLst>
          <pc:docMk/>
          <pc:sldMk cId="3507991296" sldId="953"/>
        </pc:sldMkLst>
        <pc:spChg chg="mod">
          <ac:chgData name="Ismael Peña-López" userId="ad50cde2fbdf5e5c" providerId="LiveId" clId="{2E102E31-1929-4549-8CAB-FDD082DD0210}" dt="2025-05-05T16:53:27.182" v="831"/>
          <ac:spMkLst>
            <pc:docMk/>
            <pc:sldMk cId="3507991296" sldId="953"/>
            <ac:spMk id="8194" creationId="{714F5E95-E290-FCDD-CD9D-76F0B5EFCF8A}"/>
          </ac:spMkLst>
        </pc:spChg>
        <pc:graphicFrameChg chg="mod">
          <ac:chgData name="Ismael Peña-López" userId="ad50cde2fbdf5e5c" providerId="LiveId" clId="{2E102E31-1929-4549-8CAB-FDD082DD0210}" dt="2025-05-05T19:48:02.731" v="3451"/>
          <ac:graphicFrameMkLst>
            <pc:docMk/>
            <pc:sldMk cId="3507991296" sldId="953"/>
            <ac:graphicFrameMk id="5" creationId="{AAB5CF67-8AE3-DB0B-0E60-1303A4779D23}"/>
          </ac:graphicFrameMkLst>
        </pc:graphicFrameChg>
      </pc:sldChg>
      <pc:sldChg chg="del">
        <pc:chgData name="Ismael Peña-López" userId="ad50cde2fbdf5e5c" providerId="LiveId" clId="{2E102E31-1929-4549-8CAB-FDD082DD0210}" dt="2025-05-05T20:21:27.844" v="3670" actId="47"/>
        <pc:sldMkLst>
          <pc:docMk/>
          <pc:sldMk cId="396109438" sldId="955"/>
        </pc:sldMkLst>
      </pc:sldChg>
      <pc:sldChg chg="modSp mod">
        <pc:chgData name="Ismael Peña-López" userId="ad50cde2fbdf5e5c" providerId="LiveId" clId="{2E102E31-1929-4549-8CAB-FDD082DD0210}" dt="2025-05-05T19:51:10.860" v="3452"/>
        <pc:sldMkLst>
          <pc:docMk/>
          <pc:sldMk cId="931793633" sldId="956"/>
        </pc:sldMkLst>
        <pc:graphicFrameChg chg="modGraphic">
          <ac:chgData name="Ismael Peña-López" userId="ad50cde2fbdf5e5c" providerId="LiveId" clId="{2E102E31-1929-4549-8CAB-FDD082DD0210}" dt="2025-05-05T19:51:10.860" v="3452"/>
          <ac:graphicFrameMkLst>
            <pc:docMk/>
            <pc:sldMk cId="931793633" sldId="956"/>
            <ac:graphicFrameMk id="2" creationId="{F73D9B59-2D00-CC89-8C41-528FA8EE4429}"/>
          </ac:graphicFrameMkLst>
        </pc:graphicFrameChg>
      </pc:sldChg>
      <pc:sldChg chg="modSp mod">
        <pc:chgData name="Ismael Peña-López" userId="ad50cde2fbdf5e5c" providerId="LiveId" clId="{2E102E31-1929-4549-8CAB-FDD082DD0210}" dt="2025-05-05T19:47:59.301" v="3450" actId="20577"/>
        <pc:sldMkLst>
          <pc:docMk/>
          <pc:sldMk cId="384888216" sldId="958"/>
        </pc:sldMkLst>
        <pc:spChg chg="mod">
          <ac:chgData name="Ismael Peña-López" userId="ad50cde2fbdf5e5c" providerId="LiveId" clId="{2E102E31-1929-4549-8CAB-FDD082DD0210}" dt="2025-05-05T16:52:32.519" v="773" actId="20577"/>
          <ac:spMkLst>
            <pc:docMk/>
            <pc:sldMk cId="384888216" sldId="958"/>
            <ac:spMk id="8194" creationId="{4C3CFD6A-158B-20C2-0D8A-D9CF1841F202}"/>
          </ac:spMkLst>
        </pc:spChg>
        <pc:graphicFrameChg chg="modGraphic">
          <ac:chgData name="Ismael Peña-López" userId="ad50cde2fbdf5e5c" providerId="LiveId" clId="{2E102E31-1929-4549-8CAB-FDD082DD0210}" dt="2025-05-05T19:47:59.301" v="3450" actId="20577"/>
          <ac:graphicFrameMkLst>
            <pc:docMk/>
            <pc:sldMk cId="384888216" sldId="958"/>
            <ac:graphicFrameMk id="5" creationId="{D8020501-BC0E-6D60-859A-21B2E4A5AAB1}"/>
          </ac:graphicFrameMkLst>
        </pc:graphicFrameChg>
      </pc:sldChg>
      <pc:sldChg chg="modSp mod">
        <pc:chgData name="Ismael Peña-López" userId="ad50cde2fbdf5e5c" providerId="LiveId" clId="{2E102E31-1929-4549-8CAB-FDD082DD0210}" dt="2025-05-05T18:32:33.341" v="3206" actId="6549"/>
        <pc:sldMkLst>
          <pc:docMk/>
          <pc:sldMk cId="3125640331" sldId="959"/>
        </pc:sldMkLst>
        <pc:spChg chg="mod">
          <ac:chgData name="Ismael Peña-López" userId="ad50cde2fbdf5e5c" providerId="LiveId" clId="{2E102E31-1929-4549-8CAB-FDD082DD0210}" dt="2025-05-05T18:32:33.341" v="3206" actId="6549"/>
          <ac:spMkLst>
            <pc:docMk/>
            <pc:sldMk cId="3125640331" sldId="959"/>
            <ac:spMk id="8194" creationId="{5EC656BE-FE57-BD17-71B6-73558FA77CE6}"/>
          </ac:spMkLst>
        </pc:spChg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994247213" sldId="960"/>
        </pc:sldMkLst>
      </pc:sldChg>
      <pc:sldChg chg="del">
        <pc:chgData name="Ismael Peña-López" userId="ad50cde2fbdf5e5c" providerId="LiveId" clId="{2E102E31-1929-4549-8CAB-FDD082DD0210}" dt="2025-05-04T07:32:51.003" v="107" actId="47"/>
        <pc:sldMkLst>
          <pc:docMk/>
          <pc:sldMk cId="4182541220" sldId="961"/>
        </pc:sldMkLst>
      </pc:sldChg>
      <pc:sldChg chg="modSp mod">
        <pc:chgData name="Ismael Peña-López" userId="ad50cde2fbdf5e5c" providerId="LiveId" clId="{2E102E31-1929-4549-8CAB-FDD082DD0210}" dt="2025-05-05T16:56:10.633" v="882" actId="20577"/>
        <pc:sldMkLst>
          <pc:docMk/>
          <pc:sldMk cId="2932082384" sldId="962"/>
        </pc:sldMkLst>
        <pc:spChg chg="mod">
          <ac:chgData name="Ismael Peña-López" userId="ad50cde2fbdf5e5c" providerId="LiveId" clId="{2E102E31-1929-4549-8CAB-FDD082DD0210}" dt="2025-05-05T16:56:10.633" v="882" actId="20577"/>
          <ac:spMkLst>
            <pc:docMk/>
            <pc:sldMk cId="2932082384" sldId="962"/>
            <ac:spMk id="4" creationId="{22849210-69F3-BAC0-6582-A39EFAB2A87B}"/>
          </ac:spMkLst>
        </pc:spChg>
      </pc:sldChg>
      <pc:sldChg chg="modSp del mod">
        <pc:chgData name="Ismael Peña-López" userId="ad50cde2fbdf5e5c" providerId="LiveId" clId="{2E102E31-1929-4549-8CAB-FDD082DD0210}" dt="2025-05-05T16:29:13.385" v="426" actId="47"/>
        <pc:sldMkLst>
          <pc:docMk/>
          <pc:sldMk cId="3687009257" sldId="963"/>
        </pc:sldMkLst>
        <pc:spChg chg="mod">
          <ac:chgData name="Ismael Peña-López" userId="ad50cde2fbdf5e5c" providerId="LiveId" clId="{2E102E31-1929-4549-8CAB-FDD082DD0210}" dt="2025-05-05T16:28:25.567" v="418" actId="20577"/>
          <ac:spMkLst>
            <pc:docMk/>
            <pc:sldMk cId="3687009257" sldId="963"/>
            <ac:spMk id="3" creationId="{3C37BC79-FB06-6691-68BF-0CF7E4C347BD}"/>
          </ac:spMkLst>
        </pc:sp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013824597" sldId="96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554624387" sldId="96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32370316" sldId="966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739785727" sldId="96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464351939" sldId="96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578343492" sldId="97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631881285" sldId="97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541493103" sldId="972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551440258" sldId="973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76974679" sldId="97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737673467" sldId="975"/>
        </pc:sldMkLst>
      </pc:sldChg>
      <pc:sldChg chg="addSp delSp modSp 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2954705609" sldId="976"/>
        </pc:sldMkLst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4" creationId="{BF42A163-34D5-5BEF-2126-DC916EC3622E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5" creationId="{21DA84BB-9E04-1392-18EA-D3B5BBAAC4DA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7" creationId="{D7132F9D-27AA-AE64-BEF5-842C292ED45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8" creationId="{8470B107-3B67-D18D-5030-131262E3F519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0" creationId="{D2FB9F3B-8F5B-0375-50C5-0C4469B37FB3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1" creationId="{872462EF-B7ED-7F36-A3CE-BC8A203687F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3" creationId="{9AC63CB8-8377-814C-9DD8-2018771BD72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4" creationId="{37F19575-B048-E92E-FEC7-B55E4DD9F0DB}"/>
          </ac:spMkLst>
        </pc:spChg>
        <pc:grpChg chg="add del mod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3" creationId="{C483A390-DF8E-0830-0AE0-019EBC541E6B}"/>
          </ac:grpSpMkLst>
        </pc:grpChg>
        <pc:grpChg chg="add del mod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6" creationId="{875283F9-C129-1BE1-0C0E-E648996201AD}"/>
          </ac:grpSpMkLst>
        </pc:grpChg>
        <pc:grpChg chg="del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9" creationId="{41381BBE-40E7-032D-5D4C-8BD07F108353}"/>
          </ac:grpSpMkLst>
        </pc:grpChg>
        <pc:grpChg chg="del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12" creationId="{96DF82DF-99E1-82F3-6C6D-D2896196C975}"/>
          </ac:grpSpMkLst>
        </pc:grpChg>
      </pc:sldChg>
      <pc:sldChg chg="addSp delSp modSp 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3858684433" sldId="977"/>
        </pc:sldMkLst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4" creationId="{CE14FFE6-7BC3-F340-DC6E-D82852448A48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5" creationId="{DC124701-1D83-2CCB-2352-00B3C7B481A7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7" creationId="{F4F674A5-342E-30BC-670B-436C1B428CA9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8" creationId="{54975049-273D-7B3E-F49C-2795E87EB491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0" creationId="{41A32FCC-E9A5-E8DA-1114-C1249DED1F26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1" creationId="{D5D0D432-2446-5238-72A2-5497F1534253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3" creationId="{82EE4331-F38F-6B65-6FF0-00553297EED5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4" creationId="{5324EC8D-BE50-9507-D6B2-3400E985F8E2}"/>
          </ac:spMkLst>
        </pc:spChg>
        <pc:grpChg chg="add del mod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3" creationId="{691DB842-79F6-AD56-2FF1-AD02AF01C092}"/>
          </ac:grpSpMkLst>
        </pc:grpChg>
        <pc:grpChg chg="del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6" creationId="{45BA89C8-4904-B4EB-D993-B08F9B253536}"/>
          </ac:grpSpMkLst>
        </pc:grpChg>
        <pc:grpChg chg="del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9" creationId="{3B5C4D15-D417-28E7-2B1D-27D75578BE74}"/>
          </ac:grpSpMkLst>
        </pc:grpChg>
        <pc:grpChg chg="add del mod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12" creationId="{AF966E82-F15B-CA0A-5F37-0AA7EB486202}"/>
          </ac:grpSpMkLst>
        </pc:grpChg>
      </pc:sldChg>
      <pc:sldChg chg="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596508922" sldId="978"/>
        </pc:sldMkLst>
      </pc:sldChg>
      <pc:sldChg chg="addSp delSp modSp 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4223133762" sldId="979"/>
        </pc:sldMkLst>
        <pc:spChg chg="mod">
          <ac:chgData name="Ismael Peña-López" userId="ad50cde2fbdf5e5c" providerId="LiveId" clId="{2E102E31-1929-4549-8CAB-FDD082DD0210}" dt="2025-05-05T17:09:31.387" v="1446" actId="20577"/>
          <ac:spMkLst>
            <pc:docMk/>
            <pc:sldMk cId="4223133762" sldId="979"/>
            <ac:spMk id="3" creationId="{703997BF-6DEB-ECEE-DC56-B1129C364A8F}"/>
          </ac:spMkLst>
        </pc:spChg>
        <pc:spChg chg="mod">
          <ac:chgData name="Ismael Peña-López" userId="ad50cde2fbdf5e5c" providerId="LiveId" clId="{2E102E31-1929-4549-8CAB-FDD082DD0210}" dt="2025-05-05T17:09:22.567" v="1442" actId="20577"/>
          <ac:spMkLst>
            <pc:docMk/>
            <pc:sldMk cId="4223133762" sldId="979"/>
            <ac:spMk id="4" creationId="{4F91A9AC-1A56-717A-F20D-5D60E9A251EB}"/>
          </ac:spMkLst>
        </pc:spChg>
        <pc:spChg chg="mod">
          <ac:chgData name="Ismael Peña-López" userId="ad50cde2fbdf5e5c" providerId="LiveId" clId="{2E102E31-1929-4549-8CAB-FDD082DD0210}" dt="2025-05-05T17:09:39.273" v="1448"/>
          <ac:spMkLst>
            <pc:docMk/>
            <pc:sldMk cId="4223133762" sldId="979"/>
            <ac:spMk id="6" creationId="{8E9F8BF3-BFF4-53E9-1BEF-E8A262785F54}"/>
          </ac:spMkLst>
        </pc:spChg>
        <pc:spChg chg="mod">
          <ac:chgData name="Ismael Peña-López" userId="ad50cde2fbdf5e5c" providerId="LiveId" clId="{2E102E31-1929-4549-8CAB-FDD082DD0210}" dt="2025-05-05T17:09:44.297" v="1450" actId="20577"/>
          <ac:spMkLst>
            <pc:docMk/>
            <pc:sldMk cId="4223133762" sldId="979"/>
            <ac:spMk id="7" creationId="{C23C94AA-44EF-5D79-AFAB-FD15EB1BFC2F}"/>
          </ac:spMkLst>
        </pc:spChg>
        <pc:spChg chg="mod">
          <ac:chgData name="Ismael Peña-López" userId="ad50cde2fbdf5e5c" providerId="LiveId" clId="{2E102E31-1929-4549-8CAB-FDD082DD0210}" dt="2025-05-05T17:09:36.594" v="1447"/>
          <ac:spMkLst>
            <pc:docMk/>
            <pc:sldMk cId="4223133762" sldId="979"/>
            <ac:spMk id="9" creationId="{96814AE6-D2FD-7E29-7F05-7136FCCAF5ED}"/>
          </ac:spMkLst>
        </pc:spChg>
        <pc:spChg chg="mod">
          <ac:chgData name="Ismael Peña-López" userId="ad50cde2fbdf5e5c" providerId="LiveId" clId="{2E102E31-1929-4549-8CAB-FDD082DD0210}" dt="2025-05-05T17:09:46.503" v="1452" actId="20577"/>
          <ac:spMkLst>
            <pc:docMk/>
            <pc:sldMk cId="4223133762" sldId="979"/>
            <ac:spMk id="10" creationId="{2118A808-DF91-1D18-4A43-D4B740DE3878}"/>
          </ac:spMkLst>
        </pc:spChg>
        <pc:spChg chg="mod">
          <ac:chgData name="Ismael Peña-López" userId="ad50cde2fbdf5e5c" providerId="LiveId" clId="{2E102E31-1929-4549-8CAB-FDD082DD0210}" dt="2025-05-05T17:09:42.226" v="1449"/>
          <ac:spMkLst>
            <pc:docMk/>
            <pc:sldMk cId="4223133762" sldId="979"/>
            <ac:spMk id="12" creationId="{8C54AC0E-5D81-2DAA-FB8A-47E058713979}"/>
          </ac:spMkLst>
        </pc:spChg>
        <pc:spChg chg="mod">
          <ac:chgData name="Ismael Peña-López" userId="ad50cde2fbdf5e5c" providerId="LiveId" clId="{2E102E31-1929-4549-8CAB-FDD082DD0210}" dt="2025-05-05T17:09:45.601" v="1451" actId="20577"/>
          <ac:spMkLst>
            <pc:docMk/>
            <pc:sldMk cId="4223133762" sldId="979"/>
            <ac:spMk id="13" creationId="{B6109DD0-13CC-8394-6ED5-B949575FE0DA}"/>
          </ac:spMkLst>
        </pc:spChg>
        <pc:grpChg chg="add 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2" creationId="{7F4B1AB6-0622-5502-271C-92D6E164EB7B}"/>
          </ac:grpSpMkLst>
        </pc:grpChg>
        <pc:grpChg chg="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5" creationId="{5A2307C3-CE71-D6E9-5C91-594D738433C8}"/>
          </ac:grpSpMkLst>
        </pc:grpChg>
        <pc:grpChg chg="add 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8" creationId="{6059717F-2AF4-9DA4-E56A-6A243D5AEA4C}"/>
          </ac:grpSpMkLst>
        </pc:grpChg>
        <pc:grpChg chg="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11" creationId="{D71B2E3B-9C19-69D5-2214-FB72CEA36726}"/>
          </ac:grpSpMkLst>
        </pc:grpChg>
      </pc:sldChg>
      <pc:sldChg chg="addSp delSp modSp new del mod ord">
        <pc:chgData name="Ismael Peña-López" userId="ad50cde2fbdf5e5c" providerId="LiveId" clId="{2E102E31-1929-4549-8CAB-FDD082DD0210}" dt="2025-05-05T20:10:49.701" v="3624" actId="47"/>
        <pc:sldMkLst>
          <pc:docMk/>
          <pc:sldMk cId="470966854" sldId="980"/>
        </pc:sldMkLst>
        <pc:spChg chg="del">
          <ac:chgData name="Ismael Peña-López" userId="ad50cde2fbdf5e5c" providerId="LiveId" clId="{2E102E31-1929-4549-8CAB-FDD082DD0210}" dt="2025-05-05T16:25:32.169" v="403" actId="478"/>
          <ac:spMkLst>
            <pc:docMk/>
            <pc:sldMk cId="470966854" sldId="980"/>
            <ac:spMk id="2" creationId="{C67DA9D6-A476-E4C3-7792-E0D6159608D6}"/>
          </ac:spMkLst>
        </pc:spChg>
        <pc:spChg chg="mod">
          <ac:chgData name="Ismael Peña-López" userId="ad50cde2fbdf5e5c" providerId="LiveId" clId="{2E102E31-1929-4549-8CAB-FDD082DD0210}" dt="2025-05-05T16:25:27.193" v="402" actId="14100"/>
          <ac:spMkLst>
            <pc:docMk/>
            <pc:sldMk cId="470966854" sldId="980"/>
            <ac:spMk id="3" creationId="{1183B702-6F02-8A3F-7F17-5CAD079E3DEB}"/>
          </ac:spMkLst>
        </pc:spChg>
        <pc:spChg chg="add del mod">
          <ac:chgData name="Ismael Peña-López" userId="ad50cde2fbdf5e5c" providerId="LiveId" clId="{2E102E31-1929-4549-8CAB-FDD082DD0210}" dt="2025-05-04T07:17:52.949" v="16" actId="478"/>
          <ac:spMkLst>
            <pc:docMk/>
            <pc:sldMk cId="470966854" sldId="980"/>
            <ac:spMk id="5" creationId="{61EA2D45-3F87-4CA0-DFE7-1030899E915E}"/>
          </ac:spMkLst>
        </pc:spChg>
        <pc:spChg chg="add mod">
          <ac:chgData name="Ismael Peña-López" userId="ad50cde2fbdf5e5c" providerId="LiveId" clId="{2E102E31-1929-4549-8CAB-FDD082DD0210}" dt="2025-05-05T16:41:32.963" v="597" actId="404"/>
          <ac:spMkLst>
            <pc:docMk/>
            <pc:sldMk cId="470966854" sldId="980"/>
            <ac:spMk id="7" creationId="{A9C7ABCE-4A3B-3CF7-6704-42715E3CE716}"/>
          </ac:spMkLst>
        </pc:spChg>
        <pc:picChg chg="add mod">
          <ac:chgData name="Ismael Peña-López" userId="ad50cde2fbdf5e5c" providerId="LiveId" clId="{2E102E31-1929-4549-8CAB-FDD082DD0210}" dt="2025-05-05T16:38:20.909" v="532" actId="14100"/>
          <ac:picMkLst>
            <pc:docMk/>
            <pc:sldMk cId="470966854" sldId="980"/>
            <ac:picMk id="1026" creationId="{98945032-BF53-9367-B39C-B438F5973929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39:05.124" v="542" actId="47"/>
        <pc:sldMkLst>
          <pc:docMk/>
          <pc:sldMk cId="3407677279" sldId="981"/>
        </pc:sldMkLst>
        <pc:spChg chg="add del mod">
          <ac:chgData name="Ismael Peña-López" userId="ad50cde2fbdf5e5c" providerId="LiveId" clId="{2E102E31-1929-4549-8CAB-FDD082DD0210}" dt="2025-05-05T16:38:56.064" v="539" actId="21"/>
          <ac:spMkLst>
            <pc:docMk/>
            <pc:sldMk cId="3407677279" sldId="981"/>
            <ac:spMk id="7" creationId="{4F15E8E1-2B34-2164-805B-0F42402E85E8}"/>
          </ac:spMkLst>
        </pc:spChg>
        <pc:picChg chg="add del">
          <ac:chgData name="Ismael Peña-López" userId="ad50cde2fbdf5e5c" providerId="LiveId" clId="{2E102E31-1929-4549-8CAB-FDD082DD0210}" dt="2025-05-05T16:38:56.064" v="539" actId="21"/>
          <ac:picMkLst>
            <pc:docMk/>
            <pc:sldMk cId="3407677279" sldId="981"/>
            <ac:picMk id="5" creationId="{F14EC117-A54C-5AB7-51BA-6CC98EBAD4B1}"/>
          </ac:picMkLst>
        </pc:picChg>
      </pc:sldChg>
      <pc:sldChg chg="add del">
        <pc:chgData name="Ismael Peña-López" userId="ad50cde2fbdf5e5c" providerId="LiveId" clId="{2E102E31-1929-4549-8CAB-FDD082DD0210}" dt="2025-05-05T16:40:40.710" v="583" actId="47"/>
        <pc:sldMkLst>
          <pc:docMk/>
          <pc:sldMk cId="3880668392" sldId="982"/>
        </pc:sldMkLst>
      </pc:sldChg>
      <pc:sldChg chg="addSp delSp modSp add del mod">
        <pc:chgData name="Ismael Peña-López" userId="ad50cde2fbdf5e5c" providerId="LiveId" clId="{2E102E31-1929-4549-8CAB-FDD082DD0210}" dt="2025-05-05T16:40:11.956" v="569" actId="47"/>
        <pc:sldMkLst>
          <pc:docMk/>
          <pc:sldMk cId="194924290" sldId="983"/>
        </pc:sldMkLst>
        <pc:spChg chg="add del mod">
          <ac:chgData name="Ismael Peña-López" userId="ad50cde2fbdf5e5c" providerId="LiveId" clId="{2E102E31-1929-4549-8CAB-FDD082DD0210}" dt="2025-05-05T16:39:33.356" v="554" actId="21"/>
          <ac:spMkLst>
            <pc:docMk/>
            <pc:sldMk cId="194924290" sldId="983"/>
            <ac:spMk id="7" creationId="{0FB157E1-AA2A-91A5-EB04-49A4B6D47E0C}"/>
          </ac:spMkLst>
        </pc:spChg>
        <pc:spChg chg="add del mod">
          <ac:chgData name="Ismael Peña-López" userId="ad50cde2fbdf5e5c" providerId="LiveId" clId="{2E102E31-1929-4549-8CAB-FDD082DD0210}" dt="2025-05-04T07:26:03.241" v="27" actId="478"/>
          <ac:spMkLst>
            <pc:docMk/>
            <pc:sldMk cId="194924290" sldId="983"/>
            <ac:spMk id="9" creationId="{386D7F14-92F3-9CCE-38CB-FDAFB25D9556}"/>
          </ac:spMkLst>
        </pc:spChg>
        <pc:picChg chg="add del">
          <ac:chgData name="Ismael Peña-López" userId="ad50cde2fbdf5e5c" providerId="LiveId" clId="{2E102E31-1929-4549-8CAB-FDD082DD0210}" dt="2025-05-05T16:39:33.356" v="554" actId="21"/>
          <ac:picMkLst>
            <pc:docMk/>
            <pc:sldMk cId="194924290" sldId="983"/>
            <ac:picMk id="5" creationId="{84C89DFA-A64E-9A2A-3B37-8A0325C89301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40:39.183" v="582" actId="47"/>
        <pc:sldMkLst>
          <pc:docMk/>
          <pc:sldMk cId="1828032201" sldId="984"/>
        </pc:sldMkLst>
        <pc:spChg chg="add del mod">
          <ac:chgData name="Ismael Peña-López" userId="ad50cde2fbdf5e5c" providerId="LiveId" clId="{2E102E31-1929-4549-8CAB-FDD082DD0210}" dt="2025-05-05T16:40:23.130" v="574" actId="21"/>
          <ac:spMkLst>
            <pc:docMk/>
            <pc:sldMk cId="1828032201" sldId="984"/>
            <ac:spMk id="7" creationId="{7D0D7DD3-6FDA-76C5-1ECD-39A75B1043F5}"/>
          </ac:spMkLst>
        </pc:spChg>
        <pc:picChg chg="add del">
          <ac:chgData name="Ismael Peña-López" userId="ad50cde2fbdf5e5c" providerId="LiveId" clId="{2E102E31-1929-4549-8CAB-FDD082DD0210}" dt="2025-05-05T16:40:23.130" v="574" actId="21"/>
          <ac:picMkLst>
            <pc:docMk/>
            <pc:sldMk cId="1828032201" sldId="984"/>
            <ac:picMk id="5" creationId="{FEC1C0B6-27B7-6178-3E42-E0C604105077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40:11.956" v="569" actId="47"/>
        <pc:sldMkLst>
          <pc:docMk/>
          <pc:sldMk cId="3943524779" sldId="985"/>
        </pc:sldMkLst>
        <pc:spChg chg="add mod">
          <ac:chgData name="Ismael Peña-López" userId="ad50cde2fbdf5e5c" providerId="LiveId" clId="{2E102E31-1929-4549-8CAB-FDD082DD0210}" dt="2025-05-05T16:39:50.469" v="562"/>
          <ac:spMkLst>
            <pc:docMk/>
            <pc:sldMk cId="3943524779" sldId="985"/>
            <ac:spMk id="4" creationId="{840FDB10-8418-B0F8-D47C-82D9F2A2D9B3}"/>
          </ac:spMkLst>
        </pc:spChg>
        <pc:spChg chg="del">
          <ac:chgData name="Ismael Peña-López" userId="ad50cde2fbdf5e5c" providerId="LiveId" clId="{2E102E31-1929-4549-8CAB-FDD082DD0210}" dt="2025-05-05T16:39:16.027" v="548" actId="21"/>
          <ac:spMkLst>
            <pc:docMk/>
            <pc:sldMk cId="3943524779" sldId="985"/>
            <ac:spMk id="7" creationId="{0D4DF2EB-4CDD-60AC-B73B-84FFB722FF33}"/>
          </ac:spMkLst>
        </pc:spChg>
        <pc:picChg chg="del">
          <ac:chgData name="Ismael Peña-López" userId="ad50cde2fbdf5e5c" providerId="LiveId" clId="{2E102E31-1929-4549-8CAB-FDD082DD0210}" dt="2025-05-04T07:24:03.284" v="20" actId="478"/>
          <ac:picMkLst>
            <pc:docMk/>
            <pc:sldMk cId="3943524779" sldId="985"/>
            <ac:picMk id="5" creationId="{32765191-26E3-A0D0-8237-E30178A11BF8}"/>
          </ac:picMkLst>
        </pc:picChg>
        <pc:picChg chg="add del">
          <ac:chgData name="Ismael Peña-López" userId="ad50cde2fbdf5e5c" providerId="LiveId" clId="{2E102E31-1929-4549-8CAB-FDD082DD0210}" dt="2025-05-05T16:39:16.027" v="548" actId="21"/>
          <ac:picMkLst>
            <pc:docMk/>
            <pc:sldMk cId="3943524779" sldId="985"/>
            <ac:picMk id="6" creationId="{A29F4584-F14E-8970-1660-F244D8F4FCC7}"/>
          </ac:picMkLst>
        </pc:picChg>
      </pc:sldChg>
      <pc:sldChg chg="addSp delSp add del mod">
        <pc:chgData name="Ismael Peña-López" userId="ad50cde2fbdf5e5c" providerId="LiveId" clId="{2E102E31-1929-4549-8CAB-FDD082DD0210}" dt="2025-05-05T16:40:19.788" v="573" actId="47"/>
        <pc:sldMkLst>
          <pc:docMk/>
          <pc:sldMk cId="1506411538" sldId="986"/>
        </pc:sldMkLst>
        <pc:picChg chg="del">
          <ac:chgData name="Ismael Peña-López" userId="ad50cde2fbdf5e5c" providerId="LiveId" clId="{2E102E31-1929-4549-8CAB-FDD082DD0210}" dt="2025-05-04T07:26:06.500" v="29" actId="478"/>
          <ac:picMkLst>
            <pc:docMk/>
            <pc:sldMk cId="1506411538" sldId="986"/>
            <ac:picMk id="5" creationId="{BF602599-F108-4B95-D1DC-C258F75D90D3}"/>
          </ac:picMkLst>
        </pc:picChg>
        <pc:picChg chg="add del">
          <ac:chgData name="Ismael Peña-López" userId="ad50cde2fbdf5e5c" providerId="LiveId" clId="{2E102E31-1929-4549-8CAB-FDD082DD0210}" dt="2025-05-05T16:40:16.203" v="571" actId="21"/>
          <ac:picMkLst>
            <pc:docMk/>
            <pc:sldMk cId="1506411538" sldId="986"/>
            <ac:picMk id="6" creationId="{E372DEB1-5E65-AF99-6081-28229DA7FB92}"/>
          </ac:picMkLst>
        </pc:picChg>
      </pc:sldChg>
      <pc:sldChg chg="modSp add mod">
        <pc:chgData name="Ismael Peña-López" userId="ad50cde2fbdf5e5c" providerId="LiveId" clId="{2E102E31-1929-4549-8CAB-FDD082DD0210}" dt="2025-05-05T16:24:42.138" v="362" actId="20577"/>
        <pc:sldMkLst>
          <pc:docMk/>
          <pc:sldMk cId="3747172714" sldId="987"/>
        </pc:sldMkLst>
        <pc:spChg chg="mod">
          <ac:chgData name="Ismael Peña-López" userId="ad50cde2fbdf5e5c" providerId="LiveId" clId="{2E102E31-1929-4549-8CAB-FDD082DD0210}" dt="2025-05-05T16:24:42.138" v="362" actId="20577"/>
          <ac:spMkLst>
            <pc:docMk/>
            <pc:sldMk cId="3747172714" sldId="987"/>
            <ac:spMk id="3" creationId="{EEE0744D-B51B-A475-1085-A2BE925FCA5D}"/>
          </ac:spMkLst>
        </pc:spChg>
      </pc:sldChg>
      <pc:sldChg chg="modSp add del mod">
        <pc:chgData name="Ismael Peña-López" userId="ad50cde2fbdf5e5c" providerId="LiveId" clId="{2E102E31-1929-4549-8CAB-FDD082DD0210}" dt="2025-05-05T16:32:39.457" v="469" actId="47"/>
        <pc:sldMkLst>
          <pc:docMk/>
          <pc:sldMk cId="1845147325" sldId="988"/>
        </pc:sldMkLst>
        <pc:spChg chg="mod">
          <ac:chgData name="Ismael Peña-López" userId="ad50cde2fbdf5e5c" providerId="LiveId" clId="{2E102E31-1929-4549-8CAB-FDD082DD0210}" dt="2025-05-05T16:31:12.666" v="456" actId="20577"/>
          <ac:spMkLst>
            <pc:docMk/>
            <pc:sldMk cId="1845147325" sldId="988"/>
            <ac:spMk id="8194" creationId="{A6875E43-9569-DB83-F3D6-391DD54CBBCC}"/>
          </ac:spMkLst>
        </pc:spChg>
      </pc:sldChg>
      <pc:sldChg chg="modSp add mod">
        <pc:chgData name="Ismael Peña-López" userId="ad50cde2fbdf5e5c" providerId="LiveId" clId="{2E102E31-1929-4549-8CAB-FDD082DD0210}" dt="2025-05-05T16:32:54.650" v="474" actId="20577"/>
        <pc:sldMkLst>
          <pc:docMk/>
          <pc:sldMk cId="1905422293" sldId="989"/>
        </pc:sldMkLst>
        <pc:spChg chg="mod">
          <ac:chgData name="Ismael Peña-López" userId="ad50cde2fbdf5e5c" providerId="LiveId" clId="{2E102E31-1929-4549-8CAB-FDD082DD0210}" dt="2025-05-05T16:32:52.297" v="473" actId="6549"/>
          <ac:spMkLst>
            <pc:docMk/>
            <pc:sldMk cId="1905422293" sldId="989"/>
            <ac:spMk id="3" creationId="{3EE49C1B-5C5C-9C0C-3F0E-B3C175FB6703}"/>
          </ac:spMkLst>
        </pc:spChg>
        <pc:spChg chg="mod">
          <ac:chgData name="Ismael Peña-López" userId="ad50cde2fbdf5e5c" providerId="LiveId" clId="{2E102E31-1929-4549-8CAB-FDD082DD0210}" dt="2025-05-05T16:32:54.650" v="474" actId="20577"/>
          <ac:spMkLst>
            <pc:docMk/>
            <pc:sldMk cId="1905422293" sldId="989"/>
            <ac:spMk id="8194" creationId="{0ADD7E18-C97B-0030-0513-5A7979872EC6}"/>
          </ac:spMkLst>
        </pc:spChg>
      </pc:sldChg>
      <pc:sldChg chg="addSp delSp modSp add mod">
        <pc:chgData name="Ismael Peña-López" userId="ad50cde2fbdf5e5c" providerId="LiveId" clId="{2E102E31-1929-4549-8CAB-FDD082DD0210}" dt="2025-05-05T16:42:25.248" v="667" actId="20577"/>
        <pc:sldMkLst>
          <pc:docMk/>
          <pc:sldMk cId="159052023" sldId="990"/>
        </pc:sldMkLst>
        <pc:spChg chg="add mod">
          <ac:chgData name="Ismael Peña-López" userId="ad50cde2fbdf5e5c" providerId="LiveId" clId="{2E102E31-1929-4549-8CAB-FDD082DD0210}" dt="2025-05-05T16:41:57.160" v="608" actId="1035"/>
          <ac:spMkLst>
            <pc:docMk/>
            <pc:sldMk cId="159052023" sldId="990"/>
            <ac:spMk id="2" creationId="{4F15E8E1-2B34-2164-805B-0F42402E85E8}"/>
          </ac:spMkLst>
        </pc:spChg>
        <pc:spChg chg="mod">
          <ac:chgData name="Ismael Peña-López" userId="ad50cde2fbdf5e5c" providerId="LiveId" clId="{2E102E31-1929-4549-8CAB-FDD082DD0210}" dt="2025-05-05T16:42:25.248" v="667" actId="20577"/>
          <ac:spMkLst>
            <pc:docMk/>
            <pc:sldMk cId="159052023" sldId="990"/>
            <ac:spMk id="3" creationId="{71813589-BAC3-0B76-05A7-2F00155FE29D}"/>
          </ac:spMkLst>
        </pc:spChg>
        <pc:spChg chg="del">
          <ac:chgData name="Ismael Peña-López" userId="ad50cde2fbdf5e5c" providerId="LiveId" clId="{2E102E31-1929-4549-8CAB-FDD082DD0210}" dt="2025-05-05T16:38:59.385" v="540" actId="478"/>
          <ac:spMkLst>
            <pc:docMk/>
            <pc:sldMk cId="159052023" sldId="990"/>
            <ac:spMk id="7" creationId="{EE70A8B4-9F5B-2CDB-109D-2BFCF031F104}"/>
          </ac:spMkLst>
        </pc:spChg>
        <pc:picChg chg="add mod">
          <ac:chgData name="Ismael Peña-López" userId="ad50cde2fbdf5e5c" providerId="LiveId" clId="{2E102E31-1929-4549-8CAB-FDD082DD0210}" dt="2025-05-05T16:40:59.085" v="586" actId="1076"/>
          <ac:picMkLst>
            <pc:docMk/>
            <pc:sldMk cId="159052023" sldId="990"/>
            <ac:picMk id="5" creationId="{F14EC117-A54C-5AB7-51BA-6CC98EBAD4B1}"/>
          </ac:picMkLst>
        </pc:picChg>
        <pc:picChg chg="del">
          <ac:chgData name="Ismael Peña-López" userId="ad50cde2fbdf5e5c" providerId="LiveId" clId="{2E102E31-1929-4549-8CAB-FDD082DD0210}" dt="2025-05-05T16:38:59.385" v="540" actId="478"/>
          <ac:picMkLst>
            <pc:docMk/>
            <pc:sldMk cId="159052023" sldId="990"/>
            <ac:picMk id="1026" creationId="{3450D8A6-8D84-17A3-8100-EC3052D2B1A4}"/>
          </ac:picMkLst>
        </pc:picChg>
      </pc:sldChg>
      <pc:sldChg chg="addSp delSp modSp add mod">
        <pc:chgData name="Ismael Peña-López" userId="ad50cde2fbdf5e5c" providerId="LiveId" clId="{2E102E31-1929-4549-8CAB-FDD082DD0210}" dt="2025-05-05T16:42:20.921" v="665" actId="20577"/>
        <pc:sldMkLst>
          <pc:docMk/>
          <pc:sldMk cId="3080478613" sldId="991"/>
        </pc:sldMkLst>
        <pc:spChg chg="del">
          <ac:chgData name="Ismael Peña-López" userId="ad50cde2fbdf5e5c" providerId="LiveId" clId="{2E102E31-1929-4549-8CAB-FDD082DD0210}" dt="2025-05-05T16:39:08.921" v="544" actId="478"/>
          <ac:spMkLst>
            <pc:docMk/>
            <pc:sldMk cId="3080478613" sldId="991"/>
            <ac:spMk id="2" creationId="{9C74F461-1653-0C52-BCB5-0AF934929C0E}"/>
          </ac:spMkLst>
        </pc:spChg>
        <pc:spChg chg="mod">
          <ac:chgData name="Ismael Peña-López" userId="ad50cde2fbdf5e5c" providerId="LiveId" clId="{2E102E31-1929-4549-8CAB-FDD082DD0210}" dt="2025-05-05T16:42:20.921" v="665" actId="20577"/>
          <ac:spMkLst>
            <pc:docMk/>
            <pc:sldMk cId="3080478613" sldId="991"/>
            <ac:spMk id="3" creationId="{60C6C926-CDB9-7C08-6043-2845678605EB}"/>
          </ac:spMkLst>
        </pc:spChg>
        <pc:spChg chg="add del mod">
          <ac:chgData name="Ismael Peña-López" userId="ad50cde2fbdf5e5c" providerId="LiveId" clId="{2E102E31-1929-4549-8CAB-FDD082DD0210}" dt="2025-05-05T16:42:02.044" v="609" actId="478"/>
          <ac:spMkLst>
            <pc:docMk/>
            <pc:sldMk cId="3080478613" sldId="991"/>
            <ac:spMk id="4" creationId="{35270D23-213F-500F-81EE-3B241B36368D}"/>
          </ac:spMkLst>
        </pc:spChg>
        <pc:spChg chg="add del mod">
          <ac:chgData name="Ismael Peña-López" userId="ad50cde2fbdf5e5c" providerId="LiveId" clId="{2E102E31-1929-4549-8CAB-FDD082DD0210}" dt="2025-05-05T16:39:29.639" v="553" actId="478"/>
          <ac:spMkLst>
            <pc:docMk/>
            <pc:sldMk cId="3080478613" sldId="991"/>
            <ac:spMk id="7" creationId="{0D4DF2EB-4CDD-60AC-B73B-84FFB722FF33}"/>
          </ac:spMkLst>
        </pc:spChg>
        <pc:spChg chg="add mod">
          <ac:chgData name="Ismael Peña-López" userId="ad50cde2fbdf5e5c" providerId="LiveId" clId="{2E102E31-1929-4549-8CAB-FDD082DD0210}" dt="2025-05-05T16:42:02.467" v="610"/>
          <ac:spMkLst>
            <pc:docMk/>
            <pc:sldMk cId="3080478613" sldId="991"/>
            <ac:spMk id="8" creationId="{F60728E5-78C7-BD18-1994-DB4938B7388E}"/>
          </ac:spMkLst>
        </pc:spChg>
        <pc:picChg chg="del">
          <ac:chgData name="Ismael Peña-López" userId="ad50cde2fbdf5e5c" providerId="LiveId" clId="{2E102E31-1929-4549-8CAB-FDD082DD0210}" dt="2025-05-05T16:39:08.921" v="544" actId="478"/>
          <ac:picMkLst>
            <pc:docMk/>
            <pc:sldMk cId="3080478613" sldId="991"/>
            <ac:picMk id="5" creationId="{E6B3E6FE-F7AF-AB39-885C-6DFE7CF98D34}"/>
          </ac:picMkLst>
        </pc:picChg>
        <pc:picChg chg="add mod">
          <ac:chgData name="Ismael Peña-López" userId="ad50cde2fbdf5e5c" providerId="LiveId" clId="{2E102E31-1929-4549-8CAB-FDD082DD0210}" dt="2025-05-05T16:42:08.270" v="612" actId="1076"/>
          <ac:picMkLst>
            <pc:docMk/>
            <pc:sldMk cId="3080478613" sldId="991"/>
            <ac:picMk id="6" creationId="{A29F4584-F14E-8970-1660-F244D8F4FCC7}"/>
          </ac:picMkLst>
        </pc:picChg>
      </pc:sldChg>
      <pc:sldChg chg="add del">
        <pc:chgData name="Ismael Peña-López" userId="ad50cde2fbdf5e5c" providerId="LiveId" clId="{2E102E31-1929-4549-8CAB-FDD082DD0210}" dt="2025-05-05T16:39:41.874" v="559" actId="47"/>
        <pc:sldMkLst>
          <pc:docMk/>
          <pc:sldMk cId="3376493568" sldId="992"/>
        </pc:sldMkLst>
      </pc:sldChg>
      <pc:sldChg chg="add del">
        <pc:chgData name="Ismael Peña-López" userId="ad50cde2fbdf5e5c" providerId="LiveId" clId="{2E102E31-1929-4549-8CAB-FDD082DD0210}" dt="2025-05-05T16:39:42.531" v="560" actId="47"/>
        <pc:sldMkLst>
          <pc:docMk/>
          <pc:sldMk cId="1979585312" sldId="993"/>
        </pc:sldMkLst>
      </pc:sldChg>
      <pc:sldChg chg="addSp delSp modSp add mod">
        <pc:chgData name="Ismael Peña-López" userId="ad50cde2fbdf5e5c" providerId="LiveId" clId="{2E102E31-1929-4549-8CAB-FDD082DD0210}" dt="2025-05-05T16:42:52.279" v="679" actId="14100"/>
        <pc:sldMkLst>
          <pc:docMk/>
          <pc:sldMk cId="93016149" sldId="994"/>
        </pc:sldMkLst>
        <pc:spChg chg="add mod">
          <ac:chgData name="Ismael Peña-López" userId="ad50cde2fbdf5e5c" providerId="LiveId" clId="{2E102E31-1929-4549-8CAB-FDD082DD0210}" dt="2025-05-05T16:42:52.279" v="679" actId="14100"/>
          <ac:spMkLst>
            <pc:docMk/>
            <pc:sldMk cId="93016149" sldId="994"/>
            <ac:spMk id="2" creationId="{91BC6CBB-6D63-C0AB-72A5-B30D986F0E94}"/>
          </ac:spMkLst>
        </pc:spChg>
        <pc:spChg chg="mod">
          <ac:chgData name="Ismael Peña-López" userId="ad50cde2fbdf5e5c" providerId="LiveId" clId="{2E102E31-1929-4549-8CAB-FDD082DD0210}" dt="2025-05-05T16:42:38.296" v="671" actId="20577"/>
          <ac:spMkLst>
            <pc:docMk/>
            <pc:sldMk cId="93016149" sldId="994"/>
            <ac:spMk id="3" creationId="{0A9CE3A0-358F-212E-6D02-7F02276633A0}"/>
          </ac:spMkLst>
        </pc:spChg>
        <pc:spChg chg="add del mod">
          <ac:chgData name="Ismael Peña-López" userId="ad50cde2fbdf5e5c" providerId="LiveId" clId="{2E102E31-1929-4549-8CAB-FDD082DD0210}" dt="2025-05-05T16:40:02.708" v="566" actId="478"/>
          <ac:spMkLst>
            <pc:docMk/>
            <pc:sldMk cId="93016149" sldId="994"/>
            <ac:spMk id="7" creationId="{0FB157E1-AA2A-91A5-EB04-49A4B6D47E0C}"/>
          </ac:spMkLst>
        </pc:spChg>
        <pc:picChg chg="add mod">
          <ac:chgData name="Ismael Peña-López" userId="ad50cde2fbdf5e5c" providerId="LiveId" clId="{2E102E31-1929-4549-8CAB-FDD082DD0210}" dt="2025-05-05T16:42:35.055" v="670" actId="14100"/>
          <ac:picMkLst>
            <pc:docMk/>
            <pc:sldMk cId="93016149" sldId="994"/>
            <ac:picMk id="5" creationId="{84C89DFA-A64E-9A2A-3B37-8A0325C89301}"/>
          </ac:picMkLst>
        </pc:picChg>
      </pc:sldChg>
      <pc:sldChg chg="addSp delSp modSp add mod">
        <pc:chgData name="Ismael Peña-López" userId="ad50cde2fbdf5e5c" providerId="LiveId" clId="{2E102E31-1929-4549-8CAB-FDD082DD0210}" dt="2025-05-05T16:43:32.022" v="692" actId="1037"/>
        <pc:sldMkLst>
          <pc:docMk/>
          <pc:sldMk cId="1615825882" sldId="995"/>
        </pc:sldMkLst>
        <pc:spChg chg="del">
          <ac:chgData name="Ismael Peña-López" userId="ad50cde2fbdf5e5c" providerId="LiveId" clId="{2E102E31-1929-4549-8CAB-FDD082DD0210}" dt="2025-05-05T16:42:56.522" v="681" actId="478"/>
          <ac:spMkLst>
            <pc:docMk/>
            <pc:sldMk cId="1615825882" sldId="995"/>
            <ac:spMk id="2" creationId="{F137AEAD-F296-86B6-E688-C9CBB267B551}"/>
          </ac:spMkLst>
        </pc:spChg>
        <pc:spChg chg="mod">
          <ac:chgData name="Ismael Peña-López" userId="ad50cde2fbdf5e5c" providerId="LiveId" clId="{2E102E31-1929-4549-8CAB-FDD082DD0210}" dt="2025-05-05T16:43:06.956" v="687" actId="20577"/>
          <ac:spMkLst>
            <pc:docMk/>
            <pc:sldMk cId="1615825882" sldId="995"/>
            <ac:spMk id="3" creationId="{11ECBFCA-B727-1A59-A1A0-2FAC71648879}"/>
          </ac:spMkLst>
        </pc:spChg>
        <pc:spChg chg="add mod">
          <ac:chgData name="Ismael Peña-López" userId="ad50cde2fbdf5e5c" providerId="LiveId" clId="{2E102E31-1929-4549-8CAB-FDD082DD0210}" dt="2025-05-05T16:42:54.755" v="680"/>
          <ac:spMkLst>
            <pc:docMk/>
            <pc:sldMk cId="1615825882" sldId="995"/>
            <ac:spMk id="4" creationId="{328AF0FA-C2EC-6739-66F0-960022A0436B}"/>
          </ac:spMkLst>
        </pc:spChg>
        <pc:picChg chg="del">
          <ac:chgData name="Ismael Peña-López" userId="ad50cde2fbdf5e5c" providerId="LiveId" clId="{2E102E31-1929-4549-8CAB-FDD082DD0210}" dt="2025-05-05T16:40:07.384" v="568" actId="478"/>
          <ac:picMkLst>
            <pc:docMk/>
            <pc:sldMk cId="1615825882" sldId="995"/>
            <ac:picMk id="5" creationId="{46D40052-C8CC-E862-7B21-9F9255336BFF}"/>
          </ac:picMkLst>
        </pc:picChg>
        <pc:picChg chg="add mod modCrop">
          <ac:chgData name="Ismael Peña-López" userId="ad50cde2fbdf5e5c" providerId="LiveId" clId="{2E102E31-1929-4549-8CAB-FDD082DD0210}" dt="2025-05-05T16:43:32.022" v="692" actId="1037"/>
          <ac:picMkLst>
            <pc:docMk/>
            <pc:sldMk cId="1615825882" sldId="995"/>
            <ac:picMk id="6" creationId="{E372DEB1-5E65-AF99-6081-28229DA7FB92}"/>
          </ac:picMkLst>
        </pc:picChg>
      </pc:sldChg>
      <pc:sldChg chg="addSp delSp modSp add mod">
        <pc:chgData name="Ismael Peña-López" userId="ad50cde2fbdf5e5c" providerId="LiveId" clId="{2E102E31-1929-4549-8CAB-FDD082DD0210}" dt="2025-05-05T16:44:09.831" v="704" actId="1036"/>
        <pc:sldMkLst>
          <pc:docMk/>
          <pc:sldMk cId="2741812126" sldId="996"/>
        </pc:sldMkLst>
        <pc:spChg chg="del mod">
          <ac:chgData name="Ismael Peña-López" userId="ad50cde2fbdf5e5c" providerId="LiveId" clId="{2E102E31-1929-4549-8CAB-FDD082DD0210}" dt="2025-05-05T16:40:37.107" v="581" actId="478"/>
          <ac:spMkLst>
            <pc:docMk/>
            <pc:sldMk cId="2741812126" sldId="996"/>
            <ac:spMk id="2" creationId="{F7371182-549C-5C0F-46F2-AD651132F1C2}"/>
          </ac:spMkLst>
        </pc:spChg>
        <pc:spChg chg="mod">
          <ac:chgData name="Ismael Peña-López" userId="ad50cde2fbdf5e5c" providerId="LiveId" clId="{2E102E31-1929-4549-8CAB-FDD082DD0210}" dt="2025-05-05T16:43:40.400" v="694" actId="20577"/>
          <ac:spMkLst>
            <pc:docMk/>
            <pc:sldMk cId="2741812126" sldId="996"/>
            <ac:spMk id="3" creationId="{2EF2F25F-457F-4C5F-E006-B3C93307E1E2}"/>
          </ac:spMkLst>
        </pc:spChg>
        <pc:spChg chg="add mod">
          <ac:chgData name="Ismael Peña-López" userId="ad50cde2fbdf5e5c" providerId="LiveId" clId="{2E102E31-1929-4549-8CAB-FDD082DD0210}" dt="2025-05-05T16:43:56.393" v="701" actId="14100"/>
          <ac:spMkLst>
            <pc:docMk/>
            <pc:sldMk cId="2741812126" sldId="996"/>
            <ac:spMk id="7" creationId="{7D0D7DD3-6FDA-76C5-1ECD-39A75B1043F5}"/>
          </ac:spMkLst>
        </pc:spChg>
        <pc:picChg chg="add mod modCrop">
          <ac:chgData name="Ismael Peña-López" userId="ad50cde2fbdf5e5c" providerId="LiveId" clId="{2E102E31-1929-4549-8CAB-FDD082DD0210}" dt="2025-05-05T16:44:09.831" v="704" actId="1036"/>
          <ac:picMkLst>
            <pc:docMk/>
            <pc:sldMk cId="2741812126" sldId="996"/>
            <ac:picMk id="5" creationId="{FEC1C0B6-27B7-6178-3E42-E0C604105077}"/>
          </ac:picMkLst>
        </pc:picChg>
      </pc:sldChg>
      <pc:sldChg chg="delSp add del mod ord modShow">
        <pc:chgData name="Ismael Peña-López" userId="ad50cde2fbdf5e5c" providerId="LiveId" clId="{2E102E31-1929-4549-8CAB-FDD082DD0210}" dt="2025-05-05T20:21:27.844" v="3670" actId="47"/>
        <pc:sldMkLst>
          <pc:docMk/>
          <pc:sldMk cId="3960996771" sldId="997"/>
        </pc:sldMkLst>
        <pc:grpChg chg="del">
          <ac:chgData name="Ismael Peña-López" userId="ad50cde2fbdf5e5c" providerId="LiveId" clId="{2E102E31-1929-4549-8CAB-FDD082DD0210}" dt="2025-05-05T16:57:46.155" v="891" actId="478"/>
          <ac:grpSpMkLst>
            <pc:docMk/>
            <pc:sldMk cId="3960996771" sldId="997"/>
            <ac:grpSpMk id="3" creationId="{89851872-2698-79FF-9931-39E7AE62E44F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3:53.791" v="3209" actId="1035"/>
        <pc:sldMkLst>
          <pc:docMk/>
          <pc:sldMk cId="4143292193" sldId="998"/>
        </pc:sldMkLst>
        <pc:spChg chg="mod">
          <ac:chgData name="Ismael Peña-López" userId="ad50cde2fbdf5e5c" providerId="LiveId" clId="{2E102E31-1929-4549-8CAB-FDD082DD0210}" dt="2025-05-05T18:33:53.791" v="3209" actId="1035"/>
          <ac:spMkLst>
            <pc:docMk/>
            <pc:sldMk cId="4143292193" sldId="998"/>
            <ac:spMk id="3" creationId="{B5C36CFA-0A7A-506B-39CF-B8C981030F19}"/>
          </ac:spMkLst>
        </pc:spChg>
        <pc:spChg chg="mod">
          <ac:chgData name="Ismael Peña-López" userId="ad50cde2fbdf5e5c" providerId="LiveId" clId="{2E102E31-1929-4549-8CAB-FDD082DD0210}" dt="2025-05-05T17:10:57.071" v="1470" actId="6549"/>
          <ac:spMkLst>
            <pc:docMk/>
            <pc:sldMk cId="4143292193" sldId="998"/>
            <ac:spMk id="4" creationId="{0C58A600-0F5C-0713-AE36-0DB03FB580E1}"/>
          </ac:spMkLst>
        </pc:spChg>
        <pc:spChg chg="mod">
          <ac:chgData name="Ismael Peña-López" userId="ad50cde2fbdf5e5c" providerId="LiveId" clId="{2E102E31-1929-4549-8CAB-FDD082DD0210}" dt="2025-05-05T18:02:14.514" v="2540" actId="14100"/>
          <ac:spMkLst>
            <pc:docMk/>
            <pc:sldMk cId="4143292193" sldId="998"/>
            <ac:spMk id="6" creationId="{1AB693D8-A1C5-AC54-2A7F-E73E8DA2146F}"/>
          </ac:spMkLst>
        </pc:spChg>
        <pc:spChg chg="mod">
          <ac:chgData name="Ismael Peña-López" userId="ad50cde2fbdf5e5c" providerId="LiveId" clId="{2E102E31-1929-4549-8CAB-FDD082DD0210}" dt="2025-05-05T17:11:07.069" v="1476" actId="20577"/>
          <ac:spMkLst>
            <pc:docMk/>
            <pc:sldMk cId="4143292193" sldId="998"/>
            <ac:spMk id="7" creationId="{D1528297-7905-991E-3EF9-DE19971AD5C2}"/>
          </ac:spMkLst>
        </pc:spChg>
        <pc:spChg chg="mod">
          <ac:chgData name="Ismael Peña-López" userId="ad50cde2fbdf5e5c" providerId="LiveId" clId="{2E102E31-1929-4549-8CAB-FDD082DD0210}" dt="2025-05-05T18:02:23.540" v="2549" actId="1035"/>
          <ac:spMkLst>
            <pc:docMk/>
            <pc:sldMk cId="4143292193" sldId="998"/>
            <ac:spMk id="9" creationId="{CCF6370E-A104-3352-5319-9A537862C1EA}"/>
          </ac:spMkLst>
        </pc:spChg>
        <pc:spChg chg="mod">
          <ac:chgData name="Ismael Peña-López" userId="ad50cde2fbdf5e5c" providerId="LiveId" clId="{2E102E31-1929-4549-8CAB-FDD082DD0210}" dt="2025-05-05T17:11:03.052" v="1473" actId="6549"/>
          <ac:spMkLst>
            <pc:docMk/>
            <pc:sldMk cId="4143292193" sldId="998"/>
            <ac:spMk id="10" creationId="{AAB8F8CE-F5D3-60C3-B730-8E9E4FD434F1}"/>
          </ac:spMkLst>
        </pc:spChg>
        <pc:spChg chg="mod">
          <ac:chgData name="Ismael Peña-López" userId="ad50cde2fbdf5e5c" providerId="LiveId" clId="{2E102E31-1929-4549-8CAB-FDD082DD0210}" dt="2025-05-05T18:02:05.443" v="2518" actId="14100"/>
          <ac:spMkLst>
            <pc:docMk/>
            <pc:sldMk cId="4143292193" sldId="998"/>
            <ac:spMk id="12" creationId="{A89D3C83-76F5-3672-D2D0-0382EF7DC24D}"/>
          </ac:spMkLst>
        </pc:spChg>
        <pc:spChg chg="mod">
          <ac:chgData name="Ismael Peña-López" userId="ad50cde2fbdf5e5c" providerId="LiveId" clId="{2E102E31-1929-4549-8CAB-FDD082DD0210}" dt="2025-05-05T17:11:15.930" v="1479" actId="20577"/>
          <ac:spMkLst>
            <pc:docMk/>
            <pc:sldMk cId="4143292193" sldId="998"/>
            <ac:spMk id="13" creationId="{F6964A3F-17A0-7161-3D7F-5EE66F3D7774}"/>
          </ac:spMkLst>
        </pc:spChg>
        <pc:spChg chg="add del mod">
          <ac:chgData name="Ismael Peña-López" userId="ad50cde2fbdf5e5c" providerId="LiveId" clId="{2E102E31-1929-4549-8CAB-FDD082DD0210}" dt="2025-05-05T17:50:46.965" v="1848" actId="478"/>
          <ac:spMkLst>
            <pc:docMk/>
            <pc:sldMk cId="4143292193" sldId="998"/>
            <ac:spMk id="14" creationId="{A6E4777A-397A-BFAE-ECEB-EBF53F832DDD}"/>
          </ac:spMkLst>
        </pc:spChg>
        <pc:spChg chg="del">
          <ac:chgData name="Ismael Peña-López" userId="ad50cde2fbdf5e5c" providerId="LiveId" clId="{2E102E31-1929-4549-8CAB-FDD082DD0210}" dt="2025-05-05T17:50:44.134" v="1847" actId="478"/>
          <ac:spMkLst>
            <pc:docMk/>
            <pc:sldMk cId="4143292193" sldId="998"/>
            <ac:spMk id="50179" creationId="{310F052C-9FE0-C719-A146-1C75E97B2A6E}"/>
          </ac:spMkLst>
        </pc:spChg>
        <pc:grpChg chg="add mod">
          <ac:chgData name="Ismael Peña-López" userId="ad50cde2fbdf5e5c" providerId="LiveId" clId="{2E102E31-1929-4549-8CAB-FDD082DD0210}" dt="2025-05-05T18:02:09.079" v="2526" actId="1035"/>
          <ac:grpSpMkLst>
            <pc:docMk/>
            <pc:sldMk cId="4143292193" sldId="998"/>
            <ac:grpSpMk id="2" creationId="{54785957-67C7-24C6-4B37-84D24AC1DC41}"/>
          </ac:grpSpMkLst>
        </pc:grpChg>
        <pc:grpChg chg="mod">
          <ac:chgData name="Ismael Peña-López" userId="ad50cde2fbdf5e5c" providerId="LiveId" clId="{2E102E31-1929-4549-8CAB-FDD082DD0210}" dt="2025-05-05T17:51:57.328" v="1869" actId="555"/>
          <ac:grpSpMkLst>
            <pc:docMk/>
            <pc:sldMk cId="4143292193" sldId="998"/>
            <ac:grpSpMk id="5" creationId="{62FB95ED-D1B2-4DAD-1CB9-C38ACC57B4A1}"/>
          </ac:grpSpMkLst>
        </pc:grpChg>
        <pc:grpChg chg="add mod">
          <ac:chgData name="Ismael Peña-López" userId="ad50cde2fbdf5e5c" providerId="LiveId" clId="{2E102E31-1929-4549-8CAB-FDD082DD0210}" dt="2025-05-05T17:52:00.197" v="1870" actId="552"/>
          <ac:grpSpMkLst>
            <pc:docMk/>
            <pc:sldMk cId="4143292193" sldId="998"/>
            <ac:grpSpMk id="8" creationId="{BCF1C29F-DB31-1A0F-4FC0-6AF4EC454BAC}"/>
          </ac:grpSpMkLst>
        </pc:grpChg>
        <pc:grpChg chg="mod">
          <ac:chgData name="Ismael Peña-López" userId="ad50cde2fbdf5e5c" providerId="LiveId" clId="{2E102E31-1929-4549-8CAB-FDD082DD0210}" dt="2025-05-05T18:02:09.079" v="2526" actId="1035"/>
          <ac:grpSpMkLst>
            <pc:docMk/>
            <pc:sldMk cId="4143292193" sldId="998"/>
            <ac:grpSpMk id="11" creationId="{C38FD8EF-0982-B194-08A2-ADE7D71C1F55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5:42.191" v="3335" actId="20577"/>
        <pc:sldMkLst>
          <pc:docMk/>
          <pc:sldMk cId="910216683" sldId="999"/>
        </pc:sldMkLst>
        <pc:spChg chg="del">
          <ac:chgData name="Ismael Peña-López" userId="ad50cde2fbdf5e5c" providerId="LiveId" clId="{2E102E31-1929-4549-8CAB-FDD082DD0210}" dt="2025-05-05T17:53:42.996" v="2077" actId="478"/>
          <ac:spMkLst>
            <pc:docMk/>
            <pc:sldMk cId="910216683" sldId="999"/>
            <ac:spMk id="2" creationId="{6028686C-6B3F-CB10-9734-1200067B923D}"/>
          </ac:spMkLst>
        </pc:spChg>
        <pc:spChg chg="mod">
          <ac:chgData name="Ismael Peña-López" userId="ad50cde2fbdf5e5c" providerId="LiveId" clId="{2E102E31-1929-4549-8CAB-FDD082DD0210}" dt="2025-05-05T18:35:18.012" v="3296" actId="20577"/>
          <ac:spMkLst>
            <pc:docMk/>
            <pc:sldMk cId="910216683" sldId="999"/>
            <ac:spMk id="4" creationId="{C03AEF50-40E7-024B-42AE-C0FB85FFE87A}"/>
          </ac:spMkLst>
        </pc:spChg>
        <pc:spChg chg="mod">
          <ac:chgData name="Ismael Peña-López" userId="ad50cde2fbdf5e5c" providerId="LiveId" clId="{2E102E31-1929-4549-8CAB-FDD082DD0210}" dt="2025-05-05T17:11:24.922" v="1500" actId="20577"/>
          <ac:spMkLst>
            <pc:docMk/>
            <pc:sldMk cId="910216683" sldId="999"/>
            <ac:spMk id="5" creationId="{327E1EF5-0E3D-EA7E-ABB9-9B46A94BBC26}"/>
          </ac:spMkLst>
        </pc:spChg>
        <pc:spChg chg="mod">
          <ac:chgData name="Ismael Peña-López" userId="ad50cde2fbdf5e5c" providerId="LiveId" clId="{2E102E31-1929-4549-8CAB-FDD082DD0210}" dt="2025-05-05T18:34:52.211" v="3253" actId="6549"/>
          <ac:spMkLst>
            <pc:docMk/>
            <pc:sldMk cId="910216683" sldId="999"/>
            <ac:spMk id="7" creationId="{C6D299B4-779E-3A89-5DE3-A0604AA0D1FB}"/>
          </ac:spMkLst>
        </pc:spChg>
        <pc:spChg chg="mod">
          <ac:chgData name="Ismael Peña-López" userId="ad50cde2fbdf5e5c" providerId="LiveId" clId="{2E102E31-1929-4549-8CAB-FDD082DD0210}" dt="2025-05-05T17:11:34.605" v="1503"/>
          <ac:spMkLst>
            <pc:docMk/>
            <pc:sldMk cId="910216683" sldId="999"/>
            <ac:spMk id="8" creationId="{671C6236-693F-6CD9-E02B-1CFFF25CE2DF}"/>
          </ac:spMkLst>
        </pc:spChg>
        <pc:spChg chg="mod">
          <ac:chgData name="Ismael Peña-López" userId="ad50cde2fbdf5e5c" providerId="LiveId" clId="{2E102E31-1929-4549-8CAB-FDD082DD0210}" dt="2025-05-05T18:35:09.397" v="3273" actId="20577"/>
          <ac:spMkLst>
            <pc:docMk/>
            <pc:sldMk cId="910216683" sldId="999"/>
            <ac:spMk id="10" creationId="{A20510AE-F199-96BD-5124-8F68ED85346A}"/>
          </ac:spMkLst>
        </pc:spChg>
        <pc:spChg chg="mod">
          <ac:chgData name="Ismael Peña-López" userId="ad50cde2fbdf5e5c" providerId="LiveId" clId="{2E102E31-1929-4549-8CAB-FDD082DD0210}" dt="2025-05-05T17:11:28.991" v="1501"/>
          <ac:spMkLst>
            <pc:docMk/>
            <pc:sldMk cId="910216683" sldId="999"/>
            <ac:spMk id="11" creationId="{636112CA-5182-DD99-54F3-730838AA0391}"/>
          </ac:spMkLst>
        </pc:spChg>
        <pc:spChg chg="mod">
          <ac:chgData name="Ismael Peña-López" userId="ad50cde2fbdf5e5c" providerId="LiveId" clId="{2E102E31-1929-4549-8CAB-FDD082DD0210}" dt="2025-05-05T18:35:42.191" v="3335" actId="20577"/>
          <ac:spMkLst>
            <pc:docMk/>
            <pc:sldMk cId="910216683" sldId="999"/>
            <ac:spMk id="13" creationId="{75150BF5-0416-F0F7-3EC6-176676CE09C2}"/>
          </ac:spMkLst>
        </pc:spChg>
        <pc:spChg chg="mod">
          <ac:chgData name="Ismael Peña-López" userId="ad50cde2fbdf5e5c" providerId="LiveId" clId="{2E102E31-1929-4549-8CAB-FDD082DD0210}" dt="2025-05-05T17:53:56.043" v="2080" actId="1076"/>
          <ac:spMkLst>
            <pc:docMk/>
            <pc:sldMk cId="910216683" sldId="999"/>
            <ac:spMk id="14" creationId="{DB014FDD-3BAE-7F0F-A4C3-3ED3A58F49D8}"/>
          </ac:spMkLst>
        </pc:spChg>
        <pc:grpChg chg="add mod">
          <ac:chgData name="Ismael Peña-López" userId="ad50cde2fbdf5e5c" providerId="LiveId" clId="{2E102E31-1929-4549-8CAB-FDD082DD0210}" dt="2025-05-05T18:02:36.821" v="2577" actId="1036"/>
          <ac:grpSpMkLst>
            <pc:docMk/>
            <pc:sldMk cId="910216683" sldId="999"/>
            <ac:grpSpMk id="3" creationId="{E2E37A88-CA1D-194B-0983-517AE181EB51}"/>
          </ac:grpSpMkLst>
        </pc:grpChg>
        <pc:grpChg chg="mod">
          <ac:chgData name="Ismael Peña-López" userId="ad50cde2fbdf5e5c" providerId="LiveId" clId="{2E102E31-1929-4549-8CAB-FDD082DD0210}" dt="2025-05-05T17:53:59.872" v="2082" actId="555"/>
          <ac:grpSpMkLst>
            <pc:docMk/>
            <pc:sldMk cId="910216683" sldId="999"/>
            <ac:grpSpMk id="6" creationId="{3DC726BA-E9E4-F248-5C2C-BFE4EF64D876}"/>
          </ac:grpSpMkLst>
        </pc:grpChg>
        <pc:grpChg chg="add mod">
          <ac:chgData name="Ismael Peña-López" userId="ad50cde2fbdf5e5c" providerId="LiveId" clId="{2E102E31-1929-4549-8CAB-FDD082DD0210}" dt="2025-05-05T17:54:04.538" v="2084" actId="552"/>
          <ac:grpSpMkLst>
            <pc:docMk/>
            <pc:sldMk cId="910216683" sldId="999"/>
            <ac:grpSpMk id="9" creationId="{D81F1C7B-ED74-7645-5D44-850B182C922D}"/>
          </ac:grpSpMkLst>
        </pc:grpChg>
        <pc:grpChg chg="mod">
          <ac:chgData name="Ismael Peña-López" userId="ad50cde2fbdf5e5c" providerId="LiveId" clId="{2E102E31-1929-4549-8CAB-FDD082DD0210}" dt="2025-05-05T18:02:36.821" v="2577" actId="1036"/>
          <ac:grpSpMkLst>
            <pc:docMk/>
            <pc:sldMk cId="910216683" sldId="999"/>
            <ac:grpSpMk id="12" creationId="{0D2DBCFA-4E2D-D30A-A1E2-5621A8E03B6D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6:43.078" v="3367" actId="20577"/>
        <pc:sldMkLst>
          <pc:docMk/>
          <pc:sldMk cId="2176879252" sldId="1000"/>
        </pc:sldMkLst>
        <pc:spChg chg="del">
          <ac:chgData name="Ismael Peña-López" userId="ad50cde2fbdf5e5c" providerId="LiveId" clId="{2E102E31-1929-4549-8CAB-FDD082DD0210}" dt="2025-05-05T18:00:39.026" v="2447" actId="478"/>
          <ac:spMkLst>
            <pc:docMk/>
            <pc:sldMk cId="2176879252" sldId="1000"/>
            <ac:spMk id="2" creationId="{4A8F66F9-CE66-ABFC-04AB-C92C7992C8EE}"/>
          </ac:spMkLst>
        </pc:spChg>
        <pc:spChg chg="mod">
          <ac:chgData name="Ismael Peña-López" userId="ad50cde2fbdf5e5c" providerId="LiveId" clId="{2E102E31-1929-4549-8CAB-FDD082DD0210}" dt="2025-05-05T18:36:30.419" v="3359" actId="21"/>
          <ac:spMkLst>
            <pc:docMk/>
            <pc:sldMk cId="2176879252" sldId="1000"/>
            <ac:spMk id="4" creationId="{3A50BF86-2432-7AD3-9CC3-A31530A8876F}"/>
          </ac:spMkLst>
        </pc:spChg>
        <pc:spChg chg="mod">
          <ac:chgData name="Ismael Peña-López" userId="ad50cde2fbdf5e5c" providerId="LiveId" clId="{2E102E31-1929-4549-8CAB-FDD082DD0210}" dt="2025-05-05T17:11:42.826" v="1518" actId="6549"/>
          <ac:spMkLst>
            <pc:docMk/>
            <pc:sldMk cId="2176879252" sldId="1000"/>
            <ac:spMk id="5" creationId="{2177B958-50EA-75DF-A274-C538BACA8F70}"/>
          </ac:spMkLst>
        </pc:spChg>
        <pc:spChg chg="mod">
          <ac:chgData name="Ismael Peña-López" userId="ad50cde2fbdf5e5c" providerId="LiveId" clId="{2E102E31-1929-4549-8CAB-FDD082DD0210}" dt="2025-05-05T18:36:43.078" v="3367" actId="20577"/>
          <ac:spMkLst>
            <pc:docMk/>
            <pc:sldMk cId="2176879252" sldId="1000"/>
            <ac:spMk id="7" creationId="{29A1EDD1-111E-D787-62AA-7ECFB6CFAAE0}"/>
          </ac:spMkLst>
        </pc:spChg>
        <pc:spChg chg="mod">
          <ac:chgData name="Ismael Peña-López" userId="ad50cde2fbdf5e5c" providerId="LiveId" clId="{2E102E31-1929-4549-8CAB-FDD082DD0210}" dt="2025-05-05T17:11:47.598" v="1519"/>
          <ac:spMkLst>
            <pc:docMk/>
            <pc:sldMk cId="2176879252" sldId="1000"/>
            <ac:spMk id="8" creationId="{0718BEB0-ECA7-56A7-2CF7-098968A29E85}"/>
          </ac:spMkLst>
        </pc:spChg>
        <pc:spChg chg="mod">
          <ac:chgData name="Ismael Peña-López" userId="ad50cde2fbdf5e5c" providerId="LiveId" clId="{2E102E31-1929-4549-8CAB-FDD082DD0210}" dt="2025-05-05T18:36:37.427" v="3363" actId="21"/>
          <ac:spMkLst>
            <pc:docMk/>
            <pc:sldMk cId="2176879252" sldId="1000"/>
            <ac:spMk id="10" creationId="{45911AC6-CDA7-F064-D7DF-34CE49105A8D}"/>
          </ac:spMkLst>
        </pc:spChg>
        <pc:spChg chg="mod">
          <ac:chgData name="Ismael Peña-López" userId="ad50cde2fbdf5e5c" providerId="LiveId" clId="{2E102E31-1929-4549-8CAB-FDD082DD0210}" dt="2025-05-05T17:11:51.718" v="1521"/>
          <ac:spMkLst>
            <pc:docMk/>
            <pc:sldMk cId="2176879252" sldId="1000"/>
            <ac:spMk id="11" creationId="{DF2DCEF6-3B71-3E90-EB31-83B5675D9BE6}"/>
          </ac:spMkLst>
        </pc:spChg>
        <pc:spChg chg="mod">
          <ac:chgData name="Ismael Peña-López" userId="ad50cde2fbdf5e5c" providerId="LiveId" clId="{2E102E31-1929-4549-8CAB-FDD082DD0210}" dt="2025-05-05T18:03:10.230" v="2648" actId="14100"/>
          <ac:spMkLst>
            <pc:docMk/>
            <pc:sldMk cId="2176879252" sldId="1000"/>
            <ac:spMk id="13" creationId="{2BAB44D0-415D-27BF-F2D6-3A4DEAB7D32F}"/>
          </ac:spMkLst>
        </pc:spChg>
        <pc:spChg chg="mod">
          <ac:chgData name="Ismael Peña-López" userId="ad50cde2fbdf5e5c" providerId="LiveId" clId="{2E102E31-1929-4549-8CAB-FDD082DD0210}" dt="2025-05-05T17:11:50.290" v="1520"/>
          <ac:spMkLst>
            <pc:docMk/>
            <pc:sldMk cId="2176879252" sldId="1000"/>
            <ac:spMk id="14" creationId="{F025B5BB-F1C6-72FB-41A2-771E2930914F}"/>
          </ac:spMkLst>
        </pc:spChg>
        <pc:grpChg chg="add mod">
          <ac:chgData name="Ismael Peña-López" userId="ad50cde2fbdf5e5c" providerId="LiveId" clId="{2E102E31-1929-4549-8CAB-FDD082DD0210}" dt="2025-05-05T18:03:02.835" v="2621" actId="1036"/>
          <ac:grpSpMkLst>
            <pc:docMk/>
            <pc:sldMk cId="2176879252" sldId="1000"/>
            <ac:grpSpMk id="3" creationId="{10EE52FC-E2D8-44A7-56D8-6737FD93C581}"/>
          </ac:grpSpMkLst>
        </pc:grpChg>
        <pc:grpChg chg="add mod">
          <ac:chgData name="Ismael Peña-López" userId="ad50cde2fbdf5e5c" providerId="LiveId" clId="{2E102E31-1929-4549-8CAB-FDD082DD0210}" dt="2025-05-05T18:00:45.989" v="2451" actId="1038"/>
          <ac:grpSpMkLst>
            <pc:docMk/>
            <pc:sldMk cId="2176879252" sldId="1000"/>
            <ac:grpSpMk id="6" creationId="{ABD0352E-BFFB-5661-206D-03E0C35B4071}"/>
          </ac:grpSpMkLst>
        </pc:grpChg>
        <pc:grpChg chg="mod">
          <ac:chgData name="Ismael Peña-López" userId="ad50cde2fbdf5e5c" providerId="LiveId" clId="{2E102E31-1929-4549-8CAB-FDD082DD0210}" dt="2025-05-05T18:03:02.835" v="2621" actId="1036"/>
          <ac:grpSpMkLst>
            <pc:docMk/>
            <pc:sldMk cId="2176879252" sldId="1000"/>
            <ac:grpSpMk id="9" creationId="{216C91A1-44FA-FB6B-36BD-EBC2410DED1E}"/>
          </ac:grpSpMkLst>
        </pc:grpChg>
        <pc:grpChg chg="mod">
          <ac:chgData name="Ismael Peña-López" userId="ad50cde2fbdf5e5c" providerId="LiveId" clId="{2E102E31-1929-4549-8CAB-FDD082DD0210}" dt="2025-05-05T18:00:45.989" v="2451" actId="1038"/>
          <ac:grpSpMkLst>
            <pc:docMk/>
            <pc:sldMk cId="2176879252" sldId="1000"/>
            <ac:grpSpMk id="12" creationId="{042BDFE7-EE1A-B51E-8720-CC05CCB18333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7:30.895" v="3413" actId="20577"/>
        <pc:sldMkLst>
          <pc:docMk/>
          <pc:sldMk cId="4187816140" sldId="1001"/>
        </pc:sldMkLst>
        <pc:spChg chg="del">
          <ac:chgData name="Ismael Peña-López" userId="ad50cde2fbdf5e5c" providerId="LiveId" clId="{2E102E31-1929-4549-8CAB-FDD082DD0210}" dt="2025-05-05T18:07:47.946" v="2926" actId="478"/>
          <ac:spMkLst>
            <pc:docMk/>
            <pc:sldMk cId="4187816140" sldId="1001"/>
            <ac:spMk id="2" creationId="{C8BA5E45-0345-DBFF-A032-C4EEE56FC74A}"/>
          </ac:spMkLst>
        </pc:spChg>
        <pc:spChg chg="mod">
          <ac:chgData name="Ismael Peña-López" userId="ad50cde2fbdf5e5c" providerId="LiveId" clId="{2E102E31-1929-4549-8CAB-FDD082DD0210}" dt="2025-05-05T18:06:24.421" v="2834" actId="20577"/>
          <ac:spMkLst>
            <pc:docMk/>
            <pc:sldMk cId="4187816140" sldId="1001"/>
            <ac:spMk id="4" creationId="{E52EC6AC-48BA-5BEF-4CEE-33FE5F05D408}"/>
          </ac:spMkLst>
        </pc:spChg>
        <pc:spChg chg="mod">
          <ac:chgData name="Ismael Peña-López" userId="ad50cde2fbdf5e5c" providerId="LiveId" clId="{2E102E31-1929-4549-8CAB-FDD082DD0210}" dt="2025-05-05T17:12:00.183" v="1538" actId="6549"/>
          <ac:spMkLst>
            <pc:docMk/>
            <pc:sldMk cId="4187816140" sldId="1001"/>
            <ac:spMk id="5" creationId="{23F7FBAF-A034-0AEA-7E92-8C7D1E4B57B4}"/>
          </ac:spMkLst>
        </pc:spChg>
        <pc:spChg chg="mod">
          <ac:chgData name="Ismael Peña-López" userId="ad50cde2fbdf5e5c" providerId="LiveId" clId="{2E102E31-1929-4549-8CAB-FDD082DD0210}" dt="2025-05-05T18:07:08.848" v="2913"/>
          <ac:spMkLst>
            <pc:docMk/>
            <pc:sldMk cId="4187816140" sldId="1001"/>
            <ac:spMk id="7" creationId="{637748F4-C6CF-EB38-6F66-3FDC497F3ADE}"/>
          </ac:spMkLst>
        </pc:spChg>
        <pc:spChg chg="mod">
          <ac:chgData name="Ismael Peña-López" userId="ad50cde2fbdf5e5c" providerId="LiveId" clId="{2E102E31-1929-4549-8CAB-FDD082DD0210}" dt="2025-05-05T17:12:08.081" v="1542"/>
          <ac:spMkLst>
            <pc:docMk/>
            <pc:sldMk cId="4187816140" sldId="1001"/>
            <ac:spMk id="8" creationId="{F46EE0B0-350C-B5EB-D885-EFB7117C4C87}"/>
          </ac:spMkLst>
        </pc:spChg>
        <pc:spChg chg="mod">
          <ac:chgData name="Ismael Peña-López" userId="ad50cde2fbdf5e5c" providerId="LiveId" clId="{2E102E31-1929-4549-8CAB-FDD082DD0210}" dt="2025-05-05T18:37:12.716" v="3395" actId="20577"/>
          <ac:spMkLst>
            <pc:docMk/>
            <pc:sldMk cId="4187816140" sldId="1001"/>
            <ac:spMk id="10" creationId="{C81E17F3-462C-A092-7382-C21D84DECB60}"/>
          </ac:spMkLst>
        </pc:spChg>
        <pc:spChg chg="mod">
          <ac:chgData name="Ismael Peña-López" userId="ad50cde2fbdf5e5c" providerId="LiveId" clId="{2E102E31-1929-4549-8CAB-FDD082DD0210}" dt="2025-05-05T17:12:04.258" v="1539"/>
          <ac:spMkLst>
            <pc:docMk/>
            <pc:sldMk cId="4187816140" sldId="1001"/>
            <ac:spMk id="11" creationId="{75CA84A0-67E4-13AB-BF8D-D0156179E0ED}"/>
          </ac:spMkLst>
        </pc:spChg>
        <pc:spChg chg="mod">
          <ac:chgData name="Ismael Peña-López" userId="ad50cde2fbdf5e5c" providerId="LiveId" clId="{2E102E31-1929-4549-8CAB-FDD082DD0210}" dt="2025-05-05T18:37:30.895" v="3413" actId="20577"/>
          <ac:spMkLst>
            <pc:docMk/>
            <pc:sldMk cId="4187816140" sldId="1001"/>
            <ac:spMk id="13" creationId="{80E7EFAF-89AA-1F9F-B6AB-C71E69BFAE82}"/>
          </ac:spMkLst>
        </pc:spChg>
        <pc:spChg chg="mod">
          <ac:chgData name="Ismael Peña-López" userId="ad50cde2fbdf5e5c" providerId="LiveId" clId="{2E102E31-1929-4549-8CAB-FDD082DD0210}" dt="2025-05-05T17:12:09.507" v="1543"/>
          <ac:spMkLst>
            <pc:docMk/>
            <pc:sldMk cId="4187816140" sldId="1001"/>
            <ac:spMk id="14" creationId="{805F1971-CAF5-42AD-7280-79D66D5E7960}"/>
          </ac:spMkLst>
        </pc:spChg>
        <pc:grpChg chg="add mod">
          <ac:chgData name="Ismael Peña-López" userId="ad50cde2fbdf5e5c" providerId="LiveId" clId="{2E102E31-1929-4549-8CAB-FDD082DD0210}" dt="2025-05-05T18:08:34.545" v="2984" actId="552"/>
          <ac:grpSpMkLst>
            <pc:docMk/>
            <pc:sldMk cId="4187816140" sldId="1001"/>
            <ac:grpSpMk id="3" creationId="{530BB8BA-8481-146D-746C-1C18B8551F57}"/>
          </ac:grpSpMkLst>
        </pc:grpChg>
        <pc:grpChg chg="mod">
          <ac:chgData name="Ismael Peña-López" userId="ad50cde2fbdf5e5c" providerId="LiveId" clId="{2E102E31-1929-4549-8CAB-FDD082DD0210}" dt="2025-05-05T18:08:39.571" v="2986" actId="555"/>
          <ac:grpSpMkLst>
            <pc:docMk/>
            <pc:sldMk cId="4187816140" sldId="1001"/>
            <ac:grpSpMk id="6" creationId="{FCCE961B-D4C1-8526-8F73-1CB4C76E0871}"/>
          </ac:grpSpMkLst>
        </pc:grpChg>
        <pc:grpChg chg="mod">
          <ac:chgData name="Ismael Peña-López" userId="ad50cde2fbdf5e5c" providerId="LiveId" clId="{2E102E31-1929-4549-8CAB-FDD082DD0210}" dt="2025-05-05T18:08:36.957" v="2985" actId="552"/>
          <ac:grpSpMkLst>
            <pc:docMk/>
            <pc:sldMk cId="4187816140" sldId="1001"/>
            <ac:grpSpMk id="9" creationId="{51096504-9B02-970F-82B2-F19FDCE9EA96}"/>
          </ac:grpSpMkLst>
        </pc:grpChg>
        <pc:grpChg chg="add mod">
          <ac:chgData name="Ismael Peña-López" userId="ad50cde2fbdf5e5c" providerId="LiveId" clId="{2E102E31-1929-4549-8CAB-FDD082DD0210}" dt="2025-05-05T18:08:39.571" v="2986" actId="555"/>
          <ac:grpSpMkLst>
            <pc:docMk/>
            <pc:sldMk cId="4187816140" sldId="1001"/>
            <ac:grpSpMk id="12" creationId="{5F01615D-22AE-109B-D5A8-15EA1A31745E}"/>
          </ac:grpSpMkLst>
        </pc:grpChg>
      </pc:sldChg>
      <pc:sldChg chg="addSp delSp modSp add mod">
        <pc:chgData name="Ismael Peña-López" userId="ad50cde2fbdf5e5c" providerId="LiveId" clId="{2E102E31-1929-4549-8CAB-FDD082DD0210}" dt="2025-05-05T20:14:44.883" v="3642" actId="555"/>
        <pc:sldMkLst>
          <pc:docMk/>
          <pc:sldMk cId="380451168" sldId="1002"/>
        </pc:sldMkLst>
        <pc:spChg chg="mod">
          <ac:chgData name="Ismael Peña-López" userId="ad50cde2fbdf5e5c" providerId="LiveId" clId="{2E102E31-1929-4549-8CAB-FDD082DD0210}" dt="2025-05-05T18:31:00.462" v="3148" actId="20577"/>
          <ac:spMkLst>
            <pc:docMk/>
            <pc:sldMk cId="380451168" sldId="1002"/>
            <ac:spMk id="3" creationId="{B9A23113-85F5-E70D-D135-5C451B795755}"/>
          </ac:spMkLst>
        </pc:spChg>
        <pc:spChg chg="mod">
          <ac:chgData name="Ismael Peña-López" userId="ad50cde2fbdf5e5c" providerId="LiveId" clId="{2E102E31-1929-4549-8CAB-FDD082DD0210}" dt="2025-05-05T17:12:15.207" v="1550" actId="20577"/>
          <ac:spMkLst>
            <pc:docMk/>
            <pc:sldMk cId="380451168" sldId="1002"/>
            <ac:spMk id="4" creationId="{0A3ED31A-9F7E-1A23-CF6A-A5C99AEE75FC}"/>
          </ac:spMkLst>
        </pc:spChg>
        <pc:spChg chg="mod">
          <ac:chgData name="Ismael Peña-López" userId="ad50cde2fbdf5e5c" providerId="LiveId" clId="{2E102E31-1929-4549-8CAB-FDD082DD0210}" dt="2025-05-05T18:30:15.509" v="3124" actId="6549"/>
          <ac:spMkLst>
            <pc:docMk/>
            <pc:sldMk cId="380451168" sldId="1002"/>
            <ac:spMk id="6" creationId="{1B8EFBEB-6178-6B69-8BC5-2C664F1B1E93}"/>
          </ac:spMkLst>
        </pc:spChg>
        <pc:spChg chg="mod">
          <ac:chgData name="Ismael Peña-López" userId="ad50cde2fbdf5e5c" providerId="LiveId" clId="{2E102E31-1929-4549-8CAB-FDD082DD0210}" dt="2025-05-05T17:12:22.354" v="1553"/>
          <ac:spMkLst>
            <pc:docMk/>
            <pc:sldMk cId="380451168" sldId="1002"/>
            <ac:spMk id="7" creationId="{AA61556F-42B6-B46B-BA44-3F82B1A2ED28}"/>
          </ac:spMkLst>
        </pc:spChg>
        <pc:spChg chg="mod">
          <ac:chgData name="Ismael Peña-López" userId="ad50cde2fbdf5e5c" providerId="LiveId" clId="{2E102E31-1929-4549-8CAB-FDD082DD0210}" dt="2025-05-05T18:30:06.155" v="3108" actId="21"/>
          <ac:spMkLst>
            <pc:docMk/>
            <pc:sldMk cId="380451168" sldId="1002"/>
            <ac:spMk id="9" creationId="{E4339ECB-5C78-E45D-A520-CA03079742ED}"/>
          </ac:spMkLst>
        </pc:spChg>
        <pc:spChg chg="mod">
          <ac:chgData name="Ismael Peña-López" userId="ad50cde2fbdf5e5c" providerId="LiveId" clId="{2E102E31-1929-4549-8CAB-FDD082DD0210}" dt="2025-05-05T17:12:17.830" v="1551"/>
          <ac:spMkLst>
            <pc:docMk/>
            <pc:sldMk cId="380451168" sldId="1002"/>
            <ac:spMk id="10" creationId="{AA15B1E3-2F54-6F27-F17A-37F832348C47}"/>
          </ac:spMkLst>
        </pc:spChg>
        <pc:spChg chg="mod">
          <ac:chgData name="Ismael Peña-López" userId="ad50cde2fbdf5e5c" providerId="LiveId" clId="{2E102E31-1929-4549-8CAB-FDD082DD0210}" dt="2025-05-05T18:31:27.735" v="3184" actId="3064"/>
          <ac:spMkLst>
            <pc:docMk/>
            <pc:sldMk cId="380451168" sldId="1002"/>
            <ac:spMk id="12" creationId="{E222E8CC-F03F-F14E-343C-B60249C25587}"/>
          </ac:spMkLst>
        </pc:spChg>
        <pc:spChg chg="mod">
          <ac:chgData name="Ismael Peña-López" userId="ad50cde2fbdf5e5c" providerId="LiveId" clId="{2E102E31-1929-4549-8CAB-FDD082DD0210}" dt="2025-05-05T17:12:20.801" v="1552"/>
          <ac:spMkLst>
            <pc:docMk/>
            <pc:sldMk cId="380451168" sldId="1002"/>
            <ac:spMk id="13" creationId="{C78AFDBD-F58F-CAC1-7CF6-B2388312AD47}"/>
          </ac:spMkLst>
        </pc:spChg>
        <pc:spChg chg="add del mod">
          <ac:chgData name="Ismael Peña-López" userId="ad50cde2fbdf5e5c" providerId="LiveId" clId="{2E102E31-1929-4549-8CAB-FDD082DD0210}" dt="2025-05-05T18:31:43.537" v="3186" actId="478"/>
          <ac:spMkLst>
            <pc:docMk/>
            <pc:sldMk cId="380451168" sldId="1002"/>
            <ac:spMk id="14" creationId="{A34AC215-9960-930B-BCDD-4FC46AFBCB4D}"/>
          </ac:spMkLst>
        </pc:spChg>
        <pc:spChg chg="del">
          <ac:chgData name="Ismael Peña-López" userId="ad50cde2fbdf5e5c" providerId="LiveId" clId="{2E102E31-1929-4549-8CAB-FDD082DD0210}" dt="2025-05-05T18:31:40.527" v="3185" actId="478"/>
          <ac:spMkLst>
            <pc:docMk/>
            <pc:sldMk cId="380451168" sldId="1002"/>
            <ac:spMk id="50179" creationId="{768E9219-3208-1AF2-2E1F-032F46149E61}"/>
          </ac:spMkLst>
        </pc:spChg>
        <pc:grpChg chg="mod">
          <ac:chgData name="Ismael Peña-López" userId="ad50cde2fbdf5e5c" providerId="LiveId" clId="{2E102E31-1929-4549-8CAB-FDD082DD0210}" dt="2025-05-05T20:14:44.883" v="3642" actId="555"/>
          <ac:grpSpMkLst>
            <pc:docMk/>
            <pc:sldMk cId="380451168" sldId="1002"/>
            <ac:grpSpMk id="2" creationId="{A260480B-DB97-4416-9914-19D81E57ED51}"/>
          </ac:grpSpMkLst>
        </pc:grpChg>
        <pc:grpChg chg="add mod">
          <ac:chgData name="Ismael Peña-López" userId="ad50cde2fbdf5e5c" providerId="LiveId" clId="{2E102E31-1929-4549-8CAB-FDD082DD0210}" dt="2025-05-05T20:14:43.115" v="3641" actId="553"/>
          <ac:grpSpMkLst>
            <pc:docMk/>
            <pc:sldMk cId="380451168" sldId="1002"/>
            <ac:grpSpMk id="5" creationId="{27AEB3CC-D216-A37C-478F-957F18997678}"/>
          </ac:grpSpMkLst>
        </pc:grpChg>
        <pc:grpChg chg="add mod">
          <ac:chgData name="Ismael Peña-López" userId="ad50cde2fbdf5e5c" providerId="LiveId" clId="{2E102E31-1929-4549-8CAB-FDD082DD0210}" dt="2025-05-05T20:14:40.156" v="3640" actId="554"/>
          <ac:grpSpMkLst>
            <pc:docMk/>
            <pc:sldMk cId="380451168" sldId="1002"/>
            <ac:grpSpMk id="8" creationId="{96969DE1-B174-2D8A-0D16-BA8C4038A22B}"/>
          </ac:grpSpMkLst>
        </pc:grpChg>
        <pc:grpChg chg="mod">
          <ac:chgData name="Ismael Peña-López" userId="ad50cde2fbdf5e5c" providerId="LiveId" clId="{2E102E31-1929-4549-8CAB-FDD082DD0210}" dt="2025-05-05T20:14:44.883" v="3642" actId="555"/>
          <ac:grpSpMkLst>
            <pc:docMk/>
            <pc:sldMk cId="380451168" sldId="1002"/>
            <ac:grpSpMk id="11" creationId="{663B9E93-86F4-44CA-573B-073AA14B72CB}"/>
          </ac:grpSpMkLst>
        </pc:grpChg>
      </pc:sldChg>
      <pc:sldChg chg="addSp delSp modSp add mod">
        <pc:chgData name="Ismael Peña-López" userId="ad50cde2fbdf5e5c" providerId="LiveId" clId="{2E102E31-1929-4549-8CAB-FDD082DD0210}" dt="2025-05-05T20:08:54.749" v="3623" actId="478"/>
        <pc:sldMkLst>
          <pc:docMk/>
          <pc:sldMk cId="4203406726" sldId="1003"/>
        </pc:sldMkLst>
        <pc:spChg chg="mod">
          <ac:chgData name="Ismael Peña-López" userId="ad50cde2fbdf5e5c" providerId="LiveId" clId="{2E102E31-1929-4549-8CAB-FDD082DD0210}" dt="2025-05-05T20:06:09.562" v="3500" actId="790"/>
          <ac:spMkLst>
            <pc:docMk/>
            <pc:sldMk cId="4203406726" sldId="1003"/>
            <ac:spMk id="5" creationId="{5B63300A-4653-F407-A079-F148B547737D}"/>
          </ac:spMkLst>
        </pc:spChg>
        <pc:spChg chg="mod">
          <ac:chgData name="Ismael Peña-López" userId="ad50cde2fbdf5e5c" providerId="LiveId" clId="{2E102E31-1929-4549-8CAB-FDD082DD0210}" dt="2025-05-05T20:06:28.257" v="3504" actId="6549"/>
          <ac:spMkLst>
            <pc:docMk/>
            <pc:sldMk cId="4203406726" sldId="1003"/>
            <ac:spMk id="6" creationId="{B286775C-F3E0-0AF7-D9CC-2381F5A5BD4E}"/>
          </ac:spMkLst>
        </pc:spChg>
        <pc:spChg chg="mod">
          <ac:chgData name="Ismael Peña-López" userId="ad50cde2fbdf5e5c" providerId="LiveId" clId="{2E102E31-1929-4549-8CAB-FDD082DD0210}" dt="2025-05-05T20:07:30.702" v="3583" actId="1038"/>
          <ac:spMkLst>
            <pc:docMk/>
            <pc:sldMk cId="4203406726" sldId="1003"/>
            <ac:spMk id="8" creationId="{8B99D023-AFF6-4267-5C18-ED20062FC58D}"/>
          </ac:spMkLst>
        </pc:spChg>
        <pc:spChg chg="mod">
          <ac:chgData name="Ismael Peña-López" userId="ad50cde2fbdf5e5c" providerId="LiveId" clId="{2E102E31-1929-4549-8CAB-FDD082DD0210}" dt="2025-05-05T20:06:09.562" v="3500" actId="790"/>
          <ac:spMkLst>
            <pc:docMk/>
            <pc:sldMk cId="4203406726" sldId="1003"/>
            <ac:spMk id="9" creationId="{6B42BD7E-E0F1-C8BD-DDA4-434B67D76FC8}"/>
          </ac:spMkLst>
        </pc:spChg>
        <pc:spChg chg="mod">
          <ac:chgData name="Ismael Peña-López" userId="ad50cde2fbdf5e5c" providerId="LiveId" clId="{2E102E31-1929-4549-8CAB-FDD082DD0210}" dt="2025-05-05T20:05:49.618" v="3479" actId="6549"/>
          <ac:spMkLst>
            <pc:docMk/>
            <pc:sldMk cId="4203406726" sldId="1003"/>
            <ac:spMk id="10" creationId="{9A1422AD-0D77-0E7C-7B95-4331A36E8D95}"/>
          </ac:spMkLst>
        </pc:spChg>
        <pc:spChg chg="mod">
          <ac:chgData name="Ismael Peña-López" userId="ad50cde2fbdf5e5c" providerId="LiveId" clId="{2E102E31-1929-4549-8CAB-FDD082DD0210}" dt="2025-05-05T20:06:09.562" v="3500" actId="790"/>
          <ac:spMkLst>
            <pc:docMk/>
            <pc:sldMk cId="4203406726" sldId="1003"/>
            <ac:spMk id="11" creationId="{9B3E5C7D-E065-E5CB-EEBF-0D57CEB717BF}"/>
          </ac:spMkLst>
        </pc:spChg>
        <pc:spChg chg="mod">
          <ac:chgData name="Ismael Peña-López" userId="ad50cde2fbdf5e5c" providerId="LiveId" clId="{2E102E31-1929-4549-8CAB-FDD082DD0210}" dt="2025-05-05T20:07:49.376" v="3608" actId="6549"/>
          <ac:spMkLst>
            <pc:docMk/>
            <pc:sldMk cId="4203406726" sldId="1003"/>
            <ac:spMk id="12" creationId="{C5F5C145-265E-EBB4-1A8D-03A975C0E758}"/>
          </ac:spMkLst>
        </pc:spChg>
        <pc:spChg chg="mod">
          <ac:chgData name="Ismael Peña-López" userId="ad50cde2fbdf5e5c" providerId="LiveId" clId="{2E102E31-1929-4549-8CAB-FDD082DD0210}" dt="2025-05-05T20:08:04.061" v="3616" actId="1037"/>
          <ac:spMkLst>
            <pc:docMk/>
            <pc:sldMk cId="4203406726" sldId="1003"/>
            <ac:spMk id="13" creationId="{0BF560C2-0BC4-3FB5-62A8-B3BE19B96D31}"/>
          </ac:spMkLst>
        </pc:spChg>
        <pc:spChg chg="mod">
          <ac:chgData name="Ismael Peña-López" userId="ad50cde2fbdf5e5c" providerId="LiveId" clId="{2E102E31-1929-4549-8CAB-FDD082DD0210}" dt="2025-05-05T20:07:12.862" v="3581" actId="1036"/>
          <ac:spMkLst>
            <pc:docMk/>
            <pc:sldMk cId="4203406726" sldId="1003"/>
            <ac:spMk id="14" creationId="{D121E10B-914A-F1E7-60E9-171A23E3D48D}"/>
          </ac:spMkLst>
        </pc:spChg>
        <pc:spChg chg="mod">
          <ac:chgData name="Ismael Peña-López" userId="ad50cde2fbdf5e5c" providerId="LiveId" clId="{2E102E31-1929-4549-8CAB-FDD082DD0210}" dt="2025-05-05T20:07:42.383" v="3598" actId="20577"/>
          <ac:spMkLst>
            <pc:docMk/>
            <pc:sldMk cId="4203406726" sldId="1003"/>
            <ac:spMk id="15" creationId="{A931D2E5-92B0-BE69-C07A-5887CC0E53C1}"/>
          </ac:spMkLst>
        </pc:spChg>
        <pc:spChg chg="mod">
          <ac:chgData name="Ismael Peña-López" userId="ad50cde2fbdf5e5c" providerId="LiveId" clId="{2E102E31-1929-4549-8CAB-FDD082DD0210}" dt="2025-05-05T20:07:46.896" v="3606" actId="6549"/>
          <ac:spMkLst>
            <pc:docMk/>
            <pc:sldMk cId="4203406726" sldId="1003"/>
            <ac:spMk id="16" creationId="{78A9CB4E-C084-6A18-7545-EA57E930037F}"/>
          </ac:spMkLst>
        </pc:spChg>
        <pc:spChg chg="mod">
          <ac:chgData name="Ismael Peña-López" userId="ad50cde2fbdf5e5c" providerId="LiveId" clId="{2E102E31-1929-4549-8CAB-FDD082DD0210}" dt="2025-05-05T20:08:46.335" v="3622" actId="1036"/>
          <ac:spMkLst>
            <pc:docMk/>
            <pc:sldMk cId="4203406726" sldId="1003"/>
            <ac:spMk id="17" creationId="{38599CCD-B8AA-3ED0-DBDF-A0FD746C3017}"/>
          </ac:spMkLst>
        </pc:spChg>
        <pc:picChg chg="mod">
          <ac:chgData name="Ismael Peña-López" userId="ad50cde2fbdf5e5c" providerId="LiveId" clId="{2E102E31-1929-4549-8CAB-FDD082DD0210}" dt="2025-05-05T20:08:41.522" v="3620" actId="12789"/>
          <ac:picMkLst>
            <pc:docMk/>
            <pc:sldMk cId="4203406726" sldId="1003"/>
            <ac:picMk id="4" creationId="{B191F14A-3DDE-24D2-CAF2-D1386ABFD63C}"/>
          </ac:picMkLst>
        </pc:picChg>
        <pc:picChg chg="add del mod">
          <ac:chgData name="Ismael Peña-López" userId="ad50cde2fbdf5e5c" providerId="LiveId" clId="{2E102E31-1929-4549-8CAB-FDD082DD0210}" dt="2025-05-05T20:08:54.749" v="3623" actId="478"/>
          <ac:picMkLst>
            <pc:docMk/>
            <pc:sldMk cId="4203406726" sldId="1003"/>
            <ac:picMk id="18" creationId="{CDCC210B-7E3B-5DA0-B58C-98B9F7670797}"/>
          </ac:picMkLst>
        </pc:picChg>
        <pc:picChg chg="del">
          <ac:chgData name="Ismael Peña-López" userId="ad50cde2fbdf5e5c" providerId="LiveId" clId="{2E102E31-1929-4549-8CAB-FDD082DD0210}" dt="2025-05-05T20:03:50.271" v="3455" actId="478"/>
          <ac:picMkLst>
            <pc:docMk/>
            <pc:sldMk cId="4203406726" sldId="1003"/>
            <ac:picMk id="1026" creationId="{58CCC5F6-3982-DD52-4711-7BDCFB434B6F}"/>
          </ac:picMkLst>
        </pc:picChg>
      </pc:sldChg>
      <pc:sldMasterChg chg="addSp delSp modSp mod delSldLayout">
        <pc:chgData name="Ismael Peña-López" userId="ad50cde2fbdf5e5c" providerId="LiveId" clId="{2E102E31-1929-4549-8CAB-FDD082DD0210}" dt="2025-05-05T16:27:05.333" v="410"/>
        <pc:sldMasterMkLst>
          <pc:docMk/>
          <pc:sldMasterMk cId="0" sldId="2147483648"/>
        </pc:sldMasterMkLst>
        <pc:spChg chg="add mod">
          <ac:chgData name="Ismael Peña-López" userId="ad50cde2fbdf5e5c" providerId="LiveId" clId="{2E102E31-1929-4549-8CAB-FDD082DD0210}" dt="2025-05-05T16:27:05.333" v="410"/>
          <ac:spMkLst>
            <pc:docMk/>
            <pc:sldMasterMk cId="0" sldId="2147483648"/>
            <ac:spMk id="2" creationId="{C9B56DE5-1F66-4550-7B92-2B3827AAF8B0}"/>
          </ac:spMkLst>
        </pc:spChg>
        <pc:spChg chg="add del mod">
          <ac:chgData name="Ismael Peña-López" userId="ad50cde2fbdf5e5c" providerId="LiveId" clId="{2E102E31-1929-4549-8CAB-FDD082DD0210}" dt="2025-05-05T16:27:04.608" v="409" actId="478"/>
          <ac:spMkLst>
            <pc:docMk/>
            <pc:sldMasterMk cId="0" sldId="2147483648"/>
            <ac:spMk id="3" creationId="{F0031AB4-C81B-A9D6-4A27-3F0AA238A1E4}"/>
          </ac:spMkLst>
        </pc:spChg>
        <pc:picChg chg="add mod">
          <ac:chgData name="Ismael Peña-López" userId="ad50cde2fbdf5e5c" providerId="LiveId" clId="{2E102E31-1929-4549-8CAB-FDD082DD0210}" dt="2025-05-05T16:26:26.663" v="408" actId="1076"/>
          <ac:picMkLst>
            <pc:docMk/>
            <pc:sldMasterMk cId="0" sldId="2147483648"/>
            <ac:picMk id="3074" creationId="{701DC662-2D84-1419-42E6-DE1F080F38C4}"/>
          </ac:picMkLst>
        </pc:picChg>
        <pc:sldLayoutChg chg="del">
          <pc:chgData name="Ismael Peña-López" userId="ad50cde2fbdf5e5c" providerId="LiveId" clId="{2E102E31-1929-4549-8CAB-FDD082DD0210}" dt="2025-05-04T06:18:10.911" v="0" actId="47"/>
          <pc:sldLayoutMkLst>
            <pc:docMk/>
            <pc:sldMasterMk cId="0" sldId="2147483648"/>
            <pc:sldLayoutMk cId="942667627" sldId="2147483826"/>
          </pc:sldLayoutMkLst>
        </pc:sldLayoutChg>
      </pc:sldMasterChg>
    </pc:docChg>
  </pc:docChgLst>
  <pc:docChgLst>
    <pc:chgData name="Ismael Peña-López" userId="ad50cde2fbdf5e5c" providerId="LiveId" clId="{28AA8A51-4A18-457C-B4E8-38E301B8CFFB}"/>
    <pc:docChg chg="undo custSel modSld modNotesMaster">
      <pc:chgData name="Ismael Peña-López" userId="ad50cde2fbdf5e5c" providerId="LiveId" clId="{28AA8A51-4A18-457C-B4E8-38E301B8CFFB}" dt="2025-01-31T10:42:52.794" v="69"/>
      <pc:docMkLst>
        <pc:docMk/>
      </pc:docMkLst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39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1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215868732" sldId="42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3065823" sldId="44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80450319" sldId="4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033768957" sldId="48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9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91"/>
        </pc:sldMkLst>
      </pc:sldChg>
      <pc:sldChg chg="addSp modSp mod">
        <pc:chgData name="Ismael Peña-López" userId="ad50cde2fbdf5e5c" providerId="LiveId" clId="{28AA8A51-4A18-457C-B4E8-38E301B8CFFB}" dt="2025-01-31T10:34:36.805" v="42" actId="1036"/>
        <pc:sldMkLst>
          <pc:docMk/>
          <pc:sldMk cId="2085877209" sldId="50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72335377" sldId="67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88030260" sldId="67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794463912" sldId="67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844861654" sldId="6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090889281" sldId="683"/>
        </pc:sldMkLst>
      </pc:sldChg>
      <pc:sldChg chg="addSp modSp mod">
        <pc:chgData name="Ismael Peña-López" userId="ad50cde2fbdf5e5c" providerId="LiveId" clId="{28AA8A51-4A18-457C-B4E8-38E301B8CFFB}" dt="2025-01-31T10:33:32.965" v="35" actId="1036"/>
        <pc:sldMkLst>
          <pc:docMk/>
          <pc:sldMk cId="2325077805" sldId="78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948615503" sldId="789"/>
        </pc:sldMkLst>
      </pc:sldChg>
      <pc:sldChg chg="addSp delSp modSp mod">
        <pc:chgData name="Ismael Peña-López" userId="ad50cde2fbdf5e5c" providerId="LiveId" clId="{28AA8A51-4A18-457C-B4E8-38E301B8CFFB}" dt="2025-01-31T10:33:21.844" v="32" actId="1035"/>
        <pc:sldMkLst>
          <pc:docMk/>
          <pc:sldMk cId="3919282167" sldId="880"/>
        </pc:sldMkLst>
      </pc:sldChg>
      <pc:sldChg chg="addSp modSp mod">
        <pc:chgData name="Ismael Peña-López" userId="ad50cde2fbdf5e5c" providerId="LiveId" clId="{28AA8A51-4A18-457C-B4E8-38E301B8CFFB}" dt="2025-01-31T10:34:20.374" v="38" actId="1036"/>
        <pc:sldMkLst>
          <pc:docMk/>
          <pc:sldMk cId="1110546201" sldId="89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611055512" sldId="90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776611272" sldId="90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09682686" sldId="910"/>
        </pc:sldMkLst>
      </pc:sldChg>
      <pc:sldChg chg="modTransition modNotes">
        <pc:chgData name="Ismael Peña-López" userId="ad50cde2fbdf5e5c" providerId="LiveId" clId="{28AA8A51-4A18-457C-B4E8-38E301B8CFFB}" dt="2025-01-31T10:42:52.794" v="69"/>
        <pc:sldMkLst>
          <pc:docMk/>
          <pc:sldMk cId="3514859985" sldId="91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40333909" sldId="91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38258416" sldId="91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968694435" sldId="91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068835213" sldId="91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50250913" sldId="91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745817301" sldId="92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432121057" sldId="92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329179785" sldId="92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32469441" sldId="92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232424085" sldId="92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27933976" sldId="93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56026170" sldId="93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1622866" sldId="932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49422741" sldId="93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03533451" sldId="934"/>
        </pc:sldMkLst>
      </pc:sldChg>
      <pc:sldChg chg="addSp modSp mod">
        <pc:chgData name="Ismael Peña-López" userId="ad50cde2fbdf5e5c" providerId="LiveId" clId="{28AA8A51-4A18-457C-B4E8-38E301B8CFFB}" dt="2025-01-31T10:35:18.744" v="67" actId="1076"/>
        <pc:sldMkLst>
          <pc:docMk/>
          <pc:sldMk cId="2987242736" sldId="93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788749596" sldId="952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507991296" sldId="95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9804363" sldId="95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931793633" sldId="95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688561864" sldId="95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84888216" sldId="95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125640331" sldId="95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94247213" sldId="96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2541220" sldId="96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687009257" sldId="96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013824597" sldId="96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54624387" sldId="96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232370316" sldId="96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739785727" sldId="968"/>
        </pc:sldMkLst>
      </pc:sldChg>
      <pc:sldChg chg="modTransition modNotes">
        <pc:chgData name="Ismael Peña-López" userId="ad50cde2fbdf5e5c" providerId="LiveId" clId="{28AA8A51-4A18-457C-B4E8-38E301B8CFFB}" dt="2025-01-31T10:42:52.794" v="69"/>
        <pc:sldMkLst>
          <pc:docMk/>
          <pc:sldMk cId="2954705609" sldId="976"/>
        </pc:sldMkLst>
      </pc:sldChg>
      <pc:sldChg chg="modTransition modNotes">
        <pc:chgData name="Ismael Peña-López" userId="ad50cde2fbdf5e5c" providerId="LiveId" clId="{28AA8A51-4A18-457C-B4E8-38E301B8CFFB}" dt="2025-01-31T10:37:36.104" v="68"/>
        <pc:sldMkLst>
          <pc:docMk/>
          <pc:sldMk cId="3858684433" sldId="977"/>
        </pc:sldMkLst>
      </pc:sldChg>
      <pc:sldChg chg="modTransition modNotes">
        <pc:chgData name="Ismael Peña-López" userId="ad50cde2fbdf5e5c" providerId="LiveId" clId="{28AA8A51-4A18-457C-B4E8-38E301B8CFFB}" dt="2025-01-31T10:37:36.104" v="68"/>
        <pc:sldMkLst>
          <pc:docMk/>
          <pc:sldMk cId="596508922" sldId="9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223133762" sldId="9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>
            <a:extLst>
              <a:ext uri="{FF2B5EF4-FFF2-40B4-BE49-F238E27FC236}">
                <a16:creationId xmlns:a16="http://schemas.microsoft.com/office/drawing/2014/main" id="{50563A82-0B5D-4531-BE26-557D3DED7A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5793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>
            <a:extLst>
              <a:ext uri="{FF2B5EF4-FFF2-40B4-BE49-F238E27FC236}">
                <a16:creationId xmlns:a16="http://schemas.microsoft.com/office/drawing/2014/main" id="{9D424FA9-613D-4560-9CBB-0260529B297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294" y="0"/>
            <a:ext cx="2945862" cy="495793"/>
          </a:xfrm>
          <a:prstGeom prst="rect">
            <a:avLst/>
          </a:prstGeom>
        </p:spPr>
        <p:txBody>
          <a:bodyPr vert="horz" wrap="square" lIns="95558" tIns="47779" rIns="95558" bIns="477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C67C535-4DBE-448D-AC3F-48C6F140E88A}" type="datetimeFigureOut">
              <a:rPr lang="es-ES"/>
              <a:pPr>
                <a:defRPr/>
              </a:pPr>
              <a:t>05/05/2025</a:t>
            </a:fld>
            <a:endParaRPr lang="es-ES"/>
          </a:p>
        </p:txBody>
      </p:sp>
      <p:sp>
        <p:nvSpPr>
          <p:cNvPr id="4" name="3 Marcador de imagen de diapositiva">
            <a:extLst>
              <a:ext uri="{FF2B5EF4-FFF2-40B4-BE49-F238E27FC236}">
                <a16:creationId xmlns:a16="http://schemas.microsoft.com/office/drawing/2014/main" id="{F189BFAD-B6DB-4E88-AFCC-B3ACD59654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8" tIns="47779" rIns="95558" bIns="47779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>
            <a:extLst>
              <a:ext uri="{FF2B5EF4-FFF2-40B4-BE49-F238E27FC236}">
                <a16:creationId xmlns:a16="http://schemas.microsoft.com/office/drawing/2014/main" id="{0A7DA2E0-737D-4E76-9163-5C0D391DDA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wrap="square" lIns="95558" tIns="47779" rIns="95558" bIns="4777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AA058777-82EA-44D8-A85C-F9EC6C191C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305"/>
            <a:ext cx="2945862" cy="495793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F024E7D8-A2E8-4449-B5C1-CED0641032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294" y="9429305"/>
            <a:ext cx="2945862" cy="495793"/>
          </a:xfrm>
          <a:prstGeom prst="rect">
            <a:avLst/>
          </a:prstGeom>
        </p:spPr>
        <p:txBody>
          <a:bodyPr vert="horz" wrap="square" lIns="95558" tIns="47779" rIns="95558" bIns="4777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5FB977-CD47-4994-A1D1-FACD069003D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2665-7F5D-906A-A89D-F87055A8B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A6790BE5-FBF2-B6C4-46DB-EF9300B884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3</a:t>
            </a:fld>
            <a:endParaRPr lang="es-ES" altLang="ca-ES" dirty="0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2D04F74C-9716-B191-1014-15BBF437FF7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es-ES" altLang="ca-ES" sz="1100" dirty="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88F2CA13-7B11-0563-85BC-8A36B1852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587700DE-5CB8-7D81-0D1C-BEFAE6C4F0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 dirty="0"/>
          </a:p>
        </p:txBody>
      </p:sp>
    </p:spTree>
    <p:extLst>
      <p:ext uri="{BB962C8B-B14F-4D97-AF65-F5344CB8AC3E}">
        <p14:creationId xmlns:p14="http://schemas.microsoft.com/office/powerpoint/2010/main" val="2317227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F50BF-E5DE-5A90-0281-54B3060A0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10EA2B2F-D1EA-0265-5AB7-FEBA8815BC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12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0EFFC719-255E-0AAE-98BA-F3FEFCD12BF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3741ECB4-AF28-1D9F-1486-2EE06A0AE3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98493BF3-E5BA-350F-FB24-7C5F7BB2CD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73567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2B905-D2A9-980B-A652-8C872EF71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9B9F8461-D5C3-3220-A56F-82B394AE2E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20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BF4C6FF-8CFD-8636-5798-B2274260347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87C9A037-6BFD-2FB0-7FD8-6E84E0CEE8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91D77A04-B1A8-50BC-2732-D1B6FF3262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026823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48FD9-EC00-CBAC-B09E-1C7499059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3AEBE00-D67E-7B1E-9443-22C3DF5B16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22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94672101-9438-E59F-EA30-F1C4E47ECE8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D776426-5D28-C9F4-869F-011F9B0D95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7350130A-2236-F3FC-D4D0-A4FCC8151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604771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0F12-8EA2-9E7E-60D7-ED1A1BE8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0ADED1CF-F018-DED5-1C28-A4029AE76F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45ECFD-A21B-44BB-B18F-96A257AD7BBF}" type="slidenum">
              <a:rPr lang="es-ES" altLang="ca-ES" smtClean="0"/>
              <a:pPr>
                <a:spcBef>
                  <a:spcPct val="0"/>
                </a:spcBef>
              </a:pPr>
              <a:t>23</a:t>
            </a:fld>
            <a:endParaRPr lang="es-ES" altLang="ca-ES"/>
          </a:p>
        </p:txBody>
      </p:sp>
      <p:sp>
        <p:nvSpPr>
          <p:cNvPr id="54275" name="Rectangle 7">
            <a:extLst>
              <a:ext uri="{FF2B5EF4-FFF2-40B4-BE49-F238E27FC236}">
                <a16:creationId xmlns:a16="http://schemas.microsoft.com/office/drawing/2014/main" id="{1358A545-28A3-1F41-3E00-EB26883CC81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D89D59-2E0A-422B-AF77-EC2126FFAF6B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54276" name="6 Marcador de imagen de diapositiva">
            <a:extLst>
              <a:ext uri="{FF2B5EF4-FFF2-40B4-BE49-F238E27FC236}">
                <a16:creationId xmlns:a16="http://schemas.microsoft.com/office/drawing/2014/main" id="{7CFAF61C-9116-2899-EB16-DB1C272739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7 Marcador de notas">
            <a:extLst>
              <a:ext uri="{FF2B5EF4-FFF2-40B4-BE49-F238E27FC236}">
                <a16:creationId xmlns:a16="http://schemas.microsoft.com/office/drawing/2014/main" id="{931E645D-4E39-3EA8-641A-AAABCDB522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18840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83414-24DF-EA90-982C-98445B93D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F4873CD-A1FD-C267-B132-2D4B724919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24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5B61AF30-0B76-A4AA-2374-E73D97AB489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DA86030-B939-35D9-64D7-E3BDFA798F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5BCEA60-8395-5311-DC6F-C2B46060C5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41453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28D6E-2F08-CBE3-EF80-B4709DD9E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FF1F490E-0A36-BCF3-8FF4-170A5984F5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25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6AF223AB-451F-BEA3-C807-AE1B462B1E4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6C45DCD-D791-9D46-DFAC-6944F03F76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D88CEF51-D9D0-B40C-E8DB-F12157B182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03789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348B1-9C41-CF66-640D-19FD96365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F1E0A38-E25A-C194-11E9-5678FA7BD8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26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320195D9-ACC3-B000-C7C6-D04E806CBB7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58A13AB4-3526-5AB6-EB43-901EAADFF4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4C84D5EB-8B14-7DF0-4F28-8C0335010A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97908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AC33E-938D-F32B-CF86-D55C6BF1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EB0CB783-DBC1-41F3-5E56-C5941A31F6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45ECFD-A21B-44BB-B18F-96A257AD7BBF}" type="slidenum">
              <a:rPr lang="es-ES" altLang="ca-ES" smtClean="0"/>
              <a:pPr>
                <a:spcBef>
                  <a:spcPct val="0"/>
                </a:spcBef>
              </a:pPr>
              <a:t>27</a:t>
            </a:fld>
            <a:endParaRPr lang="es-ES" altLang="ca-ES"/>
          </a:p>
        </p:txBody>
      </p:sp>
      <p:sp>
        <p:nvSpPr>
          <p:cNvPr id="54275" name="Rectangle 7">
            <a:extLst>
              <a:ext uri="{FF2B5EF4-FFF2-40B4-BE49-F238E27FC236}">
                <a16:creationId xmlns:a16="http://schemas.microsoft.com/office/drawing/2014/main" id="{2D1CE7D6-85DE-9CC2-1411-D9CB9913174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D89D59-2E0A-422B-AF77-EC2126FFAF6B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54276" name="6 Marcador de imagen de diapositiva">
            <a:extLst>
              <a:ext uri="{FF2B5EF4-FFF2-40B4-BE49-F238E27FC236}">
                <a16:creationId xmlns:a16="http://schemas.microsoft.com/office/drawing/2014/main" id="{0CA9641E-21D8-E7F1-390D-D0D6EBF4DF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7 Marcador de notas">
            <a:extLst>
              <a:ext uri="{FF2B5EF4-FFF2-40B4-BE49-F238E27FC236}">
                <a16:creationId xmlns:a16="http://schemas.microsoft.com/office/drawing/2014/main" id="{E2B35602-D130-E803-2538-314FD83383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28252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ED87BE8C-F33F-479C-8134-8F0B14ECEF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215847F-2328-41E3-8895-5CD1EA60BE53}" type="slidenum">
              <a:rPr lang="es-ES" altLang="ca-ES" smtClean="0"/>
              <a:pPr>
                <a:spcBef>
                  <a:spcPct val="0"/>
                </a:spcBef>
              </a:pPr>
              <a:t>29</a:t>
            </a:fld>
            <a:endParaRPr lang="es-ES" altLang="ca-ES"/>
          </a:p>
        </p:txBody>
      </p:sp>
      <p:sp>
        <p:nvSpPr>
          <p:cNvPr id="60419" name="Rectangle 7">
            <a:extLst>
              <a:ext uri="{FF2B5EF4-FFF2-40B4-BE49-F238E27FC236}">
                <a16:creationId xmlns:a16="http://schemas.microsoft.com/office/drawing/2014/main" id="{39BC1E05-9D5B-4E30-BB85-8D875A4A8FF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B37825-345B-4284-865B-9ABBCDE1051A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0420" name="6 Marcador de imagen de diapositiva">
            <a:extLst>
              <a:ext uri="{FF2B5EF4-FFF2-40B4-BE49-F238E27FC236}">
                <a16:creationId xmlns:a16="http://schemas.microsoft.com/office/drawing/2014/main" id="{D5D7252A-9E5C-40A9-9D8F-CB26B4C67D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7 Marcador de notas">
            <a:extLst>
              <a:ext uri="{FF2B5EF4-FFF2-40B4-BE49-F238E27FC236}">
                <a16:creationId xmlns:a16="http://schemas.microsoft.com/office/drawing/2014/main" id="{62D58979-CB22-4571-B984-D4454FF4DD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4D89C-ABF3-3D8F-9AB6-C12D5D4C6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2271D28F-002E-440D-F318-F7D4976F5B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215847F-2328-41E3-8895-5CD1EA60BE53}" type="slidenum">
              <a:rPr lang="es-ES" altLang="ca-ES" smtClean="0"/>
              <a:pPr>
                <a:spcBef>
                  <a:spcPct val="0"/>
                </a:spcBef>
              </a:pPr>
              <a:t>30</a:t>
            </a:fld>
            <a:endParaRPr lang="es-ES" altLang="ca-ES"/>
          </a:p>
        </p:txBody>
      </p:sp>
      <p:sp>
        <p:nvSpPr>
          <p:cNvPr id="60419" name="Rectangle 7">
            <a:extLst>
              <a:ext uri="{FF2B5EF4-FFF2-40B4-BE49-F238E27FC236}">
                <a16:creationId xmlns:a16="http://schemas.microsoft.com/office/drawing/2014/main" id="{56EDFF04-1809-4585-93D3-CB117948C44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B37825-345B-4284-865B-9ABBCDE1051A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0420" name="6 Marcador de imagen de diapositiva">
            <a:extLst>
              <a:ext uri="{FF2B5EF4-FFF2-40B4-BE49-F238E27FC236}">
                <a16:creationId xmlns:a16="http://schemas.microsoft.com/office/drawing/2014/main" id="{CF8BBB0E-FEBE-94FC-6AD8-8CD32AD344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7 Marcador de notas">
            <a:extLst>
              <a:ext uri="{FF2B5EF4-FFF2-40B4-BE49-F238E27FC236}">
                <a16:creationId xmlns:a16="http://schemas.microsoft.com/office/drawing/2014/main" id="{9AE04537-D315-4EBD-2620-65054CFED7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7510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AB7EE-FB62-9238-22ED-49532AA2F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75738D9-7746-8E68-EB5A-8C1207C6FB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4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2209CC04-4AF5-F1E5-AA8E-9DD96BC770F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02ED3A34-BD86-160F-CA76-1673C0CFA4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8C191BD5-C301-3283-2ACA-B154ACC23F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80136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72ABA9EC-098D-4F07-85D9-A69CA9D1F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232F5B-43E6-4D46-BE21-6A33548E0320}" type="slidenum">
              <a:rPr lang="es-ES" altLang="ca-ES" smtClean="0"/>
              <a:pPr>
                <a:spcBef>
                  <a:spcPct val="0"/>
                </a:spcBef>
              </a:pPr>
              <a:t>31</a:t>
            </a:fld>
            <a:endParaRPr lang="es-ES" altLang="ca-ES"/>
          </a:p>
        </p:txBody>
      </p:sp>
      <p:sp>
        <p:nvSpPr>
          <p:cNvPr id="62467" name="Rectangle 7">
            <a:extLst>
              <a:ext uri="{FF2B5EF4-FFF2-40B4-BE49-F238E27FC236}">
                <a16:creationId xmlns:a16="http://schemas.microsoft.com/office/drawing/2014/main" id="{8F5467A0-008F-4919-98A8-8E942789F93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8515D3C-CED6-4DB1-92A2-A9D35E59E469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2468" name="6 Marcador de imagen de diapositiva">
            <a:extLst>
              <a:ext uri="{FF2B5EF4-FFF2-40B4-BE49-F238E27FC236}">
                <a16:creationId xmlns:a16="http://schemas.microsoft.com/office/drawing/2014/main" id="{CC18F220-0239-404A-8A6E-A8DB7B896E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7 Marcador de notas">
            <a:extLst>
              <a:ext uri="{FF2B5EF4-FFF2-40B4-BE49-F238E27FC236}">
                <a16:creationId xmlns:a16="http://schemas.microsoft.com/office/drawing/2014/main" id="{BFA4E2CD-E96D-4EDE-BADD-FECE0B1861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5602A-EE76-170E-A229-F6E3954D7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61C21BF-9760-DB8C-D936-FE3A0B1C84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5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73991746-904D-728A-C58A-3DBBF140C34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DBEFA637-158A-5E48-900A-C4EC41B4A5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065B59E-0391-E8A8-F87E-AFEA237DAC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092217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3CFEB-3D89-C914-BF41-FA0CDDA58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6813CD6A-44FC-8381-910D-AF03B8D32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6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069A3EE7-C377-6250-AA95-1706FADC54A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315B41D-35DE-E35D-9E97-7E966C865A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0E5D8ACD-ACD3-D055-9B35-083DD7264F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3882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E3092-92DB-08A5-C3E1-85D970E18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993C242-33E4-18AF-7D9B-205A6C91D1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7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07506EC-805A-99CA-EA54-19F1253B1A3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9B9DE3E-DF4F-5132-9457-B7840EB33A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63ADBC5A-5C48-CF44-F3FD-AAA64FB5B4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393528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51BF8-CCC5-3FE6-4A74-27DDFD55C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A5D6A8A-2073-8E1D-6959-D1608AF893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8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E3280712-0FBB-FB8F-C22C-8F0D18A125B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CA4E016B-F719-2A82-A834-4B031637F0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0FD683EE-87DB-F8FD-5B84-3990F57CAB9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93645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BD793-A8D5-36B8-4935-18B29954C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C93CC4EE-2E1C-10A8-48FD-B5C0AEFC4D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9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AFD227DD-B2CA-22F2-896E-9DAC1C1CAE8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58BDD992-BAA4-78D2-EFD6-5D03BB900C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DAD3F594-BE88-12F0-7B46-01E16D2FE8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374039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23805-00FA-9B7A-9E41-154155854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844B77C-EB80-1A22-707B-4CBB043E4A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10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59824F94-5224-DD2F-311A-E6366E3500C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58092FB-4BCA-1AFC-7F33-49436CC226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7628CF1F-6AEC-FF31-1954-9A072A82A3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244222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6ADA9-6416-1522-4E2C-E03C13ED3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C90DB768-20B4-F8D3-41E1-EA1B1729A5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11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E6FE171-6713-3812-BAE5-F2BE669C869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949B1D1F-B4B9-AF0E-1C7B-63A7CB44E6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48D5B53-6194-2680-2167-9373AB68A8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2537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22BE5B0E-E077-2299-211D-49051B1B8C2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3" name="CosDelText"/>
          <p:cNvSpPr>
            <a:spLocks noGrp="1"/>
          </p:cNvSpPr>
          <p:nvPr>
            <p:ph type="subTitle" idx="1" hasCustomPrompt="1"/>
          </p:nvPr>
        </p:nvSpPr>
        <p:spPr>
          <a:xfrm>
            <a:off x="336197" y="1277204"/>
            <a:ext cx="8424863" cy="5175983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 algn="l"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>
              <a:buFont typeface="Wingdings" panose="05000000000000000000" pitchFamily="2" charset="2"/>
              <a:buChar char="§"/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Text</a:t>
            </a:r>
          </a:p>
          <a:p>
            <a:pPr lvl="1"/>
            <a:r>
              <a:rPr lang="es-ES" dirty="0"/>
              <a:t>Text</a:t>
            </a:r>
          </a:p>
          <a:p>
            <a:pPr lvl="2"/>
            <a:r>
              <a:rPr lang="es-ES" dirty="0"/>
              <a:t>Text</a:t>
            </a:r>
          </a:p>
          <a:p>
            <a:pPr lvl="1"/>
            <a:endParaRPr lang="es-ES" dirty="0"/>
          </a:p>
        </p:txBody>
      </p:sp>
      <p:sp>
        <p:nvSpPr>
          <p:cNvPr id="2" name="Titol"/>
          <p:cNvSpPr>
            <a:spLocks noGrp="1"/>
          </p:cNvSpPr>
          <p:nvPr>
            <p:ph type="ctrTitle" hasCustomPrompt="1"/>
          </p:nvPr>
        </p:nvSpPr>
        <p:spPr>
          <a:xfrm>
            <a:off x="323849" y="416293"/>
            <a:ext cx="8424863" cy="56478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s-ES" sz="2800" b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l"/>
            <a:r>
              <a:rPr lang="es-ES" dirty="0" err="1"/>
              <a:t>Títol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54427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orient="horz" pos="255" userDrawn="1">
          <p15:clr>
            <a:srgbClr val="FBAE40"/>
          </p15:clr>
        </p15:guide>
        <p15:guide id="4" pos="5511" userDrawn="1">
          <p15:clr>
            <a:srgbClr val="FBAE40"/>
          </p15:clr>
        </p15:guide>
        <p15:guide id="5" orient="horz" pos="799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ext (títol do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22BE5B0E-E077-2299-211D-49051B1B8C2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3" name="CosDelText"/>
          <p:cNvSpPr>
            <a:spLocks noGrp="1"/>
          </p:cNvSpPr>
          <p:nvPr>
            <p:ph type="subTitle" idx="1" hasCustomPrompt="1"/>
          </p:nvPr>
        </p:nvSpPr>
        <p:spPr>
          <a:xfrm>
            <a:off x="336197" y="1628775"/>
            <a:ext cx="8424863" cy="4824411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 algn="l"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Text</a:t>
            </a:r>
          </a:p>
          <a:p>
            <a:pPr lvl="1"/>
            <a:r>
              <a:rPr lang="es-ES" dirty="0"/>
              <a:t>Text</a:t>
            </a:r>
          </a:p>
          <a:p>
            <a:pPr lvl="2"/>
            <a:r>
              <a:rPr lang="es-ES" dirty="0"/>
              <a:t>Text</a:t>
            </a:r>
          </a:p>
        </p:txBody>
      </p:sp>
      <p:sp>
        <p:nvSpPr>
          <p:cNvPr id="2" name="Titol"/>
          <p:cNvSpPr>
            <a:spLocks noGrp="1"/>
          </p:cNvSpPr>
          <p:nvPr>
            <p:ph type="ctrTitle" hasCustomPrompt="1"/>
          </p:nvPr>
        </p:nvSpPr>
        <p:spPr>
          <a:xfrm>
            <a:off x="323849" y="416292"/>
            <a:ext cx="8424863" cy="9244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s-ES" sz="2800" b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l"/>
            <a:r>
              <a:rPr lang="es-ES" dirty="0" err="1"/>
              <a:t>Títol</a:t>
            </a:r>
            <a:br>
              <a:rPr lang="es-ES" dirty="0"/>
            </a:br>
            <a:r>
              <a:rPr lang="es-ES" dirty="0" err="1"/>
              <a:t>Títol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41796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8">
          <p15:clr>
            <a:srgbClr val="FBAE40"/>
          </p15:clr>
        </p15:guide>
        <p15:guide id="2" pos="204">
          <p15:clr>
            <a:srgbClr val="FBAE40"/>
          </p15:clr>
        </p15:guide>
        <p15:guide id="3" orient="horz" pos="255">
          <p15:clr>
            <a:srgbClr val="FBAE40"/>
          </p15:clr>
        </p15:guide>
        <p15:guide id="4" pos="5511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8EA2B07B-EBD1-C5D8-6371-B0DE1F84423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9" name="Titol">
            <a:extLst>
              <a:ext uri="{FF2B5EF4-FFF2-40B4-BE49-F238E27FC236}">
                <a16:creationId xmlns:a16="http://schemas.microsoft.com/office/drawing/2014/main" id="{7379878A-275C-7743-8CFA-67C2C6AD37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560" y="1268413"/>
            <a:ext cx="7920880" cy="358877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s-ES" sz="36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20000"/>
              </a:spcBef>
            </a:pPr>
            <a:r>
              <a:rPr lang="es-ES" dirty="0" err="1"/>
              <a:t>Títol</a:t>
            </a:r>
            <a:r>
              <a:rPr lang="es-ES" dirty="0"/>
              <a:t> de la </a:t>
            </a:r>
            <a:r>
              <a:rPr lang="es-ES" dirty="0" err="1"/>
              <a:t>secció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95968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u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06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428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B8F98D5E-FD4D-4D1A-836B-078BC9B502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título del patrón</a:t>
            </a:r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9F8DFF66-0134-451E-B193-BF29327B07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texto del patrón</a:t>
            </a:r>
          </a:p>
          <a:p>
            <a:pPr lvl="1"/>
            <a:r>
              <a:rPr lang="es-ES" altLang="ca-ES"/>
              <a:t>Segundo nivel</a:t>
            </a:r>
          </a:p>
          <a:p>
            <a:pPr lvl="2"/>
            <a:r>
              <a:rPr lang="es-ES" altLang="ca-ES"/>
              <a:t>Tercer nivel</a:t>
            </a:r>
          </a:p>
          <a:p>
            <a:pPr lvl="3"/>
            <a:r>
              <a:rPr lang="es-ES" altLang="ca-ES"/>
              <a:t>Cuarto nivel</a:t>
            </a:r>
          </a:p>
          <a:p>
            <a:pPr lvl="4"/>
            <a:r>
              <a:rPr lang="es-ES" altLang="ca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AFD35564-D33D-4FC3-8175-DF7844341B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F242026-5D3C-4704-818B-610FA74B9F9B}" type="datetimeFigureOut">
              <a:rPr lang="es-ES"/>
              <a:pPr>
                <a:defRPr/>
              </a:pPr>
              <a:t>05/05/2025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4BD470E7-3910-449F-AF3E-B7C82CBC8E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47380AE9-0A8A-4141-9C4A-227993BA3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3FEB04-E60F-4DE2-9A20-9DBAF197749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  <p:pic>
        <p:nvPicPr>
          <p:cNvPr id="7" name="0 Imagen">
            <a:extLst>
              <a:ext uri="{FF2B5EF4-FFF2-40B4-BE49-F238E27FC236}">
                <a16:creationId xmlns:a16="http://schemas.microsoft.com/office/drawing/2014/main" id="{4DF0CDA4-A235-496E-8553-71D3710E7E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/>
          <a:srcRect l="12201" t="53880" b="28780"/>
          <a:stretch>
            <a:fillRect/>
          </a:stretch>
        </p:blipFill>
        <p:spPr bwMode="auto">
          <a:xfrm>
            <a:off x="0" y="0"/>
            <a:ext cx="8027988" cy="1150938"/>
          </a:xfrm>
          <a:prstGeom prst="rect">
            <a:avLst/>
          </a:prstGeom>
          <a:noFill/>
          <a:ln>
            <a:noFill/>
          </a:ln>
          <a:effectLst>
            <a:outerShdw blurRad="63500" dist="50800" sx="999" sy="999" algn="ctr" rotWithShape="0">
              <a:srgbClr val="000000">
                <a:alpha val="74998"/>
              </a:srgbClr>
            </a:outerShdw>
          </a:effectLst>
        </p:spPr>
      </p:pic>
      <p:sp>
        <p:nvSpPr>
          <p:cNvPr id="1032" name="2 Subtítulo">
            <a:extLst>
              <a:ext uri="{FF2B5EF4-FFF2-40B4-BE49-F238E27FC236}">
                <a16:creationId xmlns:a16="http://schemas.microsoft.com/office/drawing/2014/main" id="{76C16DD1-CEEF-44F2-B939-5ED33A036E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9144000" cy="1152525"/>
          </a:xfrm>
          <a:prstGeom prst="rect">
            <a:avLst/>
          </a:prstGeom>
          <a:gradFill rotWithShape="0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0"/>
          </a:gra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s-ES_tradnl" altLang="ca-ES" sz="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01DC662-2D84-1419-42E6-DE1F080F38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308725"/>
            <a:ext cx="1295748" cy="4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2 Subtítulo">
            <a:extLst>
              <a:ext uri="{FF2B5EF4-FFF2-40B4-BE49-F238E27FC236}">
                <a16:creationId xmlns:a16="http://schemas.microsoft.com/office/drawing/2014/main" id="{C9B56DE5-1F66-4550-7B92-2B3827AAF8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1587"/>
            <a:ext cx="9144000" cy="1371600"/>
          </a:xfrm>
          <a:prstGeom prst="rect">
            <a:avLst/>
          </a:prstGeom>
          <a:gradFill rotWithShape="1">
            <a:gsLst>
              <a:gs pos="0">
                <a:schemeClr val="bg1">
                  <a:alpha val="47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s-ES_tradnl" altLang="ca-ES" sz="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7" r:id="rId2"/>
    <p:sldLayoutId id="2147483824" r:id="rId3"/>
    <p:sldLayoutId id="2147483825" r:id="rId4"/>
    <p:sldLayoutId id="2147483828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ictlogy.net/bibliography/reports/projects.php?idp=5382" TargetMode="External"/><Relationship Id="rId7" Type="http://schemas.openxmlformats.org/officeDocument/2006/relationships/hyperlink" Target="https://ictlogy.net/bibliography/reports/projects.php?idp=5425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5705" TargetMode="External"/><Relationship Id="rId5" Type="http://schemas.openxmlformats.org/officeDocument/2006/relationships/hyperlink" Target="https://ictlogy.net/bibliography/reports/projects.php?idp=5208" TargetMode="External"/><Relationship Id="rId4" Type="http://schemas.openxmlformats.org/officeDocument/2006/relationships/hyperlink" Target="https://ictlogy.net/bibliography/reports/projects.php?idp=510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ictlogy.net/bibliography/reports/projects.php?idp=5219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5368" TargetMode="External"/><Relationship Id="rId5" Type="http://schemas.openxmlformats.org/officeDocument/2006/relationships/hyperlink" Target="https://ictlogy.net/bibliography/reports/projects.php?idp=5390" TargetMode="External"/><Relationship Id="rId4" Type="http://schemas.openxmlformats.org/officeDocument/2006/relationships/hyperlink" Target="https://ictlogy.net/bibliography/reports/projects.php?idp=538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ictlogy.net/bibliography/reports/projects.php?idp=3636" TargetMode="External"/><Relationship Id="rId3" Type="http://schemas.openxmlformats.org/officeDocument/2006/relationships/hyperlink" Target="https://ictlogy.net/bibliography/reports/projects.php?idp=5566" TargetMode="External"/><Relationship Id="rId7" Type="http://schemas.openxmlformats.org/officeDocument/2006/relationships/hyperlink" Target="http://economia.gencat.cat/web/.content/70_economia_catalana/arxius/publicacions_periodiques/nota_d_economia/ne-105/NE-105-c14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4256" TargetMode="External"/><Relationship Id="rId5" Type="http://schemas.openxmlformats.org/officeDocument/2006/relationships/hyperlink" Target="https://ictlogy.net/bibliography/reports/projects.php?idp=5567" TargetMode="External"/><Relationship Id="rId4" Type="http://schemas.openxmlformats.org/officeDocument/2006/relationships/hyperlink" Target="https://ictlogy.net/bibliography/reports/contacts.php?idc=1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>
            <a:extLst>
              <a:ext uri="{FF2B5EF4-FFF2-40B4-BE49-F238E27FC236}">
                <a16:creationId xmlns:a16="http://schemas.microsoft.com/office/drawing/2014/main" id="{6F3D26AA-A584-4C27-97CF-2EABD63F6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140968"/>
            <a:ext cx="9144000" cy="648072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it-IT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Entorns</a:t>
            </a:r>
            <a:r>
              <a:rPr lang="it-IT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multiactor</a:t>
            </a:r>
            <a:r>
              <a:rPr lang="it-IT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a l'</a:t>
            </a:r>
            <a:r>
              <a:rPr lang="it-IT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interès</a:t>
            </a:r>
            <a:r>
              <a:rPr lang="it-IT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general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D95C27FE-415D-4B41-B4A1-A2FE419EF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52963"/>
            <a:ext cx="9144000" cy="8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a-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Ismael Peña</a:t>
            </a:r>
            <a:r>
              <a:rPr lang="es-ES" altLang="ca-E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s-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López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@ictlogist</a:t>
            </a:r>
          </a:p>
        </p:txBody>
      </p:sp>
      <p:sp>
        <p:nvSpPr>
          <p:cNvPr id="2" name="1 Título">
            <a:extLst>
              <a:ext uri="{FF2B5EF4-FFF2-40B4-BE49-F238E27FC236}">
                <a16:creationId xmlns:a16="http://schemas.microsoft.com/office/drawing/2014/main" id="{B5B0996B-DA9B-C983-4183-BDC7BABAD9D8}"/>
              </a:ext>
            </a:extLst>
          </p:cNvPr>
          <p:cNvSpPr txBox="1">
            <a:spLocks/>
          </p:cNvSpPr>
          <p:nvPr/>
        </p:nvSpPr>
        <p:spPr bwMode="auto">
          <a:xfrm>
            <a:off x="0" y="1575098"/>
            <a:ext cx="9144000" cy="118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</a:t>
            </a:r>
            <a:r>
              <a:rPr lang="es-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</a:t>
            </a:r>
            <a:r>
              <a:rPr lang="es-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s-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sistemes</a:t>
            </a:r>
            <a:r>
              <a:rPr lang="es-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l'articulació</a:t>
            </a:r>
            <a:r>
              <a:rPr lang="es-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d'ecosistemes</a:t>
            </a:r>
            <a:endParaRPr lang="ca-ES" altLang="ca-ES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6D9CEEC-6D72-83B8-6EC5-5043FF1F9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553411"/>
            <a:ext cx="8424863" cy="8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07/05/2025, Assemblea general de SinergiaTIC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Barcelona: Lafede.cat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8BA818B-E9D5-BC58-7F45-8C668657C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14F5E95-E290-FCDD-CD9D-76F0B5EFC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801999" cy="579601"/>
          </a:xfrm>
        </p:spPr>
        <p:txBody>
          <a:bodyPr rIns="72000"/>
          <a:lstStyle/>
          <a:p>
            <a:pPr algn="l">
              <a:defRPr/>
            </a:pPr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 a procediments vs. orientació a impacte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AAB5CF67-8AE3-DB0B-0E60-1303A4779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800747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funció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servei i política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Objecte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procediment administratiu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Servei i política pública, </a:t>
                      </a:r>
                      <a:r>
                        <a:rPr lang="ca-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impacte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Paper del treballador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Dissenyar i implantar un servei o política pública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coneixement de la norma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les competències i habilitats del treballador per a l’acompliment de les funcions que haurà de desenvolupar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Actualitzar els coneixements del  treballador quan canvia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</a:t>
                      </a:r>
                      <a:r>
                        <a:rPr lang="ca-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desenvolupament</a:t>
                      </a: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 del treballador perquè adquireixi noves competències i habilitats per millorar el seu acompliment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R+D+i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Sobretot externalitzada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 propi,</a:t>
                      </a:r>
                      <a:r>
                        <a:rPr lang="ca-ES" sz="14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 comunitats de pràctica i aprenentatge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Jeràrquica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Per </a:t>
                      </a:r>
                      <a:r>
                        <a:rPr lang="ca-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projectes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Funcionament lògic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Interoperabilitat i ciència de dades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Relacions entre unitats i organitzacions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Competencials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col·laboració i </a:t>
                      </a:r>
                      <a:r>
                        <a:rPr lang="ca-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complementarietat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l’antiguitat i la formació generalista. </a:t>
                      </a: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Sovint va acompanyada de mobilitat horitzontal.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capacitat. Requereix adquirir competències específiques. Generalment es progressa dins el mateix àmbit funcional.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horitzontal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Fàcil i relativament ràpida: el procediment és genèric.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i lenta: requereix adquirir competències específiques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991296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5155C1C-E1EF-8D65-9562-E40E6F5E4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D9AB0B9-87B9-204F-1B26-BD20FF4B0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Governar sistemes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D241FBDA-7A6A-D2E4-57A4-C378B490BA83}"/>
              </a:ext>
            </a:extLst>
          </p:cNvPr>
          <p:cNvGraphicFramePr>
            <a:graphicFrameLocks noGrp="1"/>
          </p:cNvGraphicFramePr>
          <p:nvPr/>
        </p:nvGraphicFramePr>
        <p:xfrm>
          <a:off x="331020" y="1223877"/>
          <a:ext cx="517708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Governança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Estàtica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Avui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Jerarquia, dins/fora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Professionals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Coneixement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Tancat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en la gestió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Pressupost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democràtica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Execució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561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8549180-3323-D30E-F3CD-CD340A808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2DE6BBE-1A73-D9C0-477B-88DF6AD4A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622487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Governar sistemes o </a:t>
            </a:r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Governança de l’ecosistema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A9A10E63-275D-F07D-92DE-D4B5C45DDA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44622"/>
              </p:ext>
            </p:extLst>
          </p:nvPr>
        </p:nvGraphicFramePr>
        <p:xfrm>
          <a:off x="331020" y="1223877"/>
          <a:ext cx="841769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240610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Ecosistema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Governança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Estàtica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Avui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Dinàmica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Horitzontal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Demà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Jerarquia, dins/fora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Professionals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Xarxa, connectat/desconnectat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Instància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Ciutadans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Coneixement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Planificació, competència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Desenvolupament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 informal, </a:t>
                      </a:r>
                      <a:r>
                        <a:rPr lang="ca-ES" sz="16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 time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Tancat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Dada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Interoperabilitat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Obert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en la gestió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Pressupost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Concurrència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Objectius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Projectes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democràtica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Execució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Missió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Impacte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835213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A50B0-ACDC-8BAE-A1C1-31EAFDE70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EE0744D-B51B-A475-1085-A2BE925FC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68413"/>
            <a:ext cx="9144000" cy="3588771"/>
          </a:xfrm>
        </p:spPr>
        <p:txBody>
          <a:bodyPr/>
          <a:lstStyle/>
          <a:p>
            <a:r>
              <a:rPr lang="ca-ES" sz="4000" dirty="0"/>
              <a:t>La resposta conceptual als reptes</a:t>
            </a:r>
            <a:br>
              <a:rPr lang="ca-ES" sz="4000" dirty="0"/>
            </a:br>
            <a:br>
              <a:rPr lang="ca-ES" sz="4000" dirty="0"/>
            </a:br>
            <a:r>
              <a:rPr lang="ca-ES" sz="4000" dirty="0"/>
              <a:t>I com afecta al Tercer Sector</a:t>
            </a:r>
          </a:p>
        </p:txBody>
      </p:sp>
    </p:spTree>
    <p:extLst>
      <p:ext uri="{BB962C8B-B14F-4D97-AF65-F5344CB8AC3E}">
        <p14:creationId xmlns:p14="http://schemas.microsoft.com/office/powerpoint/2010/main" val="3747172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1DB5B-446C-2E2F-70FB-6AF3A2C58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0E4601C-D3C8-0FDA-2FEA-A98FF22EA0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 err="1">
                <a:ea typeface="+mj-ea"/>
              </a:rPr>
              <a:t>Partenariats</a:t>
            </a:r>
            <a:r>
              <a:rPr lang="es-ES" dirty="0">
                <a:ea typeface="+mj-ea"/>
              </a:rPr>
              <a:t> público-social-</a:t>
            </a:r>
            <a:r>
              <a:rPr lang="es-ES" dirty="0" err="1">
                <a:ea typeface="+mj-ea"/>
              </a:rPr>
              <a:t>privats</a:t>
            </a:r>
            <a:r>
              <a:rPr lang="es-ES" dirty="0">
                <a:ea typeface="+mj-ea"/>
              </a:rPr>
              <a:t> </a:t>
            </a:r>
            <a:endParaRPr lang="ca-ES" dirty="0">
              <a:ea typeface="+mj-ea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061136B-02D3-3443-9BDD-1787CE9ED4B9}"/>
              </a:ext>
            </a:extLst>
          </p:cNvPr>
          <p:cNvSpPr txBox="1"/>
          <p:nvPr/>
        </p:nvSpPr>
        <p:spPr>
          <a:xfrm>
            <a:off x="6444208" y="6454715"/>
            <a:ext cx="20886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a-ES" sz="10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Fernández </a:t>
            </a:r>
            <a:r>
              <a:rPr lang="ca-ES" sz="1000" b="0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Sirera</a:t>
            </a:r>
            <a:r>
              <a:rPr lang="ca-ES" sz="10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, T. (2018)</a:t>
            </a:r>
            <a:endParaRPr lang="ca-ES" sz="1000" dirty="0">
              <a:cs typeface="Arial" panose="020B0604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CFEA2D9F-8B46-36A9-4EA7-3B46391E7CED}"/>
              </a:ext>
            </a:extLst>
          </p:cNvPr>
          <p:cNvGrpSpPr/>
          <p:nvPr/>
        </p:nvGrpSpPr>
        <p:grpSpPr>
          <a:xfrm>
            <a:off x="1651182" y="1177917"/>
            <a:ext cx="5303532" cy="5332996"/>
            <a:chOff x="1651182" y="1177917"/>
            <a:chExt cx="5303532" cy="5332996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191F14A-3DDE-24D2-CAF2-D1386ABF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182" y="1177917"/>
              <a:ext cx="5303532" cy="5332996"/>
            </a:xfrm>
            <a:prstGeom prst="rect">
              <a:avLst/>
            </a:prstGeom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5B63300A-4653-F407-A079-F148B547737D}"/>
                </a:ext>
              </a:extLst>
            </p:cNvPr>
            <p:cNvSpPr txBox="1"/>
            <p:nvPr/>
          </p:nvSpPr>
          <p:spPr>
            <a:xfrm>
              <a:off x="2403072" y="2060848"/>
              <a:ext cx="688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noProof="0" dirty="0">
                  <a:solidFill>
                    <a:schemeClr val="bg1"/>
                  </a:solidFill>
                </a:rPr>
                <a:t>Govern</a:t>
              </a:r>
            </a:p>
            <a:p>
              <a:pPr algn="ctr"/>
              <a:r>
                <a:rPr lang="ca-ES" sz="1200" noProof="0" dirty="0">
                  <a:solidFill>
                    <a:schemeClr val="bg1"/>
                  </a:solidFill>
                </a:rPr>
                <a:t>obert</a:t>
              </a:r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B286775C-F3E0-0AF7-D9CC-2381F5A5BD4E}"/>
                </a:ext>
              </a:extLst>
            </p:cNvPr>
            <p:cNvSpPr txBox="1"/>
            <p:nvPr/>
          </p:nvSpPr>
          <p:spPr>
            <a:xfrm>
              <a:off x="3578230" y="2153180"/>
              <a:ext cx="14494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Administracions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8B99D023-AFF6-4267-5C18-ED20062FC58D}"/>
                </a:ext>
              </a:extLst>
            </p:cNvPr>
            <p:cNvSpPr txBox="1"/>
            <p:nvPr/>
          </p:nvSpPr>
          <p:spPr>
            <a:xfrm>
              <a:off x="4876533" y="1676708"/>
              <a:ext cx="135165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100" noProof="0" dirty="0" err="1">
                  <a:solidFill>
                    <a:schemeClr val="bg1"/>
                  </a:solidFill>
                </a:rPr>
                <a:t>Articulación</a:t>
              </a:r>
              <a:r>
                <a:rPr lang="ca-ES" sz="1100" noProof="0" dirty="0">
                  <a:solidFill>
                    <a:schemeClr val="bg1"/>
                  </a:solidFill>
                </a:rPr>
                <a:t> de demanda de </a:t>
              </a:r>
              <a:r>
                <a:rPr lang="ca-ES" sz="1100" noProof="0" dirty="0" err="1">
                  <a:solidFill>
                    <a:schemeClr val="bg1"/>
                  </a:solidFill>
                </a:rPr>
                <a:t>innovación</a:t>
              </a:r>
              <a:endParaRPr lang="ca-ES" sz="1100" noProof="0" dirty="0">
                <a:solidFill>
                  <a:schemeClr val="bg1"/>
                </a:solidFill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B42BD7E-E0F1-C8BD-DDA4-434B67D76FC8}"/>
                </a:ext>
              </a:extLst>
            </p:cNvPr>
            <p:cNvSpPr txBox="1"/>
            <p:nvPr/>
          </p:nvSpPr>
          <p:spPr>
            <a:xfrm>
              <a:off x="5335354" y="2365253"/>
              <a:ext cx="147444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100" noProof="0" dirty="0">
                  <a:solidFill>
                    <a:schemeClr val="bg1"/>
                  </a:solidFill>
                </a:rPr>
                <a:t>Articulació del coneixement </a:t>
              </a:r>
            </a:p>
            <a:p>
              <a:pPr algn="ctr"/>
              <a:r>
                <a:rPr lang="ca-ES" sz="1100" noProof="0" dirty="0">
                  <a:solidFill>
                    <a:schemeClr val="bg1"/>
                  </a:solidFill>
                </a:rPr>
                <a:t>el </a:t>
              </a:r>
              <a:r>
                <a:rPr lang="ca-ES" sz="1100" noProof="0" dirty="0" err="1">
                  <a:solidFill>
                    <a:schemeClr val="bg1"/>
                  </a:solidFill>
                </a:rPr>
                <a:t>territorio</a:t>
              </a:r>
              <a:endParaRPr lang="ca-ES" sz="11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9A1422AD-0D77-0E7C-7B95-4331A36E8D95}"/>
                </a:ext>
              </a:extLst>
            </p:cNvPr>
            <p:cNvSpPr txBox="1"/>
            <p:nvPr/>
          </p:nvSpPr>
          <p:spPr>
            <a:xfrm rot="5400000">
              <a:off x="5210050" y="3582805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Agents</a:t>
              </a:r>
            </a:p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de </a:t>
              </a:r>
              <a:r>
                <a:rPr lang="ca-ES" sz="1400" noProof="0" dirty="0" err="1">
                  <a:solidFill>
                    <a:schemeClr val="bg1"/>
                  </a:solidFill>
                </a:rPr>
                <a:t>R+D+i</a:t>
              </a:r>
              <a:endParaRPr lang="ca-ES" sz="14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9B3E5C7D-E065-E5CB-EEBF-0D57CEB717BF}"/>
                </a:ext>
              </a:extLst>
            </p:cNvPr>
            <p:cNvSpPr txBox="1"/>
            <p:nvPr/>
          </p:nvSpPr>
          <p:spPr>
            <a:xfrm rot="16200000">
              <a:off x="2509066" y="3582805"/>
              <a:ext cx="8322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Societat</a:t>
              </a:r>
            </a:p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civil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C5F5C145-265E-EBB4-1A8D-03A975C0E758}"/>
                </a:ext>
              </a:extLst>
            </p:cNvPr>
            <p:cNvSpPr txBox="1"/>
            <p:nvPr/>
          </p:nvSpPr>
          <p:spPr>
            <a:xfrm>
              <a:off x="3807460" y="5090725"/>
              <a:ext cx="9909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400" noProof="0" dirty="0">
                  <a:solidFill>
                    <a:schemeClr val="bg1"/>
                  </a:solidFill>
                </a:rPr>
                <a:t>Empreses</a:t>
              </a: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0BF560C2-0BC4-3FB5-62A8-B3BE19B96D31}"/>
                </a:ext>
              </a:extLst>
            </p:cNvPr>
            <p:cNvSpPr txBox="1"/>
            <p:nvPr/>
          </p:nvSpPr>
          <p:spPr>
            <a:xfrm>
              <a:off x="2123728" y="5022461"/>
              <a:ext cx="1351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200" noProof="0" dirty="0">
                  <a:solidFill>
                    <a:schemeClr val="bg1"/>
                  </a:solidFill>
                </a:rPr>
                <a:t>Articulació de demanda d’innovació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D121E10B-914A-F1E7-60E9-171A23E3D48D}"/>
                </a:ext>
              </a:extLst>
            </p:cNvPr>
            <p:cNvSpPr txBox="1"/>
            <p:nvPr/>
          </p:nvSpPr>
          <p:spPr>
            <a:xfrm>
              <a:off x="5449859" y="4654297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100" noProof="0" dirty="0">
                  <a:solidFill>
                    <a:schemeClr val="bg1"/>
                  </a:solidFill>
                </a:rPr>
                <a:t>Nous models d’innovació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A931D2E5-92B0-BE69-C07A-5887CC0E53C1}"/>
                </a:ext>
              </a:extLst>
            </p:cNvPr>
            <p:cNvSpPr txBox="1"/>
            <p:nvPr/>
          </p:nvSpPr>
          <p:spPr>
            <a:xfrm>
              <a:off x="5164565" y="5137378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100" noProof="0" dirty="0">
                  <a:solidFill>
                    <a:schemeClr val="bg1"/>
                  </a:solidFill>
                </a:rPr>
                <a:t>Modernització del teixit productiu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78A9CB4E-C084-6A18-7545-EA57E930037F}"/>
                </a:ext>
              </a:extLst>
            </p:cNvPr>
            <p:cNvSpPr txBox="1"/>
            <p:nvPr/>
          </p:nvSpPr>
          <p:spPr>
            <a:xfrm>
              <a:off x="4843695" y="5620458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100" noProof="0" dirty="0">
                  <a:solidFill>
                    <a:schemeClr val="bg1"/>
                  </a:solidFill>
                </a:rPr>
                <a:t>Activitats emergents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38599CCD-B8AA-3ED0-DBDF-A0FD746C3017}"/>
                </a:ext>
              </a:extLst>
            </p:cNvPr>
            <p:cNvSpPr txBox="1"/>
            <p:nvPr/>
          </p:nvSpPr>
          <p:spPr>
            <a:xfrm>
              <a:off x="3467861" y="3421449"/>
              <a:ext cx="16701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200" b="1" noProof="0" dirty="0"/>
                <a:t>Innovació territorial:</a:t>
              </a:r>
            </a:p>
            <a:p>
              <a:pPr algn="ctr"/>
              <a:r>
                <a:rPr lang="ca-ES" sz="1200" noProof="0" dirty="0"/>
                <a:t>codisseny </a:t>
              </a:r>
              <a:r>
                <a:rPr lang="ca-ES" sz="1200" dirty="0"/>
                <a:t>i</a:t>
              </a:r>
              <a:r>
                <a:rPr lang="ca-ES" sz="1200" noProof="0" dirty="0"/>
                <a:t> cocreació</a:t>
              </a:r>
            </a:p>
            <a:p>
              <a:pPr algn="ctr"/>
              <a:r>
                <a:rPr lang="ca-ES" sz="1200" noProof="0" dirty="0"/>
                <a:t>de noves solucions per als reptes de la societat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3406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7401B-B40D-A97C-12C5-3B40AADDA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71813589-BAC3-0B76-05A7-2F00155FE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>
                <a:ea typeface="+mj-ea"/>
              </a:rPr>
              <a:t>Polítiques orientades a </a:t>
            </a:r>
            <a:r>
              <a:rPr lang="es-ES" dirty="0" err="1">
                <a:ea typeface="+mj-ea"/>
              </a:rPr>
              <a:t>missions</a:t>
            </a:r>
            <a:r>
              <a:rPr lang="es-ES" dirty="0">
                <a:ea typeface="+mj-ea"/>
              </a:rPr>
              <a:t> (i)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14EC117-A54C-5AB7-51BA-6CC98EBAD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268413"/>
            <a:ext cx="6505589" cy="530966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F15E8E1-2B34-2164-805B-0F42402E85E8}"/>
              </a:ext>
            </a:extLst>
          </p:cNvPr>
          <p:cNvSpPr txBox="1"/>
          <p:nvPr/>
        </p:nvSpPr>
        <p:spPr>
          <a:xfrm>
            <a:off x="5088490" y="6525344"/>
            <a:ext cx="345638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1000" dirty="0"/>
              <a:t>European Commission &amp; Mazzucato, M. (2018)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159052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47630-8E27-634D-1513-9A11D14F0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0C6C926-CDB9-7C08-6043-284567860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>
                <a:ea typeface="+mj-ea"/>
              </a:rPr>
              <a:t>Polítiques orientades a </a:t>
            </a:r>
            <a:r>
              <a:rPr lang="es-ES" dirty="0" err="1">
                <a:ea typeface="+mj-ea"/>
              </a:rPr>
              <a:t>missions</a:t>
            </a:r>
            <a:r>
              <a:rPr lang="es-ES" dirty="0">
                <a:ea typeface="+mj-ea"/>
              </a:rPr>
              <a:t> (</a:t>
            </a:r>
            <a:r>
              <a:rPr lang="es-ES" dirty="0" err="1">
                <a:ea typeface="+mj-ea"/>
              </a:rPr>
              <a:t>ii</a:t>
            </a:r>
            <a:r>
              <a:rPr lang="es-ES" dirty="0">
                <a:ea typeface="+mj-ea"/>
              </a:rPr>
              <a:t>)</a:t>
            </a:r>
            <a:endParaRPr lang="ca-ES" dirty="0">
              <a:ea typeface="+mj-ea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9F4584-F14E-8970-1660-F244D8F4F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071073"/>
            <a:ext cx="5458168" cy="567509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60728E5-78C7-BD18-1994-DB4938B7388E}"/>
              </a:ext>
            </a:extLst>
          </p:cNvPr>
          <p:cNvSpPr txBox="1"/>
          <p:nvPr/>
        </p:nvSpPr>
        <p:spPr>
          <a:xfrm>
            <a:off x="5088490" y="6525344"/>
            <a:ext cx="345638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1000" dirty="0"/>
              <a:t>European Commission &amp; Mazzucato, M. (2018)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3080478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4BEEF-8DCC-6533-BAD6-377B8815C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0A9CE3A0-358F-212E-6D02-7F0227663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>
                <a:ea typeface="+mj-ea"/>
              </a:rPr>
              <a:t>Polítiques orientades a </a:t>
            </a:r>
            <a:r>
              <a:rPr lang="es-ES" dirty="0" err="1">
                <a:ea typeface="+mj-ea"/>
              </a:rPr>
              <a:t>missions</a:t>
            </a:r>
            <a:r>
              <a:rPr lang="es-ES" dirty="0">
                <a:ea typeface="+mj-ea"/>
              </a:rPr>
              <a:t> (</a:t>
            </a:r>
            <a:r>
              <a:rPr lang="es-ES" dirty="0" err="1">
                <a:ea typeface="+mj-ea"/>
              </a:rPr>
              <a:t>iii</a:t>
            </a:r>
            <a:r>
              <a:rPr lang="es-ES" dirty="0">
                <a:ea typeface="+mj-ea"/>
              </a:rPr>
              <a:t>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4C89DFA-A64E-9A2A-3B37-8A0325C89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041294"/>
            <a:ext cx="4911738" cy="581670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1BC6CBB-6D63-C0AB-72A5-B30D986F0E94}"/>
              </a:ext>
            </a:extLst>
          </p:cNvPr>
          <p:cNvSpPr txBox="1"/>
          <p:nvPr/>
        </p:nvSpPr>
        <p:spPr>
          <a:xfrm>
            <a:off x="5796135" y="6453188"/>
            <a:ext cx="27366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1000" dirty="0"/>
              <a:t>Hill, D. (2022)</a:t>
            </a:r>
          </a:p>
        </p:txBody>
      </p:sp>
    </p:spTree>
    <p:extLst>
      <p:ext uri="{BB962C8B-B14F-4D97-AF65-F5344CB8AC3E}">
        <p14:creationId xmlns:p14="http://schemas.microsoft.com/office/powerpoint/2010/main" val="93016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FF16B-2F80-DDB6-3A01-03C678784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1ECBFCA-B727-1A59-A1A0-2FAC716488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>
                <a:ea typeface="+mj-ea"/>
              </a:rPr>
              <a:t>Polítiques orientades a </a:t>
            </a:r>
            <a:r>
              <a:rPr lang="es-ES" dirty="0" err="1">
                <a:ea typeface="+mj-ea"/>
              </a:rPr>
              <a:t>missions</a:t>
            </a:r>
            <a:r>
              <a:rPr lang="es-ES" dirty="0">
                <a:ea typeface="+mj-ea"/>
              </a:rPr>
              <a:t> (</a:t>
            </a:r>
            <a:r>
              <a:rPr lang="es-ES" dirty="0" err="1">
                <a:ea typeface="+mj-ea"/>
              </a:rPr>
              <a:t>iv</a:t>
            </a:r>
            <a:r>
              <a:rPr lang="es-ES" dirty="0">
                <a:ea typeface="+mj-ea"/>
              </a:rPr>
              <a:t>)</a:t>
            </a:r>
            <a:endParaRPr lang="ca-ES" dirty="0">
              <a:ea typeface="+mj-ea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72DEB1-5E65-AF99-6081-28229DA7FB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60" b="1987"/>
          <a:stretch/>
        </p:blipFill>
        <p:spPr>
          <a:xfrm>
            <a:off x="1691680" y="1166703"/>
            <a:ext cx="5914057" cy="557466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28AF0FA-C2EC-6739-66F0-960022A0436B}"/>
              </a:ext>
            </a:extLst>
          </p:cNvPr>
          <p:cNvSpPr txBox="1"/>
          <p:nvPr/>
        </p:nvSpPr>
        <p:spPr>
          <a:xfrm>
            <a:off x="5796135" y="6453188"/>
            <a:ext cx="27366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1000" dirty="0"/>
              <a:t>Hill, D. (2022)</a:t>
            </a:r>
          </a:p>
        </p:txBody>
      </p:sp>
    </p:spTree>
    <p:extLst>
      <p:ext uri="{BB962C8B-B14F-4D97-AF65-F5344CB8AC3E}">
        <p14:creationId xmlns:p14="http://schemas.microsoft.com/office/powerpoint/2010/main" val="1615825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6DA43-FF6C-824F-AD52-A3F78558E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EF2F25F-457F-4C5F-E006-B3C93307E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-ES" dirty="0">
                <a:ea typeface="+mj-ea"/>
              </a:rPr>
              <a:t>Polítiques orientades a </a:t>
            </a:r>
            <a:r>
              <a:rPr lang="es-ES" dirty="0" err="1">
                <a:ea typeface="+mj-ea"/>
              </a:rPr>
              <a:t>missions</a:t>
            </a:r>
            <a:r>
              <a:rPr lang="es-ES" dirty="0">
                <a:ea typeface="+mj-ea"/>
              </a:rPr>
              <a:t> (v)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EC1C0B6-27B7-6178-3E42-E0C6041050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76"/>
          <a:stretch/>
        </p:blipFill>
        <p:spPr>
          <a:xfrm>
            <a:off x="35496" y="1262832"/>
            <a:ext cx="9036496" cy="504648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D0D7DD3-6FDA-76C5-1ECD-39A75B1043F5}"/>
              </a:ext>
            </a:extLst>
          </p:cNvPr>
          <p:cNvSpPr txBox="1"/>
          <p:nvPr/>
        </p:nvSpPr>
        <p:spPr>
          <a:xfrm>
            <a:off x="6516215" y="6453188"/>
            <a:ext cx="20165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1000" dirty="0"/>
              <a:t>OECD (2025)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274181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CA67905-8140-6155-17D7-42BB337B3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68413"/>
            <a:ext cx="9144000" cy="3588771"/>
          </a:xfrm>
        </p:spPr>
        <p:txBody>
          <a:bodyPr/>
          <a:lstStyle/>
          <a:p>
            <a:r>
              <a:rPr lang="ca-ES" sz="4000" dirty="0"/>
              <a:t>L’imparable canvi de paradigma</a:t>
            </a:r>
            <a:br>
              <a:rPr lang="ca-ES" sz="4000" dirty="0"/>
            </a:br>
            <a:r>
              <a:rPr lang="ca-ES" sz="4000" dirty="0"/>
              <a:t>a la gestió de l’interès general</a:t>
            </a:r>
            <a:br>
              <a:rPr lang="ca-ES" sz="4000" dirty="0"/>
            </a:br>
            <a:br>
              <a:rPr lang="ca-ES" sz="4000" dirty="0"/>
            </a:br>
            <a:r>
              <a:rPr lang="ca-ES" sz="4000" dirty="0"/>
              <a:t>(no només a l’Administració)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0708CE5-5837-668D-21CD-5FC62725D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EC656BE-FE57-BD17-71B6-73558FA77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Nova Governança pública a la pràctica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4DDE890-3D02-E652-EB90-232392E33179}"/>
              </a:ext>
            </a:extLst>
          </p:cNvPr>
          <p:cNvGrpSpPr/>
          <p:nvPr/>
        </p:nvGrpSpPr>
        <p:grpSpPr>
          <a:xfrm>
            <a:off x="4521025" y="2975877"/>
            <a:ext cx="2931295" cy="1849970"/>
            <a:chOff x="1792754" y="5685067"/>
            <a:chExt cx="1606107" cy="1013631"/>
          </a:xfrm>
        </p:grpSpPr>
        <p:sp>
          <p:nvSpPr>
            <p:cNvPr id="8221" name="Oval 12">
              <a:extLst>
                <a:ext uri="{FF2B5EF4-FFF2-40B4-BE49-F238E27FC236}">
                  <a16:creationId xmlns:a16="http://schemas.microsoft.com/office/drawing/2014/main" id="{E33331B5-5607-EF8B-4055-EF3DCF18F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5865333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r>
                <a:rPr lang="ca-ES" sz="1600" noProof="0" dirty="0">
                  <a:latin typeface="Arial" panose="020B0604020202020204" pitchFamily="34" charset="0"/>
                </a:rPr>
                <a:t>Tecnologia, digitalització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Dada, interoperabilitat, obert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Laboratoris, experimentació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Enginyeria de pro</a:t>
              </a:r>
              <a:r>
                <a:rPr lang="ca-ES" sz="1600" noProof="0" dirty="0"/>
                <a:t>cessos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22" name="Oval 26">
              <a:extLst>
                <a:ext uri="{FF2B5EF4-FFF2-40B4-BE49-F238E27FC236}">
                  <a16:creationId xmlns:a16="http://schemas.microsoft.com/office/drawing/2014/main" id="{D90D0D00-81C5-3155-8AD9-E4470A87D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5685067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PROCESSOS</a:t>
              </a: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8A77EE2A-696F-6D48-662D-50DFFEC77961}"/>
              </a:ext>
            </a:extLst>
          </p:cNvPr>
          <p:cNvGrpSpPr/>
          <p:nvPr/>
        </p:nvGrpSpPr>
        <p:grpSpPr>
          <a:xfrm>
            <a:off x="1403648" y="2975872"/>
            <a:ext cx="2931295" cy="1849978"/>
            <a:chOff x="1792754" y="994460"/>
            <a:chExt cx="1606107" cy="1013635"/>
          </a:xfrm>
        </p:grpSpPr>
        <p:sp>
          <p:nvSpPr>
            <p:cNvPr id="8239" name="Oval 12">
              <a:extLst>
                <a:ext uri="{FF2B5EF4-FFF2-40B4-BE49-F238E27FC236}">
                  <a16:creationId xmlns:a16="http://schemas.microsoft.com/office/drawing/2014/main" id="{2B933357-1ACE-0C5E-CB16-9900989E1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1174730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endParaRPr lang="ca-ES" sz="1600" noProof="0" dirty="0">
                <a:latin typeface="Arial" panose="020B0604020202020204" pitchFamily="34" charset="0"/>
              </a:endParaRP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Planificació, gestió integral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Competències, funcions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Desenvolupament, direcció</a:t>
              </a:r>
            </a:p>
            <a:p>
              <a:r>
                <a:rPr lang="ca-ES" sz="1600" noProof="0" dirty="0"/>
                <a:t>I</a:t>
              </a:r>
              <a:r>
                <a:rPr lang="ca-ES" sz="1600" noProof="0" dirty="0">
                  <a:latin typeface="Arial" panose="020B0604020202020204" pitchFamily="34" charset="0"/>
                </a:rPr>
                <a:t>ncentius, avaluació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Àmbit informal, </a:t>
              </a:r>
              <a:r>
                <a:rPr lang="ca-ES" sz="1600" i="1" noProof="0" dirty="0">
                  <a:latin typeface="Arial" panose="020B0604020202020204" pitchFamily="34" charset="0"/>
                </a:rPr>
                <a:t>on </a:t>
              </a:r>
              <a:r>
                <a:rPr lang="ca-ES" sz="1600" i="1" noProof="0" dirty="0" err="1">
                  <a:latin typeface="Arial" panose="020B0604020202020204" pitchFamily="34" charset="0"/>
                </a:rPr>
                <a:t>time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40" name="Oval 26">
              <a:extLst>
                <a:ext uri="{FF2B5EF4-FFF2-40B4-BE49-F238E27FC236}">
                  <a16:creationId xmlns:a16="http://schemas.microsoft.com/office/drawing/2014/main" id="{21FAD425-97BD-CF8F-51CB-32AAB7157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994460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Talent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777C5CBF-9608-E63D-C134-4936D4C5E6D4}"/>
              </a:ext>
            </a:extLst>
          </p:cNvPr>
          <p:cNvGrpSpPr/>
          <p:nvPr/>
        </p:nvGrpSpPr>
        <p:grpSpPr>
          <a:xfrm>
            <a:off x="1403648" y="4891389"/>
            <a:ext cx="2931295" cy="1849978"/>
            <a:chOff x="1792754" y="3336316"/>
            <a:chExt cx="1606107" cy="1013635"/>
          </a:xfrm>
        </p:grpSpPr>
        <p:sp>
          <p:nvSpPr>
            <p:cNvPr id="8237" name="Oval 12">
              <a:extLst>
                <a:ext uri="{FF2B5EF4-FFF2-40B4-BE49-F238E27FC236}">
                  <a16:creationId xmlns:a16="http://schemas.microsoft.com/office/drawing/2014/main" id="{55B4CC8A-B2C3-026D-4139-B52011DD6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3516586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36000" rIns="36000" anchor="ctr"/>
            <a:lstStyle/>
            <a:p>
              <a:r>
                <a:rPr lang="ca-ES" sz="1600" noProof="0" dirty="0">
                  <a:latin typeface="Arial" panose="020B0604020202020204" pitchFamily="34" charset="0"/>
                </a:rPr>
                <a:t>Concurrència, actors</a:t>
              </a:r>
            </a:p>
            <a:p>
              <a:r>
                <a:rPr lang="ca-ES" sz="1600" noProof="0" dirty="0"/>
                <a:t>Sistemes, reptes, sentit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Escenaris, Teoria del Canvi</a:t>
              </a:r>
            </a:p>
            <a:p>
              <a:r>
                <a:rPr lang="ca-ES" sz="1600" noProof="0" dirty="0"/>
                <a:t>Recerca, innovació, evidència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Objectius, projectes, impacte</a:t>
              </a:r>
            </a:p>
          </p:txBody>
        </p:sp>
        <p:sp>
          <p:nvSpPr>
            <p:cNvPr id="8238" name="Oval 26">
              <a:extLst>
                <a:ext uri="{FF2B5EF4-FFF2-40B4-BE49-F238E27FC236}">
                  <a16:creationId xmlns:a16="http://schemas.microsoft.com/office/drawing/2014/main" id="{3F22C940-EB96-580D-F8CE-C3782FBCF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3336316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Qualitat en </a:t>
              </a:r>
              <a:r>
                <a:rPr lang="ca-ES" sz="1600" b="1" cap="all" noProof="0" dirty="0">
                  <a:solidFill>
                    <a:schemeClr val="bg1"/>
                  </a:solidFill>
                </a:rPr>
                <a:t>LA </a:t>
              </a:r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gestió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D5DC12BB-AC93-976D-0231-F13E5D7287B4}"/>
              </a:ext>
            </a:extLst>
          </p:cNvPr>
          <p:cNvGrpSpPr/>
          <p:nvPr/>
        </p:nvGrpSpPr>
        <p:grpSpPr>
          <a:xfrm>
            <a:off x="4521025" y="1052736"/>
            <a:ext cx="2931295" cy="1857598"/>
            <a:chOff x="1792754" y="2161213"/>
            <a:chExt cx="1606107" cy="1017810"/>
          </a:xfrm>
        </p:grpSpPr>
        <p:sp>
          <p:nvSpPr>
            <p:cNvPr id="8235" name="Oval 12">
              <a:extLst>
                <a:ext uri="{FF2B5EF4-FFF2-40B4-BE49-F238E27FC236}">
                  <a16:creationId xmlns:a16="http://schemas.microsoft.com/office/drawing/2014/main" id="{D3468BCE-1320-F142-6516-011C8E6EB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2345658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ca-ES" sz="1600" noProof="0" dirty="0">
                  <a:latin typeface="Arial" panose="020B0604020202020204" pitchFamily="34" charset="0"/>
                </a:rPr>
                <a:t>Xarxa, connectat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Intel·ligència col·lectiva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Instància, col·laboració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Ciutadans, resposta</a:t>
              </a:r>
              <a:endParaRPr lang="ca-ES" sz="1600" i="1" noProof="0" dirty="0">
                <a:latin typeface="Arial" panose="020B0604020202020204" pitchFamily="34" charset="0"/>
              </a:endParaRPr>
            </a:p>
          </p:txBody>
        </p:sp>
        <p:sp>
          <p:nvSpPr>
            <p:cNvPr id="8236" name="Oval 26">
              <a:extLst>
                <a:ext uri="{FF2B5EF4-FFF2-40B4-BE49-F238E27FC236}">
                  <a16:creationId xmlns:a16="http://schemas.microsoft.com/office/drawing/2014/main" id="{14F4F2AE-2F23-9218-E563-B1DB87864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2161213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oRGANITZACIÓ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E3DBFE1D-4D08-DEC0-F281-5C1F99CC7F16}"/>
              </a:ext>
            </a:extLst>
          </p:cNvPr>
          <p:cNvGrpSpPr/>
          <p:nvPr/>
        </p:nvGrpSpPr>
        <p:grpSpPr>
          <a:xfrm>
            <a:off x="4521025" y="4891389"/>
            <a:ext cx="2931295" cy="1849978"/>
            <a:chOff x="1792754" y="4507243"/>
            <a:chExt cx="1606107" cy="1013635"/>
          </a:xfrm>
        </p:grpSpPr>
        <p:sp>
          <p:nvSpPr>
            <p:cNvPr id="8233" name="Oval 12">
              <a:extLst>
                <a:ext uri="{FF2B5EF4-FFF2-40B4-BE49-F238E27FC236}">
                  <a16:creationId xmlns:a16="http://schemas.microsoft.com/office/drawing/2014/main" id="{238F6A2A-B589-E2E6-14FC-BF09F3792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4687513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ca-ES" sz="1600" noProof="0" dirty="0">
                  <a:latin typeface="Arial" panose="020B0604020202020204" pitchFamily="34" charset="0"/>
                </a:rPr>
                <a:t>Missió, bon govern</a:t>
              </a:r>
            </a:p>
            <a:p>
              <a:r>
                <a:rPr lang="ca-ES" sz="1600" dirty="0"/>
                <a:t>Governança comunitària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Disseny democràtic</a:t>
              </a:r>
            </a:p>
            <a:p>
              <a:r>
                <a:rPr lang="ca-ES" sz="1600" dirty="0"/>
                <a:t>Interseccionalitat</a:t>
              </a:r>
              <a:endParaRPr lang="ca-ES" sz="1600" i="1" noProof="0" dirty="0">
                <a:latin typeface="Arial" panose="020B0604020202020204" pitchFamily="34" charset="0"/>
              </a:endParaRPr>
            </a:p>
          </p:txBody>
        </p:sp>
        <p:sp>
          <p:nvSpPr>
            <p:cNvPr id="8234" name="Oval 26">
              <a:extLst>
                <a:ext uri="{FF2B5EF4-FFF2-40B4-BE49-F238E27FC236}">
                  <a16:creationId xmlns:a16="http://schemas.microsoft.com/office/drawing/2014/main" id="{CA5E6F5B-DAE8-BDC2-9C04-D7D6614DB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4507243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QUALITAT DEMOCRÀT.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ACDCA955-53AC-223B-3DD4-5AD6E6F0F20F}"/>
              </a:ext>
            </a:extLst>
          </p:cNvPr>
          <p:cNvGrpSpPr/>
          <p:nvPr/>
        </p:nvGrpSpPr>
        <p:grpSpPr>
          <a:xfrm>
            <a:off x="1403648" y="1052736"/>
            <a:ext cx="2931295" cy="1857598"/>
            <a:chOff x="3743570" y="997177"/>
            <a:chExt cx="1606107" cy="1017810"/>
          </a:xfrm>
        </p:grpSpPr>
        <p:sp>
          <p:nvSpPr>
            <p:cNvPr id="8250" name="Oval 12">
              <a:extLst>
                <a:ext uri="{FF2B5EF4-FFF2-40B4-BE49-F238E27FC236}">
                  <a16:creationId xmlns:a16="http://schemas.microsoft.com/office/drawing/2014/main" id="{C2D3581E-8E70-F17E-743A-65AADED90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ca-ES" sz="1600" noProof="0" dirty="0">
                  <a:latin typeface="Arial" panose="020B0604020202020204" pitchFamily="34" charset="0"/>
                </a:rPr>
                <a:t>Dinàmica, demà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Horitzontal, </a:t>
              </a:r>
              <a:r>
                <a:rPr lang="ca-ES" sz="1600" noProof="0" dirty="0" err="1">
                  <a:latin typeface="Arial" panose="020B0604020202020204" pitchFamily="34" charset="0"/>
                </a:rPr>
                <a:t>co</a:t>
              </a:r>
              <a:r>
                <a:rPr lang="ca-ES" sz="1600" noProof="0" dirty="0">
                  <a:latin typeface="Arial" panose="020B0604020202020204" pitchFamily="34" charset="0"/>
                </a:rPr>
                <a:t>-gestió</a:t>
              </a:r>
            </a:p>
            <a:p>
              <a:r>
                <a:rPr lang="ca-ES" sz="1600" noProof="0" dirty="0"/>
                <a:t>Estat com a plataforma</a:t>
              </a:r>
            </a:p>
            <a:p>
              <a:r>
                <a:rPr lang="ca-ES" sz="1600" noProof="0" dirty="0">
                  <a:latin typeface="Arial" panose="020B0604020202020204" pitchFamily="34" charset="0"/>
                </a:rPr>
                <a:t>Portafolis</a:t>
              </a:r>
            </a:p>
            <a:p>
              <a:r>
                <a:rPr lang="ca-ES" sz="1600" noProof="0" dirty="0"/>
                <a:t>Eficàcia, eficiència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51" name="Oval 26">
              <a:extLst>
                <a:ext uri="{FF2B5EF4-FFF2-40B4-BE49-F238E27FC236}">
                  <a16:creationId xmlns:a16="http://schemas.microsoft.com/office/drawing/2014/main" id="{F197A712-8AE7-7ED1-3571-3DE3AE61A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GOVERNANÇA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5640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F1553-CA9E-AB3A-1DBA-4D3BF8D97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1D9FEDE-E070-D824-E11B-2C908CD233D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88235A38-79CE-461C-8AFD-0B5AAB887726}" type="slidenum">
              <a:rPr lang="ca-ES" smtClean="0">
                <a:latin typeface="Arial" panose="020B0604020202020204" pitchFamily="34" charset="0"/>
              </a:rPr>
              <a:pPr/>
              <a:t>21</a:t>
            </a:fld>
            <a:endParaRPr lang="ca-ES" dirty="0">
              <a:latin typeface="Arial" panose="020B0604020202020204" pitchFamily="34" charset="0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22849210-69F3-BAC0-6582-A39EFAB2A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1268413"/>
            <a:ext cx="8424863" cy="3588771"/>
          </a:xfrm>
        </p:spPr>
        <p:txBody>
          <a:bodyPr/>
          <a:lstStyle/>
          <a:p>
            <a:r>
              <a:rPr lang="pt-BR" dirty="0"/>
              <a:t>Per </a:t>
            </a:r>
            <a:r>
              <a:rPr lang="pt-BR" dirty="0" err="1"/>
              <a:t>on</a:t>
            </a:r>
            <a:r>
              <a:rPr lang="pt-BR" dirty="0"/>
              <a:t> </a:t>
            </a:r>
            <a:r>
              <a:rPr lang="pt-BR" dirty="0" err="1"/>
              <a:t>començar</a:t>
            </a:r>
            <a:r>
              <a:rPr lang="pt-BR" dirty="0"/>
              <a:t>...</a:t>
            </a:r>
            <a:br>
              <a:rPr lang="pt-BR" dirty="0"/>
            </a:br>
            <a:r>
              <a:rPr lang="pt-BR" dirty="0" err="1"/>
              <a:t>Què</a:t>
            </a:r>
            <a:r>
              <a:rPr lang="pt-BR" dirty="0"/>
              <a:t> podem </a:t>
            </a:r>
            <a:r>
              <a:rPr lang="pt-BR" dirty="0" err="1"/>
              <a:t>fer</a:t>
            </a:r>
            <a:r>
              <a:rPr lang="pt-BR" dirty="0"/>
              <a:t> </a:t>
            </a:r>
            <a:r>
              <a:rPr lang="pt-BR" dirty="0" err="1"/>
              <a:t>nosaltres</a:t>
            </a:r>
            <a:r>
              <a:rPr lang="pt-BR" dirty="0"/>
              <a:t> “</a:t>
            </a:r>
            <a:r>
              <a:rPr lang="pt-BR" dirty="0" err="1"/>
              <a:t>demà</a:t>
            </a:r>
            <a:r>
              <a:rPr lang="pt-BR" dirty="0"/>
              <a:t>”?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932082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B6601EA-CFFB-2FD9-6D14-574C00F09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06482BB-DA00-E2FD-8397-273438C41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Demà: Governança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75D263-47EF-FAF3-1247-6D6F01DE5EB1}"/>
              </a:ext>
            </a:extLst>
          </p:cNvPr>
          <p:cNvGrpSpPr/>
          <p:nvPr/>
        </p:nvGrpSpPr>
        <p:grpSpPr>
          <a:xfrm>
            <a:off x="1557824" y="1278769"/>
            <a:ext cx="2931295" cy="2136628"/>
            <a:chOff x="3743570" y="997177"/>
            <a:chExt cx="1606107" cy="1170695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BFCB688C-3105-EBE3-5282-105A93B7C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Unitat d’estratègia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Diferenciar estratègia</a:t>
              </a:r>
              <a:endParaRPr lang="ca-ES" sz="1600" dirty="0"/>
            </a:p>
            <a:p>
              <a:pPr algn="ctr"/>
              <a:r>
                <a:rPr lang="ca-ES" sz="1600" dirty="0"/>
                <a:t>i operativa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34493D75-76EA-F077-ACA3-AF5E819F1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GOVERNANÇA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EE5074D0-0D81-9D55-7DBB-22025C05B5C7}"/>
              </a:ext>
            </a:extLst>
          </p:cNvPr>
          <p:cNvGrpSpPr/>
          <p:nvPr/>
        </p:nvGrpSpPr>
        <p:grpSpPr>
          <a:xfrm>
            <a:off x="1557824" y="3658901"/>
            <a:ext cx="2931295" cy="2127202"/>
            <a:chOff x="3743570" y="1002342"/>
            <a:chExt cx="1606107" cy="1165531"/>
          </a:xfrm>
        </p:grpSpPr>
        <p:sp>
          <p:nvSpPr>
            <p:cNvPr id="11" name="Oval 12">
              <a:extLst>
                <a:ext uri="{FF2B5EF4-FFF2-40B4-BE49-F238E27FC236}">
                  <a16:creationId xmlns:a16="http://schemas.microsoft.com/office/drawing/2014/main" id="{63A125DF-CDEF-83D5-C199-9D6CF4DB4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Unitat d’anàlisi</a:t>
              </a:r>
            </a:p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i prospectiva</a:t>
              </a:r>
              <a:r>
                <a:rPr lang="ca-ES" sz="2800" noProof="0" dirty="0">
                  <a:latin typeface="Arial" panose="020B0604020202020204" pitchFamily="34" charset="0"/>
                </a:rPr>
                <a:t> </a:t>
              </a:r>
              <a:r>
                <a:rPr lang="ca-ES" sz="1600" noProof="0" dirty="0">
                  <a:latin typeface="Arial" panose="020B0604020202020204" pitchFamily="34" charset="0"/>
                </a:rPr>
                <a:t>Assignar responsabilitats en la reflexió, el “pensar”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12" name="Oval 26">
              <a:extLst>
                <a:ext uri="{FF2B5EF4-FFF2-40B4-BE49-F238E27FC236}">
                  <a16:creationId xmlns:a16="http://schemas.microsoft.com/office/drawing/2014/main" id="{DE771A53-46A0-C9A9-DE0B-0ACF1FD7F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GOVERNANÇA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C6B33E8B-2978-A4C0-D553-B0EA0F118123}"/>
              </a:ext>
            </a:extLst>
          </p:cNvPr>
          <p:cNvGrpSpPr/>
          <p:nvPr/>
        </p:nvGrpSpPr>
        <p:grpSpPr>
          <a:xfrm>
            <a:off x="5086216" y="1278769"/>
            <a:ext cx="2931295" cy="2136628"/>
            <a:chOff x="3743570" y="997177"/>
            <a:chExt cx="1606107" cy="1170695"/>
          </a:xfrm>
        </p:grpSpPr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AF3355BE-DEFD-B70B-FD91-4A473C289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Unitat de gestió del canvi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Assignar recursos pel canvi: equips, calendari, pressupost</a:t>
              </a: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024B1CB5-309D-971E-DFD4-D03DE91BB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GOVERNANÇA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367BCA1F-BF99-EA8B-3ACD-BA01A580E59D}"/>
              </a:ext>
            </a:extLst>
          </p:cNvPr>
          <p:cNvGrpSpPr/>
          <p:nvPr/>
        </p:nvGrpSpPr>
        <p:grpSpPr>
          <a:xfrm>
            <a:off x="5086216" y="3658901"/>
            <a:ext cx="2931295" cy="2127202"/>
            <a:chOff x="3743570" y="1002342"/>
            <a:chExt cx="1606107" cy="1165531"/>
          </a:xfrm>
        </p:grpSpPr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9F1F8354-EF40-0F6E-EA56-E08C36B61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Planificació</a:t>
              </a:r>
            </a:p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del canvi</a:t>
              </a:r>
            </a:p>
            <a:p>
              <a:pPr algn="ctr"/>
              <a:r>
                <a:rPr lang="ca-ES" sz="1600" dirty="0"/>
                <a:t>Calendari, fases, llindars, KPI</a:t>
              </a:r>
            </a:p>
          </p:txBody>
        </p:sp>
        <p:sp>
          <p:nvSpPr>
            <p:cNvPr id="18" name="Oval 26">
              <a:extLst>
                <a:ext uri="{FF2B5EF4-FFF2-40B4-BE49-F238E27FC236}">
                  <a16:creationId xmlns:a16="http://schemas.microsoft.com/office/drawing/2014/main" id="{E2698918-E697-E9A4-2B8F-1A5A9C9ED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GOVERNANÇA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859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03CFEB5-EC84-734D-1EAD-12C700F28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77A6A69-DD14-5146-FDF2-820E10B3AD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Demà: Organització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4785957-67C7-24C6-4B37-84D24AC1DC41}"/>
              </a:ext>
            </a:extLst>
          </p:cNvPr>
          <p:cNvGrpSpPr/>
          <p:nvPr/>
        </p:nvGrpSpPr>
        <p:grpSpPr>
          <a:xfrm>
            <a:off x="1557824" y="1278920"/>
            <a:ext cx="2931295" cy="2124435"/>
            <a:chOff x="3743570" y="997177"/>
            <a:chExt cx="1606107" cy="1164015"/>
          </a:xfrm>
        </p:grpSpPr>
        <p:sp>
          <p:nvSpPr>
            <p:cNvPr id="3" name="Oval 12">
              <a:extLst>
                <a:ext uri="{FF2B5EF4-FFF2-40B4-BE49-F238E27FC236}">
                  <a16:creationId xmlns:a16="http://schemas.microsoft.com/office/drawing/2014/main" id="{B5C36CFA-0A7A-506B-39CF-B8C981030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Construir xarxa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Disseny centralitzat,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execució distribuïda</a:t>
              </a:r>
            </a:p>
            <a:p>
              <a:pPr algn="ctr"/>
              <a:r>
                <a:rPr lang="ca-ES" sz="1600" dirty="0">
                  <a:solidFill>
                    <a:srgbClr val="000000"/>
                  </a:solidFill>
                </a:rPr>
                <a:t>Codis, canals, protocols E</a:t>
              </a:r>
              <a:r>
                <a:rPr lang="ca-ES" sz="1600" noProof="0" dirty="0">
                  <a:latin typeface="Arial" panose="020B0604020202020204" pitchFamily="34" charset="0"/>
                </a:rPr>
                <a:t>quitat, neutralitat, garanties</a:t>
              </a:r>
            </a:p>
          </p:txBody>
        </p:sp>
        <p:sp>
          <p:nvSpPr>
            <p:cNvPr id="4" name="Oval 26">
              <a:extLst>
                <a:ext uri="{FF2B5EF4-FFF2-40B4-BE49-F238E27FC236}">
                  <a16:creationId xmlns:a16="http://schemas.microsoft.com/office/drawing/2014/main" id="{0C58A600-0F5C-0713-AE36-0DB03FB58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Organització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62FB95ED-D1B2-4DAD-1CB9-C38ACC57B4A1}"/>
              </a:ext>
            </a:extLst>
          </p:cNvPr>
          <p:cNvGrpSpPr/>
          <p:nvPr/>
        </p:nvGrpSpPr>
        <p:grpSpPr>
          <a:xfrm>
            <a:off x="1557824" y="3640465"/>
            <a:ext cx="2931295" cy="2127202"/>
            <a:chOff x="3743570" y="1002342"/>
            <a:chExt cx="1606107" cy="1165531"/>
          </a:xfrm>
        </p:grpSpPr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1AB693D8-A1C5-AC54-2A7F-E73E8DA21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Infraestructures obertes </a:t>
              </a:r>
            </a:p>
            <a:p>
              <a:pPr algn="ctr"/>
              <a:r>
                <a:rPr lang="ca-ES" sz="1600" dirty="0">
                  <a:solidFill>
                    <a:srgbClr val="000000"/>
                  </a:solidFill>
                </a:rPr>
                <a:t>Dades, informació, tecnologia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7" name="Oval 26">
              <a:extLst>
                <a:ext uri="{FF2B5EF4-FFF2-40B4-BE49-F238E27FC236}">
                  <a16:creationId xmlns:a16="http://schemas.microsoft.com/office/drawing/2014/main" id="{D1528297-7905-991E-3EF9-DE19971AD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Organització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BCF1C29F-DB31-1A0F-4FC0-6AF4EC454BAC}"/>
              </a:ext>
            </a:extLst>
          </p:cNvPr>
          <p:cNvGrpSpPr/>
          <p:nvPr/>
        </p:nvGrpSpPr>
        <p:grpSpPr>
          <a:xfrm>
            <a:off x="5086216" y="3631038"/>
            <a:ext cx="2931295" cy="2126468"/>
            <a:chOff x="3743570" y="997177"/>
            <a:chExt cx="1606107" cy="1165128"/>
          </a:xfrm>
        </p:grpSpPr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CCF6370E-A104-3352-5319-9A537862C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6054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Gestió del coneixement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Donar context, 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Aportar-hi recursos</a:t>
              </a:r>
            </a:p>
          </p:txBody>
        </p:sp>
        <p:sp>
          <p:nvSpPr>
            <p:cNvPr id="10" name="Oval 26">
              <a:extLst>
                <a:ext uri="{FF2B5EF4-FFF2-40B4-BE49-F238E27FC236}">
                  <a16:creationId xmlns:a16="http://schemas.microsoft.com/office/drawing/2014/main" id="{AAB8F8CE-F5D3-60C3-B730-8E9E4FD43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Organització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38FD8EF-0982-B194-08A2-ADE7D71C1F55}"/>
              </a:ext>
            </a:extLst>
          </p:cNvPr>
          <p:cNvGrpSpPr/>
          <p:nvPr/>
        </p:nvGrpSpPr>
        <p:grpSpPr>
          <a:xfrm>
            <a:off x="5086216" y="1278920"/>
            <a:ext cx="2931295" cy="2127202"/>
            <a:chOff x="3743570" y="1002342"/>
            <a:chExt cx="1606107" cy="1165531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A89D3C83-76F5-3672-D2D0-0382EF7DC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Eines de coordinació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Metodologia, processos, protocols, seguiment avaluació</a:t>
              </a:r>
              <a:endParaRPr lang="ca-ES" sz="1600" dirty="0"/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F6964A3F-17A0-7161-3D7F-5EE66F3D7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Organització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29219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E6709C0B-60DD-76E2-5EBB-0ECE26D94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8F88EA1-BE40-3FC7-A910-472E4D223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Demà: Qualitat democràtica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2E37A88-CA1D-194B-0983-517AE181EB51}"/>
              </a:ext>
            </a:extLst>
          </p:cNvPr>
          <p:cNvGrpSpPr/>
          <p:nvPr/>
        </p:nvGrpSpPr>
        <p:grpSpPr>
          <a:xfrm>
            <a:off x="1553557" y="1278920"/>
            <a:ext cx="2931295" cy="2124436"/>
            <a:chOff x="3743570" y="997177"/>
            <a:chExt cx="1606107" cy="116401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C03AEF50-40E7-024B-42AE-C0FB85FFE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Deliberació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Espai de creació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Ordenar la conversa</a:t>
              </a:r>
            </a:p>
            <a:p>
              <a:pPr algn="ctr"/>
              <a:r>
                <a:rPr lang="ca-ES" sz="1600" dirty="0"/>
                <a:t>Governança comunitària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327E1EF5-0E3D-EA7E-ABB9-9B46A94BB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democràtica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3DC726BA-E9E4-F248-5C2C-BFE4EF64D876}"/>
              </a:ext>
            </a:extLst>
          </p:cNvPr>
          <p:cNvGrpSpPr/>
          <p:nvPr/>
        </p:nvGrpSpPr>
        <p:grpSpPr>
          <a:xfrm>
            <a:off x="1553557" y="364046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C6D299B4-779E-3A89-5DE3-A0604AA0D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Comunitat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Facilitar, dinamitzar,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articular, vertebrar</a:t>
              </a:r>
            </a:p>
            <a:p>
              <a:pPr algn="ctr"/>
              <a:r>
                <a:rPr lang="ca-ES" sz="1600" dirty="0"/>
                <a:t>Transparència, col·laboració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671C6236-693F-6CD9-E02B-1CFFF25CE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democràtica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D81F1C7B-ED74-7645-5D44-850B182C922D}"/>
              </a:ext>
            </a:extLst>
          </p:cNvPr>
          <p:cNvGrpSpPr/>
          <p:nvPr/>
        </p:nvGrpSpPr>
        <p:grpSpPr>
          <a:xfrm>
            <a:off x="5081949" y="3631038"/>
            <a:ext cx="2931295" cy="2126468"/>
            <a:chOff x="3743570" y="997177"/>
            <a:chExt cx="1606107" cy="1165128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A20510AE-F199-96BD-5124-8F68ED853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6054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Àgores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Amplificar veus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Participació, facilitar interacció</a:t>
              </a:r>
            </a:p>
            <a:p>
              <a:pPr algn="ctr"/>
              <a:r>
                <a:rPr lang="ca-ES" sz="1600" dirty="0"/>
                <a:t>Legitimar tots els actors</a:t>
              </a: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636112CA-5182-DD99-54F3-730838AA0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democràtica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D2DBCFA-4E2D-D30A-A1E2-5621A8E03B6D}"/>
              </a:ext>
            </a:extLst>
          </p:cNvPr>
          <p:cNvGrpSpPr/>
          <p:nvPr/>
        </p:nvGrpSpPr>
        <p:grpSpPr>
          <a:xfrm>
            <a:off x="5081949" y="1278920"/>
            <a:ext cx="2931297" cy="2127202"/>
            <a:chOff x="3743570" y="1002342"/>
            <a:chExt cx="1606108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5150BF5-0416-F0F7-3EC6-176676CE0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Co-producció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Disseny democràtic</a:t>
              </a:r>
            </a:p>
            <a:p>
              <a:pPr algn="ctr"/>
              <a:r>
                <a:rPr lang="ca-ES" sz="1600" dirty="0"/>
                <a:t>Interseccionalitat</a:t>
              </a: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DB014FDD-3BAE-7F0F-A4C3-3ED3A58F4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1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democràtica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0216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410617F-B65F-247B-E5F0-D59352A63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85EBCC2-41B2-08A0-192F-30CDB0145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Demà: Qualitat en la gestió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0EE52FC-E2D8-44A7-56D8-6737FD93C581}"/>
              </a:ext>
            </a:extLst>
          </p:cNvPr>
          <p:cNvGrpSpPr/>
          <p:nvPr/>
        </p:nvGrpSpPr>
        <p:grpSpPr>
          <a:xfrm>
            <a:off x="1557973" y="1278920"/>
            <a:ext cx="2931295" cy="2124436"/>
            <a:chOff x="3743570" y="997177"/>
            <a:chExt cx="1606107" cy="116401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3A50BF86-2432-7AD3-9CC3-A31530A88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Centrats en la dada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Com a infraestructura</a:t>
              </a:r>
            </a:p>
            <a:p>
              <a:pPr algn="ctr"/>
              <a:r>
                <a:rPr lang="ca-ES" sz="1600" dirty="0"/>
                <a:t>Informació, coneixement</a:t>
              </a: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2177B958-50EA-75DF-A274-C538BACA8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en la gestió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ABD0352E-BFFB-5661-206D-03E0C35B4071}"/>
              </a:ext>
            </a:extLst>
          </p:cNvPr>
          <p:cNvGrpSpPr/>
          <p:nvPr/>
        </p:nvGrpSpPr>
        <p:grpSpPr>
          <a:xfrm>
            <a:off x="1557973" y="364046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29A1EDD1-111E-D787-62AA-7ECFB6CFA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Prospectiva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Avançar escenaris possibles</a:t>
              </a:r>
            </a:p>
            <a:p>
              <a:pPr algn="ctr"/>
              <a:r>
                <a:rPr lang="ca-ES" sz="1600" dirty="0"/>
                <a:t>Anomenat i emmarcat</a:t>
              </a:r>
            </a:p>
            <a:p>
              <a:pPr algn="ctr"/>
              <a:r>
                <a:rPr lang="ca-ES" altLang="ca-ES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Diagnosis de consens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Teoria del canvi</a:t>
              </a: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0718BEB0-ECA7-56A7-2CF7-098968A29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en la gestió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216C91A1-44FA-FB6B-36BD-EBC2410DED1E}"/>
              </a:ext>
            </a:extLst>
          </p:cNvPr>
          <p:cNvGrpSpPr/>
          <p:nvPr/>
        </p:nvGrpSpPr>
        <p:grpSpPr>
          <a:xfrm>
            <a:off x="5086365" y="1278920"/>
            <a:ext cx="2931295" cy="2124436"/>
            <a:chOff x="3743570" y="997177"/>
            <a:chExt cx="1606107" cy="1164015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45911AC6-CDA7-F064-D7DF-34CE49105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Mapa d’actors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Identificar actors i les seves relacions</a:t>
              </a:r>
            </a:p>
            <a:p>
              <a:pPr algn="ctr"/>
              <a:r>
                <a:rPr lang="ca-ES" sz="1600" dirty="0"/>
                <a:t>M</a:t>
              </a:r>
              <a:r>
                <a:rPr lang="ca-ES" sz="1600" noProof="0" dirty="0">
                  <a:latin typeface="Arial" panose="020B0604020202020204" pitchFamily="34" charset="0"/>
                </a:rPr>
                <a:t>apar els sistemes</a:t>
              </a: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DF2DCEF6-3B71-3E90-EB31-83B5675D9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en la gestió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42BDFE7-EE1A-B51E-8720-CC05CCB18333}"/>
              </a:ext>
            </a:extLst>
          </p:cNvPr>
          <p:cNvGrpSpPr/>
          <p:nvPr/>
        </p:nvGrpSpPr>
        <p:grpSpPr>
          <a:xfrm>
            <a:off x="5086365" y="3640465"/>
            <a:ext cx="2931295" cy="2127202"/>
            <a:chOff x="3743570" y="1002342"/>
            <a:chExt cx="1606107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BAB44D0-415D-27BF-F2D6-3A4DEAB7D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Orientats a l’impacte</a:t>
              </a:r>
            </a:p>
            <a:p>
              <a:pPr marL="0" lvl="1" algn="ctr"/>
              <a:r>
                <a:rPr lang="ca-ES" sz="1600" noProof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Mapa d’efectes i impactes</a:t>
              </a:r>
            </a:p>
            <a:p>
              <a:pPr marL="0" lvl="1" algn="ctr"/>
              <a:r>
                <a:rPr lang="ca-ES" sz="1600" dirty="0">
                  <a:solidFill>
                    <a:srgbClr val="000000"/>
                  </a:solidFill>
                  <a:cs typeface="Arial" panose="020B0604020202020204" pitchFamily="34" charset="0"/>
                </a:rPr>
                <a:t>Projectes orientats a missions</a:t>
              </a:r>
            </a:p>
            <a:p>
              <a:pPr marL="0" lvl="1" algn="ctr"/>
              <a:r>
                <a:rPr lang="ca-ES" sz="1600" dirty="0">
                  <a:solidFill>
                    <a:srgbClr val="000000"/>
                  </a:solidFill>
                  <a:cs typeface="Arial" panose="020B0604020202020204" pitchFamily="34" charset="0"/>
                </a:rPr>
                <a:t>Disseny per portafolis</a:t>
              </a:r>
              <a:endParaRPr lang="ca-ES" sz="1600" dirty="0"/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F025B5BB-F1C6-72FB-41A2-771E29309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>
                  <a:solidFill>
                    <a:schemeClr val="bg1"/>
                  </a:solidFill>
                </a:rPr>
                <a:t>Q</a:t>
              </a:r>
              <a:r>
                <a:rPr lang="ca-ES" sz="1600" b="1" cap="all" dirty="0" err="1">
                  <a:solidFill>
                    <a:schemeClr val="bg1"/>
                  </a:solidFill>
                </a:rPr>
                <a:t>ualitat</a:t>
              </a:r>
              <a:r>
                <a:rPr lang="ca-ES" sz="1600" b="1" cap="all" dirty="0">
                  <a:solidFill>
                    <a:schemeClr val="bg1"/>
                  </a:solidFill>
                </a:rPr>
                <a:t> en la gestió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879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233DDC8-5D29-2758-8ECB-EA403772D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36E3937-F0B9-05CC-E19A-32CE0642D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Demà: Processos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530BB8BA-8481-146D-746C-1C18B8551F57}"/>
              </a:ext>
            </a:extLst>
          </p:cNvPr>
          <p:cNvGrpSpPr/>
          <p:nvPr/>
        </p:nvGrpSpPr>
        <p:grpSpPr>
          <a:xfrm>
            <a:off x="1557973" y="1278920"/>
            <a:ext cx="2931295" cy="2136628"/>
            <a:chOff x="3743570" y="997177"/>
            <a:chExt cx="1606107" cy="117069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E52EC6AC-48BA-5BEF-4CEE-33FE5F05D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Infraestructures de col·laboració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Basades en dades, projectes, objectius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23F7FBAF-A034-0AEA-7E92-8C7D1E4B5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Processos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FCCE961B-D4C1-8526-8F73-1CB4C76E0871}"/>
              </a:ext>
            </a:extLst>
          </p:cNvPr>
          <p:cNvGrpSpPr/>
          <p:nvPr/>
        </p:nvGrpSpPr>
        <p:grpSpPr>
          <a:xfrm>
            <a:off x="5086365" y="364617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637748F4-C6CF-EB38-6F66-3FDC497F3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D3R</a:t>
              </a:r>
            </a:p>
            <a:p>
              <a:pPr algn="ctr"/>
              <a:r>
                <a:rPr lang="ca-ES" sz="1600" dirty="0"/>
                <a:t>D</a:t>
              </a:r>
              <a:r>
                <a:rPr lang="ca-ES" sz="1600" noProof="0" dirty="0" err="1">
                  <a:latin typeface="Arial" panose="020B0604020202020204" pitchFamily="34" charset="0"/>
                </a:rPr>
                <a:t>igitalització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Reduir, reutilitzar, reciclar recursos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F46EE0B0-350C-B5EB-D885-EFB7117C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Processos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51096504-9B02-970F-82B2-F19FDCE9EA96}"/>
              </a:ext>
            </a:extLst>
          </p:cNvPr>
          <p:cNvGrpSpPr/>
          <p:nvPr/>
        </p:nvGrpSpPr>
        <p:grpSpPr>
          <a:xfrm>
            <a:off x="5086365" y="1278920"/>
            <a:ext cx="2931295" cy="2136627"/>
            <a:chOff x="3743570" y="997177"/>
            <a:chExt cx="1606107" cy="1170695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C81E17F3-462C-A092-7382-C21D84DEC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Proveir plataformes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Enlloc de dissenyar sistemes</a:t>
              </a:r>
            </a:p>
            <a:p>
              <a:pPr algn="ctr"/>
              <a:r>
                <a:rPr lang="ca-ES" sz="1600" dirty="0"/>
                <a:t>Laboratoris, experimentació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75CA84A0-67E4-13AB-BF8D-D0156179E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Processos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5F01615D-22AE-109B-D5A8-15EA1A31745E}"/>
              </a:ext>
            </a:extLst>
          </p:cNvPr>
          <p:cNvGrpSpPr/>
          <p:nvPr/>
        </p:nvGrpSpPr>
        <p:grpSpPr>
          <a:xfrm>
            <a:off x="1557973" y="3646175"/>
            <a:ext cx="2931295" cy="2127202"/>
            <a:chOff x="3743570" y="1002342"/>
            <a:chExt cx="1606107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E7EFAF-89AA-1F9F-B6AB-C71E69BFA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 err="1">
                  <a:solidFill>
                    <a:srgbClr val="00676C"/>
                  </a:solidFill>
                </a:rPr>
                <a:t>Modul·laritat</a:t>
              </a:r>
              <a:endParaRPr lang="ca-ES" sz="2800" b="1" dirty="0">
                <a:solidFill>
                  <a:srgbClr val="00676C"/>
                </a:solidFill>
              </a:endParaRPr>
            </a:p>
            <a:p>
              <a:pPr algn="ctr"/>
              <a:r>
                <a:rPr lang="ca-ES" sz="1600" dirty="0"/>
                <a:t>Flexibilitat, agilitat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Co-dissenyar, prototipar, pilotar</a:t>
              </a:r>
            </a:p>
            <a:p>
              <a:pPr algn="ctr"/>
              <a:r>
                <a:rPr lang="ca-ES" sz="1600" dirty="0"/>
                <a:t>Itinerari ciutadà</a:t>
              </a: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05F1971-CAF5-42AD-7280-79D66D5E7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Processos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816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79867F8-1483-1C4C-296B-E710E3AA7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C6E0128-5A0C-B745-7464-B58AD4D5B1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Demà: Talent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260480B-DB97-4416-9914-19D81E57ED51}"/>
              </a:ext>
            </a:extLst>
          </p:cNvPr>
          <p:cNvGrpSpPr/>
          <p:nvPr/>
        </p:nvGrpSpPr>
        <p:grpSpPr>
          <a:xfrm>
            <a:off x="1557091" y="3631038"/>
            <a:ext cx="2931295" cy="1857598"/>
            <a:chOff x="3743570" y="997177"/>
            <a:chExt cx="1606107" cy="1017810"/>
          </a:xfrm>
        </p:grpSpPr>
        <p:sp>
          <p:nvSpPr>
            <p:cNvPr id="3" name="Oval 12">
              <a:extLst>
                <a:ext uri="{FF2B5EF4-FFF2-40B4-BE49-F238E27FC236}">
                  <a16:creationId xmlns:a16="http://schemas.microsoft.com/office/drawing/2014/main" id="{B9A23113-85F5-E70D-D135-5C451B795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Competències </a:t>
              </a:r>
              <a:r>
                <a:rPr lang="ca-ES" sz="2800" b="1" i="1" dirty="0" err="1">
                  <a:solidFill>
                    <a:srgbClr val="00676C"/>
                  </a:solidFill>
                </a:rPr>
                <a:t>soft</a:t>
              </a:r>
              <a:endParaRPr lang="ca-ES" sz="2800" b="1" dirty="0">
                <a:solidFill>
                  <a:srgbClr val="00676C"/>
                </a:solidFill>
              </a:endParaRP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Planificació, direcció</a:t>
              </a:r>
            </a:p>
            <a:p>
              <a:pPr algn="ctr"/>
              <a:r>
                <a:rPr lang="ca-ES" sz="1600" dirty="0"/>
                <a:t>Carrera vertical</a:t>
              </a:r>
            </a:p>
          </p:txBody>
        </p:sp>
        <p:sp>
          <p:nvSpPr>
            <p:cNvPr id="4" name="Oval 26">
              <a:extLst>
                <a:ext uri="{FF2B5EF4-FFF2-40B4-BE49-F238E27FC236}">
                  <a16:creationId xmlns:a16="http://schemas.microsoft.com/office/drawing/2014/main" id="{0A3ED31A-9F7E-1A23-CF6A-A5C99AEE7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Talent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27AEB3CC-D216-A37C-478F-957F18997678}"/>
              </a:ext>
            </a:extLst>
          </p:cNvPr>
          <p:cNvGrpSpPr/>
          <p:nvPr/>
        </p:nvGrpSpPr>
        <p:grpSpPr>
          <a:xfrm>
            <a:off x="1557091" y="1278187"/>
            <a:ext cx="2931295" cy="1848171"/>
            <a:chOff x="3743570" y="1002342"/>
            <a:chExt cx="1606107" cy="1012645"/>
          </a:xfrm>
        </p:grpSpPr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1B8EFBEB-6178-6B69-8BC5-2C664F1B1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Estratègia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Funcions, perfils, competències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7" name="Oval 26">
              <a:extLst>
                <a:ext uri="{FF2B5EF4-FFF2-40B4-BE49-F238E27FC236}">
                  <a16:creationId xmlns:a16="http://schemas.microsoft.com/office/drawing/2014/main" id="{AA61556F-42B6-B46B-BA44-3F82B1A2E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Talent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96969DE1-B174-2D8A-0D16-BA8C4038A22B}"/>
              </a:ext>
            </a:extLst>
          </p:cNvPr>
          <p:cNvGrpSpPr/>
          <p:nvPr/>
        </p:nvGrpSpPr>
        <p:grpSpPr>
          <a:xfrm>
            <a:off x="5085483" y="1278187"/>
            <a:ext cx="2931295" cy="1857598"/>
            <a:chOff x="3743570" y="997177"/>
            <a:chExt cx="1606107" cy="1017810"/>
          </a:xfrm>
        </p:grpSpPr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E4339ECB-5C78-E45D-A520-CA0307974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Visió integral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Reclutament, selecció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Desenvolupament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Aprenentatge</a:t>
              </a:r>
            </a:p>
          </p:txBody>
        </p:sp>
        <p:sp>
          <p:nvSpPr>
            <p:cNvPr id="10" name="Oval 26">
              <a:extLst>
                <a:ext uri="{FF2B5EF4-FFF2-40B4-BE49-F238E27FC236}">
                  <a16:creationId xmlns:a16="http://schemas.microsoft.com/office/drawing/2014/main" id="{AA15B1E3-2F54-6F27-F17A-37F832348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Talent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663B9E93-86F4-44CA-573B-073AA14B72CB}"/>
              </a:ext>
            </a:extLst>
          </p:cNvPr>
          <p:cNvGrpSpPr/>
          <p:nvPr/>
        </p:nvGrpSpPr>
        <p:grpSpPr>
          <a:xfrm>
            <a:off x="5085483" y="3640465"/>
            <a:ext cx="2931295" cy="1848171"/>
            <a:chOff x="3743570" y="1002342"/>
            <a:chExt cx="1606107" cy="1012645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E222E8CC-F03F-F14E-343C-B60249C25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pPr algn="ctr"/>
              <a:r>
                <a:rPr lang="ca-ES" sz="2800" b="1" dirty="0">
                  <a:solidFill>
                    <a:srgbClr val="00676C"/>
                  </a:solidFill>
                </a:rPr>
                <a:t>Incentius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Identitat participativa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Treball per objectius, projectes</a:t>
              </a:r>
            </a:p>
            <a:p>
              <a:pPr algn="ctr"/>
              <a:r>
                <a:rPr lang="ca-ES" sz="1600" noProof="0" dirty="0">
                  <a:latin typeface="Arial" panose="020B0604020202020204" pitchFamily="34" charset="0"/>
                </a:rPr>
                <a:t>Avaluació d’acompliment</a:t>
              </a:r>
              <a:endParaRPr lang="ca-ES" sz="1600" dirty="0"/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C78AFDBD-F58F-CAC1-7CF6-B2388312A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cap="all" dirty="0" err="1">
                  <a:solidFill>
                    <a:schemeClr val="bg1"/>
                  </a:solidFill>
                </a:rPr>
                <a:t>Talent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5116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F2592B51-8023-19CF-153C-49880FA068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a-ES" dirty="0"/>
              <a:t>Bibliografia</a:t>
            </a:r>
          </a:p>
        </p:txBody>
      </p:sp>
    </p:spTree>
    <p:extLst>
      <p:ext uri="{BB962C8B-B14F-4D97-AF65-F5344CB8AC3E}">
        <p14:creationId xmlns:p14="http://schemas.microsoft.com/office/powerpoint/2010/main" val="3306091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0330202-1192-45B5-BAC2-8AA7C25458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Bryson, J.M., Crosby, B.C. &amp; Bloomberg, L. (2014).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Public Value Governance: Moving Beyond Traditional Public Administration and the New Public Management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 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Administration Review, 74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(1), 445-456. Indianapolis: Wiley.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Denhardt, R.B. &amp; Denhardt, J.V. (2000).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Public Service: Serving Rather Than Steering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Administration Review, 60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(6), 549-559. Indianapolis: Wiley.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dirty="0">
                <a:solidFill>
                  <a:srgbClr val="000000"/>
                </a:solidFill>
              </a:rPr>
              <a:t>European Commission &amp; Mazzucato, M. (2018). </a:t>
            </a:r>
            <a:r>
              <a:rPr lang="en-US" sz="1500" i="1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Mission-oriented research &amp; innovation in the European Union – A problem-solving approach to fuel innovation-led growth</a:t>
            </a:r>
            <a:r>
              <a:rPr lang="en-US" sz="1500" dirty="0">
                <a:solidFill>
                  <a:srgbClr val="000000"/>
                </a:solidFill>
              </a:rPr>
              <a:t>. Brussels: Publications Office of the European Union.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ca-ES" sz="1500" dirty="0"/>
              <a:t>Fernández </a:t>
            </a:r>
            <a:r>
              <a:rPr lang="ca-ES" sz="1500" dirty="0" err="1"/>
              <a:t>Sirera</a:t>
            </a:r>
            <a:r>
              <a:rPr lang="ca-ES" sz="1500" dirty="0"/>
              <a:t>, T. (2018). “</a:t>
            </a:r>
            <a:r>
              <a:rPr lang="ca-ES" sz="1500" dirty="0">
                <a:solidFill>
                  <a:srgbClr val="00676C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repte d’articular des de l’Administració pública projectes d’innovació social</a:t>
            </a:r>
            <a:r>
              <a:rPr lang="ca-ES" sz="1500" dirty="0"/>
              <a:t>”. A EAPC </a:t>
            </a:r>
            <a:r>
              <a:rPr lang="ca-ES" sz="1500" dirty="0" err="1"/>
              <a:t>blog</a:t>
            </a:r>
            <a:r>
              <a:rPr lang="ca-ES" sz="1500" dirty="0"/>
              <a:t>, 3 de juliol de 2018. Barcelona: Escola d'Administració Pública de Catalunya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dirty="0">
                <a:solidFill>
                  <a:srgbClr val="000000"/>
                </a:solidFill>
              </a:rPr>
              <a:t>Hill, D. (2022). </a:t>
            </a:r>
            <a:r>
              <a:rPr lang="en-US" sz="1500" i="1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Designing missions</a:t>
            </a:r>
            <a:r>
              <a:rPr lang="en-US" sz="1500" dirty="0">
                <a:solidFill>
                  <a:srgbClr val="000000"/>
                </a:solidFill>
              </a:rPr>
              <a:t>. Mission-oriented innovation in Sweden— A practice guide by </a:t>
            </a:r>
            <a:r>
              <a:rPr lang="en-US" sz="1500" dirty="0" err="1">
                <a:solidFill>
                  <a:srgbClr val="000000"/>
                </a:solidFill>
              </a:rPr>
              <a:t>Vinnova</a:t>
            </a:r>
            <a:r>
              <a:rPr lang="en-US" sz="1500" dirty="0">
                <a:solidFill>
                  <a:srgbClr val="000000"/>
                </a:solidFill>
              </a:rPr>
              <a:t>. Stockholm: </a:t>
            </a:r>
            <a:r>
              <a:rPr lang="en-US" sz="1500" dirty="0" err="1">
                <a:solidFill>
                  <a:srgbClr val="000000"/>
                </a:solidFill>
              </a:rPr>
              <a:t>Vinnova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9C57367E-4E46-4416-91C4-21D93055A5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Bibliografia</a:t>
            </a:r>
            <a:r>
              <a:rPr lang="en-U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 (</a:t>
            </a: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i</a:t>
            </a:r>
            <a:r>
              <a:rPr lang="en-U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): Nova </a:t>
            </a: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Governança</a:t>
            </a:r>
            <a:r>
              <a:rPr lang="en-U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 Pública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151DECC-22E3-6323-6B7B-274ABD4B3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8C24F7C-246C-907F-8A16-957A6E538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Resultats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98934F24-2470-7901-8E4D-253AAF5A6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317084"/>
              </p:ext>
            </p:extLst>
          </p:nvPr>
        </p:nvGraphicFramePr>
        <p:xfrm>
          <a:off x="323850" y="1303338"/>
          <a:ext cx="2808287" cy="5074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Resultats (</a:t>
                      </a:r>
                      <a:r>
                        <a:rPr lang="ca-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</a:t>
                      </a:r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materials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Curt termini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Sota el nostre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Incidència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Mesurables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 de factors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tendència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Normatius (legals)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p.ex</a:t>
                      </a: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5473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d’ofimàtica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328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Beques menjador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444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2509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DBB2C3E-778E-9C2F-774E-B8C08F9C0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EE49C1B-5C5C-9C0C-3F0E-B3C175FB67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Krogh, A.H. &amp; Triantafillou, P. (2024).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Developing New Public Governance as a public management reform model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Management Review, 26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(10), 3040–3056. London: Routledge.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Mazzucato, M. &amp; Ryan-Collins, J. (2022).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Putting value creation back into “public value”: from market-fixing to market-shaping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Journal of Economic Policy Reform, 25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(4), 345-360. Abingdon: Taylor &amp; Francis.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Osborne, S.P. (Ed.) (2010). </a:t>
            </a:r>
            <a:r>
              <a:rPr lang="en-US" sz="1500" b="0" i="1" u="none" strike="noStrike" dirty="0">
                <a:solidFill>
                  <a:srgbClr val="00676C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Public Governance? Emerging perspectives on the theory and practice of public governance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. London: Routledge.</a:t>
            </a:r>
            <a:endParaRPr lang="ca-ES" sz="1500" dirty="0"/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Torfing, J. &amp; Triantafillou, P. (2013).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What’s in a Name? Grasping New Public Governance as a Political-Administrative System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International Review of Public Administration, 18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(2), 9-25. Abingdon: Taylor &amp; Francis.</a:t>
            </a:r>
          </a:p>
          <a:p>
            <a:pPr algn="l">
              <a:defRPr/>
            </a:pP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0ADD7E18-C97B-0030-0513-5A7979872E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Bibliografia</a:t>
            </a:r>
            <a:r>
              <a:rPr lang="en-U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 (ii): Nova Governança Pública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0542229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6A3C45E-FD10-4B4D-BF09-C24F4F323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ca-ES" sz="1500" dirty="0"/>
              <a:t>Peña-López, I. (2025). </a:t>
            </a:r>
            <a:r>
              <a:rPr lang="ca-ES" sz="1500" i="1" dirty="0">
                <a:solidFill>
                  <a:srgbClr val="00676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Nova Governança Pública aplicada: un model de caixa d’eines per a la política pública en temps d’incertesa i complexitat</a:t>
            </a:r>
            <a:r>
              <a:rPr lang="ca-ES" sz="1500" dirty="0"/>
              <a:t>. 4rt Congrés d'Economia i Empresa de Catalunya 2025. Barcelona: Col·legi d'Economistes de Catalunya</a:t>
            </a:r>
            <a:r>
              <a:rPr lang="ca-ES" sz="11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/>
              <a:t>Peña-López</a:t>
            </a:r>
            <a:r>
              <a:rPr lang="es-ES" sz="1500" dirty="0">
                <a:hlinkClick r:id="rId4" tooltip="Peña-López, Ismae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I.</a:t>
            </a:r>
            <a:r>
              <a:rPr lang="es-ES" sz="1500" dirty="0"/>
              <a:t> (2025). “</a:t>
            </a:r>
            <a:r>
              <a:rPr lang="es-ES" sz="1500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Resolución de problemas retorcidos mediante aproximaciones de Gobierno Abierto. El caso de las Elecciones al </a:t>
            </a:r>
            <a:r>
              <a:rPr lang="es-ES" sz="1500" dirty="0" err="1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Parlament</a:t>
            </a:r>
            <a:r>
              <a:rPr lang="es-ES" sz="1500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Catalunya durante la pandemia de COVID19</a:t>
            </a:r>
            <a:r>
              <a:rPr lang="es-ES" sz="1500" dirty="0"/>
              <a:t>”. A Cruz-Rubio, C.N. &amp; Ramírez Alujas, Á.V. (Eds.), ¿Se cumplió la promesa del Gobierno Abierto?: Balance de una década, aprendizajes y desafíos de futuro en Iberoamérica, 225-255. Madrid: INAP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(2020). “</a:t>
            </a:r>
            <a:r>
              <a:rPr lang="es-ES" sz="1500" dirty="0">
                <a:solidFill>
                  <a:srgbClr val="00676C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ecosistema de gobernanza pública: las instituciones como infraestructuras abiertas para la toma de decisiones colectivas</a:t>
            </a:r>
            <a:r>
              <a:rPr lang="es-ES" sz="1500" dirty="0">
                <a:solidFill>
                  <a:schemeClr val="tx1"/>
                </a:solidFill>
              </a:rPr>
              <a:t>”. A </a:t>
            </a:r>
            <a:r>
              <a:rPr lang="es-ES" sz="1500" dirty="0" err="1">
                <a:solidFill>
                  <a:schemeClr val="tx1"/>
                </a:solidFill>
              </a:rPr>
              <a:t>Reniu</a:t>
            </a:r>
            <a:r>
              <a:rPr lang="es-ES" sz="1500" dirty="0">
                <a:solidFill>
                  <a:schemeClr val="tx1"/>
                </a:solidFill>
              </a:rPr>
              <a:t> i </a:t>
            </a:r>
            <a:r>
              <a:rPr lang="es-ES" sz="1500" dirty="0" err="1">
                <a:solidFill>
                  <a:schemeClr val="tx1"/>
                </a:solidFill>
              </a:rPr>
              <a:t>Vilamala</a:t>
            </a:r>
            <a:r>
              <a:rPr lang="es-ES" sz="1500" dirty="0">
                <a:solidFill>
                  <a:schemeClr val="tx1"/>
                </a:solidFill>
              </a:rPr>
              <a:t>, J.M. &amp; Meseguer, J.V. (Eds.), </a:t>
            </a:r>
            <a:r>
              <a:rPr lang="es-ES" sz="1500" i="1" dirty="0">
                <a:solidFill>
                  <a:schemeClr val="tx1"/>
                </a:solidFill>
              </a:rPr>
              <a:t>¿Política confinada? Nuevas tecnologías y toma de decisiones en un contexto de pandemia, Capítulo 2</a:t>
            </a:r>
            <a:r>
              <a:rPr lang="es-ES" sz="1500" dirty="0">
                <a:solidFill>
                  <a:schemeClr val="tx1"/>
                </a:solidFill>
              </a:rPr>
              <a:t>, 53-71. Cizur Menor: Thompson-Reuters/Aranzadi.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(2019). “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L’Estat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 plataforma: la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participació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ciutadana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per la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preservació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l’Estat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bé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comú</a:t>
            </a:r>
            <a:r>
              <a:rPr lang="es-ES" sz="1500" dirty="0">
                <a:solidFill>
                  <a:schemeClr val="tx1"/>
                </a:solidFill>
              </a:rPr>
              <a:t>”. A </a:t>
            </a:r>
            <a:r>
              <a:rPr lang="es-ES" sz="1500" i="1" dirty="0">
                <a:solidFill>
                  <a:schemeClr val="tx1"/>
                </a:solidFill>
              </a:rPr>
              <a:t>Nota </a:t>
            </a:r>
            <a:r>
              <a:rPr lang="es-ES" sz="1500" i="1" dirty="0" err="1">
                <a:solidFill>
                  <a:schemeClr val="tx1"/>
                </a:solidFill>
              </a:rPr>
              <a:t>d'Economia</a:t>
            </a:r>
            <a:r>
              <a:rPr lang="es-ES" sz="1500" i="1" dirty="0">
                <a:solidFill>
                  <a:schemeClr val="tx1"/>
                </a:solidFill>
              </a:rPr>
              <a:t>, 105</a:t>
            </a:r>
            <a:r>
              <a:rPr lang="es-ES" sz="1500" dirty="0">
                <a:solidFill>
                  <a:schemeClr val="tx1"/>
                </a:solidFill>
              </a:rPr>
              <a:t>, 193-208. Barcelona: Generalitat de Catalunya.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(2018). “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Fomento de la </a:t>
            </a:r>
            <a:r>
              <a:rPr lang="es-ES" sz="1500" dirty="0" err="1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participación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democrática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no formal e informal. De la democracia de masas a las redes de la democracia</a:t>
            </a:r>
            <a:r>
              <a:rPr lang="es-ES" sz="1500" dirty="0">
                <a:solidFill>
                  <a:schemeClr val="tx1"/>
                </a:solidFill>
              </a:rPr>
              <a:t>”. A Laboratorio de Aragón Gobierno Abierto (Ed.), </a:t>
            </a:r>
            <a:r>
              <a:rPr lang="es-ES" sz="1500" i="1" dirty="0">
                <a:solidFill>
                  <a:schemeClr val="tx1"/>
                </a:solidFill>
              </a:rPr>
              <a:t>Abrir instituciones desde dentro. Hacking </a:t>
            </a:r>
            <a:r>
              <a:rPr lang="es-ES" sz="1500" i="1" dirty="0" err="1">
                <a:solidFill>
                  <a:schemeClr val="tx1"/>
                </a:solidFill>
              </a:rPr>
              <a:t>Inside</a:t>
            </a:r>
            <a:r>
              <a:rPr lang="es-ES" sz="1500" i="1" dirty="0">
                <a:solidFill>
                  <a:schemeClr val="tx1"/>
                </a:solidFill>
              </a:rPr>
              <a:t> Black Book, Capítulo 11</a:t>
            </a:r>
            <a:r>
              <a:rPr lang="es-ES" sz="1500" dirty="0">
                <a:solidFill>
                  <a:schemeClr val="tx1"/>
                </a:solidFill>
              </a:rPr>
              <a:t>, 113-124. Zaragoza: LAAAB, Gobierno de Aragón.</a:t>
            </a:r>
          </a:p>
          <a:p>
            <a:pPr algn="l">
              <a:buFont typeface="Wingdings" panose="05000000000000000000" pitchFamily="2" charset="2"/>
              <a:buChar char="§"/>
              <a:defRPr/>
            </a:pPr>
            <a:endParaRPr lang="es-ES" sz="1500" dirty="0">
              <a:solidFill>
                <a:schemeClr val="tx1"/>
              </a:solidFill>
            </a:endParaRPr>
          </a:p>
          <a:p>
            <a:pPr algn="l">
              <a:buFont typeface="Wingdings" panose="05000000000000000000" pitchFamily="2" charset="2"/>
              <a:buChar char="§"/>
              <a:defRPr/>
            </a:pPr>
            <a:endParaRPr lang="ca-ES" sz="1500" dirty="0">
              <a:solidFill>
                <a:schemeClr val="tx1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11AE6BA-98C2-409B-9811-E33DE43080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Bibliografia</a:t>
            </a:r>
            <a:r>
              <a:rPr lang="en-U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 (iii): De </a:t>
            </a:r>
            <a:r>
              <a:rPr lang="en-U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l’autor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ABB41C8-A556-85EB-B465-1942A465A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931" y="5661026"/>
            <a:ext cx="36734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Tota la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informació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presentada en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aquest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document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es troba sota una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Llicència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Creative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Commons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del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tipus</a:t>
            </a:r>
            <a:endParaRPr lang="es-E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Reconeixement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– No Comercial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Per a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més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informació</a:t>
            </a: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visiteu</a:t>
            </a:r>
            <a:endParaRPr lang="es-E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http://creativecommons.org/licenses/by-nc-nd/2.5/</a:t>
            </a:r>
            <a:endParaRPr lang="en-U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14" descr="cc-by-nc">
            <a:extLst>
              <a:ext uri="{FF2B5EF4-FFF2-40B4-BE49-F238E27FC236}">
                <a16:creationId xmlns:a16="http://schemas.microsoft.com/office/drawing/2014/main" id="{AD62EF53-705B-3E9F-F872-050198B74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431" y="5805488"/>
            <a:ext cx="12271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C6ADE5C-AF57-DF6E-EABC-9A3FF46E5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56" y="1664494"/>
            <a:ext cx="8675687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63538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63538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63538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ca-ES" altLang="ca-ES" sz="1800" b="1" noProof="1">
                <a:solidFill>
                  <a:srgbClr val="000000"/>
                </a:solidFill>
                <a:latin typeface="Arial" panose="020B0604020202020204" pitchFamily="34" charset="0"/>
              </a:rPr>
              <a:t>Per citar aquesta obra: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ca-ES" altLang="ca-ES" sz="1800" b="1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ca-ES" altLang="ca-ES" sz="1800" noProof="1">
                <a:solidFill>
                  <a:srgbClr val="000000"/>
                </a:solidFill>
                <a:latin typeface="Arial" panose="020B0604020202020204" pitchFamily="34" charset="0"/>
              </a:rPr>
              <a:t>Peña-López, I. (2025). </a:t>
            </a:r>
            <a:r>
              <a:rPr lang="ca-ES" sz="1800" i="1" noProof="0" dirty="0">
                <a:solidFill>
                  <a:srgbClr val="000000"/>
                </a:solidFill>
                <a:latin typeface="Arial" panose="020B0604020202020204" pitchFamily="34" charset="0"/>
              </a:rPr>
              <a:t>De la gestió de sistemes a l'articulació d'ecosistemes. Entorns multiactor per a l'interès general</a:t>
            </a:r>
            <a:r>
              <a:rPr lang="es-ES" altLang="ca-ES" sz="1800" noProof="1">
                <a:solidFill>
                  <a:srgbClr val="000000"/>
                </a:solidFill>
                <a:latin typeface="Arial" panose="020B0604020202020204" pitchFamily="34" charset="0"/>
              </a:rPr>
              <a:t>. Assemblea general de SinergiaTIC, 07/05/2025.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ca-ES" sz="1800" noProof="1">
                <a:solidFill>
                  <a:srgbClr val="000000"/>
                </a:solidFill>
                <a:latin typeface="Arial" panose="020B0604020202020204" pitchFamily="34" charset="0"/>
              </a:rPr>
              <a:t>Barcelona: LaFede.cat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altLang="ca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altLang="ca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ca-ES" sz="1500" noProof="1">
                <a:solidFill>
                  <a:srgbClr val="000000"/>
                </a:solidFill>
                <a:latin typeface="Arial" panose="020B0604020202020204" pitchFamily="34" charset="0"/>
              </a:rPr>
              <a:t>http://ictlogy.net/presentations/20250507_ismael_pena-lopez_-_ecosistemes_interes_general.pdf</a:t>
            </a:r>
            <a:br>
              <a:rPr lang="es-ES" altLang="ca-ES" sz="1500" noProof="1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s-ES" altLang="ca-ES" sz="15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altLang="ca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ca-ES" sz="1800" b="1" noProof="1">
                <a:solidFill>
                  <a:srgbClr val="000000"/>
                </a:solidFill>
                <a:latin typeface="Arial" panose="020B0604020202020204" pitchFamily="34" charset="0"/>
              </a:rPr>
              <a:t>Per a contactar amb l'autor: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ca-ES" sz="1800" noProof="1">
                <a:solidFill>
                  <a:srgbClr val="000000"/>
                </a:solidFill>
                <a:latin typeface="Arial" panose="020B0604020202020204" pitchFamily="34" charset="0"/>
              </a:rPr>
              <a:t>http://</a:t>
            </a:r>
            <a:r>
              <a:rPr lang="es-ES" altLang="ca-ES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contacte.i</a:t>
            </a:r>
            <a:r>
              <a:rPr lang="es-ES" altLang="ca-ES" sz="1800" noProof="1">
                <a:solidFill>
                  <a:srgbClr val="000000"/>
                </a:solidFill>
                <a:latin typeface="Arial" panose="020B0604020202020204" pitchFamily="34" charset="0"/>
              </a:rPr>
              <a:t>ctlogy.net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altLang="ca-E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altLang="ca-E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altLang="ca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altLang="ca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72C73DC-54A7-108B-9833-8ADB9F0FB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825BB1F-5044-BE9F-5C4A-54405BDB1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</p:spPr>
        <p:txBody>
          <a:bodyPr/>
          <a:lstStyle/>
          <a:p>
            <a:pPr algn="l">
              <a:defRPr/>
            </a:pPr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 a procediments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49DB2748-4311-B080-CF9E-1CCB20600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310128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funció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servei i política pública</a:t>
                      </a:r>
                      <a:endParaRPr lang="ca-ES" sz="16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Objecte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procediment administratiu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servei i la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Paper del treballador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Dissenyar i implantar un servei o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coneixement de la norma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les competències i habilitats del treballador per a l’acompliment de les funcions que haurà de desenvolupar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Actualitzar els coneixements del  treballador quan canvia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desenvolupament del treballador perquè adquireixi noves competències i habilitats per millorar el seu acompliment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R+D+i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Sobretot externalitzada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 propi,</a:t>
                      </a:r>
                      <a:r>
                        <a:rPr lang="ca-ES" sz="1400" kern="120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 comunitats de pràctica i aprenentatge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Jeràrquica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Per projectes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Funcionament lògic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Interoperabilitat i ciència de dades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Relacions entre unitats i organitzacions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col·laboració i complementarietat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l’antiguitat i la formació generalista. Sovint va acompanyada de mobilitat horitzontal.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capacitat. Requereix adquirir competències específiques. Generalment es progressa dins el mateix àmbit funcional.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horitzontal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Fàcil i relativament ràpida: el procediment és genèric.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i lenta: requereix adquirir competències específiques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68268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6C20352-8713-D355-30D7-0D2B7C46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7E64B15-21A0-1359-056A-D79A927DF9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Governar sistemes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152366A9-D554-479E-1F29-368AAD466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133836"/>
              </p:ext>
            </p:extLst>
          </p:nvPr>
        </p:nvGraphicFramePr>
        <p:xfrm>
          <a:off x="331020" y="1223877"/>
          <a:ext cx="517708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Governança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Estàtica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Avui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Jerarquia, dins/fora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Professionals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Coneixement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Àmbit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Tancat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en la gestió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Procediment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Pressupost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Qualitat democràtica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Execució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Resultat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33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0D30FF1-4FFF-8298-DABF-8D764B810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86EA6EF6-07A2-A19F-0CAB-02CE42B3F1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indent="0" algn="ctr">
              <a:buClr>
                <a:schemeClr val="tx1"/>
              </a:buClr>
              <a:buNone/>
            </a:pPr>
            <a:r>
              <a:rPr lang="ca-ES" sz="9600" b="1" dirty="0">
                <a:solidFill>
                  <a:srgbClr val="00676C"/>
                </a:solidFill>
              </a:rPr>
              <a:t>Complexitat</a:t>
            </a:r>
          </a:p>
          <a:p>
            <a:pPr marL="0" lvl="1" indent="0" algn="ctr">
              <a:buClr>
                <a:schemeClr val="tx1"/>
              </a:buClr>
              <a:buNone/>
            </a:pPr>
            <a:r>
              <a:rPr lang="ca-ES" sz="9600" b="1" dirty="0">
                <a:solidFill>
                  <a:srgbClr val="00676C"/>
                </a:solidFill>
              </a:rPr>
              <a:t>Incertesa</a:t>
            </a:r>
          </a:p>
          <a:p>
            <a:pPr marL="0" lvl="1" indent="0" algn="ctr">
              <a:buClr>
                <a:schemeClr val="tx1"/>
              </a:buClr>
              <a:buNone/>
            </a:pPr>
            <a:r>
              <a:rPr lang="ca-ES" sz="9600" b="1" dirty="0">
                <a:solidFill>
                  <a:srgbClr val="00676C"/>
                </a:solidFill>
              </a:rPr>
              <a:t>Impacte</a:t>
            </a:r>
          </a:p>
          <a:p>
            <a:pPr marL="0" lvl="1" indent="0" algn="ctr">
              <a:buClr>
                <a:schemeClr val="tx1"/>
              </a:buClr>
              <a:buNone/>
            </a:pPr>
            <a:endParaRPr lang="ca-ES" sz="102800" b="1" dirty="0">
              <a:solidFill>
                <a:srgbClr val="00676C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D62AB84-D994-4448-809D-22CC56A5F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  <a:sym typeface="Symbol" panose="05050102010706020507" pitchFamily="18" charset="2"/>
              </a:rPr>
              <a:t>Canvis a l’entorn</a:t>
            </a:r>
          </a:p>
        </p:txBody>
      </p:sp>
    </p:spTree>
    <p:extLst>
      <p:ext uri="{BB962C8B-B14F-4D97-AF65-F5344CB8AC3E}">
        <p14:creationId xmlns:p14="http://schemas.microsoft.com/office/powerpoint/2010/main" val="2898043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BB339DA-C5A1-766D-3747-439121886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1699FEA-B4C7-FE77-22EE-DE2888287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Resultats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F73D9B59-2D00-CC89-8C41-528FA8EE4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304484"/>
              </p:ext>
            </p:extLst>
          </p:nvPr>
        </p:nvGraphicFramePr>
        <p:xfrm>
          <a:off x="323850" y="1303338"/>
          <a:ext cx="2808287" cy="5074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Resultats (</a:t>
                      </a:r>
                      <a:r>
                        <a:rPr lang="ca-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</a:t>
                      </a:r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materials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Curt termini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Sota el nostre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Incidència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Mesurables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 de factors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tendència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Normatius (legals)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p.ex</a:t>
                      </a: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266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d’ofimàtica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56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Beques menjador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353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793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461747E-28F2-CB71-2516-887A4B25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7F8A882-84D9-D873-A741-44998EC63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Resultats, efectes, impactes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1A19CE2B-C682-BB7D-E90C-7F7C29B69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458922"/>
              </p:ext>
            </p:extLst>
          </p:nvPr>
        </p:nvGraphicFramePr>
        <p:xfrm>
          <a:off x="323850" y="1303338"/>
          <a:ext cx="8424861" cy="50887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  <a:gridCol w="2808287">
                  <a:extLst>
                    <a:ext uri="{9D8B030D-6E8A-4147-A177-3AD203B41FA5}">
                      <a16:colId xmlns:a16="http://schemas.microsoft.com/office/drawing/2014/main" val="703586479"/>
                    </a:ext>
                  </a:extLst>
                </a:gridCol>
                <a:gridCol w="2808287">
                  <a:extLst>
                    <a:ext uri="{9D8B030D-6E8A-4147-A177-3AD203B41FA5}">
                      <a16:colId xmlns:a16="http://schemas.microsoft.com/office/drawing/2014/main" val="2661604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Resultats (</a:t>
                      </a:r>
                      <a:r>
                        <a:rPr lang="ca-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</a:t>
                      </a:r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Efectes (</a:t>
                      </a:r>
                      <a:r>
                        <a:rPr lang="ca-ES" i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outcomes</a:t>
                      </a:r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Impactes (</a:t>
                      </a:r>
                      <a:r>
                        <a:rPr lang="ca-ES" i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impacts</a:t>
                      </a:r>
                      <a:r>
                        <a:rPr lang="ca-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materials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intermedis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estructurals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Curt termini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Mitjà/curt termini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Llarg termini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Sota el nostre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Fora del nostre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Fora del nostre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Incidència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Incidència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Incidència indirecta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Mesurables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Mesurables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mesurables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 de factors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tendència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Normatius (legals)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en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Aptituds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Potencialitats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Possibilitats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Canvis en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 visió del món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Comportaments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Significats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Normes socials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Relacions de poder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p.ex</a:t>
                      </a: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129674"/>
                  </a:ext>
                </a:extLst>
              </a:tr>
              <a:tr h="38471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d’ofimàtica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Superar els cursos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Millorar l’ocupabilitat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992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Beques menjador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Millor rendiment escolar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ca-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Reduir la pobresa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749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749596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C590D11-B0FD-5643-8019-D85F12E2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C3CFD6A-158B-20C2-0D8A-D9CF1841F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</p:spPr>
        <p:txBody>
          <a:bodyPr/>
          <a:lstStyle/>
          <a:p>
            <a:pPr algn="l">
              <a:defRPr/>
            </a:pPr>
            <a:r>
              <a:rPr lang="ca-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 a procediments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D8020501-BC0E-6D60-859A-21B2E4A5A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919044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funció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Model: servei i política pública</a:t>
                      </a:r>
                      <a:endParaRPr lang="ca-ES" sz="16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Objecte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procediment administratiu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servei i la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Paper del treballador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Dissenyar i implantar un servei o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coneixement de la norma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les competències i habilitats del treballador per a l’acompliment de les funcions que haurà de desenvolupar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Actualitzar els coneixements del  treballador quan canvia el procediment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desenvolupament del treballador perquè adquireixi noves competències i habilitats per millorar el seu acompliment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R+D+i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Sobretot externalitzada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 propi,</a:t>
                      </a:r>
                      <a:r>
                        <a:rPr lang="ca-ES" sz="1400" kern="120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 comunitats de pràctica i aprenentatge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Jeràrquica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Per projectes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Funcionament lògic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Interoperabilitat i ciència de dades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Relacions entre unitats i organitzacions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col·laboració i complementarietat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l’antiguitat i la formació generalista. Sovint va acompanyada de mobilitat horitzontal.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capacitat. Requereix adquirir competències específiques. Generalment es progressa dins el mateix àmbit funcional.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Mobilitat horitzontal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Fàcil i relativament ràpida: el procediment és genèric.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ca-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i lenta: requereix adquirir competències específiques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882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</TotalTime>
  <Words>2348</Words>
  <Application>Microsoft Office PowerPoint</Application>
  <PresentationFormat>Presentación en pantalla (4:3)</PresentationFormat>
  <Paragraphs>530</Paragraphs>
  <Slides>32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Arial</vt:lpstr>
      <vt:lpstr>Calibri</vt:lpstr>
      <vt:lpstr>Open Sans</vt:lpstr>
      <vt:lpstr>Times New Roman</vt:lpstr>
      <vt:lpstr>Wingdings</vt:lpstr>
      <vt:lpstr>Tema de Office</vt:lpstr>
      <vt:lpstr>Entorns multiactor per a l'interès general</vt:lpstr>
      <vt:lpstr>L’imparable canvi de paradigma a la gestió de l’interès general  (no només a l’Administració)</vt:lpstr>
      <vt:lpstr>Resultats</vt:lpstr>
      <vt:lpstr>Orientació a procediments</vt:lpstr>
      <vt:lpstr>Governar sistemes</vt:lpstr>
      <vt:lpstr>Canvis a l’entorn</vt:lpstr>
      <vt:lpstr>Resultats</vt:lpstr>
      <vt:lpstr>Resultats, efectes, impactes</vt:lpstr>
      <vt:lpstr>Orientació a procediments</vt:lpstr>
      <vt:lpstr>Orientació a procediments vs. orientació a impacte</vt:lpstr>
      <vt:lpstr>Governar sistemes</vt:lpstr>
      <vt:lpstr>Governar sistemes o Governança de l’ecosistema</vt:lpstr>
      <vt:lpstr>La resposta conceptual als reptes  I com afecta al Tercer Sector</vt:lpstr>
      <vt:lpstr>Partenariats público-social-privats </vt:lpstr>
      <vt:lpstr>Polítiques orientades a missions (i)</vt:lpstr>
      <vt:lpstr>Polítiques orientades a missions (ii)</vt:lpstr>
      <vt:lpstr>Polítiques orientades a missions (iii)</vt:lpstr>
      <vt:lpstr>Polítiques orientades a missions (iv)</vt:lpstr>
      <vt:lpstr>Polítiques orientades a missions (v)</vt:lpstr>
      <vt:lpstr>Nova Governança pública a la pràctica</vt:lpstr>
      <vt:lpstr>Per on començar... Què podem fer nosaltres “demà”?</vt:lpstr>
      <vt:lpstr>Demà: Governança</vt:lpstr>
      <vt:lpstr>Demà: Organització</vt:lpstr>
      <vt:lpstr>Demà: Qualitat democràtica</vt:lpstr>
      <vt:lpstr>Demà: Qualitat en la gestió</vt:lpstr>
      <vt:lpstr>Demà: Processos</vt:lpstr>
      <vt:lpstr>Demà: Talent</vt:lpstr>
      <vt:lpstr>Bibliografia</vt:lpstr>
      <vt:lpstr>Bibliografia (i): Nova Governança Pública</vt:lpstr>
      <vt:lpstr>Bibliografia (ii): Nova Governança Pública</vt:lpstr>
      <vt:lpstr>Bibliografia (iii): De l’autor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la gestió de sistemes a l'articulació d'ecosistemes. Entorns multiactor per a l'interès general</dc:title>
  <dc:creator>Ismael Peña-López</dc:creator>
  <cp:keywords>ecosistemes, nova governança pública, interès general, impacte, política pública</cp:keywords>
  <cp:lastModifiedBy>Ismael Peña-López</cp:lastModifiedBy>
  <cp:revision>210</cp:revision>
  <dcterms:created xsi:type="dcterms:W3CDTF">2013-06-21T06:16:10Z</dcterms:created>
  <dcterms:modified xsi:type="dcterms:W3CDTF">2025-05-05T20:26:12Z</dcterms:modified>
</cp:coreProperties>
</file>