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980" r:id="rId2"/>
    <p:sldId id="993" r:id="rId3"/>
    <p:sldId id="981" r:id="rId4"/>
    <p:sldId id="987" r:id="rId5"/>
    <p:sldId id="988" r:id="rId6"/>
    <p:sldId id="989" r:id="rId7"/>
    <p:sldId id="954" r:id="rId8"/>
    <p:sldId id="990" r:id="rId9"/>
    <p:sldId id="985" r:id="rId10"/>
    <p:sldId id="991" r:id="rId11"/>
    <p:sldId id="982" r:id="rId12"/>
    <p:sldId id="992" r:id="rId13"/>
    <p:sldId id="986" r:id="rId14"/>
    <p:sldId id="962" r:id="rId15"/>
    <p:sldId id="959" r:id="rId16"/>
    <p:sldId id="911" r:id="rId17"/>
    <p:sldId id="979" r:id="rId18"/>
    <p:sldId id="976" r:id="rId19"/>
    <p:sldId id="977" r:id="rId20"/>
    <p:sldId id="978" r:id="rId21"/>
    <p:sldId id="490" r:id="rId22"/>
    <p:sldId id="994" r:id="rId23"/>
    <p:sldId id="995" r:id="rId24"/>
    <p:sldId id="941" r:id="rId25"/>
    <p:sldId id="396" r:id="rId26"/>
    <p:sldId id="963" r:id="rId27"/>
    <p:sldId id="417" r:id="rId28"/>
    <p:sldId id="263" r:id="rId29"/>
  </p:sldIdLst>
  <p:sldSz cx="9144000" cy="6858000" type="screen4x3"/>
  <p:notesSz cx="6797675" cy="9926638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1207">
          <p15:clr>
            <a:srgbClr val="A4A3A4"/>
          </p15:clr>
        </p15:guide>
        <p15:guide id="4" orient="horz" pos="4065">
          <p15:clr>
            <a:srgbClr val="A4A3A4"/>
          </p15:clr>
        </p15:guide>
        <p15:guide id="5" orient="horz" pos="4020" userDrawn="1">
          <p15:clr>
            <a:srgbClr val="A4A3A4"/>
          </p15:clr>
        </p15:guide>
        <p15:guide id="6" pos="2880">
          <p15:clr>
            <a:srgbClr val="A4A3A4"/>
          </p15:clr>
        </p15:guide>
        <p15:guide id="7" pos="204">
          <p15:clr>
            <a:srgbClr val="A4A3A4"/>
          </p15:clr>
        </p15:guide>
        <p15:guide id="8" pos="975">
          <p15:clr>
            <a:srgbClr val="A4A3A4"/>
          </p15:clr>
        </p15:guide>
        <p15:guide id="9" pos="5511">
          <p15:clr>
            <a:srgbClr val="A4A3A4"/>
          </p15:clr>
        </p15:guide>
        <p15:guide id="10" pos="2018">
          <p15:clr>
            <a:srgbClr val="A4A3A4"/>
          </p15:clr>
        </p15:guide>
        <p15:guide id="11" orient="horz" pos="799">
          <p15:clr>
            <a:srgbClr val="A4A3A4"/>
          </p15:clr>
        </p15:guide>
        <p15:guide id="12" pos="5375">
          <p15:clr>
            <a:srgbClr val="A4A3A4"/>
          </p15:clr>
        </p15:guide>
        <p15:guide id="14" orient="horz" pos="1434">
          <p15:clr>
            <a:srgbClr val="A4A3A4"/>
          </p15:clr>
        </p15:guide>
        <p15:guide id="15" pos="567" userDrawn="1">
          <p15:clr>
            <a:srgbClr val="A4A3A4"/>
          </p15:clr>
        </p15:guide>
        <p15:guide id="16" orient="horz" pos="3294" userDrawn="1">
          <p15:clr>
            <a:srgbClr val="A4A3A4"/>
          </p15:clr>
        </p15:guide>
        <p15:guide id="17" pos="4604" userDrawn="1">
          <p15:clr>
            <a:srgbClr val="A4A3A4"/>
          </p15:clr>
        </p15:guide>
        <p15:guide id="18" orient="horz" pos="255" userDrawn="1">
          <p15:clr>
            <a:srgbClr val="A4A3A4"/>
          </p15:clr>
        </p15:guide>
        <p15:guide id="19" pos="5692" userDrawn="1">
          <p15:clr>
            <a:srgbClr val="A4A3A4"/>
          </p15:clr>
        </p15:guide>
        <p15:guide id="20" orient="horz" pos="119" userDrawn="1">
          <p15:clr>
            <a:srgbClr val="A4A3A4"/>
          </p15:clr>
        </p15:guide>
        <p15:guide id="21" pos="56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6C"/>
    <a:srgbClr val="DAF6EB"/>
    <a:srgbClr val="00D3DE"/>
    <a:srgbClr val="D1FDFF"/>
    <a:srgbClr val="00007A"/>
    <a:srgbClr val="547EBB"/>
    <a:srgbClr val="0000C0"/>
    <a:srgbClr val="FF8B8B"/>
    <a:srgbClr val="AEC5E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7ED3B-31C1-4A3F-96D3-2A39FCA6FB51}" v="23" dt="2025-04-01T16:35:34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4" autoAdjust="0"/>
  </p:normalViewPr>
  <p:slideViewPr>
    <p:cSldViewPr showGuides="1">
      <p:cViewPr varScale="1">
        <p:scale>
          <a:sx n="80" d="100"/>
          <a:sy n="80" d="100"/>
        </p:scale>
        <p:origin x="864" y="276"/>
      </p:cViewPr>
      <p:guideLst>
        <p:guide orient="horz" pos="2160"/>
        <p:guide orient="horz" pos="1117"/>
        <p:guide orient="horz" pos="1207"/>
        <p:guide orient="horz" pos="4065"/>
        <p:guide orient="horz" pos="4020"/>
        <p:guide pos="2880"/>
        <p:guide pos="204"/>
        <p:guide pos="975"/>
        <p:guide pos="5511"/>
        <p:guide pos="2018"/>
        <p:guide orient="horz" pos="799"/>
        <p:guide pos="5375"/>
        <p:guide orient="horz" pos="1434"/>
        <p:guide pos="567"/>
        <p:guide orient="horz" pos="3294"/>
        <p:guide pos="4604"/>
        <p:guide orient="horz" pos="255"/>
        <p:guide pos="5692"/>
        <p:guide orient="horz" pos="119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ael Peña-López" userId="ad50cde2fbdf5e5c" providerId="LiveId" clId="{1F8D6840-4FBC-4E47-B457-35434157BAE7}"/>
    <pc:docChg chg="undo redo custSel addSld delSld modSld sldOrd">
      <pc:chgData name="Ismael Peña-López" userId="ad50cde2fbdf5e5c" providerId="LiveId" clId="{1F8D6840-4FBC-4E47-B457-35434157BAE7}" dt="2025-01-30T19:06:38.505" v="2747" actId="478"/>
      <pc:docMkLst>
        <pc:docMk/>
      </pc:docMkLst>
      <pc:sldChg chg="addSp delSp modSp mod">
        <pc:chgData name="Ismael Peña-López" userId="ad50cde2fbdf5e5c" providerId="LiveId" clId="{1F8D6840-4FBC-4E47-B457-35434157BAE7}" dt="2025-01-26T11:07:49.915" v="37" actId="1036"/>
        <pc:sldMkLst>
          <pc:docMk/>
          <pc:sldMk cId="785759552" sldId="375"/>
        </pc:sldMkLst>
      </pc:sldChg>
      <pc:sldChg chg="delSp modSp mod">
        <pc:chgData name="Ismael Peña-López" userId="ad50cde2fbdf5e5c" providerId="LiveId" clId="{1F8D6840-4FBC-4E47-B457-35434157BAE7}" dt="2025-01-30T19:06:38.505" v="2747" actId="478"/>
        <pc:sldMkLst>
          <pc:docMk/>
          <pc:sldMk cId="0" sldId="490"/>
        </pc:sldMkLst>
        <pc:spChg chg="mod">
          <ac:chgData name="Ismael Peña-López" userId="ad50cde2fbdf5e5c" providerId="LiveId" clId="{1F8D6840-4FBC-4E47-B457-35434157BAE7}" dt="2025-01-26T19:16:24.075" v="2647" actId="6549"/>
          <ac:spMkLst>
            <pc:docMk/>
            <pc:sldMk cId="0" sldId="490"/>
            <ac:spMk id="8194" creationId="{74941080-BE40-4D6B-95D9-91136C62BD43}"/>
          </ac:spMkLst>
        </pc:spChg>
        <pc:spChg chg="mod">
          <ac:chgData name="Ismael Peña-López" userId="ad50cde2fbdf5e5c" providerId="LiveId" clId="{1F8D6840-4FBC-4E47-B457-35434157BAE7}" dt="2025-01-26T19:16:27.596" v="2650" actId="6549"/>
          <ac:spMkLst>
            <pc:docMk/>
            <pc:sldMk cId="0" sldId="490"/>
            <ac:spMk id="50179" creationId="{7AB64DD9-428A-4375-993C-2BB8138A2F34}"/>
          </ac:spMkLst>
        </pc:spChg>
      </pc:sldChg>
      <pc:sldChg chg="ord">
        <pc:chgData name="Ismael Peña-López" userId="ad50cde2fbdf5e5c" providerId="LiveId" clId="{1F8D6840-4FBC-4E47-B457-35434157BAE7}" dt="2025-01-26T18:50:12.953" v="1290"/>
        <pc:sldMkLst>
          <pc:docMk/>
          <pc:sldMk cId="221004020" sldId="492"/>
        </pc:sldMkLst>
      </pc:sldChg>
      <pc:sldChg chg="addSp delSp modSp mod">
        <pc:chgData name="Ismael Peña-López" userId="ad50cde2fbdf5e5c" providerId="LiveId" clId="{1F8D6840-4FBC-4E47-B457-35434157BAE7}" dt="2025-01-26T17:46:53.249" v="219" actId="478"/>
        <pc:sldMkLst>
          <pc:docMk/>
          <pc:sldMk cId="2085877209" sldId="500"/>
        </pc:sldMkLst>
      </pc:sldChg>
      <pc:sldChg chg="del">
        <pc:chgData name="Ismael Peña-López" userId="ad50cde2fbdf5e5c" providerId="LiveId" clId="{1F8D6840-4FBC-4E47-B457-35434157BAE7}" dt="2025-01-26T11:13:19.969" v="212" actId="47"/>
        <pc:sldMkLst>
          <pc:docMk/>
          <pc:sldMk cId="1184368989" sldId="532"/>
        </pc:sldMkLst>
      </pc:sldChg>
      <pc:sldChg chg="addSp modSp mod">
        <pc:chgData name="Ismael Peña-López" userId="ad50cde2fbdf5e5c" providerId="LiveId" clId="{1F8D6840-4FBC-4E47-B457-35434157BAE7}" dt="2025-01-26T18:49:55.503" v="1288" actId="790"/>
        <pc:sldMkLst>
          <pc:docMk/>
          <pc:sldMk cId="695676342" sldId="647"/>
        </pc:sldMkLst>
      </pc:sldChg>
      <pc:sldChg chg="addSp delSp modSp mod">
        <pc:chgData name="Ismael Peña-López" userId="ad50cde2fbdf5e5c" providerId="LiveId" clId="{1F8D6840-4FBC-4E47-B457-35434157BAE7}" dt="2025-01-26T11:09:16.442" v="45" actId="1036"/>
        <pc:sldMkLst>
          <pc:docMk/>
          <pc:sldMk cId="1172335377" sldId="675"/>
        </pc:sldMkLst>
      </pc:sldChg>
      <pc:sldChg chg="addSp delSp modSp mod">
        <pc:chgData name="Ismael Peña-López" userId="ad50cde2fbdf5e5c" providerId="LiveId" clId="{1F8D6840-4FBC-4E47-B457-35434157BAE7}" dt="2025-01-26T11:09:54.752" v="49"/>
        <pc:sldMkLst>
          <pc:docMk/>
          <pc:sldMk cId="1188030260" sldId="676"/>
        </pc:sldMkLst>
      </pc:sldChg>
      <pc:sldChg chg="addSp delSp modSp mod">
        <pc:chgData name="Ismael Peña-López" userId="ad50cde2fbdf5e5c" providerId="LiveId" clId="{1F8D6840-4FBC-4E47-B457-35434157BAE7}" dt="2025-01-26T18:50:46.046" v="1291"/>
        <pc:sldMkLst>
          <pc:docMk/>
          <pc:sldMk cId="2794463912" sldId="677"/>
        </pc:sldMkLst>
      </pc:sldChg>
      <pc:sldChg chg="addSp delSp modSp mod">
        <pc:chgData name="Ismael Peña-López" userId="ad50cde2fbdf5e5c" providerId="LiveId" clId="{1F8D6840-4FBC-4E47-B457-35434157BAE7}" dt="2025-01-26T17:57:17.135" v="793" actId="478"/>
        <pc:sldMkLst>
          <pc:docMk/>
          <pc:sldMk cId="2195969449" sldId="681"/>
        </pc:sldMkLst>
      </pc:sldChg>
      <pc:sldChg chg="addSp delSp modSp mod">
        <pc:chgData name="Ismael Peña-López" userId="ad50cde2fbdf5e5c" providerId="LiveId" clId="{1F8D6840-4FBC-4E47-B457-35434157BAE7}" dt="2025-01-26T11:11:17.910" v="130" actId="1035"/>
        <pc:sldMkLst>
          <pc:docMk/>
          <pc:sldMk cId="4090889281" sldId="683"/>
        </pc:sldMkLst>
      </pc:sldChg>
      <pc:sldChg chg="addSp modSp mod">
        <pc:chgData name="Ismael Peña-López" userId="ad50cde2fbdf5e5c" providerId="LiveId" clId="{1F8D6840-4FBC-4E47-B457-35434157BAE7}" dt="2025-01-26T18:49:00.470" v="1248" actId="20577"/>
        <pc:sldMkLst>
          <pc:docMk/>
          <pc:sldMk cId="3474781083" sldId="685"/>
        </pc:sldMkLst>
      </pc:sldChg>
      <pc:sldChg chg="addSp modSp mod">
        <pc:chgData name="Ismael Peña-López" userId="ad50cde2fbdf5e5c" providerId="LiveId" clId="{1F8D6840-4FBC-4E47-B457-35434157BAE7}" dt="2025-01-26T18:33:33.827" v="1075" actId="1035"/>
        <pc:sldMkLst>
          <pc:docMk/>
          <pc:sldMk cId="2304066831" sldId="779"/>
        </pc:sldMkLst>
      </pc:sldChg>
      <pc:sldChg chg="addSp modSp">
        <pc:chgData name="Ismael Peña-López" userId="ad50cde2fbdf5e5c" providerId="LiveId" clId="{1F8D6840-4FBC-4E47-B457-35434157BAE7}" dt="2025-01-26T17:48:54.860" v="296"/>
        <pc:sldMkLst>
          <pc:docMk/>
          <pc:sldMk cId="2939904671" sldId="780"/>
        </pc:sldMkLst>
      </pc:sldChg>
      <pc:sldChg chg="addSp modSp mod">
        <pc:chgData name="Ismael Peña-López" userId="ad50cde2fbdf5e5c" providerId="LiveId" clId="{1F8D6840-4FBC-4E47-B457-35434157BAE7}" dt="2025-01-26T11:12:16.284" v="199" actId="1036"/>
        <pc:sldMkLst>
          <pc:docMk/>
          <pc:sldMk cId="2325077805" sldId="781"/>
        </pc:sldMkLst>
      </pc:sldChg>
      <pc:sldChg chg="addSp delSp modSp mod">
        <pc:chgData name="Ismael Peña-López" userId="ad50cde2fbdf5e5c" providerId="LiveId" clId="{1F8D6840-4FBC-4E47-B457-35434157BAE7}" dt="2025-01-26T11:07:30.611" v="31"/>
        <pc:sldMkLst>
          <pc:docMk/>
          <pc:sldMk cId="1948615503" sldId="789"/>
        </pc:sldMkLst>
      </pc:sldChg>
      <pc:sldChg chg="del">
        <pc:chgData name="Ismael Peña-López" userId="ad50cde2fbdf5e5c" providerId="LiveId" clId="{1F8D6840-4FBC-4E47-B457-35434157BAE7}" dt="2025-01-26T19:18:49.898" v="2732" actId="47"/>
        <pc:sldMkLst>
          <pc:docMk/>
          <pc:sldMk cId="2629618056" sldId="830"/>
        </pc:sldMkLst>
      </pc:sldChg>
      <pc:sldChg chg="del">
        <pc:chgData name="Ismael Peña-López" userId="ad50cde2fbdf5e5c" providerId="LiveId" clId="{1F8D6840-4FBC-4E47-B457-35434157BAE7}" dt="2025-01-26T19:18:09.235" v="2709" actId="47"/>
        <pc:sldMkLst>
          <pc:docMk/>
          <pc:sldMk cId="3561661943" sldId="876"/>
        </pc:sldMkLst>
      </pc:sldChg>
      <pc:sldChg chg="addSp modSp">
        <pc:chgData name="Ismael Peña-López" userId="ad50cde2fbdf5e5c" providerId="LiveId" clId="{1F8D6840-4FBC-4E47-B457-35434157BAE7}" dt="2025-01-26T11:12:28.164" v="211"/>
        <pc:sldMkLst>
          <pc:docMk/>
          <pc:sldMk cId="3919282167" sldId="880"/>
        </pc:sldMkLst>
      </pc:sldChg>
      <pc:sldChg chg="addSp modSp del mod">
        <pc:chgData name="Ismael Peña-López" userId="ad50cde2fbdf5e5c" providerId="LiveId" clId="{1F8D6840-4FBC-4E47-B457-35434157BAE7}" dt="2025-01-26T17:55:37.110" v="698" actId="47"/>
        <pc:sldMkLst>
          <pc:docMk/>
          <pc:sldMk cId="1485341525" sldId="881"/>
        </pc:sldMkLst>
      </pc:sldChg>
      <pc:sldChg chg="addSp delSp modSp mod">
        <pc:chgData name="Ismael Peña-López" userId="ad50cde2fbdf5e5c" providerId="LiveId" clId="{1F8D6840-4FBC-4E47-B457-35434157BAE7}" dt="2025-01-26T17:46:47.224" v="217" actId="478"/>
        <pc:sldMkLst>
          <pc:docMk/>
          <pc:sldMk cId="1110546201" sldId="894"/>
        </pc:sldMkLst>
      </pc:sldChg>
      <pc:sldChg chg="modSp mod">
        <pc:chgData name="Ismael Peña-López" userId="ad50cde2fbdf5e5c" providerId="LiveId" clId="{1F8D6840-4FBC-4E47-B457-35434157BAE7}" dt="2025-01-26T19:13:58.845" v="2594" actId="255"/>
        <pc:sldMkLst>
          <pc:docMk/>
          <pc:sldMk cId="3514859985" sldId="911"/>
        </pc:sldMkLst>
        <pc:spChg chg="mod">
          <ac:chgData name="Ismael Peña-López" userId="ad50cde2fbdf5e5c" providerId="LiveId" clId="{1F8D6840-4FBC-4E47-B457-35434157BAE7}" dt="2025-01-26T19:13:58.845" v="2594" actId="255"/>
          <ac:spMkLst>
            <pc:docMk/>
            <pc:sldMk cId="3514859985" sldId="911"/>
            <ac:spMk id="2" creationId="{AB5915BF-2BE2-631B-D6DB-29D39640BF00}"/>
          </ac:spMkLst>
        </pc:spChg>
        <pc:spChg chg="mod">
          <ac:chgData name="Ismael Peña-López" userId="ad50cde2fbdf5e5c" providerId="LiveId" clId="{1F8D6840-4FBC-4E47-B457-35434157BAE7}" dt="2025-01-26T19:11:30.476" v="2556" actId="6549"/>
          <ac:spMkLst>
            <pc:docMk/>
            <pc:sldMk cId="3514859985" sldId="911"/>
            <ac:spMk id="8194" creationId="{106482BB-DA00-E2FD-8397-273438C416D7}"/>
          </ac:spMkLst>
        </pc:spChg>
      </pc:sldChg>
      <pc:sldChg chg="addSp modSp mod">
        <pc:chgData name="Ismael Peña-López" userId="ad50cde2fbdf5e5c" providerId="LiveId" clId="{1F8D6840-4FBC-4E47-B457-35434157BAE7}" dt="2025-01-26T11:07:25.369" v="29" actId="1076"/>
        <pc:sldMkLst>
          <pc:docMk/>
          <pc:sldMk cId="288392656" sldId="935"/>
        </pc:sldMkLst>
      </pc:sldChg>
      <pc:sldChg chg="addSp modSp mod">
        <pc:chgData name="Ismael Peña-López" userId="ad50cde2fbdf5e5c" providerId="LiveId" clId="{1F8D6840-4FBC-4E47-B457-35434157BAE7}" dt="2025-01-26T18:51:33.919" v="1307" actId="20577"/>
        <pc:sldMkLst>
          <pc:docMk/>
          <pc:sldMk cId="2987242736" sldId="936"/>
        </pc:sldMkLst>
      </pc:sldChg>
      <pc:sldChg chg="addSp delSp modSp mod">
        <pc:chgData name="Ismael Peña-López" userId="ad50cde2fbdf5e5c" providerId="LiveId" clId="{1F8D6840-4FBC-4E47-B457-35434157BAE7}" dt="2025-01-26T17:48:43.438" v="290" actId="1036"/>
        <pc:sldMkLst>
          <pc:docMk/>
          <pc:sldMk cId="2933538597" sldId="937"/>
        </pc:sldMkLst>
      </pc:sldChg>
      <pc:sldChg chg="addSp modSp mod">
        <pc:chgData name="Ismael Peña-López" userId="ad50cde2fbdf5e5c" providerId="LiveId" clId="{1F8D6840-4FBC-4E47-B457-35434157BAE7}" dt="2025-01-26T17:48:49.005" v="295" actId="1035"/>
        <pc:sldMkLst>
          <pc:docMk/>
          <pc:sldMk cId="2400033996" sldId="938"/>
        </pc:sldMkLst>
      </pc:sldChg>
      <pc:sldChg chg="addSp modSp mod">
        <pc:chgData name="Ismael Peña-López" userId="ad50cde2fbdf5e5c" providerId="LiveId" clId="{1F8D6840-4FBC-4E47-B457-35434157BAE7}" dt="2025-01-26T17:48:35.824" v="285" actId="1036"/>
        <pc:sldMkLst>
          <pc:docMk/>
          <pc:sldMk cId="1097463709" sldId="939"/>
        </pc:sldMkLst>
      </pc:sldChg>
      <pc:sldChg chg="modSp mod">
        <pc:chgData name="Ismael Peña-López" userId="ad50cde2fbdf5e5c" providerId="LiveId" clId="{1F8D6840-4FBC-4E47-B457-35434157BAE7}" dt="2025-01-26T17:49:24.131" v="330" actId="20577"/>
        <pc:sldMkLst>
          <pc:docMk/>
          <pc:sldMk cId="3550180299" sldId="940"/>
        </pc:sldMkLst>
      </pc:sldChg>
      <pc:sldChg chg="ord">
        <pc:chgData name="Ismael Peña-López" userId="ad50cde2fbdf5e5c" providerId="LiveId" clId="{1F8D6840-4FBC-4E47-B457-35434157BAE7}" dt="2025-01-26T11:11:43.744" v="132"/>
        <pc:sldMkLst>
          <pc:docMk/>
          <pc:sldMk cId="17969236" sldId="948"/>
        </pc:sldMkLst>
      </pc:sldChg>
      <pc:sldChg chg="modSp del mod">
        <pc:chgData name="Ismael Peña-López" userId="ad50cde2fbdf5e5c" providerId="LiveId" clId="{1F8D6840-4FBC-4E47-B457-35434157BAE7}" dt="2025-01-26T18:59:27.616" v="1667" actId="47"/>
        <pc:sldMkLst>
          <pc:docMk/>
          <pc:sldMk cId="2450998384" sldId="951"/>
        </pc:sldMkLst>
      </pc:sldChg>
      <pc:sldChg chg="add del mod ord modShow">
        <pc:chgData name="Ismael Peña-López" userId="ad50cde2fbdf5e5c" providerId="LiveId" clId="{1F8D6840-4FBC-4E47-B457-35434157BAE7}" dt="2025-01-26T10:55:34.289" v="5" actId="47"/>
        <pc:sldMkLst>
          <pc:docMk/>
          <pc:sldMk cId="651901142" sldId="967"/>
        </pc:sldMkLst>
      </pc:sldChg>
      <pc:sldChg chg="delSp modSp add mod">
        <pc:chgData name="Ismael Peña-López" userId="ad50cde2fbdf5e5c" providerId="LiveId" clId="{1F8D6840-4FBC-4E47-B457-35434157BAE7}" dt="2025-01-26T10:56:01.898" v="16" actId="1076"/>
        <pc:sldMkLst>
          <pc:docMk/>
          <pc:sldMk cId="3739785727" sldId="968"/>
        </pc:sldMkLst>
      </pc:sldChg>
      <pc:sldChg chg="add">
        <pc:chgData name="Ismael Peña-López" userId="ad50cde2fbdf5e5c" providerId="LiveId" clId="{1F8D6840-4FBC-4E47-B457-35434157BAE7}" dt="2025-01-26T17:50:26.503" v="360"/>
        <pc:sldMkLst>
          <pc:docMk/>
          <pc:sldMk cId="464351939" sldId="969"/>
        </pc:sldMkLst>
      </pc:sldChg>
      <pc:sldChg chg="addSp delSp modSp add mod">
        <pc:chgData name="Ismael Peña-López" userId="ad50cde2fbdf5e5c" providerId="LiveId" clId="{1F8D6840-4FBC-4E47-B457-35434157BAE7}" dt="2025-01-26T18:32:05.709" v="1060" actId="1076"/>
        <pc:sldMkLst>
          <pc:docMk/>
          <pc:sldMk cId="3578343492" sldId="970"/>
        </pc:sldMkLst>
      </pc:sldChg>
      <pc:sldChg chg="addSp delSp modSp add mod modAnim">
        <pc:chgData name="Ismael Peña-López" userId="ad50cde2fbdf5e5c" providerId="LiveId" clId="{1F8D6840-4FBC-4E47-B457-35434157BAE7}" dt="2025-01-26T18:46:25.858" v="1170"/>
        <pc:sldMkLst>
          <pc:docMk/>
          <pc:sldMk cId="1631881285" sldId="971"/>
        </pc:sldMkLst>
      </pc:sldChg>
      <pc:sldChg chg="addSp delSp modSp add mod modAnim">
        <pc:chgData name="Ismael Peña-López" userId="ad50cde2fbdf5e5c" providerId="LiveId" clId="{1F8D6840-4FBC-4E47-B457-35434157BAE7}" dt="2025-01-26T18:32:54.548" v="1064"/>
        <pc:sldMkLst>
          <pc:docMk/>
          <pc:sldMk cId="541493103" sldId="972"/>
        </pc:sldMkLst>
      </pc:sldChg>
      <pc:sldChg chg="add del">
        <pc:chgData name="Ismael Peña-López" userId="ad50cde2fbdf5e5c" providerId="LiveId" clId="{1F8D6840-4FBC-4E47-B457-35434157BAE7}" dt="2025-01-26T18:15:22.277" v="867" actId="47"/>
        <pc:sldMkLst>
          <pc:docMk/>
          <pc:sldMk cId="912972329" sldId="973"/>
        </pc:sldMkLst>
      </pc:sldChg>
      <pc:sldChg chg="addSp delSp modSp add mod modAnim">
        <pc:chgData name="Ismael Peña-López" userId="ad50cde2fbdf5e5c" providerId="LiveId" clId="{1F8D6840-4FBC-4E47-B457-35434157BAE7}" dt="2025-01-30T18:52:14.204" v="2739" actId="6549"/>
        <pc:sldMkLst>
          <pc:docMk/>
          <pc:sldMk cId="1551440258" sldId="973"/>
        </pc:sldMkLst>
      </pc:sldChg>
      <pc:sldChg chg="addSp delSp modSp add mod ord modAnim">
        <pc:chgData name="Ismael Peña-López" userId="ad50cde2fbdf5e5c" providerId="LiveId" clId="{1F8D6840-4FBC-4E47-B457-35434157BAE7}" dt="2025-01-26T18:46:16.282" v="1167"/>
        <pc:sldMkLst>
          <pc:docMk/>
          <pc:sldMk cId="2276974679" sldId="974"/>
        </pc:sldMkLst>
      </pc:sldChg>
      <pc:sldChg chg="addSp delSp modSp add mod">
        <pc:chgData name="Ismael Peña-López" userId="ad50cde2fbdf5e5c" providerId="LiveId" clId="{1F8D6840-4FBC-4E47-B457-35434157BAE7}" dt="2025-01-26T18:48:17.481" v="1221" actId="20577"/>
        <pc:sldMkLst>
          <pc:docMk/>
          <pc:sldMk cId="2737673467" sldId="975"/>
        </pc:sldMkLst>
      </pc:sldChg>
      <pc:sldChg chg="modSp add mod ord">
        <pc:chgData name="Ismael Peña-López" userId="ad50cde2fbdf5e5c" providerId="LiveId" clId="{1F8D6840-4FBC-4E47-B457-35434157BAE7}" dt="2025-01-30T19:05:30.427" v="2746" actId="6549"/>
        <pc:sldMkLst>
          <pc:docMk/>
          <pc:sldMk cId="2954705609" sldId="976"/>
        </pc:sldMkLst>
        <pc:spChg chg="mod">
          <ac:chgData name="Ismael Peña-López" userId="ad50cde2fbdf5e5c" providerId="LiveId" clId="{1F8D6840-4FBC-4E47-B457-35434157BAE7}" dt="2025-01-30T19:05:30.427" v="2746" actId="6549"/>
          <ac:spMkLst>
            <pc:docMk/>
            <pc:sldMk cId="2954705609" sldId="976"/>
            <ac:spMk id="2" creationId="{9AE61708-86DE-35C6-B7C7-54C445F28C7A}"/>
          </ac:spMkLst>
        </pc:spChg>
        <pc:spChg chg="mod">
          <ac:chgData name="Ismael Peña-López" userId="ad50cde2fbdf5e5c" providerId="LiveId" clId="{1F8D6840-4FBC-4E47-B457-35434157BAE7}" dt="2025-01-26T19:13:32.750" v="2585" actId="6549"/>
          <ac:spMkLst>
            <pc:docMk/>
            <pc:sldMk cId="2954705609" sldId="976"/>
            <ac:spMk id="8194" creationId="{B0B3BDDE-60CB-BB40-76E4-BF58D370E5C3}"/>
          </ac:spMkLst>
        </pc:spChg>
      </pc:sldChg>
      <pc:sldChg chg="modSp add mod">
        <pc:chgData name="Ismael Peña-López" userId="ad50cde2fbdf5e5c" providerId="LiveId" clId="{1F8D6840-4FBC-4E47-B457-35434157BAE7}" dt="2025-01-26T19:15:04.409" v="2606" actId="20577"/>
        <pc:sldMkLst>
          <pc:docMk/>
          <pc:sldMk cId="3858684433" sldId="977"/>
        </pc:sldMkLst>
        <pc:spChg chg="mod">
          <ac:chgData name="Ismael Peña-López" userId="ad50cde2fbdf5e5c" providerId="LiveId" clId="{1F8D6840-4FBC-4E47-B457-35434157BAE7}" dt="2025-01-26T19:15:04.409" v="2606" actId="20577"/>
          <ac:spMkLst>
            <pc:docMk/>
            <pc:sldMk cId="3858684433" sldId="977"/>
            <ac:spMk id="2" creationId="{3A702CC5-C614-2702-2B96-B5BA100BDC8E}"/>
          </ac:spMkLst>
        </pc:spChg>
        <pc:spChg chg="mod">
          <ac:chgData name="Ismael Peña-López" userId="ad50cde2fbdf5e5c" providerId="LiveId" clId="{1F8D6840-4FBC-4E47-B457-35434157BAE7}" dt="2025-01-26T19:11:27.149" v="2555" actId="6549"/>
          <ac:spMkLst>
            <pc:docMk/>
            <pc:sldMk cId="3858684433" sldId="977"/>
            <ac:spMk id="8194" creationId="{F3185A76-EAE7-B965-C5F4-76E1430AF8E9}"/>
          </ac:spMkLst>
        </pc:spChg>
      </pc:sldChg>
      <pc:sldChg chg="modSp add mod">
        <pc:chgData name="Ismael Peña-López" userId="ad50cde2fbdf5e5c" providerId="LiveId" clId="{1F8D6840-4FBC-4E47-B457-35434157BAE7}" dt="2025-01-26T19:16:17.185" v="2640" actId="6549"/>
        <pc:sldMkLst>
          <pc:docMk/>
          <pc:sldMk cId="596508922" sldId="978"/>
        </pc:sldMkLst>
        <pc:spChg chg="mod">
          <ac:chgData name="Ismael Peña-López" userId="ad50cde2fbdf5e5c" providerId="LiveId" clId="{1F8D6840-4FBC-4E47-B457-35434157BAE7}" dt="2025-01-26T19:16:17.185" v="2640" actId="6549"/>
          <ac:spMkLst>
            <pc:docMk/>
            <pc:sldMk cId="596508922" sldId="978"/>
            <ac:spMk id="2" creationId="{238CD914-1D6E-D062-3EE9-7ED3A6ACBB7D}"/>
          </ac:spMkLst>
        </pc:spChg>
        <pc:spChg chg="mod">
          <ac:chgData name="Ismael Peña-López" userId="ad50cde2fbdf5e5c" providerId="LiveId" clId="{1F8D6840-4FBC-4E47-B457-35434157BAE7}" dt="2025-01-26T19:15:30.317" v="2619" actId="6549"/>
          <ac:spMkLst>
            <pc:docMk/>
            <pc:sldMk cId="596508922" sldId="978"/>
            <ac:spMk id="8194" creationId="{7563B24A-8E6D-F610-4341-A01C589D6474}"/>
          </ac:spMkLst>
        </pc:spChg>
      </pc:sldChg>
      <pc:sldChg chg="delSp modSp add mod ord">
        <pc:chgData name="Ismael Peña-López" userId="ad50cde2fbdf5e5c" providerId="LiveId" clId="{1F8D6840-4FBC-4E47-B457-35434157BAE7}" dt="2025-01-30T19:04:25.208" v="2740" actId="478"/>
        <pc:sldMkLst>
          <pc:docMk/>
          <pc:sldMk cId="4223133762" sldId="979"/>
        </pc:sldMkLst>
        <pc:spChg chg="mod">
          <ac:chgData name="Ismael Peña-López" userId="ad50cde2fbdf5e5c" providerId="LiveId" clId="{1F8D6840-4FBC-4E47-B457-35434157BAE7}" dt="2025-01-26T19:17:06.904" v="2663" actId="20577"/>
          <ac:spMkLst>
            <pc:docMk/>
            <pc:sldMk cId="4223133762" sldId="979"/>
            <ac:spMk id="8194" creationId="{D89EBD76-D7AC-BDFB-6C66-E16A58C36286}"/>
          </ac:spMkLst>
        </pc:spChg>
        <pc:spChg chg="mod">
          <ac:chgData name="Ismael Peña-López" userId="ad50cde2fbdf5e5c" providerId="LiveId" clId="{1F8D6840-4FBC-4E47-B457-35434157BAE7}" dt="2025-01-26T19:18:45.541" v="2731" actId="5793"/>
          <ac:spMkLst>
            <pc:docMk/>
            <pc:sldMk cId="4223133762" sldId="979"/>
            <ac:spMk id="50179" creationId="{710B9C23-C4F4-5070-E7B7-77A7CF29FFA2}"/>
          </ac:spMkLst>
        </pc:spChg>
      </pc:sldChg>
    </pc:docChg>
  </pc:docChgLst>
  <pc:docChgLst>
    <pc:chgData name="Ismael Peña-López" userId="ad50cde2fbdf5e5c" providerId="LiveId" clId="{0D17ED3B-31C1-4A3F-96D3-2A39FCA6FB51}"/>
    <pc:docChg chg="undo custSel addSld delSld modSld sldOrd">
      <pc:chgData name="Ismael Peña-López" userId="ad50cde2fbdf5e5c" providerId="LiveId" clId="{0D17ED3B-31C1-4A3F-96D3-2A39FCA6FB51}" dt="2025-04-01T16:36:13.678" v="382" actId="1038"/>
      <pc:docMkLst>
        <pc:docMk/>
      </pc:docMkLst>
      <pc:sldChg chg="modSp mod">
        <pc:chgData name="Ismael Peña-López" userId="ad50cde2fbdf5e5c" providerId="LiveId" clId="{0D17ED3B-31C1-4A3F-96D3-2A39FCA6FB51}" dt="2025-04-01T10:37:48.357" v="270"/>
        <pc:sldMkLst>
          <pc:docMk/>
          <pc:sldMk cId="0" sldId="263"/>
        </pc:sldMkLst>
        <pc:spChg chg="mod">
          <ac:chgData name="Ismael Peña-López" userId="ad50cde2fbdf5e5c" providerId="LiveId" clId="{0D17ED3B-31C1-4A3F-96D3-2A39FCA6FB51}" dt="2025-04-01T10:37:48.357" v="270"/>
          <ac:spMkLst>
            <pc:docMk/>
            <pc:sldMk cId="0" sldId="263"/>
            <ac:spMk id="2" creationId="{AC6ADE5C-AF57-DF6E-EABC-9A3FF46E5994}"/>
          </ac:spMkLst>
        </pc:spChg>
      </pc:sldChg>
      <pc:sldChg chg="addSp modSp mod">
        <pc:chgData name="Ismael Peña-López" userId="ad50cde2fbdf5e5c" providerId="LiveId" clId="{0D17ED3B-31C1-4A3F-96D3-2A39FCA6FB51}" dt="2025-04-01T16:35:40.608" v="379" actId="20577"/>
        <pc:sldMkLst>
          <pc:docMk/>
          <pc:sldMk cId="0" sldId="490"/>
        </pc:sldMkLst>
        <pc:spChg chg="mod">
          <ac:chgData name="Ismael Peña-López" userId="ad50cde2fbdf5e5c" providerId="LiveId" clId="{0D17ED3B-31C1-4A3F-96D3-2A39FCA6FB51}" dt="2025-04-01T16:35:34.888" v="377"/>
          <ac:spMkLst>
            <pc:docMk/>
            <pc:sldMk cId="0" sldId="490"/>
            <ac:spMk id="7" creationId="{5F014318-F4E2-1C76-E5A0-409EE3C572A1}"/>
          </ac:spMkLst>
        </pc:spChg>
        <pc:spChg chg="mod">
          <ac:chgData name="Ismael Peña-López" userId="ad50cde2fbdf5e5c" providerId="LiveId" clId="{0D17ED3B-31C1-4A3F-96D3-2A39FCA6FB51}" dt="2025-04-01T16:35:34.888" v="377"/>
          <ac:spMkLst>
            <pc:docMk/>
            <pc:sldMk cId="0" sldId="490"/>
            <ac:spMk id="8" creationId="{BEF7009A-74DE-E1B1-C082-13DE7E042291}"/>
          </ac:spMkLst>
        </pc:spChg>
        <pc:spChg chg="mod">
          <ac:chgData name="Ismael Peña-López" userId="ad50cde2fbdf5e5c" providerId="LiveId" clId="{0D17ED3B-31C1-4A3F-96D3-2A39FCA6FB51}" dt="2025-04-01T14:09:15.832" v="327" actId="1076"/>
          <ac:spMkLst>
            <pc:docMk/>
            <pc:sldMk cId="0" sldId="490"/>
            <ac:spMk id="8194" creationId="{74941080-BE40-4D6B-95D9-91136C62BD43}"/>
          </ac:spMkLst>
        </pc:spChg>
        <pc:spChg chg="mod">
          <ac:chgData name="Ismael Peña-López" userId="ad50cde2fbdf5e5c" providerId="LiveId" clId="{0D17ED3B-31C1-4A3F-96D3-2A39FCA6FB51}" dt="2025-04-01T16:35:40.608" v="379" actId="20577"/>
          <ac:spMkLst>
            <pc:docMk/>
            <pc:sldMk cId="0" sldId="490"/>
            <ac:spMk id="50179" creationId="{7AB64DD9-428A-4375-993C-2BB8138A2F34}"/>
          </ac:spMkLst>
        </pc:spChg>
        <pc:grpChg chg="add mod">
          <ac:chgData name="Ismael Peña-López" userId="ad50cde2fbdf5e5c" providerId="LiveId" clId="{0D17ED3B-31C1-4A3F-96D3-2A39FCA6FB51}" dt="2025-04-01T16:35:39.007" v="378" actId="1076"/>
          <ac:grpSpMkLst>
            <pc:docMk/>
            <pc:sldMk cId="0" sldId="490"/>
            <ac:grpSpMk id="6" creationId="{C4D56872-4198-F717-A6CA-B1751186018F}"/>
          </ac:grpSpMkLst>
        </pc:grpChg>
      </pc:sldChg>
      <pc:sldChg chg="modSp add del">
        <pc:chgData name="Ismael Peña-López" userId="ad50cde2fbdf5e5c" providerId="LiveId" clId="{0D17ED3B-31C1-4A3F-96D3-2A39FCA6FB51}" dt="2025-04-01T14:09:59.242" v="339" actId="47"/>
        <pc:sldMkLst>
          <pc:docMk/>
          <pc:sldMk cId="2912324722" sldId="857"/>
        </pc:sldMkLst>
        <pc:spChg chg="mod">
          <ac:chgData name="Ismael Peña-López" userId="ad50cde2fbdf5e5c" providerId="LiveId" clId="{0D17ED3B-31C1-4A3F-96D3-2A39FCA6FB51}" dt="2025-04-01T14:09:20.786" v="328" actId="14100"/>
          <ac:spMkLst>
            <pc:docMk/>
            <pc:sldMk cId="2912324722" sldId="857"/>
            <ac:spMk id="12290" creationId="{7DB95E43-95AD-457F-AE17-170035F3CFB2}"/>
          </ac:spMkLst>
        </pc:spChg>
      </pc:sldChg>
      <pc:sldChg chg="addSp modSp mod">
        <pc:chgData name="Ismael Peña-López" userId="ad50cde2fbdf5e5c" providerId="LiveId" clId="{0D17ED3B-31C1-4A3F-96D3-2A39FCA6FB51}" dt="2025-04-01T16:33:51.485" v="344" actId="1076"/>
        <pc:sldMkLst>
          <pc:docMk/>
          <pc:sldMk cId="3514859985" sldId="911"/>
        </pc:sldMkLst>
        <pc:spChg chg="mod">
          <ac:chgData name="Ismael Peña-López" userId="ad50cde2fbdf5e5c" providerId="LiveId" clId="{0D17ED3B-31C1-4A3F-96D3-2A39FCA6FB51}" dt="2025-04-01T16:33:36.202" v="343" actId="20577"/>
          <ac:spMkLst>
            <pc:docMk/>
            <pc:sldMk cId="3514859985" sldId="911"/>
            <ac:spMk id="2" creationId="{AB5915BF-2BE2-631B-D6DB-29D39640BF00}"/>
          </ac:spMkLst>
        </pc:spChg>
        <pc:spChg chg="mod">
          <ac:chgData name="Ismael Peña-López" userId="ad50cde2fbdf5e5c" providerId="LiveId" clId="{0D17ED3B-31C1-4A3F-96D3-2A39FCA6FB51}" dt="2025-04-01T16:33:22.306" v="341"/>
          <ac:spMkLst>
            <pc:docMk/>
            <pc:sldMk cId="3514859985" sldId="911"/>
            <ac:spMk id="4" creationId="{A6D09BA0-8994-5991-D2F1-19AA3CC9AC2C}"/>
          </ac:spMkLst>
        </pc:spChg>
        <pc:spChg chg="mod">
          <ac:chgData name="Ismael Peña-López" userId="ad50cde2fbdf5e5c" providerId="LiveId" clId="{0D17ED3B-31C1-4A3F-96D3-2A39FCA6FB51}" dt="2025-04-01T16:33:22.306" v="341"/>
          <ac:spMkLst>
            <pc:docMk/>
            <pc:sldMk cId="3514859985" sldId="911"/>
            <ac:spMk id="5" creationId="{261E158D-4105-6144-8843-DAACD0E4484B}"/>
          </ac:spMkLst>
        </pc:spChg>
        <pc:grpChg chg="add mod">
          <ac:chgData name="Ismael Peña-López" userId="ad50cde2fbdf5e5c" providerId="LiveId" clId="{0D17ED3B-31C1-4A3F-96D3-2A39FCA6FB51}" dt="2025-04-01T16:33:51.485" v="344" actId="1076"/>
          <ac:grpSpMkLst>
            <pc:docMk/>
            <pc:sldMk cId="3514859985" sldId="911"/>
            <ac:grpSpMk id="3" creationId="{3DC5801A-7F4D-B2F4-6B96-794B6BEEF65E}"/>
          </ac:grpSpMkLst>
        </pc:grpChg>
      </pc:sldChg>
      <pc:sldChg chg="addSp modSp mod">
        <pc:chgData name="Ismael Peña-López" userId="ad50cde2fbdf5e5c" providerId="LiveId" clId="{0D17ED3B-31C1-4A3F-96D3-2A39FCA6FB51}" dt="2025-04-01T16:36:13.678" v="382" actId="1038"/>
        <pc:sldMkLst>
          <pc:docMk/>
          <pc:sldMk cId="3125640331" sldId="959"/>
        </pc:sldMkLst>
        <pc:spChg chg="add mod">
          <ac:chgData name="Ismael Peña-López" userId="ad50cde2fbdf5e5c" providerId="LiveId" clId="{0D17ED3B-31C1-4A3F-96D3-2A39FCA6FB51}" dt="2025-04-01T16:36:13.678" v="382" actId="1038"/>
          <ac:spMkLst>
            <pc:docMk/>
            <pc:sldMk cId="3125640331" sldId="959"/>
            <ac:spMk id="8" creationId="{B542F60F-DCF8-0631-8EEB-787DD495F963}"/>
          </ac:spMkLst>
        </pc:spChg>
        <pc:spChg chg="add mod">
          <ac:chgData name="Ismael Peña-López" userId="ad50cde2fbdf5e5c" providerId="LiveId" clId="{0D17ED3B-31C1-4A3F-96D3-2A39FCA6FB51}" dt="2025-04-01T16:36:13.678" v="382" actId="1038"/>
          <ac:spMkLst>
            <pc:docMk/>
            <pc:sldMk cId="3125640331" sldId="959"/>
            <ac:spMk id="9" creationId="{E2DA132E-19F8-9691-0650-33FC7DBBFFA5}"/>
          </ac:spMkLst>
        </pc:spChg>
        <pc:spChg chg="add mod">
          <ac:chgData name="Ismael Peña-López" userId="ad50cde2fbdf5e5c" providerId="LiveId" clId="{0D17ED3B-31C1-4A3F-96D3-2A39FCA6FB51}" dt="2025-04-01T16:36:13.678" v="382" actId="1038"/>
          <ac:spMkLst>
            <pc:docMk/>
            <pc:sldMk cId="3125640331" sldId="959"/>
            <ac:spMk id="10" creationId="{1C81C064-CD19-9221-5127-6FB815903A7C}"/>
          </ac:spMkLst>
        </pc:spChg>
        <pc:spChg chg="add mod">
          <ac:chgData name="Ismael Peña-López" userId="ad50cde2fbdf5e5c" providerId="LiveId" clId="{0D17ED3B-31C1-4A3F-96D3-2A39FCA6FB51}" dt="2025-04-01T16:36:09.881" v="381" actId="1035"/>
          <ac:spMkLst>
            <pc:docMk/>
            <pc:sldMk cId="3125640331" sldId="959"/>
            <ac:spMk id="11" creationId="{3622B1C6-73E9-394B-3710-2A6F089D7529}"/>
          </ac:spMkLst>
        </pc:spChg>
        <pc:spChg chg="add mod">
          <ac:chgData name="Ismael Peña-López" userId="ad50cde2fbdf5e5c" providerId="LiveId" clId="{0D17ED3B-31C1-4A3F-96D3-2A39FCA6FB51}" dt="2025-04-01T16:36:09.881" v="381" actId="1035"/>
          <ac:spMkLst>
            <pc:docMk/>
            <pc:sldMk cId="3125640331" sldId="959"/>
            <ac:spMk id="12" creationId="{17644365-7A2B-AA93-EC91-07BBF172F0E3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21" creationId="{E33331B5-5607-EF8B-4055-EF3DCF18FB97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22" creationId="{D90D0D00-81C5-3155-8AD9-E4470A87D7B7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33" creationId="{238F6A2A-B589-E2E6-14FC-BF09F3792280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34" creationId="{CA5E6F5B-DAE8-BDC2-9C04-D7D6614DB835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36" creationId="{14F4F2AE-2F23-9218-E563-B1DB8786447E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37" creationId="{55B4CC8A-B2C3-026D-4139-B52011DD6786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38" creationId="{3F22C940-EB96-580D-F8CE-C3782FBCF4EC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39" creationId="{2B933357-1ACE-0C5E-CB16-9900989E127A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50" creationId="{C2D3581E-8E70-F17E-743A-65AADED90314}"/>
          </ac:spMkLst>
        </pc:spChg>
        <pc:spChg chg="mod">
          <ac:chgData name="Ismael Peña-López" userId="ad50cde2fbdf5e5c" providerId="LiveId" clId="{0D17ED3B-31C1-4A3F-96D3-2A39FCA6FB51}" dt="2025-04-01T10:22:12.122" v="8" actId="404"/>
          <ac:spMkLst>
            <pc:docMk/>
            <pc:sldMk cId="3125640331" sldId="959"/>
            <ac:spMk id="8251" creationId="{F197A712-8AE7-7ED1-3571-3DE3AE61A418}"/>
          </ac:spMkLst>
        </pc:spChg>
        <pc:grpChg chg="mod">
          <ac:chgData name="Ismael Peña-López" userId="ad50cde2fbdf5e5c" providerId="LiveId" clId="{0D17ED3B-31C1-4A3F-96D3-2A39FCA6FB51}" dt="2025-04-01T16:36:05.282" v="380" actId="1035"/>
          <ac:grpSpMkLst>
            <pc:docMk/>
            <pc:sldMk cId="3125640331" sldId="959"/>
            <ac:grpSpMk id="2" creationId="{ACDCA955-53AC-223B-3DD4-5AD6E6F0F20F}"/>
          </ac:grpSpMkLst>
        </pc:grpChg>
        <pc:grpChg chg="mod">
          <ac:chgData name="Ismael Peña-López" userId="ad50cde2fbdf5e5c" providerId="LiveId" clId="{0D17ED3B-31C1-4A3F-96D3-2A39FCA6FB51}" dt="2025-04-01T16:36:09.881" v="381" actId="1035"/>
          <ac:grpSpMkLst>
            <pc:docMk/>
            <pc:sldMk cId="3125640331" sldId="959"/>
            <ac:grpSpMk id="3" creationId="{D5DC12BB-AC93-976D-0231-F13E5D7287B4}"/>
          </ac:grpSpMkLst>
        </pc:grpChg>
        <pc:grpChg chg="mod">
          <ac:chgData name="Ismael Peña-López" userId="ad50cde2fbdf5e5c" providerId="LiveId" clId="{0D17ED3B-31C1-4A3F-96D3-2A39FCA6FB51}" dt="2025-04-01T16:36:09.881" v="381" actId="1035"/>
          <ac:grpSpMkLst>
            <pc:docMk/>
            <pc:sldMk cId="3125640331" sldId="959"/>
            <ac:grpSpMk id="4" creationId="{777C5CBF-9608-E63D-C134-4936D4C5E6D4}"/>
          </ac:grpSpMkLst>
        </pc:grpChg>
        <pc:grpChg chg="mod">
          <ac:chgData name="Ismael Peña-López" userId="ad50cde2fbdf5e5c" providerId="LiveId" clId="{0D17ED3B-31C1-4A3F-96D3-2A39FCA6FB51}" dt="2025-04-01T16:36:09.881" v="381" actId="1035"/>
          <ac:grpSpMkLst>
            <pc:docMk/>
            <pc:sldMk cId="3125640331" sldId="959"/>
            <ac:grpSpMk id="5" creationId="{E3DBFE1D-4D08-DEC0-F281-5C1F99CC7F16}"/>
          </ac:grpSpMkLst>
        </pc:grpChg>
        <pc:grpChg chg="mod">
          <ac:chgData name="Ismael Peña-López" userId="ad50cde2fbdf5e5c" providerId="LiveId" clId="{0D17ED3B-31C1-4A3F-96D3-2A39FCA6FB51}" dt="2025-04-01T16:36:09.881" v="381" actId="1035"/>
          <ac:grpSpMkLst>
            <pc:docMk/>
            <pc:sldMk cId="3125640331" sldId="959"/>
            <ac:grpSpMk id="6" creationId="{54DDE890-3D02-E652-EB90-232392E33179}"/>
          </ac:grpSpMkLst>
        </pc:grpChg>
        <pc:grpChg chg="mod">
          <ac:chgData name="Ismael Peña-López" userId="ad50cde2fbdf5e5c" providerId="LiveId" clId="{0D17ED3B-31C1-4A3F-96D3-2A39FCA6FB51}" dt="2025-04-01T16:36:09.881" v="381" actId="1035"/>
          <ac:grpSpMkLst>
            <pc:docMk/>
            <pc:sldMk cId="3125640331" sldId="959"/>
            <ac:grpSpMk id="7" creationId="{8A77EE2A-696F-6D48-662D-50DFFEC77961}"/>
          </ac:grpSpMkLst>
        </pc:grpChg>
      </pc:sldChg>
      <pc:sldChg chg="addSp modSp mod">
        <pc:chgData name="Ismael Peña-López" userId="ad50cde2fbdf5e5c" providerId="LiveId" clId="{0D17ED3B-31C1-4A3F-96D3-2A39FCA6FB51}" dt="2025-04-01T16:34:41.280" v="369" actId="20577"/>
        <pc:sldMkLst>
          <pc:docMk/>
          <pc:sldMk cId="2954705609" sldId="976"/>
        </pc:sldMkLst>
        <pc:spChg chg="mod">
          <ac:chgData name="Ismael Peña-López" userId="ad50cde2fbdf5e5c" providerId="LiveId" clId="{0D17ED3B-31C1-4A3F-96D3-2A39FCA6FB51}" dt="2025-04-01T16:34:41.280" v="369" actId="20577"/>
          <ac:spMkLst>
            <pc:docMk/>
            <pc:sldMk cId="2954705609" sldId="976"/>
            <ac:spMk id="2" creationId="{9AE61708-86DE-35C6-B7C7-54C445F28C7A}"/>
          </ac:spMkLst>
        </pc:spChg>
        <pc:spChg chg="mod">
          <ac:chgData name="Ismael Peña-López" userId="ad50cde2fbdf5e5c" providerId="LiveId" clId="{0D17ED3B-31C1-4A3F-96D3-2A39FCA6FB51}" dt="2025-04-01T16:34:28.942" v="355"/>
          <ac:spMkLst>
            <pc:docMk/>
            <pc:sldMk cId="2954705609" sldId="976"/>
            <ac:spMk id="4" creationId="{57FCF506-FD55-F1BC-1687-147A110C3ABD}"/>
          </ac:spMkLst>
        </pc:spChg>
        <pc:spChg chg="mod">
          <ac:chgData name="Ismael Peña-López" userId="ad50cde2fbdf5e5c" providerId="LiveId" clId="{0D17ED3B-31C1-4A3F-96D3-2A39FCA6FB51}" dt="2025-04-01T16:34:28.942" v="355"/>
          <ac:spMkLst>
            <pc:docMk/>
            <pc:sldMk cId="2954705609" sldId="976"/>
            <ac:spMk id="5" creationId="{AD9E2476-4B0C-4513-7F08-79A3421A77C4}"/>
          </ac:spMkLst>
        </pc:spChg>
        <pc:spChg chg="mod">
          <ac:chgData name="Ismael Peña-López" userId="ad50cde2fbdf5e5c" providerId="LiveId" clId="{0D17ED3B-31C1-4A3F-96D3-2A39FCA6FB51}" dt="2025-04-01T16:34:37.718" v="368" actId="20577"/>
          <ac:spMkLst>
            <pc:docMk/>
            <pc:sldMk cId="2954705609" sldId="976"/>
            <ac:spMk id="8194" creationId="{B0B3BDDE-60CB-BB40-76E4-BF58D370E5C3}"/>
          </ac:spMkLst>
        </pc:spChg>
        <pc:grpChg chg="add mod">
          <ac:chgData name="Ismael Peña-López" userId="ad50cde2fbdf5e5c" providerId="LiveId" clId="{0D17ED3B-31C1-4A3F-96D3-2A39FCA6FB51}" dt="2025-04-01T16:34:33.252" v="356" actId="1076"/>
          <ac:grpSpMkLst>
            <pc:docMk/>
            <pc:sldMk cId="2954705609" sldId="976"/>
            <ac:grpSpMk id="3" creationId="{E8936CDC-54B4-A232-8E1B-83A133F072E4}"/>
          </ac:grpSpMkLst>
        </pc:grpChg>
      </pc:sldChg>
      <pc:sldChg chg="addSp modSp mod">
        <pc:chgData name="Ismael Peña-López" userId="ad50cde2fbdf5e5c" providerId="LiveId" clId="{0D17ED3B-31C1-4A3F-96D3-2A39FCA6FB51}" dt="2025-04-01T16:35:07.631" v="373" actId="20577"/>
        <pc:sldMkLst>
          <pc:docMk/>
          <pc:sldMk cId="3858684433" sldId="977"/>
        </pc:sldMkLst>
        <pc:spChg chg="mod">
          <ac:chgData name="Ismael Peña-López" userId="ad50cde2fbdf5e5c" providerId="LiveId" clId="{0D17ED3B-31C1-4A3F-96D3-2A39FCA6FB51}" dt="2025-04-01T16:35:07.631" v="373" actId="20577"/>
          <ac:spMkLst>
            <pc:docMk/>
            <pc:sldMk cId="3858684433" sldId="977"/>
            <ac:spMk id="2" creationId="{3A702CC5-C614-2702-2B96-B5BA100BDC8E}"/>
          </ac:spMkLst>
        </pc:spChg>
        <pc:spChg chg="mod">
          <ac:chgData name="Ismael Peña-López" userId="ad50cde2fbdf5e5c" providerId="LiveId" clId="{0D17ED3B-31C1-4A3F-96D3-2A39FCA6FB51}" dt="2025-04-01T16:34:54.854" v="370"/>
          <ac:spMkLst>
            <pc:docMk/>
            <pc:sldMk cId="3858684433" sldId="977"/>
            <ac:spMk id="4" creationId="{97516455-9F6B-506F-DA09-E26F1A0051F0}"/>
          </ac:spMkLst>
        </pc:spChg>
        <pc:spChg chg="mod">
          <ac:chgData name="Ismael Peña-López" userId="ad50cde2fbdf5e5c" providerId="LiveId" clId="{0D17ED3B-31C1-4A3F-96D3-2A39FCA6FB51}" dt="2025-04-01T16:34:54.854" v="370"/>
          <ac:spMkLst>
            <pc:docMk/>
            <pc:sldMk cId="3858684433" sldId="977"/>
            <ac:spMk id="5" creationId="{97509A59-5374-CF1E-3524-1625BF800545}"/>
          </ac:spMkLst>
        </pc:spChg>
        <pc:grpChg chg="add mod">
          <ac:chgData name="Ismael Peña-López" userId="ad50cde2fbdf5e5c" providerId="LiveId" clId="{0D17ED3B-31C1-4A3F-96D3-2A39FCA6FB51}" dt="2025-04-01T16:35:00.555" v="371" actId="1076"/>
          <ac:grpSpMkLst>
            <pc:docMk/>
            <pc:sldMk cId="3858684433" sldId="977"/>
            <ac:grpSpMk id="3" creationId="{68AA1E84-9F24-5B40-2F87-C40FE707984E}"/>
          </ac:grpSpMkLst>
        </pc:grpChg>
      </pc:sldChg>
      <pc:sldChg chg="addSp delSp modSp mod">
        <pc:chgData name="Ismael Peña-López" userId="ad50cde2fbdf5e5c" providerId="LiveId" clId="{0D17ED3B-31C1-4A3F-96D3-2A39FCA6FB51}" dt="2025-04-01T16:35:32.470" v="376" actId="21"/>
        <pc:sldMkLst>
          <pc:docMk/>
          <pc:sldMk cId="596508922" sldId="978"/>
        </pc:sldMkLst>
        <pc:spChg chg="mod">
          <ac:chgData name="Ismael Peña-López" userId="ad50cde2fbdf5e5c" providerId="LiveId" clId="{0D17ED3B-31C1-4A3F-96D3-2A39FCA6FB51}" dt="2025-04-01T16:35:20.151" v="374"/>
          <ac:spMkLst>
            <pc:docMk/>
            <pc:sldMk cId="596508922" sldId="978"/>
            <ac:spMk id="4" creationId="{7CA10991-E8CC-57CB-82B7-26224931AA93}"/>
          </ac:spMkLst>
        </pc:spChg>
        <pc:spChg chg="mod">
          <ac:chgData name="Ismael Peña-López" userId="ad50cde2fbdf5e5c" providerId="LiveId" clId="{0D17ED3B-31C1-4A3F-96D3-2A39FCA6FB51}" dt="2025-04-01T16:35:20.151" v="374"/>
          <ac:spMkLst>
            <pc:docMk/>
            <pc:sldMk cId="596508922" sldId="978"/>
            <ac:spMk id="5" creationId="{BE68EA13-37B7-0965-4D05-1C6A6F9C93DC}"/>
          </ac:spMkLst>
        </pc:spChg>
        <pc:spChg chg="mod">
          <ac:chgData name="Ismael Peña-López" userId="ad50cde2fbdf5e5c" providerId="LiveId" clId="{0D17ED3B-31C1-4A3F-96D3-2A39FCA6FB51}" dt="2025-04-01T16:35:20.151" v="374"/>
          <ac:spMkLst>
            <pc:docMk/>
            <pc:sldMk cId="596508922" sldId="978"/>
            <ac:spMk id="7" creationId="{5F014318-F4E2-1C76-E5A0-409EE3C572A1}"/>
          </ac:spMkLst>
        </pc:spChg>
        <pc:spChg chg="mod">
          <ac:chgData name="Ismael Peña-López" userId="ad50cde2fbdf5e5c" providerId="LiveId" clId="{0D17ED3B-31C1-4A3F-96D3-2A39FCA6FB51}" dt="2025-04-01T16:35:20.151" v="374"/>
          <ac:spMkLst>
            <pc:docMk/>
            <pc:sldMk cId="596508922" sldId="978"/>
            <ac:spMk id="8" creationId="{BEF7009A-74DE-E1B1-C082-13DE7E042291}"/>
          </ac:spMkLst>
        </pc:spChg>
        <pc:grpChg chg="add mod">
          <ac:chgData name="Ismael Peña-López" userId="ad50cde2fbdf5e5c" providerId="LiveId" clId="{0D17ED3B-31C1-4A3F-96D3-2A39FCA6FB51}" dt="2025-04-01T16:35:27.944" v="375" actId="1076"/>
          <ac:grpSpMkLst>
            <pc:docMk/>
            <pc:sldMk cId="596508922" sldId="978"/>
            <ac:grpSpMk id="3" creationId="{66B34160-FFDF-B016-B986-53189A52B630}"/>
          </ac:grpSpMkLst>
        </pc:grpChg>
        <pc:grpChg chg="add del mod">
          <ac:chgData name="Ismael Peña-López" userId="ad50cde2fbdf5e5c" providerId="LiveId" clId="{0D17ED3B-31C1-4A3F-96D3-2A39FCA6FB51}" dt="2025-04-01T16:35:32.470" v="376" actId="21"/>
          <ac:grpSpMkLst>
            <pc:docMk/>
            <pc:sldMk cId="596508922" sldId="978"/>
            <ac:grpSpMk id="6" creationId="{C4D56872-4198-F717-A6CA-B1751186018F}"/>
          </ac:grpSpMkLst>
        </pc:grpChg>
      </pc:sldChg>
      <pc:sldChg chg="addSp modSp mod">
        <pc:chgData name="Ismael Peña-López" userId="ad50cde2fbdf5e5c" providerId="LiveId" clId="{0D17ED3B-31C1-4A3F-96D3-2A39FCA6FB51}" dt="2025-04-01T16:34:07.503" v="347" actId="20577"/>
        <pc:sldMkLst>
          <pc:docMk/>
          <pc:sldMk cId="4223133762" sldId="979"/>
        </pc:sldMkLst>
        <pc:spChg chg="mod">
          <ac:chgData name="Ismael Peña-López" userId="ad50cde2fbdf5e5c" providerId="LiveId" clId="{0D17ED3B-31C1-4A3F-96D3-2A39FCA6FB51}" dt="2025-04-01T16:33:18.185" v="340"/>
          <ac:spMkLst>
            <pc:docMk/>
            <pc:sldMk cId="4223133762" sldId="979"/>
            <ac:spMk id="3" creationId="{F26993E7-6685-B3B5-3B55-75B07CDAEE71}"/>
          </ac:spMkLst>
        </pc:spChg>
        <pc:spChg chg="mod">
          <ac:chgData name="Ismael Peña-López" userId="ad50cde2fbdf5e5c" providerId="LiveId" clId="{0D17ED3B-31C1-4A3F-96D3-2A39FCA6FB51}" dt="2025-04-01T16:33:18.185" v="340"/>
          <ac:spMkLst>
            <pc:docMk/>
            <pc:sldMk cId="4223133762" sldId="979"/>
            <ac:spMk id="4" creationId="{B1C23F99-78A9-4F53-E419-99E509DCB8E1}"/>
          </ac:spMkLst>
        </pc:spChg>
        <pc:spChg chg="mod">
          <ac:chgData name="Ismael Peña-López" userId="ad50cde2fbdf5e5c" providerId="LiveId" clId="{0D17ED3B-31C1-4A3F-96D3-2A39FCA6FB51}" dt="2025-04-01T16:34:00.082" v="345"/>
          <ac:spMkLst>
            <pc:docMk/>
            <pc:sldMk cId="4223133762" sldId="979"/>
            <ac:spMk id="6" creationId="{79329953-9763-CEC5-400F-35E6F6BD3EDE}"/>
          </ac:spMkLst>
        </pc:spChg>
        <pc:spChg chg="mod">
          <ac:chgData name="Ismael Peña-López" userId="ad50cde2fbdf5e5c" providerId="LiveId" clId="{0D17ED3B-31C1-4A3F-96D3-2A39FCA6FB51}" dt="2025-04-01T16:34:00.082" v="345"/>
          <ac:spMkLst>
            <pc:docMk/>
            <pc:sldMk cId="4223133762" sldId="979"/>
            <ac:spMk id="7" creationId="{2A14524C-4A73-17E7-AFA2-66609955C7D5}"/>
          </ac:spMkLst>
        </pc:spChg>
        <pc:spChg chg="mod">
          <ac:chgData name="Ismael Peña-López" userId="ad50cde2fbdf5e5c" providerId="LiveId" clId="{0D17ED3B-31C1-4A3F-96D3-2A39FCA6FB51}" dt="2025-04-01T16:34:07.503" v="347" actId="20577"/>
          <ac:spMkLst>
            <pc:docMk/>
            <pc:sldMk cId="4223133762" sldId="979"/>
            <ac:spMk id="50179" creationId="{710B9C23-C4F4-5070-E7B7-77A7CF29FFA2}"/>
          </ac:spMkLst>
        </pc:spChg>
        <pc:grpChg chg="add mod">
          <ac:chgData name="Ismael Peña-López" userId="ad50cde2fbdf5e5c" providerId="LiveId" clId="{0D17ED3B-31C1-4A3F-96D3-2A39FCA6FB51}" dt="2025-04-01T16:33:18.185" v="340"/>
          <ac:grpSpMkLst>
            <pc:docMk/>
            <pc:sldMk cId="4223133762" sldId="979"/>
            <ac:grpSpMk id="2" creationId="{3283B1E4-D207-0108-BD36-18470AC8BA0C}"/>
          </ac:grpSpMkLst>
        </pc:grpChg>
        <pc:grpChg chg="add mod">
          <ac:chgData name="Ismael Peña-López" userId="ad50cde2fbdf5e5c" providerId="LiveId" clId="{0D17ED3B-31C1-4A3F-96D3-2A39FCA6FB51}" dt="2025-04-01T16:34:05.398" v="346" actId="1076"/>
          <ac:grpSpMkLst>
            <pc:docMk/>
            <pc:sldMk cId="4223133762" sldId="979"/>
            <ac:grpSpMk id="5" creationId="{C1BED308-DBD0-E1C7-AC85-25BF8B6CE009}"/>
          </ac:grpSpMkLst>
        </pc:grpChg>
      </pc:sldChg>
      <pc:sldChg chg="modSp mod">
        <pc:chgData name="Ismael Peña-López" userId="ad50cde2fbdf5e5c" providerId="LiveId" clId="{0D17ED3B-31C1-4A3F-96D3-2A39FCA6FB51}" dt="2025-04-01T10:37:40.410" v="267" actId="20577"/>
        <pc:sldMkLst>
          <pc:docMk/>
          <pc:sldMk cId="0" sldId="980"/>
        </pc:sldMkLst>
        <pc:spChg chg="mod">
          <ac:chgData name="Ismael Peña-López" userId="ad50cde2fbdf5e5c" providerId="LiveId" clId="{0D17ED3B-31C1-4A3F-96D3-2A39FCA6FB51}" dt="2025-04-01T10:37:40.410" v="267" actId="20577"/>
          <ac:spMkLst>
            <pc:docMk/>
            <pc:sldMk cId="0" sldId="980"/>
            <ac:spMk id="3" creationId="{F6D9CEEC-6D72-83B8-6EC5-5043FF1F984D}"/>
          </ac:spMkLst>
        </pc:spChg>
      </pc:sldChg>
      <pc:sldChg chg="modSp add mod ord">
        <pc:chgData name="Ismael Peña-López" userId="ad50cde2fbdf5e5c" providerId="LiveId" clId="{0D17ED3B-31C1-4A3F-96D3-2A39FCA6FB51}" dt="2025-04-01T14:08:59.782" v="324" actId="20577"/>
        <pc:sldMkLst>
          <pc:docMk/>
          <pc:sldMk cId="1962007403" sldId="994"/>
        </pc:sldMkLst>
        <pc:spChg chg="mod">
          <ac:chgData name="Ismael Peña-López" userId="ad50cde2fbdf5e5c" providerId="LiveId" clId="{0D17ED3B-31C1-4A3F-96D3-2A39FCA6FB51}" dt="2025-04-01T14:08:59.782" v="324" actId="20577"/>
          <ac:spMkLst>
            <pc:docMk/>
            <pc:sldMk cId="1962007403" sldId="994"/>
            <ac:spMk id="4" creationId="{5ADAF510-E57D-61A6-77E8-1E9A3E598F9C}"/>
          </ac:spMkLst>
        </pc:spChg>
      </pc:sldChg>
      <pc:sldChg chg="addSp delSp modSp add mod ord modAnim">
        <pc:chgData name="Ismael Peña-López" userId="ad50cde2fbdf5e5c" providerId="LiveId" clId="{0D17ED3B-31C1-4A3F-96D3-2A39FCA6FB51}" dt="2025-04-01T14:09:55.806" v="338" actId="478"/>
        <pc:sldMkLst>
          <pc:docMk/>
          <pc:sldMk cId="3266774025" sldId="995"/>
        </pc:sldMkLst>
        <pc:spChg chg="add del mod">
          <ac:chgData name="Ismael Peña-López" userId="ad50cde2fbdf5e5c" providerId="LiveId" clId="{0D17ED3B-31C1-4A3F-96D3-2A39FCA6FB51}" dt="2025-04-01T14:09:51.307" v="336" actId="478"/>
          <ac:spMkLst>
            <pc:docMk/>
            <pc:sldMk cId="3266774025" sldId="995"/>
            <ac:spMk id="2" creationId="{881A5215-84D3-F4F9-767E-8A89268F7045}"/>
          </ac:spMkLst>
        </pc:spChg>
        <pc:spChg chg="mod">
          <ac:chgData name="Ismael Peña-López" userId="ad50cde2fbdf5e5c" providerId="LiveId" clId="{0D17ED3B-31C1-4A3F-96D3-2A39FCA6FB51}" dt="2025-04-01T14:09:49.270" v="335"/>
          <ac:spMkLst>
            <pc:docMk/>
            <pc:sldMk cId="3266774025" sldId="995"/>
            <ac:spMk id="3" creationId="{56A51329-619E-0B90-76C9-640CF740D2EA}"/>
          </ac:spMkLst>
        </pc:spChg>
        <pc:spChg chg="add 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6" creationId="{F04FA33A-8E60-6C85-8125-51704A1AD90D}"/>
          </ac:spMkLst>
        </pc:spChg>
        <pc:spChg chg="add 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9" creationId="{15033FE2-B00E-F449-88A2-DB0584D387E2}"/>
          </ac:spMkLst>
        </pc:spChg>
        <pc:spChg chg="add 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10" creationId="{DD304878-DB90-896F-B7B1-C17E3410D39E}"/>
          </ac:spMkLst>
        </pc:spChg>
        <pc:spChg chg="add 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16" creationId="{ED03AC4B-3DB9-6EAD-0F88-B4E26276089F}"/>
          </ac:spMkLst>
        </pc:spChg>
        <pc:spChg chg="add 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19" creationId="{EC789294-CD60-397E-9286-74257165763B}"/>
          </ac:spMkLst>
        </pc:spChg>
        <pc:spChg chg="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23" creationId="{1653D8AE-258A-1AC9-9A12-5F8F6F691F41}"/>
          </ac:spMkLst>
        </pc:spChg>
        <pc:spChg chg="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24" creationId="{224B6D73-B01D-7205-5D0D-F41E64772333}"/>
          </ac:spMkLst>
        </pc:spChg>
        <pc:spChg chg="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26" creationId="{7EEA4697-D136-09AB-0E0F-61A8B078D8EB}"/>
          </ac:spMkLst>
        </pc:spChg>
        <pc:spChg chg="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32" creationId="{282EF902-95AF-75C6-50F7-E85BD955EB6C}"/>
          </ac:spMkLst>
        </pc:spChg>
        <pc:spChg chg="mod">
          <ac:chgData name="Ismael Peña-López" userId="ad50cde2fbdf5e5c" providerId="LiveId" clId="{0D17ED3B-31C1-4A3F-96D3-2A39FCA6FB51}" dt="2025-04-01T14:09:48.270" v="334"/>
          <ac:spMkLst>
            <pc:docMk/>
            <pc:sldMk cId="3266774025" sldId="995"/>
            <ac:spMk id="34" creationId="{1B6EC43C-68BF-D2D5-4E39-DD74D1DFE419}"/>
          </ac:spMkLst>
        </pc:spChg>
        <pc:spChg chg="add del mod">
          <ac:chgData name="Ismael Peña-López" userId="ad50cde2fbdf5e5c" providerId="LiveId" clId="{0D17ED3B-31C1-4A3F-96D3-2A39FCA6FB51}" dt="2025-04-01T14:09:55.806" v="338" actId="478"/>
          <ac:spMkLst>
            <pc:docMk/>
            <pc:sldMk cId="3266774025" sldId="995"/>
            <ac:spMk id="36" creationId="{03BFAE5B-2985-60FA-6352-529E5060152D}"/>
          </ac:spMkLst>
        </pc:spChg>
        <pc:spChg chg="add 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38" creationId="{2EE77BBA-B1D9-9273-0075-7B559DAEAAD4}"/>
          </ac:spMkLst>
        </pc:spChg>
        <pc:spChg chg="add 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39" creationId="{40C5E544-BC5C-D3E7-E776-4C0237A97F34}"/>
          </ac:spMkLst>
        </pc:spChg>
        <pc:spChg chg="add 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43" creationId="{8F767B8A-4AAC-3EC5-E0BB-E1BA64C2D84A}"/>
          </ac:spMkLst>
        </pc:spChg>
        <pc:spChg chg="add 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48" creationId="{95673DE0-D0CC-ECE6-D8F3-811317441F69}"/>
          </ac:spMkLst>
        </pc:spChg>
        <pc:spChg chg="add 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50" creationId="{D9F74FB7-E0B7-40F5-5D75-C6C96F33E80C}"/>
          </ac:spMkLst>
        </pc:spChg>
        <pc:spChg chg="add 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51" creationId="{D8E56CCA-AFAE-A73D-AB2B-5B02B9AB4646}"/>
          </ac:spMkLst>
        </pc:spChg>
        <pc:spChg chg="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59" creationId="{F001AEBC-1E73-B9CF-DFBE-9A57EE2B0FDE}"/>
          </ac:spMkLst>
        </pc:spChg>
        <pc:spChg chg="mod">
          <ac:chgData name="Ismael Peña-López" userId="ad50cde2fbdf5e5c" providerId="LiveId" clId="{0D17ED3B-31C1-4A3F-96D3-2A39FCA6FB51}" dt="2025-04-01T14:09:39.089" v="332"/>
          <ac:spMkLst>
            <pc:docMk/>
            <pc:sldMk cId="3266774025" sldId="995"/>
            <ac:spMk id="8194" creationId="{3003A066-1452-63AB-F342-B7D71EE0DD43}"/>
          </ac:spMkLst>
        </pc:spChg>
        <pc:spChg chg="del">
          <ac:chgData name="Ismael Peña-López" userId="ad50cde2fbdf5e5c" providerId="LiveId" clId="{0D17ED3B-31C1-4A3F-96D3-2A39FCA6FB51}" dt="2025-04-01T14:09:47.938" v="333" actId="478"/>
          <ac:spMkLst>
            <pc:docMk/>
            <pc:sldMk cId="3266774025" sldId="995"/>
            <ac:spMk id="50179" creationId="{AD49B49F-964D-B240-99CA-F2607F2AFE5B}"/>
          </ac:spMkLst>
        </pc:spChg>
        <pc:spChg chg="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50180" creationId="{D055AB77-2C53-104C-529F-36C040249DD5}"/>
          </ac:spMkLst>
        </pc:spChg>
        <pc:spChg chg="mod">
          <ac:chgData name="Ismael Peña-López" userId="ad50cde2fbdf5e5c" providerId="LiveId" clId="{0D17ED3B-31C1-4A3F-96D3-2A39FCA6FB51}" dt="2025-04-01T14:09:51.689" v="337"/>
          <ac:spMkLst>
            <pc:docMk/>
            <pc:sldMk cId="3266774025" sldId="995"/>
            <ac:spMk id="50181" creationId="{7A185250-7D9F-6064-BFE7-87A594ABBA92}"/>
          </ac:spMkLst>
        </pc:spChg>
        <pc:picChg chg="del">
          <ac:chgData name="Ismael Peña-López" userId="ad50cde2fbdf5e5c" providerId="LiveId" clId="{0D17ED3B-31C1-4A3F-96D3-2A39FCA6FB51}" dt="2025-04-01T14:09:55.806" v="338" actId="478"/>
          <ac:picMkLst>
            <pc:docMk/>
            <pc:sldMk cId="3266774025" sldId="995"/>
            <ac:picMk id="37" creationId="{5F27E0A6-9449-ED51-E5FB-4270C48AA519}"/>
          </ac:picMkLst>
        </pc:picChg>
      </pc:sldChg>
      <pc:sldMasterChg chg="delSldLayout">
        <pc:chgData name="Ismael Peña-López" userId="ad50cde2fbdf5e5c" providerId="LiveId" clId="{0D17ED3B-31C1-4A3F-96D3-2A39FCA6FB51}" dt="2025-04-01T14:09:59.242" v="339" actId="47"/>
        <pc:sldMasterMkLst>
          <pc:docMk/>
          <pc:sldMasterMk cId="0" sldId="2147483648"/>
        </pc:sldMasterMkLst>
        <pc:sldLayoutChg chg="del">
          <pc:chgData name="Ismael Peña-López" userId="ad50cde2fbdf5e5c" providerId="LiveId" clId="{0D17ED3B-31C1-4A3F-96D3-2A39FCA6FB51}" dt="2025-04-01T14:09:59.242" v="339" actId="47"/>
          <pc:sldLayoutMkLst>
            <pc:docMk/>
            <pc:sldMasterMk cId="0" sldId="2147483648"/>
            <pc:sldLayoutMk cId="3197267484" sldId="2147483829"/>
          </pc:sldLayoutMkLst>
        </pc:sldLayoutChg>
      </pc:sldMasterChg>
    </pc:docChg>
  </pc:docChgLst>
  <pc:docChgLst>
    <pc:chgData name="Ismael Peña-López" userId="ad50cde2fbdf5e5c" providerId="LiveId" clId="{580365EC-93A9-4E40-A328-9F3061181D15}"/>
    <pc:docChg chg="undo custSel addSld delSld modSld sldOrd">
      <pc:chgData name="Ismael Peña-López" userId="ad50cde2fbdf5e5c" providerId="LiveId" clId="{580365EC-93A9-4E40-A328-9F3061181D15}" dt="2025-03-27T10:49:46.690" v="27"/>
      <pc:docMkLst>
        <pc:docMk/>
      </pc:docMkLst>
      <pc:sldChg chg="del">
        <pc:chgData name="Ismael Peña-López" userId="ad50cde2fbdf5e5c" providerId="LiveId" clId="{580365EC-93A9-4E40-A328-9F3061181D15}" dt="2025-03-27T10:32:50.434" v="1" actId="47"/>
        <pc:sldMkLst>
          <pc:docMk/>
          <pc:sldMk cId="0" sldId="256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3208734171" sldId="261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785759552" sldId="375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4183065823" sldId="448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033768957" sldId="483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0" sldId="491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21004020" sldId="492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085877209" sldId="500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695676342" sldId="647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7760488" sldId="665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24285686" sldId="672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198385295" sldId="674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172335377" sldId="675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188030260" sldId="676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794463912" sldId="677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844861654" sldId="678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195969449" sldId="681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4090889281" sldId="683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3474781083" sldId="685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304066831" sldId="779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939904671" sldId="780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325077805" sldId="781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948615503" sldId="789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817416637" sldId="806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3919282167" sldId="880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110546201" sldId="894"/>
        </pc:sldMkLst>
      </pc:sldChg>
      <pc:sldChg chg="modSp">
        <pc:chgData name="Ismael Peña-López" userId="ad50cde2fbdf5e5c" providerId="LiveId" clId="{580365EC-93A9-4E40-A328-9F3061181D15}" dt="2025-03-27T10:49:26.188" v="23"/>
        <pc:sldMkLst>
          <pc:docMk/>
          <pc:sldMk cId="4109682686" sldId="910"/>
        </pc:sldMkLst>
      </pc:sldChg>
      <pc:sldChg chg="mod ord modShow">
        <pc:chgData name="Ismael Peña-López" userId="ad50cde2fbdf5e5c" providerId="LiveId" clId="{580365EC-93A9-4E40-A328-9F3061181D15}" dt="2025-03-27T10:34:10.834" v="22" actId="729"/>
        <pc:sldMkLst>
          <pc:docMk/>
          <pc:sldMk cId="2838258416" sldId="914"/>
        </pc:sldMkLst>
      </pc:sldChg>
      <pc:sldChg chg="mod ord modShow">
        <pc:chgData name="Ismael Peña-López" userId="ad50cde2fbdf5e5c" providerId="LiveId" clId="{580365EC-93A9-4E40-A328-9F3061181D15}" dt="2025-03-27T10:34:10.834" v="22" actId="729"/>
        <pc:sldMkLst>
          <pc:docMk/>
          <pc:sldMk cId="2968694435" sldId="915"/>
        </pc:sldMkLst>
      </pc:sldChg>
      <pc:sldChg chg="del">
        <pc:chgData name="Ismael Peña-López" userId="ad50cde2fbdf5e5c" providerId="LiveId" clId="{580365EC-93A9-4E40-A328-9F3061181D15}" dt="2025-03-27T10:33:57.484" v="19" actId="47"/>
        <pc:sldMkLst>
          <pc:docMk/>
          <pc:sldMk cId="0" sldId="918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88392656" sldId="935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987242736" sldId="936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933538597" sldId="937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400033996" sldId="938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097463709" sldId="939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3550180299" sldId="940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7969236" sldId="948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350876257" sldId="949"/>
        </pc:sldMkLst>
      </pc:sldChg>
      <pc:sldChg chg="modSp mod">
        <pc:chgData name="Ismael Peña-López" userId="ad50cde2fbdf5e5c" providerId="LiveId" clId="{580365EC-93A9-4E40-A328-9F3061181D15}" dt="2025-03-27T10:49:46.690" v="27"/>
        <pc:sldMkLst>
          <pc:docMk/>
          <pc:sldMk cId="3507991296" sldId="953"/>
        </pc:sldMkLst>
      </pc:sldChg>
      <pc:sldChg chg="modSp">
        <pc:chgData name="Ismael Peña-López" userId="ad50cde2fbdf5e5c" providerId="LiveId" clId="{580365EC-93A9-4E40-A328-9F3061181D15}" dt="2025-03-27T10:33:18.174" v="13" actId="403"/>
        <pc:sldMkLst>
          <pc:docMk/>
          <pc:sldMk cId="396109438" sldId="955"/>
        </pc:sldMkLst>
      </pc:sldChg>
      <pc:sldChg chg="del">
        <pc:chgData name="Ismael Peña-López" userId="ad50cde2fbdf5e5c" providerId="LiveId" clId="{580365EC-93A9-4E40-A328-9F3061181D15}" dt="2025-03-27T10:33:51.434" v="17" actId="47"/>
        <pc:sldMkLst>
          <pc:docMk/>
          <pc:sldMk cId="4182541220" sldId="961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013824597" sldId="964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554624387" sldId="965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232370316" sldId="966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464351939" sldId="969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3578343492" sldId="970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631881285" sldId="971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541493103" sldId="972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1551440258" sldId="973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276974679" sldId="974"/>
        </pc:sldMkLst>
      </pc:sldChg>
      <pc:sldChg chg="mod ord modShow">
        <pc:chgData name="Ismael Peña-López" userId="ad50cde2fbdf5e5c" providerId="LiveId" clId="{580365EC-93A9-4E40-A328-9F3061181D15}" dt="2025-03-27T10:33:35.284" v="16" actId="729"/>
        <pc:sldMkLst>
          <pc:docMk/>
          <pc:sldMk cId="2737673467" sldId="975"/>
        </pc:sldMkLst>
      </pc:sldChg>
      <pc:sldChg chg="add">
        <pc:chgData name="Ismael Peña-López" userId="ad50cde2fbdf5e5c" providerId="LiveId" clId="{580365EC-93A9-4E40-A328-9F3061181D15}" dt="2025-03-27T10:32:47.409" v="0"/>
        <pc:sldMkLst>
          <pc:docMk/>
          <pc:sldMk cId="0" sldId="980"/>
        </pc:sldMkLst>
      </pc:sldChg>
      <pc:sldChg chg="add">
        <pc:chgData name="Ismael Peña-López" userId="ad50cde2fbdf5e5c" providerId="LiveId" clId="{580365EC-93A9-4E40-A328-9F3061181D15}" dt="2025-03-27T10:33:55.924" v="18"/>
        <pc:sldMkLst>
          <pc:docMk/>
          <pc:sldMk cId="0" sldId="981"/>
        </pc:sldMkLst>
      </pc:sldChg>
    </pc:docChg>
  </pc:docChgLst>
  <pc:docChgLst>
    <pc:chgData name="Ismael Peña-López" userId="ad50cde2fbdf5e5c" providerId="LiveId" clId="{28AA8A51-4A18-457C-B4E8-38E301B8CFFB}"/>
    <pc:docChg chg="undo custSel modSld modNotesMaster">
      <pc:chgData name="Ismael Peña-López" userId="ad50cde2fbdf5e5c" providerId="LiveId" clId="{28AA8A51-4A18-457C-B4E8-38E301B8CFFB}" dt="2025-01-31T10:42:52.794" v="69"/>
      <pc:docMkLst>
        <pc:docMk/>
      </pc:docMkLst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0" sldId="396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0" sldId="417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4215868732" sldId="428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4183065823" sldId="448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80450319" sldId="478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033768957" sldId="483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0" sldId="490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0" sldId="491"/>
        </pc:sldMkLst>
      </pc:sldChg>
      <pc:sldChg chg="addSp modSp mod">
        <pc:chgData name="Ismael Peña-López" userId="ad50cde2fbdf5e5c" providerId="LiveId" clId="{28AA8A51-4A18-457C-B4E8-38E301B8CFFB}" dt="2025-01-31T10:34:36.805" v="42" actId="1036"/>
        <pc:sldMkLst>
          <pc:docMk/>
          <pc:sldMk cId="2085877209" sldId="500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172335377" sldId="675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188030260" sldId="676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794463912" sldId="677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844861654" sldId="678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4090889281" sldId="683"/>
        </pc:sldMkLst>
      </pc:sldChg>
      <pc:sldChg chg="addSp modSp mod">
        <pc:chgData name="Ismael Peña-López" userId="ad50cde2fbdf5e5c" providerId="LiveId" clId="{28AA8A51-4A18-457C-B4E8-38E301B8CFFB}" dt="2025-01-31T10:33:32.965" v="35" actId="1036"/>
        <pc:sldMkLst>
          <pc:docMk/>
          <pc:sldMk cId="2325077805" sldId="781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948615503" sldId="789"/>
        </pc:sldMkLst>
      </pc:sldChg>
      <pc:sldChg chg="addSp delSp modSp mod">
        <pc:chgData name="Ismael Peña-López" userId="ad50cde2fbdf5e5c" providerId="LiveId" clId="{28AA8A51-4A18-457C-B4E8-38E301B8CFFB}" dt="2025-01-31T10:33:21.844" v="32" actId="1035"/>
        <pc:sldMkLst>
          <pc:docMk/>
          <pc:sldMk cId="3919282167" sldId="880"/>
        </pc:sldMkLst>
      </pc:sldChg>
      <pc:sldChg chg="addSp modSp mod">
        <pc:chgData name="Ismael Peña-López" userId="ad50cde2fbdf5e5c" providerId="LiveId" clId="{28AA8A51-4A18-457C-B4E8-38E301B8CFFB}" dt="2025-01-31T10:34:20.374" v="38" actId="1036"/>
        <pc:sldMkLst>
          <pc:docMk/>
          <pc:sldMk cId="1110546201" sldId="894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611055512" sldId="908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776611272" sldId="909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4109682686" sldId="910"/>
        </pc:sldMkLst>
      </pc:sldChg>
      <pc:sldChg chg="modTransition modNotes">
        <pc:chgData name="Ismael Peña-López" userId="ad50cde2fbdf5e5c" providerId="LiveId" clId="{28AA8A51-4A18-457C-B4E8-38E301B8CFFB}" dt="2025-01-31T10:42:52.794" v="69"/>
        <pc:sldMkLst>
          <pc:docMk/>
          <pc:sldMk cId="3514859985" sldId="911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940333909" sldId="913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838258416" sldId="914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968694435" sldId="915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068835213" sldId="916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850250913" sldId="917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745817301" sldId="925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432121057" sldId="926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329179785" sldId="927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532469441" sldId="928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232424085" sldId="929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127933976" sldId="930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556026170" sldId="931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4181622866" sldId="932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949422741" sldId="933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03533451" sldId="934"/>
        </pc:sldMkLst>
      </pc:sldChg>
      <pc:sldChg chg="addSp modSp mod">
        <pc:chgData name="Ismael Peña-López" userId="ad50cde2fbdf5e5c" providerId="LiveId" clId="{28AA8A51-4A18-457C-B4E8-38E301B8CFFB}" dt="2025-01-31T10:35:18.744" v="67" actId="1076"/>
        <pc:sldMkLst>
          <pc:docMk/>
          <pc:sldMk cId="2987242736" sldId="936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788749596" sldId="952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507991296" sldId="953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89804363" sldId="954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931793633" sldId="956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688561864" sldId="957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84888216" sldId="958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125640331" sldId="959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994247213" sldId="960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4182541220" sldId="961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687009257" sldId="963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013824597" sldId="964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1554624387" sldId="965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2232370316" sldId="966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3739785727" sldId="968"/>
        </pc:sldMkLst>
      </pc:sldChg>
      <pc:sldChg chg="modTransition modNotes">
        <pc:chgData name="Ismael Peña-López" userId="ad50cde2fbdf5e5c" providerId="LiveId" clId="{28AA8A51-4A18-457C-B4E8-38E301B8CFFB}" dt="2025-01-31T10:42:52.794" v="69"/>
        <pc:sldMkLst>
          <pc:docMk/>
          <pc:sldMk cId="2954705609" sldId="976"/>
        </pc:sldMkLst>
      </pc:sldChg>
      <pc:sldChg chg="modTransition modNotes">
        <pc:chgData name="Ismael Peña-López" userId="ad50cde2fbdf5e5c" providerId="LiveId" clId="{28AA8A51-4A18-457C-B4E8-38E301B8CFFB}" dt="2025-01-31T10:37:36.104" v="68"/>
        <pc:sldMkLst>
          <pc:docMk/>
          <pc:sldMk cId="3858684433" sldId="977"/>
        </pc:sldMkLst>
      </pc:sldChg>
      <pc:sldChg chg="modTransition modNotes">
        <pc:chgData name="Ismael Peña-López" userId="ad50cde2fbdf5e5c" providerId="LiveId" clId="{28AA8A51-4A18-457C-B4E8-38E301B8CFFB}" dt="2025-01-31T10:37:36.104" v="68"/>
        <pc:sldMkLst>
          <pc:docMk/>
          <pc:sldMk cId="596508922" sldId="978"/>
        </pc:sldMkLst>
      </pc:sldChg>
      <pc:sldChg chg="modNotes">
        <pc:chgData name="Ismael Peña-López" userId="ad50cde2fbdf5e5c" providerId="LiveId" clId="{28AA8A51-4A18-457C-B4E8-38E301B8CFFB}" dt="2025-01-31T10:15:31.902" v="0"/>
        <pc:sldMkLst>
          <pc:docMk/>
          <pc:sldMk cId="4223133762" sldId="979"/>
        </pc:sldMkLst>
      </pc:sldChg>
    </pc:docChg>
  </pc:docChgLst>
  <pc:docChgLst>
    <pc:chgData name="Ismael Peña-López" userId="ad50cde2fbdf5e5c" providerId="LiveId" clId="{C36156B6-BA8B-4F27-B523-2D01B7815CF7}"/>
    <pc:docChg chg="undo redo custSel addSld delSld modSld sldOrd">
      <pc:chgData name="Ismael Peña-López" userId="ad50cde2fbdf5e5c" providerId="LiveId" clId="{C36156B6-BA8B-4F27-B523-2D01B7815CF7}" dt="2025-03-28T17:47:01.005" v="1813" actId="166"/>
      <pc:docMkLst>
        <pc:docMk/>
      </pc:docMkLst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208734171" sldId="261"/>
        </pc:sldMkLst>
      </pc:sldChg>
      <pc:sldChg chg="addSp delSp modSp mod">
        <pc:chgData name="Ismael Peña-López" userId="ad50cde2fbdf5e5c" providerId="LiveId" clId="{C36156B6-BA8B-4F27-B523-2D01B7815CF7}" dt="2025-03-28T17:47:01.005" v="1813" actId="166"/>
        <pc:sldMkLst>
          <pc:docMk/>
          <pc:sldMk cId="0" sldId="263"/>
        </pc:sldMkLst>
        <pc:spChg chg="mod">
          <ac:chgData name="Ismael Peña-López" userId="ad50cde2fbdf5e5c" providerId="LiveId" clId="{C36156B6-BA8B-4F27-B523-2D01B7815CF7}" dt="2025-03-28T15:00:53.105" v="1804" actId="20577"/>
          <ac:spMkLst>
            <pc:docMk/>
            <pc:sldMk cId="0" sldId="263"/>
            <ac:spMk id="2" creationId="{AC6ADE5C-AF57-DF6E-EABC-9A3FF46E5994}"/>
          </ac:spMkLst>
        </pc:spChg>
        <pc:spChg chg="add mod">
          <ac:chgData name="Ismael Peña-López" userId="ad50cde2fbdf5e5c" providerId="LiveId" clId="{C36156B6-BA8B-4F27-B523-2D01B7815CF7}" dt="2025-03-28T17:47:01.005" v="1813" actId="166"/>
          <ac:spMkLst>
            <pc:docMk/>
            <pc:sldMk cId="0" sldId="263"/>
            <ac:spMk id="5" creationId="{4F7C0236-C99C-F796-20AF-1CA9F49E2D53}"/>
          </ac:spMkLst>
        </pc:spChg>
        <pc:spChg chg="mod">
          <ac:chgData name="Ismael Peña-López" userId="ad50cde2fbdf5e5c" providerId="LiveId" clId="{C36156B6-BA8B-4F27-B523-2D01B7815CF7}" dt="2025-03-28T14:52:49.835" v="1769" actId="1076"/>
          <ac:spMkLst>
            <pc:docMk/>
            <pc:sldMk cId="0" sldId="263"/>
            <ac:spMk id="7" creationId="{CABB41C8-A556-85EB-B465-1942A465A922}"/>
          </ac:spMkLst>
        </pc:spChg>
        <pc:picChg chg="mod">
          <ac:chgData name="Ismael Peña-López" userId="ad50cde2fbdf5e5c" providerId="LiveId" clId="{C36156B6-BA8B-4F27-B523-2D01B7815CF7}" dt="2025-03-28T14:52:49.835" v="1769" actId="1076"/>
          <ac:picMkLst>
            <pc:docMk/>
            <pc:sldMk cId="0" sldId="263"/>
            <ac:picMk id="9" creationId="{AD62EF53-705B-3E9F-F872-050198B74D84}"/>
          </ac:picMkLst>
        </pc:picChg>
        <pc:picChg chg="add mod">
          <ac:chgData name="Ismael Peña-López" userId="ad50cde2fbdf5e5c" providerId="LiveId" clId="{C36156B6-BA8B-4F27-B523-2D01B7815CF7}" dt="2025-03-28T17:46:55.899" v="1812" actId="553"/>
          <ac:picMkLst>
            <pc:docMk/>
            <pc:sldMk cId="0" sldId="263"/>
            <ac:picMk id="10" creationId="{B00A281B-D22F-1153-CEE1-4E8E60A9C5E2}"/>
          </ac:picMkLst>
        </pc:picChg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785759552" sldId="375"/>
        </pc:sldMkLst>
      </pc:sldChg>
      <pc:sldChg chg="modSp mod">
        <pc:chgData name="Ismael Peña-López" userId="ad50cde2fbdf5e5c" providerId="LiveId" clId="{C36156B6-BA8B-4F27-B523-2D01B7815CF7}" dt="2025-03-28T14:27:59.139" v="1402" actId="6549"/>
        <pc:sldMkLst>
          <pc:docMk/>
          <pc:sldMk cId="0" sldId="396"/>
        </pc:sldMkLst>
        <pc:spChg chg="mod">
          <ac:chgData name="Ismael Peña-López" userId="ad50cde2fbdf5e5c" providerId="LiveId" clId="{C36156B6-BA8B-4F27-B523-2D01B7815CF7}" dt="2025-03-28T14:26:27.539" v="1346"/>
          <ac:spMkLst>
            <pc:docMk/>
            <pc:sldMk cId="0" sldId="396"/>
            <ac:spMk id="3" creationId="{70330202-1192-45B5-BAC2-8AA7C25458D4}"/>
          </ac:spMkLst>
        </pc:spChg>
        <pc:spChg chg="mod">
          <ac:chgData name="Ismael Peña-López" userId="ad50cde2fbdf5e5c" providerId="LiveId" clId="{C36156B6-BA8B-4F27-B523-2D01B7815CF7}" dt="2025-03-28T14:27:59.139" v="1402" actId="6549"/>
          <ac:spMkLst>
            <pc:docMk/>
            <pc:sldMk cId="0" sldId="396"/>
            <ac:spMk id="8194" creationId="{9C57367E-4E46-4416-91C4-21D93055A5BB}"/>
          </ac:spMkLst>
        </pc:spChg>
      </pc:sldChg>
      <pc:sldChg chg="modSp mod">
        <pc:chgData name="Ismael Peña-López" userId="ad50cde2fbdf5e5c" providerId="LiveId" clId="{C36156B6-BA8B-4F27-B523-2D01B7815CF7}" dt="2025-03-28T14:30:43.234" v="1441" actId="20577"/>
        <pc:sldMkLst>
          <pc:docMk/>
          <pc:sldMk cId="0" sldId="417"/>
        </pc:sldMkLst>
        <pc:spChg chg="mod">
          <ac:chgData name="Ismael Peña-López" userId="ad50cde2fbdf5e5c" providerId="LiveId" clId="{C36156B6-BA8B-4F27-B523-2D01B7815CF7}" dt="2025-03-28T14:30:43.234" v="1441" actId="20577"/>
          <ac:spMkLst>
            <pc:docMk/>
            <pc:sldMk cId="0" sldId="417"/>
            <ac:spMk id="3" creationId="{D6A3C45E-FD10-4B4D-BF09-C24F4F32324A}"/>
          </ac:spMkLst>
        </pc:spChg>
        <pc:spChg chg="mod">
          <ac:chgData name="Ismael Peña-López" userId="ad50cde2fbdf5e5c" providerId="LiveId" clId="{C36156B6-BA8B-4F27-B523-2D01B7815CF7}" dt="2025-03-28T14:27:34.356" v="1366" actId="6549"/>
          <ac:spMkLst>
            <pc:docMk/>
            <pc:sldMk cId="0" sldId="417"/>
            <ac:spMk id="8194" creationId="{711AE6BA-98C2-409B-9811-E33DE4308036}"/>
          </ac:spMkLst>
        </pc:spChg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4215868732" sldId="42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4183065823" sldId="44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80450319" sldId="47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033768957" sldId="483"/>
        </pc:sldMkLst>
      </pc:sldChg>
      <pc:sldChg chg="modSp mod">
        <pc:chgData name="Ismael Peña-López" userId="ad50cde2fbdf5e5c" providerId="LiveId" clId="{C36156B6-BA8B-4F27-B523-2D01B7815CF7}" dt="2025-03-28T14:25:58.945" v="1337" actId="6549"/>
        <pc:sldMkLst>
          <pc:docMk/>
          <pc:sldMk cId="0" sldId="490"/>
        </pc:sldMkLst>
        <pc:spChg chg="mod">
          <ac:chgData name="Ismael Peña-López" userId="ad50cde2fbdf5e5c" providerId="LiveId" clId="{C36156B6-BA8B-4F27-B523-2D01B7815CF7}" dt="2025-03-28T14:25:20.905" v="1293" actId="20577"/>
          <ac:spMkLst>
            <pc:docMk/>
            <pc:sldMk cId="0" sldId="490"/>
            <ac:spMk id="8194" creationId="{74941080-BE40-4D6B-95D9-91136C62BD43}"/>
          </ac:spMkLst>
        </pc:spChg>
        <pc:spChg chg="mod">
          <ac:chgData name="Ismael Peña-López" userId="ad50cde2fbdf5e5c" providerId="LiveId" clId="{C36156B6-BA8B-4F27-B523-2D01B7815CF7}" dt="2025-03-28T14:25:58.945" v="1337" actId="6549"/>
          <ac:spMkLst>
            <pc:docMk/>
            <pc:sldMk cId="0" sldId="490"/>
            <ac:spMk id="50179" creationId="{7AB64DD9-428A-4375-993C-2BB8138A2F34}"/>
          </ac:spMkLst>
        </pc:spChg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0" sldId="491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21004020" sldId="492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085877209" sldId="500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695676342" sldId="647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7760488" sldId="665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24285686" sldId="672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198385295" sldId="674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172335377" sldId="675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188030260" sldId="676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794463912" sldId="677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844861654" sldId="67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195969449" sldId="681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4090889281" sldId="683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474781083" sldId="685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304066831" sldId="779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939904671" sldId="780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325077805" sldId="781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948615503" sldId="789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817416637" sldId="806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919282167" sldId="880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110546201" sldId="894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611055512" sldId="90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776611272" sldId="909"/>
        </pc:sldMkLst>
      </pc:sldChg>
      <pc:sldChg chg="addSp delSp modSp del mod">
        <pc:chgData name="Ismael Peña-López" userId="ad50cde2fbdf5e5c" providerId="LiveId" clId="{C36156B6-BA8B-4F27-B523-2D01B7815CF7}" dt="2025-03-28T12:28:32.043" v="691" actId="47"/>
        <pc:sldMkLst>
          <pc:docMk/>
          <pc:sldMk cId="4109682686" sldId="910"/>
        </pc:sldMkLst>
      </pc:sldChg>
      <pc:sldChg chg="modSp mod">
        <pc:chgData name="Ismael Peña-López" userId="ad50cde2fbdf5e5c" providerId="LiveId" clId="{C36156B6-BA8B-4F27-B523-2D01B7815CF7}" dt="2025-03-28T14:22:13.698" v="1156" actId="6549"/>
        <pc:sldMkLst>
          <pc:docMk/>
          <pc:sldMk cId="3514859985" sldId="911"/>
        </pc:sldMkLst>
        <pc:spChg chg="mod">
          <ac:chgData name="Ismael Peña-López" userId="ad50cde2fbdf5e5c" providerId="LiveId" clId="{C36156B6-BA8B-4F27-B523-2D01B7815CF7}" dt="2025-03-28T14:22:05.597" v="1149" actId="6549"/>
          <ac:spMkLst>
            <pc:docMk/>
            <pc:sldMk cId="3514859985" sldId="911"/>
            <ac:spMk id="2" creationId="{AB5915BF-2BE2-631B-D6DB-29D39640BF00}"/>
          </ac:spMkLst>
        </pc:spChg>
        <pc:spChg chg="mod">
          <ac:chgData name="Ismael Peña-López" userId="ad50cde2fbdf5e5c" providerId="LiveId" clId="{C36156B6-BA8B-4F27-B523-2D01B7815CF7}" dt="2025-03-28T14:22:13.698" v="1156" actId="6549"/>
          <ac:spMkLst>
            <pc:docMk/>
            <pc:sldMk cId="3514859985" sldId="911"/>
            <ac:spMk id="8194" creationId="{106482BB-DA00-E2FD-8397-273438C416D7}"/>
          </ac:spMkLst>
        </pc:spChg>
      </pc:sldChg>
      <pc:sldChg chg="modSp del mod">
        <pc:chgData name="Ismael Peña-López" userId="ad50cde2fbdf5e5c" providerId="LiveId" clId="{C36156B6-BA8B-4F27-B523-2D01B7815CF7}" dt="2025-03-28T12:28:43.050" v="696" actId="47"/>
        <pc:sldMkLst>
          <pc:docMk/>
          <pc:sldMk cId="3940333909" sldId="913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838258416" sldId="914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968694435" sldId="915"/>
        </pc:sldMkLst>
      </pc:sldChg>
      <pc:sldChg chg="modSp del mod">
        <pc:chgData name="Ismael Peña-López" userId="ad50cde2fbdf5e5c" providerId="LiveId" clId="{C36156B6-BA8B-4F27-B523-2D01B7815CF7}" dt="2025-03-28T12:27:49.847" v="676" actId="47"/>
        <pc:sldMkLst>
          <pc:docMk/>
          <pc:sldMk cId="1068835213" sldId="916"/>
        </pc:sldMkLst>
      </pc:sldChg>
      <pc:sldChg chg="addSp delSp modSp del mod">
        <pc:chgData name="Ismael Peña-López" userId="ad50cde2fbdf5e5c" providerId="LiveId" clId="{C36156B6-BA8B-4F27-B523-2D01B7815CF7}" dt="2025-03-28T12:28:22.458" v="687" actId="47"/>
        <pc:sldMkLst>
          <pc:docMk/>
          <pc:sldMk cId="2850250913" sldId="917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745817301" sldId="925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432121057" sldId="926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329179785" sldId="927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532469441" sldId="92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232424085" sldId="929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127933976" sldId="930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556026170" sldId="931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4181622866" sldId="932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949422741" sldId="933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03533451" sldId="934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88392656" sldId="935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987242736" sldId="936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933538597" sldId="937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400033996" sldId="93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097463709" sldId="939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550180299" sldId="940"/>
        </pc:sldMkLst>
      </pc:sldChg>
      <pc:sldChg chg="modSp mod">
        <pc:chgData name="Ismael Peña-López" userId="ad50cde2fbdf5e5c" providerId="LiveId" clId="{C36156B6-BA8B-4F27-B523-2D01B7815CF7}" dt="2025-03-28T14:26:11.025" v="1339" actId="20577"/>
        <pc:sldMkLst>
          <pc:docMk/>
          <pc:sldMk cId="3306091324" sldId="941"/>
        </pc:sldMkLst>
        <pc:spChg chg="mod">
          <ac:chgData name="Ismael Peña-López" userId="ad50cde2fbdf5e5c" providerId="LiveId" clId="{C36156B6-BA8B-4F27-B523-2D01B7815CF7}" dt="2025-03-28T14:26:11.025" v="1339" actId="20577"/>
          <ac:spMkLst>
            <pc:docMk/>
            <pc:sldMk cId="3306091324" sldId="941"/>
            <ac:spMk id="3" creationId="{F2592B51-8023-19CF-153C-49880FA06883}"/>
          </ac:spMkLst>
        </pc:spChg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7969236" sldId="94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350876257" sldId="949"/>
        </pc:sldMkLst>
      </pc:sldChg>
      <pc:sldChg chg="modSp del mod ord">
        <pc:chgData name="Ismael Peña-López" userId="ad50cde2fbdf5e5c" providerId="LiveId" clId="{C36156B6-BA8B-4F27-B523-2D01B7815CF7}" dt="2025-03-28T12:31:21.581" v="714" actId="47"/>
        <pc:sldMkLst>
          <pc:docMk/>
          <pc:sldMk cId="788749596" sldId="952"/>
        </pc:sldMkLst>
      </pc:sldChg>
      <pc:sldChg chg="del">
        <pc:chgData name="Ismael Peña-López" userId="ad50cde2fbdf5e5c" providerId="LiveId" clId="{C36156B6-BA8B-4F27-B523-2D01B7815CF7}" dt="2025-03-28T10:52:47.114" v="324" actId="47"/>
        <pc:sldMkLst>
          <pc:docMk/>
          <pc:sldMk cId="3507991296" sldId="953"/>
        </pc:sldMkLst>
      </pc:sldChg>
      <pc:sldChg chg="modSp mod">
        <pc:chgData name="Ismael Peña-López" userId="ad50cde2fbdf5e5c" providerId="LiveId" clId="{C36156B6-BA8B-4F27-B523-2D01B7815CF7}" dt="2025-03-28T12:35:26.711" v="936" actId="790"/>
        <pc:sldMkLst>
          <pc:docMk/>
          <pc:sldMk cId="289804363" sldId="954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289804363" sldId="954"/>
            <ac:spMk id="2" creationId="{86EA6EF6-07A2-A19F-0CAB-02CE42B3F19C}"/>
          </ac:spMkLst>
        </pc:spChg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289804363" sldId="954"/>
            <ac:spMk id="8194" creationId="{7D62AB84-D994-4448-809D-22CC56A5F7FD}"/>
          </ac:spMkLst>
        </pc:spChg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96109438" sldId="955"/>
        </pc:sldMkLst>
      </pc:sldChg>
      <pc:sldChg chg="del">
        <pc:chgData name="Ismael Peña-López" userId="ad50cde2fbdf5e5c" providerId="LiveId" clId="{C36156B6-BA8B-4F27-B523-2D01B7815CF7}" dt="2025-03-28T12:28:12.769" v="680" actId="47"/>
        <pc:sldMkLst>
          <pc:docMk/>
          <pc:sldMk cId="931793633" sldId="956"/>
        </pc:sldMkLst>
      </pc:sldChg>
      <pc:sldChg chg="modSp del">
        <pc:chgData name="Ismael Peña-López" userId="ad50cde2fbdf5e5c" providerId="LiveId" clId="{C36156B6-BA8B-4F27-B523-2D01B7815CF7}" dt="2025-03-28T12:28:36.014" v="692" actId="47"/>
        <pc:sldMkLst>
          <pc:docMk/>
          <pc:sldMk cId="1688561864" sldId="957"/>
        </pc:sldMkLst>
      </pc:sldChg>
      <pc:sldChg chg="del">
        <pc:chgData name="Ismael Peña-López" userId="ad50cde2fbdf5e5c" providerId="LiveId" clId="{C36156B6-BA8B-4F27-B523-2D01B7815CF7}" dt="2025-03-28T11:51:15.881" v="487" actId="47"/>
        <pc:sldMkLst>
          <pc:docMk/>
          <pc:sldMk cId="384888216" sldId="958"/>
        </pc:sldMkLst>
      </pc:sldChg>
      <pc:sldChg chg="modSp mod ord">
        <pc:chgData name="Ismael Peña-López" userId="ad50cde2fbdf5e5c" providerId="LiveId" clId="{C36156B6-BA8B-4F27-B523-2D01B7815CF7}" dt="2025-03-28T14:47:17.579" v="1724"/>
        <pc:sldMkLst>
          <pc:docMk/>
          <pc:sldMk cId="3125640331" sldId="959"/>
        </pc:sldMkLst>
        <pc:spChg chg="mod">
          <ac:chgData name="Ismael Peña-López" userId="ad50cde2fbdf5e5c" providerId="LiveId" clId="{C36156B6-BA8B-4F27-B523-2D01B7815CF7}" dt="2025-03-28T14:19:52.154" v="1122" actId="20577"/>
          <ac:spMkLst>
            <pc:docMk/>
            <pc:sldMk cId="3125640331" sldId="959"/>
            <ac:spMk id="8194" creationId="{5EC656BE-FE57-BD17-71B6-73558FA77CE6}"/>
          </ac:spMkLst>
        </pc:spChg>
        <pc:spChg chg="mod">
          <ac:chgData name="Ismael Peña-López" userId="ad50cde2fbdf5e5c" providerId="LiveId" clId="{C36156B6-BA8B-4F27-B523-2D01B7815CF7}" dt="2025-03-28T12:36:26.332" v="1017" actId="20577"/>
          <ac:spMkLst>
            <pc:docMk/>
            <pc:sldMk cId="3125640331" sldId="959"/>
            <ac:spMk id="8221" creationId="{E33331B5-5607-EF8B-4055-EF3DCF18FB97}"/>
          </ac:spMkLst>
        </pc:spChg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3125640331" sldId="959"/>
            <ac:spMk id="8222" creationId="{D90D0D00-81C5-3155-8AD9-E4470A87D7B7}"/>
          </ac:spMkLst>
        </pc:spChg>
        <pc:spChg chg="mod">
          <ac:chgData name="Ismael Peña-López" userId="ad50cde2fbdf5e5c" providerId="LiveId" clId="{C36156B6-BA8B-4F27-B523-2D01B7815CF7}" dt="2025-03-28T12:37:29.935" v="1113" actId="6549"/>
          <ac:spMkLst>
            <pc:docMk/>
            <pc:sldMk cId="3125640331" sldId="959"/>
            <ac:spMk id="8233" creationId="{238F6A2A-B589-E2E6-14FC-BF09F3792280}"/>
          </ac:spMkLst>
        </pc:spChg>
        <pc:spChg chg="mod">
          <ac:chgData name="Ismael Peña-López" userId="ad50cde2fbdf5e5c" providerId="LiveId" clId="{C36156B6-BA8B-4F27-B523-2D01B7815CF7}" dt="2025-03-28T12:33:18.159" v="782" actId="20577"/>
          <ac:spMkLst>
            <pc:docMk/>
            <pc:sldMk cId="3125640331" sldId="959"/>
            <ac:spMk id="8234" creationId="{CA5E6F5B-DAE8-BDC2-9C04-D7D6614DB835}"/>
          </ac:spMkLst>
        </pc:spChg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3125640331" sldId="959"/>
            <ac:spMk id="8235" creationId="{D3468BCE-1320-F142-6516-011C8E6EBC9F}"/>
          </ac:spMkLst>
        </pc:spChg>
        <pc:spChg chg="mod">
          <ac:chgData name="Ismael Peña-López" userId="ad50cde2fbdf5e5c" providerId="LiveId" clId="{C36156B6-BA8B-4F27-B523-2D01B7815CF7}" dt="2025-03-28T14:20:07.050" v="1124" actId="313"/>
          <ac:spMkLst>
            <pc:docMk/>
            <pc:sldMk cId="3125640331" sldId="959"/>
            <ac:spMk id="8236" creationId="{14F4F2AE-2F23-9218-E563-B1DB8786447E}"/>
          </ac:spMkLst>
        </pc:spChg>
        <pc:spChg chg="mod">
          <ac:chgData name="Ismael Peña-López" userId="ad50cde2fbdf5e5c" providerId="LiveId" clId="{C36156B6-BA8B-4F27-B523-2D01B7815CF7}" dt="2025-03-28T12:37:06.526" v="1074" actId="20577"/>
          <ac:spMkLst>
            <pc:docMk/>
            <pc:sldMk cId="3125640331" sldId="959"/>
            <ac:spMk id="8237" creationId="{55B4CC8A-B2C3-026D-4139-B52011DD6786}"/>
          </ac:spMkLst>
        </pc:spChg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3125640331" sldId="959"/>
            <ac:spMk id="8238" creationId="{3F22C940-EB96-580D-F8CE-C3782FBCF4EC}"/>
          </ac:spMkLst>
        </pc:spChg>
        <pc:spChg chg="mod">
          <ac:chgData name="Ismael Peña-López" userId="ad50cde2fbdf5e5c" providerId="LiveId" clId="{C36156B6-BA8B-4F27-B523-2D01B7815CF7}" dt="2025-03-28T12:36:01.297" v="976" actId="20577"/>
          <ac:spMkLst>
            <pc:docMk/>
            <pc:sldMk cId="3125640331" sldId="959"/>
            <ac:spMk id="8239" creationId="{2B933357-1ACE-0C5E-CB16-9900989E127A}"/>
          </ac:spMkLst>
        </pc:spChg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3125640331" sldId="959"/>
            <ac:spMk id="8240" creationId="{21FAD425-97BD-CF8F-51CB-32AAB7157A14}"/>
          </ac:spMkLst>
        </pc:spChg>
        <pc:spChg chg="mod">
          <ac:chgData name="Ismael Peña-López" userId="ad50cde2fbdf5e5c" providerId="LiveId" clId="{C36156B6-BA8B-4F27-B523-2D01B7815CF7}" dt="2025-03-28T14:20:01.209" v="1123" actId="790"/>
          <ac:spMkLst>
            <pc:docMk/>
            <pc:sldMk cId="3125640331" sldId="959"/>
            <ac:spMk id="8250" creationId="{C2D3581E-8E70-F17E-743A-65AADED90314}"/>
          </ac:spMkLst>
        </pc:spChg>
        <pc:spChg chg="mod">
          <ac:chgData name="Ismael Peña-López" userId="ad50cde2fbdf5e5c" providerId="LiveId" clId="{C36156B6-BA8B-4F27-B523-2D01B7815CF7}" dt="2025-03-28T14:20:09.648" v="1125" actId="313"/>
          <ac:spMkLst>
            <pc:docMk/>
            <pc:sldMk cId="3125640331" sldId="959"/>
            <ac:spMk id="8251" creationId="{F197A712-8AE7-7ED1-3571-3DE3AE61A418}"/>
          </ac:spMkLst>
        </pc:spChg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994247213" sldId="960"/>
        </pc:sldMkLst>
      </pc:sldChg>
      <pc:sldChg chg="modSp mod">
        <pc:chgData name="Ismael Peña-López" userId="ad50cde2fbdf5e5c" providerId="LiveId" clId="{C36156B6-BA8B-4F27-B523-2D01B7815CF7}" dt="2025-03-28T14:47:27.676" v="1758" actId="20577"/>
        <pc:sldMkLst>
          <pc:docMk/>
          <pc:sldMk cId="2932082384" sldId="962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2932082384" sldId="962"/>
            <ac:spMk id="3" creationId="{41D9FEDE-E070-D824-E11B-2C908CD233D5}"/>
          </ac:spMkLst>
        </pc:spChg>
        <pc:spChg chg="mod">
          <ac:chgData name="Ismael Peña-López" userId="ad50cde2fbdf5e5c" providerId="LiveId" clId="{C36156B6-BA8B-4F27-B523-2D01B7815CF7}" dt="2025-03-28T14:47:27.676" v="1758" actId="20577"/>
          <ac:spMkLst>
            <pc:docMk/>
            <pc:sldMk cId="2932082384" sldId="962"/>
            <ac:spMk id="4" creationId="{22849210-69F3-BAC0-6582-A39EFAB2A87B}"/>
          </ac:spMkLst>
        </pc:spChg>
      </pc:sldChg>
      <pc:sldChg chg="modSp mod">
        <pc:chgData name="Ismael Peña-López" userId="ad50cde2fbdf5e5c" providerId="LiveId" clId="{C36156B6-BA8B-4F27-B523-2D01B7815CF7}" dt="2025-03-28T14:27:46.772" v="1391" actId="20577"/>
        <pc:sldMkLst>
          <pc:docMk/>
          <pc:sldMk cId="3687009257" sldId="963"/>
        </pc:sldMkLst>
        <pc:spChg chg="mod">
          <ac:chgData name="Ismael Peña-López" userId="ad50cde2fbdf5e5c" providerId="LiveId" clId="{C36156B6-BA8B-4F27-B523-2D01B7815CF7}" dt="2025-03-28T14:26:37.346" v="1349"/>
          <ac:spMkLst>
            <pc:docMk/>
            <pc:sldMk cId="3687009257" sldId="963"/>
            <ac:spMk id="3" creationId="{3C37BC79-FB06-6691-68BF-0CF7E4C347BD}"/>
          </ac:spMkLst>
        </pc:spChg>
        <pc:spChg chg="mod">
          <ac:chgData name="Ismael Peña-López" userId="ad50cde2fbdf5e5c" providerId="LiveId" clId="{C36156B6-BA8B-4F27-B523-2D01B7815CF7}" dt="2025-03-28T14:27:46.772" v="1391" actId="20577"/>
          <ac:spMkLst>
            <pc:docMk/>
            <pc:sldMk cId="3687009257" sldId="963"/>
            <ac:spMk id="8194" creationId="{C453DC29-D844-322F-F5AC-CC4C9A089676}"/>
          </ac:spMkLst>
        </pc:spChg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013824597" sldId="964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554624387" sldId="965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232370316" sldId="966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739785727" sldId="968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464351939" sldId="969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3578343492" sldId="970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631881285" sldId="971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541493103" sldId="972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1551440258" sldId="973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276974679" sldId="974"/>
        </pc:sldMkLst>
      </pc:sldChg>
      <pc:sldChg chg="modSp del mod">
        <pc:chgData name="Ismael Peña-López" userId="ad50cde2fbdf5e5c" providerId="LiveId" clId="{C36156B6-BA8B-4F27-B523-2D01B7815CF7}" dt="2025-03-28T14:48:03.618" v="1759" actId="47"/>
        <pc:sldMkLst>
          <pc:docMk/>
          <pc:sldMk cId="2737673467" sldId="975"/>
        </pc:sldMkLst>
      </pc:sldChg>
      <pc:sldChg chg="modSp mod">
        <pc:chgData name="Ismael Peña-López" userId="ad50cde2fbdf5e5c" providerId="LiveId" clId="{C36156B6-BA8B-4F27-B523-2D01B7815CF7}" dt="2025-03-28T14:23:16.682" v="1204" actId="6549"/>
        <pc:sldMkLst>
          <pc:docMk/>
          <pc:sldMk cId="2954705609" sldId="976"/>
        </pc:sldMkLst>
        <pc:spChg chg="mod">
          <ac:chgData name="Ismael Peña-López" userId="ad50cde2fbdf5e5c" providerId="LiveId" clId="{C36156B6-BA8B-4F27-B523-2D01B7815CF7}" dt="2025-03-28T14:23:16.682" v="1204" actId="6549"/>
          <ac:spMkLst>
            <pc:docMk/>
            <pc:sldMk cId="2954705609" sldId="976"/>
            <ac:spMk id="2" creationId="{9AE61708-86DE-35C6-B7C7-54C445F28C7A}"/>
          </ac:spMkLst>
        </pc:spChg>
        <pc:spChg chg="mod">
          <ac:chgData name="Ismael Peña-López" userId="ad50cde2fbdf5e5c" providerId="LiveId" clId="{C36156B6-BA8B-4F27-B523-2D01B7815CF7}" dt="2025-03-28T14:22:31.794" v="1195" actId="20577"/>
          <ac:spMkLst>
            <pc:docMk/>
            <pc:sldMk cId="2954705609" sldId="976"/>
            <ac:spMk id="8194" creationId="{B0B3BDDE-60CB-BB40-76E4-BF58D370E5C3}"/>
          </ac:spMkLst>
        </pc:spChg>
      </pc:sldChg>
      <pc:sldChg chg="modSp mod">
        <pc:chgData name="Ismael Peña-López" userId="ad50cde2fbdf5e5c" providerId="LiveId" clId="{C36156B6-BA8B-4F27-B523-2D01B7815CF7}" dt="2025-03-28T14:24:46.545" v="1277" actId="20577"/>
        <pc:sldMkLst>
          <pc:docMk/>
          <pc:sldMk cId="3858684433" sldId="977"/>
        </pc:sldMkLst>
        <pc:spChg chg="mod">
          <ac:chgData name="Ismael Peña-López" userId="ad50cde2fbdf5e5c" providerId="LiveId" clId="{C36156B6-BA8B-4F27-B523-2D01B7815CF7}" dt="2025-03-28T14:24:46.545" v="1277" actId="20577"/>
          <ac:spMkLst>
            <pc:docMk/>
            <pc:sldMk cId="3858684433" sldId="977"/>
            <ac:spMk id="2" creationId="{3A702CC5-C614-2702-2B96-B5BA100BDC8E}"/>
          </ac:spMkLst>
        </pc:spChg>
        <pc:spChg chg="mod">
          <ac:chgData name="Ismael Peña-López" userId="ad50cde2fbdf5e5c" providerId="LiveId" clId="{C36156B6-BA8B-4F27-B523-2D01B7815CF7}" dt="2025-03-28T14:23:23.984" v="1220" actId="20577"/>
          <ac:spMkLst>
            <pc:docMk/>
            <pc:sldMk cId="3858684433" sldId="977"/>
            <ac:spMk id="8194" creationId="{F3185A76-EAE7-B965-C5F4-76E1430AF8E9}"/>
          </ac:spMkLst>
        </pc:spChg>
      </pc:sldChg>
      <pc:sldChg chg="modSp mod">
        <pc:chgData name="Ismael Peña-López" userId="ad50cde2fbdf5e5c" providerId="LiveId" clId="{C36156B6-BA8B-4F27-B523-2D01B7815CF7}" dt="2025-03-28T14:25:16.070" v="1289" actId="6549"/>
        <pc:sldMkLst>
          <pc:docMk/>
          <pc:sldMk cId="596508922" sldId="978"/>
        </pc:sldMkLst>
        <pc:spChg chg="mod">
          <ac:chgData name="Ismael Peña-López" userId="ad50cde2fbdf5e5c" providerId="LiveId" clId="{C36156B6-BA8B-4F27-B523-2D01B7815CF7}" dt="2025-03-28T14:25:16.070" v="1289" actId="6549"/>
          <ac:spMkLst>
            <pc:docMk/>
            <pc:sldMk cId="596508922" sldId="978"/>
            <ac:spMk id="2" creationId="{238CD914-1D6E-D062-3EE9-7ED3A6ACBB7D}"/>
          </ac:spMkLst>
        </pc:spChg>
        <pc:spChg chg="mod">
          <ac:chgData name="Ismael Peña-López" userId="ad50cde2fbdf5e5c" providerId="LiveId" clId="{C36156B6-BA8B-4F27-B523-2D01B7815CF7}" dt="2025-03-28T14:24:53.011" v="1281" actId="6549"/>
          <ac:spMkLst>
            <pc:docMk/>
            <pc:sldMk cId="596508922" sldId="978"/>
            <ac:spMk id="8194" creationId="{7563B24A-8E6D-F610-4341-A01C589D6474}"/>
          </ac:spMkLst>
        </pc:spChg>
      </pc:sldChg>
      <pc:sldChg chg="modSp mod">
        <pc:chgData name="Ismael Peña-López" userId="ad50cde2fbdf5e5c" providerId="LiveId" clId="{C36156B6-BA8B-4F27-B523-2D01B7815CF7}" dt="2025-03-28T14:22:21.393" v="1161" actId="20577"/>
        <pc:sldMkLst>
          <pc:docMk/>
          <pc:sldMk cId="4223133762" sldId="979"/>
        </pc:sldMkLst>
        <pc:spChg chg="mod">
          <ac:chgData name="Ismael Peña-López" userId="ad50cde2fbdf5e5c" providerId="LiveId" clId="{C36156B6-BA8B-4F27-B523-2D01B7815CF7}" dt="2025-03-28T14:22:21.393" v="1161" actId="20577"/>
          <ac:spMkLst>
            <pc:docMk/>
            <pc:sldMk cId="4223133762" sldId="979"/>
            <ac:spMk id="8194" creationId="{D89EBD76-D7AC-BDFB-6C66-E16A58C36286}"/>
          </ac:spMkLst>
        </pc:spChg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4223133762" sldId="979"/>
            <ac:spMk id="50179" creationId="{710B9C23-C4F4-5070-E7B7-77A7CF29FFA2}"/>
          </ac:spMkLst>
        </pc:spChg>
      </pc:sldChg>
      <pc:sldChg chg="modSp mod">
        <pc:chgData name="Ismael Peña-López" userId="ad50cde2fbdf5e5c" providerId="LiveId" clId="{C36156B6-BA8B-4F27-B523-2D01B7815CF7}" dt="2025-03-28T14:46:17.054" v="1630" actId="313"/>
        <pc:sldMkLst>
          <pc:docMk/>
          <pc:sldMk cId="0" sldId="980"/>
        </pc:sldMkLst>
        <pc:spChg chg="mod">
          <ac:chgData name="Ismael Peña-López" userId="ad50cde2fbdf5e5c" providerId="LiveId" clId="{C36156B6-BA8B-4F27-B523-2D01B7815CF7}" dt="2025-03-28T14:46:17.054" v="1630" actId="313"/>
          <ac:spMkLst>
            <pc:docMk/>
            <pc:sldMk cId="0" sldId="980"/>
            <ac:spMk id="3" creationId="{F6D9CEEC-6D72-83B8-6EC5-5043FF1F984D}"/>
          </ac:spMkLst>
        </pc:spChg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0" sldId="980"/>
            <ac:spMk id="7170" creationId="{6F3D26AA-A584-4C27-97CF-2EABD63F60BB}"/>
          </ac:spMkLst>
        </pc:spChg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0" sldId="980"/>
            <ac:spMk id="7171" creationId="{D95C27FE-415D-4B41-B4A1-A2FE419EF859}"/>
          </ac:spMkLst>
        </pc:spChg>
      </pc:sldChg>
      <pc:sldChg chg="modSp mod">
        <pc:chgData name="Ismael Peña-López" userId="ad50cde2fbdf5e5c" providerId="LiveId" clId="{C36156B6-BA8B-4F27-B523-2D01B7815CF7}" dt="2025-03-28T14:47:04.002" v="1703" actId="20577"/>
        <pc:sldMkLst>
          <pc:docMk/>
          <pc:sldMk cId="0" sldId="981"/>
        </pc:sldMkLst>
        <pc:spChg chg="mod">
          <ac:chgData name="Ismael Peña-López" userId="ad50cde2fbdf5e5c" providerId="LiveId" clId="{C36156B6-BA8B-4F27-B523-2D01B7815CF7}" dt="2025-03-28T14:47:04.002" v="1703" actId="20577"/>
          <ac:spMkLst>
            <pc:docMk/>
            <pc:sldMk cId="0" sldId="981"/>
            <ac:spMk id="3" creationId="{1CA67905-8140-6155-17D7-42BB337B3AD8}"/>
          </ac:spMkLst>
        </pc:spChg>
      </pc:sldChg>
      <pc:sldChg chg="modSp add mod ord">
        <pc:chgData name="Ismael Peña-López" userId="ad50cde2fbdf5e5c" providerId="LiveId" clId="{C36156B6-BA8B-4F27-B523-2D01B7815CF7}" dt="2025-03-28T12:35:26.711" v="936" actId="790"/>
        <pc:sldMkLst>
          <pc:docMk/>
          <pc:sldMk cId="3182354055" sldId="982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3182354055" sldId="982"/>
            <ac:spMk id="8194" creationId="{F397E920-B8DB-D6A8-766C-41216C64B5E8}"/>
          </ac:spMkLst>
        </pc:spChg>
        <pc:graphicFrameChg chg="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3182354055" sldId="982"/>
            <ac:graphicFrameMk id="2" creationId="{89CB7764-DED1-E441-6A26-24EEA2245DDB}"/>
          </ac:graphicFrameMkLst>
        </pc:graphicFrameChg>
      </pc:sldChg>
      <pc:sldChg chg="modSp add del mod ord">
        <pc:chgData name="Ismael Peña-López" userId="ad50cde2fbdf5e5c" providerId="LiveId" clId="{C36156B6-BA8B-4F27-B523-2D01B7815CF7}" dt="2025-03-28T12:31:32.952" v="722" actId="47"/>
        <pc:sldMkLst>
          <pc:docMk/>
          <pc:sldMk cId="6074508" sldId="983"/>
        </pc:sldMkLst>
      </pc:sldChg>
      <pc:sldChg chg="modSp add del mod ord">
        <pc:chgData name="Ismael Peña-López" userId="ad50cde2fbdf5e5c" providerId="LiveId" clId="{C36156B6-BA8B-4F27-B523-2D01B7815CF7}" dt="2025-03-28T12:31:27.770" v="718" actId="47"/>
        <pc:sldMkLst>
          <pc:docMk/>
          <pc:sldMk cId="1194094570" sldId="984"/>
        </pc:sldMkLst>
      </pc:sldChg>
      <pc:sldChg chg="add del">
        <pc:chgData name="Ismael Peña-López" userId="ad50cde2fbdf5e5c" providerId="LiveId" clId="{C36156B6-BA8B-4F27-B523-2D01B7815CF7}" dt="2025-03-28T12:26:17.331" v="660"/>
        <pc:sldMkLst>
          <pc:docMk/>
          <pc:sldMk cId="283690854" sldId="985"/>
        </pc:sldMkLst>
      </pc:sldChg>
      <pc:sldChg chg="modSp add mod">
        <pc:chgData name="Ismael Peña-López" userId="ad50cde2fbdf5e5c" providerId="LiveId" clId="{C36156B6-BA8B-4F27-B523-2D01B7815CF7}" dt="2025-03-28T12:35:26.711" v="936" actId="790"/>
        <pc:sldMkLst>
          <pc:docMk/>
          <pc:sldMk cId="956318443" sldId="985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956318443" sldId="985"/>
            <ac:spMk id="8194" creationId="{A41233A2-2687-C598-E03F-B15549BE9D92}"/>
          </ac:spMkLst>
        </pc:spChg>
        <pc:graphicFrameChg chg="mod 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956318443" sldId="985"/>
            <ac:graphicFrameMk id="2" creationId="{92BEDA03-F705-FFDC-CA5C-70F409546C0C}"/>
          </ac:graphicFrameMkLst>
        </pc:graphicFrameChg>
      </pc:sldChg>
      <pc:sldChg chg="modSp add mod">
        <pc:chgData name="Ismael Peña-López" userId="ad50cde2fbdf5e5c" providerId="LiveId" clId="{C36156B6-BA8B-4F27-B523-2D01B7815CF7}" dt="2025-03-28T12:35:26.711" v="936" actId="790"/>
        <pc:sldMkLst>
          <pc:docMk/>
          <pc:sldMk cId="1270411747" sldId="986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1270411747" sldId="986"/>
            <ac:spMk id="8194" creationId="{5F37B84F-B07E-04E4-0C49-277702C7A7AD}"/>
          </ac:spMkLst>
        </pc:spChg>
        <pc:graphicFrameChg chg="mod 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1270411747" sldId="986"/>
            <ac:graphicFrameMk id="5" creationId="{F3F6488D-6975-E479-1808-948EBB836AC3}"/>
          </ac:graphicFrameMkLst>
        </pc:graphicFrameChg>
      </pc:sldChg>
      <pc:sldChg chg="modSp add del mod">
        <pc:chgData name="Ismael Peña-López" userId="ad50cde2fbdf5e5c" providerId="LiveId" clId="{C36156B6-BA8B-4F27-B523-2D01B7815CF7}" dt="2025-03-28T12:27:18.668" v="673" actId="47"/>
        <pc:sldMkLst>
          <pc:docMk/>
          <pc:sldMk cId="3775392003" sldId="986"/>
        </pc:sldMkLst>
      </pc:sldChg>
      <pc:sldChg chg="modSp add mod ord">
        <pc:chgData name="Ismael Peña-López" userId="ad50cde2fbdf5e5c" providerId="LiveId" clId="{C36156B6-BA8B-4F27-B523-2D01B7815CF7}" dt="2025-03-28T14:33:26.663" v="1504" actId="20578"/>
        <pc:sldMkLst>
          <pc:docMk/>
          <pc:sldMk cId="2045787110" sldId="987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2045787110" sldId="987"/>
            <ac:spMk id="8194" creationId="{E878CA31-AD41-A11F-12DE-E1E489089147}"/>
          </ac:spMkLst>
        </pc:spChg>
        <pc:graphicFrameChg chg="mod 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2045787110" sldId="987"/>
            <ac:graphicFrameMk id="2" creationId="{49E1248F-CBEB-B6DB-7644-499422D53B4F}"/>
          </ac:graphicFrameMkLst>
        </pc:graphicFrameChg>
      </pc:sldChg>
      <pc:sldChg chg="modSp add mod ord">
        <pc:chgData name="Ismael Peña-López" userId="ad50cde2fbdf5e5c" providerId="LiveId" clId="{C36156B6-BA8B-4F27-B523-2D01B7815CF7}" dt="2025-03-28T12:35:26.711" v="936" actId="790"/>
        <pc:sldMkLst>
          <pc:docMk/>
          <pc:sldMk cId="3189258881" sldId="988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3189258881" sldId="988"/>
            <ac:spMk id="8194" creationId="{35BA08AD-9A46-914C-D548-B871038FC33C}"/>
          </ac:spMkLst>
        </pc:spChg>
        <pc:graphicFrameChg chg="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3189258881" sldId="988"/>
            <ac:graphicFrameMk id="2" creationId="{C8D7A437-9CD1-93CA-13A2-457FBDF19535}"/>
          </ac:graphicFrameMkLst>
        </pc:graphicFrameChg>
      </pc:sldChg>
      <pc:sldChg chg="modSp add mod ord">
        <pc:chgData name="Ismael Peña-López" userId="ad50cde2fbdf5e5c" providerId="LiveId" clId="{C36156B6-BA8B-4F27-B523-2D01B7815CF7}" dt="2025-03-28T12:35:26.711" v="936" actId="790"/>
        <pc:sldMkLst>
          <pc:docMk/>
          <pc:sldMk cId="3757757812" sldId="989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3757757812" sldId="989"/>
            <ac:spMk id="8194" creationId="{252AB0C1-81A5-E10D-E61F-12EEE9E013B4}"/>
          </ac:spMkLst>
        </pc:spChg>
        <pc:graphicFrameChg chg="mod 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3757757812" sldId="989"/>
            <ac:graphicFrameMk id="5" creationId="{A4CDEEC7-7885-04F0-C6B2-892729DD90DD}"/>
          </ac:graphicFrameMkLst>
        </pc:graphicFrameChg>
      </pc:sldChg>
      <pc:sldChg chg="modSp add mod">
        <pc:chgData name="Ismael Peña-López" userId="ad50cde2fbdf5e5c" providerId="LiveId" clId="{C36156B6-BA8B-4F27-B523-2D01B7815CF7}" dt="2025-03-28T12:35:26.711" v="936" actId="790"/>
        <pc:sldMkLst>
          <pc:docMk/>
          <pc:sldMk cId="1235563790" sldId="990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1235563790" sldId="990"/>
            <ac:spMk id="8194" creationId="{9F85E7C3-E71D-D90D-954E-E5F2E745C74D}"/>
          </ac:spMkLst>
        </pc:spChg>
        <pc:graphicFrameChg chg="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1235563790" sldId="990"/>
            <ac:graphicFrameMk id="2" creationId="{A8813396-7FA9-190B-9192-735252A1F501}"/>
          </ac:graphicFrameMkLst>
        </pc:graphicFrameChg>
      </pc:sldChg>
      <pc:sldChg chg="modSp add mod">
        <pc:chgData name="Ismael Peña-López" userId="ad50cde2fbdf5e5c" providerId="LiveId" clId="{C36156B6-BA8B-4F27-B523-2D01B7815CF7}" dt="2025-03-28T12:35:26.711" v="936" actId="790"/>
        <pc:sldMkLst>
          <pc:docMk/>
          <pc:sldMk cId="3493780729" sldId="991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3493780729" sldId="991"/>
            <ac:spMk id="8194" creationId="{27546152-9D26-7897-2052-75F5A2D2F405}"/>
          </ac:spMkLst>
        </pc:spChg>
        <pc:graphicFrameChg chg="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3493780729" sldId="991"/>
            <ac:graphicFrameMk id="2" creationId="{B36DD89B-1A67-440E-C9D1-272A141BD4CC}"/>
          </ac:graphicFrameMkLst>
        </pc:graphicFrameChg>
      </pc:sldChg>
      <pc:sldChg chg="modSp add mod">
        <pc:chgData name="Ismael Peña-López" userId="ad50cde2fbdf5e5c" providerId="LiveId" clId="{C36156B6-BA8B-4F27-B523-2D01B7815CF7}" dt="2025-03-28T12:35:26.711" v="936" actId="790"/>
        <pc:sldMkLst>
          <pc:docMk/>
          <pc:sldMk cId="1849782497" sldId="992"/>
        </pc:sldMkLst>
        <pc:spChg chg="mod">
          <ac:chgData name="Ismael Peña-López" userId="ad50cde2fbdf5e5c" providerId="LiveId" clId="{C36156B6-BA8B-4F27-B523-2D01B7815CF7}" dt="2025-03-28T12:35:26.711" v="936" actId="790"/>
          <ac:spMkLst>
            <pc:docMk/>
            <pc:sldMk cId="1849782497" sldId="992"/>
            <ac:spMk id="8194" creationId="{3C40F3A5-230D-F44C-F74B-A3EF4E571C12}"/>
          </ac:spMkLst>
        </pc:spChg>
        <pc:graphicFrameChg chg="modGraphic">
          <ac:chgData name="Ismael Peña-López" userId="ad50cde2fbdf5e5c" providerId="LiveId" clId="{C36156B6-BA8B-4F27-B523-2D01B7815CF7}" dt="2025-03-28T12:35:26.711" v="936" actId="790"/>
          <ac:graphicFrameMkLst>
            <pc:docMk/>
            <pc:sldMk cId="1849782497" sldId="992"/>
            <ac:graphicFrameMk id="5" creationId="{9D236A6C-44F8-1B36-C49C-FEA87D6381EE}"/>
          </ac:graphicFrameMkLst>
        </pc:graphicFrameChg>
      </pc:sldChg>
      <pc:sldChg chg="addSp modSp add mod">
        <pc:chgData name="Ismael Peña-López" userId="ad50cde2fbdf5e5c" providerId="LiveId" clId="{C36156B6-BA8B-4F27-B523-2D01B7815CF7}" dt="2025-03-28T14:38:36.272" v="1628"/>
        <pc:sldMkLst>
          <pc:docMk/>
          <pc:sldMk cId="1083110177" sldId="993"/>
        </pc:sldMkLst>
        <pc:spChg chg="mod">
          <ac:chgData name="Ismael Peña-López" userId="ad50cde2fbdf5e5c" providerId="LiveId" clId="{C36156B6-BA8B-4F27-B523-2D01B7815CF7}" dt="2025-03-28T14:37:41.520" v="1614" actId="14100"/>
          <ac:spMkLst>
            <pc:docMk/>
            <pc:sldMk cId="1083110177" sldId="993"/>
            <ac:spMk id="2" creationId="{79F1F4B3-822A-612E-734A-D3A4719DF154}"/>
          </ac:spMkLst>
        </pc:spChg>
        <pc:spChg chg="add mod">
          <ac:chgData name="Ismael Peña-López" userId="ad50cde2fbdf5e5c" providerId="LiveId" clId="{C36156B6-BA8B-4F27-B523-2D01B7815CF7}" dt="2025-03-28T14:38:19.057" v="1621" actId="20577"/>
          <ac:spMkLst>
            <pc:docMk/>
            <pc:sldMk cId="1083110177" sldId="993"/>
            <ac:spMk id="4" creationId="{63AE7FDC-D639-0CB7-DF41-9C0E98680138}"/>
          </ac:spMkLst>
        </pc:spChg>
        <pc:spChg chg="mod">
          <ac:chgData name="Ismael Peña-López" userId="ad50cde2fbdf5e5c" providerId="LiveId" clId="{C36156B6-BA8B-4F27-B523-2D01B7815CF7}" dt="2025-03-28T14:38:36.272" v="1628"/>
          <ac:spMkLst>
            <pc:docMk/>
            <pc:sldMk cId="1083110177" sldId="993"/>
            <ac:spMk id="8194" creationId="{689DA5A9-34C5-77B3-FE25-1A71D0DEFE62}"/>
          </ac:spMkLst>
        </pc:spChg>
        <pc:picChg chg="add mod">
          <ac:chgData name="Ismael Peña-López" userId="ad50cde2fbdf5e5c" providerId="LiveId" clId="{C36156B6-BA8B-4F27-B523-2D01B7815CF7}" dt="2025-03-28T14:34:00.864" v="1526" actId="14100"/>
          <ac:picMkLst>
            <pc:docMk/>
            <pc:sldMk cId="1083110177" sldId="993"/>
            <ac:picMk id="3" creationId="{76F0AE36-DB5A-1970-C8A6-9BDDB52BA2F6}"/>
          </ac:picMkLst>
        </pc:picChg>
      </pc:sldChg>
      <pc:sldChg chg="add del">
        <pc:chgData name="Ismael Peña-López" userId="ad50cde2fbdf5e5c" providerId="LiveId" clId="{C36156B6-BA8B-4F27-B523-2D01B7815CF7}" dt="2025-03-28T14:33:27.384" v="1505"/>
        <pc:sldMkLst>
          <pc:docMk/>
          <pc:sldMk cId="1333427282" sldId="993"/>
        </pc:sldMkLst>
      </pc:sldChg>
      <pc:sldMasterChg chg="delSldLayout">
        <pc:chgData name="Ismael Peña-López" userId="ad50cde2fbdf5e5c" providerId="LiveId" clId="{C36156B6-BA8B-4F27-B523-2D01B7815CF7}" dt="2025-03-28T14:48:03.618" v="1759" actId="47"/>
        <pc:sldMasterMkLst>
          <pc:docMk/>
          <pc:sldMasterMk cId="0" sldId="2147483648"/>
        </pc:sldMasterMkLst>
        <pc:sldLayoutChg chg="del">
          <pc:chgData name="Ismael Peña-López" userId="ad50cde2fbdf5e5c" providerId="LiveId" clId="{C36156B6-BA8B-4F27-B523-2D01B7815CF7}" dt="2025-03-28T14:48:03.618" v="1759" actId="47"/>
          <pc:sldLayoutMkLst>
            <pc:docMk/>
            <pc:sldMasterMk cId="0" sldId="2147483648"/>
            <pc:sldLayoutMk cId="942667627" sldId="214748382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50563A82-0B5D-4531-BE26-557D3DED7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9D424FA9-613D-4560-9CBB-0260529B29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wrap="square" lIns="95558" tIns="47779" rIns="95558" bIns="477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C67C535-4DBE-448D-AC3F-48C6F140E88A}" type="datetimeFigureOut">
              <a:rPr lang="es-ES"/>
              <a:pPr>
                <a:defRPr/>
              </a:pPr>
              <a:t>01/04/2025</a:t>
            </a:fld>
            <a:endParaRPr lang="es-ES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F189BFAD-B6DB-4E88-AFCC-B3ACD59654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0A7DA2E0-737D-4E76-9163-5C0D391DDA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64" y="4714653"/>
            <a:ext cx="5438748" cy="4466756"/>
          </a:xfrm>
          <a:prstGeom prst="rect">
            <a:avLst/>
          </a:prstGeom>
        </p:spPr>
        <p:txBody>
          <a:bodyPr vert="horz" wrap="square" lIns="95558" tIns="47779" rIns="95558" bIns="4777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AA058777-82EA-44D8-A85C-F9EC6C191C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F024E7D8-A2E8-4449-B5C1-CED0641032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wrap="square" lIns="95558" tIns="47779" rIns="95558" bIns="477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5FB977-CD47-4994-A1D1-FACD069003D9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D5B31-7DE9-EC94-BA85-E1B20FC1E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3AFCB38B-6DAE-4195-1895-EB53931D15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2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F6664220-CAAE-5093-E217-B5D068E9D68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6C808FA6-B3A4-758F-4E13-E8882190DF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0607E221-36C1-EBA5-B135-D47BE263EB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4138862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EC1E0-F0AF-EFF6-2070-B5ECEB950B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2593686-928E-F324-F101-87DE5C7B05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12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A3989AC3-D3F0-722B-60BE-0572934B34C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FDCDB6D1-3307-B136-690E-20A2AA81FC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AF36154C-F762-EE13-2B57-50F9661629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4185030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1949E5-61FD-D58D-4015-F96CD8121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ADE90B0-EA74-CA80-90A7-087AF642A8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13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5D62F140-5AB1-5525-B650-71D82B245E6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B865F621-45E1-5F6D-EAE0-7175E98298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1289E264-59D4-42DB-B37C-3A4266438E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2674777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2B905-D2A9-980B-A652-8C872EF71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B9F8461-D5C3-3220-A56F-82B394AE2E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15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8BF4C6FF-8CFD-8636-5798-B2274260347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87C9A037-6BFD-2FB0-7FD8-6E84E0CEE8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91D77A04-B1A8-50BC-2732-D1B6FF3262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026823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48FD9-EC00-CBAC-B09E-1C7499059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3AEBE00-D67E-7B1E-9443-22C3DF5B16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16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94672101-9438-E59F-EA30-F1C4E47ECE8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6D776426-5D28-C9F4-869F-011F9B0D95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7350130A-2236-F3FC-D4D0-A4FCC8151E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3604771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6025DD-5BEE-CB8A-F17D-6A0297481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E5E9F4CE-6AF9-8D9F-5317-EA3BC87163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345ECFD-A21B-44BB-B18F-96A257AD7BBF}" type="slidenum">
              <a:rPr lang="es-ES" altLang="ca-ES" smtClean="0"/>
              <a:pPr>
                <a:spcBef>
                  <a:spcPct val="0"/>
                </a:spcBef>
              </a:pPr>
              <a:t>17</a:t>
            </a:fld>
            <a:endParaRPr lang="es-ES" altLang="ca-ES"/>
          </a:p>
        </p:txBody>
      </p:sp>
      <p:sp>
        <p:nvSpPr>
          <p:cNvPr id="54275" name="Rectangle 7">
            <a:extLst>
              <a:ext uri="{FF2B5EF4-FFF2-40B4-BE49-F238E27FC236}">
                <a16:creationId xmlns:a16="http://schemas.microsoft.com/office/drawing/2014/main" id="{565C7AC5-09EA-D2EA-4BB5-E4A16076C31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D89D59-2E0A-422B-AF77-EC2126FFAF6B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4276" name="6 Marcador de imagen de diapositiva">
            <a:extLst>
              <a:ext uri="{FF2B5EF4-FFF2-40B4-BE49-F238E27FC236}">
                <a16:creationId xmlns:a16="http://schemas.microsoft.com/office/drawing/2014/main" id="{0BBE8B21-9A11-1B56-A74A-BEE9727C0D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7 Marcador de notas">
            <a:extLst>
              <a:ext uri="{FF2B5EF4-FFF2-40B4-BE49-F238E27FC236}">
                <a16:creationId xmlns:a16="http://schemas.microsoft.com/office/drawing/2014/main" id="{6D8880F8-792B-C392-C0ED-FAE7E3973C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3638972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F4CFA-9AA1-3FF8-AA5A-AA3CF83FF3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88AD7FE-8BE4-7D8E-DE49-0702F2E0DE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18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DF6E1C47-FF3C-B42A-5A56-E4CA2C5298F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D95C6841-45BA-BB45-3297-AAA7C0ED56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DD389092-493F-B013-78CE-50B1126B0B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326206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9C9D3-BF4E-7339-EBF6-39FBBA87E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3219C35-159C-64FC-2A39-B464D00BB1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19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2ECEB632-8BDF-F704-7E80-EF9A4FF68B2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6CA93288-BC53-D911-C4A5-7383829097C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BD004756-C0AE-291C-4FE5-ACEEB5F640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7041771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B1AE3-759A-870B-0BC6-2A987E9B6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EFA14A3-0171-8900-4314-1B6B88FC9C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20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4237329D-95A6-F0D2-0EA9-FBCAC8202F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20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C8BED50C-C1E4-4251-B38D-E2B0B3B084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146A0F7C-558F-6BE4-EFE7-C2A6A4B51C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8162859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093298A9-E2BB-4D03-829A-27AFCB134A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345ECFD-A21B-44BB-B18F-96A257AD7BBF}" type="slidenum">
              <a:rPr lang="es-ES" altLang="ca-ES" smtClean="0"/>
              <a:pPr>
                <a:spcBef>
                  <a:spcPct val="0"/>
                </a:spcBef>
              </a:pPr>
              <a:t>21</a:t>
            </a:fld>
            <a:endParaRPr lang="es-ES" altLang="ca-ES"/>
          </a:p>
        </p:txBody>
      </p:sp>
      <p:sp>
        <p:nvSpPr>
          <p:cNvPr id="54275" name="Rectangle 7">
            <a:extLst>
              <a:ext uri="{FF2B5EF4-FFF2-40B4-BE49-F238E27FC236}">
                <a16:creationId xmlns:a16="http://schemas.microsoft.com/office/drawing/2014/main" id="{38ACCEC0-6F79-4FF5-98AC-1A8EED1EDCA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D89D59-2E0A-422B-AF77-EC2126FFAF6B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21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4276" name="6 Marcador de imagen de diapositiva">
            <a:extLst>
              <a:ext uri="{FF2B5EF4-FFF2-40B4-BE49-F238E27FC236}">
                <a16:creationId xmlns:a16="http://schemas.microsoft.com/office/drawing/2014/main" id="{3299B86D-021A-44A6-B8BE-067669920D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7 Marcador de notas">
            <a:extLst>
              <a:ext uri="{FF2B5EF4-FFF2-40B4-BE49-F238E27FC236}">
                <a16:creationId xmlns:a16="http://schemas.microsoft.com/office/drawing/2014/main" id="{A261AF8E-DE13-4886-9362-E9AC3832B4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A030F-E752-5C56-4E86-F9BA85578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CD1BF5ED-B1EE-70CE-6C51-05C8D79CF4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345ECFD-A21B-44BB-B18F-96A257AD7BBF}" type="slidenum">
              <a:rPr lang="es-ES" altLang="ca-ES" smtClean="0"/>
              <a:pPr>
                <a:spcBef>
                  <a:spcPct val="0"/>
                </a:spcBef>
              </a:pPr>
              <a:t>23</a:t>
            </a:fld>
            <a:endParaRPr lang="es-ES" altLang="ca-ES"/>
          </a:p>
        </p:txBody>
      </p:sp>
      <p:sp>
        <p:nvSpPr>
          <p:cNvPr id="54275" name="Rectangle 7">
            <a:extLst>
              <a:ext uri="{FF2B5EF4-FFF2-40B4-BE49-F238E27FC236}">
                <a16:creationId xmlns:a16="http://schemas.microsoft.com/office/drawing/2014/main" id="{5E8971E3-2AA2-DEA7-0361-BBF5F1E024D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D89D59-2E0A-422B-AF77-EC2126FFAF6B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4276" name="6 Marcador de imagen de diapositiva">
            <a:extLst>
              <a:ext uri="{FF2B5EF4-FFF2-40B4-BE49-F238E27FC236}">
                <a16:creationId xmlns:a16="http://schemas.microsoft.com/office/drawing/2014/main" id="{D3A3551D-D5E7-089A-AE1B-39E06CB6D5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7 Marcador de notas">
            <a:extLst>
              <a:ext uri="{FF2B5EF4-FFF2-40B4-BE49-F238E27FC236}">
                <a16:creationId xmlns:a16="http://schemas.microsoft.com/office/drawing/2014/main" id="{71124D09-B865-1D6B-647E-DE6FF658F2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3733271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7A4CF1-4C79-687F-068F-086B5EB1D3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3C06ED16-236F-D073-AB03-5A79B1648F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4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E9D00F0-0F33-7FB8-977D-EA7ED9F4EA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44A6AD83-DCC3-3306-2E17-8EDEB27158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0BA873B7-3B8F-BADA-AF6A-FC31F6ADC5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20042248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ED87BE8C-F33F-479C-8134-8F0B14ECEF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215847F-2328-41E3-8895-5CD1EA60BE53}" type="slidenum">
              <a:rPr lang="es-ES" altLang="ca-ES" smtClean="0"/>
              <a:pPr>
                <a:spcBef>
                  <a:spcPct val="0"/>
                </a:spcBef>
              </a:pPr>
              <a:t>25</a:t>
            </a:fld>
            <a:endParaRPr lang="es-ES" altLang="ca-ES"/>
          </a:p>
        </p:txBody>
      </p:sp>
      <p:sp>
        <p:nvSpPr>
          <p:cNvPr id="60419" name="Rectangle 7">
            <a:extLst>
              <a:ext uri="{FF2B5EF4-FFF2-40B4-BE49-F238E27FC236}">
                <a16:creationId xmlns:a16="http://schemas.microsoft.com/office/drawing/2014/main" id="{39BC1E05-9D5B-4E30-BB85-8D875A4A8FF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7B37825-345B-4284-865B-9ABBCDE1051A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60420" name="6 Marcador de imagen de diapositiva">
            <a:extLst>
              <a:ext uri="{FF2B5EF4-FFF2-40B4-BE49-F238E27FC236}">
                <a16:creationId xmlns:a16="http://schemas.microsoft.com/office/drawing/2014/main" id="{D5D7252A-9E5C-40A9-9D8F-CB26B4C67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7 Marcador de notas">
            <a:extLst>
              <a:ext uri="{FF2B5EF4-FFF2-40B4-BE49-F238E27FC236}">
                <a16:creationId xmlns:a16="http://schemas.microsoft.com/office/drawing/2014/main" id="{62D58979-CB22-4571-B984-D4454FF4DD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440B5-7CDA-DE91-7F0B-060D41351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C954D82-DF80-1F5F-501D-A2507C06A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215847F-2328-41E3-8895-5CD1EA60BE53}" type="slidenum">
              <a:rPr lang="es-ES" altLang="ca-ES" smtClean="0"/>
              <a:pPr>
                <a:spcBef>
                  <a:spcPct val="0"/>
                </a:spcBef>
              </a:pPr>
              <a:t>26</a:t>
            </a:fld>
            <a:endParaRPr lang="es-ES" altLang="ca-ES"/>
          </a:p>
        </p:txBody>
      </p:sp>
      <p:sp>
        <p:nvSpPr>
          <p:cNvPr id="60419" name="Rectangle 7">
            <a:extLst>
              <a:ext uri="{FF2B5EF4-FFF2-40B4-BE49-F238E27FC236}">
                <a16:creationId xmlns:a16="http://schemas.microsoft.com/office/drawing/2014/main" id="{6947417A-A4DD-6BF1-E39B-C5DD43CB00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7B37825-345B-4284-865B-9ABBCDE1051A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60420" name="6 Marcador de imagen de diapositiva">
            <a:extLst>
              <a:ext uri="{FF2B5EF4-FFF2-40B4-BE49-F238E27FC236}">
                <a16:creationId xmlns:a16="http://schemas.microsoft.com/office/drawing/2014/main" id="{65971F4A-C713-BE24-D9D3-141C8795BD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7 Marcador de notas">
            <a:extLst>
              <a:ext uri="{FF2B5EF4-FFF2-40B4-BE49-F238E27FC236}">
                <a16:creationId xmlns:a16="http://schemas.microsoft.com/office/drawing/2014/main" id="{BE87E4D3-A725-C31A-1FD9-252CA6BF0D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7701443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72ABA9EC-098D-4F07-85D9-A69CA9D1F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232F5B-43E6-4D46-BE21-6A33548E0320}" type="slidenum">
              <a:rPr lang="es-ES" altLang="ca-ES" smtClean="0"/>
              <a:pPr>
                <a:spcBef>
                  <a:spcPct val="0"/>
                </a:spcBef>
              </a:pPr>
              <a:t>27</a:t>
            </a:fld>
            <a:endParaRPr lang="es-ES" altLang="ca-ES"/>
          </a:p>
        </p:txBody>
      </p:sp>
      <p:sp>
        <p:nvSpPr>
          <p:cNvPr id="62467" name="Rectangle 7">
            <a:extLst>
              <a:ext uri="{FF2B5EF4-FFF2-40B4-BE49-F238E27FC236}">
                <a16:creationId xmlns:a16="http://schemas.microsoft.com/office/drawing/2014/main" id="{8F5467A0-008F-4919-98A8-8E942789F93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515D3C-CED6-4DB1-92A2-A9D35E59E469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62468" name="6 Marcador de imagen de diapositiva">
            <a:extLst>
              <a:ext uri="{FF2B5EF4-FFF2-40B4-BE49-F238E27FC236}">
                <a16:creationId xmlns:a16="http://schemas.microsoft.com/office/drawing/2014/main" id="{CC18F220-0239-404A-8A6E-A8DB7B896E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7 Marcador de notas">
            <a:extLst>
              <a:ext uri="{FF2B5EF4-FFF2-40B4-BE49-F238E27FC236}">
                <a16:creationId xmlns:a16="http://schemas.microsoft.com/office/drawing/2014/main" id="{BFA4E2CD-E96D-4EDE-BADD-FECE0B1861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66BF4-8C6A-7F3B-2F6B-160CFE4D6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E095DB1-4922-2AA2-A568-9C7CD22D06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5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14B9AC7-1436-4A12-F568-808042F00D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49F88ED1-1C1B-E42D-840B-F7E3DEE90B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73E8B784-D270-69AC-48CB-D0F9B5B471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2101267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FB67B-DC31-18E9-B0A6-24F6C5F95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0855C3B-EF9B-CC59-0082-402091DB6F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6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28A5B966-FCAB-76B6-59ED-75AEC652DD3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E2EDB750-DE89-AA76-C7E2-FFC854A326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646ED163-2F39-5B19-78B7-41555BB597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3661853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3CFEB-3D89-C914-BF41-FA0CDDA58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6813CD6A-44FC-8381-910D-AF03B8D32F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7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069A3EE7-C377-6250-AA95-1706FADC54A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B315B41D-35DE-E35D-9E97-7E966C865A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0E5D8ACD-ACD3-D055-9B35-083DD7264F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2738827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761A8-ED6B-94CD-BCBD-70CF8242AF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C1147E0-0B0E-C396-4B69-136C89C4E7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8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B7062863-B103-14CA-8B04-919F76F36F5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5A9D6BE0-59C4-FD7E-C38A-E82707B52C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B4FBB69B-C6CA-4439-58B1-465238A0D6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2488660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E3EC55-C22A-E8CB-C527-3ECF20B2B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4461C4A-60A1-7CCD-3D1D-C8932A63F4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9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E46A8C46-C8BC-C5DC-882F-228E9E291B2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198004E2-B753-AA2D-D983-E2CC9428AC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33274FB0-9DB2-3027-4329-2DC3190C73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380975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03E1DE-DEE1-35E1-1150-8029DFDFE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CBB5857-63E8-02FB-3355-7E382E7651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10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3E7929F-8BC8-54FE-14C4-B1AD538ED60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A8F11505-282C-FF2E-18A0-A6603DCA30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86CB98C6-B612-EDFE-F0B6-F13EA4CB58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410625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73050-425D-A438-597F-B76E8B04D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0493353-CB6C-AA68-269E-8A70CD871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16798" indent="-275692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02766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543873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984980" indent="-220553" defTabSz="9143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42608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867193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308299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749406" indent="-220553" defTabSz="9143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11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4B23B0C-80D9-8831-827C-86B23F88C17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814" y="9432384"/>
            <a:ext cx="2945862" cy="494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8" tIns="46291" rIns="92578" bIns="46291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72A6A143-046D-D37E-187E-A283D9EBE7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38214073-0250-DFC6-5C2B-EAA775F8F9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24110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umeroDePagina">
            <a:extLst>
              <a:ext uri="{FF2B5EF4-FFF2-40B4-BE49-F238E27FC236}">
                <a16:creationId xmlns:a16="http://schemas.microsoft.com/office/drawing/2014/main" id="{22BE5B0E-E077-2299-211D-49051B1B8C2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388424" y="6525344"/>
            <a:ext cx="576063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E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 2" panose="05020102010507070707" pitchFamily="18" charset="2"/>
              <a:buChar char="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z="1000" b="0" smtClean="0">
                <a:solidFill>
                  <a:srgbClr val="898989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</a:pPr>
              <a:t>‹Nº›</a:t>
            </a:fld>
            <a:endParaRPr lang="ca-ES" altLang="ca-ES" sz="1000" b="0" dirty="0">
              <a:solidFill>
                <a:srgbClr val="898989"/>
              </a:solidFill>
            </a:endParaRPr>
          </a:p>
        </p:txBody>
      </p:sp>
      <p:sp>
        <p:nvSpPr>
          <p:cNvPr id="3" name="CosDelText"/>
          <p:cNvSpPr>
            <a:spLocks noGrp="1"/>
          </p:cNvSpPr>
          <p:nvPr>
            <p:ph type="subTitle" idx="1" hasCustomPrompt="1"/>
          </p:nvPr>
        </p:nvSpPr>
        <p:spPr>
          <a:xfrm>
            <a:off x="336197" y="1277204"/>
            <a:ext cx="8424863" cy="5175983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 algn="l">
              <a:buFont typeface="Wingdings" panose="05000000000000000000" pitchFamily="2" charset="2"/>
              <a:buChar char="§"/>
              <a:defRPr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Text</a:t>
            </a:r>
          </a:p>
          <a:p>
            <a:pPr lvl="1"/>
            <a:r>
              <a:rPr lang="es-ES" dirty="0"/>
              <a:t>Text</a:t>
            </a:r>
          </a:p>
          <a:p>
            <a:pPr lvl="2"/>
            <a:r>
              <a:rPr lang="es-ES" dirty="0"/>
              <a:t>Text</a:t>
            </a:r>
          </a:p>
          <a:p>
            <a:pPr lvl="1"/>
            <a:endParaRPr lang="es-ES" dirty="0"/>
          </a:p>
        </p:txBody>
      </p:sp>
      <p:sp>
        <p:nvSpPr>
          <p:cNvPr id="2" name="Titol"/>
          <p:cNvSpPr>
            <a:spLocks noGrp="1"/>
          </p:cNvSpPr>
          <p:nvPr>
            <p:ph type="ctrTitle" hasCustomPrompt="1"/>
          </p:nvPr>
        </p:nvSpPr>
        <p:spPr>
          <a:xfrm>
            <a:off x="323849" y="416293"/>
            <a:ext cx="8424863" cy="5647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s-ES" sz="2800" b="1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/>
            <a:r>
              <a:rPr lang="es-ES" dirty="0" err="1"/>
              <a:t>Títol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4427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  <p15:guide id="2" pos="204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5511" userDrawn="1">
          <p15:clr>
            <a:srgbClr val="FBAE40"/>
          </p15:clr>
        </p15:guide>
        <p15:guide id="5" orient="horz" pos="799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xt (títol dob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umeroDePagina">
            <a:extLst>
              <a:ext uri="{FF2B5EF4-FFF2-40B4-BE49-F238E27FC236}">
                <a16:creationId xmlns:a16="http://schemas.microsoft.com/office/drawing/2014/main" id="{22BE5B0E-E077-2299-211D-49051B1B8C2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388424" y="6525344"/>
            <a:ext cx="576063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E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 2" panose="05020102010507070707" pitchFamily="18" charset="2"/>
              <a:buChar char="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z="1000" b="0" smtClean="0">
                <a:solidFill>
                  <a:srgbClr val="898989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</a:pPr>
              <a:t>‹Nº›</a:t>
            </a:fld>
            <a:endParaRPr lang="ca-ES" altLang="ca-ES" sz="1000" b="0" dirty="0">
              <a:solidFill>
                <a:srgbClr val="898989"/>
              </a:solidFill>
            </a:endParaRPr>
          </a:p>
        </p:txBody>
      </p:sp>
      <p:sp>
        <p:nvSpPr>
          <p:cNvPr id="3" name="CosDelText"/>
          <p:cNvSpPr>
            <a:spLocks noGrp="1"/>
          </p:cNvSpPr>
          <p:nvPr>
            <p:ph type="subTitle" idx="1" hasCustomPrompt="1"/>
          </p:nvPr>
        </p:nvSpPr>
        <p:spPr>
          <a:xfrm>
            <a:off x="336197" y="1628775"/>
            <a:ext cx="8424863" cy="4824411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 algn="l"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Text</a:t>
            </a:r>
          </a:p>
          <a:p>
            <a:pPr lvl="1"/>
            <a:r>
              <a:rPr lang="es-ES" dirty="0"/>
              <a:t>Text</a:t>
            </a:r>
          </a:p>
          <a:p>
            <a:pPr lvl="2"/>
            <a:r>
              <a:rPr lang="es-ES" dirty="0"/>
              <a:t>Text</a:t>
            </a:r>
          </a:p>
        </p:txBody>
      </p:sp>
      <p:sp>
        <p:nvSpPr>
          <p:cNvPr id="2" name="Titol"/>
          <p:cNvSpPr>
            <a:spLocks noGrp="1"/>
          </p:cNvSpPr>
          <p:nvPr>
            <p:ph type="ctrTitle" hasCustomPrompt="1"/>
          </p:nvPr>
        </p:nvSpPr>
        <p:spPr>
          <a:xfrm>
            <a:off x="323849" y="416292"/>
            <a:ext cx="8424863" cy="9244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s-ES" sz="2800" b="1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/>
            <a:r>
              <a:rPr lang="es-ES" dirty="0" err="1"/>
              <a:t>Títol</a:t>
            </a:r>
            <a:br>
              <a:rPr lang="es-ES" dirty="0"/>
            </a:br>
            <a:r>
              <a:rPr lang="es-ES" dirty="0" err="1"/>
              <a:t>Títol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1796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204">
          <p15:clr>
            <a:srgbClr val="FBAE40"/>
          </p15:clr>
        </p15:guide>
        <p15:guide id="3" orient="horz" pos="255">
          <p15:clr>
            <a:srgbClr val="FBAE40"/>
          </p15:clr>
        </p15:guide>
        <p15:guide id="4" pos="5511">
          <p15:clr>
            <a:srgbClr val="FBAE40"/>
          </p15:clr>
        </p15:guide>
        <p15:guide id="5" orient="horz" pos="799">
          <p15:clr>
            <a:srgbClr val="FBAE40"/>
          </p15:clr>
        </p15:guide>
        <p15:guide id="6" orient="horz" pos="4065">
          <p15:clr>
            <a:srgbClr val="FBAE40"/>
          </p15:clr>
        </p15:guide>
        <p15:guide id="7" orient="horz" pos="102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umeroDePagina">
            <a:extLst>
              <a:ext uri="{FF2B5EF4-FFF2-40B4-BE49-F238E27FC236}">
                <a16:creationId xmlns:a16="http://schemas.microsoft.com/office/drawing/2014/main" id="{8EA2B07B-EBD1-C5D8-6371-B0DE1F8442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388424" y="6525344"/>
            <a:ext cx="576063" cy="26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E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 2" panose="05020102010507070707" pitchFamily="18" charset="2"/>
              <a:buChar char="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5EB33D9-94E8-4690-9CEF-E7E0E3BAA150}" type="slidenum">
              <a:rPr lang="ca-ES" altLang="ca-ES" sz="1000" b="0" smtClean="0">
                <a:solidFill>
                  <a:srgbClr val="898989"/>
                </a:solidFill>
              </a:rPr>
              <a:pPr algn="r">
                <a:spcBef>
                  <a:spcPct val="0"/>
                </a:spcBef>
                <a:buClrTx/>
                <a:buFontTx/>
                <a:buNone/>
              </a:pPr>
              <a:t>‹Nº›</a:t>
            </a:fld>
            <a:endParaRPr lang="ca-ES" altLang="ca-ES" sz="1000" b="0" dirty="0">
              <a:solidFill>
                <a:srgbClr val="898989"/>
              </a:solidFill>
            </a:endParaRPr>
          </a:p>
        </p:txBody>
      </p:sp>
      <p:sp>
        <p:nvSpPr>
          <p:cNvPr id="9" name="Titol">
            <a:extLst>
              <a:ext uri="{FF2B5EF4-FFF2-40B4-BE49-F238E27FC236}">
                <a16:creationId xmlns:a16="http://schemas.microsoft.com/office/drawing/2014/main" id="{7379878A-275C-7743-8CFA-67C2C6AD37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1560" y="1268413"/>
            <a:ext cx="7920880" cy="358877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s-ES" sz="3600" b="1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>
              <a:spcBef>
                <a:spcPct val="20000"/>
              </a:spcBef>
            </a:pPr>
            <a:r>
              <a:rPr lang="es-ES" dirty="0" err="1"/>
              <a:t>Títol</a:t>
            </a:r>
            <a:r>
              <a:rPr lang="es-ES" dirty="0"/>
              <a:t> de la </a:t>
            </a:r>
            <a:r>
              <a:rPr lang="es-ES" dirty="0" err="1"/>
              <a:t>secció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596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u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606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842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B8F98D5E-FD4D-4D1A-836B-078BC9B502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9F8DFF66-0134-451E-B193-BF29327B07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/>
              <a:t>Haga clic para modificar el estilo de texto del patrón</a:t>
            </a:r>
          </a:p>
          <a:p>
            <a:pPr lvl="1"/>
            <a:r>
              <a:rPr lang="es-ES" altLang="ca-ES"/>
              <a:t>Segundo nivel</a:t>
            </a:r>
          </a:p>
          <a:p>
            <a:pPr lvl="2"/>
            <a:r>
              <a:rPr lang="es-ES" altLang="ca-ES"/>
              <a:t>Tercer nivel</a:t>
            </a:r>
          </a:p>
          <a:p>
            <a:pPr lvl="3"/>
            <a:r>
              <a:rPr lang="es-ES" altLang="ca-ES"/>
              <a:t>Cuarto nivel</a:t>
            </a:r>
          </a:p>
          <a:p>
            <a:pPr lvl="4"/>
            <a:r>
              <a:rPr lang="es-ES" altLang="ca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FD35564-D33D-4FC3-8175-DF7844341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F242026-5D3C-4704-818B-610FA74B9F9B}" type="datetimeFigureOut">
              <a:rPr lang="es-ES"/>
              <a:pPr>
                <a:defRPr/>
              </a:pPr>
              <a:t>01/04/2025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4BD470E7-3910-449F-AF3E-B7C82CBC8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7380AE9-0A8A-4141-9C4A-227993BA3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A3FEB04-E60F-4DE2-9A20-9DBAF1977499}" type="slidenum">
              <a:rPr lang="es-ES" altLang="ca-ES"/>
              <a:pPr>
                <a:defRPr/>
              </a:pPr>
              <a:t>‹Nº›</a:t>
            </a:fld>
            <a:endParaRPr lang="es-ES" altLang="ca-ES"/>
          </a:p>
        </p:txBody>
      </p:sp>
      <p:pic>
        <p:nvPicPr>
          <p:cNvPr id="7" name="0 Imagen">
            <a:extLst>
              <a:ext uri="{FF2B5EF4-FFF2-40B4-BE49-F238E27FC236}">
                <a16:creationId xmlns:a16="http://schemas.microsoft.com/office/drawing/2014/main" id="{4DF0CDA4-A235-496E-8553-71D3710E7E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/>
          <a:srcRect l="12201" t="53880" b="28780"/>
          <a:stretch>
            <a:fillRect/>
          </a:stretch>
        </p:blipFill>
        <p:spPr bwMode="auto">
          <a:xfrm>
            <a:off x="0" y="0"/>
            <a:ext cx="8027988" cy="1150938"/>
          </a:xfrm>
          <a:prstGeom prst="rect">
            <a:avLst/>
          </a:prstGeom>
          <a:noFill/>
          <a:ln>
            <a:noFill/>
          </a:ln>
          <a:effectLst>
            <a:outerShdw blurRad="63500" dist="50800" sx="999" sy="999" algn="ctr" rotWithShape="0">
              <a:srgbClr val="000000">
                <a:alpha val="74998"/>
              </a:srgbClr>
            </a:outerShdw>
          </a:effectLst>
        </p:spPr>
      </p:pic>
      <p:sp>
        <p:nvSpPr>
          <p:cNvPr id="1032" name="2 Subtítulo">
            <a:extLst>
              <a:ext uri="{FF2B5EF4-FFF2-40B4-BE49-F238E27FC236}">
                <a16:creationId xmlns:a16="http://schemas.microsoft.com/office/drawing/2014/main" id="{76C16DD1-CEEF-44F2-B939-5ED33A036E3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0"/>
            <a:ext cx="9144000" cy="115252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chemeClr val="tx1"/>
              </a:gs>
            </a:gsLst>
            <a:lin ang="0"/>
          </a:gra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s-ES_tradnl" altLang="ca-ES" sz="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Subtítulo">
            <a:extLst>
              <a:ext uri="{FF2B5EF4-FFF2-40B4-BE49-F238E27FC236}">
                <a16:creationId xmlns:a16="http://schemas.microsoft.com/office/drawing/2014/main" id="{F0031AB4-C81B-A9D6-4A27-3F0AA238A1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-1587"/>
            <a:ext cx="9144000" cy="1371600"/>
          </a:xfrm>
          <a:prstGeom prst="rect">
            <a:avLst/>
          </a:prstGeom>
          <a:gradFill rotWithShape="1">
            <a:gsLst>
              <a:gs pos="0">
                <a:schemeClr val="bg1">
                  <a:alpha val="47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s-ES_tradnl" altLang="ca-ES" sz="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7" r:id="rId2"/>
    <p:sldLayoutId id="2147483824" r:id="rId3"/>
    <p:sldLayoutId id="2147483825" r:id="rId4"/>
    <p:sldLayoutId id="214748382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ictlogy.net/bibliography/reports/projects.php?idp=5368" TargetMode="External"/><Relationship Id="rId3" Type="http://schemas.openxmlformats.org/officeDocument/2006/relationships/hyperlink" Target="https://ictlogy.net/bibliography/reports/projects.php?idp=5382" TargetMode="External"/><Relationship Id="rId7" Type="http://schemas.openxmlformats.org/officeDocument/2006/relationships/hyperlink" Target="https://ictlogy.net/bibliography/reports/projects.php?idp=5390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ctlogy.net/bibliography/reports/projects.php?idp=5389" TargetMode="External"/><Relationship Id="rId5" Type="http://schemas.openxmlformats.org/officeDocument/2006/relationships/hyperlink" Target="https://ictlogy.net/bibliography/reports/projects.php?idp=5219" TargetMode="External"/><Relationship Id="rId4" Type="http://schemas.openxmlformats.org/officeDocument/2006/relationships/hyperlink" Target="https://ictlogy.net/bibliography/reports/projects.php?idp=5104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ictlogy.net/bibliography/reports/projects.php?idp=4415" TargetMode="External"/><Relationship Id="rId7" Type="http://schemas.openxmlformats.org/officeDocument/2006/relationships/hyperlink" Target="https://ictlogy.net/bibliography/reports/projects.php?idp=4114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atalunya2020.gencat.cat/web/.content/00_catalunya2020/Documents/estrategies/fitxers/guia-enfocament-sistemic.pdf" TargetMode="External"/><Relationship Id="rId5" Type="http://schemas.openxmlformats.org/officeDocument/2006/relationships/hyperlink" Target="https://ictlogy.net/bibliography/reports/projects.php?idp=3412" TargetMode="External"/><Relationship Id="rId4" Type="http://schemas.openxmlformats.org/officeDocument/2006/relationships/hyperlink" Target="https://ictlogy.net/bibliography/reports/projects.php?idp=4258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ictlogy.net/bibliography/reports/projects.php?idp=3636" TargetMode="External"/><Relationship Id="rId7" Type="http://schemas.openxmlformats.org/officeDocument/2006/relationships/hyperlink" Target="https://ictlogy.net/articles/20250302_ismael_pena_-_lopez_nueva_gobernanza_publica_aplicada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ctlogy.net/bibliography/reports/projects.php?idp=4256" TargetMode="External"/><Relationship Id="rId5" Type="http://schemas.openxmlformats.org/officeDocument/2006/relationships/hyperlink" Target="http://ictlogy.net/articles/20191115_ismael_pena-lopez_estado_plataforma_participacion_ciudadana_preservacion_estado_bien_comun.pdf" TargetMode="External"/><Relationship Id="rId4" Type="http://schemas.openxmlformats.org/officeDocument/2006/relationships/hyperlink" Target="https://ictlogy.net/bibliography/reports/projects.php?idp=3772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>
            <a:extLst>
              <a:ext uri="{FF2B5EF4-FFF2-40B4-BE49-F238E27FC236}">
                <a16:creationId xmlns:a16="http://schemas.microsoft.com/office/drawing/2014/main" id="{6F3D26AA-A584-4C27-97CF-2EABD63F6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1340767"/>
            <a:ext cx="8424863" cy="2843883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s-ES" sz="4800" b="1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gestión del cambio en la adopción de modelos basados en competencias</a:t>
            </a:r>
            <a:endParaRPr lang="es-ES" sz="3600" b="1" noProof="0" dirty="0">
              <a:solidFill>
                <a:srgbClr val="0067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95C27FE-415D-4B41-B4A1-A2FE419EF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52963"/>
            <a:ext cx="9144000" cy="864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Ismael Peña-López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sz="24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@ictlogist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6D9CEEC-6D72-83B8-6EC5-5043FF1F9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733256"/>
            <a:ext cx="8424863" cy="71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Share4Value, 02/04/2025 La Finca El Bosque de </a:t>
            </a:r>
            <a:r>
              <a:rPr lang="es-ES" sz="20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Châteauform</a:t>
            </a: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Madrid: </a:t>
            </a:r>
            <a:r>
              <a:rPr lang="es-ES" sz="20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Cegos</a:t>
            </a: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Repsol, </a:t>
            </a:r>
            <a:r>
              <a:rPr lang="es-ES" sz="20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Châteauform</a:t>
            </a: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F7049F1-5613-F13C-B169-1C8AE618B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7546152-9D26-7897-2052-75F5A2D2F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</p:spPr>
        <p:txBody>
          <a:bodyPr/>
          <a:lstStyle/>
          <a:p>
            <a:pPr algn="l">
              <a:defRPr/>
            </a:pP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De la organización por procedimientos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2" name="Taula 3">
            <a:extLst>
              <a:ext uri="{FF2B5EF4-FFF2-40B4-BE49-F238E27FC236}">
                <a16:creationId xmlns:a16="http://schemas.microsoft.com/office/drawing/2014/main" id="{B36DD89B-1A67-440E-C9D1-272A141BD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230598"/>
              </p:ext>
            </p:extLst>
          </p:nvPr>
        </p:nvGraphicFramePr>
        <p:xfrm>
          <a:off x="324451" y="1287146"/>
          <a:ext cx="8568029" cy="5391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9879">
                  <a:extLst>
                    <a:ext uri="{9D8B030D-6E8A-4147-A177-3AD203B41FA5}">
                      <a16:colId xmlns:a16="http://schemas.microsoft.com/office/drawing/2014/main" val="3738732606"/>
                    </a:ext>
                  </a:extLst>
                </a:gridCol>
                <a:gridCol w="3214075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  <a:gridCol w="3214075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5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Modelo: procedimiento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Modelo: reto/impacto</a:t>
                      </a:r>
                      <a:endParaRPr lang="es-ES" sz="16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servicio, el reto, </a:t>
                      </a:r>
                      <a:r>
                        <a:rPr lang="es-ES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impacto</a:t>
                      </a:r>
                      <a:endParaRPr lang="es-ES" sz="1400" b="1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Papel del trabajador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Aplicar 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Diseñar e implantar un servicio o política pública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el conocimiento de la norma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les competencias del trabajador y las funciones que deberá realizar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Actualizar al trabajador cuando cambia 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Desarrollar</a:t>
                      </a: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trabajador para que adquiera nuevas competencias o mejore su desempeño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b="1" kern="1200" noProof="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I+D+i</a:t>
                      </a: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Sobre todo externalizada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Equipo propio,</a:t>
                      </a:r>
                      <a:r>
                        <a:rPr lang="es-ES" sz="1400" kern="1200" baseline="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 comunidades de práctica y aprendizaje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549548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Jerárquica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</a:t>
                      </a:r>
                      <a:r>
                        <a:rPr lang="es-ES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</a:t>
                      </a:r>
                      <a:endParaRPr lang="es-ES" sz="1400" b="1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Funcionamiento lógico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Expediente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Interoperabilidad de datos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7293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Relaciones entre unidades y administraciones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Competenciales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colaboración y </a:t>
                      </a:r>
                      <a:r>
                        <a:rPr lang="es-ES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complementariedad</a:t>
                      </a:r>
                      <a:endParaRPr lang="es-ES" sz="1400" b="1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886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vertical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antigüedad y a formación generalista. A menudo va acompañada de movilidad horizontal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capacidad. Requiere adquirir competencias específicas. Generalmente se progresa dentro del mismo ámbito funcional.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76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horizontal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Fácil y relativamente rápida: el procedimiento es genérico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Difícil y lenta: requiere competencias específicas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78072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061B07A9-0D87-AE7C-B5D7-F79E723BA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397E920-B8DB-D6A8-766C-41216C64B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</p:spPr>
        <p:txBody>
          <a:bodyPr/>
          <a:lstStyle/>
          <a:p>
            <a:pPr algn="l">
              <a:defRPr/>
            </a:pP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Hacia la organización por retos/impactos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2" name="Taula 3">
            <a:extLst>
              <a:ext uri="{FF2B5EF4-FFF2-40B4-BE49-F238E27FC236}">
                <a16:creationId xmlns:a16="http://schemas.microsoft.com/office/drawing/2014/main" id="{89CB7764-DED1-E441-6A26-24EEA2245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62410"/>
              </p:ext>
            </p:extLst>
          </p:nvPr>
        </p:nvGraphicFramePr>
        <p:xfrm>
          <a:off x="324451" y="1287146"/>
          <a:ext cx="8568029" cy="5391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9879">
                  <a:extLst>
                    <a:ext uri="{9D8B030D-6E8A-4147-A177-3AD203B41FA5}">
                      <a16:colId xmlns:a16="http://schemas.microsoft.com/office/drawing/2014/main" val="3738732606"/>
                    </a:ext>
                  </a:extLst>
                </a:gridCol>
                <a:gridCol w="3214075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  <a:gridCol w="3214075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5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Modelo: procedimiento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Modelo: reto/impacto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servicio, el reto, </a:t>
                      </a:r>
                      <a:r>
                        <a:rPr lang="es-ES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impacto</a:t>
                      </a:r>
                      <a:endParaRPr lang="es-ES" sz="1400" b="1" kern="50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Papel del trabajador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Aplicar 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Diseñar e implantar un servicio o política pública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el conocimiento de la norma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les competencias del trabajador y las funciones que deberá realizar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Actualizar al trabajador cuando cambia 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Desarrollar</a:t>
                      </a: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trabajador para que adquiera nuevas competencias o mejore su desempeño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b="1" kern="1200" noProof="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I+D+i</a:t>
                      </a: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Sobre todo externalizada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Equipo propio,</a:t>
                      </a:r>
                      <a:r>
                        <a:rPr lang="es-ES" sz="1400" kern="1200" baseline="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 comunidades de práctica y aprendizaje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49548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Jerárquica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</a:t>
                      </a:r>
                      <a:r>
                        <a:rPr lang="es-ES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</a:t>
                      </a:r>
                      <a:endParaRPr lang="es-ES" sz="1400" b="1" kern="50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Funcionamiento lógico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Expediente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Interoperabilidad de datos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7293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Relaciones entre unidades y administraciones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Competenciales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colaboración y </a:t>
                      </a:r>
                      <a:r>
                        <a:rPr lang="es-ES" sz="1400" b="1" kern="1200" noProof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complementariedad</a:t>
                      </a:r>
                      <a:endParaRPr lang="es-ES" sz="1400" b="1" kern="50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886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vertical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antigüedad y a formación generalista. A menudo va acompañada de movilidad horizontal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capacidad. Requiere adquirir competencias específicas. Generalmente se progresa dentro del mismo ámbito funcional.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76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horizontal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Fácil y relativamente rápida: el procedimiento es genérico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Difícil y lenta: requiere competencias específicas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35405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FB994ED-8FAD-FF29-C883-48834A498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40F3A5-230D-F44C-F74B-A3EF4E571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622487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Gobernar sistemas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" name="Taula 3">
            <a:extLst>
              <a:ext uri="{FF2B5EF4-FFF2-40B4-BE49-F238E27FC236}">
                <a16:creationId xmlns:a16="http://schemas.microsoft.com/office/drawing/2014/main" id="{9D236A6C-44F8-1B36-C49C-FEA87D638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829687"/>
              </p:ext>
            </p:extLst>
          </p:nvPr>
        </p:nvGraphicFramePr>
        <p:xfrm>
          <a:off x="331020" y="1268760"/>
          <a:ext cx="5177084" cy="5139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0740">
                  <a:extLst>
                    <a:ext uri="{9D8B030D-6E8A-4147-A177-3AD203B41FA5}">
                      <a16:colId xmlns:a16="http://schemas.microsoft.com/office/drawing/2014/main" val="3553225093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Ámbito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Sistema</a:t>
                      </a:r>
                    </a:p>
                  </a:txBody>
                  <a:tcPr marL="108000" marR="72000" marT="36000" marB="36000"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Gobernanza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Estática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Vertical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Hoy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Organización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Jerarquía, dentro/fuera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Unidad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Profesionales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Talento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Formación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Ámbito formal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Procesos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Expediente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Procedimiento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Cerrado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Calidad en la gestión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Competencial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Procedimiento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Presupuesto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539894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Calidad en la decisión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Ejecución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782497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B678D480-BB3D-6702-F59F-1E7796FD5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F37B84F-B07E-04E4-0C49-277702C7A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622487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Gobernar sistemas o gobernar el ecosistema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" name="Taula 3">
            <a:extLst>
              <a:ext uri="{FF2B5EF4-FFF2-40B4-BE49-F238E27FC236}">
                <a16:creationId xmlns:a16="http://schemas.microsoft.com/office/drawing/2014/main" id="{F3F6488D-6975-E479-1808-948EBB836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464027"/>
              </p:ext>
            </p:extLst>
          </p:nvPr>
        </p:nvGraphicFramePr>
        <p:xfrm>
          <a:off x="331020" y="1268760"/>
          <a:ext cx="8417694" cy="5139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0740">
                  <a:extLst>
                    <a:ext uri="{9D8B030D-6E8A-4147-A177-3AD203B41FA5}">
                      <a16:colId xmlns:a16="http://schemas.microsoft.com/office/drawing/2014/main" val="3553225093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  <a:gridCol w="3240610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Ámbito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Sistema</a:t>
                      </a:r>
                    </a:p>
                  </a:txBody>
                  <a:tcPr marL="108000" marR="72000" marT="36000" marB="36000"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noProof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Ecosistema</a:t>
                      </a:r>
                      <a:endParaRPr lang="es-ES" sz="1600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8000" marR="72000" marT="36000" marB="36000"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Gobernanza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Estática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Vertical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Hoy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Dinámica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Horizontal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Mañana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Organización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Jerarquía, dentro/fuera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Unidad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Profesionales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Red, conectado/desconectado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Instancia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Ciudadanos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Talento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Formación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Ámbito formal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Planificación, competencia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Desarrollo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Ámbito informal, </a:t>
                      </a:r>
                      <a:r>
                        <a:rPr lang="es-ES" sz="1600" kern="1200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time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Procesos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Expediente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Procedimiento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Cerrado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Interoperabilidad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Abierto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Calidad en la gestión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Competencial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Procedimiento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Presupuesto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Concurrencia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Objetivos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Proyectos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539894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Calidad en la decisión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Ejecución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Misión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Plataforma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Impacto</a:t>
                      </a:r>
                    </a:p>
                  </a:txBody>
                  <a:tcPr marL="36195" marR="36195" marT="36195" marB="36195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411747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F1553-CA9E-AB3A-1DBA-4D3BF8D97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1D9FEDE-E070-D824-E11B-2C908CD233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es-ES" noProof="0" smtClean="0">
                <a:latin typeface="Arial" panose="020B0604020202020204" pitchFamily="34" charset="0"/>
              </a:rPr>
              <a:pPr/>
              <a:t>14</a:t>
            </a:fld>
            <a:endParaRPr lang="es-ES" noProof="0" dirty="0">
              <a:latin typeface="Arial" panose="020B0604020202020204" pitchFamily="34" charset="0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22849210-69F3-BAC0-6582-A39EFAB2A8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49" y="1268413"/>
            <a:ext cx="8424863" cy="3588771"/>
          </a:xfrm>
        </p:spPr>
        <p:txBody>
          <a:bodyPr/>
          <a:lstStyle/>
          <a:p>
            <a:r>
              <a:rPr lang="es-ES" noProof="0" dirty="0"/>
              <a:t>La gestión del cambio: cómo</a:t>
            </a:r>
            <a:br>
              <a:rPr lang="es-ES" noProof="0" dirty="0"/>
            </a:br>
            <a:r>
              <a:rPr lang="es-ES" noProof="0" dirty="0"/>
              <a:t>Palancas de cambio para la organización y el talento</a:t>
            </a:r>
          </a:p>
        </p:txBody>
      </p:sp>
    </p:spTree>
    <p:extLst>
      <p:ext uri="{BB962C8B-B14F-4D97-AF65-F5344CB8AC3E}">
        <p14:creationId xmlns:p14="http://schemas.microsoft.com/office/powerpoint/2010/main" val="2932082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A0708CE5-5837-668D-21CD-5FC62725D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EC656BE-FE57-BD17-71B6-73558FA77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Nueva Gobernanza: palancas de cambio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54DDE890-3D02-E652-EB90-232392E33179}"/>
              </a:ext>
            </a:extLst>
          </p:cNvPr>
          <p:cNvGrpSpPr/>
          <p:nvPr/>
        </p:nvGrpSpPr>
        <p:grpSpPr>
          <a:xfrm>
            <a:off x="5097089" y="5101616"/>
            <a:ext cx="2931295" cy="1487370"/>
            <a:chOff x="1792754" y="5685067"/>
            <a:chExt cx="1606107" cy="1013631"/>
          </a:xfrm>
        </p:grpSpPr>
        <p:sp>
          <p:nvSpPr>
            <p:cNvPr id="8221" name="Oval 12">
              <a:extLst>
                <a:ext uri="{FF2B5EF4-FFF2-40B4-BE49-F238E27FC236}">
                  <a16:creationId xmlns:a16="http://schemas.microsoft.com/office/drawing/2014/main" id="{E33331B5-5607-EF8B-4055-EF3DCF18F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5865333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72000" rIns="72000" anchor="ctr"/>
            <a:lstStyle/>
            <a:p>
              <a:r>
                <a:rPr lang="es-ES" sz="1400" noProof="0" dirty="0">
                  <a:latin typeface="Arial" panose="020B0604020202020204" pitchFamily="34" charset="0"/>
                </a:rPr>
                <a:t>Tecnología, digitalización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Dato, interoperabilidad, abierto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Laboratorios, experimentación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Ingeniería de pro</a:t>
              </a:r>
              <a:r>
                <a:rPr lang="es-ES" sz="1400" noProof="0" dirty="0"/>
                <a:t>cesos</a:t>
              </a:r>
              <a:endParaRPr lang="es-ES" sz="1400" noProof="0" dirty="0">
                <a:latin typeface="Arial" panose="020B0604020202020204" pitchFamily="34" charset="0"/>
              </a:endParaRPr>
            </a:p>
          </p:txBody>
        </p:sp>
        <p:sp>
          <p:nvSpPr>
            <p:cNvPr id="8222" name="Oval 26">
              <a:extLst>
                <a:ext uri="{FF2B5EF4-FFF2-40B4-BE49-F238E27FC236}">
                  <a16:creationId xmlns:a16="http://schemas.microsoft.com/office/drawing/2014/main" id="{D90D0D00-81C5-3155-8AD9-E4470A87D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5685067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PROCESOS</a:t>
              </a:r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8A77EE2A-696F-6D48-662D-50DFFEC77961}"/>
              </a:ext>
            </a:extLst>
          </p:cNvPr>
          <p:cNvGrpSpPr/>
          <p:nvPr/>
        </p:nvGrpSpPr>
        <p:grpSpPr>
          <a:xfrm>
            <a:off x="1979712" y="5101613"/>
            <a:ext cx="2931295" cy="1487376"/>
            <a:chOff x="1792754" y="994460"/>
            <a:chExt cx="1606107" cy="1013635"/>
          </a:xfrm>
        </p:grpSpPr>
        <p:sp>
          <p:nvSpPr>
            <p:cNvPr id="8239" name="Oval 12">
              <a:extLst>
                <a:ext uri="{FF2B5EF4-FFF2-40B4-BE49-F238E27FC236}">
                  <a16:creationId xmlns:a16="http://schemas.microsoft.com/office/drawing/2014/main" id="{2B933357-1ACE-0C5E-CB16-9900989E1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1174730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72000" rIns="72000" anchor="ctr"/>
            <a:lstStyle/>
            <a:p>
              <a:endParaRPr lang="es-ES" sz="1400" noProof="0" dirty="0">
                <a:latin typeface="Arial" panose="020B0604020202020204" pitchFamily="34" charset="0"/>
              </a:endParaRP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Planificación, gestión integral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Competencias, funciones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Desarrollo, dirección</a:t>
              </a:r>
            </a:p>
            <a:p>
              <a:r>
                <a:rPr lang="es-ES" sz="1400" noProof="0" dirty="0"/>
                <a:t>I</a:t>
              </a:r>
              <a:r>
                <a:rPr lang="es-ES" sz="1400" noProof="0" dirty="0">
                  <a:latin typeface="Arial" panose="020B0604020202020204" pitchFamily="34" charset="0"/>
                </a:rPr>
                <a:t>ncentivos, evaluación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Ámbito informal, </a:t>
              </a:r>
              <a:r>
                <a:rPr lang="es-ES" sz="1400" i="1" noProof="0" dirty="0" err="1">
                  <a:latin typeface="Arial" panose="020B0604020202020204" pitchFamily="34" charset="0"/>
                </a:rPr>
                <a:t>on</a:t>
              </a:r>
              <a:r>
                <a:rPr lang="es-ES" sz="1400" i="1" noProof="0" dirty="0">
                  <a:latin typeface="Arial" panose="020B0604020202020204" pitchFamily="34" charset="0"/>
                </a:rPr>
                <a:t> time</a:t>
              </a:r>
              <a:endParaRPr lang="es-ES" sz="1400" noProof="0" dirty="0">
                <a:latin typeface="Arial" panose="020B0604020202020204" pitchFamily="34" charset="0"/>
              </a:endParaRPr>
            </a:p>
            <a:p>
              <a:endParaRPr lang="es-ES" sz="1400" noProof="0" dirty="0">
                <a:latin typeface="Arial" panose="020B0604020202020204" pitchFamily="34" charset="0"/>
              </a:endParaRPr>
            </a:p>
          </p:txBody>
        </p:sp>
        <p:sp>
          <p:nvSpPr>
            <p:cNvPr id="8240" name="Oval 26">
              <a:extLst>
                <a:ext uri="{FF2B5EF4-FFF2-40B4-BE49-F238E27FC236}">
                  <a16:creationId xmlns:a16="http://schemas.microsoft.com/office/drawing/2014/main" id="{21FAD425-97BD-CF8F-51CB-32AAB7157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994460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Talento</a:t>
              </a: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777C5CBF-9608-E63D-C134-4936D4C5E6D4}"/>
              </a:ext>
            </a:extLst>
          </p:cNvPr>
          <p:cNvGrpSpPr/>
          <p:nvPr/>
        </p:nvGrpSpPr>
        <p:grpSpPr>
          <a:xfrm>
            <a:off x="5097087" y="1666075"/>
            <a:ext cx="2931295" cy="1487376"/>
            <a:chOff x="1792754" y="3336316"/>
            <a:chExt cx="1606107" cy="1013635"/>
          </a:xfrm>
        </p:grpSpPr>
        <p:sp>
          <p:nvSpPr>
            <p:cNvPr id="8237" name="Oval 12">
              <a:extLst>
                <a:ext uri="{FF2B5EF4-FFF2-40B4-BE49-F238E27FC236}">
                  <a16:creationId xmlns:a16="http://schemas.microsoft.com/office/drawing/2014/main" id="{55B4CC8A-B2C3-026D-4139-B52011DD6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3516586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r>
                <a:rPr lang="es-ES" sz="1400" noProof="0" dirty="0">
                  <a:latin typeface="Arial" panose="020B0604020202020204" pitchFamily="34" charset="0"/>
                </a:rPr>
                <a:t>Concurrencia, actores</a:t>
              </a:r>
            </a:p>
            <a:p>
              <a:r>
                <a:rPr lang="es-ES" sz="1400" noProof="0" dirty="0"/>
                <a:t>Sistemas, retos, sentido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Escenarios, Teoría del Cambio</a:t>
              </a:r>
            </a:p>
            <a:p>
              <a:r>
                <a:rPr lang="es-ES" sz="1400" noProof="0" dirty="0"/>
                <a:t>Investigación, innovación </a:t>
              </a:r>
              <a:r>
                <a:rPr lang="es-ES" sz="1400" noProof="0" dirty="0">
                  <a:latin typeface="Arial" panose="020B0604020202020204" pitchFamily="34" charset="0"/>
                </a:rPr>
                <a:t>Objetivos, proyectos, impacto</a:t>
              </a:r>
            </a:p>
          </p:txBody>
        </p:sp>
        <p:sp>
          <p:nvSpPr>
            <p:cNvPr id="8238" name="Oval 26">
              <a:extLst>
                <a:ext uri="{FF2B5EF4-FFF2-40B4-BE49-F238E27FC236}">
                  <a16:creationId xmlns:a16="http://schemas.microsoft.com/office/drawing/2014/main" id="{3F22C940-EB96-580D-F8CE-C3782FBCF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3336316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calidad en </a:t>
              </a:r>
              <a:r>
                <a:rPr lang="es-ES" sz="1400" b="1" cap="all" noProof="0" dirty="0">
                  <a:solidFill>
                    <a:schemeClr val="bg1"/>
                  </a:solidFill>
                </a:rPr>
                <a:t>LA </a:t>
              </a:r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gestión</a:t>
              </a:r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D5DC12BB-AC93-976D-0231-F13E5D7287B4}"/>
              </a:ext>
            </a:extLst>
          </p:cNvPr>
          <p:cNvGrpSpPr/>
          <p:nvPr/>
        </p:nvGrpSpPr>
        <p:grpSpPr>
          <a:xfrm>
            <a:off x="1979712" y="3381085"/>
            <a:ext cx="2931295" cy="1493502"/>
            <a:chOff x="1792754" y="2161213"/>
            <a:chExt cx="1606107" cy="1017810"/>
          </a:xfrm>
        </p:grpSpPr>
        <p:sp>
          <p:nvSpPr>
            <p:cNvPr id="8235" name="Oval 12">
              <a:extLst>
                <a:ext uri="{FF2B5EF4-FFF2-40B4-BE49-F238E27FC236}">
                  <a16:creationId xmlns:a16="http://schemas.microsoft.com/office/drawing/2014/main" id="{D3468BCE-1320-F142-6516-011C8E6EB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2345658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400" noProof="0" dirty="0"/>
                <a:t>Red</a:t>
              </a:r>
              <a:r>
                <a:rPr lang="es-ES" sz="1400" noProof="0" dirty="0">
                  <a:latin typeface="Arial" panose="020B0604020202020204" pitchFamily="34" charset="0"/>
                </a:rPr>
                <a:t>, conectado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Inteligencia colectiva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Instancia, colaboración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Ciudadanos/clientes, respuesta</a:t>
              </a:r>
              <a:endParaRPr lang="es-ES" sz="1400" i="1" noProof="0" dirty="0">
                <a:latin typeface="Arial" panose="020B0604020202020204" pitchFamily="34" charset="0"/>
              </a:endParaRPr>
            </a:p>
          </p:txBody>
        </p:sp>
        <p:sp>
          <p:nvSpPr>
            <p:cNvPr id="8236" name="Oval 26">
              <a:extLst>
                <a:ext uri="{FF2B5EF4-FFF2-40B4-BE49-F238E27FC236}">
                  <a16:creationId xmlns:a16="http://schemas.microsoft.com/office/drawing/2014/main" id="{14F4F2AE-2F23-9218-E563-B1DB87864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2161213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organización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E3DBFE1D-4D08-DEC0-F281-5C1F99CC7F16}"/>
              </a:ext>
            </a:extLst>
          </p:cNvPr>
          <p:cNvGrpSpPr/>
          <p:nvPr/>
        </p:nvGrpSpPr>
        <p:grpSpPr>
          <a:xfrm>
            <a:off x="1979712" y="1666075"/>
            <a:ext cx="2931295" cy="1487376"/>
            <a:chOff x="1792754" y="4507243"/>
            <a:chExt cx="1606107" cy="1013635"/>
          </a:xfrm>
        </p:grpSpPr>
        <p:sp>
          <p:nvSpPr>
            <p:cNvPr id="8233" name="Oval 12">
              <a:extLst>
                <a:ext uri="{FF2B5EF4-FFF2-40B4-BE49-F238E27FC236}">
                  <a16:creationId xmlns:a16="http://schemas.microsoft.com/office/drawing/2014/main" id="{238F6A2A-B589-E2E6-14FC-BF09F3792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4687513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400" noProof="0" dirty="0">
                  <a:latin typeface="Arial" panose="020B0604020202020204" pitchFamily="34" charset="0"/>
                </a:rPr>
                <a:t>Misión, buen gobierno</a:t>
              </a:r>
            </a:p>
            <a:p>
              <a:r>
                <a:rPr lang="es-ES" sz="1400" noProof="0" dirty="0"/>
                <a:t>Gobernanza comunitaria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Diseño democrático</a:t>
              </a:r>
            </a:p>
            <a:p>
              <a:r>
                <a:rPr lang="es-ES" sz="1400" noProof="0" dirty="0"/>
                <a:t>Interseccionalidad</a:t>
              </a:r>
              <a:endParaRPr lang="es-ES" sz="1400" i="1" noProof="0" dirty="0">
                <a:latin typeface="Arial" panose="020B0604020202020204" pitchFamily="34" charset="0"/>
              </a:endParaRPr>
            </a:p>
          </p:txBody>
        </p:sp>
        <p:sp>
          <p:nvSpPr>
            <p:cNvPr id="8234" name="Oval 26">
              <a:extLst>
                <a:ext uri="{FF2B5EF4-FFF2-40B4-BE49-F238E27FC236}">
                  <a16:creationId xmlns:a16="http://schemas.microsoft.com/office/drawing/2014/main" id="{CA5E6F5B-DAE8-BDC2-9C04-D7D6614DB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4507243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calidad en la decisión</a:t>
              </a: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ACDCA955-53AC-223B-3DD4-5AD6E6F0F20F}"/>
              </a:ext>
            </a:extLst>
          </p:cNvPr>
          <p:cNvGrpSpPr/>
          <p:nvPr/>
        </p:nvGrpSpPr>
        <p:grpSpPr>
          <a:xfrm>
            <a:off x="5097088" y="3381085"/>
            <a:ext cx="2931295" cy="1493502"/>
            <a:chOff x="3743570" y="997177"/>
            <a:chExt cx="1606107" cy="1017810"/>
          </a:xfrm>
        </p:grpSpPr>
        <p:sp>
          <p:nvSpPr>
            <p:cNvPr id="8250" name="Oval 12">
              <a:extLst>
                <a:ext uri="{FF2B5EF4-FFF2-40B4-BE49-F238E27FC236}">
                  <a16:creationId xmlns:a16="http://schemas.microsoft.com/office/drawing/2014/main" id="{C2D3581E-8E70-F17E-743A-65AADED90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570" y="1181622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400" noProof="0" dirty="0">
                  <a:latin typeface="Arial" panose="020B0604020202020204" pitchFamily="34" charset="0"/>
                </a:rPr>
                <a:t>Dinámica, mañana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Horizontal, </a:t>
              </a:r>
              <a:r>
                <a:rPr lang="es-ES" sz="1400" noProof="0" dirty="0" err="1">
                  <a:latin typeface="Arial" panose="020B0604020202020204" pitchFamily="34" charset="0"/>
                </a:rPr>
                <a:t>co-gestión</a:t>
              </a:r>
              <a:endParaRPr lang="es-ES" sz="1400" noProof="0" dirty="0">
                <a:latin typeface="Arial" panose="020B0604020202020204" pitchFamily="34" charset="0"/>
              </a:endParaRPr>
            </a:p>
            <a:p>
              <a:r>
                <a:rPr lang="es-ES" sz="1400" noProof="0" dirty="0"/>
                <a:t>Institución como plataforma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Portafolios</a:t>
              </a:r>
            </a:p>
            <a:p>
              <a:r>
                <a:rPr lang="es-ES" sz="1400" noProof="0" dirty="0"/>
                <a:t>Eficacia, eficiencia</a:t>
              </a:r>
              <a:endParaRPr lang="es-ES" sz="1400" noProof="0" dirty="0">
                <a:latin typeface="Arial" panose="020B0604020202020204" pitchFamily="34" charset="0"/>
              </a:endParaRPr>
            </a:p>
          </p:txBody>
        </p:sp>
        <p:sp>
          <p:nvSpPr>
            <p:cNvPr id="8251" name="Oval 26">
              <a:extLst>
                <a:ext uri="{FF2B5EF4-FFF2-40B4-BE49-F238E27FC236}">
                  <a16:creationId xmlns:a16="http://schemas.microsoft.com/office/drawing/2014/main" id="{F197A712-8AE7-7ED1-3571-3DE3AE61A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570" y="997177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Gobernanza</a:t>
              </a:r>
            </a:p>
          </p:txBody>
        </p:sp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B542F60F-DCF8-0631-8EEB-787DD495F963}"/>
              </a:ext>
            </a:extLst>
          </p:cNvPr>
          <p:cNvSpPr txBox="1"/>
          <p:nvPr/>
        </p:nvSpPr>
        <p:spPr>
          <a:xfrm>
            <a:off x="63352" y="2178931"/>
            <a:ext cx="1700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</a:t>
            </a:r>
            <a:endParaRPr lang="ca-ES" sz="2400" b="1" dirty="0">
              <a:solidFill>
                <a:srgbClr val="0067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2DA132E-19F8-9691-0650-33FC7DBBFFA5}"/>
              </a:ext>
            </a:extLst>
          </p:cNvPr>
          <p:cNvSpPr txBox="1"/>
          <p:nvPr/>
        </p:nvSpPr>
        <p:spPr>
          <a:xfrm>
            <a:off x="63352" y="3897004"/>
            <a:ext cx="1700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Meso</a:t>
            </a:r>
            <a:endParaRPr lang="ca-ES" sz="2400" b="1" dirty="0">
              <a:solidFill>
                <a:srgbClr val="0067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C81C064-CD19-9221-5127-6FB815903A7C}"/>
              </a:ext>
            </a:extLst>
          </p:cNvPr>
          <p:cNvSpPr txBox="1"/>
          <p:nvPr/>
        </p:nvSpPr>
        <p:spPr>
          <a:xfrm>
            <a:off x="63352" y="5614469"/>
            <a:ext cx="1700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</a:t>
            </a:r>
            <a:endParaRPr lang="ca-ES" sz="2400" b="1" dirty="0">
              <a:solidFill>
                <a:srgbClr val="0067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22B1C6-73E9-394B-3710-2A6F089D7529}"/>
              </a:ext>
            </a:extLst>
          </p:cNvPr>
          <p:cNvSpPr txBox="1"/>
          <p:nvPr/>
        </p:nvSpPr>
        <p:spPr>
          <a:xfrm>
            <a:off x="1979712" y="1124744"/>
            <a:ext cx="2931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r">
              <a:defRPr sz="2400" b="1">
                <a:solidFill>
                  <a:srgbClr val="00676C"/>
                </a:solidFill>
                <a:cs typeface="Arial" panose="020B0604020202020204" pitchFamily="34" charset="0"/>
              </a:defRPr>
            </a:lvl1pPr>
          </a:lstStyle>
          <a:p>
            <a:pPr algn="ctr"/>
            <a:r>
              <a:rPr lang="es-ES" dirty="0"/>
              <a:t>Personas</a:t>
            </a:r>
            <a:endParaRPr lang="ca-ES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7644365-7A2B-AA93-EC91-07BBF172F0E3}"/>
              </a:ext>
            </a:extLst>
          </p:cNvPr>
          <p:cNvSpPr txBox="1"/>
          <p:nvPr/>
        </p:nvSpPr>
        <p:spPr>
          <a:xfrm>
            <a:off x="5097088" y="1132402"/>
            <a:ext cx="2931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 sz="2400" b="1">
                <a:solidFill>
                  <a:srgbClr val="00676C"/>
                </a:solidFill>
                <a:cs typeface="Arial" panose="020B0604020202020204" pitchFamily="34" charset="0"/>
              </a:defRPr>
            </a:lvl1pPr>
          </a:lstStyle>
          <a:p>
            <a:r>
              <a:rPr lang="es-ES" dirty="0"/>
              <a:t>Tareas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125640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4B6601EA-CFFB-2FD9-6D14-574C00F09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06482BB-DA00-E2FD-8397-273438C41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itchFamily="34" charset="0"/>
                <a:ea typeface="+mj-ea"/>
                <a:cs typeface="Arial" pitchFamily="34" charset="0"/>
              </a:rPr>
              <a:t>Gobernanza</a:t>
            </a:r>
            <a:endParaRPr lang="es-ES" sz="2800" b="1" noProof="0" dirty="0">
              <a:solidFill>
                <a:srgbClr val="00676C"/>
              </a:solidFill>
              <a:latin typeface="Arial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AB5915BF-2BE2-631B-D6DB-29D39640BF00}"/>
              </a:ext>
            </a:extLst>
          </p:cNvPr>
          <p:cNvSpPr txBox="1">
            <a:spLocks/>
          </p:cNvSpPr>
          <p:nvPr/>
        </p:nvSpPr>
        <p:spPr bwMode="auto">
          <a:xfrm>
            <a:off x="339964" y="1261479"/>
            <a:ext cx="8464072" cy="5263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Construir internamente la tarea </a:t>
            </a:r>
            <a:b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el espacio de "pensar"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Diferenciar </a:t>
            </a:r>
            <a:r>
              <a:rPr lang="es-ES" sz="2600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</a:t>
            </a: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operativa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para el </a:t>
            </a:r>
            <a:r>
              <a:rPr lang="es-ES" sz="2600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</a:t>
            </a: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Unidad de gestión del cambio: Todo el mundo reflexiona, planifica e impulsa el cambio, pero alguien es </a:t>
            </a:r>
            <a:r>
              <a:rPr lang="es-ES" sz="2600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para el cambio: espacios, presupuesto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 para el cambio: planificación, calendario, fases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umbrales clave para conseguir puntos de inflexión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s-ES" sz="2600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3DC5801A-7F4D-B2F4-6B96-794B6BEEF65E}"/>
              </a:ext>
            </a:extLst>
          </p:cNvPr>
          <p:cNvGrpSpPr/>
          <p:nvPr/>
        </p:nvGrpSpPr>
        <p:grpSpPr>
          <a:xfrm>
            <a:off x="6012160" y="192649"/>
            <a:ext cx="2931295" cy="1493502"/>
            <a:chOff x="3743570" y="997177"/>
            <a:chExt cx="1606107" cy="1017810"/>
          </a:xfrm>
        </p:grpSpPr>
        <p:sp>
          <p:nvSpPr>
            <p:cNvPr id="4" name="Oval 12">
              <a:extLst>
                <a:ext uri="{FF2B5EF4-FFF2-40B4-BE49-F238E27FC236}">
                  <a16:creationId xmlns:a16="http://schemas.microsoft.com/office/drawing/2014/main" id="{A6D09BA0-8994-5991-D2F1-19AA3CC9A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570" y="1181622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400" noProof="0" dirty="0">
                  <a:latin typeface="Arial" panose="020B0604020202020204" pitchFamily="34" charset="0"/>
                </a:rPr>
                <a:t>Dinámica, mañana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Horizontal, </a:t>
              </a:r>
              <a:r>
                <a:rPr lang="es-ES" sz="1400" noProof="0" dirty="0" err="1">
                  <a:latin typeface="Arial" panose="020B0604020202020204" pitchFamily="34" charset="0"/>
                </a:rPr>
                <a:t>co-gestión</a:t>
              </a:r>
              <a:endParaRPr lang="es-ES" sz="1400" noProof="0" dirty="0">
                <a:latin typeface="Arial" panose="020B0604020202020204" pitchFamily="34" charset="0"/>
              </a:endParaRPr>
            </a:p>
            <a:p>
              <a:r>
                <a:rPr lang="es-ES" sz="1400" noProof="0" dirty="0"/>
                <a:t>Institución como plataforma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Portafolios</a:t>
              </a:r>
            </a:p>
            <a:p>
              <a:r>
                <a:rPr lang="es-ES" sz="1400" noProof="0" dirty="0"/>
                <a:t>Eficacia, eficiencia</a:t>
              </a:r>
              <a:endParaRPr lang="es-ES" sz="1400" noProof="0" dirty="0">
                <a:latin typeface="Arial" panose="020B0604020202020204" pitchFamily="34" charset="0"/>
              </a:endParaRPr>
            </a:p>
          </p:txBody>
        </p:sp>
        <p:sp>
          <p:nvSpPr>
            <p:cNvPr id="5" name="Oval 26">
              <a:extLst>
                <a:ext uri="{FF2B5EF4-FFF2-40B4-BE49-F238E27FC236}">
                  <a16:creationId xmlns:a16="http://schemas.microsoft.com/office/drawing/2014/main" id="{261E158D-4105-6144-8843-DAACD0E44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570" y="997177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Gobernanza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4859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13080E64-C471-706C-E538-825C9B943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ubtítulo 2">
            <a:extLst>
              <a:ext uri="{FF2B5EF4-FFF2-40B4-BE49-F238E27FC236}">
                <a16:creationId xmlns:a16="http://schemas.microsoft.com/office/drawing/2014/main" id="{710B9C23-C4F4-5070-E7B7-77A7CF29FF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676C"/>
                </a:solidFill>
              </a:rPr>
              <a:t>Construir red</a:t>
            </a:r>
            <a:r>
              <a:rPr lang="es-ES" sz="2400" noProof="0" dirty="0">
                <a:solidFill>
                  <a:srgbClr val="000000"/>
                </a:solidFill>
              </a:rPr>
              <a:t>, determinando los </a:t>
            </a:r>
            <a:br>
              <a:rPr lang="es-ES" sz="2400" noProof="0" dirty="0">
                <a:solidFill>
                  <a:srgbClr val="000000"/>
                </a:solidFill>
              </a:rPr>
            </a:br>
            <a:r>
              <a:rPr lang="es-ES" sz="2400" noProof="0" dirty="0">
                <a:solidFill>
                  <a:srgbClr val="000000"/>
                </a:solidFill>
              </a:rPr>
              <a:t>códigos, los canales, los protocolos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Aportar recursos, equidad, neutralidad, garantías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Diseño centralizado, ejecución distribuida</a:t>
            </a:r>
          </a:p>
          <a:p>
            <a:pPr marL="342900" lvl="1" indent="-342900">
              <a:buClr>
                <a:schemeClr val="tx1"/>
              </a:buClr>
              <a:defRPr/>
            </a:pPr>
            <a:endParaRPr lang="es-ES" sz="2400" noProof="0" dirty="0">
              <a:solidFill>
                <a:srgbClr val="000000"/>
              </a:solidFill>
            </a:endParaRP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Dar </a:t>
            </a:r>
            <a:r>
              <a:rPr lang="es-ES" sz="2400" noProof="0" dirty="0">
                <a:solidFill>
                  <a:srgbClr val="00676C"/>
                </a:solidFill>
              </a:rPr>
              <a:t>contexto</a:t>
            </a:r>
            <a:r>
              <a:rPr lang="es-ES" sz="2400" noProof="0" dirty="0">
                <a:solidFill>
                  <a:srgbClr val="000000"/>
                </a:solidFill>
              </a:rPr>
              <a:t>, crear infraestructura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Infraestructuras abiertas: datos, información, tecnología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Conocimiento abierto: metodología, procesos, protocolos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Herramientas de coordinación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Herramientas de seguimiento y evaluación</a:t>
            </a:r>
          </a:p>
          <a:p>
            <a:pPr marL="0" lvl="1" indent="0">
              <a:buClr>
                <a:schemeClr val="tx1"/>
              </a:buClr>
              <a:buNone/>
              <a:defRPr/>
            </a:pPr>
            <a:endParaRPr lang="es-ES" sz="2400" noProof="0" dirty="0">
              <a:solidFill>
                <a:srgbClr val="000000"/>
              </a:solidFill>
            </a:endParaRPr>
          </a:p>
          <a:p>
            <a:pPr marL="342900" lvl="1" indent="-342900">
              <a:buClr>
                <a:schemeClr val="tx1"/>
              </a:buClr>
              <a:defRPr/>
            </a:pPr>
            <a:endParaRPr lang="es-ES" sz="2400" noProof="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es-ES" sz="2000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89EBD76-D7AC-BDFB-6C66-E16A58C362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C1BED308-DBD0-E1C7-AC85-25BF8B6CE009}"/>
              </a:ext>
            </a:extLst>
          </p:cNvPr>
          <p:cNvGrpSpPr/>
          <p:nvPr/>
        </p:nvGrpSpPr>
        <p:grpSpPr>
          <a:xfrm>
            <a:off x="5961880" y="190901"/>
            <a:ext cx="2931295" cy="1493502"/>
            <a:chOff x="1792754" y="2161213"/>
            <a:chExt cx="1606107" cy="1017810"/>
          </a:xfrm>
        </p:grpSpPr>
        <p:sp>
          <p:nvSpPr>
            <p:cNvPr id="6" name="Oval 12">
              <a:extLst>
                <a:ext uri="{FF2B5EF4-FFF2-40B4-BE49-F238E27FC236}">
                  <a16:creationId xmlns:a16="http://schemas.microsoft.com/office/drawing/2014/main" id="{79329953-9763-CEC5-400F-35E6F6BD3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2345658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400" noProof="0" dirty="0"/>
                <a:t>Red</a:t>
              </a:r>
              <a:r>
                <a:rPr lang="es-ES" sz="1400" noProof="0" dirty="0">
                  <a:latin typeface="Arial" panose="020B0604020202020204" pitchFamily="34" charset="0"/>
                </a:rPr>
                <a:t>, conectado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Inteligencia colectiva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Instancia, colaboración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Ciudadanos/clientes, respuesta</a:t>
              </a:r>
              <a:endParaRPr lang="es-ES" sz="1400" i="1" noProof="0" dirty="0">
                <a:latin typeface="Arial" panose="020B0604020202020204" pitchFamily="34" charset="0"/>
              </a:endParaRPr>
            </a:p>
          </p:txBody>
        </p:sp>
        <p:sp>
          <p:nvSpPr>
            <p:cNvPr id="7" name="Oval 26">
              <a:extLst>
                <a:ext uri="{FF2B5EF4-FFF2-40B4-BE49-F238E27FC236}">
                  <a16:creationId xmlns:a16="http://schemas.microsoft.com/office/drawing/2014/main" id="{2A14524C-4A73-17E7-AFA2-66609955C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2161213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organización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313376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DD49A3F9-D9F4-9148-A97E-EBFE53756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0B3BDDE-60CB-BB40-76E4-BF58D370E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itchFamily="34" charset="0"/>
                <a:ea typeface="+mj-ea"/>
                <a:cs typeface="Arial" pitchFamily="34" charset="0"/>
              </a:rPr>
              <a:t>Calidad </a:t>
            </a:r>
            <a:r>
              <a:rPr lang="es-ES" dirty="0">
                <a:ea typeface="+mj-ea"/>
              </a:rPr>
              <a:t>en la decisión</a:t>
            </a:r>
            <a:endParaRPr lang="es-ES" sz="2800" b="1" noProof="0" dirty="0">
              <a:solidFill>
                <a:srgbClr val="00676C"/>
              </a:solidFill>
              <a:latin typeface="Arial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9AE61708-86DE-35C6-B7C7-54C445F28C7A}"/>
              </a:ext>
            </a:extLst>
          </p:cNvPr>
          <p:cNvSpPr txBox="1">
            <a:spLocks/>
          </p:cNvSpPr>
          <p:nvPr/>
        </p:nvSpPr>
        <p:spPr bwMode="auto">
          <a:xfrm>
            <a:off x="339964" y="1261479"/>
            <a:ext cx="8464072" cy="5263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deliberación como espacio </a:t>
            </a:r>
            <a:b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creación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ágoras, dar voz, facilitar la </a:t>
            </a:r>
            <a:r>
              <a:rPr lang="es-ES" sz="2600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interacción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 legitimidad a todos los espacios, ordenar la conversación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Crear </a:t>
            </a:r>
            <a:r>
              <a:rPr lang="es-ES" sz="2600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comunidad</a:t>
            </a: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facilitar, dinamizar, articular, vertebrar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Co-diseñar</a:t>
            </a: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prototipar, pilotar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s-ES" sz="2600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E8936CDC-54B4-A232-8E1B-83A133F072E4}"/>
              </a:ext>
            </a:extLst>
          </p:cNvPr>
          <p:cNvGrpSpPr/>
          <p:nvPr/>
        </p:nvGrpSpPr>
        <p:grpSpPr>
          <a:xfrm>
            <a:off x="5961880" y="188913"/>
            <a:ext cx="2931295" cy="1487376"/>
            <a:chOff x="1792754" y="4507243"/>
            <a:chExt cx="1606107" cy="1013635"/>
          </a:xfrm>
        </p:grpSpPr>
        <p:sp>
          <p:nvSpPr>
            <p:cNvPr id="4" name="Oval 12">
              <a:extLst>
                <a:ext uri="{FF2B5EF4-FFF2-40B4-BE49-F238E27FC236}">
                  <a16:creationId xmlns:a16="http://schemas.microsoft.com/office/drawing/2014/main" id="{57FCF506-FD55-F1BC-1687-147A110C3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4687513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400" noProof="0" dirty="0">
                  <a:latin typeface="Arial" panose="020B0604020202020204" pitchFamily="34" charset="0"/>
                </a:rPr>
                <a:t>Misión, buen gobierno</a:t>
              </a:r>
            </a:p>
            <a:p>
              <a:r>
                <a:rPr lang="es-ES" sz="1400" noProof="0" dirty="0"/>
                <a:t>Gobernanza comunitaria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Diseño democrático</a:t>
              </a:r>
            </a:p>
            <a:p>
              <a:r>
                <a:rPr lang="es-ES" sz="1400" noProof="0" dirty="0"/>
                <a:t>Interseccionalidad</a:t>
              </a:r>
              <a:endParaRPr lang="es-ES" sz="1400" i="1" noProof="0" dirty="0">
                <a:latin typeface="Arial" panose="020B0604020202020204" pitchFamily="34" charset="0"/>
              </a:endParaRPr>
            </a:p>
          </p:txBody>
        </p:sp>
        <p:sp>
          <p:nvSpPr>
            <p:cNvPr id="5" name="Oval 26">
              <a:extLst>
                <a:ext uri="{FF2B5EF4-FFF2-40B4-BE49-F238E27FC236}">
                  <a16:creationId xmlns:a16="http://schemas.microsoft.com/office/drawing/2014/main" id="{AD9E2476-4B0C-4513-7F08-79A3421A7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4507243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calidad en la decisión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4705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489C8A3A-D092-511A-64A3-52B9B0BE6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3185A76-EAE7-B965-C5F4-76E1430AF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itchFamily="34" charset="0"/>
                <a:ea typeface="+mj-ea"/>
                <a:cs typeface="Arial" pitchFamily="34" charset="0"/>
              </a:rPr>
              <a:t>Calidad en la gestión</a:t>
            </a:r>
            <a:endParaRPr lang="es-ES" sz="2800" b="1" noProof="0" dirty="0">
              <a:solidFill>
                <a:srgbClr val="00676C"/>
              </a:solidFill>
              <a:latin typeface="Arial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3A702CC5-C614-2702-2B96-B5BA100BDC8E}"/>
              </a:ext>
            </a:extLst>
          </p:cNvPr>
          <p:cNvSpPr txBox="1">
            <a:spLocks/>
          </p:cNvSpPr>
          <p:nvPr/>
        </p:nvSpPr>
        <p:spPr bwMode="auto">
          <a:xfrm>
            <a:off x="339964" y="1261479"/>
            <a:ext cx="8464072" cy="5263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información como </a:t>
            </a:r>
            <a:b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600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infraestructura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Aportar datos, información, conocimiento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</a:t>
            </a:r>
            <a:r>
              <a:rPr lang="es-ES" sz="2600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actores</a:t>
            </a: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sus relaciones, mapear los sistemas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Avanzar escenarios posibles y hacerlos probables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Diferenciar resultados, efectos e impactos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de efectos e impactos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Fomentar diagnosis de consenso vía nombrado y enmarcado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 orientados a misiones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 y actuación por portafolios</a:t>
            </a:r>
          </a:p>
          <a:p>
            <a:pPr marL="342900" lvl="1" indent="-342900" algn="l">
              <a:buFont typeface="Wingdings" panose="05000000000000000000" pitchFamily="2" charset="2"/>
              <a:buChar char="§"/>
            </a:pPr>
            <a:endParaRPr lang="es-ES" sz="2600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68AA1E84-9F24-5B40-2F87-C40FE707984E}"/>
              </a:ext>
            </a:extLst>
          </p:cNvPr>
          <p:cNvGrpSpPr/>
          <p:nvPr/>
        </p:nvGrpSpPr>
        <p:grpSpPr>
          <a:xfrm>
            <a:off x="5961880" y="196093"/>
            <a:ext cx="2931295" cy="1487376"/>
            <a:chOff x="1792754" y="3336316"/>
            <a:chExt cx="1606107" cy="1013635"/>
          </a:xfrm>
        </p:grpSpPr>
        <p:sp>
          <p:nvSpPr>
            <p:cNvPr id="4" name="Oval 12">
              <a:extLst>
                <a:ext uri="{FF2B5EF4-FFF2-40B4-BE49-F238E27FC236}">
                  <a16:creationId xmlns:a16="http://schemas.microsoft.com/office/drawing/2014/main" id="{97516455-9F6B-506F-DA09-E26F1A005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3516586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36000" rIns="36000" anchor="ctr"/>
            <a:lstStyle/>
            <a:p>
              <a:r>
                <a:rPr lang="es-ES" sz="1400" noProof="0" dirty="0">
                  <a:latin typeface="Arial" panose="020B0604020202020204" pitchFamily="34" charset="0"/>
                </a:rPr>
                <a:t>Concurrencia, actores</a:t>
              </a:r>
            </a:p>
            <a:p>
              <a:r>
                <a:rPr lang="es-ES" sz="1400" noProof="0" dirty="0"/>
                <a:t>Sistemas, retos, sentido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Escenarios, Teoría del Cambio</a:t>
              </a:r>
            </a:p>
            <a:p>
              <a:r>
                <a:rPr lang="es-ES" sz="1400" noProof="0" dirty="0"/>
                <a:t>Investigación, innovación </a:t>
              </a:r>
              <a:r>
                <a:rPr lang="es-ES" sz="1400" noProof="0" dirty="0">
                  <a:latin typeface="Arial" panose="020B0604020202020204" pitchFamily="34" charset="0"/>
                </a:rPr>
                <a:t>Objetivos, proyectos, impacto</a:t>
              </a:r>
            </a:p>
          </p:txBody>
        </p:sp>
        <p:sp>
          <p:nvSpPr>
            <p:cNvPr id="5" name="Oval 26">
              <a:extLst>
                <a:ext uri="{FF2B5EF4-FFF2-40B4-BE49-F238E27FC236}">
                  <a16:creationId xmlns:a16="http://schemas.microsoft.com/office/drawing/2014/main" id="{97509A59-5374-CF1E-3524-1625BF800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3336316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calidad en </a:t>
              </a:r>
              <a:r>
                <a:rPr lang="es-ES" sz="1400" b="1" cap="all" noProof="0" dirty="0">
                  <a:solidFill>
                    <a:schemeClr val="bg1"/>
                  </a:solidFill>
                </a:rPr>
                <a:t>LA </a:t>
              </a:r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gestión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868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1233CE1-E9D1-8DD3-877B-82D03025A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89DA5A9-34C5-77B3-FE25-1A71D0DEF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itchFamily="34" charset="0"/>
                <a:ea typeface="+mj-ea"/>
                <a:cs typeface="Arial" pitchFamily="34" charset="0"/>
              </a:rPr>
              <a:t>Acerca de… </a:t>
            </a:r>
            <a:endParaRPr lang="es-ES" sz="2800" b="1" noProof="0" dirty="0">
              <a:solidFill>
                <a:srgbClr val="00676C"/>
              </a:solidFill>
              <a:latin typeface="Arial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79F1F4B3-822A-612E-734A-D3A4719DF154}"/>
              </a:ext>
            </a:extLst>
          </p:cNvPr>
          <p:cNvSpPr txBox="1">
            <a:spLocks/>
          </p:cNvSpPr>
          <p:nvPr/>
        </p:nvSpPr>
        <p:spPr bwMode="auto">
          <a:xfrm>
            <a:off x="2915816" y="1261479"/>
            <a:ext cx="6120234" cy="5263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Profesor. Estudios de Derecho y Ciencia Política, UOC (2024-  )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Director. Escuela de Administración Pública de Cataluña (2021-2024)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general de Participación ciudadana y procesos electorales, Generalitat de Catalunya</a:t>
            </a:r>
            <a:b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(2018-2022)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de Innovación Abierta. </a:t>
            </a:r>
            <a:r>
              <a:rPr lang="es-ES" sz="20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Fundació</a:t>
            </a: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Jaume Bofill (2013-2018)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Profesor. Estudios de Derecho y Ciencia Política, UOC (2005-2018)</a:t>
            </a:r>
          </a:p>
          <a:p>
            <a:pPr marL="342900" indent="-342900" algn="l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de Cooperación al Desarrollo, UOC</a:t>
            </a:r>
            <a:b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(2001-2005)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s-ES" sz="2000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 descr="Un hombre en traje posando para fotografia&#10;&#10;Descripción generada automáticamente">
            <a:extLst>
              <a:ext uri="{FF2B5EF4-FFF2-40B4-BE49-F238E27FC236}">
                <a16:creationId xmlns:a16="http://schemas.microsoft.com/office/drawing/2014/main" id="{76F0AE36-DB5A-1970-C8A6-9BDDB52BA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1270575"/>
            <a:ext cx="2483559" cy="3166537"/>
          </a:xfrm>
          <a:prstGeom prst="rect">
            <a:avLst/>
          </a:prstGeom>
        </p:spPr>
      </p:pic>
      <p:sp>
        <p:nvSpPr>
          <p:cNvPr id="4" name="Google Shape;156;p53">
            <a:extLst>
              <a:ext uri="{FF2B5EF4-FFF2-40B4-BE49-F238E27FC236}">
                <a16:creationId xmlns:a16="http://schemas.microsoft.com/office/drawing/2014/main" id="{63AE7FDC-D639-0CB7-DF41-9C0E98680138}"/>
              </a:ext>
            </a:extLst>
          </p:cNvPr>
          <p:cNvSpPr/>
          <p:nvPr/>
        </p:nvSpPr>
        <p:spPr>
          <a:xfrm>
            <a:off x="251520" y="4587656"/>
            <a:ext cx="2555889" cy="141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b="1" i="0" u="none" strike="noStrike" cap="none" dirty="0">
                <a:solidFill>
                  <a:srgbClr val="000000"/>
                </a:solidFill>
                <a:ea typeface="Roboto"/>
                <a:cs typeface="Arial" panose="020B0604020202020204" pitchFamily="34" charset="0"/>
                <a:sym typeface="Roboto"/>
              </a:rPr>
              <a:t>Ismael Peña-López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dirty="0">
              <a:cs typeface="Arial" panose="020B060402020202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400" b="1" i="0" u="none" strike="noStrike" cap="none" dirty="0">
                <a:solidFill>
                  <a:srgbClr val="000000"/>
                </a:solidFill>
                <a:ea typeface="Roboto"/>
                <a:cs typeface="Arial" panose="020B0604020202020204" pitchFamily="34" charset="0"/>
                <a:sym typeface="Roboto"/>
              </a:rPr>
              <a:t>@ictlogist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400" b="1" dirty="0">
                <a:ea typeface="Roboto"/>
                <a:cs typeface="Arial" panose="020B0604020202020204" pitchFamily="34" charset="0"/>
                <a:sym typeface="Roboto"/>
              </a:rPr>
              <a:t>http://ictlogy.net</a:t>
            </a:r>
            <a:endParaRPr sz="600" b="1" i="0" u="none" strike="noStrike" cap="none" dirty="0">
              <a:solidFill>
                <a:srgbClr val="000000"/>
              </a:solidFill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3110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D314293C-1824-36A6-459A-0E737A2EB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563B24A-8E6D-F610-4341-A01C589D6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itchFamily="34" charset="0"/>
                <a:ea typeface="+mj-ea"/>
                <a:cs typeface="Arial" pitchFamily="34" charset="0"/>
              </a:rPr>
              <a:t>Procesos</a:t>
            </a:r>
            <a:endParaRPr lang="es-ES" sz="2800" b="1" noProof="0" dirty="0">
              <a:solidFill>
                <a:srgbClr val="00676C"/>
              </a:solidFill>
              <a:latin typeface="Arial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238CD914-1D6E-D062-3EE9-7ED3A6ACBB7D}"/>
              </a:ext>
            </a:extLst>
          </p:cNvPr>
          <p:cNvSpPr txBox="1">
            <a:spLocks/>
          </p:cNvSpPr>
          <p:nvPr/>
        </p:nvSpPr>
        <p:spPr bwMode="auto">
          <a:xfrm>
            <a:off x="284641" y="1265773"/>
            <a:ext cx="8464072" cy="5263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Infraestructuras de </a:t>
            </a:r>
            <a:r>
              <a:rPr lang="es-ES" sz="2600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colaboración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Basadas en datos, proyectos, objetivos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diseñar sistemas a proveer plataformas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Reconocer los recursos desaprovechados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s-ES" sz="26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Co-diseñar</a:t>
            </a:r>
            <a:r>
              <a:rPr lang="es-ES" sz="26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prototipar, pilotar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s-ES" sz="2600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66B34160-FFDF-B016-B986-53189A52B630}"/>
              </a:ext>
            </a:extLst>
          </p:cNvPr>
          <p:cNvGrpSpPr/>
          <p:nvPr/>
        </p:nvGrpSpPr>
        <p:grpSpPr>
          <a:xfrm>
            <a:off x="5940843" y="188916"/>
            <a:ext cx="2931295" cy="1487370"/>
            <a:chOff x="1792754" y="5685067"/>
            <a:chExt cx="1606107" cy="1013631"/>
          </a:xfrm>
        </p:grpSpPr>
        <p:sp>
          <p:nvSpPr>
            <p:cNvPr id="4" name="Oval 12">
              <a:extLst>
                <a:ext uri="{FF2B5EF4-FFF2-40B4-BE49-F238E27FC236}">
                  <a16:creationId xmlns:a16="http://schemas.microsoft.com/office/drawing/2014/main" id="{7CA10991-E8CC-57CB-82B7-26224931A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5865333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72000" rIns="72000" anchor="ctr"/>
            <a:lstStyle/>
            <a:p>
              <a:r>
                <a:rPr lang="es-ES" sz="1400" noProof="0" dirty="0">
                  <a:latin typeface="Arial" panose="020B0604020202020204" pitchFamily="34" charset="0"/>
                </a:rPr>
                <a:t>Tecnología, digitalización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Dato, interoperabilidad, abierto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Laboratorios, experimentación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Ingeniería de pro</a:t>
              </a:r>
              <a:r>
                <a:rPr lang="es-ES" sz="1400" noProof="0" dirty="0"/>
                <a:t>cesos</a:t>
              </a:r>
              <a:endParaRPr lang="es-ES" sz="1400" noProof="0" dirty="0">
                <a:latin typeface="Arial" panose="020B0604020202020204" pitchFamily="34" charset="0"/>
              </a:endParaRPr>
            </a:p>
          </p:txBody>
        </p:sp>
        <p:sp>
          <p:nvSpPr>
            <p:cNvPr id="5" name="Oval 26">
              <a:extLst>
                <a:ext uri="{FF2B5EF4-FFF2-40B4-BE49-F238E27FC236}">
                  <a16:creationId xmlns:a16="http://schemas.microsoft.com/office/drawing/2014/main" id="{BE68EA13-37B7-0965-4D05-1C6A6F9C9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5685067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PROCESOS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6508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ubtítulo 2">
            <a:extLst>
              <a:ext uri="{FF2B5EF4-FFF2-40B4-BE49-F238E27FC236}">
                <a16:creationId xmlns:a16="http://schemas.microsoft.com/office/drawing/2014/main" id="{7AB64DD9-428A-4375-993C-2BB8138A2F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Convertir el conocimiento presente 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en patrimonio histórico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Apoyar identidades </a:t>
            </a:r>
            <a:r>
              <a:rPr lang="es-ES" sz="2400" noProof="0" dirty="0">
                <a:solidFill>
                  <a:srgbClr val="00676C"/>
                </a:solidFill>
              </a:rPr>
              <a:t>participativas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es-ES" sz="2400" noProof="0" dirty="0">
                <a:solidFill>
                  <a:srgbClr val="000000"/>
                </a:solidFill>
              </a:rPr>
              <a:t>Granularidad y capilaridad: ecosistema multinivel que tenga herramientas que actúen desde la atención primaria hasta los más altos niveles de especialización.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es-ES" sz="2000" noProof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74941080-BE40-4D6B-95D9-91136C62B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Talento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C4D56872-4198-F717-A6CA-B1751186018F}"/>
              </a:ext>
            </a:extLst>
          </p:cNvPr>
          <p:cNvGrpSpPr/>
          <p:nvPr/>
        </p:nvGrpSpPr>
        <p:grpSpPr>
          <a:xfrm>
            <a:off x="5942489" y="188913"/>
            <a:ext cx="2931295" cy="1487376"/>
            <a:chOff x="1792754" y="994460"/>
            <a:chExt cx="1606107" cy="1013635"/>
          </a:xfrm>
        </p:grpSpPr>
        <p:sp>
          <p:nvSpPr>
            <p:cNvPr id="7" name="Oval 12">
              <a:extLst>
                <a:ext uri="{FF2B5EF4-FFF2-40B4-BE49-F238E27FC236}">
                  <a16:creationId xmlns:a16="http://schemas.microsoft.com/office/drawing/2014/main" id="{5F014318-F4E2-1C76-E5A0-409EE3C57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1174730"/>
              <a:ext cx="1606107" cy="833365"/>
            </a:xfrm>
            <a:prstGeom prst="rect">
              <a:avLst/>
            </a:prstGeom>
            <a:solidFill>
              <a:schemeClr val="bg1"/>
            </a:solidFill>
            <a:ln w="0">
              <a:solidFill>
                <a:srgbClr val="7F7F7F"/>
              </a:solidFill>
              <a:miter lim="800000"/>
              <a:headEnd/>
              <a:tailEnd/>
            </a:ln>
          </p:spPr>
          <p:txBody>
            <a:bodyPr lIns="72000" rIns="72000" anchor="ctr"/>
            <a:lstStyle/>
            <a:p>
              <a:endParaRPr lang="es-ES" sz="1400" noProof="0" dirty="0">
                <a:latin typeface="Arial" panose="020B0604020202020204" pitchFamily="34" charset="0"/>
              </a:endParaRP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Planificación, gestión integral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Competencias, funciones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Desarrollo, dirección</a:t>
              </a:r>
            </a:p>
            <a:p>
              <a:r>
                <a:rPr lang="es-ES" sz="1400" noProof="0" dirty="0"/>
                <a:t>I</a:t>
              </a:r>
              <a:r>
                <a:rPr lang="es-ES" sz="1400" noProof="0" dirty="0">
                  <a:latin typeface="Arial" panose="020B0604020202020204" pitchFamily="34" charset="0"/>
                </a:rPr>
                <a:t>ncentivos, evaluación</a:t>
              </a:r>
            </a:p>
            <a:p>
              <a:r>
                <a:rPr lang="es-ES" sz="1400" noProof="0" dirty="0">
                  <a:latin typeface="Arial" panose="020B0604020202020204" pitchFamily="34" charset="0"/>
                </a:rPr>
                <a:t>Ámbito informal, </a:t>
              </a:r>
              <a:r>
                <a:rPr lang="es-ES" sz="1400" i="1" noProof="0" dirty="0" err="1">
                  <a:latin typeface="Arial" panose="020B0604020202020204" pitchFamily="34" charset="0"/>
                </a:rPr>
                <a:t>on</a:t>
              </a:r>
              <a:r>
                <a:rPr lang="es-ES" sz="1400" i="1" noProof="0" dirty="0">
                  <a:latin typeface="Arial" panose="020B0604020202020204" pitchFamily="34" charset="0"/>
                </a:rPr>
                <a:t> time</a:t>
              </a:r>
              <a:endParaRPr lang="es-ES" sz="1400" noProof="0" dirty="0">
                <a:latin typeface="Arial" panose="020B0604020202020204" pitchFamily="34" charset="0"/>
              </a:endParaRPr>
            </a:p>
            <a:p>
              <a:endParaRPr lang="es-ES" sz="1400" noProof="0" dirty="0">
                <a:latin typeface="Arial" panose="020B0604020202020204" pitchFamily="34" charset="0"/>
              </a:endParaRPr>
            </a:p>
          </p:txBody>
        </p:sp>
        <p:sp>
          <p:nvSpPr>
            <p:cNvPr id="8" name="Oval 26">
              <a:extLst>
                <a:ext uri="{FF2B5EF4-FFF2-40B4-BE49-F238E27FC236}">
                  <a16:creationId xmlns:a16="http://schemas.microsoft.com/office/drawing/2014/main" id="{BEF7009A-74DE-E1B1-C082-13DE7E042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754" y="994460"/>
              <a:ext cx="1606107" cy="1774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400" b="1" cap="all" noProof="0" dirty="0">
                  <a:solidFill>
                    <a:schemeClr val="bg1"/>
                  </a:solidFill>
                  <a:latin typeface="Arial" panose="020B0604020202020204" pitchFamily="34" charset="0"/>
                </a:rPr>
                <a:t>Talento</a:t>
              </a:r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40128-5BC6-2991-1C48-4BE94E3E9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CC23542-BD7B-D611-3AB0-1582DD59186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es-ES" noProof="0" smtClean="0">
                <a:latin typeface="Arial" panose="020B0604020202020204" pitchFamily="34" charset="0"/>
              </a:rPr>
              <a:pPr/>
              <a:t>22</a:t>
            </a:fld>
            <a:endParaRPr lang="es-ES" noProof="0" dirty="0">
              <a:latin typeface="Arial" panose="020B0604020202020204" pitchFamily="34" charset="0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5ADAF510-E57D-61A6-77E8-1E9A3E598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49" y="1268413"/>
            <a:ext cx="8424863" cy="3588771"/>
          </a:xfrm>
        </p:spPr>
        <p:txBody>
          <a:bodyPr/>
          <a:lstStyle/>
          <a:p>
            <a:r>
              <a:rPr lang="es-ES" noProof="0" dirty="0"/>
              <a:t>Modelo de </a:t>
            </a:r>
            <a:br>
              <a:rPr lang="es-ES" noProof="0" dirty="0"/>
            </a:br>
            <a:r>
              <a:rPr lang="es-ES" noProof="0" dirty="0"/>
              <a:t>Aprendizaje y Desarrollo</a:t>
            </a:r>
            <a:br>
              <a:rPr lang="es-ES" noProof="0" dirty="0"/>
            </a:br>
            <a:r>
              <a:rPr lang="es-ES" noProof="0" dirty="0"/>
              <a:t>de la EAPC</a:t>
            </a:r>
          </a:p>
        </p:txBody>
      </p:sp>
    </p:spTree>
    <p:extLst>
      <p:ext uri="{BB962C8B-B14F-4D97-AF65-F5344CB8AC3E}">
        <p14:creationId xmlns:p14="http://schemas.microsoft.com/office/powerpoint/2010/main" val="1962007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540718F6-387D-66BE-8804-64CA61DE0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003A066-1452-63AB-F342-B7D71EE0D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2800" b="1" dirty="0">
                <a:solidFill>
                  <a:srgbClr val="00676C"/>
                </a:solidFill>
                <a:latin typeface="Arial" pitchFamily="34" charset="0"/>
                <a:ea typeface="+mj-ea"/>
                <a:cs typeface="Arial" pitchFamily="34" charset="0"/>
              </a:rPr>
              <a:t>Modelo de Aprendizaje y Desarrollo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8" name="Google Shape;168;g1bf018ac712_0_575">
            <a:extLst>
              <a:ext uri="{FF2B5EF4-FFF2-40B4-BE49-F238E27FC236}">
                <a16:creationId xmlns:a16="http://schemas.microsoft.com/office/drawing/2014/main" id="{2EE77BBA-B1D9-9273-0075-7B559DAEAAD4}"/>
              </a:ext>
            </a:extLst>
          </p:cNvPr>
          <p:cNvSpPr/>
          <p:nvPr/>
        </p:nvSpPr>
        <p:spPr>
          <a:xfrm>
            <a:off x="2414942" y="32779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algn="ctr"/>
            <a:r>
              <a:rPr lang="es-ES" sz="900" b="1" dirty="0">
                <a:latin typeface="Arial" panose="020B0604020202020204" pitchFamily="34" charset="0"/>
              </a:rPr>
              <a:t>NIVEL 1 - ADQUISICIÓN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Aprendizaje autónomo y conocimiento abierto</a:t>
            </a:r>
          </a:p>
        </p:txBody>
      </p:sp>
      <p:sp>
        <p:nvSpPr>
          <p:cNvPr id="39" name="Google Shape;169;g1bf018ac712_0_575">
            <a:extLst>
              <a:ext uri="{FF2B5EF4-FFF2-40B4-BE49-F238E27FC236}">
                <a16:creationId xmlns:a16="http://schemas.microsoft.com/office/drawing/2014/main" id="{40C5E544-BC5C-D3E7-E776-4C0237A97F34}"/>
              </a:ext>
            </a:extLst>
          </p:cNvPr>
          <p:cNvSpPr/>
          <p:nvPr/>
        </p:nvSpPr>
        <p:spPr>
          <a:xfrm>
            <a:off x="4489117" y="32715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algn="ctr"/>
            <a:r>
              <a:rPr lang="es-ES" sz="900" b="1" dirty="0">
                <a:latin typeface="Arial" panose="020B0604020202020204" pitchFamily="34" charset="0"/>
              </a:rPr>
              <a:t>NIVEL 2 - APLICACIÓN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Competencias profesionales y aprendizaje colaborativo</a:t>
            </a:r>
          </a:p>
        </p:txBody>
      </p:sp>
      <p:sp>
        <p:nvSpPr>
          <p:cNvPr id="40" name="Google Shape;170;g1bf018ac712_0_575">
            <a:extLst>
              <a:ext uri="{FF2B5EF4-FFF2-40B4-BE49-F238E27FC236}">
                <a16:creationId xmlns:a16="http://schemas.microsoft.com/office/drawing/2014/main" id="{99DC9135-2F97-62C8-C8C1-E79F557581AE}"/>
              </a:ext>
            </a:extLst>
          </p:cNvPr>
          <p:cNvSpPr/>
          <p:nvPr/>
        </p:nvSpPr>
        <p:spPr>
          <a:xfrm>
            <a:off x="6563292" y="3271573"/>
            <a:ext cx="2001600" cy="428700"/>
          </a:xfrm>
          <a:prstGeom prst="roundRect">
            <a:avLst>
              <a:gd name="adj" fmla="val 16667"/>
            </a:avLst>
          </a:prstGeom>
          <a:solidFill>
            <a:srgbClr val="E06666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algn="ctr"/>
            <a:r>
              <a:rPr lang="es-ES" sz="900" b="1" dirty="0">
                <a:latin typeface="Arial" panose="020B0604020202020204" pitchFamily="34" charset="0"/>
              </a:rPr>
              <a:t>NIVEL 3 - TRANSFORMACIÓN</a:t>
            </a:r>
          </a:p>
          <a:p>
            <a:pPr algn="ctr"/>
            <a:r>
              <a:rPr lang="es-ES" sz="700" b="1" dirty="0">
                <a:latin typeface="Arial" panose="020B0604020202020204" pitchFamily="34" charset="0"/>
              </a:rPr>
              <a:t>Investigación y aprendizaje basado en retos</a:t>
            </a:r>
          </a:p>
        </p:txBody>
      </p:sp>
      <p:sp>
        <p:nvSpPr>
          <p:cNvPr id="41" name="Google Shape;171;g1bf018ac712_0_575">
            <a:extLst>
              <a:ext uri="{FF2B5EF4-FFF2-40B4-BE49-F238E27FC236}">
                <a16:creationId xmlns:a16="http://schemas.microsoft.com/office/drawing/2014/main" id="{BA1562BB-BF89-5183-A74A-DBDD66C04C75}"/>
              </a:ext>
            </a:extLst>
          </p:cNvPr>
          <p:cNvSpPr/>
          <p:nvPr/>
        </p:nvSpPr>
        <p:spPr>
          <a:xfrm>
            <a:off x="563680" y="3773213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r>
              <a:rPr lang="es-ES" sz="900" b="1" dirty="0">
                <a:latin typeface="Arial" panose="020B0604020202020204" pitchFamily="34" charset="0"/>
              </a:rPr>
              <a:t>CAPA 1 </a:t>
            </a:r>
          </a:p>
          <a:p>
            <a:r>
              <a:rPr lang="es-ES" sz="900" b="1" dirty="0">
                <a:latin typeface="Arial" panose="020B0604020202020204" pitchFamily="34" charset="0"/>
              </a:rPr>
              <a:t>APRENDIBILIDAD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r>
              <a:rPr lang="es-ES" sz="900" b="1" dirty="0">
                <a:latin typeface="Arial" panose="020B0604020202020204" pitchFamily="34" charset="0"/>
              </a:rPr>
              <a:t>Comprender</a:t>
            </a:r>
            <a:endParaRPr lang="es-ES" sz="700" b="1" dirty="0">
              <a:latin typeface="Arial" panose="020B0604020202020204" pitchFamily="34" charset="0"/>
            </a:endParaRPr>
          </a:p>
        </p:txBody>
      </p:sp>
      <p:sp>
        <p:nvSpPr>
          <p:cNvPr id="42" name="Google Shape;172;g1bf018ac712_0_575">
            <a:extLst>
              <a:ext uri="{FF2B5EF4-FFF2-40B4-BE49-F238E27FC236}">
                <a16:creationId xmlns:a16="http://schemas.microsoft.com/office/drawing/2014/main" id="{16296A62-6A6C-4281-CA6B-B8C504368FDD}"/>
              </a:ext>
            </a:extLst>
          </p:cNvPr>
          <p:cNvSpPr/>
          <p:nvPr/>
        </p:nvSpPr>
        <p:spPr>
          <a:xfrm>
            <a:off x="563680" y="4556881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F3F3F3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r>
              <a:rPr lang="es-ES" sz="900" b="1" dirty="0">
                <a:latin typeface="Arial" panose="020B0604020202020204" pitchFamily="34" charset="0"/>
              </a:rPr>
              <a:t>CAPA 2</a:t>
            </a:r>
          </a:p>
          <a:p>
            <a:r>
              <a:rPr lang="es-ES" sz="900" b="1" dirty="0">
                <a:latin typeface="Arial" panose="020B0604020202020204" pitchFamily="34" charset="0"/>
              </a:rPr>
              <a:t>ACCIONES E INSTRUMENTOS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r>
              <a:rPr lang="es-ES" sz="900" b="1" dirty="0">
                <a:latin typeface="Arial" panose="020B0604020202020204" pitchFamily="34" charset="0"/>
              </a:rPr>
              <a:t>Poder</a:t>
            </a:r>
            <a:endParaRPr lang="es-ES" sz="700" b="1" dirty="0">
              <a:latin typeface="Arial" panose="020B0604020202020204" pitchFamily="34" charset="0"/>
            </a:endParaRPr>
          </a:p>
        </p:txBody>
      </p:sp>
      <p:sp>
        <p:nvSpPr>
          <p:cNvPr id="43" name="Google Shape;173;g1bf018ac712_0_575">
            <a:extLst>
              <a:ext uri="{FF2B5EF4-FFF2-40B4-BE49-F238E27FC236}">
                <a16:creationId xmlns:a16="http://schemas.microsoft.com/office/drawing/2014/main" id="{8F767B8A-4AAC-3EC5-E0BB-E1BA64C2D84A}"/>
              </a:ext>
            </a:extLst>
          </p:cNvPr>
          <p:cNvSpPr/>
          <p:nvPr/>
        </p:nvSpPr>
        <p:spPr>
          <a:xfrm>
            <a:off x="563680" y="5348861"/>
            <a:ext cx="8001600" cy="6948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9525" cap="flat" cmpd="sng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r>
              <a:rPr lang="es-ES" sz="900" b="1" dirty="0">
                <a:latin typeface="Arial" panose="020B0604020202020204" pitchFamily="34" charset="0"/>
              </a:rPr>
              <a:t>CAPA 3 </a:t>
            </a:r>
          </a:p>
          <a:p>
            <a:r>
              <a:rPr lang="es-ES" sz="900" b="1" dirty="0">
                <a:latin typeface="Arial" panose="020B0604020202020204" pitchFamily="34" charset="0"/>
              </a:rPr>
              <a:t>ENTORNO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r>
              <a:rPr lang="es-ES" sz="900" b="1" dirty="0">
                <a:latin typeface="Arial" panose="020B0604020202020204" pitchFamily="34" charset="0"/>
              </a:rPr>
              <a:t>Hacer</a:t>
            </a:r>
            <a:endParaRPr lang="es-ES" sz="700" b="1" dirty="0">
              <a:latin typeface="Arial" panose="020B0604020202020204" pitchFamily="34" charset="0"/>
            </a:endParaRPr>
          </a:p>
        </p:txBody>
      </p:sp>
      <p:graphicFrame>
        <p:nvGraphicFramePr>
          <p:cNvPr id="44" name="Google Shape;176;g1bf018ac712_0_575">
            <a:extLst>
              <a:ext uri="{FF2B5EF4-FFF2-40B4-BE49-F238E27FC236}">
                <a16:creationId xmlns:a16="http://schemas.microsoft.com/office/drawing/2014/main" id="{4B6B23FF-72E5-0317-0EB9-797C640676AA}"/>
              </a:ext>
            </a:extLst>
          </p:cNvPr>
          <p:cNvGraphicFramePr/>
          <p:nvPr/>
        </p:nvGraphicFramePr>
        <p:xfrm>
          <a:off x="2269736" y="4539371"/>
          <a:ext cx="6159600" cy="640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Acciones y recursos de autoaprendizaje</a:t>
                      </a:r>
                    </a:p>
                  </a:txBody>
                  <a:tcPr marL="63500" marR="63500" marT="63475" marB="63475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Formación personalizada e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itinerarios de aprendizaje</a:t>
                      </a:r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Ideación, prototipado,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pilotado y validación</a:t>
                      </a:r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5" name="Google Shape;176;g1bf018ac712_0_575">
            <a:extLst>
              <a:ext uri="{FF2B5EF4-FFF2-40B4-BE49-F238E27FC236}">
                <a16:creationId xmlns:a16="http://schemas.microsoft.com/office/drawing/2014/main" id="{BC85FFA0-598B-3004-21BA-CE018EBCDA20}"/>
              </a:ext>
            </a:extLst>
          </p:cNvPr>
          <p:cNvGraphicFramePr/>
          <p:nvPr/>
        </p:nvGraphicFramePr>
        <p:xfrm>
          <a:off x="2269736" y="5352039"/>
          <a:ext cx="6159600" cy="640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Acceso a redes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de personas expertas</a:t>
                      </a:r>
                    </a:p>
                  </a:txBody>
                  <a:tcPr marL="63500" marR="63500" marT="63475" marB="63475" anchor="ctr">
                    <a:lnL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Proyectos y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desarrollo profesional</a:t>
                      </a:r>
                    </a:p>
                  </a:txBody>
                  <a:tcPr marL="63500" marR="63500" marT="63475" marB="63475" anchor="ctr">
                    <a:lnL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Generación de nuevo conocimiento </a:t>
                      </a:r>
                    </a:p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en red</a:t>
                      </a:r>
                      <a:endParaRPr lang="ca-ES" sz="1050" b="1" dirty="0"/>
                    </a:p>
                  </a:txBody>
                  <a:tcPr marL="63500" marR="63500" marT="63475" marB="63475" anchor="ctr">
                    <a:lnL w="12700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mpd="sng">
                      <a:noFill/>
                      <a:prstDash val="solid"/>
                    </a:lnT>
                    <a:lnB w="12700" cap="flat" cmpd="sng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6" name="Google Shape;176;g1bf018ac712_0_575">
            <a:extLst>
              <a:ext uri="{FF2B5EF4-FFF2-40B4-BE49-F238E27FC236}">
                <a16:creationId xmlns:a16="http://schemas.microsoft.com/office/drawing/2014/main" id="{00631C20-C156-A4B1-5A6E-C0E700076894}"/>
              </a:ext>
            </a:extLst>
          </p:cNvPr>
          <p:cNvGraphicFramePr/>
          <p:nvPr/>
        </p:nvGraphicFramePr>
        <p:xfrm>
          <a:off x="2269736" y="3806393"/>
          <a:ext cx="6159600" cy="6403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390"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Aprender a aprender</a:t>
                      </a:r>
                    </a:p>
                  </a:txBody>
                  <a:tcPr marL="63500" marR="63500" marT="63475" marB="63475" anchor="ctr">
                    <a:lnL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Mentalidad de crecimiento</a:t>
                      </a:r>
                      <a:endParaRPr lang="es-ES" sz="1050" dirty="0">
                        <a:solidFill>
                          <a:schemeClr val="dk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1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</a:rPr>
                        <a:t>Interrogación e investigación</a:t>
                      </a:r>
                      <a:endParaRPr lang="es-ES" sz="900" dirty="0">
                        <a:solidFill>
                          <a:schemeClr val="dk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63500" marR="63500" marT="63475" marB="63475" anchor="ctr">
                    <a:lnL w="12700" cap="flat" cmpd="sng" algn="ctr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7" name="Google Shape;167;g1bf018ac712_0_575">
            <a:extLst>
              <a:ext uri="{FF2B5EF4-FFF2-40B4-BE49-F238E27FC236}">
                <a16:creationId xmlns:a16="http://schemas.microsoft.com/office/drawing/2014/main" id="{8D2873EB-5EB0-C539-ABAC-69763A4A79E2}"/>
              </a:ext>
            </a:extLst>
          </p:cNvPr>
          <p:cNvSpPr/>
          <p:nvPr/>
        </p:nvSpPr>
        <p:spPr>
          <a:xfrm>
            <a:off x="563678" y="1312131"/>
            <a:ext cx="8001214" cy="60036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48" name="Google Shape;165;g1bf018ac712_0_575">
            <a:extLst>
              <a:ext uri="{FF2B5EF4-FFF2-40B4-BE49-F238E27FC236}">
                <a16:creationId xmlns:a16="http://schemas.microsoft.com/office/drawing/2014/main" id="{95673DE0-D0CC-ECE6-D8F3-811317441F69}"/>
              </a:ext>
            </a:extLst>
          </p:cNvPr>
          <p:cNvSpPr txBox="1"/>
          <p:nvPr/>
        </p:nvSpPr>
        <p:spPr>
          <a:xfrm>
            <a:off x="663952" y="1426580"/>
            <a:ext cx="3578110" cy="371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ÁREAAS DE CONOCIMIENTO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ESTRATEGIAS DE APRENDIZAJE Y DESARROLLO</a:t>
            </a:r>
            <a:endParaRPr lang="es-ES" sz="1400" b="1" dirty="0">
              <a:solidFill>
                <a:srgbClr val="C00000"/>
              </a:solidFill>
            </a:endParaRPr>
          </a:p>
        </p:txBody>
      </p:sp>
      <p:sp>
        <p:nvSpPr>
          <p:cNvPr id="49" name="Google Shape;167;g1bf018ac712_0_575">
            <a:extLst>
              <a:ext uri="{FF2B5EF4-FFF2-40B4-BE49-F238E27FC236}">
                <a16:creationId xmlns:a16="http://schemas.microsoft.com/office/drawing/2014/main" id="{81CD6458-8A04-9E86-BC33-D7C88F08DDFA}"/>
              </a:ext>
            </a:extLst>
          </p:cNvPr>
          <p:cNvSpPr/>
          <p:nvPr/>
        </p:nvSpPr>
        <p:spPr>
          <a:xfrm>
            <a:off x="4331698" y="1369961"/>
            <a:ext cx="4148350" cy="48470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50" name="Google Shape;165;g1bf018ac712_0_575">
            <a:extLst>
              <a:ext uri="{FF2B5EF4-FFF2-40B4-BE49-F238E27FC236}">
                <a16:creationId xmlns:a16="http://schemas.microsoft.com/office/drawing/2014/main" id="{D9F74FB7-E0B7-40F5-5D75-C6C96F33E80C}"/>
              </a:ext>
            </a:extLst>
          </p:cNvPr>
          <p:cNvSpPr txBox="1"/>
          <p:nvPr/>
        </p:nvSpPr>
        <p:spPr>
          <a:xfrm>
            <a:off x="4441979" y="1495750"/>
            <a:ext cx="1807989" cy="232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PERFILES PROFESIONALES</a:t>
            </a:r>
            <a:endParaRPr sz="1400" b="1" dirty="0">
              <a:solidFill>
                <a:srgbClr val="C00000"/>
              </a:solidFill>
            </a:endParaRPr>
          </a:p>
        </p:txBody>
      </p:sp>
      <p:sp>
        <p:nvSpPr>
          <p:cNvPr id="51" name="Google Shape;167;g1bf018ac712_0_575">
            <a:extLst>
              <a:ext uri="{FF2B5EF4-FFF2-40B4-BE49-F238E27FC236}">
                <a16:creationId xmlns:a16="http://schemas.microsoft.com/office/drawing/2014/main" id="{D8E56CCA-AFAE-A73D-AB2B-5B02B9AB4646}"/>
              </a:ext>
            </a:extLst>
          </p:cNvPr>
          <p:cNvSpPr/>
          <p:nvPr/>
        </p:nvSpPr>
        <p:spPr>
          <a:xfrm>
            <a:off x="6249969" y="1425115"/>
            <a:ext cx="2141659" cy="374393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3600" tIns="93600" rIns="93600" bIns="93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/>
          </a:p>
        </p:txBody>
      </p:sp>
      <p:sp>
        <p:nvSpPr>
          <p:cNvPr id="52" name="Google Shape;165;g1bf018ac712_0_575">
            <a:extLst>
              <a:ext uri="{FF2B5EF4-FFF2-40B4-BE49-F238E27FC236}">
                <a16:creationId xmlns:a16="http://schemas.microsoft.com/office/drawing/2014/main" id="{CEFE57D1-0FCB-6191-75B7-8E6813E0316A}"/>
              </a:ext>
            </a:extLst>
          </p:cNvPr>
          <p:cNvSpPr txBox="1"/>
          <p:nvPr/>
        </p:nvSpPr>
        <p:spPr>
          <a:xfrm>
            <a:off x="6270470" y="1495750"/>
            <a:ext cx="2121158" cy="232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775" rIns="93600" bIns="467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900" b="1" dirty="0">
                <a:solidFill>
                  <a:srgbClr val="C00000"/>
                </a:solidFill>
              </a:rPr>
              <a:t>MARCOS COMPETENCIALES</a:t>
            </a:r>
            <a:endParaRPr sz="1400" b="1" dirty="0">
              <a:solidFill>
                <a:srgbClr val="C00000"/>
              </a:solidFill>
            </a:endParaRPr>
          </a:p>
        </p:txBody>
      </p:sp>
      <p:sp>
        <p:nvSpPr>
          <p:cNvPr id="53" name="Flecha: hacia abajo 52">
            <a:extLst>
              <a:ext uri="{FF2B5EF4-FFF2-40B4-BE49-F238E27FC236}">
                <a16:creationId xmlns:a16="http://schemas.microsoft.com/office/drawing/2014/main" id="{0CC51A20-E19F-C649-432B-7CDFB28EC007}"/>
              </a:ext>
            </a:extLst>
          </p:cNvPr>
          <p:cNvSpPr/>
          <p:nvPr/>
        </p:nvSpPr>
        <p:spPr>
          <a:xfrm>
            <a:off x="3761295" y="2006761"/>
            <a:ext cx="1564849" cy="23168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4" name="Principis i atributs">
            <a:extLst>
              <a:ext uri="{FF2B5EF4-FFF2-40B4-BE49-F238E27FC236}">
                <a16:creationId xmlns:a16="http://schemas.microsoft.com/office/drawing/2014/main" id="{CA642C51-EA61-BF7A-D768-61D5CFEEE033}"/>
              </a:ext>
            </a:extLst>
          </p:cNvPr>
          <p:cNvGrpSpPr/>
          <p:nvPr/>
        </p:nvGrpSpPr>
        <p:grpSpPr>
          <a:xfrm>
            <a:off x="457200" y="2362531"/>
            <a:ext cx="8064802" cy="879763"/>
            <a:chOff x="461219" y="1055645"/>
            <a:chExt cx="8064802" cy="879763"/>
          </a:xfrm>
        </p:grpSpPr>
        <p:sp>
          <p:nvSpPr>
            <p:cNvPr id="55" name="CuadroTexto 112">
              <a:extLst>
                <a:ext uri="{FF2B5EF4-FFF2-40B4-BE49-F238E27FC236}">
                  <a16:creationId xmlns:a16="http://schemas.microsoft.com/office/drawing/2014/main" id="{9FD50687-D4CB-4ADC-D797-E23FDA36EE91}"/>
                </a:ext>
              </a:extLst>
            </p:cNvPr>
            <p:cNvSpPr txBox="1"/>
            <p:nvPr/>
          </p:nvSpPr>
          <p:spPr>
            <a:xfrm>
              <a:off x="2090075" y="1257443"/>
              <a:ext cx="923331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EMPODERADOR</a:t>
              </a:r>
            </a:p>
          </p:txBody>
        </p:sp>
        <p:sp>
          <p:nvSpPr>
            <p:cNvPr id="56" name="CuadroTexto 112">
              <a:extLst>
                <a:ext uri="{FF2B5EF4-FFF2-40B4-BE49-F238E27FC236}">
                  <a16:creationId xmlns:a16="http://schemas.microsoft.com/office/drawing/2014/main" id="{CDFAF5EC-4A47-4166-0A92-C6E7B54BC497}"/>
                </a:ext>
              </a:extLst>
            </p:cNvPr>
            <p:cNvSpPr txBox="1"/>
            <p:nvPr/>
          </p:nvSpPr>
          <p:spPr>
            <a:xfrm>
              <a:off x="3357209" y="1257443"/>
              <a:ext cx="959351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COMPETENCIAL</a:t>
              </a:r>
            </a:p>
          </p:txBody>
        </p:sp>
        <p:sp>
          <p:nvSpPr>
            <p:cNvPr id="57" name="CuadroTexto 112">
              <a:extLst>
                <a:ext uri="{FF2B5EF4-FFF2-40B4-BE49-F238E27FC236}">
                  <a16:creationId xmlns:a16="http://schemas.microsoft.com/office/drawing/2014/main" id="{C6C2412E-932B-48B6-6620-E3C9DD009BF6}"/>
                </a:ext>
              </a:extLst>
            </p:cNvPr>
            <p:cNvSpPr txBox="1"/>
            <p:nvPr/>
          </p:nvSpPr>
          <p:spPr>
            <a:xfrm>
              <a:off x="4684337" y="1257443"/>
              <a:ext cx="869437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EXPERIENCIAL</a:t>
              </a:r>
            </a:p>
          </p:txBody>
        </p:sp>
        <p:sp>
          <p:nvSpPr>
            <p:cNvPr id="58" name="CuadroTexto 112">
              <a:extLst>
                <a:ext uri="{FF2B5EF4-FFF2-40B4-BE49-F238E27FC236}">
                  <a16:creationId xmlns:a16="http://schemas.microsoft.com/office/drawing/2014/main" id="{4CF94EC1-D4A7-3721-ECB6-8897B56A48A7}"/>
                </a:ext>
              </a:extLst>
            </p:cNvPr>
            <p:cNvSpPr txBox="1"/>
            <p:nvPr/>
          </p:nvSpPr>
          <p:spPr>
            <a:xfrm>
              <a:off x="5924211" y="1257443"/>
              <a:ext cx="513427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SOCIAL</a:t>
              </a:r>
            </a:p>
          </p:txBody>
        </p:sp>
        <p:sp>
          <p:nvSpPr>
            <p:cNvPr id="59" name="CuadroTexto 112">
              <a:extLst>
                <a:ext uri="{FF2B5EF4-FFF2-40B4-BE49-F238E27FC236}">
                  <a16:creationId xmlns:a16="http://schemas.microsoft.com/office/drawing/2014/main" id="{F001AEBC-1E73-B9CF-DFBE-9A57EE2B0FDE}"/>
                </a:ext>
              </a:extLst>
            </p:cNvPr>
            <p:cNvSpPr txBox="1"/>
            <p:nvPr/>
          </p:nvSpPr>
          <p:spPr>
            <a:xfrm>
              <a:off x="6904241" y="1257443"/>
              <a:ext cx="115362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s-ES" sz="900" b="1" dirty="0">
                  <a:latin typeface="Arial" panose="020B0604020202020204" pitchFamily="34" charset="0"/>
                </a:rPr>
                <a:t>TRANSFORMADOR</a:t>
              </a:r>
            </a:p>
          </p:txBody>
        </p:sp>
        <p:pic>
          <p:nvPicPr>
            <p:cNvPr id="60" name="Imagen 5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798EFD24-28CC-8FEB-3C39-568191F55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72911" y="1184253"/>
              <a:ext cx="383533" cy="383533"/>
            </a:xfrm>
            <a:prstGeom prst="rect">
              <a:avLst/>
            </a:prstGeom>
          </p:spPr>
        </p:pic>
        <p:pic>
          <p:nvPicPr>
            <p:cNvPr id="61" name="Imagen 6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F2CFAAEC-14FF-750C-C94F-99BE5E380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48925" y="1184253"/>
              <a:ext cx="396511" cy="396511"/>
            </a:xfrm>
            <a:prstGeom prst="rect">
              <a:avLst/>
            </a:prstGeom>
          </p:spPr>
        </p:pic>
        <p:pic>
          <p:nvPicPr>
            <p:cNvPr id="62" name="Imagen 7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7EF4D368-4C2E-87E3-2E71-6D04089660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12773" y="1184253"/>
              <a:ext cx="390293" cy="390293"/>
            </a:xfrm>
            <a:prstGeom prst="rect">
              <a:avLst/>
            </a:prstGeom>
          </p:spPr>
        </p:pic>
        <p:pic>
          <p:nvPicPr>
            <p:cNvPr id="63" name="Imagen 8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4F093BE3-356E-24B9-F3C9-0B0560FAA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432149" y="1184253"/>
              <a:ext cx="426791" cy="426791"/>
            </a:xfrm>
            <a:prstGeom prst="rect">
              <a:avLst/>
            </a:prstGeom>
          </p:spPr>
        </p:pic>
        <p:pic>
          <p:nvPicPr>
            <p:cNvPr id="50176" name="Imagen 9" descr="Forma&#10;&#10;Descripción generada automáticamente con confianza baja">
              <a:extLst>
                <a:ext uri="{FF2B5EF4-FFF2-40B4-BE49-F238E27FC236}">
                  <a16:creationId xmlns:a16="http://schemas.microsoft.com/office/drawing/2014/main" id="{5AC2DDA4-631C-C0C3-7BD6-26AD0ADD6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024827" y="1184253"/>
              <a:ext cx="356578" cy="356578"/>
            </a:xfrm>
            <a:prstGeom prst="rect">
              <a:avLst/>
            </a:prstGeom>
          </p:spPr>
        </p:pic>
        <p:sp>
          <p:nvSpPr>
            <p:cNvPr id="50177" name="Google Shape;191;g1b7f36ead82_0_0">
              <a:extLst>
                <a:ext uri="{FF2B5EF4-FFF2-40B4-BE49-F238E27FC236}">
                  <a16:creationId xmlns:a16="http://schemas.microsoft.com/office/drawing/2014/main" id="{EE1A9329-133F-A059-E60F-E0647A4341D6}"/>
                </a:ext>
              </a:extLst>
            </p:cNvPr>
            <p:cNvSpPr txBox="1"/>
            <p:nvPr/>
          </p:nvSpPr>
          <p:spPr>
            <a:xfrm>
              <a:off x="3838999" y="1702285"/>
              <a:ext cx="2237400" cy="2331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3600" tIns="46775" rIns="93600" bIns="46775" anchor="t" anchorCtr="0">
              <a:spAutoFit/>
            </a:bodyPr>
            <a:lstStyle/>
            <a:p>
              <a:r>
                <a:rPr lang="es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ATRIBUTOS BÁSICOS DEL MODELO</a:t>
              </a:r>
              <a:endParaRPr lang="es-ES" sz="14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0178" name="Google Shape;192;g1b7f36ead82_0_0">
              <a:extLst>
                <a:ext uri="{FF2B5EF4-FFF2-40B4-BE49-F238E27FC236}">
                  <a16:creationId xmlns:a16="http://schemas.microsoft.com/office/drawing/2014/main" id="{F7FD555B-F160-06F7-E5F1-CA796EDEDF2C}"/>
                </a:ext>
              </a:extLst>
            </p:cNvPr>
            <p:cNvSpPr txBox="1"/>
            <p:nvPr/>
          </p:nvSpPr>
          <p:spPr>
            <a:xfrm>
              <a:off x="461219" y="1702285"/>
              <a:ext cx="1548802" cy="2329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3600" tIns="46775" rIns="93600" bIns="46775" anchor="t" anchorCtr="0">
              <a:spAutoFit/>
            </a:bodyPr>
            <a:lstStyle/>
            <a:p>
              <a:pPr algn="ctr"/>
              <a:r>
                <a:rPr lang="es-ES" sz="900" b="1" dirty="0">
                  <a:solidFill>
                    <a:srgbClr val="C00000"/>
                  </a:solidFill>
                  <a:latin typeface="Arial" panose="020B0604020202020204" pitchFamily="34" charset="0"/>
                </a:rPr>
                <a:t>PRINCIPIOS RECTORES</a:t>
              </a:r>
              <a:endParaRPr lang="es-ES" sz="1400" b="1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0180" name="Google Shape;193;g1b7f36ead82_0_0">
              <a:extLst>
                <a:ext uri="{FF2B5EF4-FFF2-40B4-BE49-F238E27FC236}">
                  <a16:creationId xmlns:a16="http://schemas.microsoft.com/office/drawing/2014/main" id="{D055AB77-2C53-104C-529F-36C040249DD5}"/>
                </a:ext>
              </a:extLst>
            </p:cNvPr>
            <p:cNvSpPr/>
            <p:nvPr/>
          </p:nvSpPr>
          <p:spPr>
            <a:xfrm>
              <a:off x="563537" y="1055645"/>
              <a:ext cx="1259700" cy="60036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3600" tIns="93600" rIns="93600" bIns="93600" anchor="ctr" anchorCtr="0">
              <a:noAutofit/>
            </a:bodyPr>
            <a:lstStyle/>
            <a:p>
              <a:r>
                <a:rPr lang="es-ES" sz="900" b="1" dirty="0">
                  <a:latin typeface="Arial" panose="020B0604020202020204" pitchFamily="34" charset="0"/>
                </a:rPr>
                <a:t>INTEGRIDAD</a:t>
              </a:r>
            </a:p>
            <a:p>
              <a:r>
                <a:rPr lang="es-ES" sz="900" b="1" dirty="0">
                  <a:latin typeface="Arial" panose="020B0604020202020204" pitchFamily="34" charset="0"/>
                </a:rPr>
                <a:t>DIGITALIZACIÓN</a:t>
              </a:r>
            </a:p>
            <a:p>
              <a:r>
                <a:rPr lang="es-ES" sz="900" b="1" dirty="0">
                  <a:latin typeface="Arial" panose="020B0604020202020204" pitchFamily="34" charset="0"/>
                </a:rPr>
                <a:t>INNOVACIÓN</a:t>
              </a:r>
            </a:p>
          </p:txBody>
        </p:sp>
        <p:sp>
          <p:nvSpPr>
            <p:cNvPr id="50181" name="Google Shape;194;g1b7f36ead82_0_0">
              <a:extLst>
                <a:ext uri="{FF2B5EF4-FFF2-40B4-BE49-F238E27FC236}">
                  <a16:creationId xmlns:a16="http://schemas.microsoft.com/office/drawing/2014/main" id="{7A185250-7D9F-6064-BFE7-87A594ABBA92}"/>
                </a:ext>
              </a:extLst>
            </p:cNvPr>
            <p:cNvSpPr/>
            <p:nvPr/>
          </p:nvSpPr>
          <p:spPr>
            <a:xfrm>
              <a:off x="2010021" y="1055645"/>
              <a:ext cx="6516000" cy="60036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3600" tIns="93600" rIns="93600" bIns="93600" anchor="ctr" anchorCtr="0">
              <a:noAutofit/>
            </a:bodyPr>
            <a:lstStyle/>
            <a:p>
              <a:endParaRPr lang="es-ES" sz="900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67740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2592B51-8023-19CF-153C-49880FA068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noProof="0" dirty="0"/>
              <a:t>Bibliografía</a:t>
            </a:r>
          </a:p>
        </p:txBody>
      </p:sp>
    </p:spTree>
    <p:extLst>
      <p:ext uri="{BB962C8B-B14F-4D97-AF65-F5344CB8AC3E}">
        <p14:creationId xmlns:p14="http://schemas.microsoft.com/office/powerpoint/2010/main" val="3306091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0330202-1192-45B5-BAC2-8AA7C25458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defRPr/>
            </a:pPr>
            <a:r>
              <a:rPr lang="es-ES" sz="1500" b="0" i="0" noProof="0" dirty="0">
                <a:solidFill>
                  <a:srgbClr val="000000"/>
                </a:solidFill>
                <a:effectLst/>
              </a:rPr>
              <a:t>Bryson, J.M., Crosby, B.C. &amp; Bloomberg, L. (2014). “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Value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Governance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Moving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Beyond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Traditional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Administration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and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New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Management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”. En 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Public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Administration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Review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, 74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 (1), 445-456. </a:t>
            </a: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Indianapolis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: Wiley.</a:t>
            </a:r>
          </a:p>
          <a:p>
            <a:pPr algn="l">
              <a:defRPr/>
            </a:pPr>
            <a:endParaRPr lang="es-ES" sz="1500" noProof="0" dirty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Denhardt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, R.B. &amp; </a:t>
            </a: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Denhardt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, J.V. (2000). “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New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Serving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Rather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Than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Steering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”. En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Public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Administration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Review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, 60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 (6), 549-559. </a:t>
            </a: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Indianapolis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: Wiley.</a:t>
            </a:r>
            <a:endParaRPr lang="es-ES" sz="1500" noProof="0" dirty="0"/>
          </a:p>
          <a:p>
            <a:pPr algn="l">
              <a:buFont typeface="Wingdings" panose="05000000000000000000" pitchFamily="2" charset="2"/>
              <a:buChar char="§"/>
              <a:defRPr/>
            </a:pPr>
            <a:endParaRPr lang="es-ES" sz="1500" noProof="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Krogh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, A.H. &amp; </a:t>
            </a: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Triantafillou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, P. (2024). “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Developing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New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Governance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as a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management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reform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model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”. En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Public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Management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Review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, 26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 (10), 3040–3056. London: Routledge.</a:t>
            </a:r>
          </a:p>
          <a:p>
            <a:pPr algn="l">
              <a:defRPr/>
            </a:pPr>
            <a:endParaRPr lang="es-ES" sz="1500" noProof="0" dirty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Mazzucato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, M. &amp; Ryan-Collins, J. (2022). “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Putting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value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creation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back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into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“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value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”: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from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market-fixing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market-shaping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”. En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Journal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of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Economic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Policy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Reform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, 25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 (4), 345-360. Abingdon: Taylor &amp; Francis.</a:t>
            </a:r>
          </a:p>
          <a:p>
            <a:pPr algn="l">
              <a:defRPr/>
            </a:pPr>
            <a:endParaRPr lang="es-ES" sz="1500" noProof="0" dirty="0">
              <a:solidFill>
                <a:srgbClr val="000000"/>
              </a:solidFill>
            </a:endParaRPr>
          </a:p>
          <a:p>
            <a:pPr algn="l">
              <a:defRPr/>
            </a:pPr>
            <a:r>
              <a:rPr lang="es-ES" sz="1500" b="0" i="0" noProof="0" dirty="0">
                <a:solidFill>
                  <a:srgbClr val="000000"/>
                </a:solidFill>
                <a:effectLst/>
              </a:rPr>
              <a:t>Osborne, S.P. (Ed.) (2010). 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New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Governance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Emerging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perspectives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theory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and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practice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1" u="none" strike="noStrike" noProof="0" dirty="0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1" u="none" strike="noStrike" noProof="0" dirty="0" err="1">
                <a:solidFill>
                  <a:srgbClr val="00676C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governance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. London: Routledge.</a:t>
            </a:r>
            <a:endParaRPr lang="es-ES" sz="1500" noProof="0" dirty="0"/>
          </a:p>
          <a:p>
            <a:pPr algn="l">
              <a:defRPr/>
            </a:pPr>
            <a:endParaRPr lang="es-ES" sz="1500" noProof="0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Torfing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, J. &amp; </a:t>
            </a:r>
            <a:r>
              <a:rPr lang="es-ES" sz="1500" b="0" i="0" noProof="0" dirty="0" err="1">
                <a:solidFill>
                  <a:srgbClr val="000000"/>
                </a:solidFill>
                <a:effectLst/>
              </a:rPr>
              <a:t>Triantafillou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, P. (2013). “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What’s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a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Name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Grasping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New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Governance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as a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Political</a:t>
            </a:r>
            <a:r>
              <a:rPr lang="es-ES" sz="1500" b="0" i="0" u="none" strike="noStrike" noProof="0" dirty="0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-Administrative </a:t>
            </a:r>
            <a:r>
              <a:rPr lang="es-ES" sz="1500" b="0" i="0" u="none" strike="noStrike" noProof="0" dirty="0" err="1">
                <a:solidFill>
                  <a:srgbClr val="00676C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System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”. En 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International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Review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of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Public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 </a:t>
            </a:r>
            <a:r>
              <a:rPr lang="es-ES" sz="1500" b="0" i="1" noProof="0" dirty="0" err="1">
                <a:solidFill>
                  <a:srgbClr val="000000"/>
                </a:solidFill>
                <a:effectLst/>
              </a:rPr>
              <a:t>Administration</a:t>
            </a:r>
            <a:r>
              <a:rPr lang="es-ES" sz="1500" b="0" i="1" noProof="0" dirty="0">
                <a:solidFill>
                  <a:srgbClr val="000000"/>
                </a:solidFill>
                <a:effectLst/>
              </a:rPr>
              <a:t>, 18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 (2), 9-25. Abingdon: Taylor &amp; Francis.</a:t>
            </a:r>
          </a:p>
          <a:p>
            <a:pPr algn="l">
              <a:defRPr/>
            </a:pPr>
            <a:endParaRPr lang="es-ES" sz="1500" noProof="0" dirty="0">
              <a:solidFill>
                <a:srgbClr val="000000"/>
              </a:solidFill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9C57367E-4E46-4416-91C4-21D93055A5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>
              <a:defRPr/>
            </a:pP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Bibliografía (i): Nueva Gobernanza Pública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27A3F030-B3CA-D8A9-0F07-61B9029CE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C37BC79-FB06-6691-68BF-0CF7E4C34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defRPr/>
            </a:pPr>
            <a:r>
              <a:rPr lang="es-ES" sz="1600" b="0" i="0" noProof="0" dirty="0">
                <a:solidFill>
                  <a:srgbClr val="57252F"/>
                </a:solidFill>
                <a:effectLst/>
                <a:latin typeface="Arial" panose="020B0604020202020204" pitchFamily="34" charset="0"/>
              </a:rPr>
              <a:t>Blasco, J.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(2009). </a:t>
            </a:r>
            <a:r>
              <a:rPr lang="es-ES" sz="1600" b="0" i="1" u="none" strike="noStrike" noProof="0" dirty="0" err="1">
                <a:solidFill>
                  <a:srgbClr val="00676C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Avaluació</a:t>
            </a:r>
            <a:r>
              <a:rPr lang="es-ES" sz="1600" b="0" i="1" u="none" strike="noStrike" noProof="0" dirty="0">
                <a:solidFill>
                  <a:srgbClr val="00676C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del </a:t>
            </a:r>
            <a:r>
              <a:rPr lang="es-ES" sz="1600" b="0" i="1" u="none" strike="noStrike" noProof="0" dirty="0" err="1">
                <a:solidFill>
                  <a:srgbClr val="00676C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disseny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s-ES" sz="1600" b="0" i="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Guia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sz="1600" b="0" i="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pràctica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3. </a:t>
            </a:r>
            <a:r>
              <a:rPr lang="es-ES" sz="1600" b="0" i="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Col·lecció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sz="1600" b="0" i="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Ivàlua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s-ES" sz="1600" b="0" i="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guies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sz="1600" b="0" i="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pràctiques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sobre </a:t>
            </a:r>
            <a:r>
              <a:rPr lang="es-ES" sz="1600" b="0" i="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avaluació</a:t>
            </a:r>
            <a:r>
              <a:rPr lang="es-ES" sz="1600" b="0" i="0" noProof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polítiques públiques. Barcelona: </a:t>
            </a:r>
            <a:r>
              <a:rPr lang="es-ES" sz="1600" b="0" i="0" noProof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Ivàlua</a:t>
            </a:r>
            <a:endParaRPr lang="es-ES" sz="1600" b="0" i="0" noProof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defRPr/>
            </a:pPr>
            <a:endParaRPr lang="es-ES" sz="16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defRPr/>
            </a:pP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James, T.S. &amp; </a:t>
            </a: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Alihodzic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, S. (2020). “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When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Democratic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Postpone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Election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Elections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During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Natural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Disasters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COVID-19, and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Emergency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Situations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”. </a:t>
            </a:r>
            <a:r>
              <a:rPr lang="es-ES" sz="1600" b="0" i="0" noProof="0" dirty="0">
                <a:solidFill>
                  <a:srgbClr val="000000"/>
                </a:solidFill>
                <a:effectLst/>
              </a:rPr>
              <a:t>En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sz="1600" i="1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Election</a:t>
            </a:r>
            <a:r>
              <a:rPr lang="es-ES" sz="16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sz="1600" i="1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Law</a:t>
            </a:r>
            <a:r>
              <a:rPr lang="es-ES" sz="16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sz="1600" i="1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Journal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, 19 (3), 344-362. New Rochelle: Mary Ann </a:t>
            </a: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Liebert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, Inc., </a:t>
            </a: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publishers</a:t>
            </a:r>
            <a:endParaRPr lang="es-ES" sz="16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defRPr/>
            </a:pPr>
            <a:endParaRPr lang="es-ES" sz="16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Kurban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, C., Peña-López, I. &amp; </a:t>
            </a: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Haberer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, M. (2017). “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technopolitics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 A conceptual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scheme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understanding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politics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digital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age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”. </a:t>
            </a:r>
            <a:r>
              <a:rPr lang="es-ES" sz="1600" b="0" i="0" noProof="0" dirty="0">
                <a:solidFill>
                  <a:srgbClr val="000000"/>
                </a:solidFill>
                <a:effectLst/>
              </a:rPr>
              <a:t>En 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 </a:t>
            </a:r>
            <a:r>
              <a:rPr lang="es-ES" sz="16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IDP. Revista de Internet, Derecho y Ciencia Política, 24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. Barcelona: </a:t>
            </a: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Universitat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 Oberta de Catalunya.</a:t>
            </a:r>
          </a:p>
          <a:p>
            <a:pPr>
              <a:defRPr/>
            </a:pPr>
            <a:endParaRPr lang="es-ES" sz="16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Omidyar </a:t>
            </a: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Group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 (2019). </a:t>
            </a:r>
            <a:r>
              <a:rPr lang="es-ES" sz="1600" i="1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Guia</a:t>
            </a:r>
            <a:r>
              <a:rPr lang="es-ES" sz="1600" i="1" noProof="0" dirty="0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per </a:t>
            </a:r>
            <a:r>
              <a:rPr lang="es-ES" sz="1600" i="1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treballar</a:t>
            </a:r>
            <a:r>
              <a:rPr lang="es-ES" sz="1600" i="1" noProof="0" dirty="0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reptes </a:t>
            </a:r>
            <a:r>
              <a:rPr lang="es-ES" sz="1600" i="1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socials</a:t>
            </a:r>
            <a:r>
              <a:rPr lang="es-ES" sz="1600" i="1" noProof="0" dirty="0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complexos </a:t>
            </a:r>
            <a:r>
              <a:rPr lang="es-ES" sz="1600" i="1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amb</a:t>
            </a:r>
            <a:r>
              <a:rPr lang="es-ES" sz="1600" i="1" noProof="0" dirty="0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un </a:t>
            </a:r>
            <a:r>
              <a:rPr lang="es-ES" sz="1600" i="1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enfocament</a:t>
            </a:r>
            <a:r>
              <a:rPr lang="es-ES" sz="1600" i="1" noProof="0" dirty="0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i="1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sistèmic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. Redwood City: </a:t>
            </a: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The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 Omidyar </a:t>
            </a: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Group</a:t>
            </a:r>
            <a:endParaRPr lang="es-ES" sz="16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s-ES" sz="16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s-ES" sz="16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Rittel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, H.W.J. &amp; Webber, M.M. (1973). “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Dilemmas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 a general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theory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lang="es-ES" sz="1600" noProof="0" dirty="0">
                <a:solidFill>
                  <a:srgbClr val="00676C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6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planning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”. </a:t>
            </a:r>
            <a:r>
              <a:rPr lang="es-ES" sz="1600" b="0" i="0" noProof="0" dirty="0">
                <a:solidFill>
                  <a:srgbClr val="000000"/>
                </a:solidFill>
                <a:effectLst/>
              </a:rPr>
              <a:t>En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sz="1600" i="1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Policy</a:t>
            </a:r>
            <a:r>
              <a:rPr lang="es-ES" sz="16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sz="1600" i="1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Sciences</a:t>
            </a:r>
            <a:r>
              <a:rPr lang="es-ES" sz="1600" noProof="0" dirty="0">
                <a:solidFill>
                  <a:schemeClr val="tx1"/>
                </a:solidFill>
                <a:latin typeface="Arial" panose="020B0604020202020204" pitchFamily="34" charset="0"/>
              </a:rPr>
              <a:t>, 4 (2), 155-169. Boston: Springer International Publishing</a:t>
            </a:r>
          </a:p>
          <a:p>
            <a:pPr>
              <a:defRPr/>
            </a:pPr>
            <a:endParaRPr lang="es-ES" sz="1600" noProof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C453DC29-D844-322F-F5AC-CC4C9A0896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>
              <a:defRPr/>
            </a:pP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Bibliografía (</a:t>
            </a:r>
            <a:r>
              <a:rPr lang="es-ES" sz="2800" b="1" noProof="0" dirty="0" err="1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ii</a:t>
            </a: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): Políticas públicas, complejidad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8700925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6A3C45E-FD10-4B4D-BF09-C24F4F323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197" y="1277204"/>
            <a:ext cx="8699853" cy="5175983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Peña-López, I. (2018). “</a:t>
            </a:r>
            <a:r>
              <a:rPr lang="es-ES" sz="1500" noProof="0" dirty="0">
                <a:solidFill>
                  <a:srgbClr val="00676C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Fomento de la </a:t>
            </a:r>
            <a:r>
              <a:rPr lang="es-ES" sz="15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participación</a:t>
            </a:r>
            <a:r>
              <a:rPr lang="es-ES" sz="1500" noProof="0" dirty="0">
                <a:solidFill>
                  <a:srgbClr val="00676C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s-ES" sz="1500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democrática</a:t>
            </a:r>
            <a:r>
              <a:rPr lang="es-ES" sz="1500" noProof="0" dirty="0">
                <a:solidFill>
                  <a:srgbClr val="00676C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 formal e informal. De la democracia de masas a las redes de la democracia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”. 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En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 Laboratorio de Aragón Gobierno Abierto (Ed.), </a:t>
            </a:r>
            <a:r>
              <a:rPr lang="es-ES" sz="15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Abrir instituciones desde dentro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, 113-124. Zaragoza: LAAAB, Gobierno de Aragón.</a:t>
            </a:r>
          </a:p>
          <a:p>
            <a:pPr algn="l">
              <a:buFont typeface="Wingdings" panose="05000000000000000000" pitchFamily="2" charset="2"/>
              <a:buChar char="§"/>
              <a:defRPr/>
            </a:pPr>
            <a:endParaRPr lang="es-ES" sz="15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defRPr/>
            </a:pP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Peña-López, I. (2019). </a:t>
            </a:r>
            <a:r>
              <a:rPr lang="es-ES" sz="1500" i="1" noProof="0" dirty="0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Convirtiendo participación en soberanía: el caso de </a:t>
            </a:r>
            <a:r>
              <a:rPr lang="es-ES" sz="1500" i="1" noProof="0" dirty="0" err="1">
                <a:solidFill>
                  <a:srgbClr val="00676C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decidim.barcelona</a:t>
            </a:r>
            <a:r>
              <a:rPr lang="es-ES" sz="1500" noProof="0" dirty="0">
                <a:latin typeface="Arial" panose="020B0604020202020204" pitchFamily="34" charset="0"/>
              </a:rPr>
              <a:t>. 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Barcelona: Huygens Editorial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es-ES" sz="15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Peña-López, I. (2019). “</a:t>
            </a:r>
            <a:r>
              <a:rPr lang="es-ES" sz="1500" dirty="0">
                <a:solidFill>
                  <a:srgbClr val="00676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 Estado como plataforma: la participación ciudadana para la preservación del Estado como bien común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”. 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En </a:t>
            </a:r>
            <a:r>
              <a:rPr lang="es-ES" sz="15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Nota </a:t>
            </a:r>
            <a:r>
              <a:rPr lang="es-ES" sz="1500" i="1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d'Economia</a:t>
            </a:r>
            <a:r>
              <a:rPr lang="es-ES" sz="15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, 105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, 193-208. BCN: Generalitat de Catalunya.</a:t>
            </a:r>
          </a:p>
          <a:p>
            <a:pPr algn="l">
              <a:buFont typeface="Wingdings" panose="05000000000000000000" pitchFamily="2" charset="2"/>
              <a:buChar char="§"/>
              <a:defRPr/>
            </a:pPr>
            <a:endParaRPr lang="es-ES" sz="15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defRPr/>
            </a:pP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Peña-López, I. (2020). “</a:t>
            </a:r>
            <a:r>
              <a:rPr lang="es-ES" sz="1500" noProof="0" dirty="0">
                <a:solidFill>
                  <a:srgbClr val="00676C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 ecosistema de gobernanza pública: las instituciones como infraestructuras abiertas para la toma de decisiones colectivas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”. </a:t>
            </a:r>
            <a:r>
              <a:rPr lang="es-ES" sz="1500" b="0" i="0" noProof="0" dirty="0">
                <a:solidFill>
                  <a:srgbClr val="000000"/>
                </a:solidFill>
                <a:effectLst/>
              </a:rPr>
              <a:t>En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sz="15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Reniu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 i </a:t>
            </a:r>
            <a:r>
              <a:rPr lang="es-ES" sz="15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Vilamala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, J.M. &amp; Meseguer, J.V. (Eds.), </a:t>
            </a:r>
            <a:r>
              <a:rPr lang="es-ES" sz="15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¿Política confinada? Nuevas tecnologías y toma de decisiones en un contexto de pandemia, Capítulo 2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, 53-71. Cizur Menor: Thompson-Reuters/Aranzadi.</a:t>
            </a:r>
          </a:p>
          <a:p>
            <a:pPr algn="l">
              <a:defRPr/>
            </a:pPr>
            <a:endParaRPr lang="es-ES" sz="15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Peña-López, I. (2025). </a:t>
            </a:r>
            <a:r>
              <a:rPr lang="es-ES" sz="1500" i="1" dirty="0">
                <a:solidFill>
                  <a:srgbClr val="00676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Nueva Gobernanza Pública aplicada: un modelo de caja de herramientas para la política pública en tiempos de incertidumbre y complejidad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. 4º Congreso de Economía y Empresa de Catalunya 2025. Barcelona: </a:t>
            </a:r>
            <a:r>
              <a:rPr lang="es-ES" sz="15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Col·legi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sz="1500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d'Economistes</a:t>
            </a: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 de Catalunya.</a:t>
            </a:r>
          </a:p>
          <a:p>
            <a:pPr>
              <a:defRPr/>
            </a:pPr>
            <a:endParaRPr lang="es-ES" sz="15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s-ES" sz="1500" noProof="0" dirty="0">
                <a:solidFill>
                  <a:schemeClr val="tx1"/>
                </a:solidFill>
                <a:latin typeface="Arial" panose="020B0604020202020204" pitchFamily="34" charset="0"/>
              </a:rPr>
              <a:t>Peña-López, I. (próximamente). </a:t>
            </a:r>
            <a:r>
              <a:rPr lang="es-ES" sz="15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Resolución de problemas retorcidos mediante aproximaciones de Gobierno Abierto. El caso de las Elecciones al </a:t>
            </a:r>
            <a:r>
              <a:rPr lang="es-ES" sz="1500" i="1" noProof="0" dirty="0" err="1">
                <a:solidFill>
                  <a:schemeClr val="tx1"/>
                </a:solidFill>
                <a:latin typeface="Arial" panose="020B0604020202020204" pitchFamily="34" charset="0"/>
              </a:rPr>
              <a:t>Parlament</a:t>
            </a:r>
            <a:r>
              <a:rPr lang="es-ES" sz="1500" i="1" noProof="0" dirty="0">
                <a:solidFill>
                  <a:schemeClr val="tx1"/>
                </a:solidFill>
                <a:latin typeface="Arial" panose="020B0604020202020204" pitchFamily="34" charset="0"/>
              </a:rPr>
              <a:t> de Catalunya durante la COVID19</a:t>
            </a:r>
            <a:endParaRPr lang="es-ES" sz="15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§"/>
              <a:defRPr/>
            </a:pPr>
            <a:endParaRPr lang="es-ES" sz="1500" noProof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§"/>
              <a:defRPr/>
            </a:pPr>
            <a:endParaRPr lang="es-ES" sz="1500" noProof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711AE6BA-98C2-409B-9811-E33DE43080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>
              <a:defRPr/>
            </a:pP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Bibliografía (</a:t>
            </a:r>
            <a:r>
              <a:rPr lang="es-ES" sz="2800" b="1" noProof="0" dirty="0" err="1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iii</a:t>
            </a: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): Del autor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BB41C8-A556-85EB-B465-1942A465A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661248"/>
            <a:ext cx="367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Toda la información presentada en este documento se encuentra bajo una Licencia Creative </a:t>
            </a:r>
            <a:r>
              <a:rPr lang="es-ES" altLang="ca-ES" sz="800" dirty="0" err="1"/>
              <a:t>Commons</a:t>
            </a:r>
            <a:r>
              <a:rPr lang="es-ES" altLang="ca-ES" sz="800" dirty="0"/>
              <a:t> del tipo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Reconocimiento – No Comercial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/>
              <a:t>Pera más información visitad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s-ES" sz="800" dirty="0">
                <a:ea typeface="MS PGothic" panose="020B0600070205080204" pitchFamily="34" charset="-128"/>
              </a:rPr>
              <a:t>http://creativecommons.org/licenses/by-nc/4.0/ </a:t>
            </a:r>
          </a:p>
        </p:txBody>
      </p:sp>
      <p:pic>
        <p:nvPicPr>
          <p:cNvPr id="9" name="Picture 14" descr="cc-by-nc">
            <a:extLst>
              <a:ext uri="{FF2B5EF4-FFF2-40B4-BE49-F238E27FC236}">
                <a16:creationId xmlns:a16="http://schemas.microsoft.com/office/drawing/2014/main" id="{AD62EF53-705B-3E9F-F872-050198B74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018" y="5157414"/>
            <a:ext cx="1227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AC6ADE5C-AF57-DF6E-EABC-9A3FF46E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56" y="656382"/>
            <a:ext cx="8675687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800" b="1" noProof="0" dirty="0">
                <a:solidFill>
                  <a:srgbClr val="000000"/>
                </a:solidFill>
                <a:latin typeface="Arial" panose="020B0604020202020204" pitchFamily="34" charset="0"/>
              </a:rPr>
              <a:t>Para citar esta obra: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800" b="1" noProof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800" noProof="0" dirty="0">
                <a:solidFill>
                  <a:srgbClr val="000000"/>
                </a:solidFill>
                <a:latin typeface="Arial" panose="020B0604020202020204" pitchFamily="34" charset="0"/>
              </a:rPr>
              <a:t>Peña-López, I. (2025). </a:t>
            </a:r>
            <a:r>
              <a:rPr lang="es-ES" sz="1800" i="1" noProof="0" dirty="0">
                <a:solidFill>
                  <a:srgbClr val="000000"/>
                </a:solidFill>
                <a:latin typeface="Arial" panose="020B0604020202020204" pitchFamily="34" charset="0"/>
              </a:rPr>
              <a:t>La gestión del cambio en la adopción de modelos basados en competencias</a:t>
            </a:r>
            <a:r>
              <a:rPr lang="es-ES" sz="1800" noProof="0" dirty="0">
                <a:solidFill>
                  <a:srgbClr val="000000"/>
                </a:solidFill>
                <a:latin typeface="Arial" panose="020B0604020202020204" pitchFamily="34" charset="0"/>
              </a:rPr>
              <a:t>. Share4Value 02/04/2025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800" noProof="0" dirty="0">
                <a:solidFill>
                  <a:srgbClr val="000000"/>
                </a:solidFill>
                <a:latin typeface="Arial" panose="020B0604020202020204" pitchFamily="34" charset="0"/>
              </a:rPr>
              <a:t>La Finca El Bosque de </a:t>
            </a:r>
            <a:r>
              <a:rPr lang="es-ES" sz="1800" noProof="0" dirty="0" err="1">
                <a:solidFill>
                  <a:srgbClr val="000000"/>
                </a:solidFill>
                <a:latin typeface="Arial" panose="020B0604020202020204" pitchFamily="34" charset="0"/>
              </a:rPr>
              <a:t>Châteauform</a:t>
            </a:r>
            <a:r>
              <a:rPr lang="es-ES" sz="1800" noProof="0" dirty="0">
                <a:solidFill>
                  <a:srgbClr val="000000"/>
                </a:solidFill>
                <a:latin typeface="Arial" panose="020B0604020202020204" pitchFamily="34" charset="0"/>
              </a:rPr>
              <a:t>, Madrid: </a:t>
            </a:r>
            <a:r>
              <a:rPr lang="es-ES" sz="1800" noProof="0" dirty="0" err="1">
                <a:solidFill>
                  <a:srgbClr val="000000"/>
                </a:solidFill>
                <a:latin typeface="Arial" panose="020B0604020202020204" pitchFamily="34" charset="0"/>
              </a:rPr>
              <a:t>Cegos</a:t>
            </a:r>
            <a:r>
              <a:rPr lang="es-ES" sz="1800" noProof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s-ES" sz="18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Repsol, </a:t>
            </a:r>
            <a:r>
              <a:rPr lang="es-ES" sz="1800" noProof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Châteauform</a:t>
            </a:r>
            <a:r>
              <a:rPr lang="es-ES" sz="18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lang="es-ES" sz="1800" noProof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800" noProof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800" noProof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400" noProof="0" dirty="0">
                <a:solidFill>
                  <a:srgbClr val="000000"/>
                </a:solidFill>
                <a:latin typeface="Arial" panose="020B0604020202020204" pitchFamily="34" charset="0"/>
              </a:rPr>
              <a:t>http://ictlogy.net/presentations/20250402_ismael_pena-lopez_-_gestion_cambio_modelo_competencias.pdf</a:t>
            </a:r>
            <a:br>
              <a:rPr lang="es-ES" sz="1500" noProof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s-ES" sz="1500" noProof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sz="1800" noProof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800" b="1" noProof="0" dirty="0">
                <a:solidFill>
                  <a:srgbClr val="000000"/>
                </a:solidFill>
                <a:latin typeface="Arial" panose="020B0604020202020204" pitchFamily="34" charset="0"/>
              </a:rPr>
              <a:t>Para contactar con el autor: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sz="1800" noProof="0" dirty="0">
                <a:solidFill>
                  <a:srgbClr val="000000"/>
                </a:solidFill>
                <a:latin typeface="Arial" panose="020B0604020202020204" pitchFamily="34" charset="0"/>
              </a:rPr>
              <a:t>http://contacte.ictlogy.net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00A281B-D22F-1153-CEE1-4E8E60A9C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947" y="3378796"/>
            <a:ext cx="3384000" cy="3384000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F7C0236-C99C-F796-20AF-1CA9F49E2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8947" y="3203304"/>
            <a:ext cx="338400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sz="1800" b="1" noProof="0" dirty="0">
                <a:solidFill>
                  <a:srgbClr val="000000"/>
                </a:solidFill>
                <a:latin typeface="Arial" panose="020B0604020202020204" pitchFamily="34" charset="0"/>
              </a:rPr>
              <a:t>Descargar:</a:t>
            </a:r>
            <a:endParaRPr lang="es-ES" sz="1800" noProof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CA67905-8140-6155-17D7-42BB337B3A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noProof="0" dirty="0"/>
              <a:t>Gestión del cambio: por qué</a:t>
            </a:r>
            <a:br>
              <a:rPr lang="es-ES" noProof="0" dirty="0"/>
            </a:br>
            <a:r>
              <a:rPr lang="es-ES" noProof="0" dirty="0"/>
              <a:t>El imparable cambio de paradigma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8583DE0C-4EB4-BB7B-60BB-AD98464CF3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878CA31-AD41-A11F-12DE-E1E489089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Resultados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2" name="Tabla 45">
            <a:extLst>
              <a:ext uri="{FF2B5EF4-FFF2-40B4-BE49-F238E27FC236}">
                <a16:creationId xmlns:a16="http://schemas.microsoft.com/office/drawing/2014/main" id="{49E1248F-CBEB-B6DB-7644-499422D53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876330"/>
              </p:ext>
            </p:extLst>
          </p:nvPr>
        </p:nvGraphicFramePr>
        <p:xfrm>
          <a:off x="323850" y="1268760"/>
          <a:ext cx="2709434" cy="50887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9434">
                  <a:extLst>
                    <a:ext uri="{9D8B030D-6E8A-4147-A177-3AD203B41FA5}">
                      <a16:colId xmlns:a16="http://schemas.microsoft.com/office/drawing/2014/main" val="544472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Resultados (</a:t>
                      </a:r>
                      <a:r>
                        <a:rPr lang="es-ES" i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006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0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materiales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Corto plazo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5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Bajo nuestro control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0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 directa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02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Medibles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4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Variación de factores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tendencia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Normativos (legales)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16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p.ej.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129674"/>
                  </a:ext>
                </a:extLst>
              </a:tr>
              <a:tr h="38471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Cursos de ofimática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992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Becas comedor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4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87110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1FBE1035-9F0F-6D17-B458-AE26DE8EC8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5BA08AD-9A46-914C-D548-B871038FC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</p:spPr>
        <p:txBody>
          <a:bodyPr/>
          <a:lstStyle/>
          <a:p>
            <a:pPr algn="l">
              <a:defRPr/>
            </a:pP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De la organización por procedimientos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2" name="Taula 3">
            <a:extLst>
              <a:ext uri="{FF2B5EF4-FFF2-40B4-BE49-F238E27FC236}">
                <a16:creationId xmlns:a16="http://schemas.microsoft.com/office/drawing/2014/main" id="{C8D7A437-9CD1-93CA-13A2-457FBDF19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562833"/>
              </p:ext>
            </p:extLst>
          </p:nvPr>
        </p:nvGraphicFramePr>
        <p:xfrm>
          <a:off x="324451" y="1287146"/>
          <a:ext cx="8568029" cy="5391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9879">
                  <a:extLst>
                    <a:ext uri="{9D8B030D-6E8A-4147-A177-3AD203B41FA5}">
                      <a16:colId xmlns:a16="http://schemas.microsoft.com/office/drawing/2014/main" val="3738732606"/>
                    </a:ext>
                  </a:extLst>
                </a:gridCol>
                <a:gridCol w="3214075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  <a:gridCol w="3214075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5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Modelo: procedimiento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Modelo: reto/impacto</a:t>
                      </a:r>
                      <a:endParaRPr lang="es-ES" sz="16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servicio, el reto, </a:t>
                      </a:r>
                      <a:r>
                        <a:rPr lang="es-ES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impacto</a:t>
                      </a:r>
                      <a:endParaRPr lang="es-ES" sz="1400" b="1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Papel del trabajador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Aplicar 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Diseñar e implantar un servicio o política pública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el conocimiento de la norma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les competencias del trabajador y las funciones que deberá realizar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Actualizar al trabajador cuando cambia el procedimiento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Desarrollar</a:t>
                      </a: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 trabajador para que adquiera nuevas competencias o mejore su desempeño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b="1" kern="1200" noProof="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I+D+i</a:t>
                      </a: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Sobre todo externalizada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Equipo propio,</a:t>
                      </a:r>
                      <a:r>
                        <a:rPr lang="es-ES" sz="1400" kern="1200" baseline="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 comunidades de práctica y aprendizaje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549548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Jerárquica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</a:t>
                      </a:r>
                      <a:r>
                        <a:rPr lang="es-ES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</a:t>
                      </a:r>
                      <a:endParaRPr lang="es-ES" sz="1400" b="1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Funcionamiento lógico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Expediente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Interoperabilidad de datos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7293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Relaciones entre unidades y administraciones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Competenciales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colaboración y </a:t>
                      </a:r>
                      <a:r>
                        <a:rPr lang="es-ES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complementariedad</a:t>
                      </a:r>
                      <a:endParaRPr lang="es-ES" sz="1400" b="1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886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vertical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antigüedad y a formación generalista. A menudo va acompañada de movilidad horizontal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capacidad. Requiere adquirir competencias específicas. Generalmente se progresa dentro del mismo ámbito funcional.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76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Movilidad horizontal</a:t>
                      </a:r>
                      <a:endParaRPr lang="es-ES" sz="16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Fácil y relativamente rápida: el procedimiento es genérico</a:t>
                      </a:r>
                      <a:endParaRPr lang="es-ES" sz="1400" kern="50" noProof="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s-ES" sz="1400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Difícil y lenta: requiere competencias específicas</a:t>
                      </a:r>
                      <a:endParaRPr lang="es-ES" sz="1400" kern="50" noProof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25888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454874E-7277-87B6-49C0-9257880EB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52AB0C1-81A5-E10D-E61F-12EEE9E01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622487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Gobernar sistemas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" name="Taula 3">
            <a:extLst>
              <a:ext uri="{FF2B5EF4-FFF2-40B4-BE49-F238E27FC236}">
                <a16:creationId xmlns:a16="http://schemas.microsoft.com/office/drawing/2014/main" id="{A4CDEEC7-7885-04F0-C6B2-892729DD9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071284"/>
              </p:ext>
            </p:extLst>
          </p:nvPr>
        </p:nvGraphicFramePr>
        <p:xfrm>
          <a:off x="331020" y="1268760"/>
          <a:ext cx="5177084" cy="5139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0740">
                  <a:extLst>
                    <a:ext uri="{9D8B030D-6E8A-4147-A177-3AD203B41FA5}">
                      <a16:colId xmlns:a16="http://schemas.microsoft.com/office/drawing/2014/main" val="3553225093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Ámbito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Sistema</a:t>
                      </a:r>
                    </a:p>
                  </a:txBody>
                  <a:tcPr marL="108000" marR="72000" marT="36000" marB="36000"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Gobernanza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Estática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Vertical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Hoy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Organización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Jerarquía, dentro/fuera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Unidad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Profesionales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Talento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Formación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Ámbito formal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Procesos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Expediente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Procedimiento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Cerrado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Calidad en la gestión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Competencial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Procedimiento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Presupuesto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539894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200" noProof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Calidad democrática</a:t>
                      </a:r>
                    </a:p>
                  </a:txBody>
                  <a:tcPr marL="108000" marR="72000" marT="36000" marB="36000">
                    <a:lnL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Ejecución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36195" marR="36195" marT="36195" marB="3619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7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757812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80D30FF1-4FFF-8298-DABF-8D764B810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86EA6EF6-07A2-A19F-0CAB-02CE42B3F1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 indent="0" algn="ctr">
              <a:buClr>
                <a:schemeClr val="tx1"/>
              </a:buClr>
              <a:buNone/>
            </a:pPr>
            <a:r>
              <a:rPr lang="es-ES" sz="9600" b="1" noProof="0" dirty="0">
                <a:solidFill>
                  <a:srgbClr val="00676C"/>
                </a:solidFill>
              </a:rPr>
              <a:t>Complejidad</a:t>
            </a:r>
          </a:p>
          <a:p>
            <a:pPr marL="0" lvl="1" indent="0" algn="ctr">
              <a:buClr>
                <a:schemeClr val="tx1"/>
              </a:buClr>
              <a:buNone/>
            </a:pPr>
            <a:r>
              <a:rPr lang="es-ES" sz="9600" b="1" noProof="0" dirty="0">
                <a:solidFill>
                  <a:srgbClr val="00676C"/>
                </a:solidFill>
              </a:rPr>
              <a:t>Incertidumbre</a:t>
            </a:r>
          </a:p>
          <a:p>
            <a:pPr marL="0" lvl="1" indent="0" algn="ctr">
              <a:buClr>
                <a:schemeClr val="tx1"/>
              </a:buClr>
              <a:buNone/>
            </a:pPr>
            <a:r>
              <a:rPr lang="es-ES" sz="9600" b="1" noProof="0" dirty="0">
                <a:solidFill>
                  <a:srgbClr val="00676C"/>
                </a:solidFill>
              </a:rPr>
              <a:t>Impacto</a:t>
            </a:r>
          </a:p>
          <a:p>
            <a:pPr marL="0" lvl="1" indent="0" algn="ctr">
              <a:buClr>
                <a:schemeClr val="tx1"/>
              </a:buClr>
              <a:buNone/>
            </a:pPr>
            <a:endParaRPr lang="es-ES" sz="102800" b="1" noProof="0" dirty="0">
              <a:solidFill>
                <a:srgbClr val="00676C"/>
              </a:solidFill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7D62AB84-D994-4448-809D-22CC56A5F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>
              <a:defRPr/>
            </a:pPr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  <a:sym typeface="Symbol" panose="05050102010706020507" pitchFamily="18" charset="2"/>
              </a:rPr>
              <a:t>Cambios en el entorno</a:t>
            </a:r>
          </a:p>
        </p:txBody>
      </p:sp>
    </p:spTree>
    <p:extLst>
      <p:ext uri="{BB962C8B-B14F-4D97-AF65-F5344CB8AC3E}">
        <p14:creationId xmlns:p14="http://schemas.microsoft.com/office/powerpoint/2010/main" val="28980436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F404F1A2-06CF-5E0A-7550-C241748E2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F85E7C3-E71D-D90D-954E-E5F2E745C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Resultados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2" name="Tabla 45">
            <a:extLst>
              <a:ext uri="{FF2B5EF4-FFF2-40B4-BE49-F238E27FC236}">
                <a16:creationId xmlns:a16="http://schemas.microsoft.com/office/drawing/2014/main" id="{A8813396-7FA9-190B-9192-735252A1F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23386"/>
              </p:ext>
            </p:extLst>
          </p:nvPr>
        </p:nvGraphicFramePr>
        <p:xfrm>
          <a:off x="323850" y="1268760"/>
          <a:ext cx="2709434" cy="50887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9434">
                  <a:extLst>
                    <a:ext uri="{9D8B030D-6E8A-4147-A177-3AD203B41FA5}">
                      <a16:colId xmlns:a16="http://schemas.microsoft.com/office/drawing/2014/main" val="544472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Resultados (</a:t>
                      </a:r>
                      <a:r>
                        <a:rPr lang="es-ES" i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006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0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materiales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Corto plazo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5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Bajo nuestro control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0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 directa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02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Medibles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4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Variación de factores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tendencia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Normativos (legales)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16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p.ej.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129674"/>
                  </a:ext>
                </a:extLst>
              </a:tr>
              <a:tr h="38471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Cursos de ofimática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992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Becas comedor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4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563790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6846BD14-09E3-3B63-4A39-495010C09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41233A2-2687-C598-E03F-B15549BE9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001" y="410401"/>
            <a:ext cx="8409613" cy="57960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s-ES" sz="2800" b="1" noProof="0" dirty="0">
                <a:solidFill>
                  <a:srgbClr val="00676C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Resultados, efectos, impactos</a:t>
            </a:r>
            <a:endParaRPr lang="es-ES" sz="2800" b="1" noProof="0" dirty="0">
              <a:solidFill>
                <a:srgbClr val="00676C"/>
              </a:solidFill>
              <a:latin typeface="Arial" panose="020B0604020202020204" pitchFamily="34" charset="0"/>
              <a:ea typeface="+mj-ea"/>
              <a:cs typeface="Arial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2" name="Tabla 45">
            <a:extLst>
              <a:ext uri="{FF2B5EF4-FFF2-40B4-BE49-F238E27FC236}">
                <a16:creationId xmlns:a16="http://schemas.microsoft.com/office/drawing/2014/main" id="{92BEDA03-F705-FFDC-CA5C-70F409546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702351"/>
              </p:ext>
            </p:extLst>
          </p:nvPr>
        </p:nvGraphicFramePr>
        <p:xfrm>
          <a:off x="323850" y="1268760"/>
          <a:ext cx="8568630" cy="50887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9434">
                  <a:extLst>
                    <a:ext uri="{9D8B030D-6E8A-4147-A177-3AD203B41FA5}">
                      <a16:colId xmlns:a16="http://schemas.microsoft.com/office/drawing/2014/main" val="544472524"/>
                    </a:ext>
                  </a:extLst>
                </a:gridCol>
                <a:gridCol w="2906868">
                  <a:extLst>
                    <a:ext uri="{9D8B030D-6E8A-4147-A177-3AD203B41FA5}">
                      <a16:colId xmlns:a16="http://schemas.microsoft.com/office/drawing/2014/main" val="703586479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6616043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Resultados (</a:t>
                      </a:r>
                      <a:r>
                        <a:rPr lang="es-ES" i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outputs</a:t>
                      </a: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Efectos (</a:t>
                      </a:r>
                      <a:r>
                        <a:rPr lang="es-ES" i="1" noProof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outcomes</a:t>
                      </a: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0067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Impactos (</a:t>
                      </a:r>
                      <a:r>
                        <a:rPr lang="es-ES" i="1" noProof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impacts</a:t>
                      </a: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0067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08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materiales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intermedios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estructurales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Corto plazo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Medio/corto plazo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Largo plazo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55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Bajo nuestro control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Fuera de nuestro control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Fuera de nuestro control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0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 directa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</a:t>
                      </a: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directa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</a:t>
                      </a: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indirecta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02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Medibles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Medibles</a:t>
                      </a:r>
                      <a:endParaRPr lang="es-ES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 noProof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medibles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45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Variación de factores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tendencia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Normativos (legales)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Capacidades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Aptitudes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Potencialidades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Posibilidades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</a:t>
                      </a: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visión del mundo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Comportamientos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Normas sociales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Relaciones de poder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163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p.ej.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ES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129674"/>
                  </a:ext>
                </a:extLst>
              </a:tr>
              <a:tr h="38471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Cursos de ofimática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Superar los cursos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Mejorar la </a:t>
                      </a:r>
                      <a:r>
                        <a:rPr lang="es-ES" noProof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ocupabilidad</a:t>
                      </a:r>
                      <a:endParaRPr lang="es-ES" noProof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992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Becas comedor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 rendimiento escolar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noProof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Reducir la pobreza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49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318443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2530</Words>
  <Application>Microsoft Office PowerPoint</Application>
  <PresentationFormat>Presentación en pantalla (4:3)</PresentationFormat>
  <Paragraphs>554</Paragraphs>
  <Slides>28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5" baseType="lpstr">
      <vt:lpstr>MS PGothic</vt:lpstr>
      <vt:lpstr>Arial</vt:lpstr>
      <vt:lpstr>Calibri</vt:lpstr>
      <vt:lpstr>Roboto</vt:lpstr>
      <vt:lpstr>Times New Roman</vt:lpstr>
      <vt:lpstr>Wingdings</vt:lpstr>
      <vt:lpstr>Tema de Office</vt:lpstr>
      <vt:lpstr>La gestión del cambio en la adopción de modelos basados en competencias</vt:lpstr>
      <vt:lpstr>Acerca de… </vt:lpstr>
      <vt:lpstr>Gestión del cambio: por qué El imparable cambio de paradigma</vt:lpstr>
      <vt:lpstr>Resultados</vt:lpstr>
      <vt:lpstr>De la organización por procedimientos</vt:lpstr>
      <vt:lpstr>Gobernar sistemas</vt:lpstr>
      <vt:lpstr>Cambios en el entorno</vt:lpstr>
      <vt:lpstr>Resultados</vt:lpstr>
      <vt:lpstr>Resultados, efectos, impactos</vt:lpstr>
      <vt:lpstr>De la organización por procedimientos</vt:lpstr>
      <vt:lpstr>Hacia la organización por retos/impactos</vt:lpstr>
      <vt:lpstr>Gobernar sistemas</vt:lpstr>
      <vt:lpstr>Gobernar sistemas o gobernar el ecosistema</vt:lpstr>
      <vt:lpstr>La gestión del cambio: cómo Palancas de cambio para la organización y el talento</vt:lpstr>
      <vt:lpstr>Nueva Gobernanza: palancas de cambio</vt:lpstr>
      <vt:lpstr>Gobernanza</vt:lpstr>
      <vt:lpstr>Organización</vt:lpstr>
      <vt:lpstr>Calidad en la decisión</vt:lpstr>
      <vt:lpstr>Calidad en la gestión</vt:lpstr>
      <vt:lpstr>Procesos</vt:lpstr>
      <vt:lpstr>Talento</vt:lpstr>
      <vt:lpstr>Modelo de  Aprendizaje y Desarrollo de la EAPC</vt:lpstr>
      <vt:lpstr>Modelo de Aprendizaje y Desarrollo</vt:lpstr>
      <vt:lpstr>Bibliografía</vt:lpstr>
      <vt:lpstr>Bibliografía (i): Nueva Gobernanza Pública</vt:lpstr>
      <vt:lpstr>Bibliografía (ii): Políticas públicas, complejidad</vt:lpstr>
      <vt:lpstr>Bibliografía (iii): Del autor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gestión del cambio en la adopción de modelos basados en competencias</dc:title>
  <dc:creator>Ismael Peña-López</dc:creator>
  <cp:keywords>gestión del cambio, ecosistemas, nueva gobernanza, impacto, competencias</cp:keywords>
  <cp:lastModifiedBy>Ismael Peña-López</cp:lastModifiedBy>
  <cp:revision>210</cp:revision>
  <dcterms:created xsi:type="dcterms:W3CDTF">2013-06-21T06:16:10Z</dcterms:created>
  <dcterms:modified xsi:type="dcterms:W3CDTF">2025-04-01T16:36:15Z</dcterms:modified>
</cp:coreProperties>
</file>