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sldIdLst>
    <p:sldId id="261" r:id="rId2"/>
    <p:sldId id="264" r:id="rId3"/>
    <p:sldId id="892" r:id="rId4"/>
    <p:sldId id="893" r:id="rId5"/>
    <p:sldId id="431" r:id="rId6"/>
    <p:sldId id="453" r:id="rId7"/>
    <p:sldId id="395" r:id="rId8"/>
    <p:sldId id="666" r:id="rId9"/>
    <p:sldId id="43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374" r:id="rId19"/>
    <p:sldId id="442" r:id="rId20"/>
    <p:sldId id="667" r:id="rId21"/>
    <p:sldId id="668" r:id="rId22"/>
    <p:sldId id="529" r:id="rId23"/>
    <p:sldId id="443" r:id="rId24"/>
    <p:sldId id="373" r:id="rId25"/>
    <p:sldId id="523" r:id="rId26"/>
    <p:sldId id="527" r:id="rId27"/>
    <p:sldId id="532" r:id="rId28"/>
    <p:sldId id="531" r:id="rId29"/>
    <p:sldId id="894" r:id="rId30"/>
    <p:sldId id="542" r:id="rId31"/>
    <p:sldId id="372" r:id="rId32"/>
    <p:sldId id="500" r:id="rId33"/>
    <p:sldId id="498" r:id="rId34"/>
    <p:sldId id="505" r:id="rId35"/>
    <p:sldId id="506" r:id="rId36"/>
    <p:sldId id="507" r:id="rId37"/>
    <p:sldId id="669" r:id="rId38"/>
    <p:sldId id="497" r:id="rId39"/>
    <p:sldId id="543" r:id="rId40"/>
    <p:sldId id="451" r:id="rId41"/>
    <p:sldId id="885" r:id="rId42"/>
    <p:sldId id="886" r:id="rId43"/>
    <p:sldId id="887" r:id="rId44"/>
    <p:sldId id="888" r:id="rId45"/>
    <p:sldId id="889" r:id="rId46"/>
    <p:sldId id="890" r:id="rId47"/>
    <p:sldId id="891" r:id="rId48"/>
    <p:sldId id="445" r:id="rId49"/>
    <p:sldId id="455" r:id="rId50"/>
    <p:sldId id="278" r:id="rId51"/>
    <p:sldId id="279" r:id="rId52"/>
    <p:sldId id="280" r:id="rId53"/>
    <p:sldId id="281" r:id="rId54"/>
    <p:sldId id="494" r:id="rId55"/>
    <p:sldId id="268" r:id="rId56"/>
    <p:sldId id="269" r:id="rId57"/>
    <p:sldId id="275" r:id="rId58"/>
    <p:sldId id="273" r:id="rId59"/>
    <p:sldId id="270" r:id="rId60"/>
    <p:sldId id="274" r:id="rId61"/>
    <p:sldId id="271" r:id="rId62"/>
    <p:sldId id="272" r:id="rId63"/>
    <p:sldId id="448" r:id="rId64"/>
    <p:sldId id="456" r:id="rId65"/>
    <p:sldId id="457" r:id="rId66"/>
    <p:sldId id="492" r:id="rId67"/>
    <p:sldId id="490" r:id="rId68"/>
    <p:sldId id="491" r:id="rId69"/>
    <p:sldId id="481" r:id="rId70"/>
    <p:sldId id="472" r:id="rId71"/>
    <p:sldId id="533" r:id="rId72"/>
    <p:sldId id="495" r:id="rId73"/>
    <p:sldId id="544" r:id="rId74"/>
    <p:sldId id="496" r:id="rId75"/>
    <p:sldId id="256" r:id="rId76"/>
    <p:sldId id="265" r:id="rId77"/>
    <p:sldId id="283" r:id="rId78"/>
    <p:sldId id="366" r:id="rId79"/>
    <p:sldId id="458" r:id="rId80"/>
    <p:sldId id="459" r:id="rId81"/>
    <p:sldId id="460" r:id="rId82"/>
    <p:sldId id="461" r:id="rId83"/>
    <p:sldId id="462" r:id="rId84"/>
    <p:sldId id="463" r:id="rId85"/>
    <p:sldId id="464" r:id="rId86"/>
    <p:sldId id="465" r:id="rId87"/>
    <p:sldId id="466" r:id="rId88"/>
    <p:sldId id="467" r:id="rId89"/>
    <p:sldId id="468" r:id="rId90"/>
    <p:sldId id="469" r:id="rId91"/>
    <p:sldId id="470" r:id="rId92"/>
    <p:sldId id="471" r:id="rId93"/>
    <p:sldId id="535" r:id="rId94"/>
    <p:sldId id="454" r:id="rId95"/>
    <p:sldId id="493" r:id="rId96"/>
    <p:sldId id="284" r:id="rId97"/>
    <p:sldId id="369" r:id="rId98"/>
    <p:sldId id="539" r:id="rId99"/>
    <p:sldId id="895" r:id="rId100"/>
    <p:sldId id="536" r:id="rId101"/>
    <p:sldId id="540" r:id="rId102"/>
    <p:sldId id="537" r:id="rId103"/>
    <p:sldId id="541" r:id="rId104"/>
    <p:sldId id="538" r:id="rId105"/>
  </p:sldIdLst>
  <p:sldSz cx="9144000" cy="6858000" type="screen4x3"/>
  <p:notesSz cx="6797675" cy="9926638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4" pos="52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6" pos="249" userDrawn="1">
          <p15:clr>
            <a:srgbClr val="A4A3A4"/>
          </p15:clr>
        </p15:guide>
        <p15:guide id="7" orient="horz" pos="1071" userDrawn="1">
          <p15:clr>
            <a:srgbClr val="A4A3A4"/>
          </p15:clr>
        </p15:guide>
        <p15:guide id="8" orient="horz" pos="3475" userDrawn="1">
          <p15:clr>
            <a:srgbClr val="A4A3A4"/>
          </p15:clr>
        </p15:guide>
        <p15:guide id="9" pos="5239" userDrawn="1">
          <p15:clr>
            <a:srgbClr val="A4A3A4"/>
          </p15:clr>
        </p15:guide>
        <p15:guide id="10" orient="horz" pos="3884" userDrawn="1">
          <p15:clr>
            <a:srgbClr val="A4A3A4"/>
          </p15:clr>
        </p15:guide>
        <p15:guide id="11" orient="horz" pos="1162" userDrawn="1">
          <p15:clr>
            <a:srgbClr val="A4A3A4"/>
          </p15:clr>
        </p15:guide>
        <p15:guide id="12" pos="5511" userDrawn="1">
          <p15:clr>
            <a:srgbClr val="A4A3A4"/>
          </p15:clr>
        </p15:guide>
        <p15:guide id="13" pos="385" userDrawn="1">
          <p15:clr>
            <a:srgbClr val="A4A3A4"/>
          </p15:clr>
        </p15:guide>
        <p15:guide id="14" orient="horz" pos="1480" userDrawn="1">
          <p15:clr>
            <a:srgbClr val="A4A3A4"/>
          </p15:clr>
        </p15:guide>
        <p15:guide id="15" pos="7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423A"/>
    <a:srgbClr val="FFC5C5"/>
    <a:srgbClr val="5B6770"/>
    <a:srgbClr val="702E3D"/>
    <a:srgbClr val="A6D6C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2F289F-A431-4245-9F59-2BF6BCF6C4AF}" v="1" dt="2025-02-12T15:43:25.3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5322" autoAdjust="0"/>
  </p:normalViewPr>
  <p:slideViewPr>
    <p:cSldViewPr>
      <p:cViewPr varScale="1">
        <p:scale>
          <a:sx n="95" d="100"/>
          <a:sy n="95" d="100"/>
        </p:scale>
        <p:origin x="2016" y="306"/>
      </p:cViewPr>
      <p:guideLst>
        <p:guide orient="horz" pos="2160"/>
        <p:guide pos="2880"/>
        <p:guide pos="521"/>
        <p:guide orient="horz" pos="754"/>
        <p:guide pos="249"/>
        <p:guide orient="horz" pos="1071"/>
        <p:guide orient="horz" pos="3475"/>
        <p:guide pos="5239"/>
        <p:guide orient="horz" pos="3884"/>
        <p:guide orient="horz" pos="1162"/>
        <p:guide pos="5511"/>
        <p:guide pos="385"/>
        <p:guide orient="horz" pos="1480"/>
        <p:guide pos="748"/>
      </p:guideLst>
    </p:cSldViewPr>
  </p:slideViewPr>
  <p:outlineViewPr>
    <p:cViewPr>
      <p:scale>
        <a:sx n="33" d="100"/>
        <a:sy n="33" d="100"/>
      </p:scale>
      <p:origin x="0" y="-1345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2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microsoft.com/office/2015/10/relationships/revisionInfo" Target="revisionInfo.xml"/><Relationship Id="rId16" Type="http://schemas.openxmlformats.org/officeDocument/2006/relationships/slide" Target="slides/slide15.xml"/><Relationship Id="rId107" Type="http://schemas.openxmlformats.org/officeDocument/2006/relationships/presProps" Target="pres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heme" Target="theme/theme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ña Lopez, Ismael" userId="0708b87f-5fa7-4e8f-9fbe-69b73a04a463" providerId="ADAL" clId="{669FFE14-C4C6-446C-9ECD-344B69C8FCEA}"/>
    <pc:docChg chg="undo custSel addSld delSld modSld sldOrd">
      <pc:chgData name="Peña Lopez, Ismael" userId="0708b87f-5fa7-4e8f-9fbe-69b73a04a463" providerId="ADAL" clId="{669FFE14-C4C6-446C-9ECD-344B69C8FCEA}" dt="2024-04-28T17:46:00.192" v="568" actId="20577"/>
      <pc:docMkLst>
        <pc:docMk/>
      </pc:docMkLst>
      <pc:sldChg chg="modSp mod">
        <pc:chgData name="Peña Lopez, Ismael" userId="0708b87f-5fa7-4e8f-9fbe-69b73a04a463" providerId="ADAL" clId="{669FFE14-C4C6-446C-9ECD-344B69C8FCEA}" dt="2024-04-28T16:20:59.394" v="33" actId="20577"/>
        <pc:sldMkLst>
          <pc:docMk/>
          <pc:sldMk cId="3208734171" sldId="261"/>
        </pc:sldMkLst>
      </pc:sldChg>
      <pc:sldChg chg="modSp mod">
        <pc:chgData name="Peña Lopez, Ismael" userId="0708b87f-5fa7-4e8f-9fbe-69b73a04a463" providerId="ADAL" clId="{669FFE14-C4C6-446C-9ECD-344B69C8FCEA}" dt="2024-04-28T16:20:49.028" v="23" actId="6549"/>
        <pc:sldMkLst>
          <pc:docMk/>
          <pc:sldMk cId="97636250" sldId="284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0" sldId="302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0" sldId="303"/>
        </pc:sldMkLst>
      </pc:sldChg>
      <pc:sldChg chg="modSp mod">
        <pc:chgData name="Peña Lopez, Ismael" userId="0708b87f-5fa7-4e8f-9fbe-69b73a04a463" providerId="ADAL" clId="{669FFE14-C4C6-446C-9ECD-344B69C8FCEA}" dt="2024-04-28T17:46:00.192" v="568" actId="20577"/>
        <pc:sldMkLst>
          <pc:docMk/>
          <pc:sldMk cId="1463667995" sldId="369"/>
        </pc:sldMkLst>
      </pc:sldChg>
      <pc:sldChg chg="del">
        <pc:chgData name="Peña Lopez, Ismael" userId="0708b87f-5fa7-4e8f-9fbe-69b73a04a463" providerId="ADAL" clId="{669FFE14-C4C6-446C-9ECD-344B69C8FCEA}" dt="2024-04-28T16:42:37.658" v="114" actId="47"/>
        <pc:sldMkLst>
          <pc:docMk/>
          <pc:sldMk cId="4126426149" sldId="371"/>
        </pc:sldMkLst>
      </pc:sldChg>
      <pc:sldChg chg="modSp mod">
        <pc:chgData name="Peña Lopez, Ismael" userId="0708b87f-5fa7-4e8f-9fbe-69b73a04a463" providerId="ADAL" clId="{669FFE14-C4C6-446C-9ECD-344B69C8FCEA}" dt="2024-04-28T16:39:29.327" v="85" actId="20577"/>
        <pc:sldMkLst>
          <pc:docMk/>
          <pc:sldMk cId="4293115314" sldId="374"/>
        </pc:sldMkLst>
      </pc:sldChg>
      <pc:sldChg chg="addSp delSp modSp mod">
        <pc:chgData name="Peña Lopez, Ismael" userId="0708b87f-5fa7-4e8f-9fbe-69b73a04a463" providerId="ADAL" clId="{669FFE14-C4C6-446C-9ECD-344B69C8FCEA}" dt="2024-04-28T16:30:11.810" v="71" actId="14100"/>
        <pc:sldMkLst>
          <pc:docMk/>
          <pc:sldMk cId="0" sldId="395"/>
        </pc:sldMkLst>
      </pc:sldChg>
      <pc:sldChg chg="modSp mod">
        <pc:chgData name="Peña Lopez, Ismael" userId="0708b87f-5fa7-4e8f-9fbe-69b73a04a463" providerId="ADAL" clId="{669FFE14-C4C6-446C-9ECD-344B69C8FCEA}" dt="2024-04-28T16:41:53.622" v="113" actId="14100"/>
        <pc:sldMkLst>
          <pc:docMk/>
          <pc:sldMk cId="4233084978" sldId="442"/>
        </pc:sldMkLst>
      </pc:sldChg>
      <pc:sldChg chg="modSp mod ord">
        <pc:chgData name="Peña Lopez, Ismael" userId="0708b87f-5fa7-4e8f-9fbe-69b73a04a463" providerId="ADAL" clId="{669FFE14-C4C6-446C-9ECD-344B69C8FCEA}" dt="2024-04-28T16:55:14.400" v="263" actId="403"/>
        <pc:sldMkLst>
          <pc:docMk/>
          <pc:sldMk cId="1050027777" sldId="443"/>
        </pc:sldMkLst>
      </pc:sldChg>
      <pc:sldChg chg="del">
        <pc:chgData name="Peña Lopez, Ismael" userId="0708b87f-5fa7-4e8f-9fbe-69b73a04a463" providerId="ADAL" clId="{669FFE14-C4C6-446C-9ECD-344B69C8FCEA}" dt="2024-04-28T16:49:45.171" v="248" actId="47"/>
        <pc:sldMkLst>
          <pc:docMk/>
          <pc:sldMk cId="277740337" sldId="449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4096720880" sldId="450"/>
        </pc:sldMkLst>
      </pc:sldChg>
      <pc:sldChg chg="modSp mod ord">
        <pc:chgData name="Peña Lopez, Ismael" userId="0708b87f-5fa7-4e8f-9fbe-69b73a04a463" providerId="ADAL" clId="{669FFE14-C4C6-446C-9ECD-344B69C8FCEA}" dt="2024-04-28T17:33:49.122" v="311" actId="20577"/>
        <pc:sldMkLst>
          <pc:docMk/>
          <pc:sldMk cId="2038591439" sldId="451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3248667150" sldId="452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0" sldId="510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0" sldId="526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2635108026" sldId="528"/>
        </pc:sldMkLst>
      </pc:sldChg>
      <pc:sldChg chg="addSp modSp add del mod">
        <pc:chgData name="Peña Lopez, Ismael" userId="0708b87f-5fa7-4e8f-9fbe-69b73a04a463" providerId="ADAL" clId="{669FFE14-C4C6-446C-9ECD-344B69C8FCEA}" dt="2024-04-28T16:49:39.222" v="247" actId="47"/>
        <pc:sldMkLst>
          <pc:docMk/>
          <pc:sldMk cId="1221020203" sldId="529"/>
        </pc:sldMkLst>
      </pc:sldChg>
      <pc:sldChg chg="del">
        <pc:chgData name="Peña Lopez, Ismael" userId="0708b87f-5fa7-4e8f-9fbe-69b73a04a463" providerId="ADAL" clId="{669FFE14-C4C6-446C-9ECD-344B69C8FCEA}" dt="2024-04-28T16:44:14.281" v="158" actId="47"/>
        <pc:sldMkLst>
          <pc:docMk/>
          <pc:sldMk cId="1773026323" sldId="530"/>
        </pc:sldMkLst>
      </pc:sldChg>
      <pc:sldChg chg="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194231342" sldId="534"/>
        </pc:sldMkLst>
      </pc:sldChg>
      <pc:sldChg chg="modSp add del mod">
        <pc:chgData name="Peña Lopez, Ismael" userId="0708b87f-5fa7-4e8f-9fbe-69b73a04a463" providerId="ADAL" clId="{669FFE14-C4C6-446C-9ECD-344B69C8FCEA}" dt="2024-04-28T17:41:43.199" v="482" actId="47"/>
        <pc:sldMkLst>
          <pc:docMk/>
          <pc:sldMk cId="695676342" sldId="647"/>
        </pc:sldMkLst>
      </pc:sldChg>
      <pc:sldChg chg="add del">
        <pc:chgData name="Peña Lopez, Ismael" userId="0708b87f-5fa7-4e8f-9fbe-69b73a04a463" providerId="ADAL" clId="{669FFE14-C4C6-446C-9ECD-344B69C8FCEA}" dt="2024-04-28T16:30:15.636" v="72" actId="47"/>
        <pc:sldMkLst>
          <pc:docMk/>
          <pc:sldMk cId="7760488" sldId="665"/>
        </pc:sldMkLst>
      </pc:sldChg>
      <pc:sldChg chg="add">
        <pc:chgData name="Peña Lopez, Ismael" userId="0708b87f-5fa7-4e8f-9fbe-69b73a04a463" providerId="ADAL" clId="{669FFE14-C4C6-446C-9ECD-344B69C8FCEA}" dt="2024-04-28T16:29:32.408" v="35"/>
        <pc:sldMkLst>
          <pc:docMk/>
          <pc:sldMk cId="700046432" sldId="666"/>
        </pc:sldMkLst>
      </pc:sldChg>
      <pc:sldChg chg="add">
        <pc:chgData name="Peña Lopez, Ismael" userId="0708b87f-5fa7-4e8f-9fbe-69b73a04a463" providerId="ADAL" clId="{669FFE14-C4C6-446C-9ECD-344B69C8FCEA}" dt="2024-04-28T16:39:39.790" v="86"/>
        <pc:sldMkLst>
          <pc:docMk/>
          <pc:sldMk cId="1379437755" sldId="667"/>
        </pc:sldMkLst>
      </pc:sldChg>
      <pc:sldChg chg="add del">
        <pc:chgData name="Peña Lopez, Ismael" userId="0708b87f-5fa7-4e8f-9fbe-69b73a04a463" providerId="ADAL" clId="{669FFE14-C4C6-446C-9ECD-344B69C8FCEA}" dt="2024-04-28T16:49:38.619" v="246"/>
        <pc:sldMkLst>
          <pc:docMk/>
          <pc:sldMk cId="1461278563" sldId="668"/>
        </pc:sldMkLst>
      </pc:sldChg>
      <pc:sldChg chg="add">
        <pc:chgData name="Peña Lopez, Ismael" userId="0708b87f-5fa7-4e8f-9fbe-69b73a04a463" providerId="ADAL" clId="{669FFE14-C4C6-446C-9ECD-344B69C8FCEA}" dt="2024-04-28T16:49:48.594" v="249"/>
        <pc:sldMkLst>
          <pc:docMk/>
          <pc:sldMk cId="2892480355" sldId="668"/>
        </pc:sldMkLst>
      </pc:sldChg>
      <pc:sldChg chg="addSp delSp modSp add mod">
        <pc:chgData name="Peña Lopez, Ismael" userId="0708b87f-5fa7-4e8f-9fbe-69b73a04a463" providerId="ADAL" clId="{669FFE14-C4C6-446C-9ECD-344B69C8FCEA}" dt="2024-04-28T17:33:16.592" v="283" actId="1035"/>
        <pc:sldMkLst>
          <pc:docMk/>
          <pc:sldMk cId="939880593" sldId="669"/>
        </pc:sldMkLst>
      </pc:sldChg>
      <pc:sldChg chg="add del">
        <pc:chgData name="Peña Lopez, Ismael" userId="0708b87f-5fa7-4e8f-9fbe-69b73a04a463" providerId="ADAL" clId="{669FFE14-C4C6-446C-9ECD-344B69C8FCEA}" dt="2024-04-28T17:34:18.897" v="312" actId="47"/>
        <pc:sldMkLst>
          <pc:docMk/>
          <pc:sldMk cId="1923478950" sldId="670"/>
        </pc:sldMkLst>
      </pc:sldChg>
      <pc:sldChg chg="add del">
        <pc:chgData name="Peña Lopez, Ismael" userId="0708b87f-5fa7-4e8f-9fbe-69b73a04a463" providerId="ADAL" clId="{669FFE14-C4C6-446C-9ECD-344B69C8FCEA}" dt="2024-04-28T17:43:27.806" v="558" actId="47"/>
        <pc:sldMkLst>
          <pc:docMk/>
          <pc:sldMk cId="1198385295" sldId="674"/>
        </pc:sldMkLst>
      </pc:sldChg>
      <pc:sldChg chg="add del">
        <pc:chgData name="Peña Lopez, Ismael" userId="0708b87f-5fa7-4e8f-9fbe-69b73a04a463" providerId="ADAL" clId="{669FFE14-C4C6-446C-9ECD-344B69C8FCEA}" dt="2024-04-28T17:38:58.861" v="414" actId="47"/>
        <pc:sldMkLst>
          <pc:docMk/>
          <pc:sldMk cId="2794463912" sldId="677"/>
        </pc:sldMkLst>
      </pc:sldChg>
      <pc:sldChg chg="add del">
        <pc:chgData name="Peña Lopez, Ismael" userId="0708b87f-5fa7-4e8f-9fbe-69b73a04a463" providerId="ADAL" clId="{669FFE14-C4C6-446C-9ECD-344B69C8FCEA}" dt="2024-04-28T17:38:17.918" v="397" actId="47"/>
        <pc:sldMkLst>
          <pc:docMk/>
          <pc:sldMk cId="2195969449" sldId="681"/>
        </pc:sldMkLst>
      </pc:sldChg>
      <pc:sldChg chg="modSp add del mod">
        <pc:chgData name="Peña Lopez, Ismael" userId="0708b87f-5fa7-4e8f-9fbe-69b73a04a463" providerId="ADAL" clId="{669FFE14-C4C6-446C-9ECD-344B69C8FCEA}" dt="2024-04-28T17:40:49.934" v="451" actId="47"/>
        <pc:sldMkLst>
          <pc:docMk/>
          <pc:sldMk cId="3474781083" sldId="685"/>
        </pc:sldMkLst>
      </pc:sldChg>
      <pc:sldChg chg="add del">
        <pc:chgData name="Peña Lopez, Ismael" userId="0708b87f-5fa7-4e8f-9fbe-69b73a04a463" providerId="ADAL" clId="{669FFE14-C4C6-446C-9ECD-344B69C8FCEA}" dt="2024-04-28T17:39:31.278" v="420" actId="47"/>
        <pc:sldMkLst>
          <pc:docMk/>
          <pc:sldMk cId="2304066831" sldId="779"/>
        </pc:sldMkLst>
      </pc:sldChg>
      <pc:sldChg chg="add del">
        <pc:chgData name="Peña Lopez, Ismael" userId="0708b87f-5fa7-4e8f-9fbe-69b73a04a463" providerId="ADAL" clId="{669FFE14-C4C6-446C-9ECD-344B69C8FCEA}" dt="2024-04-28T17:34:43.098" v="314" actId="47"/>
        <pc:sldMkLst>
          <pc:docMk/>
          <pc:sldMk cId="2939904671" sldId="780"/>
        </pc:sldMkLst>
      </pc:sldChg>
      <pc:sldChg chg="add del">
        <pc:chgData name="Peña Lopez, Ismael" userId="0708b87f-5fa7-4e8f-9fbe-69b73a04a463" providerId="ADAL" clId="{669FFE14-C4C6-446C-9ECD-344B69C8FCEA}" dt="2024-04-28T17:36:09.378" v="339" actId="47"/>
        <pc:sldMkLst>
          <pc:docMk/>
          <pc:sldMk cId="1485341525" sldId="881"/>
        </pc:sldMkLst>
      </pc:sldChg>
      <pc:sldChg chg="add del">
        <pc:chgData name="Peña Lopez, Ismael" userId="0708b87f-5fa7-4e8f-9fbe-69b73a04a463" providerId="ADAL" clId="{669FFE14-C4C6-446C-9ECD-344B69C8FCEA}" dt="2024-04-28T17:42:16.588" v="514" actId="47"/>
        <pc:sldMkLst>
          <pc:docMk/>
          <pc:sldMk cId="328732121" sldId="883"/>
        </pc:sldMkLst>
      </pc:sldChg>
      <pc:sldChg chg="add del">
        <pc:chgData name="Peña Lopez, Ismael" userId="0708b87f-5fa7-4e8f-9fbe-69b73a04a463" providerId="ADAL" clId="{669FFE14-C4C6-446C-9ECD-344B69C8FCEA}" dt="2024-04-28T17:36:09.378" v="339" actId="47"/>
        <pc:sldMkLst>
          <pc:docMk/>
          <pc:sldMk cId="818373112" sldId="884"/>
        </pc:sldMkLst>
      </pc:sldChg>
      <pc:sldChg chg="addSp delSp modSp add mod ord">
        <pc:chgData name="Peña Lopez, Ismael" userId="0708b87f-5fa7-4e8f-9fbe-69b73a04a463" providerId="ADAL" clId="{669FFE14-C4C6-446C-9ECD-344B69C8FCEA}" dt="2024-04-28T17:36:06.656" v="338" actId="20577"/>
        <pc:sldMkLst>
          <pc:docMk/>
          <pc:sldMk cId="2780600069" sldId="885"/>
        </pc:sldMkLst>
      </pc:sldChg>
      <pc:sldChg chg="addSp delSp modSp add mod">
        <pc:chgData name="Peña Lopez, Ismael" userId="0708b87f-5fa7-4e8f-9fbe-69b73a04a463" providerId="ADAL" clId="{669FFE14-C4C6-446C-9ECD-344B69C8FCEA}" dt="2024-04-28T17:38:15.025" v="396" actId="1036"/>
        <pc:sldMkLst>
          <pc:docMk/>
          <pc:sldMk cId="4252352315" sldId="886"/>
        </pc:sldMkLst>
      </pc:sldChg>
      <pc:sldChg chg="addSp delSp modSp add mod ord">
        <pc:chgData name="Peña Lopez, Ismael" userId="0708b87f-5fa7-4e8f-9fbe-69b73a04a463" providerId="ADAL" clId="{669FFE14-C4C6-446C-9ECD-344B69C8FCEA}" dt="2024-04-28T17:38:54.992" v="413" actId="20577"/>
        <pc:sldMkLst>
          <pc:docMk/>
          <pc:sldMk cId="2617985235" sldId="887"/>
        </pc:sldMkLst>
      </pc:sldChg>
      <pc:sldChg chg="add del">
        <pc:chgData name="Peña Lopez, Ismael" userId="0708b87f-5fa7-4e8f-9fbe-69b73a04a463" providerId="ADAL" clId="{669FFE14-C4C6-446C-9ECD-344B69C8FCEA}" dt="2024-04-28T17:34:44.797" v="317" actId="47"/>
        <pc:sldMkLst>
          <pc:docMk/>
          <pc:sldMk cId="3550180299" sldId="887"/>
        </pc:sldMkLst>
      </pc:sldChg>
      <pc:sldChg chg="addSp delSp modSp add mod">
        <pc:chgData name="Peña Lopez, Ismael" userId="0708b87f-5fa7-4e8f-9fbe-69b73a04a463" providerId="ADAL" clId="{669FFE14-C4C6-446C-9ECD-344B69C8FCEA}" dt="2024-04-28T17:39:27.455" v="419" actId="14100"/>
        <pc:sldMkLst>
          <pc:docMk/>
          <pc:sldMk cId="4126848823" sldId="888"/>
        </pc:sldMkLst>
      </pc:sldChg>
      <pc:sldChg chg="addSp delSp modSp add mod">
        <pc:chgData name="Peña Lopez, Ismael" userId="0708b87f-5fa7-4e8f-9fbe-69b73a04a463" providerId="ADAL" clId="{669FFE14-C4C6-446C-9ECD-344B69C8FCEA}" dt="2024-04-28T17:40:46.142" v="450" actId="20577"/>
        <pc:sldMkLst>
          <pc:docMk/>
          <pc:sldMk cId="4038758916" sldId="889"/>
        </pc:sldMkLst>
      </pc:sldChg>
      <pc:sldChg chg="addSp delSp modSp add mod">
        <pc:chgData name="Peña Lopez, Ismael" userId="0708b87f-5fa7-4e8f-9fbe-69b73a04a463" providerId="ADAL" clId="{669FFE14-C4C6-446C-9ECD-344B69C8FCEA}" dt="2024-04-28T17:41:39.967" v="481" actId="1076"/>
        <pc:sldMkLst>
          <pc:docMk/>
          <pc:sldMk cId="3565753165" sldId="890"/>
        </pc:sldMkLst>
      </pc:sldChg>
      <pc:sldChg chg="addSp delSp modSp add mod ord">
        <pc:chgData name="Peña Lopez, Ismael" userId="0708b87f-5fa7-4e8f-9fbe-69b73a04a463" providerId="ADAL" clId="{669FFE14-C4C6-446C-9ECD-344B69C8FCEA}" dt="2024-04-28T17:43:23.803" v="557" actId="207"/>
        <pc:sldMkLst>
          <pc:docMk/>
          <pc:sldMk cId="657113654" sldId="891"/>
        </pc:sldMkLst>
      </pc:sldChg>
      <pc:sldChg chg="modSp add del mod ord">
        <pc:chgData name="Peña Lopez, Ismael" userId="0708b87f-5fa7-4e8f-9fbe-69b73a04a463" providerId="ADAL" clId="{669FFE14-C4C6-446C-9ECD-344B69C8FCEA}" dt="2024-04-28T17:45:43.052" v="559" actId="47"/>
        <pc:sldMkLst>
          <pc:docMk/>
          <pc:sldMk cId="2782697727" sldId="892"/>
        </pc:sldMkLst>
      </pc:sldChg>
      <pc:sldMasterChg chg="delSldLayout">
        <pc:chgData name="Peña Lopez, Ismael" userId="0708b87f-5fa7-4e8f-9fbe-69b73a04a463" providerId="ADAL" clId="{669FFE14-C4C6-446C-9ECD-344B69C8FCEA}" dt="2024-04-28T17:43:27.806" v="558" actId="47"/>
        <pc:sldMasterMkLst>
          <pc:docMk/>
          <pc:sldMasterMk cId="2047151272" sldId="2147483648"/>
        </pc:sldMasterMkLst>
        <pc:sldLayoutChg chg="del">
          <pc:chgData name="Peña Lopez, Ismael" userId="0708b87f-5fa7-4e8f-9fbe-69b73a04a463" providerId="ADAL" clId="{669FFE14-C4C6-446C-9ECD-344B69C8FCEA}" dt="2024-04-28T16:30:15.636" v="72" actId="47"/>
          <pc:sldLayoutMkLst>
            <pc:docMk/>
            <pc:sldMasterMk cId="2047151272" sldId="2147483648"/>
            <pc:sldLayoutMk cId="557078473" sldId="2147483661"/>
          </pc:sldLayoutMkLst>
        </pc:sldLayoutChg>
        <pc:sldLayoutChg chg="del">
          <pc:chgData name="Peña Lopez, Ismael" userId="0708b87f-5fa7-4e8f-9fbe-69b73a04a463" providerId="ADAL" clId="{669FFE14-C4C6-446C-9ECD-344B69C8FCEA}" dt="2024-04-28T17:34:43.098" v="314" actId="47"/>
          <pc:sldLayoutMkLst>
            <pc:docMk/>
            <pc:sldMasterMk cId="2047151272" sldId="2147483648"/>
            <pc:sldLayoutMk cId="2906862469" sldId="2147483661"/>
          </pc:sldLayoutMkLst>
        </pc:sldLayoutChg>
        <pc:sldLayoutChg chg="del">
          <pc:chgData name="Peña Lopez, Ismael" userId="0708b87f-5fa7-4e8f-9fbe-69b73a04a463" providerId="ADAL" clId="{669FFE14-C4C6-446C-9ECD-344B69C8FCEA}" dt="2024-04-28T17:36:09.378" v="339" actId="47"/>
          <pc:sldLayoutMkLst>
            <pc:docMk/>
            <pc:sldMasterMk cId="2047151272" sldId="2147483648"/>
            <pc:sldLayoutMk cId="1831119959" sldId="2147483662"/>
          </pc:sldLayoutMkLst>
        </pc:sldLayoutChg>
        <pc:sldLayoutChg chg="del">
          <pc:chgData name="Peña Lopez, Ismael" userId="0708b87f-5fa7-4e8f-9fbe-69b73a04a463" providerId="ADAL" clId="{669FFE14-C4C6-446C-9ECD-344B69C8FCEA}" dt="2024-04-28T17:38:17.918" v="397" actId="47"/>
          <pc:sldLayoutMkLst>
            <pc:docMk/>
            <pc:sldMasterMk cId="2047151272" sldId="2147483648"/>
            <pc:sldLayoutMk cId="1361383609" sldId="2147483663"/>
          </pc:sldLayoutMkLst>
        </pc:sldLayoutChg>
        <pc:sldLayoutChg chg="del">
          <pc:chgData name="Peña Lopez, Ismael" userId="0708b87f-5fa7-4e8f-9fbe-69b73a04a463" providerId="ADAL" clId="{669FFE14-C4C6-446C-9ECD-344B69C8FCEA}" dt="2024-04-28T17:38:58.861" v="414" actId="47"/>
          <pc:sldLayoutMkLst>
            <pc:docMk/>
            <pc:sldMasterMk cId="2047151272" sldId="2147483648"/>
            <pc:sldLayoutMk cId="864290058" sldId="2147483664"/>
          </pc:sldLayoutMkLst>
        </pc:sldLayoutChg>
        <pc:sldLayoutChg chg="del">
          <pc:chgData name="Peña Lopez, Ismael" userId="0708b87f-5fa7-4e8f-9fbe-69b73a04a463" providerId="ADAL" clId="{669FFE14-C4C6-446C-9ECD-344B69C8FCEA}" dt="2024-04-28T17:39:31.278" v="420" actId="47"/>
          <pc:sldLayoutMkLst>
            <pc:docMk/>
            <pc:sldMasterMk cId="2047151272" sldId="2147483648"/>
            <pc:sldLayoutMk cId="3088749150" sldId="2147483665"/>
          </pc:sldLayoutMkLst>
        </pc:sldLayoutChg>
        <pc:sldLayoutChg chg="del">
          <pc:chgData name="Peña Lopez, Ismael" userId="0708b87f-5fa7-4e8f-9fbe-69b73a04a463" providerId="ADAL" clId="{669FFE14-C4C6-446C-9ECD-344B69C8FCEA}" dt="2024-04-28T17:40:49.934" v="451" actId="47"/>
          <pc:sldLayoutMkLst>
            <pc:docMk/>
            <pc:sldMasterMk cId="2047151272" sldId="2147483648"/>
            <pc:sldLayoutMk cId="1369971890" sldId="2147483666"/>
          </pc:sldLayoutMkLst>
        </pc:sldLayoutChg>
        <pc:sldLayoutChg chg="del">
          <pc:chgData name="Peña Lopez, Ismael" userId="0708b87f-5fa7-4e8f-9fbe-69b73a04a463" providerId="ADAL" clId="{669FFE14-C4C6-446C-9ECD-344B69C8FCEA}" dt="2024-04-28T17:41:43.199" v="482" actId="47"/>
          <pc:sldLayoutMkLst>
            <pc:docMk/>
            <pc:sldMasterMk cId="2047151272" sldId="2147483648"/>
            <pc:sldLayoutMk cId="2440498230" sldId="2147483667"/>
          </pc:sldLayoutMkLst>
        </pc:sldLayoutChg>
        <pc:sldLayoutChg chg="del">
          <pc:chgData name="Peña Lopez, Ismael" userId="0708b87f-5fa7-4e8f-9fbe-69b73a04a463" providerId="ADAL" clId="{669FFE14-C4C6-446C-9ECD-344B69C8FCEA}" dt="2024-04-28T17:43:27.806" v="558" actId="47"/>
          <pc:sldLayoutMkLst>
            <pc:docMk/>
            <pc:sldMasterMk cId="2047151272" sldId="2147483648"/>
            <pc:sldLayoutMk cId="3332695564" sldId="2147483668"/>
          </pc:sldLayoutMkLst>
        </pc:sldLayoutChg>
      </pc:sldMasterChg>
    </pc:docChg>
  </pc:docChgLst>
  <pc:docChgLst>
    <pc:chgData name="Peña Lopez, Ismael" userId="0708b87f-5fa7-4e8f-9fbe-69b73a04a463" providerId="ADAL" clId="{22C83EB2-D636-434C-B278-C0D40C1927E1}"/>
    <pc:docChg chg="undo custSel addSld delSld modSld sldOrd">
      <pc:chgData name="Peña Lopez, Ismael" userId="0708b87f-5fa7-4e8f-9fbe-69b73a04a463" providerId="ADAL" clId="{22C83EB2-D636-434C-B278-C0D40C1927E1}" dt="2024-06-11T14:52:25.386" v="177" actId="20577"/>
      <pc:docMkLst>
        <pc:docMk/>
      </pc:docMkLst>
      <pc:sldChg chg="modSp mod">
        <pc:chgData name="Peña Lopez, Ismael" userId="0708b87f-5fa7-4e8f-9fbe-69b73a04a463" providerId="ADAL" clId="{22C83EB2-D636-434C-B278-C0D40C1927E1}" dt="2024-06-11T14:49:26.506" v="89" actId="20577"/>
        <pc:sldMkLst>
          <pc:docMk/>
          <pc:sldMk cId="1107753297" sldId="372"/>
        </pc:sldMkLst>
      </pc:sldChg>
      <pc:sldChg chg="modSp mod">
        <pc:chgData name="Peña Lopez, Ismael" userId="0708b87f-5fa7-4e8f-9fbe-69b73a04a463" providerId="ADAL" clId="{22C83EB2-D636-434C-B278-C0D40C1927E1}" dt="2024-06-11T14:50:02.123" v="113" actId="20577"/>
        <pc:sldMkLst>
          <pc:docMk/>
          <pc:sldMk cId="228070764" sldId="498"/>
        </pc:sldMkLst>
      </pc:sldChg>
      <pc:sldChg chg="modSp mod">
        <pc:chgData name="Peña Lopez, Ismael" userId="0708b87f-5fa7-4e8f-9fbe-69b73a04a463" providerId="ADAL" clId="{22C83EB2-D636-434C-B278-C0D40C1927E1}" dt="2024-06-11T14:49:57.636" v="106" actId="20577"/>
        <pc:sldMkLst>
          <pc:docMk/>
          <pc:sldMk cId="2085877209" sldId="500"/>
        </pc:sldMkLst>
      </pc:sldChg>
      <pc:sldChg chg="del">
        <pc:chgData name="Peña Lopez, Ismael" userId="0708b87f-5fa7-4e8f-9fbe-69b73a04a463" providerId="ADAL" clId="{22C83EB2-D636-434C-B278-C0D40C1927E1}" dt="2024-06-11T14:49:34.116" v="90" actId="47"/>
        <pc:sldMkLst>
          <pc:docMk/>
          <pc:sldMk cId="2886766944" sldId="501"/>
        </pc:sldMkLst>
      </pc:sldChg>
      <pc:sldChg chg="addSp modSp mod">
        <pc:chgData name="Peña Lopez, Ismael" userId="0708b87f-5fa7-4e8f-9fbe-69b73a04a463" providerId="ADAL" clId="{22C83EB2-D636-434C-B278-C0D40C1927E1}" dt="2024-06-11T14:52:19.525" v="167" actId="20577"/>
        <pc:sldMkLst>
          <pc:docMk/>
          <pc:sldMk cId="3168577905" sldId="536"/>
        </pc:sldMkLst>
      </pc:sldChg>
      <pc:sldChg chg="addSp modSp mod">
        <pc:chgData name="Peña Lopez, Ismael" userId="0708b87f-5fa7-4e8f-9fbe-69b73a04a463" providerId="ADAL" clId="{22C83EB2-D636-434C-B278-C0D40C1927E1}" dt="2024-06-11T14:52:25.386" v="177" actId="20577"/>
        <pc:sldMkLst>
          <pc:docMk/>
          <pc:sldMk cId="263968484" sldId="537"/>
        </pc:sldMkLst>
      </pc:sldChg>
      <pc:sldChg chg="addSp modSp mod">
        <pc:chgData name="Peña Lopez, Ismael" userId="0708b87f-5fa7-4e8f-9fbe-69b73a04a463" providerId="ADAL" clId="{22C83EB2-D636-434C-B278-C0D40C1927E1}" dt="2024-06-11T14:48:51.062" v="44" actId="20577"/>
        <pc:sldMkLst>
          <pc:docMk/>
          <pc:sldMk cId="924495409" sldId="542"/>
        </pc:sldMkLst>
      </pc:sldChg>
      <pc:sldChg chg="addSp modSp">
        <pc:chgData name="Peña Lopez, Ismael" userId="0708b87f-5fa7-4e8f-9fbe-69b73a04a463" providerId="ADAL" clId="{22C83EB2-D636-434C-B278-C0D40C1927E1}" dt="2024-06-11T14:50:31.026" v="114"/>
        <pc:sldMkLst>
          <pc:docMk/>
          <pc:sldMk cId="3729515032" sldId="543"/>
        </pc:sldMkLst>
      </pc:sldChg>
      <pc:sldChg chg="addSp delSp modSp add mod ord">
        <pc:chgData name="Peña Lopez, Ismael" userId="0708b87f-5fa7-4e8f-9fbe-69b73a04a463" providerId="ADAL" clId="{22C83EB2-D636-434C-B278-C0D40C1927E1}" dt="2024-06-11T14:51:49.287" v="152" actId="20577"/>
        <pc:sldMkLst>
          <pc:docMk/>
          <pc:sldMk cId="1110546201" sldId="894"/>
        </pc:sldMkLst>
      </pc:sldChg>
      <pc:sldChg chg="addSp delSp modSp add mod">
        <pc:chgData name="Peña Lopez, Ismael" userId="0708b87f-5fa7-4e8f-9fbe-69b73a04a463" providerId="ADAL" clId="{22C83EB2-D636-434C-B278-C0D40C1927E1}" dt="2024-06-11T14:52:12.995" v="155" actId="478"/>
        <pc:sldMkLst>
          <pc:docMk/>
          <pc:sldMk cId="428115800" sldId="895"/>
        </pc:sldMkLst>
      </pc:sldChg>
    </pc:docChg>
  </pc:docChgLst>
  <pc:docChgLst>
    <pc:chgData name="Peña Lopez, Ismael" userId="0708b87f-5fa7-4e8f-9fbe-69b73a04a463" providerId="ADAL" clId="{2054F4B6-6C63-459B-A8D3-D5D3B8927740}"/>
    <pc:docChg chg="undo custSel addSld delSld modSld sldOrd">
      <pc:chgData name="Peña Lopez, Ismael" userId="0708b87f-5fa7-4e8f-9fbe-69b73a04a463" providerId="ADAL" clId="{2054F4B6-6C63-459B-A8D3-D5D3B8927740}" dt="2024-05-03T04:50:15.104" v="32" actId="1035"/>
      <pc:docMkLst>
        <pc:docMk/>
      </pc:docMkLst>
      <pc:sldChg chg="addSp delSp modSp mod ord">
        <pc:chgData name="Peña Lopez, Ismael" userId="0708b87f-5fa7-4e8f-9fbe-69b73a04a463" providerId="ADAL" clId="{2054F4B6-6C63-459B-A8D3-D5D3B8927740}" dt="2024-05-03T04:50:15.104" v="32" actId="1035"/>
        <pc:sldMkLst>
          <pc:docMk/>
          <pc:sldMk cId="2476311834" sldId="264"/>
        </pc:sldMkLst>
      </pc:sldChg>
      <pc:sldChg chg="del">
        <pc:chgData name="Peña Lopez, Ismael" userId="0708b87f-5fa7-4e8f-9fbe-69b73a04a463" providerId="ADAL" clId="{2054F4B6-6C63-459B-A8D3-D5D3B8927740}" dt="2024-05-03T04:48:52.333" v="1" actId="47"/>
        <pc:sldMkLst>
          <pc:docMk/>
          <pc:sldMk cId="334434018" sldId="285"/>
        </pc:sldMkLst>
      </pc:sldChg>
      <pc:sldChg chg="add">
        <pc:chgData name="Peña Lopez, Ismael" userId="0708b87f-5fa7-4e8f-9fbe-69b73a04a463" providerId="ADAL" clId="{2054F4B6-6C63-459B-A8D3-D5D3B8927740}" dt="2024-05-03T04:48:48.184" v="0"/>
        <pc:sldMkLst>
          <pc:docMk/>
          <pc:sldMk cId="588774889" sldId="892"/>
        </pc:sldMkLst>
      </pc:sldChg>
      <pc:sldChg chg="add">
        <pc:chgData name="Peña Lopez, Ismael" userId="0708b87f-5fa7-4e8f-9fbe-69b73a04a463" providerId="ADAL" clId="{2054F4B6-6C63-459B-A8D3-D5D3B8927740}" dt="2024-05-03T04:48:54.003" v="2"/>
        <pc:sldMkLst>
          <pc:docMk/>
          <pc:sldMk cId="3063527204" sldId="893"/>
        </pc:sldMkLst>
      </pc:sldChg>
    </pc:docChg>
  </pc:docChgLst>
  <pc:docChgLst>
    <pc:chgData name="Peña Lopez, Ismael" userId="0708b87f-5fa7-4e8f-9fbe-69b73a04a463" providerId="ADAL" clId="{63DA4469-6D70-4FDE-922A-0C702D5067C2}"/>
    <pc:docChg chg="modSld">
      <pc:chgData name="Peña Lopez, Ismael" userId="0708b87f-5fa7-4e8f-9fbe-69b73a04a463" providerId="ADAL" clId="{63DA4469-6D70-4FDE-922A-0C702D5067C2}" dt="2023-01-20T15:22:41.047" v="32" actId="6549"/>
      <pc:docMkLst>
        <pc:docMk/>
      </pc:docMkLst>
      <pc:sldChg chg="modSp mod">
        <pc:chgData name="Peña Lopez, Ismael" userId="0708b87f-5fa7-4e8f-9fbe-69b73a04a463" providerId="ADAL" clId="{63DA4469-6D70-4FDE-922A-0C702D5067C2}" dt="2023-01-20T15:21:55.528" v="16" actId="20577"/>
        <pc:sldMkLst>
          <pc:docMk/>
          <pc:sldMk cId="3208734171" sldId="261"/>
        </pc:sldMkLst>
      </pc:sldChg>
      <pc:sldChg chg="modSp mod">
        <pc:chgData name="Peña Lopez, Ismael" userId="0708b87f-5fa7-4e8f-9fbe-69b73a04a463" providerId="ADAL" clId="{63DA4469-6D70-4FDE-922A-0C702D5067C2}" dt="2023-01-20T15:22:41.047" v="32" actId="6549"/>
        <pc:sldMkLst>
          <pc:docMk/>
          <pc:sldMk cId="97636250" sldId="284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es-ES" sz="1100" b="0" i="0" u="none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</dgm:spPr>
      <dgm:t>
        <a:bodyPr lIns="0" tIns="0" rIns="0" bIns="0"/>
        <a:lstStyle/>
        <a:p>
          <a:r>
            <a:rPr lang="es-ES" sz="1100" b="0" i="0" u="none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>
              <a:latin typeface="Eras Medium ITC" panose="020B06020305040208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/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/>
      <dgm:spPr>
        <a:solidFill>
          <a:srgbClr val="F9423A"/>
        </a:solidFill>
      </dgm:spPr>
      <dgm:t>
        <a:bodyPr/>
        <a:lstStyle/>
        <a:p>
          <a:r>
            <a:rPr lang="es-ES" dirty="0"/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/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3880" custRadScaleInc="142257">
        <dgm:presLayoutVars>
          <dgm:bulletEnabled val="1"/>
        </dgm:presLayoutVars>
      </dgm:prSet>
      <dgm:spPr/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/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/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/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1799"/>
      <dgm:spPr>
        <a:xfrm>
          <a:off x="3497655" y="392723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41380" custRadScaleInc="147067">
        <dgm:presLayoutVars>
          <dgm:bulletEnabled val="1"/>
        </dgm:presLayoutVars>
      </dgm:prSet>
      <dgm:spPr>
        <a:xfrm>
          <a:off x="4512794" y="779028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20070" custRadScaleInc="136384">
        <dgm:presLayoutVars>
          <dgm:bulletEnabled val="1"/>
        </dgm:presLayoutVars>
      </dgm:prSet>
      <dgm:spPr>
        <a:xfrm>
          <a:off x="3465972" y="3147734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6621" custRadScaleInc="10922">
        <dgm:presLayoutVars>
          <dgm:bulletEnabled val="1"/>
        </dgm:presLayoutVars>
      </dgm:prSet>
      <dgm:spPr>
        <a:xfrm>
          <a:off x="2494213" y="3159933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9839" custRadScaleInc="-122002">
        <dgm:presLayoutVars>
          <dgm:bulletEnabled val="1"/>
        </dgm:presLayoutVars>
      </dgm:prSet>
      <dgm:spPr>
        <a:xfrm>
          <a:off x="1539069" y="315993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970FB-61B1-4F02-ABC8-E0D330F03407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1CF2A90-0090-4AE2-95CF-372666B00F9F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gm:t>
    </dgm:pt>
    <dgm:pt modelId="{186EFCBB-04E2-457A-806C-E8DF4430C0B3}" type="parTrans" cxnId="{346D591B-EBC4-4014-9874-9F6F4319F514}">
      <dgm:prSet/>
      <dgm:spPr/>
      <dgm:t>
        <a:bodyPr/>
        <a:lstStyle/>
        <a:p>
          <a:endParaRPr lang="es-ES"/>
        </a:p>
      </dgm:t>
    </dgm:pt>
    <dgm:pt modelId="{5BD93B2D-33EA-4E6B-8E0E-2BB5F0FE0EE0}" type="sibTrans" cxnId="{346D591B-EBC4-4014-9874-9F6F4319F514}">
      <dgm:prSet/>
      <dgm:spPr/>
      <dgm:t>
        <a:bodyPr/>
        <a:lstStyle/>
        <a:p>
          <a:endParaRPr lang="es-ES"/>
        </a:p>
      </dgm:t>
    </dgm:pt>
    <dgm:pt modelId="{CA00488B-67C6-4671-BB9C-649AB26E625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959AF69-5985-4415-9AE4-7CB65AB072B3}" type="parTrans" cxnId="{9020452F-78C5-438B-9373-C4B9AECC1157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939F0211-15BD-4D26-872D-F8EB148A486E}" type="sibTrans" cxnId="{9020452F-78C5-438B-9373-C4B9AECC1157}">
      <dgm:prSet/>
      <dgm:spPr/>
      <dgm:t>
        <a:bodyPr/>
        <a:lstStyle/>
        <a:p>
          <a:endParaRPr lang="es-ES"/>
        </a:p>
      </dgm:t>
    </dgm:pt>
    <dgm:pt modelId="{4139C285-5F42-4918-AAE4-CE03D2FCDDFC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9D113CE1-CFBD-41F0-8655-C347F53A8B79}" type="parTrans" cxnId="{90513C00-85E5-4EF7-B8E0-24176ABC8FC3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06D9491F-BD65-4864-9A3F-1B81E08D7472}" type="sibTrans" cxnId="{90513C00-85E5-4EF7-B8E0-24176ABC8FC3}">
      <dgm:prSet/>
      <dgm:spPr/>
      <dgm:t>
        <a:bodyPr/>
        <a:lstStyle/>
        <a:p>
          <a:endParaRPr lang="es-ES"/>
        </a:p>
      </dgm:t>
    </dgm:pt>
    <dgm:pt modelId="{BB1BDD04-C00F-4B3A-9852-DC17BBB5ECE9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1A46666C-9923-42D0-9C64-6795FC0826D6}" type="parTrans" cxnId="{6C3B9D5D-8281-4304-9B32-DA62C47F68DD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876D29C7-D257-4A9C-B0EE-7712D47C4F62}" type="sibTrans" cxnId="{6C3B9D5D-8281-4304-9B32-DA62C47F68DD}">
      <dgm:prSet/>
      <dgm:spPr/>
      <dgm:t>
        <a:bodyPr/>
        <a:lstStyle/>
        <a:p>
          <a:endParaRPr lang="es-ES"/>
        </a:p>
      </dgm:t>
    </dgm:pt>
    <dgm:pt modelId="{63A0F9C7-7C03-4CBD-8A4A-0CF88953114E}">
      <dgm:prSet phldrT="[Texto]" custT="1"/>
      <dgm:spPr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0" tIns="0" rIns="0" bIns="0" numCol="1" spcCol="1270" anchor="ctr" anchorCtr="0"/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gm:t>
    </dgm:pt>
    <dgm:pt modelId="{C9980B9E-4DC0-41C1-9225-31F06E156F23}" type="parTrans" cxnId="{D108DDA0-759B-4B6E-878E-7EE5B953DCDA}">
      <dgm:prSet/>
      <dgm:spPr>
        <a:ln>
          <a:solidFill>
            <a:srgbClr val="F9423A"/>
          </a:solidFill>
        </a:ln>
      </dgm:spPr>
      <dgm:t>
        <a:bodyPr/>
        <a:lstStyle/>
        <a:p>
          <a:endParaRPr lang="es-ES"/>
        </a:p>
      </dgm:t>
    </dgm:pt>
    <dgm:pt modelId="{7DCA01FC-F5A9-4790-862D-6E0A5E0DD699}" type="sibTrans" cxnId="{D108DDA0-759B-4B6E-878E-7EE5B953DCDA}">
      <dgm:prSet/>
      <dgm:spPr/>
      <dgm:t>
        <a:bodyPr/>
        <a:lstStyle/>
        <a:p>
          <a:endParaRPr lang="es-ES"/>
        </a:p>
      </dgm:t>
    </dgm:pt>
    <dgm:pt modelId="{8DB8075E-F248-4AEB-B2AA-90F2F6039442}" type="pres">
      <dgm:prSet presAssocID="{F45970FB-61B1-4F02-ABC8-E0D330F0340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D298BA-E5EF-400B-9197-A776FB6480DB}" type="pres">
      <dgm:prSet presAssocID="{61CF2A90-0090-4AE2-95CF-372666B00F9F}" presName="centerShape" presStyleLbl="node0" presStyleIdx="0" presStyleCnt="1" custScaleX="75158" custScaleY="75158" custLinFactNeighborX="29850" custLinFactNeighborY="-44764"/>
      <dgm:spPr>
        <a:xfrm>
          <a:off x="3497655" y="306279"/>
          <a:ext cx="841246" cy="841246"/>
        </a:xfrm>
        <a:prstGeom prst="ellipse">
          <a:avLst/>
        </a:prstGeom>
      </dgm:spPr>
    </dgm:pt>
    <dgm:pt modelId="{24B64DCB-A719-42B7-A63F-65A89D083538}" type="pres">
      <dgm:prSet presAssocID="{C959AF69-5985-4415-9AE4-7CB65AB072B3}" presName="Name9" presStyleLbl="parChTrans1D2" presStyleIdx="0" presStyleCnt="4"/>
      <dgm:spPr/>
    </dgm:pt>
    <dgm:pt modelId="{D234A747-31FA-48B5-B695-BFE412FBF60F}" type="pres">
      <dgm:prSet presAssocID="{C959AF69-5985-4415-9AE4-7CB65AB072B3}" presName="connTx" presStyleLbl="parChTrans1D2" presStyleIdx="0" presStyleCnt="4"/>
      <dgm:spPr/>
    </dgm:pt>
    <dgm:pt modelId="{FA84A8E1-E5E1-4644-A8DD-CB3ACF3FD241}" type="pres">
      <dgm:prSet presAssocID="{CA00488B-67C6-4671-BB9C-649AB26E625C}" presName="node" presStyleLbl="node1" presStyleIdx="0" presStyleCnt="4" custScaleX="75158" custScaleY="75158" custRadScaleRad="120867" custRadScaleInc="220604">
        <dgm:presLayoutVars>
          <dgm:bulletEnabled val="1"/>
        </dgm:presLayoutVars>
      </dgm:prSet>
      <dgm:spPr>
        <a:xfrm>
          <a:off x="4366300" y="1895257"/>
          <a:ext cx="841246" cy="841246"/>
        </a:xfrm>
        <a:prstGeom prst="ellipse">
          <a:avLst/>
        </a:prstGeom>
      </dgm:spPr>
    </dgm:pt>
    <dgm:pt modelId="{88F9DFEC-245A-4EF3-9477-BEF465C80ECE}" type="pres">
      <dgm:prSet presAssocID="{C9980B9E-4DC0-41C1-9225-31F06E156F23}" presName="Name9" presStyleLbl="parChTrans1D2" presStyleIdx="1" presStyleCnt="4"/>
      <dgm:spPr/>
    </dgm:pt>
    <dgm:pt modelId="{81649F8E-D90A-4F90-97EF-1608F19C61B4}" type="pres">
      <dgm:prSet presAssocID="{C9980B9E-4DC0-41C1-9225-31F06E156F23}" presName="connTx" presStyleLbl="parChTrans1D2" presStyleIdx="1" presStyleCnt="4"/>
      <dgm:spPr/>
    </dgm:pt>
    <dgm:pt modelId="{5550D44D-01AB-4489-A9AE-FE88E3636DAE}" type="pres">
      <dgm:prSet presAssocID="{63A0F9C7-7C03-4CBD-8A4A-0CF88953114E}" presName="node" presStyleLbl="node1" presStyleIdx="1" presStyleCnt="4" custScaleX="75158" custScaleY="75158" custRadScaleRad="114893" custRadScaleInc="133231">
        <dgm:presLayoutVars>
          <dgm:bulletEnabled val="1"/>
        </dgm:presLayoutVars>
      </dgm:prSet>
      <dgm:spPr>
        <a:xfrm>
          <a:off x="3465970" y="3061171"/>
          <a:ext cx="841246" cy="841246"/>
        </a:xfrm>
        <a:prstGeom prst="ellipse">
          <a:avLst/>
        </a:prstGeom>
      </dgm:spPr>
    </dgm:pt>
    <dgm:pt modelId="{3C0590EE-11D1-4EA2-BB7D-C4B6185251AA}" type="pres">
      <dgm:prSet presAssocID="{9D113CE1-CFBD-41F0-8655-C347F53A8B79}" presName="Name9" presStyleLbl="parChTrans1D2" presStyleIdx="2" presStyleCnt="4"/>
      <dgm:spPr/>
    </dgm:pt>
    <dgm:pt modelId="{7CE8DB2C-5A71-4950-9F9D-14EA824DE12A}" type="pres">
      <dgm:prSet presAssocID="{9D113CE1-CFBD-41F0-8655-C347F53A8B79}" presName="connTx" presStyleLbl="parChTrans1D2" presStyleIdx="2" presStyleCnt="4"/>
      <dgm:spPr/>
    </dgm:pt>
    <dgm:pt modelId="{FAE583AE-D5E1-4E11-9097-0B2D3B7ED67D}" type="pres">
      <dgm:prSet presAssocID="{4139C285-5F42-4918-AAE4-CE03D2FCDDFC}" presName="node" presStyleLbl="node1" presStyleIdx="2" presStyleCnt="4" custScaleX="75158" custScaleY="75158" custRadScaleRad="100706" custRadScaleInc="11565">
        <dgm:presLayoutVars>
          <dgm:bulletEnabled val="1"/>
        </dgm:presLayoutVars>
      </dgm:prSet>
      <dgm:spPr>
        <a:xfrm>
          <a:off x="2494215" y="3073370"/>
          <a:ext cx="841246" cy="841246"/>
        </a:xfrm>
        <a:prstGeom prst="ellipse">
          <a:avLst/>
        </a:prstGeom>
      </dgm:spPr>
    </dgm:pt>
    <dgm:pt modelId="{FD6BA41D-D4BF-4432-8CDB-0262E03ED5CF}" type="pres">
      <dgm:prSet presAssocID="{1A46666C-9923-42D0-9C64-6795FC0826D6}" presName="Name9" presStyleLbl="parChTrans1D2" presStyleIdx="3" presStyleCnt="4"/>
      <dgm:spPr/>
    </dgm:pt>
    <dgm:pt modelId="{51D34F19-92FD-4D3D-ABC2-A11F70A010EB}" type="pres">
      <dgm:prSet presAssocID="{1A46666C-9923-42D0-9C64-6795FC0826D6}" presName="connTx" presStyleLbl="parChTrans1D2" presStyleIdx="3" presStyleCnt="4"/>
      <dgm:spPr/>
    </dgm:pt>
    <dgm:pt modelId="{CC70C5D1-ED23-4E0A-B16C-F76FD2353F8E}" type="pres">
      <dgm:prSet presAssocID="{BB1BDD04-C00F-4B3A-9852-DC17BBB5ECE9}" presName="node" presStyleLbl="node1" presStyleIdx="3" presStyleCnt="4" custScaleX="75158" custScaleY="75158" custRadScaleRad="125028" custRadScaleInc="-118525">
        <dgm:presLayoutVars>
          <dgm:bulletEnabled val="1"/>
        </dgm:presLayoutVars>
      </dgm:prSet>
      <dgm:spPr>
        <a:xfrm>
          <a:off x="1539069" y="3073382"/>
          <a:ext cx="841246" cy="841246"/>
        </a:xfrm>
        <a:prstGeom prst="ellipse">
          <a:avLst/>
        </a:prstGeom>
      </dgm:spPr>
    </dgm:pt>
  </dgm:ptLst>
  <dgm:cxnLst>
    <dgm:cxn modelId="{90513C00-85E5-4EF7-B8E0-24176ABC8FC3}" srcId="{61CF2A90-0090-4AE2-95CF-372666B00F9F}" destId="{4139C285-5F42-4918-AAE4-CE03D2FCDDFC}" srcOrd="2" destOrd="0" parTransId="{9D113CE1-CFBD-41F0-8655-C347F53A8B79}" sibTransId="{06D9491F-BD65-4864-9A3F-1B81E08D7472}"/>
    <dgm:cxn modelId="{C790C707-8E91-4960-BFE9-C07F52B99EAF}" type="presOf" srcId="{C9980B9E-4DC0-41C1-9225-31F06E156F23}" destId="{88F9DFEC-245A-4EF3-9477-BEF465C80ECE}" srcOrd="0" destOrd="0" presId="urn:microsoft.com/office/officeart/2005/8/layout/radial1"/>
    <dgm:cxn modelId="{08E7D10F-EA8B-4A80-B8D7-199119930A7A}" type="presOf" srcId="{63A0F9C7-7C03-4CBD-8A4A-0CF88953114E}" destId="{5550D44D-01AB-4489-A9AE-FE88E3636DAE}" srcOrd="0" destOrd="0" presId="urn:microsoft.com/office/officeart/2005/8/layout/radial1"/>
    <dgm:cxn modelId="{98D3EA15-436E-45E9-919D-363A223A765A}" type="presOf" srcId="{1A46666C-9923-42D0-9C64-6795FC0826D6}" destId="{51D34F19-92FD-4D3D-ABC2-A11F70A010EB}" srcOrd="1" destOrd="0" presId="urn:microsoft.com/office/officeart/2005/8/layout/radial1"/>
    <dgm:cxn modelId="{3C572116-A3A1-4C5C-AF58-9E5BA1F19A67}" type="presOf" srcId="{1A46666C-9923-42D0-9C64-6795FC0826D6}" destId="{FD6BA41D-D4BF-4432-8CDB-0262E03ED5CF}" srcOrd="0" destOrd="0" presId="urn:microsoft.com/office/officeart/2005/8/layout/radial1"/>
    <dgm:cxn modelId="{346D591B-EBC4-4014-9874-9F6F4319F514}" srcId="{F45970FB-61B1-4F02-ABC8-E0D330F03407}" destId="{61CF2A90-0090-4AE2-95CF-372666B00F9F}" srcOrd="0" destOrd="0" parTransId="{186EFCBB-04E2-457A-806C-E8DF4430C0B3}" sibTransId="{5BD93B2D-33EA-4E6B-8E0E-2BB5F0FE0EE0}"/>
    <dgm:cxn modelId="{A1567122-73B3-443F-8D46-8F1DCAA53400}" type="presOf" srcId="{9D113CE1-CFBD-41F0-8655-C347F53A8B79}" destId="{7CE8DB2C-5A71-4950-9F9D-14EA824DE12A}" srcOrd="1" destOrd="0" presId="urn:microsoft.com/office/officeart/2005/8/layout/radial1"/>
    <dgm:cxn modelId="{7024602C-82AD-4B9F-938D-CC5A0D7E764B}" type="presOf" srcId="{CA00488B-67C6-4671-BB9C-649AB26E625C}" destId="{FA84A8E1-E5E1-4644-A8DD-CB3ACF3FD241}" srcOrd="0" destOrd="0" presId="urn:microsoft.com/office/officeart/2005/8/layout/radial1"/>
    <dgm:cxn modelId="{9020452F-78C5-438B-9373-C4B9AECC1157}" srcId="{61CF2A90-0090-4AE2-95CF-372666B00F9F}" destId="{CA00488B-67C6-4671-BB9C-649AB26E625C}" srcOrd="0" destOrd="0" parTransId="{C959AF69-5985-4415-9AE4-7CB65AB072B3}" sibTransId="{939F0211-15BD-4D26-872D-F8EB148A486E}"/>
    <dgm:cxn modelId="{6C3B9D5D-8281-4304-9B32-DA62C47F68DD}" srcId="{61CF2A90-0090-4AE2-95CF-372666B00F9F}" destId="{BB1BDD04-C00F-4B3A-9852-DC17BBB5ECE9}" srcOrd="3" destOrd="0" parTransId="{1A46666C-9923-42D0-9C64-6795FC0826D6}" sibTransId="{876D29C7-D257-4A9C-B0EE-7712D47C4F62}"/>
    <dgm:cxn modelId="{25CED362-FA85-4687-B78A-12B6987630C7}" type="presOf" srcId="{C9980B9E-4DC0-41C1-9225-31F06E156F23}" destId="{81649F8E-D90A-4F90-97EF-1608F19C61B4}" srcOrd="1" destOrd="0" presId="urn:microsoft.com/office/officeart/2005/8/layout/radial1"/>
    <dgm:cxn modelId="{749B4C7A-E528-4D18-B168-15035FDDC958}" type="presOf" srcId="{9D113CE1-CFBD-41F0-8655-C347F53A8B79}" destId="{3C0590EE-11D1-4EA2-BB7D-C4B6185251AA}" srcOrd="0" destOrd="0" presId="urn:microsoft.com/office/officeart/2005/8/layout/radial1"/>
    <dgm:cxn modelId="{E0910C91-19E8-4B34-9429-33E67CD82D63}" type="presOf" srcId="{C959AF69-5985-4415-9AE4-7CB65AB072B3}" destId="{24B64DCB-A719-42B7-A63F-65A89D083538}" srcOrd="0" destOrd="0" presId="urn:microsoft.com/office/officeart/2005/8/layout/radial1"/>
    <dgm:cxn modelId="{D108DDA0-759B-4B6E-878E-7EE5B953DCDA}" srcId="{61CF2A90-0090-4AE2-95CF-372666B00F9F}" destId="{63A0F9C7-7C03-4CBD-8A4A-0CF88953114E}" srcOrd="1" destOrd="0" parTransId="{C9980B9E-4DC0-41C1-9225-31F06E156F23}" sibTransId="{7DCA01FC-F5A9-4790-862D-6E0A5E0DD699}"/>
    <dgm:cxn modelId="{36FC8DAD-B661-43D2-A8B7-51F346933CDE}" type="presOf" srcId="{F45970FB-61B1-4F02-ABC8-E0D330F03407}" destId="{8DB8075E-F248-4AEB-B2AA-90F2F6039442}" srcOrd="0" destOrd="0" presId="urn:microsoft.com/office/officeart/2005/8/layout/radial1"/>
    <dgm:cxn modelId="{7D1942C8-4A7D-4F9A-BFAE-E1D6483CD679}" type="presOf" srcId="{C959AF69-5985-4415-9AE4-7CB65AB072B3}" destId="{D234A747-31FA-48B5-B695-BFE412FBF60F}" srcOrd="1" destOrd="0" presId="urn:microsoft.com/office/officeart/2005/8/layout/radial1"/>
    <dgm:cxn modelId="{C434D3CE-EACF-46C1-A9C5-51CA75C9296B}" type="presOf" srcId="{BB1BDD04-C00F-4B3A-9852-DC17BBB5ECE9}" destId="{CC70C5D1-ED23-4E0A-B16C-F76FD2353F8E}" srcOrd="0" destOrd="0" presId="urn:microsoft.com/office/officeart/2005/8/layout/radial1"/>
    <dgm:cxn modelId="{4EE5A2D5-A5B9-4D11-A99D-484E5998F13A}" type="presOf" srcId="{4139C285-5F42-4918-AAE4-CE03D2FCDDFC}" destId="{FAE583AE-D5E1-4E11-9097-0B2D3B7ED67D}" srcOrd="0" destOrd="0" presId="urn:microsoft.com/office/officeart/2005/8/layout/radial1"/>
    <dgm:cxn modelId="{D86BE8D9-C289-442E-8118-BDAD85EE3300}" type="presOf" srcId="{61CF2A90-0090-4AE2-95CF-372666B00F9F}" destId="{39D298BA-E5EF-400B-9197-A776FB6480DB}" srcOrd="0" destOrd="0" presId="urn:microsoft.com/office/officeart/2005/8/layout/radial1"/>
    <dgm:cxn modelId="{4621D99A-3A18-4731-9CF2-408206A9FF6A}" type="presParOf" srcId="{8DB8075E-F248-4AEB-B2AA-90F2F6039442}" destId="{39D298BA-E5EF-400B-9197-A776FB6480DB}" srcOrd="0" destOrd="0" presId="urn:microsoft.com/office/officeart/2005/8/layout/radial1"/>
    <dgm:cxn modelId="{A472E0A0-EB49-4AF0-924F-B03C38D116FD}" type="presParOf" srcId="{8DB8075E-F248-4AEB-B2AA-90F2F6039442}" destId="{24B64DCB-A719-42B7-A63F-65A89D083538}" srcOrd="1" destOrd="0" presId="urn:microsoft.com/office/officeart/2005/8/layout/radial1"/>
    <dgm:cxn modelId="{6B010C67-4BC4-4A77-BE08-C040CE143805}" type="presParOf" srcId="{24B64DCB-A719-42B7-A63F-65A89D083538}" destId="{D234A747-31FA-48B5-B695-BFE412FBF60F}" srcOrd="0" destOrd="0" presId="urn:microsoft.com/office/officeart/2005/8/layout/radial1"/>
    <dgm:cxn modelId="{DE1CFC8F-2EDD-4323-A10E-F451BF0F323D}" type="presParOf" srcId="{8DB8075E-F248-4AEB-B2AA-90F2F6039442}" destId="{FA84A8E1-E5E1-4644-A8DD-CB3ACF3FD241}" srcOrd="2" destOrd="0" presId="urn:microsoft.com/office/officeart/2005/8/layout/radial1"/>
    <dgm:cxn modelId="{A7340E6F-10DD-4ED3-9826-D70104210149}" type="presParOf" srcId="{8DB8075E-F248-4AEB-B2AA-90F2F6039442}" destId="{88F9DFEC-245A-4EF3-9477-BEF465C80ECE}" srcOrd="3" destOrd="0" presId="urn:microsoft.com/office/officeart/2005/8/layout/radial1"/>
    <dgm:cxn modelId="{8DF279D2-060A-461E-B272-8877C92CEDA9}" type="presParOf" srcId="{88F9DFEC-245A-4EF3-9477-BEF465C80ECE}" destId="{81649F8E-D90A-4F90-97EF-1608F19C61B4}" srcOrd="0" destOrd="0" presId="urn:microsoft.com/office/officeart/2005/8/layout/radial1"/>
    <dgm:cxn modelId="{3A736F64-2D8B-4B6C-95FF-8F02E752D164}" type="presParOf" srcId="{8DB8075E-F248-4AEB-B2AA-90F2F6039442}" destId="{5550D44D-01AB-4489-A9AE-FE88E3636DAE}" srcOrd="4" destOrd="0" presId="urn:microsoft.com/office/officeart/2005/8/layout/radial1"/>
    <dgm:cxn modelId="{135F5BE0-6498-4970-B935-5B98039B904C}" type="presParOf" srcId="{8DB8075E-F248-4AEB-B2AA-90F2F6039442}" destId="{3C0590EE-11D1-4EA2-BB7D-C4B6185251AA}" srcOrd="5" destOrd="0" presId="urn:microsoft.com/office/officeart/2005/8/layout/radial1"/>
    <dgm:cxn modelId="{F3C39B9D-53FE-46DD-A2AC-F5A7F9A9D8E1}" type="presParOf" srcId="{3C0590EE-11D1-4EA2-BB7D-C4B6185251AA}" destId="{7CE8DB2C-5A71-4950-9F9D-14EA824DE12A}" srcOrd="0" destOrd="0" presId="urn:microsoft.com/office/officeart/2005/8/layout/radial1"/>
    <dgm:cxn modelId="{3B39136C-9145-4436-B5F7-81007280E0CE}" type="presParOf" srcId="{8DB8075E-F248-4AEB-B2AA-90F2F6039442}" destId="{FAE583AE-D5E1-4E11-9097-0B2D3B7ED67D}" srcOrd="6" destOrd="0" presId="urn:microsoft.com/office/officeart/2005/8/layout/radial1"/>
    <dgm:cxn modelId="{9DED81F3-37E0-4E68-892B-3BE11774666C}" type="presParOf" srcId="{8DB8075E-F248-4AEB-B2AA-90F2F6039442}" destId="{FD6BA41D-D4BF-4432-8CDB-0262E03ED5CF}" srcOrd="7" destOrd="0" presId="urn:microsoft.com/office/officeart/2005/8/layout/radial1"/>
    <dgm:cxn modelId="{0ED910F7-3C92-4B39-963F-596F531E0B0A}" type="presParOf" srcId="{FD6BA41D-D4BF-4432-8CDB-0262E03ED5CF}" destId="{51D34F19-92FD-4D3D-ABC2-A11F70A010EB}" srcOrd="0" destOrd="0" presId="urn:microsoft.com/office/officeart/2005/8/layout/radial1"/>
    <dgm:cxn modelId="{CC60F77C-3560-4795-8F96-91C6279A20F4}" type="presParOf" srcId="{8DB8075E-F248-4AEB-B2AA-90F2F6039442}" destId="{CC70C5D1-ED23-4E0A-B16C-F76FD2353F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06279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latin typeface="Arial" panose="020B0604020202020204" pitchFamily="34" charset="0"/>
              <a:cs typeface="Arial" panose="020B0604020202020204" pitchFamily="34" charset="0"/>
            </a:rPr>
            <a:t>presa de </a:t>
          </a: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decisions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20853" y="429477"/>
        <a:ext cx="594850" cy="594850"/>
      </dsp:txXfrm>
    </dsp:sp>
    <dsp:sp modelId="{24B64DCB-A719-42B7-A63F-65A89D083538}">
      <dsp:nvSpPr>
        <dsp:cNvPr id="0" name=""/>
        <dsp:cNvSpPr/>
      </dsp:nvSpPr>
      <dsp:spPr>
        <a:xfrm rot="1249655">
          <a:off x="4303416" y="903460"/>
          <a:ext cx="24484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4841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19716" y="913864"/>
        <a:ext cx="12242" cy="12242"/>
      </dsp:txXfrm>
    </dsp:sp>
    <dsp:sp modelId="{FA84A8E1-E5E1-4644-A8DD-CB3ACF3FD241}">
      <dsp:nvSpPr>
        <dsp:cNvPr id="0" name=""/>
        <dsp:cNvSpPr/>
      </dsp:nvSpPr>
      <dsp:spPr>
        <a:xfrm>
          <a:off x="4512772" y="692445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latin typeface="Arial" panose="020B0604020202020204" pitchFamily="34" charset="0"/>
              <a:cs typeface="Arial" panose="020B0604020202020204" pitchFamily="34" charset="0"/>
            </a:rPr>
            <a:t>execució</a:t>
          </a:r>
          <a:endParaRPr lang="es-ES" sz="1100" b="0" i="0" u="none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5970" y="815643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7">
          <a:off x="2945522" y="2087823"/>
          <a:ext cx="19138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828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90" y="2056502"/>
        <a:ext cx="95691" cy="95691"/>
      </dsp:txXfrm>
    </dsp:sp>
    <dsp:sp modelId="{5550D44D-01AB-4489-A9AE-FE88E3636DAE}">
      <dsp:nvSpPr>
        <dsp:cNvPr id="0" name=""/>
        <dsp:cNvSpPr/>
      </dsp:nvSpPr>
      <dsp:spPr>
        <a:xfrm>
          <a:off x="3465970" y="3061171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 </a:t>
          </a:r>
        </a:p>
      </dsp:txBody>
      <dsp:txXfrm>
        <a:off x="3589168" y="3184369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941">
          <a:off x="2365475" y="2093922"/>
          <a:ext cx="210216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167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4" y="2057893"/>
        <a:ext cx="105108" cy="105108"/>
      </dsp:txXfrm>
    </dsp:sp>
    <dsp:sp modelId="{FAE583AE-D5E1-4E11-9097-0B2D3B7ED67D}">
      <dsp:nvSpPr>
        <dsp:cNvPr id="0" name=""/>
        <dsp:cNvSpPr/>
      </dsp:nvSpPr>
      <dsp:spPr>
        <a:xfrm>
          <a:off x="2494215" y="3073370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>
              <a:latin typeface="Eras Medium ITC" panose="020B0602030504020804" pitchFamily="34" charset="0"/>
            </a:rPr>
            <a:t> </a:t>
          </a:r>
        </a:p>
      </dsp:txBody>
      <dsp:txXfrm>
        <a:off x="2617413" y="3196568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77">
          <a:off x="1664548" y="2093928"/>
          <a:ext cx="25488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874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4" y="2046731"/>
        <a:ext cx="127443" cy="127443"/>
      </dsp:txXfrm>
    </dsp:sp>
    <dsp:sp modelId="{CC70C5D1-ED23-4E0A-B16C-F76FD2353F8E}">
      <dsp:nvSpPr>
        <dsp:cNvPr id="0" name=""/>
        <dsp:cNvSpPr/>
      </dsp:nvSpPr>
      <dsp:spPr>
        <a:xfrm>
          <a:off x="1539069" y="3073382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900" kern="1200" dirty="0"/>
            <a:t> </a:t>
          </a:r>
        </a:p>
      </dsp:txBody>
      <dsp:txXfrm>
        <a:off x="1662267" y="3196580"/>
        <a:ext cx="594850" cy="594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92723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represen-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620853" y="515921"/>
        <a:ext cx="594850" cy="594850"/>
      </dsp:txXfrm>
    </dsp:sp>
    <dsp:sp modelId="{24B64DCB-A719-42B7-A63F-65A89D083538}">
      <dsp:nvSpPr>
        <dsp:cNvPr id="0" name=""/>
        <dsp:cNvSpPr/>
      </dsp:nvSpPr>
      <dsp:spPr>
        <a:xfrm rot="1250038">
          <a:off x="4303392" y="989974"/>
          <a:ext cx="244911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44911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419725" y="1000376"/>
        <a:ext cx="12245" cy="12245"/>
      </dsp:txXfrm>
    </dsp:sp>
    <dsp:sp modelId="{FA84A8E1-E5E1-4644-A8DD-CB3ACF3FD241}">
      <dsp:nvSpPr>
        <dsp:cNvPr id="0" name=""/>
        <dsp:cNvSpPr/>
      </dsp:nvSpPr>
      <dsp:spPr>
        <a:xfrm>
          <a:off x="4512794" y="779028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execució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635992" y="902226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3">
          <a:off x="2945464" y="2174327"/>
          <a:ext cx="1913946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946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88" y="2143003"/>
        <a:ext cx="95697" cy="95697"/>
      </dsp:txXfrm>
    </dsp:sp>
    <dsp:sp modelId="{5550D44D-01AB-4489-A9AE-FE88E3636DAE}">
      <dsp:nvSpPr>
        <dsp:cNvPr id="0" name=""/>
        <dsp:cNvSpPr/>
      </dsp:nvSpPr>
      <dsp:spPr>
        <a:xfrm>
          <a:off x="3465972" y="3147734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3589170" y="3270932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896">
          <a:off x="2365417" y="2180426"/>
          <a:ext cx="210227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279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0" y="2144394"/>
        <a:ext cx="105113" cy="105113"/>
      </dsp:txXfrm>
    </dsp:sp>
    <dsp:sp modelId="{FAE583AE-D5E1-4E11-9097-0B2D3B7ED67D}">
      <dsp:nvSpPr>
        <dsp:cNvPr id="0" name=""/>
        <dsp:cNvSpPr/>
      </dsp:nvSpPr>
      <dsp:spPr>
        <a:xfrm>
          <a:off x="2494213" y="3159933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17411" y="3283131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15">
          <a:off x="1664505" y="2180426"/>
          <a:ext cx="254896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960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1" y="2133227"/>
        <a:ext cx="127448" cy="127448"/>
      </dsp:txXfrm>
    </dsp:sp>
    <dsp:sp modelId="{CC70C5D1-ED23-4E0A-B16C-F76FD2353F8E}">
      <dsp:nvSpPr>
        <dsp:cNvPr id="0" name=""/>
        <dsp:cNvSpPr/>
      </dsp:nvSpPr>
      <dsp:spPr>
        <a:xfrm>
          <a:off x="1539069" y="3159932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662267" y="3283130"/>
        <a:ext cx="594850" cy="594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D298BA-E5EF-400B-9197-A776FB6480DB}">
      <dsp:nvSpPr>
        <dsp:cNvPr id="0" name=""/>
        <dsp:cNvSpPr/>
      </dsp:nvSpPr>
      <dsp:spPr>
        <a:xfrm>
          <a:off x="3497655" y="306279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coordi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-nació</a:t>
          </a:r>
        </a:p>
      </dsp:txBody>
      <dsp:txXfrm>
        <a:off x="3620853" y="429477"/>
        <a:ext cx="594850" cy="594850"/>
      </dsp:txXfrm>
    </dsp:sp>
    <dsp:sp modelId="{24B64DCB-A719-42B7-A63F-65A89D083538}">
      <dsp:nvSpPr>
        <dsp:cNvPr id="0" name=""/>
        <dsp:cNvSpPr/>
      </dsp:nvSpPr>
      <dsp:spPr>
        <a:xfrm rot="3680158">
          <a:off x="3867769" y="1504866"/>
          <a:ext cx="96966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969664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328359" y="1497150"/>
        <a:ext cx="48483" cy="48483"/>
      </dsp:txXfrm>
    </dsp:sp>
    <dsp:sp modelId="{FA84A8E1-E5E1-4644-A8DD-CB3ACF3FD241}">
      <dsp:nvSpPr>
        <dsp:cNvPr id="0" name=""/>
        <dsp:cNvSpPr/>
      </dsp:nvSpPr>
      <dsp:spPr>
        <a:xfrm>
          <a:off x="4366300" y="1895257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repre-sen</a:t>
          </a: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- </a:t>
          </a:r>
          <a:r>
            <a:rPr lang="es-ES" sz="1100" b="0" i="0" u="none" kern="1200" dirty="0" err="1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tació</a:t>
          </a:r>
          <a:endParaRPr lang="es-ES" sz="1100" b="0" i="0" u="none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489498" y="2018455"/>
        <a:ext cx="594850" cy="594850"/>
      </dsp:txXfrm>
    </dsp:sp>
    <dsp:sp modelId="{88F9DFEC-245A-4EF3-9477-BEF465C80ECE}">
      <dsp:nvSpPr>
        <dsp:cNvPr id="0" name=""/>
        <dsp:cNvSpPr/>
      </dsp:nvSpPr>
      <dsp:spPr>
        <a:xfrm rot="5439537">
          <a:off x="2945522" y="2087823"/>
          <a:ext cx="1913828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913828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/>
        </a:p>
      </dsp:txBody>
      <dsp:txXfrm rot="10800000">
        <a:off x="3854590" y="2056502"/>
        <a:ext cx="95691" cy="95691"/>
      </dsp:txXfrm>
    </dsp:sp>
    <dsp:sp modelId="{5550D44D-01AB-4489-A9AE-FE88E3636DAE}">
      <dsp:nvSpPr>
        <dsp:cNvPr id="0" name=""/>
        <dsp:cNvSpPr/>
      </dsp:nvSpPr>
      <dsp:spPr>
        <a:xfrm>
          <a:off x="3465970" y="3061171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3589168" y="3184369"/>
        <a:ext cx="594850" cy="594850"/>
      </dsp:txXfrm>
    </dsp:sp>
    <dsp:sp modelId="{3C0590EE-11D1-4EA2-BB7D-C4B6185251AA}">
      <dsp:nvSpPr>
        <dsp:cNvPr id="0" name=""/>
        <dsp:cNvSpPr/>
      </dsp:nvSpPr>
      <dsp:spPr>
        <a:xfrm rot="6595941">
          <a:off x="2365475" y="2093922"/>
          <a:ext cx="2102167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102167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 rot="10800000">
        <a:off x="3364004" y="2057893"/>
        <a:ext cx="105108" cy="105108"/>
      </dsp:txXfrm>
    </dsp:sp>
    <dsp:sp modelId="{FAE583AE-D5E1-4E11-9097-0B2D3B7ED67D}">
      <dsp:nvSpPr>
        <dsp:cNvPr id="0" name=""/>
        <dsp:cNvSpPr/>
      </dsp:nvSpPr>
      <dsp:spPr>
        <a:xfrm>
          <a:off x="2494215" y="3073370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2617413" y="3196568"/>
        <a:ext cx="594850" cy="594850"/>
      </dsp:txXfrm>
    </dsp:sp>
    <dsp:sp modelId="{FD6BA41D-D4BF-4432-8CDB-0262E03ED5CF}">
      <dsp:nvSpPr>
        <dsp:cNvPr id="0" name=""/>
        <dsp:cNvSpPr/>
      </dsp:nvSpPr>
      <dsp:spPr>
        <a:xfrm rot="7517477">
          <a:off x="1664548" y="2093928"/>
          <a:ext cx="2548874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2548874" y="16525"/>
              </a:lnTo>
            </a:path>
          </a:pathLst>
        </a:custGeom>
        <a:noFill/>
        <a:ln w="25400" cap="flat" cmpd="sng" algn="ctr">
          <a:solidFill>
            <a:srgbClr val="F9423A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900" kern="1200"/>
        </a:p>
      </dsp:txBody>
      <dsp:txXfrm rot="10800000">
        <a:off x="2875264" y="2046731"/>
        <a:ext cx="127443" cy="127443"/>
      </dsp:txXfrm>
    </dsp:sp>
    <dsp:sp modelId="{CC70C5D1-ED23-4E0A-B16C-F76FD2353F8E}">
      <dsp:nvSpPr>
        <dsp:cNvPr id="0" name=""/>
        <dsp:cNvSpPr/>
      </dsp:nvSpPr>
      <dsp:spPr>
        <a:xfrm>
          <a:off x="1539069" y="3073382"/>
          <a:ext cx="841246" cy="841246"/>
        </a:xfrm>
        <a:prstGeom prst="ellipse">
          <a:avLst/>
        </a:prstGeom>
        <a:solidFill>
          <a:srgbClr val="F9423A"/>
        </a:solidFill>
        <a:ln w="254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b="0" i="0" u="none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</a:t>
          </a:r>
        </a:p>
      </dsp:txBody>
      <dsp:txXfrm>
        <a:off x="1662267" y="3196580"/>
        <a:ext cx="594850" cy="594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1592B-5BD3-459B-9995-0FDFF97F3DCF}" type="datetimeFigureOut">
              <a:rPr lang="ca-ES" smtClean="0"/>
              <a:t>12/2/2025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D9D90-9A6B-4303-824B-838BD553706A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0099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470147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15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4833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16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2356324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17759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26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575101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55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42755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6D9D90-9A6B-4303-824B-838BD553706A}" type="slidenum">
              <a:rPr lang="ca-ES" smtClean="0"/>
              <a:t>59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3636845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63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600867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17DDF6AF-4132-4311-B3E3-679EE80379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5C386F9-83F8-441F-8845-5370CBE98269}" type="slidenum">
              <a:rPr lang="es-ES" altLang="ca-ES" smtClean="0"/>
              <a:pPr>
                <a:spcBef>
                  <a:spcPct val="0"/>
                </a:spcBef>
              </a:pPr>
              <a:t>64</a:t>
            </a:fld>
            <a:endParaRPr lang="es-ES" altLang="ca-ES"/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ABDDAD11-F88E-4FDF-8D87-484A46A4ECC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A8A515-89F6-4B7E-BF8B-365A92D72A1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2292" name="6 Marcador de imagen de diapositiva">
            <a:extLst>
              <a:ext uri="{FF2B5EF4-FFF2-40B4-BE49-F238E27FC236}">
                <a16:creationId xmlns:a16="http://schemas.microsoft.com/office/drawing/2014/main" id="{C995D0CE-AF4F-4A4F-AC5B-8B0F52C48A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7 Marcador de notas">
            <a:extLst>
              <a:ext uri="{FF2B5EF4-FFF2-40B4-BE49-F238E27FC236}">
                <a16:creationId xmlns:a16="http://schemas.microsoft.com/office/drawing/2014/main" id="{E21C1EED-760E-4F23-8C24-248048B1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78F6DDC-ADD4-4AFD-8B17-8913BB0AC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7FAEF7B-3D0C-4095-A236-DD8589F50861}" type="slidenum">
              <a:rPr lang="es-ES" altLang="ca-ES" smtClean="0"/>
              <a:pPr>
                <a:spcBef>
                  <a:spcPct val="0"/>
                </a:spcBef>
              </a:pPr>
              <a:t>65</a:t>
            </a:fld>
            <a:endParaRPr lang="es-ES" altLang="ca-ES"/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CA2A05E3-0E5F-4D84-8496-4B7EBA2082F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F5CC7B-5A47-4C43-A95E-3C5975DD66C6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4340" name="6 Marcador de imagen de diapositiva">
            <a:extLst>
              <a:ext uri="{FF2B5EF4-FFF2-40B4-BE49-F238E27FC236}">
                <a16:creationId xmlns:a16="http://schemas.microsoft.com/office/drawing/2014/main" id="{30A8C78B-D515-4C88-A444-555CB50076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7 Marcador de notas">
            <a:extLst>
              <a:ext uri="{FF2B5EF4-FFF2-40B4-BE49-F238E27FC236}">
                <a16:creationId xmlns:a16="http://schemas.microsoft.com/office/drawing/2014/main" id="{A1A041F0-5366-446D-8AFC-927D68DAFF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>
            <a:extLst>
              <a:ext uri="{FF2B5EF4-FFF2-40B4-BE49-F238E27FC236}">
                <a16:creationId xmlns:a16="http://schemas.microsoft.com/office/drawing/2014/main" id="{093298A9-E2BB-4D03-829A-27AFCB134A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345ECFD-A21B-44BB-B18F-96A257AD7BBF}" type="slidenum">
              <a:rPr lang="es-ES" altLang="ca-ES" smtClean="0"/>
              <a:pPr>
                <a:spcBef>
                  <a:spcPct val="0"/>
                </a:spcBef>
              </a:pPr>
              <a:t>67</a:t>
            </a:fld>
            <a:endParaRPr lang="es-ES" altLang="ca-ES"/>
          </a:p>
        </p:txBody>
      </p:sp>
      <p:sp>
        <p:nvSpPr>
          <p:cNvPr id="54275" name="Rectangle 7">
            <a:extLst>
              <a:ext uri="{FF2B5EF4-FFF2-40B4-BE49-F238E27FC236}">
                <a16:creationId xmlns:a16="http://schemas.microsoft.com/office/drawing/2014/main" id="{38ACCEC0-6F79-4FF5-98AC-1A8EED1EDCA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0D89D59-2E0A-422B-AF77-EC2126FFAF6B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4276" name="6 Marcador de imagen de diapositiva">
            <a:extLst>
              <a:ext uri="{FF2B5EF4-FFF2-40B4-BE49-F238E27FC236}">
                <a16:creationId xmlns:a16="http://schemas.microsoft.com/office/drawing/2014/main" id="{3299B86D-021A-44A6-B8BE-067669920D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7 Marcador de notas">
            <a:extLst>
              <a:ext uri="{FF2B5EF4-FFF2-40B4-BE49-F238E27FC236}">
                <a16:creationId xmlns:a16="http://schemas.microsoft.com/office/drawing/2014/main" id="{A261AF8E-DE13-4886-9362-E9AC3832B4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7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755CDE4C-F8F5-4E2B-971D-296DE7FFE3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E969B8-A8CF-4B61-A5DA-2E34146C0558}" type="slidenum">
              <a:rPr lang="es-ES" altLang="ca-ES" smtClean="0"/>
              <a:pPr>
                <a:spcBef>
                  <a:spcPct val="0"/>
                </a:spcBef>
              </a:pPr>
              <a:t>68</a:t>
            </a:fld>
            <a:endParaRPr lang="es-ES" altLang="ca-ES"/>
          </a:p>
        </p:txBody>
      </p:sp>
      <p:sp>
        <p:nvSpPr>
          <p:cNvPr id="56323" name="Rectangle 7">
            <a:extLst>
              <a:ext uri="{FF2B5EF4-FFF2-40B4-BE49-F238E27FC236}">
                <a16:creationId xmlns:a16="http://schemas.microsoft.com/office/drawing/2014/main" id="{B01CD152-724E-4F29-A489-62A6109981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FF2D326-1329-420B-9F1C-A56D00B22280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6324" name="6 Marcador de imagen de diapositiva">
            <a:extLst>
              <a:ext uri="{FF2B5EF4-FFF2-40B4-BE49-F238E27FC236}">
                <a16:creationId xmlns:a16="http://schemas.microsoft.com/office/drawing/2014/main" id="{89623838-E644-438D-92CA-03AAB35AA2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7 Marcador de notas">
            <a:extLst>
              <a:ext uri="{FF2B5EF4-FFF2-40B4-BE49-F238E27FC236}">
                <a16:creationId xmlns:a16="http://schemas.microsoft.com/office/drawing/2014/main" id="{2A3B86B0-667F-42BD-9EDF-BCBEB47CF9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DABE77-F3DE-4BCC-9F60-1701AD3B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B844B0-A692-42D3-8507-E58815187807}" type="slidenum">
              <a:rPr lang="es-ES" altLang="ca-ES" smtClean="0"/>
              <a:pPr>
                <a:spcBef>
                  <a:spcPct val="0"/>
                </a:spcBef>
              </a:pPr>
              <a:t>69</a:t>
            </a:fld>
            <a:endParaRPr lang="es-ES" altLang="ca-E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C6A38172-DDAF-46CD-B008-1C2078FD22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E69B8-959B-43A1-9DB4-0642168B3C7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8372" name="6 Marcador de imagen de diapositiva">
            <a:extLst>
              <a:ext uri="{FF2B5EF4-FFF2-40B4-BE49-F238E27FC236}">
                <a16:creationId xmlns:a16="http://schemas.microsoft.com/office/drawing/2014/main" id="{CFF06655-A9B1-47D2-8009-7089830F1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7 Marcador de notas">
            <a:extLst>
              <a:ext uri="{FF2B5EF4-FFF2-40B4-BE49-F238E27FC236}">
                <a16:creationId xmlns:a16="http://schemas.microsoft.com/office/drawing/2014/main" id="{39B8245A-D626-46AE-A9EB-C05D69369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0220663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4EDABE77-F3DE-4BCC-9F60-1701AD3B89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1B844B0-A692-42D3-8507-E58815187807}" type="slidenum">
              <a:rPr lang="es-ES" altLang="ca-ES" smtClean="0"/>
              <a:pPr>
                <a:spcBef>
                  <a:spcPct val="0"/>
                </a:spcBef>
              </a:pPr>
              <a:t>70</a:t>
            </a:fld>
            <a:endParaRPr lang="es-ES" altLang="ca-ES"/>
          </a:p>
        </p:txBody>
      </p:sp>
      <p:sp>
        <p:nvSpPr>
          <p:cNvPr id="58371" name="Rectangle 7">
            <a:extLst>
              <a:ext uri="{FF2B5EF4-FFF2-40B4-BE49-F238E27FC236}">
                <a16:creationId xmlns:a16="http://schemas.microsoft.com/office/drawing/2014/main" id="{C6A38172-DDAF-46CD-B008-1C2078FD224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DE69B8-959B-43A1-9DB4-0642168B3C7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58372" name="6 Marcador de imagen de diapositiva">
            <a:extLst>
              <a:ext uri="{FF2B5EF4-FFF2-40B4-BE49-F238E27FC236}">
                <a16:creationId xmlns:a16="http://schemas.microsoft.com/office/drawing/2014/main" id="{CFF06655-A9B1-47D2-8009-7089830F1E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7 Marcador de notas">
            <a:extLst>
              <a:ext uri="{FF2B5EF4-FFF2-40B4-BE49-F238E27FC236}">
                <a16:creationId xmlns:a16="http://schemas.microsoft.com/office/drawing/2014/main" id="{39B8245A-D626-46AE-A9EB-C05D693692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978769C-26CA-4212-A872-04F313EC88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E8CF3CE-A7D2-4CD1-AAF8-BEA0C8531047}" type="slidenum">
              <a:rPr lang="es-ES" altLang="ca-ES" smtClean="0"/>
              <a:pPr>
                <a:spcBef>
                  <a:spcPct val="0"/>
                </a:spcBef>
              </a:pPr>
              <a:t>79</a:t>
            </a:fld>
            <a:endParaRPr lang="es-ES" altLang="ca-ES"/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F9467E26-7202-47D7-8D2D-3AC80BEEC6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99FB6D-0A77-4EA3-82F4-DB330BF6EF15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6388" name="6 Marcador de imagen de diapositiva">
            <a:extLst>
              <a:ext uri="{FF2B5EF4-FFF2-40B4-BE49-F238E27FC236}">
                <a16:creationId xmlns:a16="http://schemas.microsoft.com/office/drawing/2014/main" id="{1273720D-7182-4167-B4F0-3E77C1F1728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7 Marcador de notas">
            <a:extLst>
              <a:ext uri="{FF2B5EF4-FFF2-40B4-BE49-F238E27FC236}">
                <a16:creationId xmlns:a16="http://schemas.microsoft.com/office/drawing/2014/main" id="{46655CA4-F6C3-467E-9BDB-3167406FC2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DF30BDFF-8842-4B07-BBE5-49CFB54078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D8E10E4-47A5-483A-BCC5-EF2EF18FF8E2}" type="slidenum">
              <a:rPr lang="es-ES" altLang="ca-ES" smtClean="0"/>
              <a:pPr>
                <a:spcBef>
                  <a:spcPct val="0"/>
                </a:spcBef>
              </a:pPr>
              <a:t>80</a:t>
            </a:fld>
            <a:endParaRPr lang="es-ES" altLang="ca-ES"/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45C2F965-AC0C-48FA-8C4C-895C9C62DC2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3124829-A88A-4B2B-A777-8278BE7FC3B4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8436" name="6 Marcador de imagen de diapositiva">
            <a:extLst>
              <a:ext uri="{FF2B5EF4-FFF2-40B4-BE49-F238E27FC236}">
                <a16:creationId xmlns:a16="http://schemas.microsoft.com/office/drawing/2014/main" id="{23661F26-BBCD-479C-9357-78D1237E00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7 Marcador de notas">
            <a:extLst>
              <a:ext uri="{FF2B5EF4-FFF2-40B4-BE49-F238E27FC236}">
                <a16:creationId xmlns:a16="http://schemas.microsoft.com/office/drawing/2014/main" id="{BC073B76-01B1-4FFA-84D1-92F4DCA919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DE45D24-0E2F-48C6-9E6C-48FC0BFAE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B774B61-4305-48AB-88F9-E640B708C4CC}" type="slidenum">
              <a:rPr lang="es-ES" altLang="ca-ES" smtClean="0"/>
              <a:pPr>
                <a:spcBef>
                  <a:spcPct val="0"/>
                </a:spcBef>
              </a:pPr>
              <a:t>81</a:t>
            </a:fld>
            <a:endParaRPr lang="es-ES" altLang="ca-ES"/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D66D2689-B5CE-4C76-8308-A1F70DF8E4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81B267-B680-4C70-A031-C6035DBD4811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0484" name="6 Marcador de imagen de diapositiva">
            <a:extLst>
              <a:ext uri="{FF2B5EF4-FFF2-40B4-BE49-F238E27FC236}">
                <a16:creationId xmlns:a16="http://schemas.microsoft.com/office/drawing/2014/main" id="{1CB799B7-F415-4D12-AA37-3879B3BFC6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5" name="7 Marcador de notas">
            <a:extLst>
              <a:ext uri="{FF2B5EF4-FFF2-40B4-BE49-F238E27FC236}">
                <a16:creationId xmlns:a16="http://schemas.microsoft.com/office/drawing/2014/main" id="{B2294817-E159-4B3A-9389-B453F3B642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AD4BD537-66EA-4685-8D8B-EF6B874C93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34A3C49-6A36-4A63-90BB-00BAD61309BF}" type="slidenum">
              <a:rPr lang="es-ES" altLang="ca-ES" smtClean="0"/>
              <a:pPr>
                <a:spcBef>
                  <a:spcPct val="0"/>
                </a:spcBef>
              </a:pPr>
              <a:t>82</a:t>
            </a:fld>
            <a:endParaRPr lang="es-ES" altLang="ca-ES"/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3D3C8443-EAAE-4616-B9FC-0F358686A6C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38ACFF5-605B-4F6D-A7BF-959561A0ED88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2532" name="6 Marcador de imagen de diapositiva">
            <a:extLst>
              <a:ext uri="{FF2B5EF4-FFF2-40B4-BE49-F238E27FC236}">
                <a16:creationId xmlns:a16="http://schemas.microsoft.com/office/drawing/2014/main" id="{18BD78C6-B232-4DA8-A190-3D4FBAF727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7 Marcador de notas">
            <a:extLst>
              <a:ext uri="{FF2B5EF4-FFF2-40B4-BE49-F238E27FC236}">
                <a16:creationId xmlns:a16="http://schemas.microsoft.com/office/drawing/2014/main" id="{5C5F5F1E-91CA-404F-858C-6D0F5F7102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7205262-9EC3-460D-8FD5-B589EE9C9A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15D6CE-E48D-4E2A-9478-CCA0F2569887}" type="slidenum">
              <a:rPr lang="es-ES" altLang="ca-ES" smtClean="0"/>
              <a:pPr>
                <a:spcBef>
                  <a:spcPct val="0"/>
                </a:spcBef>
              </a:pPr>
              <a:t>83</a:t>
            </a:fld>
            <a:endParaRPr lang="es-ES" altLang="ca-ES"/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6C81B2BF-81EF-4B4E-8FF0-55C95BCF2B8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039C5D-6945-4130-9613-CA94382F3157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4580" name="6 Marcador de imagen de diapositiva">
            <a:extLst>
              <a:ext uri="{FF2B5EF4-FFF2-40B4-BE49-F238E27FC236}">
                <a16:creationId xmlns:a16="http://schemas.microsoft.com/office/drawing/2014/main" id="{C23E2204-739B-444E-90EE-B59145320EA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7 Marcador de notas">
            <a:extLst>
              <a:ext uri="{FF2B5EF4-FFF2-40B4-BE49-F238E27FC236}">
                <a16:creationId xmlns:a16="http://schemas.microsoft.com/office/drawing/2014/main" id="{62380345-0CE3-4E1B-B543-7DF7CA2C7C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A653086B-418F-4E15-9A83-5F261DBC21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0898A62-9FAD-4102-8889-E43E577780E2}" type="slidenum">
              <a:rPr lang="es-ES" altLang="ca-ES" smtClean="0"/>
              <a:pPr>
                <a:spcBef>
                  <a:spcPct val="0"/>
                </a:spcBef>
              </a:pPr>
              <a:t>84</a:t>
            </a:fld>
            <a:endParaRPr lang="es-ES" altLang="ca-ES"/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C4695BF2-DB91-46DC-A3DD-15D5581A0F5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26DB8-687C-4B93-800A-0DFEF408BF9E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6628" name="6 Marcador de imagen de diapositiva">
            <a:extLst>
              <a:ext uri="{FF2B5EF4-FFF2-40B4-BE49-F238E27FC236}">
                <a16:creationId xmlns:a16="http://schemas.microsoft.com/office/drawing/2014/main" id="{0E1E1C62-121D-4AE2-AA7F-823F91DD5C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7 Marcador de notas">
            <a:extLst>
              <a:ext uri="{FF2B5EF4-FFF2-40B4-BE49-F238E27FC236}">
                <a16:creationId xmlns:a16="http://schemas.microsoft.com/office/drawing/2014/main" id="{AEC7D2F4-5C70-4DD0-936A-7F9D350353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E8B5FADE-1379-4FB8-BA45-C8A319FF59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653907-7A91-4844-B18B-F37957B5808F}" type="slidenum">
              <a:rPr lang="es-ES" altLang="ca-ES" smtClean="0"/>
              <a:pPr>
                <a:spcBef>
                  <a:spcPct val="0"/>
                </a:spcBef>
              </a:pPr>
              <a:t>85</a:t>
            </a:fld>
            <a:endParaRPr lang="es-ES" altLang="ca-ES"/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2B2818F3-802A-41E5-9BFE-EA16BFD6540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6DB5B48-1EF5-47A7-A00F-C6C264A42353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28676" name="6 Marcador de imagen de diapositiva">
            <a:extLst>
              <a:ext uri="{FF2B5EF4-FFF2-40B4-BE49-F238E27FC236}">
                <a16:creationId xmlns:a16="http://schemas.microsoft.com/office/drawing/2014/main" id="{754B8518-1AFD-4DE2-884D-0C9085CFBFD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7 Marcador de notas">
            <a:extLst>
              <a:ext uri="{FF2B5EF4-FFF2-40B4-BE49-F238E27FC236}">
                <a16:creationId xmlns:a16="http://schemas.microsoft.com/office/drawing/2014/main" id="{1A620B2F-3168-41FC-8685-52746DEF29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8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7609888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F64B15AD-A922-45EE-832E-D07FA624B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A2EFCFA-972C-498C-970F-3250898FFD71}" type="slidenum">
              <a:rPr lang="es-ES" altLang="ca-ES" smtClean="0"/>
              <a:pPr>
                <a:spcBef>
                  <a:spcPct val="0"/>
                </a:spcBef>
              </a:pPr>
              <a:t>86</a:t>
            </a:fld>
            <a:endParaRPr lang="es-ES" altLang="ca-ES"/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97C7F373-6760-4A57-8023-EA077B97A5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5017CA-BBEC-4851-B7DA-B98F13013A5A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0724" name="6 Marcador de imagen de diapositiva">
            <a:extLst>
              <a:ext uri="{FF2B5EF4-FFF2-40B4-BE49-F238E27FC236}">
                <a16:creationId xmlns:a16="http://schemas.microsoft.com/office/drawing/2014/main" id="{2969A104-F161-43A2-9488-7606436823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7 Marcador de notas">
            <a:extLst>
              <a:ext uri="{FF2B5EF4-FFF2-40B4-BE49-F238E27FC236}">
                <a16:creationId xmlns:a16="http://schemas.microsoft.com/office/drawing/2014/main" id="{1BE50150-5E54-4E89-9790-6EB2DACA689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DE0666AC-7A97-4223-BD30-01CF0426A3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A8A2448-9A72-430D-8DD3-D5B68826ADAE}" type="slidenum">
              <a:rPr lang="es-ES" altLang="ca-ES" smtClean="0"/>
              <a:pPr>
                <a:spcBef>
                  <a:spcPct val="0"/>
                </a:spcBef>
              </a:pPr>
              <a:t>87</a:t>
            </a:fld>
            <a:endParaRPr lang="es-ES" altLang="ca-ES"/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540464C2-5816-40C9-8F32-F4286C7958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E2225E8-43CD-41C5-A06F-7ACBF2E19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2772" name="6 Marcador de imagen de diapositiva">
            <a:extLst>
              <a:ext uri="{FF2B5EF4-FFF2-40B4-BE49-F238E27FC236}">
                <a16:creationId xmlns:a16="http://schemas.microsoft.com/office/drawing/2014/main" id="{31F77CF0-C7FA-4990-BFCD-2DA60F689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7 Marcador de notas">
            <a:extLst>
              <a:ext uri="{FF2B5EF4-FFF2-40B4-BE49-F238E27FC236}">
                <a16:creationId xmlns:a16="http://schemas.microsoft.com/office/drawing/2014/main" id="{0FCB2741-BA41-4CDC-9B8F-AD0407AC36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1F8A0CD2-53E7-42C4-A448-162D27B91D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3CEBEA-79DA-45C8-ACC1-E37080A17302}" type="slidenum">
              <a:rPr lang="es-ES" altLang="ca-ES" smtClean="0"/>
              <a:pPr>
                <a:spcBef>
                  <a:spcPct val="0"/>
                </a:spcBef>
              </a:pPr>
              <a:t>88</a:t>
            </a:fld>
            <a:endParaRPr lang="es-ES" altLang="ca-ES"/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DFFA4DB7-9AED-4822-A401-431AC819D0C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7E179C-C07E-4300-92C8-D6906A5AC413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4820" name="6 Marcador de imagen de diapositiva">
            <a:extLst>
              <a:ext uri="{FF2B5EF4-FFF2-40B4-BE49-F238E27FC236}">
                <a16:creationId xmlns:a16="http://schemas.microsoft.com/office/drawing/2014/main" id="{91055DA5-2DDA-4400-AE21-366E2AB17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7 Marcador de notas">
            <a:extLst>
              <a:ext uri="{FF2B5EF4-FFF2-40B4-BE49-F238E27FC236}">
                <a16:creationId xmlns:a16="http://schemas.microsoft.com/office/drawing/2014/main" id="{A192252B-896D-4176-A86C-F03F75BC2F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3E7C238C-921D-40D0-ADC6-12EB5359CA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E9F6034-D6F7-4FC9-991C-397CCE651403}" type="slidenum">
              <a:rPr lang="es-ES" altLang="ca-ES" smtClean="0"/>
              <a:pPr>
                <a:spcBef>
                  <a:spcPct val="0"/>
                </a:spcBef>
              </a:pPr>
              <a:t>89</a:t>
            </a:fld>
            <a:endParaRPr lang="es-ES" altLang="ca-ES"/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7ECA8BFA-D157-4B5A-9F61-25E66D44A8C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8360E5-815E-46E7-9194-8BC60002B689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6868" name="6 Marcador de imagen de diapositiva">
            <a:extLst>
              <a:ext uri="{FF2B5EF4-FFF2-40B4-BE49-F238E27FC236}">
                <a16:creationId xmlns:a16="http://schemas.microsoft.com/office/drawing/2014/main" id="{2160B40E-8B51-46ED-8B56-563B4DAC6A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7 Marcador de notas">
            <a:extLst>
              <a:ext uri="{FF2B5EF4-FFF2-40B4-BE49-F238E27FC236}">
                <a16:creationId xmlns:a16="http://schemas.microsoft.com/office/drawing/2014/main" id="{E02CC4C0-CC60-47AC-B13A-6CB115605E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7FA9A69-9878-439D-BC4E-D6400D9F2F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ADB05BC-40ED-4504-A0C1-690C3E64F0A3}" type="slidenum">
              <a:rPr lang="es-ES" altLang="ca-ES" smtClean="0"/>
              <a:pPr>
                <a:spcBef>
                  <a:spcPct val="0"/>
                </a:spcBef>
              </a:pPr>
              <a:t>90</a:t>
            </a:fld>
            <a:endParaRPr lang="es-ES" altLang="ca-ES"/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86FACF5B-3467-4407-A944-7175434C0A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DC06623-C872-4E4F-B891-F1B7C7C22EC7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38916" name="6 Marcador de imagen de diapositiva">
            <a:extLst>
              <a:ext uri="{FF2B5EF4-FFF2-40B4-BE49-F238E27FC236}">
                <a16:creationId xmlns:a16="http://schemas.microsoft.com/office/drawing/2014/main" id="{A455A754-858D-4212-AB46-C4C40FE86E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7 Marcador de notas">
            <a:extLst>
              <a:ext uri="{FF2B5EF4-FFF2-40B4-BE49-F238E27FC236}">
                <a16:creationId xmlns:a16="http://schemas.microsoft.com/office/drawing/2014/main" id="{F42BCFF9-1D9B-4BE7-9089-EBFEF5F700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471B8BB-EE24-4A65-A152-4325B5705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85966B1-5519-49D6-8F92-B401A9EB7357}" type="slidenum">
              <a:rPr lang="es-ES" altLang="ca-ES" smtClean="0"/>
              <a:pPr>
                <a:spcBef>
                  <a:spcPct val="0"/>
                </a:spcBef>
              </a:pPr>
              <a:t>91</a:t>
            </a:fld>
            <a:endParaRPr lang="es-ES" altLang="ca-ES"/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435C227B-8675-4D5B-9F0B-F396341236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ED8EB6-E2A8-4E27-8BF2-91B8B86B1E1C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0964" name="6 Marcador de imagen de diapositiva">
            <a:extLst>
              <a:ext uri="{FF2B5EF4-FFF2-40B4-BE49-F238E27FC236}">
                <a16:creationId xmlns:a16="http://schemas.microsoft.com/office/drawing/2014/main" id="{B827D8E1-04C0-4D3B-9AEB-8D84C5F22F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7 Marcador de notas">
            <a:extLst>
              <a:ext uri="{FF2B5EF4-FFF2-40B4-BE49-F238E27FC236}">
                <a16:creationId xmlns:a16="http://schemas.microsoft.com/office/drawing/2014/main" id="{AE4FBDC4-19D4-4DF3-A082-F8C5AA7ADF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6869A5B8-21B4-4E46-845B-5EDEBDAB7B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4EB47EC-29D4-49A4-A04C-AC8E80428399}" type="slidenum">
              <a:rPr lang="es-ES" altLang="ca-ES" smtClean="0"/>
              <a:pPr>
                <a:spcBef>
                  <a:spcPct val="0"/>
                </a:spcBef>
              </a:pPr>
              <a:t>92</a:t>
            </a:fld>
            <a:endParaRPr lang="es-ES" altLang="ca-ES"/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B3A69AB0-4AF8-4888-B96A-835CD6AF9C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E536974-ECFB-46E0-B873-FCD95B42A85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43012" name="6 Marcador de imagen de diapositiva">
            <a:extLst>
              <a:ext uri="{FF2B5EF4-FFF2-40B4-BE49-F238E27FC236}">
                <a16:creationId xmlns:a16="http://schemas.microsoft.com/office/drawing/2014/main" id="{0C7C5A46-C7C6-42F6-962D-57227A80A0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7 Marcador de notas">
            <a:extLst>
              <a:ext uri="{FF2B5EF4-FFF2-40B4-BE49-F238E27FC236}">
                <a16:creationId xmlns:a16="http://schemas.microsoft.com/office/drawing/2014/main" id="{BDC9479B-D48E-400B-90CF-74F01CA587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9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68484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10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640579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11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7688900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12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385374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13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2814125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0A14B55D-88CC-4730-9586-9E015F88B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EF5DD6E-DB6B-4CF5-965C-F069D1D5F799}" type="slidenum">
              <a:rPr lang="es-ES" altLang="ca-ES" smtClean="0"/>
              <a:pPr>
                <a:spcBef>
                  <a:spcPct val="0"/>
                </a:spcBef>
              </a:pPr>
              <a:t>14</a:t>
            </a:fld>
            <a:endParaRPr lang="es-ES" altLang="ca-ES"/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7655073E-871A-4A39-BF2F-0D6F98E0C5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5025"/>
            <a:ext cx="30765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956" tIns="47980" rIns="95956" bIns="47980" anchor="b"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319A0F3-0AA5-45C1-ADEA-31340E2AEDCF}" type="slidenum">
              <a:rPr lang="es-ES" altLang="ca-ES" sz="1100">
                <a:latin typeface="Times New Roman" panose="02020603050405020304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s-ES" altLang="ca-ES" sz="1100">
              <a:latin typeface="Times New Roman" panose="02020603050405020304" pitchFamily="18" charset="0"/>
            </a:endParaRPr>
          </a:p>
        </p:txBody>
      </p:sp>
      <p:sp>
        <p:nvSpPr>
          <p:cNvPr id="10244" name="6 Marcador de imagen de diapositiva">
            <a:extLst>
              <a:ext uri="{FF2B5EF4-FFF2-40B4-BE49-F238E27FC236}">
                <a16:creationId xmlns:a16="http://schemas.microsoft.com/office/drawing/2014/main" id="{0E48CDCE-2FB6-4CCF-86D0-030F32B7B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7 Marcador de notas">
            <a:extLst>
              <a:ext uri="{FF2B5EF4-FFF2-40B4-BE49-F238E27FC236}">
                <a16:creationId xmlns:a16="http://schemas.microsoft.com/office/drawing/2014/main" id="{FA34EBBB-70A7-4135-85F9-C3FB4A8153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ca-ES"/>
          </a:p>
        </p:txBody>
      </p:sp>
    </p:spTree>
    <p:extLst>
      <p:ext uri="{BB962C8B-B14F-4D97-AF65-F5344CB8AC3E}">
        <p14:creationId xmlns:p14="http://schemas.microsoft.com/office/powerpoint/2010/main" val="1984315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ED741-F733-459E-A9E7-FCC56FC4B69D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194626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9DD96-7B68-45C3-80B1-E213F9B59E87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922444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259C-7C71-474B-BF99-8B965E31DCDC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8953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6">
            <a:extLst>
              <a:ext uri="{FF2B5EF4-FFF2-40B4-BE49-F238E27FC236}">
                <a16:creationId xmlns:a16="http://schemas.microsoft.com/office/drawing/2014/main" id="{F7017232-B7E5-4610-8379-40D92C1B101E}"/>
              </a:ext>
            </a:extLst>
          </p:cNvPr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24B9B6F-395B-4D5A-BADB-F6233F345D8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19655-FAA7-4622-A6DE-B0CAF4A49F0C}" type="slidenum">
              <a:rPr lang="ca-ES" altLang="ca-ES"/>
              <a:pPr>
                <a:defRPr/>
              </a:pPr>
              <a:t>‹Nº›</a:t>
            </a:fld>
            <a:endParaRPr lang="ca-ES" altLang="ca-ES"/>
          </a:p>
        </p:txBody>
      </p:sp>
    </p:spTree>
    <p:extLst>
      <p:ext uri="{BB962C8B-B14F-4D97-AF65-F5344CB8AC3E}">
        <p14:creationId xmlns:p14="http://schemas.microsoft.com/office/powerpoint/2010/main" val="2118946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3C8DB-26B5-4C3F-BA76-AB2855F159D3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214459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3A6B-C08D-4127-8C29-AB7DC8BF35B6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80107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59ECE-C730-4DDD-973E-2A37621F97BB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6509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F50C-EFBF-4927-9D17-A8BEFCC319EA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845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8E955-EEDB-4705-9745-C8FDA533EB00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88333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829DB-EA3E-493F-8493-08ECBDAF3C4B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204913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E63A0-2471-4FDC-A966-33C5CD36B7A8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4995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 dirty="0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4856-2423-48AC-8170-E265E896D3E4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84896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9A432-4506-4356-879D-390E2697363A}" type="datetime1">
              <a:rPr lang="ca-ES" smtClean="0"/>
              <a:t>12/2/2025</a:t>
            </a:fld>
            <a:endParaRPr lang="ca-ES" dirty="0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 dirty="0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35A38-79CE-461C-8AFD-0B5AAB887726}" type="slidenum">
              <a:rPr lang="ca-ES" smtClean="0"/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4715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tif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tif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hyperlink" Target="http://catalunya2020.gencat.cat/web/.content/00_catalunya2020/Documents/estrategies/fitxers/guia-enfocament-sistemic.pdf" TargetMode="External"/><Relationship Id="rId2" Type="http://schemas.openxmlformats.org/officeDocument/2006/relationships/hyperlink" Target="https://ictlogy.net/bibliography/reports/projects.php?idp=41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ictlogy.net/bibliography/reports/projects.php?idp=3412" TargetMode="External"/><Relationship Id="rId2" Type="http://schemas.openxmlformats.org/officeDocument/2006/relationships/hyperlink" Target="https://ictlogy.net/bibliography/reports/projects.php?idp=205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hyperlink" Target="https://ictlogy.net/bibliography/reports/projects.php?idp=4256" TargetMode="External"/><Relationship Id="rId4" Type="http://schemas.openxmlformats.org/officeDocument/2006/relationships/hyperlink" Target="https://ictlogy.net/bibliography/reports/projects.php?idp=3772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1529408"/>
            <a:ext cx="9144000" cy="2278521"/>
          </a:xfrm>
        </p:spPr>
        <p:txBody>
          <a:bodyPr>
            <a:noAutofit/>
          </a:bodyPr>
          <a:lstStyle/>
          <a:p>
            <a: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 dirigit sobre problemes complexos</a:t>
            </a:r>
            <a:br>
              <a:rPr lang="ca-ES" sz="48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cas de les Eleccions al</a:t>
            </a:r>
            <a:br>
              <a:rPr lang="ca-ES" sz="3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Parlament de Catalunya 2021</a:t>
            </a:r>
            <a:endParaRPr lang="ca-ES" sz="4800" b="1" noProof="0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 </a:t>
            </a:r>
            <a:r>
              <a:rPr lang="ca-ES" sz="24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</a:p>
        </p:txBody>
      </p:sp>
      <p:sp>
        <p:nvSpPr>
          <p:cNvPr id="9" name="Cuadro de texto 3"/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Mètodes de disseny de polítiques públiques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pic>
        <p:nvPicPr>
          <p:cNvPr id="11" name="Imat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288938"/>
            <a:ext cx="1162050" cy="898252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5D9FF2B-E4D9-468C-A2E4-376FB132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268688"/>
            <a:ext cx="6400800" cy="168058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2. Disseny, implementació i avaluació</a:t>
            </a:r>
          </a:p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polítiques publiques</a:t>
            </a:r>
          </a:p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Disseny de polítiques públiques</a:t>
            </a:r>
          </a:p>
          <a:p>
            <a:pPr algn="l"/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Ismael Peña-López</a:t>
            </a:r>
          </a:p>
          <a:p>
            <a:pPr algn="l"/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14 de juny de 2024</a:t>
            </a:r>
          </a:p>
          <a:p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511898-8FD4-434B-A7E8-C9494D28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208734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852936"/>
            <a:ext cx="8291512" cy="3273227"/>
          </a:xfrm>
        </p:spPr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Què permet l’àmbit normatiu?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Podem canviar l’àmbit normatiu?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Tensions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salut individual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salut pública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Pressupostàries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Operatives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legitimitat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D73CC27-BD87-4A8A-9F11-4B235D0A5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150242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solucions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 problema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retorçat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tipus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vertader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millor</a:t>
            </a:r>
            <a:r>
              <a:rPr 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pitjor</a:t>
            </a:r>
            <a:endParaRPr 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E61D96C-1052-4A70-8247-7975A7D8A8FC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7D490DA4-52E8-49CB-AE83-93C4A9A74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5804CE1B-2AB1-4329-8500-69FD2021D8CD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B802DFB8-3E3A-4788-BC52-B1C85F968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10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E019D786-39D5-4BE0-9737-E0A04EC6B7E0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5714052"/>
      </p:ext>
    </p:extLst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100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59A34BC9-C669-4456-BCA2-7AC4DF72F4BA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cxnSp>
        <p:nvCxnSpPr>
          <p:cNvPr id="10" name="Conector: angular 218">
            <a:extLst>
              <a:ext uri="{FF2B5EF4-FFF2-40B4-BE49-F238E27FC236}">
                <a16:creationId xmlns:a16="http://schemas.microsoft.com/office/drawing/2014/main" id="{5B5A2399-2C94-4B78-81B0-3F74CF6826C3}"/>
              </a:ext>
            </a:extLst>
          </p:cNvPr>
          <p:cNvCxnSpPr>
            <a:cxnSpLocks/>
            <a:stCxn id="13" idx="3"/>
            <a:endCxn id="16" idx="2"/>
          </p:cNvCxnSpPr>
          <p:nvPr/>
        </p:nvCxnSpPr>
        <p:spPr bwMode="auto">
          <a:xfrm flipV="1">
            <a:off x="3422849" y="2309321"/>
            <a:ext cx="1298575" cy="59925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QuadreDeText 110">
            <a:extLst>
              <a:ext uri="{FF2B5EF4-FFF2-40B4-BE49-F238E27FC236}">
                <a16:creationId xmlns:a16="http://schemas.microsoft.com/office/drawing/2014/main" id="{08218523-0BAA-492B-9E98-AE675DC3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61" y="4613919"/>
            <a:ext cx="1449388" cy="55406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QuadreDeText 110">
            <a:extLst>
              <a:ext uri="{FF2B5EF4-FFF2-40B4-BE49-F238E27FC236}">
                <a16:creationId xmlns:a16="http://schemas.microsoft.com/office/drawing/2014/main" id="{9ED51DB0-C3AB-43AD-BE90-BC38934F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61" y="2650534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1</a:t>
            </a:r>
          </a:p>
        </p:txBody>
      </p:sp>
      <p:sp>
        <p:nvSpPr>
          <p:cNvPr id="16" name="QuadreDeText 110">
            <a:extLst>
              <a:ext uri="{FF2B5EF4-FFF2-40B4-BE49-F238E27FC236}">
                <a16:creationId xmlns:a16="http://schemas.microsoft.com/office/drawing/2014/main" id="{A7A77F0E-482F-47E1-B38A-CE0E38BC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794176"/>
            <a:ext cx="1450975" cy="5151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2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B2AFA23-85F8-4E0F-8390-CA62B04A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24" y="4276646"/>
            <a:ext cx="1450975" cy="553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5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FA39F226-E3FF-4AE1-9F47-5BC5E88E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24" y="4877641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6</a:t>
            </a:r>
          </a:p>
        </p:txBody>
      </p:sp>
      <p:cxnSp>
        <p:nvCxnSpPr>
          <p:cNvPr id="25" name="Conector recto de flecha 157">
            <a:extLst>
              <a:ext uri="{FF2B5EF4-FFF2-40B4-BE49-F238E27FC236}">
                <a16:creationId xmlns:a16="http://schemas.microsoft.com/office/drawing/2014/main" id="{A7574018-FCD9-4C05-AE08-6168CBCC1973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 bwMode="auto">
          <a:xfrm>
            <a:off x="2698155" y="3166626"/>
            <a:ext cx="0" cy="1447293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ector: angular 218">
            <a:extLst>
              <a:ext uri="{FF2B5EF4-FFF2-40B4-BE49-F238E27FC236}">
                <a16:creationId xmlns:a16="http://schemas.microsoft.com/office/drawing/2014/main" id="{3BE238BD-A37A-4240-AE2E-D29EBF0893E8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 bwMode="auto">
          <a:xfrm rot="16200000" flipH="1">
            <a:off x="3155573" y="2709207"/>
            <a:ext cx="1110020" cy="2024857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6CEEC0BF-E250-40A8-A71F-1664AF7586BB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 bwMode="auto">
          <a:xfrm>
            <a:off x="3422849" y="2908580"/>
            <a:ext cx="2646362" cy="22667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EC9A7A61-6520-4F87-9F7B-1B49779D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211" y="2673201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3</a:t>
            </a:r>
          </a:p>
        </p:txBody>
      </p:sp>
      <p:sp>
        <p:nvSpPr>
          <p:cNvPr id="33" name="QuadreDeText 110">
            <a:extLst>
              <a:ext uri="{FF2B5EF4-FFF2-40B4-BE49-F238E27FC236}">
                <a16:creationId xmlns:a16="http://schemas.microsoft.com/office/drawing/2014/main" id="{EA606D41-5D02-4140-B752-EC31D5B6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174" y="4413429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6</a:t>
            </a:r>
          </a:p>
        </p:txBody>
      </p:sp>
      <p:cxnSp>
        <p:nvCxnSpPr>
          <p:cNvPr id="35" name="Conector recto de flecha 157">
            <a:extLst>
              <a:ext uri="{FF2B5EF4-FFF2-40B4-BE49-F238E27FC236}">
                <a16:creationId xmlns:a16="http://schemas.microsoft.com/office/drawing/2014/main" id="{80939B79-3D33-437E-B751-A7FFE8F6B43B}"/>
              </a:ext>
            </a:extLst>
          </p:cNvPr>
          <p:cNvCxnSpPr>
            <a:cxnSpLocks/>
            <a:stCxn id="33" idx="1"/>
          </p:cNvCxnSpPr>
          <p:nvPr/>
        </p:nvCxnSpPr>
        <p:spPr bwMode="auto">
          <a:xfrm flipH="1">
            <a:off x="5446912" y="4845229"/>
            <a:ext cx="576262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068E0ADE-EDA2-8CD1-8F11-BB8ECA491A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dispositius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779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2.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9"/>
            <a:ext cx="8281168" cy="1799580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els diferents escenaris en relació 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 de treball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àmbits o moments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101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8122839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102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06492323-E5CE-4C31-B09F-721A6BDAE82A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2. Escenaris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53C1D5E-5492-48F9-941B-BF40EB3507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883404"/>
              </p:ext>
            </p:extLst>
          </p:nvPr>
        </p:nvGraphicFramePr>
        <p:xfrm>
          <a:off x="827087" y="2132861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1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2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3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Actor/Estadi</a:t>
                      </a: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sp>
        <p:nvSpPr>
          <p:cNvPr id="2" name="Títol 1">
            <a:extLst>
              <a:ext uri="{FF2B5EF4-FFF2-40B4-BE49-F238E27FC236}">
                <a16:creationId xmlns:a16="http://schemas.microsoft.com/office/drawing/2014/main" id="{85A4002B-C6AA-CEB0-34D5-8259B8151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6848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3.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endParaRPr lang="ca-ES" sz="3200" b="1" noProof="0" dirty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8"/>
            <a:ext cx="8281168" cy="3311743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Dissenyar un conjunt d’actuacions i “infraestructures” seguint l’esquema de participació digital.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Actors/espais/instruments institucionals tradicionals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Actors/espais/instruments informals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tecnopolítics</a:t>
            </a:r>
            <a:endParaRPr 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103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32834403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104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A91B80AA-19A6-4325-A4F8-8C87AE1BA40D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3. </a:t>
            </a:r>
            <a:r>
              <a:rPr lang="ca-ES" sz="1600" b="1" dirty="0" err="1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Tecnopolítica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56B46CA-80A2-4419-AEC1-926FE0E9B069}"/>
              </a:ext>
            </a:extLst>
          </p:cNvPr>
          <p:cNvGrpSpPr/>
          <p:nvPr/>
        </p:nvGrpSpPr>
        <p:grpSpPr>
          <a:xfrm>
            <a:off x="971600" y="1196975"/>
            <a:ext cx="6788150" cy="4905375"/>
            <a:chOff x="827088" y="1724025"/>
            <a:chExt cx="6788150" cy="4905375"/>
          </a:xfrm>
        </p:grpSpPr>
        <p:sp>
          <p:nvSpPr>
            <p:cNvPr id="29" name="3 CuadroTexto">
              <a:extLst>
                <a:ext uri="{FF2B5EF4-FFF2-40B4-BE49-F238E27FC236}">
                  <a16:creationId xmlns:a16="http://schemas.microsoft.com/office/drawing/2014/main" id="{223874E3-3FC6-4AE6-B162-EF5A95A8A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30" name="3 CuadroTexto">
              <a:extLst>
                <a:ext uri="{FF2B5EF4-FFF2-40B4-BE49-F238E27FC236}">
                  <a16:creationId xmlns:a16="http://schemas.microsoft.com/office/drawing/2014/main" id="{6976C077-2C93-4F27-92DC-3641948C5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31" name="3 CuadroTexto">
              <a:extLst>
                <a:ext uri="{FF2B5EF4-FFF2-40B4-BE49-F238E27FC236}">
                  <a16:creationId xmlns:a16="http://schemas.microsoft.com/office/drawing/2014/main" id="{78F80542-C411-4664-9BA2-741C5A3FB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32" name="3 CuadroTexto">
              <a:extLst>
                <a:ext uri="{FF2B5EF4-FFF2-40B4-BE49-F238E27FC236}">
                  <a16:creationId xmlns:a16="http://schemas.microsoft.com/office/drawing/2014/main" id="{46A6605C-4B90-46B7-9EAF-A29C5391E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B6661BE-6A21-4586-ABA6-F10CF1B9B0BB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36" name="8 Conector recto de flecha">
                <a:extLst>
                  <a:ext uri="{FF2B5EF4-FFF2-40B4-BE49-F238E27FC236}">
                    <a16:creationId xmlns:a16="http://schemas.microsoft.com/office/drawing/2014/main" id="{027D1C70-D174-4B40-B557-C3949B7BDF99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9 Conector recto de flecha">
                <a:extLst>
                  <a:ext uri="{FF2B5EF4-FFF2-40B4-BE49-F238E27FC236}">
                    <a16:creationId xmlns:a16="http://schemas.microsoft.com/office/drawing/2014/main" id="{50F3D876-0C22-4E31-B6DD-F2D2602892C7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 Conector recto de flecha">
                <a:extLst>
                  <a:ext uri="{FF2B5EF4-FFF2-40B4-BE49-F238E27FC236}">
                    <a16:creationId xmlns:a16="http://schemas.microsoft.com/office/drawing/2014/main" id="{D7D19206-FFF5-40A5-BF82-4D0CAF9D0DE7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3 CuadroTexto">
              <a:extLst>
                <a:ext uri="{FF2B5EF4-FFF2-40B4-BE49-F238E27FC236}">
                  <a16:creationId xmlns:a16="http://schemas.microsoft.com/office/drawing/2014/main" id="{4276BE97-8954-49F9-9503-8796E808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35" name="3 CuadroTexto">
              <a:extLst>
                <a:ext uri="{FF2B5EF4-FFF2-40B4-BE49-F238E27FC236}">
                  <a16:creationId xmlns:a16="http://schemas.microsoft.com/office/drawing/2014/main" id="{50C5B1CE-3367-462A-9200-74F592330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AC28585-5CB4-4BBA-8AF6-B0248CCF1D4F}"/>
              </a:ext>
            </a:extLst>
          </p:cNvPr>
          <p:cNvGrpSpPr/>
          <p:nvPr/>
        </p:nvGrpSpPr>
        <p:grpSpPr>
          <a:xfrm>
            <a:off x="32534" y="1189827"/>
            <a:ext cx="1727200" cy="922337"/>
            <a:chOff x="446809" y="1391685"/>
            <a:chExt cx="1727200" cy="922337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C5F8D5E-09CC-4DCC-9790-A27B1B776B94}"/>
                </a:ext>
              </a:extLst>
            </p:cNvPr>
            <p:cNvGrpSpPr/>
            <p:nvPr/>
          </p:nvGrpSpPr>
          <p:grpSpPr>
            <a:xfrm>
              <a:off x="446809" y="1391685"/>
              <a:ext cx="1727200" cy="922337"/>
              <a:chOff x="446809" y="1391685"/>
              <a:chExt cx="1727200" cy="922337"/>
            </a:xfrm>
          </p:grpSpPr>
          <p:sp>
            <p:nvSpPr>
              <p:cNvPr id="47" name="16 Elipse">
                <a:extLst>
                  <a:ext uri="{FF2B5EF4-FFF2-40B4-BE49-F238E27FC236}">
                    <a16:creationId xmlns:a16="http://schemas.microsoft.com/office/drawing/2014/main" id="{E1D7E899-3CF5-4E5A-B309-BC248E16DFA2}"/>
                  </a:ext>
                </a:extLst>
              </p:cNvPr>
              <p:cNvSpPr/>
              <p:nvPr/>
            </p:nvSpPr>
            <p:spPr bwMode="auto">
              <a:xfrm>
                <a:off x="446809" y="1391685"/>
                <a:ext cx="1727200" cy="922337"/>
              </a:xfrm>
              <a:prstGeom prst="ellipse">
                <a:avLst/>
              </a:prstGeom>
              <a:solidFill>
                <a:srgbClr val="F9423A"/>
              </a:solidFill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Elipse 4">
                <a:extLst>
                  <a:ext uri="{FF2B5EF4-FFF2-40B4-BE49-F238E27FC236}">
                    <a16:creationId xmlns:a16="http://schemas.microsoft.com/office/drawing/2014/main" id="{870F4DA4-0851-4B11-86DC-7D72C8F88D7B}"/>
                  </a:ext>
                </a:extLst>
              </p:cNvPr>
              <p:cNvSpPr/>
              <p:nvPr/>
            </p:nvSpPr>
            <p:spPr bwMode="auto">
              <a:xfrm>
                <a:off x="699221" y="1526622"/>
                <a:ext cx="1222375" cy="652463"/>
              </a:xfrm>
              <a:prstGeom prst="rect">
                <a:avLst/>
              </a:prstGeom>
              <a:solidFill>
                <a:srgbClr val="F9423A"/>
              </a:solidFill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49" name="18 CuadroTexto">
              <a:extLst>
                <a:ext uri="{FF2B5EF4-FFF2-40B4-BE49-F238E27FC236}">
                  <a16:creationId xmlns:a16="http://schemas.microsoft.com/office/drawing/2014/main" id="{C24C086A-2C15-45DF-A74F-9322A0327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955" y="16567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90561C4-9B25-4856-A01F-0A3BC9DD4833}"/>
              </a:ext>
            </a:extLst>
          </p:cNvPr>
          <p:cNvGrpSpPr/>
          <p:nvPr/>
        </p:nvGrpSpPr>
        <p:grpSpPr>
          <a:xfrm>
            <a:off x="413963" y="1632467"/>
            <a:ext cx="1727200" cy="922337"/>
            <a:chOff x="632676" y="2044696"/>
            <a:chExt cx="1727200" cy="922337"/>
          </a:xfrm>
        </p:grpSpPr>
        <p:grpSp>
          <p:nvGrpSpPr>
            <p:cNvPr id="50" name="15 Grupo">
              <a:extLst>
                <a:ext uri="{FF2B5EF4-FFF2-40B4-BE49-F238E27FC236}">
                  <a16:creationId xmlns:a16="http://schemas.microsoft.com/office/drawing/2014/main" id="{CEC90BBD-634A-4D11-B3AC-199F029A7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676" y="2044696"/>
              <a:ext cx="1727200" cy="922337"/>
              <a:chOff x="438331" y="1231325"/>
              <a:chExt cx="1889293" cy="1986562"/>
            </a:xfrm>
            <a:solidFill>
              <a:srgbClr val="F9423A"/>
            </a:solidFill>
          </p:grpSpPr>
          <p:sp>
            <p:nvSpPr>
              <p:cNvPr id="51" name="16 Elipse">
                <a:extLst>
                  <a:ext uri="{FF2B5EF4-FFF2-40B4-BE49-F238E27FC236}">
                    <a16:creationId xmlns:a16="http://schemas.microsoft.com/office/drawing/2014/main" id="{75F5F71E-D145-40A0-8A33-6845B94EA06B}"/>
                  </a:ext>
                </a:extLst>
              </p:cNvPr>
              <p:cNvSpPr/>
              <p:nvPr/>
            </p:nvSpPr>
            <p:spPr>
              <a:xfrm>
                <a:off x="438331" y="1231325"/>
                <a:ext cx="1889293" cy="1986562"/>
              </a:xfrm>
              <a:prstGeom prst="ellipse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Elipse 4">
                <a:extLst>
                  <a:ext uri="{FF2B5EF4-FFF2-40B4-BE49-F238E27FC236}">
                    <a16:creationId xmlns:a16="http://schemas.microsoft.com/office/drawing/2014/main" id="{D8E301AC-673E-4BD8-B3B9-39C676BB4D74}"/>
                  </a:ext>
                </a:extLst>
              </p:cNvPr>
              <p:cNvSpPr/>
              <p:nvPr/>
            </p:nvSpPr>
            <p:spPr>
              <a:xfrm>
                <a:off x="714431" y="1521957"/>
                <a:ext cx="1337092" cy="1405298"/>
              </a:xfrm>
              <a:prstGeom prst="rect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53" name="18 CuadroTexto">
              <a:extLst>
                <a:ext uri="{FF2B5EF4-FFF2-40B4-BE49-F238E27FC236}">
                  <a16:creationId xmlns:a16="http://schemas.microsoft.com/office/drawing/2014/main" id="{8C4AF654-C30F-4A0E-9800-EF75B2B64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822" y="230980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8C839636-C9EB-4F5F-BB3C-F1253B1650D6}"/>
              </a:ext>
            </a:extLst>
          </p:cNvPr>
          <p:cNvGrpSpPr/>
          <p:nvPr/>
        </p:nvGrpSpPr>
        <p:grpSpPr>
          <a:xfrm>
            <a:off x="1277564" y="1115383"/>
            <a:ext cx="1727200" cy="922337"/>
            <a:chOff x="1752709" y="1416677"/>
            <a:chExt cx="1727200" cy="922337"/>
          </a:xfrm>
        </p:grpSpPr>
        <p:grpSp>
          <p:nvGrpSpPr>
            <p:cNvPr id="54" name="15 Grupo">
              <a:extLst>
                <a:ext uri="{FF2B5EF4-FFF2-40B4-BE49-F238E27FC236}">
                  <a16:creationId xmlns:a16="http://schemas.microsoft.com/office/drawing/2014/main" id="{3405E286-9964-4CD1-BD18-AEA0A69E8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709" y="1416677"/>
              <a:ext cx="1727200" cy="922337"/>
              <a:chOff x="438331" y="1231325"/>
              <a:chExt cx="1889293" cy="1986562"/>
            </a:xfrm>
            <a:solidFill>
              <a:srgbClr val="F9423A"/>
            </a:solidFill>
          </p:grpSpPr>
          <p:sp>
            <p:nvSpPr>
              <p:cNvPr id="55" name="16 Elipse">
                <a:extLst>
                  <a:ext uri="{FF2B5EF4-FFF2-40B4-BE49-F238E27FC236}">
                    <a16:creationId xmlns:a16="http://schemas.microsoft.com/office/drawing/2014/main" id="{002A94C0-BE19-4161-B571-43FD87135472}"/>
                  </a:ext>
                </a:extLst>
              </p:cNvPr>
              <p:cNvSpPr/>
              <p:nvPr/>
            </p:nvSpPr>
            <p:spPr>
              <a:xfrm>
                <a:off x="438331" y="1231325"/>
                <a:ext cx="1889293" cy="1986562"/>
              </a:xfrm>
              <a:prstGeom prst="ellipse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56" name="Elipse 4">
                <a:extLst>
                  <a:ext uri="{FF2B5EF4-FFF2-40B4-BE49-F238E27FC236}">
                    <a16:creationId xmlns:a16="http://schemas.microsoft.com/office/drawing/2014/main" id="{3DF6A647-A5A2-4355-9B1C-E4FD760F9033}"/>
                  </a:ext>
                </a:extLst>
              </p:cNvPr>
              <p:cNvSpPr/>
              <p:nvPr/>
            </p:nvSpPr>
            <p:spPr>
              <a:xfrm>
                <a:off x="714431" y="1521957"/>
                <a:ext cx="1337092" cy="1405298"/>
              </a:xfrm>
              <a:prstGeom prst="rect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57" name="18 CuadroTexto">
              <a:extLst>
                <a:ext uri="{FF2B5EF4-FFF2-40B4-BE49-F238E27FC236}">
                  <a16:creationId xmlns:a16="http://schemas.microsoft.com/office/drawing/2014/main" id="{215D6CF3-7C31-4360-9C9A-B2324F4FE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855" y="168178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EEB0C891-5347-4229-8A27-EB29E96B7D0F}"/>
              </a:ext>
            </a:extLst>
          </p:cNvPr>
          <p:cNvGrpSpPr/>
          <p:nvPr/>
        </p:nvGrpSpPr>
        <p:grpSpPr>
          <a:xfrm>
            <a:off x="1718981" y="1812489"/>
            <a:ext cx="1727200" cy="922337"/>
            <a:chOff x="446809" y="1391685"/>
            <a:chExt cx="1727200" cy="922337"/>
          </a:xfrm>
        </p:grpSpPr>
        <p:sp>
          <p:nvSpPr>
            <p:cNvPr id="68" name="16 Elipse">
              <a:extLst>
                <a:ext uri="{FF2B5EF4-FFF2-40B4-BE49-F238E27FC236}">
                  <a16:creationId xmlns:a16="http://schemas.microsoft.com/office/drawing/2014/main" id="{B5D42C18-B5D8-45C4-9DE3-DDC60D21520D}"/>
                </a:ext>
              </a:extLst>
            </p:cNvPr>
            <p:cNvSpPr/>
            <p:nvPr/>
          </p:nvSpPr>
          <p:spPr bwMode="auto">
            <a:xfrm>
              <a:off x="446809" y="1391685"/>
              <a:ext cx="1727200" cy="922337"/>
            </a:xfrm>
            <a:prstGeom prst="ellipse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69" name="Elipse 4">
              <a:extLst>
                <a:ext uri="{FF2B5EF4-FFF2-40B4-BE49-F238E27FC236}">
                  <a16:creationId xmlns:a16="http://schemas.microsoft.com/office/drawing/2014/main" id="{846DA98C-9570-48CF-A268-051E2CEA760C}"/>
                </a:ext>
              </a:extLst>
            </p:cNvPr>
            <p:cNvSpPr/>
            <p:nvPr/>
          </p:nvSpPr>
          <p:spPr bwMode="auto">
            <a:xfrm>
              <a:off x="699221" y="1526622"/>
              <a:ext cx="1222375" cy="652463"/>
            </a:xfrm>
            <a:prstGeom prst="rect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66AEA5F2-61CC-4982-80E6-18EA3CB79E19}"/>
              </a:ext>
            </a:extLst>
          </p:cNvPr>
          <p:cNvGrpSpPr/>
          <p:nvPr/>
        </p:nvGrpSpPr>
        <p:grpSpPr>
          <a:xfrm>
            <a:off x="363790" y="2189685"/>
            <a:ext cx="1727200" cy="922337"/>
            <a:chOff x="446809" y="1391685"/>
            <a:chExt cx="1727200" cy="922337"/>
          </a:xfrm>
        </p:grpSpPr>
        <p:sp>
          <p:nvSpPr>
            <p:cNvPr id="71" name="16 Elipse">
              <a:extLst>
                <a:ext uri="{FF2B5EF4-FFF2-40B4-BE49-F238E27FC236}">
                  <a16:creationId xmlns:a16="http://schemas.microsoft.com/office/drawing/2014/main" id="{077D00CD-3417-419C-8875-AD79C4427689}"/>
                </a:ext>
              </a:extLst>
            </p:cNvPr>
            <p:cNvSpPr/>
            <p:nvPr/>
          </p:nvSpPr>
          <p:spPr bwMode="auto">
            <a:xfrm>
              <a:off x="446809" y="1391685"/>
              <a:ext cx="1727200" cy="922337"/>
            </a:xfrm>
            <a:prstGeom prst="ellipse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2" name="Elipse 4">
              <a:extLst>
                <a:ext uri="{FF2B5EF4-FFF2-40B4-BE49-F238E27FC236}">
                  <a16:creationId xmlns:a16="http://schemas.microsoft.com/office/drawing/2014/main" id="{CD24B9FC-86E5-4A01-BB80-37FF498BAA11}"/>
                </a:ext>
              </a:extLst>
            </p:cNvPr>
            <p:cNvSpPr/>
            <p:nvPr/>
          </p:nvSpPr>
          <p:spPr bwMode="auto">
            <a:xfrm>
              <a:off x="699221" y="1526622"/>
              <a:ext cx="1222375" cy="652463"/>
            </a:xfrm>
            <a:prstGeom prst="rect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5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10078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it-IT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No hi ha cap prova immediata i definitiva d'una solució a un problema retorçat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49501"/>
            <a:ext cx="8229600" cy="4181928"/>
          </a:xfrm>
        </p:spPr>
        <p:txBody>
          <a:bodyPr>
            <a:normAutofit/>
          </a:bodyPr>
          <a:lstStyle/>
          <a:p>
            <a:pPr algn="l"/>
            <a:r>
              <a:rPr lang="ca-ES" altLang="ca-ES" sz="2800" dirty="0">
                <a:solidFill>
                  <a:schemeClr val="tx1"/>
                </a:solidFill>
              </a:rPr>
              <a:t>Aquesta qüestió es resol de dues maneres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Amb l’acceptació dels resultats la nit del 14F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Amb la constatació de l’impacte zero en salut</a:t>
            </a:r>
          </a:p>
          <a:p>
            <a:pPr algn="l"/>
            <a:r>
              <a:rPr lang="ca-ES" altLang="ca-ES" sz="2800" b="1" dirty="0">
                <a:solidFill>
                  <a:schemeClr val="tx1"/>
                </a:solidFill>
              </a:rPr>
              <a:t>PERÒ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Podíem haver millorat la participació?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Ha estat un procediment just per tothom?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Confinades, membres de les meses, gent gran...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Estem en condicions de repetir les eleccions?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7FE624-F36F-4AD9-BAB6-403CA64A71B3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55A2B435-916C-4382-BB20-0426C4D69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9D196579-9A5B-415F-974B-5DD5FC111E2A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E7DB0C33-F38F-410C-8A9C-29592557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11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F1DD552F-E695-4346-85EF-C083D4EE25A6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38493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99898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solució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és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una "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operació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única"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49500"/>
            <a:ext cx="8229600" cy="452596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Si ajornem, què canviaria?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Quines conseqüències si fracassem?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Per la salut, individual i pública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Pel dret de vot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Per la legitimitat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Què pot succeir “l’endemà”?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Què volem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Què volem evitar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ca-ES" altLang="ca-ES" sz="2400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9C30A2-E956-4403-A8E9-C4AAE3884356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1AC2ABF2-00C3-4B9F-A3CF-19E270ECA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DB7E3A54-8A8D-417A-B19B-8E22F2CFC762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034248D7-F6E2-4449-A094-1CC42E4F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12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FF366CFA-59B9-4C66-84E0-CC3BFCCBD81E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510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15939"/>
            <a:ext cx="8229600" cy="146066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problemes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tenen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conjunt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de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solucions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potencials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enumerables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98" y="2676599"/>
            <a:ext cx="8229600" cy="348925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Factors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salut individual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salut pública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Pressupostàries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Operatives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De legitimitat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Actors i actitud</a:t>
            </a:r>
            <a:endParaRPr lang="ca-ES" altLang="ca-ES" sz="2400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DDFDB-11AF-4A7E-A8B4-77C9B19A624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EC83EF88-F039-4EF7-86BF-1E11D571A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857F217D-5470-4B9C-90B5-775F005AA48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C484CABA-45DC-4CDB-922E-8204EFD1D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13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7633137F-3141-466B-A955-7AF6BD57EAA2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01022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729" y="1204598"/>
            <a:ext cx="8424862" cy="100026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pt-BR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pt-BR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pt-BR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és </a:t>
            </a:r>
            <a:r>
              <a:rPr lang="pt-BR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essencialment</a:t>
            </a:r>
            <a:r>
              <a:rPr lang="pt-BR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pt-BR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únic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729" y="2349500"/>
            <a:ext cx="8424863" cy="41036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Podem replicar l’experiència d’altres comunitats autònomes?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Podem replicar l’experiència d’altres països?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Quan s’ha ajornat i perquè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Quan s’ha celebrat, perquè i com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4E4A3-7FA3-4DC0-ABCF-BA259C34D669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DB43A660-9B1C-4F8C-A1A1-EBA0C7551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E719EBFB-9356-42E0-AD29-DD754EB5E80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B35A00BA-2727-4656-B7E0-6248ECB0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14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94A287A5-EEC0-4C74-8B1D-A46EA6D1A681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67900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9" y="1196975"/>
            <a:ext cx="8424862" cy="103346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Cada problema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considerar-se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com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un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símptoma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altre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problema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2349500"/>
            <a:ext cx="8424863" cy="410368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Gestió de la pandèmia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Cultura democràtica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Model territorial i competencial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Obsolescència de l’Administració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Fractura social i politització de la gestió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Fractura política i </a:t>
            </a:r>
            <a:r>
              <a:rPr lang="ca-ES" altLang="ca-ES" sz="2800" dirty="0" err="1">
                <a:solidFill>
                  <a:schemeClr val="tx1"/>
                </a:solidFill>
              </a:rPr>
              <a:t>judicialització</a:t>
            </a:r>
            <a:r>
              <a:rPr lang="ca-ES" altLang="ca-ES" sz="2800" dirty="0">
                <a:solidFill>
                  <a:schemeClr val="tx1"/>
                </a:solidFill>
              </a:rPr>
              <a:t> de la política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5068A-8847-4AD3-9E35-EE1C10E80F88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3F253A0E-784A-4737-B859-D18206FE2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D4D72640-17F4-421C-9719-7C7DACAD389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2A12C423-7321-482F-90FE-ED317CD2C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15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90CE5E72-87DD-4F5E-83A3-4B78AF8FA565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36954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9" y="1196975"/>
            <a:ext cx="8424862" cy="14399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L'existència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d'una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discrepància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representant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un problema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retorçat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explicar-se en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diverses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formes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116016"/>
            <a:ext cx="8424863" cy="3456234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LOREG i juntes electorals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Llei electoral catalana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Llei de vot electrònic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TSCJ i ajornament electoral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Avaluació de l’estat de la pandèmia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altLang="ca-ES" sz="2800" dirty="0">
              <a:solidFill>
                <a:schemeClr val="tx1"/>
              </a:solidFill>
            </a:endParaRP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915B08-E424-485E-A295-316E05D1A53D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FDE5F46E-52CA-45EF-A684-8F69D9FEAF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86C2AAD4-D9CB-4EE1-89B5-C5BCC690ECF7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460E8C06-4AF2-4C07-B8B1-D763067A4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16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A6E2AC8A-0734-4A3A-82AE-4BD0AC89B78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94779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975"/>
            <a:ext cx="8424862" cy="50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El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polític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no té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dret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a equivocar-se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1844675"/>
            <a:ext cx="8353425" cy="460851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Les eleccions tenen molt mala correcció si surten “malament”.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Les eleccions podien sortir </a:t>
            </a:r>
            <a:r>
              <a:rPr lang="ca-ES" altLang="ca-ES" sz="2800" i="1" dirty="0">
                <a:solidFill>
                  <a:schemeClr val="tx1"/>
                </a:solidFill>
              </a:rPr>
              <a:t>molt</a:t>
            </a:r>
            <a:r>
              <a:rPr lang="ca-ES" altLang="ca-ES" sz="2800" dirty="0">
                <a:solidFill>
                  <a:schemeClr val="tx1"/>
                </a:solidFill>
              </a:rPr>
              <a:t> malament.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9AF9D7-252E-4F86-80F1-55E4A76C8C74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7995CC87-B78D-4637-B30E-0FBC2C7E1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7D813CCE-6604-4D1A-9444-801D1437292D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0740C72C-235B-4080-B115-20A2CDC13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17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AE3F6509-6EC9-4EA5-87E2-546F88331184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85097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L’estratègia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18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1153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748712" cy="503460"/>
          </a:xfrm>
        </p:spPr>
        <p:txBody>
          <a:bodyPr>
            <a:noAutofit/>
          </a:bodyPr>
          <a:lstStyle/>
          <a:p>
            <a:pPr algn="l"/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Límits</a:t>
            </a:r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reptes de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19</a:t>
            </a:fld>
            <a:endParaRPr lang="ca-ES" dirty="0"/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7531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sz="22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Limitació del control </a:t>
            </a: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 els actors que prenen part de les eleccions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sobre els actors de l’organització és molt parcial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control en els actors que hi participen és (gairebé) nul</a:t>
            </a:r>
          </a:p>
          <a:p>
            <a:pPr algn="l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i comunicació en context </a:t>
            </a:r>
            <a:r>
              <a:rPr lang="ca-ES" altLang="ca-ES" sz="22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 incertesa sobre la crisi de la COVID-19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Desconeixement generalitzat sobre organització electoral</a:t>
            </a:r>
          </a:p>
          <a:p>
            <a:pPr algn="l"/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Varietat de </a:t>
            </a:r>
            <a:r>
              <a:rPr lang="ca-ES" altLang="ca-ES" sz="22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narratives</a:t>
            </a: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determinen el desenvolupament electoral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Abans: qualitat tècnica, organització, campanya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Durant: organització, legitimitat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Després: legitimitat, impacte en salut</a:t>
            </a:r>
          </a:p>
          <a:p>
            <a:pPr algn="l"/>
            <a:endParaRPr lang="ca-ES" altLang="ca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08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</a:t>
            </a:fld>
            <a:endParaRPr lang="ca-ES" dirty="0"/>
          </a:p>
        </p:txBody>
      </p:sp>
      <p:grpSp>
        <p:nvGrpSpPr>
          <p:cNvPr id="8" name="Grupo 13">
            <a:extLst>
              <a:ext uri="{FF2B5EF4-FFF2-40B4-BE49-F238E27FC236}">
                <a16:creationId xmlns:a16="http://schemas.microsoft.com/office/drawing/2014/main" id="{E401F774-3401-796F-72E5-7675DAECB819}"/>
              </a:ext>
            </a:extLst>
          </p:cNvPr>
          <p:cNvGrpSpPr/>
          <p:nvPr/>
        </p:nvGrpSpPr>
        <p:grpSpPr>
          <a:xfrm>
            <a:off x="6361238" y="1268760"/>
            <a:ext cx="1958400" cy="2316580"/>
            <a:chOff x="5961638" y="260350"/>
            <a:chExt cx="1958400" cy="2316580"/>
          </a:xfrm>
        </p:grpSpPr>
        <p:sp>
          <p:nvSpPr>
            <p:cNvPr id="9" name="Oval 26">
              <a:extLst>
                <a:ext uri="{FF2B5EF4-FFF2-40B4-BE49-F238E27FC236}">
                  <a16:creationId xmlns:a16="http://schemas.microsoft.com/office/drawing/2014/main" id="{CAD9D0F1-07CC-829A-4B01-AFC0D3DAB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260350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VUCA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Volàtil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Incert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uncertain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Complex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Ambigu</a:t>
              </a:r>
            </a:p>
          </p:txBody>
        </p:sp>
        <p:sp>
          <p:nvSpPr>
            <p:cNvPr id="10" name="Oval 26">
              <a:extLst>
                <a:ext uri="{FF2B5EF4-FFF2-40B4-BE49-F238E27FC236}">
                  <a16:creationId xmlns:a16="http://schemas.microsoft.com/office/drawing/2014/main" id="{47449307-F9A0-41AE-DE28-7FFE8482B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61638" y="1470639"/>
              <a:ext cx="1958400" cy="1106291"/>
            </a:xfrm>
            <a:prstGeom prst="rect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BANI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Frágil (</a:t>
              </a:r>
              <a:r>
                <a:rPr lang="es-ES" sz="1100" i="1" noProof="1">
                  <a:solidFill>
                    <a:schemeClr val="bg1"/>
                  </a:solidFill>
                  <a:latin typeface="Arial" panose="020B0604020202020204" pitchFamily="34" charset="0"/>
                </a:rPr>
                <a:t>brittle</a:t>
              </a: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Ansioso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No-lineal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Incomprensible</a:t>
              </a:r>
            </a:p>
          </p:txBody>
        </p:sp>
      </p:grpSp>
      <p:grpSp>
        <p:nvGrpSpPr>
          <p:cNvPr id="11" name="Grupo 19">
            <a:extLst>
              <a:ext uri="{FF2B5EF4-FFF2-40B4-BE49-F238E27FC236}">
                <a16:creationId xmlns:a16="http://schemas.microsoft.com/office/drawing/2014/main" id="{49DFA8EC-B57E-484C-90DB-9882BC527800}"/>
              </a:ext>
            </a:extLst>
          </p:cNvPr>
          <p:cNvGrpSpPr/>
          <p:nvPr/>
        </p:nvGrpSpPr>
        <p:grpSpPr>
          <a:xfrm>
            <a:off x="1548832" y="1268760"/>
            <a:ext cx="1958400" cy="1644682"/>
            <a:chOff x="-4638221" y="335870"/>
            <a:chExt cx="1958400" cy="1644682"/>
          </a:xfrm>
        </p:grpSpPr>
        <p:sp>
          <p:nvSpPr>
            <p:cNvPr id="12" name="Oval 12">
              <a:extLst>
                <a:ext uri="{FF2B5EF4-FFF2-40B4-BE49-F238E27FC236}">
                  <a16:creationId xmlns:a16="http://schemas.microsoft.com/office/drawing/2014/main" id="{7958FF48-B1C0-4476-EAF2-726DACD1B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595252"/>
              <a:ext cx="1958400" cy="13853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Actors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Anàlisi de </a:t>
              </a:r>
              <a:r>
                <a:rPr lang="es-ES" sz="1100" b="1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stakeholders</a:t>
              </a:r>
              <a:endParaRPr lang="es-ES" sz="1100" b="1" noProof="1">
                <a:solidFill>
                  <a:srgbClr val="C00000"/>
                </a:solidFill>
                <a:latin typeface="Arial" panose="020B060402020202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Sensing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Anomenat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naming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Enmarcat (</a:t>
              </a: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framing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Citizen journey</a:t>
              </a: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 (recorregut del ciutadà)</a:t>
              </a:r>
            </a:p>
          </p:txBody>
        </p:sp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2BA6691F-77C7-5A74-E5BE-8D5FB0387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638221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QUI</a:t>
              </a:r>
            </a:p>
          </p:txBody>
        </p:sp>
      </p:grpSp>
      <p:grpSp>
        <p:nvGrpSpPr>
          <p:cNvPr id="15" name="Grupo 65">
            <a:extLst>
              <a:ext uri="{FF2B5EF4-FFF2-40B4-BE49-F238E27FC236}">
                <a16:creationId xmlns:a16="http://schemas.microsoft.com/office/drawing/2014/main" id="{1DB70F59-7083-1A84-86F9-ED50A680FA89}"/>
              </a:ext>
            </a:extLst>
          </p:cNvPr>
          <p:cNvGrpSpPr/>
          <p:nvPr/>
        </p:nvGrpSpPr>
        <p:grpSpPr>
          <a:xfrm>
            <a:off x="1547734" y="4582103"/>
            <a:ext cx="3267396" cy="1356613"/>
            <a:chOff x="1233893" y="4187608"/>
            <a:chExt cx="3267396" cy="1356613"/>
          </a:xfrm>
        </p:grpSpPr>
        <p:cxnSp>
          <p:nvCxnSpPr>
            <p:cNvPr id="16" name="Conector: angular 62">
              <a:extLst>
                <a:ext uri="{FF2B5EF4-FFF2-40B4-BE49-F238E27FC236}">
                  <a16:creationId xmlns:a16="http://schemas.microsoft.com/office/drawing/2014/main" id="{17ECADC6-7565-3486-9C6E-332B8DD8D2B6}"/>
                </a:ext>
              </a:extLst>
            </p:cNvPr>
            <p:cNvCxnSpPr>
              <a:cxnSpLocks/>
              <a:stCxn id="35" idx="2"/>
              <a:endCxn id="20" idx="3"/>
            </p:cNvCxnSpPr>
            <p:nvPr/>
          </p:nvCxnSpPr>
          <p:spPr>
            <a:xfrm rot="5400000">
              <a:off x="3388626" y="3991275"/>
              <a:ext cx="916330" cy="1308996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upo 25">
              <a:extLst>
                <a:ext uri="{FF2B5EF4-FFF2-40B4-BE49-F238E27FC236}">
                  <a16:creationId xmlns:a16="http://schemas.microsoft.com/office/drawing/2014/main" id="{F6DB7554-BB3F-4BE9-2B1F-905C01356198}"/>
                </a:ext>
              </a:extLst>
            </p:cNvPr>
            <p:cNvGrpSpPr/>
            <p:nvPr/>
          </p:nvGrpSpPr>
          <p:grpSpPr>
            <a:xfrm>
              <a:off x="1233893" y="4404273"/>
              <a:ext cx="1958400" cy="1139948"/>
              <a:chOff x="-374702" y="335870"/>
              <a:chExt cx="1958400" cy="1139948"/>
            </a:xfrm>
          </p:grpSpPr>
          <p:sp>
            <p:nvSpPr>
              <p:cNvPr id="20" name="Oval 12">
                <a:extLst>
                  <a:ext uri="{FF2B5EF4-FFF2-40B4-BE49-F238E27FC236}">
                    <a16:creationId xmlns:a16="http://schemas.microsoft.com/office/drawing/2014/main" id="{F4BCFEDB-905C-20A0-4994-E89E341FA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Prospectiva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Futurs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Contrafactorials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Predicció</a:t>
                </a:r>
              </a:p>
            </p:txBody>
          </p:sp>
          <p:sp>
            <p:nvSpPr>
              <p:cNvPr id="21" name="Oval 26">
                <a:extLst>
                  <a:ext uri="{FF2B5EF4-FFF2-40B4-BE49-F238E27FC236}">
                    <a16:creationId xmlns:a16="http://schemas.microsoft.com/office/drawing/2014/main" id="{784977D0-2D1C-769A-B555-82854B2B2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74702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ESCENARIS</a:t>
                </a:r>
              </a:p>
            </p:txBody>
          </p:sp>
        </p:grpSp>
      </p:grpSp>
      <p:grpSp>
        <p:nvGrpSpPr>
          <p:cNvPr id="22" name="Grupo 71">
            <a:extLst>
              <a:ext uri="{FF2B5EF4-FFF2-40B4-BE49-F238E27FC236}">
                <a16:creationId xmlns:a16="http://schemas.microsoft.com/office/drawing/2014/main" id="{43D61FCB-A6FC-0E0E-9CF3-F5233983C652}"/>
              </a:ext>
            </a:extLst>
          </p:cNvPr>
          <p:cNvGrpSpPr/>
          <p:nvPr/>
        </p:nvGrpSpPr>
        <p:grpSpPr>
          <a:xfrm>
            <a:off x="4815130" y="4582102"/>
            <a:ext cx="3267395" cy="1175945"/>
            <a:chOff x="4501289" y="4187607"/>
            <a:chExt cx="3267395" cy="1175945"/>
          </a:xfrm>
        </p:grpSpPr>
        <p:cxnSp>
          <p:nvCxnSpPr>
            <p:cNvPr id="23" name="Conector: angular 68">
              <a:extLst>
                <a:ext uri="{FF2B5EF4-FFF2-40B4-BE49-F238E27FC236}">
                  <a16:creationId xmlns:a16="http://schemas.microsoft.com/office/drawing/2014/main" id="{2015395D-F9B8-D712-9D5E-FD04FCC0C26D}"/>
                </a:ext>
              </a:extLst>
            </p:cNvPr>
            <p:cNvCxnSpPr>
              <a:cxnSpLocks/>
              <a:stCxn id="35" idx="2"/>
              <a:endCxn id="25" idx="1"/>
            </p:cNvCxnSpPr>
            <p:nvPr/>
          </p:nvCxnSpPr>
          <p:spPr>
            <a:xfrm rot="16200000" flipH="1">
              <a:off x="4697621" y="3991275"/>
              <a:ext cx="916331" cy="1308995"/>
            </a:xfrm>
            <a:prstGeom prst="bentConnector2">
              <a:avLst/>
            </a:prstGeom>
            <a:ln w="25400">
              <a:solidFill>
                <a:srgbClr val="C0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upo 28">
              <a:extLst>
                <a:ext uri="{FF2B5EF4-FFF2-40B4-BE49-F238E27FC236}">
                  <a16:creationId xmlns:a16="http://schemas.microsoft.com/office/drawing/2014/main" id="{FCB18AA7-F299-7F6D-52E6-61C1A998E94D}"/>
                </a:ext>
              </a:extLst>
            </p:cNvPr>
            <p:cNvGrpSpPr/>
            <p:nvPr/>
          </p:nvGrpSpPr>
          <p:grpSpPr>
            <a:xfrm>
              <a:off x="5810284" y="4584943"/>
              <a:ext cx="1958400" cy="778609"/>
              <a:chOff x="1776937" y="335870"/>
              <a:chExt cx="1958400" cy="778609"/>
            </a:xfrm>
          </p:grpSpPr>
          <p:sp>
            <p:nvSpPr>
              <p:cNvPr id="25" name="Oval 12">
                <a:extLst>
                  <a:ext uri="{FF2B5EF4-FFF2-40B4-BE49-F238E27FC236}">
                    <a16:creationId xmlns:a16="http://schemas.microsoft.com/office/drawing/2014/main" id="{D75D6790-FFD7-5765-0E64-50DF9C619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59525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Outcome</a:t>
                </a:r>
                <a:r>
                  <a:rPr lang="es-ES" sz="1100" i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 mapping</a:t>
                </a:r>
              </a:p>
              <a:p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(mapa de efectos)</a:t>
                </a:r>
              </a:p>
            </p:txBody>
          </p:sp>
          <p:sp>
            <p:nvSpPr>
              <p:cNvPr id="26" name="Oval 26">
                <a:extLst>
                  <a:ext uri="{FF2B5EF4-FFF2-40B4-BE49-F238E27FC236}">
                    <a16:creationId xmlns:a16="http://schemas.microsoft.com/office/drawing/2014/main" id="{0BE57FD7-A088-42CD-21F3-6BBF437959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937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TRANSFORMACIÓ</a:t>
                </a:r>
              </a:p>
            </p:txBody>
          </p:sp>
        </p:grpSp>
      </p:grpSp>
      <p:grpSp>
        <p:nvGrpSpPr>
          <p:cNvPr id="27" name="Grupo 34">
            <a:extLst>
              <a:ext uri="{FF2B5EF4-FFF2-40B4-BE49-F238E27FC236}">
                <a16:creationId xmlns:a16="http://schemas.microsoft.com/office/drawing/2014/main" id="{7626443E-3977-B258-170E-B113CB7A0C31}"/>
              </a:ext>
            </a:extLst>
          </p:cNvPr>
          <p:cNvGrpSpPr/>
          <p:nvPr/>
        </p:nvGrpSpPr>
        <p:grpSpPr>
          <a:xfrm>
            <a:off x="1548832" y="3082439"/>
            <a:ext cx="1958400" cy="778609"/>
            <a:chOff x="6060335" y="335870"/>
            <a:chExt cx="1958400" cy="778609"/>
          </a:xfrm>
        </p:grpSpPr>
        <p:sp>
          <p:nvSpPr>
            <p:cNvPr id="28" name="Oval 12">
              <a:extLst>
                <a:ext uri="{FF2B5EF4-FFF2-40B4-BE49-F238E27FC236}">
                  <a16:creationId xmlns:a16="http://schemas.microsoft.com/office/drawing/2014/main" id="{34E1519C-67DD-6B35-FE0B-1E971C79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595252"/>
              <a:ext cx="1958400" cy="5192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Aproximació basada en </a:t>
              </a:r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portafolis</a:t>
              </a:r>
            </a:p>
          </p:txBody>
        </p:sp>
        <p:sp>
          <p:nvSpPr>
            <p:cNvPr id="29" name="Oval 26">
              <a:extLst>
                <a:ext uri="{FF2B5EF4-FFF2-40B4-BE49-F238E27FC236}">
                  <a16:creationId xmlns:a16="http://schemas.microsoft.com/office/drawing/2014/main" id="{032932EA-EE8D-399D-E27A-3A7B91008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0335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ACTIUS</a:t>
              </a:r>
            </a:p>
          </p:txBody>
        </p:sp>
      </p:grpSp>
      <p:grpSp>
        <p:nvGrpSpPr>
          <p:cNvPr id="30" name="Grupo 60">
            <a:extLst>
              <a:ext uri="{FF2B5EF4-FFF2-40B4-BE49-F238E27FC236}">
                <a16:creationId xmlns:a16="http://schemas.microsoft.com/office/drawing/2014/main" id="{DD24C4B3-E30E-C7BB-D920-4BB419EAE6D6}"/>
              </a:ext>
            </a:extLst>
          </p:cNvPr>
          <p:cNvGrpSpPr/>
          <p:nvPr/>
        </p:nvGrpSpPr>
        <p:grpSpPr>
          <a:xfrm>
            <a:off x="3506134" y="1268760"/>
            <a:ext cx="2289294" cy="1139948"/>
            <a:chOff x="3192293" y="555676"/>
            <a:chExt cx="2289294" cy="1139948"/>
          </a:xfrm>
        </p:grpSpPr>
        <p:grpSp>
          <p:nvGrpSpPr>
            <p:cNvPr id="31" name="Grupo 22">
              <a:extLst>
                <a:ext uri="{FF2B5EF4-FFF2-40B4-BE49-F238E27FC236}">
                  <a16:creationId xmlns:a16="http://schemas.microsoft.com/office/drawing/2014/main" id="{0406E372-13D8-1F05-AD4B-98D0A299A768}"/>
                </a:ext>
              </a:extLst>
            </p:cNvPr>
            <p:cNvGrpSpPr/>
            <p:nvPr/>
          </p:nvGrpSpPr>
          <p:grpSpPr>
            <a:xfrm>
              <a:off x="3523187" y="555676"/>
              <a:ext cx="1958400" cy="1139948"/>
              <a:chOff x="-2506461" y="335870"/>
              <a:chExt cx="1958400" cy="1139948"/>
            </a:xfrm>
          </p:grpSpPr>
          <p:sp>
            <p:nvSpPr>
              <p:cNvPr id="33" name="Oval 12">
                <a:extLst>
                  <a:ext uri="{FF2B5EF4-FFF2-40B4-BE49-F238E27FC236}">
                    <a16:creationId xmlns:a16="http://schemas.microsoft.com/office/drawing/2014/main" id="{737CBFDD-FAEE-F56A-496E-BDC37CA16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595252"/>
                <a:ext cx="1958400" cy="88056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Anàlisi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sistemes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es-ES" sz="1100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Cartografiat de relacions</a:t>
                </a:r>
              </a:p>
            </p:txBody>
          </p:sp>
          <p:sp>
            <p:nvSpPr>
              <p:cNvPr id="34" name="Oval 26">
                <a:extLst>
                  <a:ext uri="{FF2B5EF4-FFF2-40B4-BE49-F238E27FC236}">
                    <a16:creationId xmlns:a16="http://schemas.microsoft.com/office/drawing/2014/main" id="{870E2BEB-4064-9186-51A1-EB1C03778F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2506461" y="33587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</a:t>
                </a:r>
              </a:p>
            </p:txBody>
          </p:sp>
        </p:grpSp>
        <p:cxnSp>
          <p:nvCxnSpPr>
            <p:cNvPr id="32" name="Conector recto de flecha 41">
              <a:extLst>
                <a:ext uri="{FF2B5EF4-FFF2-40B4-BE49-F238E27FC236}">
                  <a16:creationId xmlns:a16="http://schemas.microsoft.com/office/drawing/2014/main" id="{CE377E86-C73A-880C-76E7-3A39B1827C23}"/>
                </a:ext>
              </a:extLst>
            </p:cNvPr>
            <p:cNvCxnSpPr>
              <a:cxnSpLocks/>
              <a:stCxn id="33" idx="1"/>
            </p:cNvCxnSpPr>
            <p:nvPr/>
          </p:nvCxnSpPr>
          <p:spPr bwMode="auto">
            <a:xfrm flipH="1">
              <a:off x="3192293" y="1255341"/>
              <a:ext cx="330894" cy="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Oval 12">
            <a:extLst>
              <a:ext uri="{FF2B5EF4-FFF2-40B4-BE49-F238E27FC236}">
                <a16:creationId xmlns:a16="http://schemas.microsoft.com/office/drawing/2014/main" id="{04662169-CEDF-0059-F3E0-AB088E83F3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734" y="4094144"/>
            <a:ext cx="6534791" cy="487959"/>
          </a:xfrm>
          <a:prstGeom prst="rect">
            <a:avLst/>
          </a:prstGeom>
          <a:solidFill>
            <a:srgbClr val="FF9393"/>
          </a:solidFill>
          <a:ln w="19050">
            <a:solidFill>
              <a:srgbClr val="FF9393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Projectes de </a:t>
            </a:r>
            <a:r>
              <a:rPr lang="es-ES" sz="1100" b="1" noProof="1">
                <a:solidFill>
                  <a:schemeClr val="bg1"/>
                </a:solidFill>
                <a:latin typeface="Arial" panose="020B0604020202020204" pitchFamily="34" charset="0"/>
              </a:rPr>
              <a:t>transformació sistèmica</a:t>
            </a:r>
          </a:p>
          <a:p>
            <a:pPr algn="ctr"/>
            <a:r>
              <a:rPr lang="es-ES" sz="1100" noProof="1">
                <a:solidFill>
                  <a:schemeClr val="bg1"/>
                </a:solidFill>
                <a:latin typeface="Arial" panose="020B0604020202020204" pitchFamily="34" charset="0"/>
              </a:rPr>
              <a:t>Polítiques públiques d’impacte</a:t>
            </a:r>
          </a:p>
        </p:txBody>
      </p:sp>
      <p:grpSp>
        <p:nvGrpSpPr>
          <p:cNvPr id="36" name="Grupo 72">
            <a:extLst>
              <a:ext uri="{FF2B5EF4-FFF2-40B4-BE49-F238E27FC236}">
                <a16:creationId xmlns:a16="http://schemas.microsoft.com/office/drawing/2014/main" id="{3AE7229D-7F82-CC8D-1C4D-BCE025837BE1}"/>
              </a:ext>
            </a:extLst>
          </p:cNvPr>
          <p:cNvGrpSpPr/>
          <p:nvPr/>
        </p:nvGrpSpPr>
        <p:grpSpPr>
          <a:xfrm>
            <a:off x="3563888" y="4985558"/>
            <a:ext cx="2488229" cy="778609"/>
            <a:chOff x="3250047" y="4591063"/>
            <a:chExt cx="2488229" cy="778609"/>
          </a:xfrm>
        </p:grpSpPr>
        <p:grpSp>
          <p:nvGrpSpPr>
            <p:cNvPr id="37" name="Grupo 31">
              <a:extLst>
                <a:ext uri="{FF2B5EF4-FFF2-40B4-BE49-F238E27FC236}">
                  <a16:creationId xmlns:a16="http://schemas.microsoft.com/office/drawing/2014/main" id="{CAB2FC81-DE27-2ECB-AF7B-6D48F15D8465}"/>
                </a:ext>
              </a:extLst>
            </p:cNvPr>
            <p:cNvGrpSpPr/>
            <p:nvPr/>
          </p:nvGrpSpPr>
          <p:grpSpPr>
            <a:xfrm>
              <a:off x="3522089" y="4591063"/>
              <a:ext cx="1958400" cy="778609"/>
              <a:chOff x="3888816" y="341990"/>
              <a:chExt cx="1958400" cy="778609"/>
            </a:xfrm>
          </p:grpSpPr>
          <p:sp>
            <p:nvSpPr>
              <p:cNvPr id="40" name="Oval 12">
                <a:extLst>
                  <a:ext uri="{FF2B5EF4-FFF2-40B4-BE49-F238E27FC236}">
                    <a16:creationId xmlns:a16="http://schemas.microsoft.com/office/drawing/2014/main" id="{8271E99E-BD9A-7AE5-3589-381F18E1E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601372"/>
                <a:ext cx="1958400" cy="51922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s-ES" sz="1100" b="1" noProof="1">
                    <a:solidFill>
                      <a:srgbClr val="C00000"/>
                    </a:solidFill>
                    <a:latin typeface="Arial" panose="020B0604020202020204" pitchFamily="34" charset="0"/>
                  </a:rPr>
                  <a:t>Teoria del canvi</a:t>
                </a:r>
              </a:p>
            </p:txBody>
          </p:sp>
          <p:sp>
            <p:nvSpPr>
              <p:cNvPr id="41" name="Oval 26">
                <a:extLst>
                  <a:ext uri="{FF2B5EF4-FFF2-40B4-BE49-F238E27FC236}">
                    <a16:creationId xmlns:a16="http://schemas.microsoft.com/office/drawing/2014/main" id="{9AF773A8-0359-814B-35F2-F4179B50D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8816" y="341990"/>
                <a:ext cx="1958400" cy="255750"/>
              </a:xfrm>
              <a:prstGeom prst="rect">
                <a:avLst/>
              </a:prstGeom>
              <a:solidFill>
                <a:srgbClr val="C00000"/>
              </a:solidFill>
              <a:ln w="190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a-ES" sz="1050" b="1" dirty="0">
                    <a:solidFill>
                      <a:schemeClr val="bg1"/>
                    </a:solidFill>
                    <a:latin typeface="Arial" panose="020B0604020202020204" pitchFamily="34" charset="0"/>
                  </a:rPr>
                  <a:t>RELACIONS CAUSALS</a:t>
                </a:r>
              </a:p>
            </p:txBody>
          </p:sp>
        </p:grpSp>
        <p:cxnSp>
          <p:nvCxnSpPr>
            <p:cNvPr id="38" name="Conector recto de flecha 46">
              <a:extLst>
                <a:ext uri="{FF2B5EF4-FFF2-40B4-BE49-F238E27FC236}">
                  <a16:creationId xmlns:a16="http://schemas.microsoft.com/office/drawing/2014/main" id="{3BBA4994-8B4A-23DE-AED8-C788B7442AF2}"/>
                </a:ext>
              </a:extLst>
            </p:cNvPr>
            <p:cNvCxnSpPr>
              <a:cxnSpLocks/>
              <a:endCxn id="40" idx="1"/>
            </p:cNvCxnSpPr>
            <p:nvPr/>
          </p:nvCxnSpPr>
          <p:spPr bwMode="auto">
            <a:xfrm>
              <a:off x="3250047" y="5103938"/>
              <a:ext cx="272042" cy="6121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de flecha 47">
              <a:extLst>
                <a:ext uri="{FF2B5EF4-FFF2-40B4-BE49-F238E27FC236}">
                  <a16:creationId xmlns:a16="http://schemas.microsoft.com/office/drawing/2014/main" id="{CCC923C0-3CD7-CA1F-A310-1279D8D09707}"/>
                </a:ext>
              </a:extLst>
            </p:cNvPr>
            <p:cNvCxnSpPr>
              <a:cxnSpLocks/>
              <a:stCxn id="25" idx="1"/>
              <a:endCxn id="40" idx="3"/>
            </p:cNvCxnSpPr>
            <p:nvPr/>
          </p:nvCxnSpPr>
          <p:spPr bwMode="auto">
            <a:xfrm flipH="1">
              <a:off x="5480489" y="5103939"/>
              <a:ext cx="257787" cy="6120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o 73">
            <a:extLst>
              <a:ext uri="{FF2B5EF4-FFF2-40B4-BE49-F238E27FC236}">
                <a16:creationId xmlns:a16="http://schemas.microsoft.com/office/drawing/2014/main" id="{4D8D5711-E9AF-0712-97D5-502286F3042F}"/>
              </a:ext>
            </a:extLst>
          </p:cNvPr>
          <p:cNvGrpSpPr/>
          <p:nvPr/>
        </p:nvGrpSpPr>
        <p:grpSpPr>
          <a:xfrm>
            <a:off x="1476825" y="3601435"/>
            <a:ext cx="6605631" cy="2994436"/>
            <a:chOff x="1162984" y="3256050"/>
            <a:chExt cx="6605631" cy="2994436"/>
          </a:xfrm>
        </p:grpSpPr>
        <p:sp>
          <p:nvSpPr>
            <p:cNvPr id="43" name="Oval 12">
              <a:extLst>
                <a:ext uri="{FF2B5EF4-FFF2-40B4-BE49-F238E27FC236}">
                  <a16:creationId xmlns:a16="http://schemas.microsoft.com/office/drawing/2014/main" id="{ED5DA6DF-1172-81B0-F263-E5DF419CD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824" y="5760886"/>
              <a:ext cx="6534791" cy="489600"/>
            </a:xfrm>
            <a:prstGeom prst="rect">
              <a:avLst/>
            </a:prstGeom>
            <a:solidFill>
              <a:srgbClr val="FF9393"/>
            </a:solidFill>
            <a:ln w="19050">
              <a:solidFill>
                <a:srgbClr val="FF939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s-ES" sz="11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Ecosistemes</a:t>
              </a:r>
            </a:p>
            <a:p>
              <a:pPr algn="ctr"/>
              <a:r>
                <a:rPr lang="es-ES" sz="1100" noProof="1">
                  <a:solidFill>
                    <a:schemeClr val="bg1"/>
                  </a:solidFill>
                  <a:latin typeface="Arial" panose="020B0604020202020204" pitchFamily="34" charset="0"/>
                </a:rPr>
                <a:t>Plataformes</a:t>
              </a:r>
            </a:p>
          </p:txBody>
        </p:sp>
        <p:cxnSp>
          <p:nvCxnSpPr>
            <p:cNvPr id="44" name="Conector recto de flecha 49">
              <a:extLst>
                <a:ext uri="{FF2B5EF4-FFF2-40B4-BE49-F238E27FC236}">
                  <a16:creationId xmlns:a16="http://schemas.microsoft.com/office/drawing/2014/main" id="{8E6506BB-BEA9-4D13-F601-140D0B1B7CA7}"/>
                </a:ext>
              </a:extLst>
            </p:cNvPr>
            <p:cNvCxnSpPr>
              <a:cxnSpLocks/>
              <a:stCxn id="40" idx="2"/>
              <a:endCxn id="43" idx="0"/>
            </p:cNvCxnSpPr>
            <p:nvPr/>
          </p:nvCxnSpPr>
          <p:spPr bwMode="auto">
            <a:xfrm>
              <a:off x="4429281" y="5418782"/>
              <a:ext cx="71939" cy="342104"/>
            </a:xfrm>
            <a:prstGeom prst="straightConnector1">
              <a:avLst/>
            </a:prstGeom>
            <a:ln w="25400">
              <a:solidFill>
                <a:srgbClr val="C0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: angular 50">
              <a:extLst>
                <a:ext uri="{FF2B5EF4-FFF2-40B4-BE49-F238E27FC236}">
                  <a16:creationId xmlns:a16="http://schemas.microsoft.com/office/drawing/2014/main" id="{41110905-5AF6-ECEF-77AF-2925B07FA7DA}"/>
                </a:ext>
              </a:extLst>
            </p:cNvPr>
            <p:cNvCxnSpPr>
              <a:cxnSpLocks/>
              <a:stCxn id="43" idx="3"/>
              <a:endCxn id="35" idx="3"/>
            </p:cNvCxnSpPr>
            <p:nvPr/>
          </p:nvCxnSpPr>
          <p:spPr>
            <a:xfrm flipH="1" flipV="1">
              <a:off x="7696676" y="3992739"/>
              <a:ext cx="71939" cy="2012947"/>
            </a:xfrm>
            <a:prstGeom prst="bentConnector3">
              <a:avLst>
                <a:gd name="adj1" fmla="val -317769"/>
              </a:avLst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: angular 51">
              <a:extLst>
                <a:ext uri="{FF2B5EF4-FFF2-40B4-BE49-F238E27FC236}">
                  <a16:creationId xmlns:a16="http://schemas.microsoft.com/office/drawing/2014/main" id="{DA68FA61-AB3E-3BBA-02C4-2C69E69A3D2F}"/>
                </a:ext>
              </a:extLst>
            </p:cNvPr>
            <p:cNvCxnSpPr>
              <a:cxnSpLocks/>
              <a:stCxn id="43" idx="1"/>
              <a:endCxn id="28" idx="1"/>
            </p:cNvCxnSpPr>
            <p:nvPr/>
          </p:nvCxnSpPr>
          <p:spPr>
            <a:xfrm rot="10800000">
              <a:off x="1162984" y="3256050"/>
              <a:ext cx="70841" cy="2749636"/>
            </a:xfrm>
            <a:prstGeom prst="bentConnector3">
              <a:avLst>
                <a:gd name="adj1" fmla="val 422694"/>
              </a:avLst>
            </a:prstGeom>
            <a:ln w="254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Conector recto de flecha 42">
            <a:extLst>
              <a:ext uri="{FF2B5EF4-FFF2-40B4-BE49-F238E27FC236}">
                <a16:creationId xmlns:a16="http://schemas.microsoft.com/office/drawing/2014/main" id="{9BA59057-F625-D9D0-7FDA-5C68F946C1BB}"/>
              </a:ext>
            </a:extLst>
          </p:cNvPr>
          <p:cNvCxnSpPr>
            <a:cxnSpLocks/>
            <a:stCxn id="33" idx="2"/>
            <a:endCxn id="50" idx="0"/>
          </p:cNvCxnSpPr>
          <p:nvPr/>
        </p:nvCxnSpPr>
        <p:spPr bwMode="auto">
          <a:xfrm>
            <a:off x="4816228" y="2408708"/>
            <a:ext cx="0" cy="228204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upo 37">
            <a:extLst>
              <a:ext uri="{FF2B5EF4-FFF2-40B4-BE49-F238E27FC236}">
                <a16:creationId xmlns:a16="http://schemas.microsoft.com/office/drawing/2014/main" id="{E6AD7461-AB57-1583-451E-4A172822EE5C}"/>
              </a:ext>
            </a:extLst>
          </p:cNvPr>
          <p:cNvGrpSpPr/>
          <p:nvPr/>
        </p:nvGrpSpPr>
        <p:grpSpPr>
          <a:xfrm>
            <a:off x="3837028" y="2636912"/>
            <a:ext cx="1958400" cy="1141382"/>
            <a:chOff x="8172213" y="335870"/>
            <a:chExt cx="1958400" cy="1141382"/>
          </a:xfrm>
        </p:grpSpPr>
        <p:sp>
          <p:nvSpPr>
            <p:cNvPr id="49" name="Oval 12">
              <a:extLst>
                <a:ext uri="{FF2B5EF4-FFF2-40B4-BE49-F238E27FC236}">
                  <a16:creationId xmlns:a16="http://schemas.microsoft.com/office/drawing/2014/main" id="{EF94DB96-728F-497C-F840-14F7C2602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595252"/>
              <a:ext cx="1958400" cy="882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s-ES" sz="1100" b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Participació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Facilitació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i="1" noProof="1">
                  <a:solidFill>
                    <a:srgbClr val="C00000"/>
                  </a:solidFill>
                  <a:latin typeface="Arial" panose="020B0604020202020204" pitchFamily="34" charset="0"/>
                </a:rPr>
                <a:t>Design-thinking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100" noProof="1">
                  <a:solidFill>
                    <a:srgbClr val="C00000"/>
                  </a:solidFill>
                  <a:latin typeface="Arial" panose="020B0604020202020204" pitchFamily="34" charset="0"/>
                </a:rPr>
                <a:t>Co-diseny, co-gestió</a:t>
              </a:r>
            </a:p>
          </p:txBody>
        </p:sp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A0014D02-7EF8-8012-D572-F09DAF7EE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2213" y="335870"/>
              <a:ext cx="1958400" cy="25575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ca-ES" sz="105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DINÀMIQUES</a:t>
              </a:r>
            </a:p>
          </p:txBody>
        </p:sp>
      </p:grpSp>
      <p:cxnSp>
        <p:nvCxnSpPr>
          <p:cNvPr id="51" name="Conector: angular 52">
            <a:extLst>
              <a:ext uri="{FF2B5EF4-FFF2-40B4-BE49-F238E27FC236}">
                <a16:creationId xmlns:a16="http://schemas.microsoft.com/office/drawing/2014/main" id="{35F0C262-A37F-C368-5997-1CAC3611C502}"/>
              </a:ext>
            </a:extLst>
          </p:cNvPr>
          <p:cNvCxnSpPr>
            <a:cxnSpLocks/>
            <a:stCxn id="49" idx="3"/>
            <a:endCxn id="33" idx="3"/>
          </p:cNvCxnSpPr>
          <p:nvPr/>
        </p:nvCxnSpPr>
        <p:spPr>
          <a:xfrm flipV="1">
            <a:off x="5795428" y="1968425"/>
            <a:ext cx="12700" cy="1368869"/>
          </a:xfrm>
          <a:prstGeom prst="bentConnector3">
            <a:avLst>
              <a:gd name="adj1" fmla="val 1800000"/>
            </a:avLst>
          </a:prstGeom>
          <a:ln w="2540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42">
            <a:extLst>
              <a:ext uri="{FF2B5EF4-FFF2-40B4-BE49-F238E27FC236}">
                <a16:creationId xmlns:a16="http://schemas.microsoft.com/office/drawing/2014/main" id="{17A5FF75-811C-79B2-869E-45E987F66F31}"/>
              </a:ext>
            </a:extLst>
          </p:cNvPr>
          <p:cNvCxnSpPr>
            <a:cxnSpLocks/>
            <a:stCxn id="49" idx="2"/>
            <a:endCxn id="35" idx="0"/>
          </p:cNvCxnSpPr>
          <p:nvPr/>
        </p:nvCxnSpPr>
        <p:spPr bwMode="auto">
          <a:xfrm flipH="1">
            <a:off x="4815130" y="3778294"/>
            <a:ext cx="1098" cy="315850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42">
            <a:extLst>
              <a:ext uri="{FF2B5EF4-FFF2-40B4-BE49-F238E27FC236}">
                <a16:creationId xmlns:a16="http://schemas.microsoft.com/office/drawing/2014/main" id="{E7480091-3309-ECC7-2931-0430A5BBAA00}"/>
              </a:ext>
            </a:extLst>
          </p:cNvPr>
          <p:cNvCxnSpPr>
            <a:cxnSpLocks/>
            <a:stCxn id="12" idx="2"/>
            <a:endCxn id="29" idx="0"/>
          </p:cNvCxnSpPr>
          <p:nvPr/>
        </p:nvCxnSpPr>
        <p:spPr bwMode="auto">
          <a:xfrm>
            <a:off x="2528032" y="2913442"/>
            <a:ext cx="0" cy="168997"/>
          </a:xfrm>
          <a:prstGeom prst="straightConnector1">
            <a:avLst/>
          </a:prstGeom>
          <a:ln w="25400">
            <a:solidFill>
              <a:srgbClr val="C0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: angular 50">
            <a:extLst>
              <a:ext uri="{FF2B5EF4-FFF2-40B4-BE49-F238E27FC236}">
                <a16:creationId xmlns:a16="http://schemas.microsoft.com/office/drawing/2014/main" id="{6137BC48-99AD-0966-4C9E-C4C36ADA0F99}"/>
              </a:ext>
            </a:extLst>
          </p:cNvPr>
          <p:cNvCxnSpPr>
            <a:cxnSpLocks/>
            <a:stCxn id="35" idx="0"/>
            <a:endCxn id="28" idx="2"/>
          </p:cNvCxnSpPr>
          <p:nvPr/>
        </p:nvCxnSpPr>
        <p:spPr>
          <a:xfrm rot="16200000" flipV="1">
            <a:off x="3555033" y="2834047"/>
            <a:ext cx="233096" cy="2287098"/>
          </a:xfrm>
          <a:prstGeom prst="bentConnector3">
            <a:avLst>
              <a:gd name="adj1" fmla="val 50000"/>
            </a:avLst>
          </a:prstGeom>
          <a:ln w="254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160851" y="620688"/>
            <a:ext cx="8784976" cy="50346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 de la complexitat i impacte sistèmic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31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7487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 complex, components “simples”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8281168" cy="3672334"/>
          </a:xfrm>
        </p:spPr>
        <p:txBody>
          <a:bodyPr>
            <a:noAutofit/>
          </a:bodyPr>
          <a:lstStyle/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riscos sobre la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Disminuir el risc de contagis</a:t>
            </a:r>
            <a:endParaRPr lang="ca-ES" altLang="ca-E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el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dret a vot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Informar sobre la seguretat per prevenir l’abstenció deguda a dubtes sobre salut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els votants afectats per incidències/excepcions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Protegir la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procés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Maximitzar la transparència i nivell de consens sobre el procés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Minimitzar comportaments de boicot</a:t>
            </a:r>
          </a:p>
          <a:p>
            <a:pPr algn="l"/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20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379437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moments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21</a:t>
            </a:fld>
            <a:endParaRPr lang="ca-ES" dirty="0"/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6091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Diagnosi: maig-juliol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està passant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Què cal fer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cal fer-ho</a:t>
            </a:r>
          </a:p>
          <a:p>
            <a:pPr algn="l"/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Recursos: agost-novembre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institucional i normatius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 i tasques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</a:t>
            </a:r>
          </a:p>
          <a:p>
            <a:pPr algn="l"/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 i seguiment del dispositiu: desembre-febrer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Desplegament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Explicació, pedagogia i defensa de l’estratègia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Correccions al disseny</a:t>
            </a:r>
          </a:p>
          <a:p>
            <a:pPr algn="l"/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803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mapa d’actors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3744664" cy="4033044"/>
          </a:xfrm>
        </p:spPr>
        <p:txBody>
          <a:bodyPr>
            <a:noAutofit/>
          </a:bodyPr>
          <a:lstStyle/>
          <a:p>
            <a:pPr algn="l"/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Administracions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Juntes electorals (3 nivells)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Judicials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Polítiques</a:t>
            </a:r>
            <a:endParaRPr lang="ca-ES" alt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Grups parlamentaris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Candidatures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 civil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Acadèmia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 civil organitzada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22</a:t>
            </a:fld>
            <a:endParaRPr lang="ca-ES" dirty="0"/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7DEEC185-4DCA-A306-21F6-1C5872A2DFAB}"/>
              </a:ext>
            </a:extLst>
          </p:cNvPr>
          <p:cNvSpPr txBox="1">
            <a:spLocks/>
          </p:cNvSpPr>
          <p:nvPr/>
        </p:nvSpPr>
        <p:spPr>
          <a:xfrm>
            <a:off x="4139952" y="1844228"/>
            <a:ext cx="4536504" cy="4033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spcBef>
                <a:spcPct val="20000"/>
              </a:spcBef>
              <a:buFont typeface="Arial" panose="020B0604020202020204" pitchFamily="34" charset="0"/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indent="0" algn="ctr">
              <a:spcBef>
                <a:spcPct val="20000"/>
              </a:spcBef>
              <a:buFont typeface="Arial" panose="020B0604020202020204" pitchFamily="34" charset="0"/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indent="0" algn="ctr">
              <a:spcBef>
                <a:spcPct val="20000"/>
              </a:spcBef>
              <a:buFont typeface="Arial" panose="020B0604020202020204" pitchFamily="34" charset="0"/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indent="0" algn="ctr">
              <a:spcBef>
                <a:spcPct val="20000"/>
              </a:spcBef>
              <a:buFont typeface="Arial" panose="020B0604020202020204" pitchFamily="34" charset="0"/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altLang="ca-ES" dirty="0"/>
              <a:t>Ciutadans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Relacionats amb la gestió electoral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Membres mesa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Interventors i apoderats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Mitjans de comunicació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 tradicionals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Xarxes socials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altLang="ca-ES" dirty="0"/>
              <a:t>Votants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Col·lectius de risc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ca-ES" altLang="ca-E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Contagiades i contactes estrets</a:t>
            </a:r>
          </a:p>
          <a:p>
            <a:endParaRPr lang="ca-ES" altLang="ca-ES" dirty="0"/>
          </a:p>
          <a:p>
            <a:endParaRPr lang="ca-ES" altLang="ca-ES" dirty="0"/>
          </a:p>
          <a:p>
            <a:endParaRPr lang="ca-ES" altLang="ca-ES" dirty="0"/>
          </a:p>
          <a:p>
            <a:endParaRPr lang="ca-ES" altLang="ca-ES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F971AE6A-D22A-6BD5-8BED-41C34C319FD0}"/>
              </a:ext>
            </a:extLst>
          </p:cNvPr>
          <p:cNvSpPr txBox="1">
            <a:spLocks/>
          </p:cNvSpPr>
          <p:nvPr/>
        </p:nvSpPr>
        <p:spPr bwMode="auto">
          <a:xfrm>
            <a:off x="4296094" y="5630821"/>
            <a:ext cx="4337873" cy="1055134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Font typeface="Wingdings 2" panose="05020102010507070707" pitchFamily="18" charset="2"/>
              <a:buChar char="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Àmbit informal/oficiós d’entorns institucionals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a-ES" altLang="ca-ES" dirty="0"/>
              <a:t>Extra-institucionals i informals</a:t>
            </a:r>
          </a:p>
        </p:txBody>
      </p:sp>
    </p:spTree>
    <p:extLst>
      <p:ext uri="{BB962C8B-B14F-4D97-AF65-F5344CB8AC3E}">
        <p14:creationId xmlns:p14="http://schemas.microsoft.com/office/powerpoint/2010/main" val="122102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Estratègia: moments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23</a:t>
            </a:fld>
            <a:endParaRPr lang="ca-ES" dirty="0"/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6091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cada objectiu, actor y escenari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sistema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Interrelacions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o recurs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</a:p>
          <a:p>
            <a:pPr algn="l"/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027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dispositius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24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774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Conector: angular 218">
            <a:extLst>
              <a:ext uri="{FF2B5EF4-FFF2-40B4-BE49-F238E27FC236}">
                <a16:creationId xmlns:a16="http://schemas.microsoft.com/office/drawing/2014/main" id="{D4EE7A92-14E2-43FD-9C32-4CEE74E31ACD}"/>
              </a:ext>
            </a:extLst>
          </p:cNvPr>
          <p:cNvCxnSpPr>
            <a:cxnSpLocks/>
            <a:stCxn id="6150" idx="3"/>
            <a:endCxn id="6152" idx="2"/>
          </p:cNvCxnSpPr>
          <p:nvPr/>
        </p:nvCxnSpPr>
        <p:spPr bwMode="auto">
          <a:xfrm flipV="1">
            <a:off x="4221287" y="2765052"/>
            <a:ext cx="1298575" cy="609226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47" name="Títol 1">
            <a:extLst>
              <a:ext uri="{FF2B5EF4-FFF2-40B4-BE49-F238E27FC236}">
                <a16:creationId xmlns:a16="http://schemas.microsoft.com/office/drawing/2014/main" id="{AB8181C7-5569-4C3C-B95B-B4D0AF3EC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7770"/>
            <a:ext cx="7941089" cy="51514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Principals dispositius Eleccions 2021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QuadreDeText 110">
            <a:extLst>
              <a:ext uri="{FF2B5EF4-FFF2-40B4-BE49-F238E27FC236}">
                <a16:creationId xmlns:a16="http://schemas.microsoft.com/office/drawing/2014/main" id="{38B94908-341A-4B39-9EF3-91AE4F1E8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0312" y="1915740"/>
            <a:ext cx="1449387" cy="865188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Contractacions</a:t>
            </a:r>
          </a:p>
          <a:p>
            <a:r>
              <a:rPr lang="ca-ES" altLang="ca-ES" dirty="0"/>
              <a:t>Compres</a:t>
            </a:r>
          </a:p>
          <a:p>
            <a:r>
              <a:rPr lang="ca-ES" altLang="ca-ES" dirty="0"/>
              <a:t>Serveis</a:t>
            </a:r>
          </a:p>
        </p:txBody>
      </p:sp>
      <p:sp>
        <p:nvSpPr>
          <p:cNvPr id="6149" name="QuadreDeText 110">
            <a:extLst>
              <a:ext uri="{FF2B5EF4-FFF2-40B4-BE49-F238E27FC236}">
                <a16:creationId xmlns:a16="http://schemas.microsoft.com/office/drawing/2014/main" id="{FDB6C732-CA26-4C5B-8EC2-E26A7C704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99" y="5069650"/>
            <a:ext cx="1449388" cy="55406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COVID-19</a:t>
            </a:r>
          </a:p>
        </p:txBody>
      </p:sp>
      <p:sp>
        <p:nvSpPr>
          <p:cNvPr id="6150" name="QuadreDeText 110">
            <a:extLst>
              <a:ext uri="{FF2B5EF4-FFF2-40B4-BE49-F238E27FC236}">
                <a16:creationId xmlns:a16="http://schemas.microsoft.com/office/drawing/2014/main" id="{BD7EB5EB-3AC5-443F-963F-E34CD4A4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99" y="3116232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Dept. Exteriors</a:t>
            </a:r>
          </a:p>
          <a:p>
            <a:r>
              <a:rPr lang="ca-ES" altLang="ca-ES"/>
              <a:t>Oficina Electoral</a:t>
            </a:r>
          </a:p>
        </p:txBody>
      </p:sp>
      <p:sp>
        <p:nvSpPr>
          <p:cNvPr id="6151" name="QuadreDeText 110">
            <a:extLst>
              <a:ext uri="{FF2B5EF4-FFF2-40B4-BE49-F238E27FC236}">
                <a16:creationId xmlns:a16="http://schemas.microsoft.com/office/drawing/2014/main" id="{7DD5CEE8-6008-4B43-82C1-5E080EF3C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24" y="2943232"/>
            <a:ext cx="1450975" cy="865188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Dispositiu de dades i informació</a:t>
            </a:r>
          </a:p>
        </p:txBody>
      </p:sp>
      <p:sp>
        <p:nvSpPr>
          <p:cNvPr id="6152" name="QuadreDeText 110">
            <a:extLst>
              <a:ext uri="{FF2B5EF4-FFF2-40B4-BE49-F238E27FC236}">
                <a16:creationId xmlns:a16="http://schemas.microsoft.com/office/drawing/2014/main" id="{419FA0CB-C25F-40D4-B59A-E9C355855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374" y="2249907"/>
            <a:ext cx="1450975" cy="5151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Dispositius de comunicació</a:t>
            </a:r>
          </a:p>
        </p:txBody>
      </p:sp>
      <p:sp>
        <p:nvSpPr>
          <p:cNvPr id="6153" name="QuadreDeText 110">
            <a:extLst>
              <a:ext uri="{FF2B5EF4-FFF2-40B4-BE49-F238E27FC236}">
                <a16:creationId xmlns:a16="http://schemas.microsoft.com/office/drawing/2014/main" id="{80716E36-844D-4958-B3FF-D3AC4C696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962" y="4732377"/>
            <a:ext cx="1450975" cy="553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Locals electorals</a:t>
            </a:r>
          </a:p>
        </p:txBody>
      </p:sp>
      <p:sp>
        <p:nvSpPr>
          <p:cNvPr id="6154" name="QuadreDeText 110">
            <a:extLst>
              <a:ext uri="{FF2B5EF4-FFF2-40B4-BE49-F238E27FC236}">
                <a16:creationId xmlns:a16="http://schemas.microsoft.com/office/drawing/2014/main" id="{E5A1FEE2-FAC8-4CF8-9E9A-4EA2ABFD0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5962" y="5333372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grpSp>
        <p:nvGrpSpPr>
          <p:cNvPr id="6155" name="Grupo 7">
            <a:extLst>
              <a:ext uri="{FF2B5EF4-FFF2-40B4-BE49-F238E27FC236}">
                <a16:creationId xmlns:a16="http://schemas.microsoft.com/office/drawing/2014/main" id="{21D132AE-85F2-47CE-8528-B9A81BF465B9}"/>
              </a:ext>
            </a:extLst>
          </p:cNvPr>
          <p:cNvGrpSpPr>
            <a:grpSpLocks/>
          </p:cNvGrpSpPr>
          <p:nvPr/>
        </p:nvGrpSpPr>
        <p:grpSpPr bwMode="auto">
          <a:xfrm>
            <a:off x="571624" y="4423118"/>
            <a:ext cx="1450975" cy="863600"/>
            <a:chOff x="374794" y="4666688"/>
            <a:chExt cx="1296143" cy="864000"/>
          </a:xfrm>
        </p:grpSpPr>
        <p:pic>
          <p:nvPicPr>
            <p:cNvPr id="6170" name="Picture 81" descr="PROCICAT: pla d'actuació per pandèmies">
              <a:extLst>
                <a:ext uri="{FF2B5EF4-FFF2-40B4-BE49-F238E27FC236}">
                  <a16:creationId xmlns:a16="http://schemas.microsoft.com/office/drawing/2014/main" id="{460D3215-6318-41BA-B27E-C71C841037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544"/>
            <a:stretch>
              <a:fillRect/>
            </a:stretch>
          </p:blipFill>
          <p:spPr bwMode="auto">
            <a:xfrm>
              <a:off x="377098" y="4666688"/>
              <a:ext cx="1293839" cy="86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1" name="Rectángulo 6">
              <a:extLst>
                <a:ext uri="{FF2B5EF4-FFF2-40B4-BE49-F238E27FC236}">
                  <a16:creationId xmlns:a16="http://schemas.microsoft.com/office/drawing/2014/main" id="{7A16F77A-6C4B-4986-85FA-7A0941F42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794" y="4897279"/>
              <a:ext cx="12938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b="1">
                  <a:solidFill>
                    <a:schemeClr val="bg1"/>
                  </a:solidFill>
                  <a:latin typeface="OpenSansRegular"/>
                </a:rPr>
                <a:t>PROCICAT</a:t>
              </a:r>
            </a:p>
          </p:txBody>
        </p:sp>
      </p:grpSp>
      <p:cxnSp>
        <p:nvCxnSpPr>
          <p:cNvPr id="6156" name="Conector recto de flecha 157">
            <a:extLst>
              <a:ext uri="{FF2B5EF4-FFF2-40B4-BE49-F238E27FC236}">
                <a16:creationId xmlns:a16="http://schemas.microsoft.com/office/drawing/2014/main" id="{0A6F9295-2C59-497A-9A36-0ACAC219838D}"/>
              </a:ext>
            </a:extLst>
          </p:cNvPr>
          <p:cNvCxnSpPr>
            <a:cxnSpLocks/>
            <a:stCxn id="6150" idx="1"/>
            <a:endCxn id="6151" idx="3"/>
          </p:cNvCxnSpPr>
          <p:nvPr/>
        </p:nvCxnSpPr>
        <p:spPr bwMode="auto">
          <a:xfrm flipH="1">
            <a:off x="2022599" y="3374278"/>
            <a:ext cx="749300" cy="1548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7" name="Conector recto de flecha 157">
            <a:extLst>
              <a:ext uri="{FF2B5EF4-FFF2-40B4-BE49-F238E27FC236}">
                <a16:creationId xmlns:a16="http://schemas.microsoft.com/office/drawing/2014/main" id="{D416B507-1204-4F13-8462-74E7147ADBF9}"/>
              </a:ext>
            </a:extLst>
          </p:cNvPr>
          <p:cNvCxnSpPr>
            <a:cxnSpLocks/>
            <a:stCxn id="6150" idx="2"/>
            <a:endCxn id="6149" idx="0"/>
          </p:cNvCxnSpPr>
          <p:nvPr/>
        </p:nvCxnSpPr>
        <p:spPr bwMode="auto">
          <a:xfrm>
            <a:off x="3496593" y="3632324"/>
            <a:ext cx="0" cy="1437326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Conector recto de flecha 157">
            <a:extLst>
              <a:ext uri="{FF2B5EF4-FFF2-40B4-BE49-F238E27FC236}">
                <a16:creationId xmlns:a16="http://schemas.microsoft.com/office/drawing/2014/main" id="{A0CFEC70-13E8-4DED-96EC-1DF6A09E13A5}"/>
              </a:ext>
            </a:extLst>
          </p:cNvPr>
          <p:cNvCxnSpPr>
            <a:cxnSpLocks/>
            <a:endCxn id="6149" idx="1"/>
          </p:cNvCxnSpPr>
          <p:nvPr/>
        </p:nvCxnSpPr>
        <p:spPr bwMode="auto">
          <a:xfrm>
            <a:off x="2020020" y="5307350"/>
            <a:ext cx="751879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9" name="Conector recto de flecha 157">
            <a:extLst>
              <a:ext uri="{FF2B5EF4-FFF2-40B4-BE49-F238E27FC236}">
                <a16:creationId xmlns:a16="http://schemas.microsoft.com/office/drawing/2014/main" id="{FD0535DB-C304-46BE-865B-5A17BAA3C999}"/>
              </a:ext>
            </a:extLst>
          </p:cNvPr>
          <p:cNvCxnSpPr>
            <a:cxnSpLocks/>
            <a:stCxn id="6150" idx="0"/>
            <a:endCxn id="6148" idx="2"/>
          </p:cNvCxnSpPr>
          <p:nvPr/>
        </p:nvCxnSpPr>
        <p:spPr bwMode="auto">
          <a:xfrm flipH="1" flipV="1">
            <a:off x="3495006" y="2780928"/>
            <a:ext cx="1587" cy="335304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0" name="Conector: angular 218">
            <a:extLst>
              <a:ext uri="{FF2B5EF4-FFF2-40B4-BE49-F238E27FC236}">
                <a16:creationId xmlns:a16="http://schemas.microsoft.com/office/drawing/2014/main" id="{C755F3A9-13D8-4996-88DC-607C6717EA38}"/>
              </a:ext>
            </a:extLst>
          </p:cNvPr>
          <p:cNvCxnSpPr>
            <a:cxnSpLocks/>
            <a:stCxn id="6150" idx="2"/>
            <a:endCxn id="6153" idx="0"/>
          </p:cNvCxnSpPr>
          <p:nvPr/>
        </p:nvCxnSpPr>
        <p:spPr bwMode="auto">
          <a:xfrm rot="16200000" flipH="1">
            <a:off x="3958995" y="3169921"/>
            <a:ext cx="1100053" cy="2024857"/>
          </a:xfrm>
          <a:prstGeom prst="bentConnector3">
            <a:avLst>
              <a:gd name="adj1" fmla="val 69118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1" name="Conector recto de flecha 157">
            <a:extLst>
              <a:ext uri="{FF2B5EF4-FFF2-40B4-BE49-F238E27FC236}">
                <a16:creationId xmlns:a16="http://schemas.microsoft.com/office/drawing/2014/main" id="{AD48B2DB-E378-4B50-ACB2-655CC2233723}"/>
              </a:ext>
            </a:extLst>
          </p:cNvPr>
          <p:cNvCxnSpPr>
            <a:cxnSpLocks/>
            <a:stCxn id="6149" idx="3"/>
          </p:cNvCxnSpPr>
          <p:nvPr/>
        </p:nvCxnSpPr>
        <p:spPr bwMode="auto">
          <a:xfrm flipV="1">
            <a:off x="4221287" y="5307350"/>
            <a:ext cx="57308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2" name="Conector recto de flecha 157">
            <a:extLst>
              <a:ext uri="{FF2B5EF4-FFF2-40B4-BE49-F238E27FC236}">
                <a16:creationId xmlns:a16="http://schemas.microsoft.com/office/drawing/2014/main" id="{BD149999-4C36-4DFD-96D6-112CE5725F95}"/>
              </a:ext>
            </a:extLst>
          </p:cNvPr>
          <p:cNvCxnSpPr>
            <a:cxnSpLocks/>
            <a:stCxn id="6150" idx="3"/>
            <a:endCxn id="6163" idx="1"/>
          </p:cNvCxnSpPr>
          <p:nvPr/>
        </p:nvCxnSpPr>
        <p:spPr bwMode="auto">
          <a:xfrm>
            <a:off x="4221287" y="3374278"/>
            <a:ext cx="2646362" cy="1270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3" name="QuadreDeText 110">
            <a:extLst>
              <a:ext uri="{FF2B5EF4-FFF2-40B4-BE49-F238E27FC236}">
                <a16:creationId xmlns:a16="http://schemas.microsoft.com/office/drawing/2014/main" id="{977230FB-6B84-46EF-A2AA-E7FADF7E7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7649" y="3128932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/>
              <a:t>Dispositiu pel vot exterior</a:t>
            </a:r>
          </a:p>
        </p:txBody>
      </p:sp>
      <p:sp>
        <p:nvSpPr>
          <p:cNvPr id="6164" name="QuadreDeText 110">
            <a:extLst>
              <a:ext uri="{FF2B5EF4-FFF2-40B4-BE49-F238E27FC236}">
                <a16:creationId xmlns:a16="http://schemas.microsoft.com/office/drawing/2014/main" id="{5599A2BD-C57C-4E75-BB94-E99E53C57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624" y="5356568"/>
            <a:ext cx="1450975" cy="71958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ca-ES" altLang="ca-ES" sz="1000" b="1" dirty="0"/>
              <a:t>Comissió Tècnica Pla </a:t>
            </a:r>
            <a:r>
              <a:rPr lang="ca-ES" altLang="ca-ES" sz="1000" b="1" dirty="0" err="1"/>
              <a:t>Desconfinament</a:t>
            </a:r>
            <a:r>
              <a:rPr lang="ca-ES" altLang="ca-ES" sz="1000" b="1" dirty="0"/>
              <a:t> Administracions Locals</a:t>
            </a:r>
          </a:p>
        </p:txBody>
      </p:sp>
      <p:sp>
        <p:nvSpPr>
          <p:cNvPr id="6165" name="QuadreDeText 110">
            <a:extLst>
              <a:ext uri="{FF2B5EF4-FFF2-40B4-BE49-F238E27FC236}">
                <a16:creationId xmlns:a16="http://schemas.microsoft.com/office/drawing/2014/main" id="{78FAEC6E-B55A-41E0-806F-98E71A3C1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612" y="4869160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Correus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Delegació Govern</a:t>
            </a:r>
          </a:p>
        </p:txBody>
      </p:sp>
      <p:cxnSp>
        <p:nvCxnSpPr>
          <p:cNvPr id="6166" name="Conector: angular 218">
            <a:extLst>
              <a:ext uri="{FF2B5EF4-FFF2-40B4-BE49-F238E27FC236}">
                <a16:creationId xmlns:a16="http://schemas.microsoft.com/office/drawing/2014/main" id="{0C9958E6-76AD-49FC-AF4C-F9F170677FA0}"/>
              </a:ext>
            </a:extLst>
          </p:cNvPr>
          <p:cNvCxnSpPr>
            <a:cxnSpLocks/>
            <a:stCxn id="6150" idx="2"/>
            <a:endCxn id="6165" idx="0"/>
          </p:cNvCxnSpPr>
          <p:nvPr/>
        </p:nvCxnSpPr>
        <p:spPr bwMode="auto">
          <a:xfrm rot="16200000" flipH="1">
            <a:off x="4914541" y="2214376"/>
            <a:ext cx="1236836" cy="4072732"/>
          </a:xfrm>
          <a:prstGeom prst="bentConnector3">
            <a:avLst>
              <a:gd name="adj1" fmla="val 6109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7" name="Conector recto de flecha 157">
            <a:extLst>
              <a:ext uri="{FF2B5EF4-FFF2-40B4-BE49-F238E27FC236}">
                <a16:creationId xmlns:a16="http://schemas.microsoft.com/office/drawing/2014/main" id="{8C27E3D3-4E63-4552-AFDB-45B1CD117141}"/>
              </a:ext>
            </a:extLst>
          </p:cNvPr>
          <p:cNvCxnSpPr>
            <a:cxnSpLocks/>
            <a:stCxn id="6165" idx="1"/>
          </p:cNvCxnSpPr>
          <p:nvPr/>
        </p:nvCxnSpPr>
        <p:spPr bwMode="auto">
          <a:xfrm flipH="1">
            <a:off x="6245350" y="5300960"/>
            <a:ext cx="576262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68" name="QuadreDeText 110">
            <a:extLst>
              <a:ext uri="{FF2B5EF4-FFF2-40B4-BE49-F238E27FC236}">
                <a16:creationId xmlns:a16="http://schemas.microsoft.com/office/drawing/2014/main" id="{79E3DDB1-2AB9-4DA7-9C58-13F9978E8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4374" y="3709192"/>
            <a:ext cx="1450975" cy="51514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Taula de Partits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Parlament</a:t>
            </a:r>
          </a:p>
        </p:txBody>
      </p:sp>
      <p:cxnSp>
        <p:nvCxnSpPr>
          <p:cNvPr id="6169" name="Conector: angular 218">
            <a:extLst>
              <a:ext uri="{FF2B5EF4-FFF2-40B4-BE49-F238E27FC236}">
                <a16:creationId xmlns:a16="http://schemas.microsoft.com/office/drawing/2014/main" id="{BE17DEB9-2B9C-4B43-932E-0BB3FF790050}"/>
              </a:ext>
            </a:extLst>
          </p:cNvPr>
          <p:cNvCxnSpPr>
            <a:cxnSpLocks/>
            <a:stCxn id="6150" idx="3"/>
            <a:endCxn id="6168" idx="0"/>
          </p:cNvCxnSpPr>
          <p:nvPr/>
        </p:nvCxnSpPr>
        <p:spPr bwMode="auto">
          <a:xfrm>
            <a:off x="4221287" y="3374278"/>
            <a:ext cx="1298575" cy="334914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Rectangle 4">
            <a:extLst>
              <a:ext uri="{FF2B5EF4-FFF2-40B4-BE49-F238E27FC236}">
                <a16:creationId xmlns:a16="http://schemas.microsoft.com/office/drawing/2014/main" id="{A5E90EFC-2A7E-496E-98BE-5AB6B08D9338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Connector recte 11">
            <a:extLst>
              <a:ext uri="{FF2B5EF4-FFF2-40B4-BE49-F238E27FC236}">
                <a16:creationId xmlns:a16="http://schemas.microsoft.com/office/drawing/2014/main" id="{BAC4A9F4-3B01-4274-B160-DD141536B09D}"/>
              </a:ext>
            </a:extLst>
          </p:cNvPr>
          <p:cNvCxnSpPr/>
          <p:nvPr/>
        </p:nvCxnSpPr>
        <p:spPr>
          <a:xfrm>
            <a:off x="395536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13A6DD99-5DD2-4495-83F1-02924BFA8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3">
            <a:extLst>
              <a:ext uri="{FF2B5EF4-FFF2-40B4-BE49-F238E27FC236}">
                <a16:creationId xmlns:a16="http://schemas.microsoft.com/office/drawing/2014/main" id="{3D9FB81B-6C49-402F-9176-8CE2DD74399B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3" name="Marcador de número de diapositiva 2">
            <a:extLst>
              <a:ext uri="{FF2B5EF4-FFF2-40B4-BE49-F238E27FC236}">
                <a16:creationId xmlns:a16="http://schemas.microsoft.com/office/drawing/2014/main" id="{7B1AD5A8-DD2E-4CE5-946C-9D2AAAD7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25</a:t>
            </a:fld>
            <a:endParaRPr lang="ca-E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86" name="Conector: angular 218">
            <a:extLst>
              <a:ext uri="{FF2B5EF4-FFF2-40B4-BE49-F238E27FC236}">
                <a16:creationId xmlns:a16="http://schemas.microsoft.com/office/drawing/2014/main" id="{3CF0FE95-511E-48AA-A7F6-2AA90850FFD3}"/>
              </a:ext>
            </a:extLst>
          </p:cNvPr>
          <p:cNvCxnSpPr>
            <a:cxnSpLocks/>
            <a:stCxn id="10250" idx="2"/>
            <a:endCxn id="10255" idx="0"/>
          </p:cNvCxnSpPr>
          <p:nvPr/>
        </p:nvCxnSpPr>
        <p:spPr bwMode="auto">
          <a:xfrm rot="16200000" flipH="1">
            <a:off x="2980365" y="2658475"/>
            <a:ext cx="494780" cy="3642478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42" name="Títol 1">
            <a:extLst>
              <a:ext uri="{FF2B5EF4-FFF2-40B4-BE49-F238E27FC236}">
                <a16:creationId xmlns:a16="http://schemas.microsoft.com/office/drawing/2014/main" id="{7585E9DD-CF22-4FF5-B3B0-163F5D7A4B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95288" y="1205829"/>
            <a:ext cx="7834312" cy="50360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COVID-19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QuadreDeText 110">
            <a:extLst>
              <a:ext uri="{FF2B5EF4-FFF2-40B4-BE49-F238E27FC236}">
                <a16:creationId xmlns:a16="http://schemas.microsoft.com/office/drawing/2014/main" id="{B702213C-F836-4BBB-8A0F-1F01BFB3D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2492896"/>
            <a:ext cx="1582737" cy="46831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Vot presencial segur</a:t>
            </a:r>
          </a:p>
        </p:txBody>
      </p:sp>
      <p:sp>
        <p:nvSpPr>
          <p:cNvPr id="10245" name="QuadreDeText 110">
            <a:extLst>
              <a:ext uri="{FF2B5EF4-FFF2-40B4-BE49-F238E27FC236}">
                <a16:creationId xmlns:a16="http://schemas.microsoft.com/office/drawing/2014/main" id="{F901121D-0C12-413F-B102-9822830E4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1087" y="1808559"/>
            <a:ext cx="1582738" cy="4683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Oficina del Cens Electoral</a:t>
            </a:r>
          </a:p>
        </p:txBody>
      </p:sp>
      <p:sp>
        <p:nvSpPr>
          <p:cNvPr id="10246" name="QuadreDeText 110">
            <a:extLst>
              <a:ext uri="{FF2B5EF4-FFF2-40B4-BE49-F238E27FC236}">
                <a16:creationId xmlns:a16="http://schemas.microsoft.com/office/drawing/2014/main" id="{613128E3-E152-4633-85D5-413667EDC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662" y="5469409"/>
            <a:ext cx="1582738" cy="358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Juntes Electorals</a:t>
            </a:r>
          </a:p>
        </p:txBody>
      </p:sp>
      <p:sp>
        <p:nvSpPr>
          <p:cNvPr id="10247" name="QuadreDeText 110">
            <a:extLst>
              <a:ext uri="{FF2B5EF4-FFF2-40B4-BE49-F238E27FC236}">
                <a16:creationId xmlns:a16="http://schemas.microsoft.com/office/drawing/2014/main" id="{C4E54D34-BBB4-45F8-92B2-5A780F546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764012"/>
            <a:ext cx="1584325" cy="468312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FF0000"/>
                </a:solidFill>
              </a:rPr>
              <a:t>PROCICAT</a:t>
            </a:r>
          </a:p>
        </p:txBody>
      </p:sp>
      <p:sp>
        <p:nvSpPr>
          <p:cNvPr id="10248" name="QuadreDeText 110">
            <a:extLst>
              <a:ext uri="{FF2B5EF4-FFF2-40B4-BE49-F238E27FC236}">
                <a16:creationId xmlns:a16="http://schemas.microsoft.com/office/drawing/2014/main" id="{CF3DE689-BB85-4622-BE44-BAE34AAE7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3116312"/>
            <a:ext cx="1584325" cy="46672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Oficina de seguretat</a:t>
            </a:r>
          </a:p>
        </p:txBody>
      </p:sp>
      <p:sp>
        <p:nvSpPr>
          <p:cNvPr id="10249" name="QuadreDeText 110">
            <a:extLst>
              <a:ext uri="{FF2B5EF4-FFF2-40B4-BE49-F238E27FC236}">
                <a16:creationId xmlns:a16="http://schemas.microsoft.com/office/drawing/2014/main" id="{50F55120-6368-4316-8496-AEF656FF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049190"/>
            <a:ext cx="1584325" cy="46672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 typeface="Wingdings 2" panose="05020102010507070707" pitchFamily="18" charset="2"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Centre Recollida Informació</a:t>
            </a:r>
          </a:p>
        </p:txBody>
      </p:sp>
      <p:sp>
        <p:nvSpPr>
          <p:cNvPr id="10250" name="QuadreDeText 110">
            <a:extLst>
              <a:ext uri="{FF2B5EF4-FFF2-40B4-BE49-F238E27FC236}">
                <a16:creationId xmlns:a16="http://schemas.microsoft.com/office/drawing/2014/main" id="{DFE690D7-8CBA-45AE-9B49-3258E14D24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3116312"/>
            <a:ext cx="1584325" cy="111601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Sub-direcció general de Processos Electorals</a:t>
            </a:r>
          </a:p>
        </p:txBody>
      </p:sp>
      <p:sp>
        <p:nvSpPr>
          <p:cNvPr id="10251" name="QuadreDeText 110">
            <a:extLst>
              <a:ext uri="{FF2B5EF4-FFF2-40B4-BE49-F238E27FC236}">
                <a16:creationId xmlns:a16="http://schemas.microsoft.com/office/drawing/2014/main" id="{ED25CCAC-325C-48DE-8C08-705EF4155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300885"/>
            <a:ext cx="1582737" cy="360363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Vot per correu</a:t>
            </a:r>
          </a:p>
        </p:txBody>
      </p:sp>
      <p:sp>
        <p:nvSpPr>
          <p:cNvPr id="10252" name="QuadreDeText 110">
            <a:extLst>
              <a:ext uri="{FF2B5EF4-FFF2-40B4-BE49-F238E27FC236}">
                <a16:creationId xmlns:a16="http://schemas.microsoft.com/office/drawing/2014/main" id="{D3BCEFC6-D246-48AA-B3C8-46926D05B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100" y="1862534"/>
            <a:ext cx="1584325" cy="360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Ajuntaments</a:t>
            </a:r>
          </a:p>
        </p:txBody>
      </p:sp>
      <p:sp>
        <p:nvSpPr>
          <p:cNvPr id="10253" name="QuadreDeText 110">
            <a:extLst>
              <a:ext uri="{FF2B5EF4-FFF2-40B4-BE49-F238E27FC236}">
                <a16:creationId xmlns:a16="http://schemas.microsoft.com/office/drawing/2014/main" id="{A92B4D48-233C-4A6B-B318-168524A6E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6037" y="2492896"/>
            <a:ext cx="1584325" cy="468313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Auditoria de seguretat</a:t>
            </a:r>
          </a:p>
        </p:txBody>
      </p:sp>
      <p:sp>
        <p:nvSpPr>
          <p:cNvPr id="10254" name="QuadreDeText 110">
            <a:extLst>
              <a:ext uri="{FF2B5EF4-FFF2-40B4-BE49-F238E27FC236}">
                <a16:creationId xmlns:a16="http://schemas.microsoft.com/office/drawing/2014/main" id="{E2B568E8-6580-406A-AD5D-DD8711EB0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075" y="4727104"/>
            <a:ext cx="1584325" cy="4683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/>
              <a:t>Partits Polítics</a:t>
            </a:r>
          </a:p>
        </p:txBody>
      </p:sp>
      <p:sp>
        <p:nvSpPr>
          <p:cNvPr id="10255" name="QuadreDeText 110">
            <a:extLst>
              <a:ext uri="{FF2B5EF4-FFF2-40B4-BE49-F238E27FC236}">
                <a16:creationId xmlns:a16="http://schemas.microsoft.com/office/drawing/2014/main" id="{2E169C73-92CF-4343-AB0B-F94DC366E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4727104"/>
            <a:ext cx="1582737" cy="46831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Informació a partits</a:t>
            </a:r>
          </a:p>
        </p:txBody>
      </p:sp>
      <p:sp>
        <p:nvSpPr>
          <p:cNvPr id="10256" name="QuadreDeText 110">
            <a:extLst>
              <a:ext uri="{FF2B5EF4-FFF2-40B4-BE49-F238E27FC236}">
                <a16:creationId xmlns:a16="http://schemas.microsoft.com/office/drawing/2014/main" id="{205A4A9E-822B-4C57-9FD3-8F065AA578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3584178"/>
            <a:ext cx="1582737" cy="46831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Dispositiu Escrutini General</a:t>
            </a:r>
          </a:p>
        </p:txBody>
      </p:sp>
      <p:sp>
        <p:nvSpPr>
          <p:cNvPr id="10257" name="QuadreDeText 110">
            <a:extLst>
              <a:ext uri="{FF2B5EF4-FFF2-40B4-BE49-F238E27FC236}">
                <a16:creationId xmlns:a16="http://schemas.microsoft.com/office/drawing/2014/main" id="{0F0A820D-DD67-49B7-94E0-D9D5088D3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675" y="4112815"/>
            <a:ext cx="1582737" cy="468313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Dispositiu al Parlament</a:t>
            </a:r>
          </a:p>
        </p:txBody>
      </p:sp>
      <p:cxnSp>
        <p:nvCxnSpPr>
          <p:cNvPr id="10258" name="Conector recto de flecha 2">
            <a:extLst>
              <a:ext uri="{FF2B5EF4-FFF2-40B4-BE49-F238E27FC236}">
                <a16:creationId xmlns:a16="http://schemas.microsoft.com/office/drawing/2014/main" id="{F4F43361-704D-4AB1-BC61-E3DDF2C3B6E8}"/>
              </a:ext>
            </a:extLst>
          </p:cNvPr>
          <p:cNvCxnSpPr>
            <a:cxnSpLocks/>
            <a:stCxn id="10250" idx="3"/>
            <a:endCxn id="10267" idx="1"/>
          </p:cNvCxnSpPr>
          <p:nvPr/>
        </p:nvCxnSpPr>
        <p:spPr bwMode="auto">
          <a:xfrm>
            <a:off x="2198678" y="3674318"/>
            <a:ext cx="2058947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59" name="Conector: angular 5">
            <a:extLst>
              <a:ext uri="{FF2B5EF4-FFF2-40B4-BE49-F238E27FC236}">
                <a16:creationId xmlns:a16="http://schemas.microsoft.com/office/drawing/2014/main" id="{2870DD4D-85DE-4765-82D9-F4A55B745C01}"/>
              </a:ext>
            </a:extLst>
          </p:cNvPr>
          <p:cNvCxnSpPr>
            <a:cxnSpLocks/>
            <a:stCxn id="10247" idx="0"/>
            <a:endCxn id="10267" idx="1"/>
          </p:cNvCxnSpPr>
          <p:nvPr/>
        </p:nvCxnSpPr>
        <p:spPr bwMode="auto">
          <a:xfrm rot="5400000" flipH="1" flipV="1">
            <a:off x="3663503" y="3169890"/>
            <a:ext cx="89694" cy="1098550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0" name="Conector: angular 57">
            <a:extLst>
              <a:ext uri="{FF2B5EF4-FFF2-40B4-BE49-F238E27FC236}">
                <a16:creationId xmlns:a16="http://schemas.microsoft.com/office/drawing/2014/main" id="{5FE504A8-119B-4623-B317-AAD50C3F122B}"/>
              </a:ext>
            </a:extLst>
          </p:cNvPr>
          <p:cNvCxnSpPr>
            <a:cxnSpLocks/>
            <a:stCxn id="10248" idx="2"/>
            <a:endCxn id="10267" idx="1"/>
          </p:cNvCxnSpPr>
          <p:nvPr/>
        </p:nvCxnSpPr>
        <p:spPr bwMode="auto">
          <a:xfrm rot="16200000" flipH="1">
            <a:off x="3662710" y="3079402"/>
            <a:ext cx="91281" cy="1098550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1" name="Conector recto de flecha 58">
            <a:extLst>
              <a:ext uri="{FF2B5EF4-FFF2-40B4-BE49-F238E27FC236}">
                <a16:creationId xmlns:a16="http://schemas.microsoft.com/office/drawing/2014/main" id="{A8819E30-AB10-43D9-9655-A2EE02E72C4F}"/>
              </a:ext>
            </a:extLst>
          </p:cNvPr>
          <p:cNvCxnSpPr>
            <a:cxnSpLocks/>
            <a:stCxn id="10267" idx="0"/>
            <a:endCxn id="10253" idx="2"/>
          </p:cNvCxnSpPr>
          <p:nvPr/>
        </p:nvCxnSpPr>
        <p:spPr bwMode="auto">
          <a:xfrm flipH="1" flipV="1">
            <a:off x="5048200" y="2961209"/>
            <a:ext cx="794" cy="317028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2" name="Conector recto de flecha 59">
            <a:extLst>
              <a:ext uri="{FF2B5EF4-FFF2-40B4-BE49-F238E27FC236}">
                <a16:creationId xmlns:a16="http://schemas.microsoft.com/office/drawing/2014/main" id="{88E1579F-F930-470D-9CD2-0EAF986E26D1}"/>
              </a:ext>
            </a:extLst>
          </p:cNvPr>
          <p:cNvCxnSpPr>
            <a:cxnSpLocks/>
            <a:stCxn id="10253" idx="3"/>
            <a:endCxn id="10244" idx="1"/>
          </p:cNvCxnSpPr>
          <p:nvPr/>
        </p:nvCxnSpPr>
        <p:spPr bwMode="auto">
          <a:xfrm>
            <a:off x="5840362" y="2727053"/>
            <a:ext cx="722313" cy="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3" name="Conector recto de flecha 60">
            <a:extLst>
              <a:ext uri="{FF2B5EF4-FFF2-40B4-BE49-F238E27FC236}">
                <a16:creationId xmlns:a16="http://schemas.microsoft.com/office/drawing/2014/main" id="{EF491087-A1A7-47F9-B7BC-2EB56D619591}"/>
              </a:ext>
            </a:extLst>
          </p:cNvPr>
          <p:cNvCxnSpPr>
            <a:cxnSpLocks/>
            <a:stCxn id="10252" idx="2"/>
            <a:endCxn id="10253" idx="0"/>
          </p:cNvCxnSpPr>
          <p:nvPr/>
        </p:nvCxnSpPr>
        <p:spPr bwMode="auto">
          <a:xfrm>
            <a:off x="5040263" y="2222897"/>
            <a:ext cx="7937" cy="269999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4" name="Conector: angular 61">
            <a:extLst>
              <a:ext uri="{FF2B5EF4-FFF2-40B4-BE49-F238E27FC236}">
                <a16:creationId xmlns:a16="http://schemas.microsoft.com/office/drawing/2014/main" id="{D447E2D3-48B8-419B-9664-F76DA20BDF9D}"/>
              </a:ext>
            </a:extLst>
          </p:cNvPr>
          <p:cNvCxnSpPr>
            <a:cxnSpLocks/>
            <a:stCxn id="10267" idx="3"/>
            <a:endCxn id="10249" idx="1"/>
          </p:cNvCxnSpPr>
          <p:nvPr/>
        </p:nvCxnSpPr>
        <p:spPr bwMode="auto">
          <a:xfrm flipV="1">
            <a:off x="5840362" y="3282553"/>
            <a:ext cx="722313" cy="39176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66" name="Conector: angular 64">
            <a:extLst>
              <a:ext uri="{FF2B5EF4-FFF2-40B4-BE49-F238E27FC236}">
                <a16:creationId xmlns:a16="http://schemas.microsoft.com/office/drawing/2014/main" id="{4CABBC38-A902-43B2-90CE-47EE83B170C8}"/>
              </a:ext>
            </a:extLst>
          </p:cNvPr>
          <p:cNvCxnSpPr>
            <a:cxnSpLocks/>
            <a:stCxn id="10267" idx="3"/>
            <a:endCxn id="10257" idx="1"/>
          </p:cNvCxnSpPr>
          <p:nvPr/>
        </p:nvCxnSpPr>
        <p:spPr bwMode="auto">
          <a:xfrm>
            <a:off x="5840362" y="3674318"/>
            <a:ext cx="722313" cy="672654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67" name="QuadreDeText 110">
            <a:extLst>
              <a:ext uri="{FF2B5EF4-FFF2-40B4-BE49-F238E27FC236}">
                <a16:creationId xmlns:a16="http://schemas.microsoft.com/office/drawing/2014/main" id="{16B34AED-4927-44DF-9784-780BEF12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3278237"/>
            <a:ext cx="1582737" cy="79216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rgbClr val="92B9E4"/>
                </a:solidFill>
              </a:rPr>
              <a:t>Dispositius, material i instruccions de seguretat</a:t>
            </a:r>
          </a:p>
        </p:txBody>
      </p:sp>
      <p:sp>
        <p:nvSpPr>
          <p:cNvPr id="10268" name="QuadreDeText 110">
            <a:extLst>
              <a:ext uri="{FF2B5EF4-FFF2-40B4-BE49-F238E27FC236}">
                <a16:creationId xmlns:a16="http://schemas.microsoft.com/office/drawing/2014/main" id="{4499EDF4-9FD3-4591-A76A-D1436C43C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6912" y="4549304"/>
            <a:ext cx="1584325" cy="823912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rgbClr val="92B9E4"/>
                </a:solidFill>
              </a:rPr>
              <a:t>Informació de seguretat i protocols de vot segur</a:t>
            </a:r>
          </a:p>
        </p:txBody>
      </p:sp>
      <p:cxnSp>
        <p:nvCxnSpPr>
          <p:cNvPr id="10269" name="Conector: angular 81">
            <a:extLst>
              <a:ext uri="{FF2B5EF4-FFF2-40B4-BE49-F238E27FC236}">
                <a16:creationId xmlns:a16="http://schemas.microsoft.com/office/drawing/2014/main" id="{3ED17682-AF49-4097-912A-59399181C202}"/>
              </a:ext>
            </a:extLst>
          </p:cNvPr>
          <p:cNvCxnSpPr>
            <a:cxnSpLocks/>
            <a:stCxn id="10250" idx="2"/>
            <a:endCxn id="10268" idx="1"/>
          </p:cNvCxnSpPr>
          <p:nvPr/>
        </p:nvCxnSpPr>
        <p:spPr bwMode="auto">
          <a:xfrm rot="16200000" flipH="1">
            <a:off x="1522246" y="4116594"/>
            <a:ext cx="728936" cy="960396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0" name="Conector recto de flecha 126">
            <a:extLst>
              <a:ext uri="{FF2B5EF4-FFF2-40B4-BE49-F238E27FC236}">
                <a16:creationId xmlns:a16="http://schemas.microsoft.com/office/drawing/2014/main" id="{9755541C-0762-4C0F-8961-5BF46E8F6361}"/>
              </a:ext>
            </a:extLst>
          </p:cNvPr>
          <p:cNvCxnSpPr>
            <a:cxnSpLocks/>
            <a:stCxn id="10247" idx="2"/>
            <a:endCxn id="10268" idx="0"/>
          </p:cNvCxnSpPr>
          <p:nvPr/>
        </p:nvCxnSpPr>
        <p:spPr bwMode="auto">
          <a:xfrm>
            <a:off x="3159075" y="4232324"/>
            <a:ext cx="0" cy="316980"/>
          </a:xfrm>
          <a:prstGeom prst="straightConnector1">
            <a:avLst/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71" name="QuadreDeText 110">
            <a:extLst>
              <a:ext uri="{FF2B5EF4-FFF2-40B4-BE49-F238E27FC236}">
                <a16:creationId xmlns:a16="http://schemas.microsoft.com/office/drawing/2014/main" id="{3DB6FD76-59FE-451C-87B2-1EB16E202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625" y="5732934"/>
            <a:ext cx="1582737" cy="360362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Altres mesures</a:t>
            </a:r>
          </a:p>
        </p:txBody>
      </p:sp>
      <p:cxnSp>
        <p:nvCxnSpPr>
          <p:cNvPr id="10272" name="Conector: angular 141">
            <a:extLst>
              <a:ext uri="{FF2B5EF4-FFF2-40B4-BE49-F238E27FC236}">
                <a16:creationId xmlns:a16="http://schemas.microsoft.com/office/drawing/2014/main" id="{483FB68E-3E8A-40E0-B1B7-4D837F37F6F1}"/>
              </a:ext>
            </a:extLst>
          </p:cNvPr>
          <p:cNvCxnSpPr>
            <a:cxnSpLocks/>
            <a:stCxn id="10246" idx="3"/>
            <a:endCxn id="10256" idx="3"/>
          </p:cNvCxnSpPr>
          <p:nvPr/>
        </p:nvCxnSpPr>
        <p:spPr bwMode="auto">
          <a:xfrm flipH="1" flipV="1">
            <a:off x="8145412" y="3818334"/>
            <a:ext cx="26988" cy="1830463"/>
          </a:xfrm>
          <a:prstGeom prst="bentConnector3">
            <a:avLst>
              <a:gd name="adj1" fmla="val -847043"/>
            </a:avLst>
          </a:prstGeom>
          <a:noFill/>
          <a:ln w="635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3" name="Conector recto de flecha 157">
            <a:extLst>
              <a:ext uri="{FF2B5EF4-FFF2-40B4-BE49-F238E27FC236}">
                <a16:creationId xmlns:a16="http://schemas.microsoft.com/office/drawing/2014/main" id="{AD085F86-2079-4F93-BF25-D0592B0F28F6}"/>
              </a:ext>
            </a:extLst>
          </p:cNvPr>
          <p:cNvCxnSpPr>
            <a:cxnSpLocks/>
            <a:stCxn id="10255" idx="3"/>
            <a:endCxn id="10254" idx="1"/>
          </p:cNvCxnSpPr>
          <p:nvPr/>
        </p:nvCxnSpPr>
        <p:spPr bwMode="auto">
          <a:xfrm>
            <a:off x="5840362" y="4961260"/>
            <a:ext cx="747713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4" name="Conector: angular 171">
            <a:extLst>
              <a:ext uri="{FF2B5EF4-FFF2-40B4-BE49-F238E27FC236}">
                <a16:creationId xmlns:a16="http://schemas.microsoft.com/office/drawing/2014/main" id="{A5B1E166-8A67-47AB-A6AC-4059EEE98D24}"/>
              </a:ext>
            </a:extLst>
          </p:cNvPr>
          <p:cNvCxnSpPr>
            <a:cxnSpLocks/>
            <a:stCxn id="10268" idx="3"/>
            <a:endCxn id="10255" idx="1"/>
          </p:cNvCxnSpPr>
          <p:nvPr/>
        </p:nvCxnSpPr>
        <p:spPr bwMode="auto">
          <a:xfrm>
            <a:off x="3951237" y="4961260"/>
            <a:ext cx="306388" cy="1270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5" name="Conector: angular 186">
            <a:extLst>
              <a:ext uri="{FF2B5EF4-FFF2-40B4-BE49-F238E27FC236}">
                <a16:creationId xmlns:a16="http://schemas.microsoft.com/office/drawing/2014/main" id="{948D0C52-0F8E-4F74-90E6-6008A4681EEF}"/>
              </a:ext>
            </a:extLst>
          </p:cNvPr>
          <p:cNvCxnSpPr>
            <a:cxnSpLocks/>
            <a:stCxn id="10251" idx="3"/>
            <a:endCxn id="10246" idx="1"/>
          </p:cNvCxnSpPr>
          <p:nvPr/>
        </p:nvCxnSpPr>
        <p:spPr bwMode="auto">
          <a:xfrm>
            <a:off x="5840362" y="5481067"/>
            <a:ext cx="749300" cy="167730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6" name="Conector: angular 189">
            <a:extLst>
              <a:ext uri="{FF2B5EF4-FFF2-40B4-BE49-F238E27FC236}">
                <a16:creationId xmlns:a16="http://schemas.microsoft.com/office/drawing/2014/main" id="{A4F844A5-192D-4351-A103-F018609690F0}"/>
              </a:ext>
            </a:extLst>
          </p:cNvPr>
          <p:cNvCxnSpPr>
            <a:cxnSpLocks/>
            <a:stCxn id="10271" idx="3"/>
            <a:endCxn id="10246" idx="1"/>
          </p:cNvCxnSpPr>
          <p:nvPr/>
        </p:nvCxnSpPr>
        <p:spPr bwMode="auto">
          <a:xfrm flipV="1">
            <a:off x="5840362" y="5648796"/>
            <a:ext cx="749300" cy="263525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7" name="Conector: angular 192">
            <a:extLst>
              <a:ext uri="{FF2B5EF4-FFF2-40B4-BE49-F238E27FC236}">
                <a16:creationId xmlns:a16="http://schemas.microsoft.com/office/drawing/2014/main" id="{17087BAE-E460-4345-B6A3-53FA6F9EDAB6}"/>
              </a:ext>
            </a:extLst>
          </p:cNvPr>
          <p:cNvCxnSpPr>
            <a:cxnSpLocks/>
            <a:stCxn id="10250" idx="2"/>
            <a:endCxn id="10251" idx="1"/>
          </p:cNvCxnSpPr>
          <p:nvPr/>
        </p:nvCxnSpPr>
        <p:spPr bwMode="auto">
          <a:xfrm rot="16200000" flipH="1">
            <a:off x="2207699" y="3431140"/>
            <a:ext cx="1248743" cy="285110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8" name="Conector: angular 195">
            <a:extLst>
              <a:ext uri="{FF2B5EF4-FFF2-40B4-BE49-F238E27FC236}">
                <a16:creationId xmlns:a16="http://schemas.microsoft.com/office/drawing/2014/main" id="{BD05CDA3-B7B9-4D3B-8AB0-AF4008ECD926}"/>
              </a:ext>
            </a:extLst>
          </p:cNvPr>
          <p:cNvCxnSpPr>
            <a:cxnSpLocks/>
            <a:stCxn id="10250" idx="2"/>
            <a:endCxn id="10271" idx="1"/>
          </p:cNvCxnSpPr>
          <p:nvPr/>
        </p:nvCxnSpPr>
        <p:spPr bwMode="auto">
          <a:xfrm rot="16200000" flipH="1">
            <a:off x="1991675" y="3647164"/>
            <a:ext cx="1680791" cy="285110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79" name="Conector recto de flecha 199">
            <a:extLst>
              <a:ext uri="{FF2B5EF4-FFF2-40B4-BE49-F238E27FC236}">
                <a16:creationId xmlns:a16="http://schemas.microsoft.com/office/drawing/2014/main" id="{2E243E8F-1117-4D80-89DA-2DCA9C773A26}"/>
              </a:ext>
            </a:extLst>
          </p:cNvPr>
          <p:cNvCxnSpPr>
            <a:cxnSpLocks/>
            <a:stCxn id="10252" idx="3"/>
            <a:endCxn id="10245" idx="1"/>
          </p:cNvCxnSpPr>
          <p:nvPr/>
        </p:nvCxnSpPr>
        <p:spPr bwMode="auto">
          <a:xfrm>
            <a:off x="5832425" y="2042716"/>
            <a:ext cx="728662" cy="0"/>
          </a:xfrm>
          <a:prstGeom prst="straightConnector1">
            <a:avLst/>
          </a:prstGeom>
          <a:noFill/>
          <a:ln w="63500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80" name="QuadreDeText 110">
            <a:extLst>
              <a:ext uri="{FF2B5EF4-FFF2-40B4-BE49-F238E27FC236}">
                <a16:creationId xmlns:a16="http://schemas.microsoft.com/office/drawing/2014/main" id="{173F9AFD-2536-4EA5-92D5-9EF9B095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385517"/>
            <a:ext cx="1331913" cy="179387"/>
          </a:xfrm>
          <a:prstGeom prst="rect">
            <a:avLst/>
          </a:prstGeom>
          <a:noFill/>
          <a:ln w="19050">
            <a:solidFill>
              <a:srgbClr val="F942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rgbClr val="FF0000"/>
                </a:solidFill>
              </a:rPr>
              <a:t>Generalitat</a:t>
            </a:r>
          </a:p>
        </p:txBody>
      </p:sp>
      <p:sp>
        <p:nvSpPr>
          <p:cNvPr id="10281" name="QuadreDeText 110">
            <a:extLst>
              <a:ext uri="{FF2B5EF4-FFF2-40B4-BE49-F238E27FC236}">
                <a16:creationId xmlns:a16="http://schemas.microsoft.com/office/drawing/2014/main" id="{8686FDAD-68EF-4068-A8B9-77F73C711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2137867"/>
            <a:ext cx="1331913" cy="179387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 dirty="0">
                <a:solidFill>
                  <a:schemeClr val="bg1"/>
                </a:solidFill>
              </a:rPr>
              <a:t>Organització</a:t>
            </a:r>
          </a:p>
        </p:txBody>
      </p:sp>
      <p:sp>
        <p:nvSpPr>
          <p:cNvPr id="10282" name="QuadreDeText 110">
            <a:extLst>
              <a:ext uri="{FF2B5EF4-FFF2-40B4-BE49-F238E27FC236}">
                <a16:creationId xmlns:a16="http://schemas.microsoft.com/office/drawing/2014/main" id="{D5A383B1-A037-4AF6-A178-60C2DDA0FC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12" y="1901329"/>
            <a:ext cx="1331913" cy="1793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Altra Administració</a:t>
            </a:r>
          </a:p>
        </p:txBody>
      </p:sp>
      <p:sp>
        <p:nvSpPr>
          <p:cNvPr id="10283" name="QuadreDeText 110">
            <a:extLst>
              <a:ext uri="{FF2B5EF4-FFF2-40B4-BE49-F238E27FC236}">
                <a16:creationId xmlns:a16="http://schemas.microsoft.com/office/drawing/2014/main" id="{5BBF7AC1-9C4A-4E51-9548-57FBF2568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369642"/>
            <a:ext cx="1331913" cy="179387"/>
          </a:xfrm>
          <a:prstGeom prst="rect">
            <a:avLst/>
          </a:prstGeom>
          <a:noFill/>
          <a:ln w="19050">
            <a:solidFill>
              <a:srgbClr val="92B9E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rgbClr val="92B9E4"/>
                </a:solidFill>
              </a:rPr>
              <a:t>M</a:t>
            </a:r>
            <a:r>
              <a:rPr lang="ca-ES" altLang="ca-ES" sz="900" b="1">
                <a:solidFill>
                  <a:srgbClr val="92B9E4"/>
                </a:solidFill>
              </a:rPr>
              <a:t>esures seguretat</a:t>
            </a:r>
          </a:p>
        </p:txBody>
      </p:sp>
      <p:sp>
        <p:nvSpPr>
          <p:cNvPr id="10284" name="QuadreDeText 110">
            <a:extLst>
              <a:ext uri="{FF2B5EF4-FFF2-40B4-BE49-F238E27FC236}">
                <a16:creationId xmlns:a16="http://schemas.microsoft.com/office/drawing/2014/main" id="{ADCE3C80-F223-4E9D-AE61-AC7716B2A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1901329"/>
            <a:ext cx="133191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900" b="1"/>
              <a:t>Llegenda:</a:t>
            </a:r>
          </a:p>
        </p:txBody>
      </p:sp>
      <p:sp>
        <p:nvSpPr>
          <p:cNvPr id="10285" name="QuadreDeText 110">
            <a:extLst>
              <a:ext uri="{FF2B5EF4-FFF2-40B4-BE49-F238E27FC236}">
                <a16:creationId xmlns:a16="http://schemas.microsoft.com/office/drawing/2014/main" id="{DDF21956-0919-44CE-A269-1D9940B2C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12" y="2137867"/>
            <a:ext cx="1331913" cy="179387"/>
          </a:xfrm>
          <a:prstGeom prst="rect">
            <a:avLst/>
          </a:prstGeom>
          <a:solidFill>
            <a:srgbClr val="92B9E4"/>
          </a:solidFill>
          <a:ln w="19050">
            <a:solidFill>
              <a:srgbClr val="92B9E4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s-ES" altLang="ca-ES" sz="900" b="1">
                <a:solidFill>
                  <a:schemeClr val="bg1"/>
                </a:solidFill>
              </a:rPr>
              <a:t>Vot segur</a:t>
            </a:r>
            <a:endParaRPr lang="ca-ES" altLang="ca-ES" sz="900" b="1">
              <a:solidFill>
                <a:schemeClr val="bg1"/>
              </a:solidFill>
            </a:endParaRPr>
          </a:p>
        </p:txBody>
      </p:sp>
      <p:sp>
        <p:nvSpPr>
          <p:cNvPr id="10287" name="QuadreDeText 110">
            <a:extLst>
              <a:ext uri="{FF2B5EF4-FFF2-40B4-BE49-F238E27FC236}">
                <a16:creationId xmlns:a16="http://schemas.microsoft.com/office/drawing/2014/main" id="{6F41946B-9F76-4A7C-8725-1068CB867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53" y="2682924"/>
            <a:ext cx="1584325" cy="35877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>
                <a:solidFill>
                  <a:schemeClr val="bg1"/>
                </a:solidFill>
              </a:rPr>
              <a:t>Dept. A. Exterior</a:t>
            </a:r>
          </a:p>
        </p:txBody>
      </p:sp>
      <p:cxnSp>
        <p:nvCxnSpPr>
          <p:cNvPr id="10288" name="Conector recto de flecha 226">
            <a:extLst>
              <a:ext uri="{FF2B5EF4-FFF2-40B4-BE49-F238E27FC236}">
                <a16:creationId xmlns:a16="http://schemas.microsoft.com/office/drawing/2014/main" id="{777D277E-F06B-4704-91F8-ED0F2733AA23}"/>
              </a:ext>
            </a:extLst>
          </p:cNvPr>
          <p:cNvCxnSpPr>
            <a:cxnSpLocks/>
            <a:stCxn id="10287" idx="2"/>
            <a:endCxn id="10250" idx="0"/>
          </p:cNvCxnSpPr>
          <p:nvPr/>
        </p:nvCxnSpPr>
        <p:spPr bwMode="auto">
          <a:xfrm>
            <a:off x="1406516" y="3041699"/>
            <a:ext cx="0" cy="74613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Connector recte 11">
            <a:extLst>
              <a:ext uri="{FF2B5EF4-FFF2-40B4-BE49-F238E27FC236}">
                <a16:creationId xmlns:a16="http://schemas.microsoft.com/office/drawing/2014/main" id="{A3EE78AD-9FDD-4EEF-B524-DBCAF4809FB0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38FF6614-BAA9-49ED-97D4-4456F2165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13">
            <a:extLst>
              <a:ext uri="{FF2B5EF4-FFF2-40B4-BE49-F238E27FC236}">
                <a16:creationId xmlns:a16="http://schemas.microsoft.com/office/drawing/2014/main" id="{1F9ACEDE-FD94-4EE0-9437-1C7529A4BE89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53" name="Marcador de número de diapositiva 2">
            <a:extLst>
              <a:ext uri="{FF2B5EF4-FFF2-40B4-BE49-F238E27FC236}">
                <a16:creationId xmlns:a16="http://schemas.microsoft.com/office/drawing/2014/main" id="{6374F5DE-376B-4A54-8108-93C67A938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26</a:t>
            </a:fld>
            <a:endParaRPr lang="ca-ES" dirty="0"/>
          </a:p>
        </p:txBody>
      </p:sp>
      <p:sp>
        <p:nvSpPr>
          <p:cNvPr id="55" name="Rectangle 4">
            <a:extLst>
              <a:ext uri="{FF2B5EF4-FFF2-40B4-BE49-F238E27FC236}">
                <a16:creationId xmlns:a16="http://schemas.microsoft.com/office/drawing/2014/main" id="{9366A1EE-7CB9-435F-8EF7-E2994B937155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Conector: angular 61">
            <a:extLst>
              <a:ext uri="{FF2B5EF4-FFF2-40B4-BE49-F238E27FC236}">
                <a16:creationId xmlns:a16="http://schemas.microsoft.com/office/drawing/2014/main" id="{24768848-B42D-4DF6-856A-CAA9A0EB8AD9}"/>
              </a:ext>
            </a:extLst>
          </p:cNvPr>
          <p:cNvCxnSpPr>
            <a:cxnSpLocks/>
            <a:stCxn id="10267" idx="3"/>
            <a:endCxn id="10256" idx="1"/>
          </p:cNvCxnSpPr>
          <p:nvPr/>
        </p:nvCxnSpPr>
        <p:spPr bwMode="auto">
          <a:xfrm>
            <a:off x="5840362" y="3674318"/>
            <a:ext cx="722313" cy="144016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92B9E4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8314C12-7FF4-4D25-88D3-8C1FE84956E8}"/>
              </a:ext>
            </a:extLst>
          </p:cNvPr>
          <p:cNvSpPr/>
          <p:nvPr/>
        </p:nvSpPr>
        <p:spPr>
          <a:xfrm>
            <a:off x="8316912" y="1052735"/>
            <a:ext cx="827087" cy="580526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Eixos, actors, dispositius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033037"/>
          </a:xfrm>
        </p:spPr>
        <p:txBody>
          <a:bodyPr>
            <a:noAutofit/>
          </a:bodyPr>
          <a:lstStyle/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és la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Quins són els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components 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sistema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Anomenar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Emmarcar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Interelacions</a:t>
            </a: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 quins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equips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treballem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variable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actors com a recurs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</a:t>
            </a:r>
            <a:r>
              <a:rPr lang="ca-ES" altLang="ca-ES" sz="2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organitzem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equips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ca-ES" alt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</a:t>
            </a:r>
          </a:p>
          <a:p>
            <a:pPr algn="l"/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27</a:t>
            </a:fld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F0A1F99C-2BED-4620-80AD-65AD27B63BBE}"/>
              </a:ext>
            </a:extLst>
          </p:cNvPr>
          <p:cNvSpPr txBox="1">
            <a:spLocks/>
          </p:cNvSpPr>
          <p:nvPr/>
        </p:nvSpPr>
        <p:spPr>
          <a:xfrm rot="5400000">
            <a:off x="6156475" y="3357291"/>
            <a:ext cx="5112566" cy="50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RECAPITULEM</a:t>
            </a:r>
            <a:endParaRPr lang="ca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3689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1.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Eixos, actors, dispositius</a:t>
            </a: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8"/>
            <a:ext cx="8281168" cy="3527773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els tres principals eixos en què descomponem el problema complex/recargolat.</a:t>
            </a:r>
          </a:p>
          <a:p>
            <a:pPr algn="l"/>
            <a:endParaRPr lang="ca-ES" sz="2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els principals dispositius que haurem de crear 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agrupar actors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 actors</a:t>
            </a:r>
            <a:endParaRPr lang="ca-ES" sz="2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060562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29</a:t>
            </a:fld>
            <a:endParaRPr lang="ca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78285"/>
              </p:ext>
            </p:extLst>
          </p:nvPr>
        </p:nvGraphicFramePr>
        <p:xfrm>
          <a:off x="827087" y="2132861"/>
          <a:ext cx="7489825" cy="75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Eix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1]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2]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3]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4" name="Cuadro de texto 3">
            <a:extLst>
              <a:ext uri="{FF2B5EF4-FFF2-40B4-BE49-F238E27FC236}">
                <a16:creationId xmlns:a16="http://schemas.microsoft.com/office/drawing/2014/main" id="{65D33EF7-08B0-CBE2-4269-E8B477F9F956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0546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Problemes complexos i problemes retorçats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774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30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59A34BC9-C669-4456-BCA2-7AC4DF72F4BA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cxnSp>
        <p:nvCxnSpPr>
          <p:cNvPr id="10" name="Conector: angular 218">
            <a:extLst>
              <a:ext uri="{FF2B5EF4-FFF2-40B4-BE49-F238E27FC236}">
                <a16:creationId xmlns:a16="http://schemas.microsoft.com/office/drawing/2014/main" id="{5B5A2399-2C94-4B78-81B0-3F74CF6826C3}"/>
              </a:ext>
            </a:extLst>
          </p:cNvPr>
          <p:cNvCxnSpPr>
            <a:cxnSpLocks/>
            <a:stCxn id="13" idx="3"/>
            <a:endCxn id="16" idx="2"/>
          </p:cNvCxnSpPr>
          <p:nvPr/>
        </p:nvCxnSpPr>
        <p:spPr bwMode="auto">
          <a:xfrm flipV="1">
            <a:off x="3422849" y="2309321"/>
            <a:ext cx="1298575" cy="599259"/>
          </a:xfrm>
          <a:prstGeom prst="bentConnector2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QuadreDeText 110">
            <a:extLst>
              <a:ext uri="{FF2B5EF4-FFF2-40B4-BE49-F238E27FC236}">
                <a16:creationId xmlns:a16="http://schemas.microsoft.com/office/drawing/2014/main" id="{08218523-0BAA-492B-9E98-AE675DC3A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61" y="4613919"/>
            <a:ext cx="1449388" cy="554060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3" name="QuadreDeText 110">
            <a:extLst>
              <a:ext uri="{FF2B5EF4-FFF2-40B4-BE49-F238E27FC236}">
                <a16:creationId xmlns:a16="http://schemas.microsoft.com/office/drawing/2014/main" id="{9ED51DB0-C3AB-43AD-BE90-BC38934F2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461" y="2650534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1</a:t>
            </a:r>
          </a:p>
        </p:txBody>
      </p:sp>
      <p:sp>
        <p:nvSpPr>
          <p:cNvPr id="16" name="QuadreDeText 110">
            <a:extLst>
              <a:ext uri="{FF2B5EF4-FFF2-40B4-BE49-F238E27FC236}">
                <a16:creationId xmlns:a16="http://schemas.microsoft.com/office/drawing/2014/main" id="{A7A77F0E-482F-47E1-B38A-CE0E38BC0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1794176"/>
            <a:ext cx="1450975" cy="515145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2</a:t>
            </a:r>
          </a:p>
        </p:txBody>
      </p:sp>
      <p:sp>
        <p:nvSpPr>
          <p:cNvPr id="19" name="QuadreDeText 110">
            <a:extLst>
              <a:ext uri="{FF2B5EF4-FFF2-40B4-BE49-F238E27FC236}">
                <a16:creationId xmlns:a16="http://schemas.microsoft.com/office/drawing/2014/main" id="{0B2AFA23-85F8-4E0F-8390-CA62B04A9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24" y="4276646"/>
            <a:ext cx="1450975" cy="553044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5</a:t>
            </a:r>
          </a:p>
        </p:txBody>
      </p:sp>
      <p:sp>
        <p:nvSpPr>
          <p:cNvPr id="20" name="QuadreDeText 110">
            <a:extLst>
              <a:ext uri="{FF2B5EF4-FFF2-40B4-BE49-F238E27FC236}">
                <a16:creationId xmlns:a16="http://schemas.microsoft.com/office/drawing/2014/main" id="{FA39F226-E3FF-4AE1-9F47-5BC5E88E9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524" y="4877641"/>
            <a:ext cx="1450975" cy="553044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6</a:t>
            </a:r>
          </a:p>
        </p:txBody>
      </p:sp>
      <p:cxnSp>
        <p:nvCxnSpPr>
          <p:cNvPr id="25" name="Conector recto de flecha 157">
            <a:extLst>
              <a:ext uri="{FF2B5EF4-FFF2-40B4-BE49-F238E27FC236}">
                <a16:creationId xmlns:a16="http://schemas.microsoft.com/office/drawing/2014/main" id="{A7574018-FCD9-4C05-AE08-6168CBCC1973}"/>
              </a:ext>
            </a:extLst>
          </p:cNvPr>
          <p:cNvCxnSpPr>
            <a:cxnSpLocks/>
            <a:stCxn id="13" idx="2"/>
            <a:endCxn id="12" idx="0"/>
          </p:cNvCxnSpPr>
          <p:nvPr/>
        </p:nvCxnSpPr>
        <p:spPr bwMode="auto">
          <a:xfrm>
            <a:off x="2698155" y="3166626"/>
            <a:ext cx="0" cy="1447293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Conector: angular 218">
            <a:extLst>
              <a:ext uri="{FF2B5EF4-FFF2-40B4-BE49-F238E27FC236}">
                <a16:creationId xmlns:a16="http://schemas.microsoft.com/office/drawing/2014/main" id="{3BE238BD-A37A-4240-AE2E-D29EBF0893E8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 bwMode="auto">
          <a:xfrm rot="16200000" flipH="1">
            <a:off x="3155573" y="2709207"/>
            <a:ext cx="1110020" cy="2024857"/>
          </a:xfrm>
          <a:prstGeom prst="bentConnector3">
            <a:avLst>
              <a:gd name="adj1" fmla="val 50000"/>
            </a:avLst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157">
            <a:extLst>
              <a:ext uri="{FF2B5EF4-FFF2-40B4-BE49-F238E27FC236}">
                <a16:creationId xmlns:a16="http://schemas.microsoft.com/office/drawing/2014/main" id="{6CEEC0BF-E250-40A8-A71F-1664AF7586BB}"/>
              </a:ext>
            </a:extLst>
          </p:cNvPr>
          <p:cNvCxnSpPr>
            <a:cxnSpLocks/>
            <a:stCxn id="13" idx="3"/>
            <a:endCxn id="31" idx="1"/>
          </p:cNvCxnSpPr>
          <p:nvPr/>
        </p:nvCxnSpPr>
        <p:spPr bwMode="auto">
          <a:xfrm>
            <a:off x="3422849" y="2908580"/>
            <a:ext cx="2646362" cy="22667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QuadreDeText 110">
            <a:extLst>
              <a:ext uri="{FF2B5EF4-FFF2-40B4-BE49-F238E27FC236}">
                <a16:creationId xmlns:a16="http://schemas.microsoft.com/office/drawing/2014/main" id="{EC9A7A61-6520-4F87-9F7B-1B49779D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9211" y="2673201"/>
            <a:ext cx="1449388" cy="516092"/>
          </a:xfrm>
          <a:prstGeom prst="rect">
            <a:avLst/>
          </a:prstGeom>
          <a:solidFill>
            <a:srgbClr val="F9423A"/>
          </a:solidFill>
          <a:ln w="19050">
            <a:solidFill>
              <a:srgbClr val="F9423A"/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ca-ES"/>
            </a:defPPr>
            <a:lvl1pPr algn="ctr">
              <a:spcBef>
                <a:spcPct val="0"/>
              </a:spcBef>
              <a:buClrTx/>
              <a:buFontTx/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dirty="0"/>
              <a:t>3</a:t>
            </a:r>
          </a:p>
        </p:txBody>
      </p:sp>
      <p:sp>
        <p:nvSpPr>
          <p:cNvPr id="33" name="QuadreDeText 110">
            <a:extLst>
              <a:ext uri="{FF2B5EF4-FFF2-40B4-BE49-F238E27FC236}">
                <a16:creationId xmlns:a16="http://schemas.microsoft.com/office/drawing/2014/main" id="{EA606D41-5D02-4140-B752-EC31D5B6F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3174" y="4413429"/>
            <a:ext cx="1495425" cy="863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/>
              <a:t>6</a:t>
            </a:r>
          </a:p>
        </p:txBody>
      </p:sp>
      <p:cxnSp>
        <p:nvCxnSpPr>
          <p:cNvPr id="35" name="Conector recto de flecha 157">
            <a:extLst>
              <a:ext uri="{FF2B5EF4-FFF2-40B4-BE49-F238E27FC236}">
                <a16:creationId xmlns:a16="http://schemas.microsoft.com/office/drawing/2014/main" id="{80939B79-3D33-437E-B751-A7FFE8F6B43B}"/>
              </a:ext>
            </a:extLst>
          </p:cNvPr>
          <p:cNvCxnSpPr>
            <a:cxnSpLocks/>
            <a:stCxn id="33" idx="1"/>
          </p:cNvCxnSpPr>
          <p:nvPr/>
        </p:nvCxnSpPr>
        <p:spPr bwMode="auto">
          <a:xfrm flipH="1">
            <a:off x="5446912" y="4845229"/>
            <a:ext cx="576262" cy="0"/>
          </a:xfrm>
          <a:prstGeom prst="straightConnector1">
            <a:avLst/>
          </a:prstGeom>
          <a:noFill/>
          <a:ln w="63500">
            <a:solidFill>
              <a:srgbClr val="F9423A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ítol 1">
            <a:extLst>
              <a:ext uri="{FF2B5EF4-FFF2-40B4-BE49-F238E27FC236}">
                <a16:creationId xmlns:a16="http://schemas.microsoft.com/office/drawing/2014/main" id="{BD518C0D-5A89-BDC7-CD5C-33CA23EF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dispositius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49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31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753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estadis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8281168" cy="2808734"/>
          </a:xfrm>
        </p:spPr>
        <p:txBody>
          <a:bodyPr>
            <a:noAutofit/>
          </a:bodyPr>
          <a:lstStyle/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passiu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Sufragi actiu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Organització</a:t>
            </a:r>
          </a:p>
          <a:p>
            <a:pPr marL="285750" indent="-285750" algn="just" fontAlgn="ctr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Implantació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0858772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33</a:t>
            </a:fld>
            <a:endParaRPr lang="ca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703606"/>
              </p:ext>
            </p:extLst>
          </p:nvPr>
        </p:nvGraphicFramePr>
        <p:xfrm>
          <a:off x="827087" y="2132861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Eixos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Estadis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Drets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Organització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Implantació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5379A67B-2CC7-4C90-85B8-84C601CB2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98950"/>
              </p:ext>
            </p:extLst>
          </p:nvPr>
        </p:nvGraphicFramePr>
        <p:xfrm>
          <a:off x="827087" y="5262874"/>
          <a:ext cx="7489822" cy="509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7799">
                  <a:extLst>
                    <a:ext uri="{9D8B030D-6E8A-4147-A177-3AD203B41FA5}">
                      <a16:colId xmlns:a16="http://schemas.microsoft.com/office/drawing/2014/main" val="2860073491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259045953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1352562375"/>
                    </a:ext>
                  </a:extLst>
                </a:gridCol>
                <a:gridCol w="1497799">
                  <a:extLst>
                    <a:ext uri="{9D8B030D-6E8A-4147-A177-3AD203B41FA5}">
                      <a16:colId xmlns:a16="http://schemas.microsoft.com/office/drawing/2014/main" val="2064580375"/>
                    </a:ext>
                  </a:extLst>
                </a:gridCol>
                <a:gridCol w="1498626">
                  <a:extLst>
                    <a:ext uri="{9D8B030D-6E8A-4147-A177-3AD203B41FA5}">
                      <a16:colId xmlns:a16="http://schemas.microsoft.com/office/drawing/2014/main" val="288668433"/>
                    </a:ext>
                  </a:extLst>
                </a:gridCol>
              </a:tblGrid>
              <a:tr h="509905"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sense afectacions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sense impacte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menors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4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afectacions molt crítiques</a:t>
                      </a:r>
                      <a:endParaRPr lang="ca-ES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1688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070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34</a:t>
            </a:fld>
            <a:endParaRPr lang="ca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9368"/>
          <a:stretch/>
        </p:blipFill>
        <p:spPr>
          <a:xfrm>
            <a:off x="1160192" y="1680280"/>
            <a:ext cx="7252887" cy="215735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45134" y="4027341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995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71" b="42367"/>
          <a:stretch/>
        </p:blipFill>
        <p:spPr>
          <a:xfrm>
            <a:off x="1170072" y="2053841"/>
            <a:ext cx="6624000" cy="355872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70072" y="1641249"/>
            <a:ext cx="6624000" cy="433332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35</a:t>
            </a:fld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661248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729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729970-690A-469D-88AC-5C12B74AD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13" b="2022"/>
          <a:stretch/>
        </p:blipFill>
        <p:spPr>
          <a:xfrm>
            <a:off x="1169162" y="2039331"/>
            <a:ext cx="6624736" cy="389379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30C2E8A-A543-4AB7-B06C-0A98CC664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2" b="95925"/>
          <a:stretch/>
        </p:blipFill>
        <p:spPr>
          <a:xfrm>
            <a:off x="1169162" y="1632239"/>
            <a:ext cx="6624736" cy="433379"/>
          </a:xfrm>
          <a:prstGeom prst="rect">
            <a:avLst/>
          </a:prstGeom>
        </p:spPr>
      </p:pic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36</a:t>
            </a:fld>
            <a:endParaRPr lang="ca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D4B739C-DD70-4608-B2CA-FB528809338C}"/>
              </a:ext>
            </a:extLst>
          </p:cNvPr>
          <p:cNvSpPr txBox="1"/>
          <p:nvPr/>
        </p:nvSpPr>
        <p:spPr>
          <a:xfrm>
            <a:off x="1985046" y="5888305"/>
            <a:ext cx="4963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Impacte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esperat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la COVID-19 sobre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àmbits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200" dirty="0" err="1">
                <a:latin typeface="Arial" panose="020B0604020202020204" pitchFamily="34" charset="0"/>
                <a:cs typeface="Arial" panose="020B0604020202020204" pitchFamily="34" charset="0"/>
              </a:rPr>
              <a:t>objectius</a:t>
            </a:r>
            <a:endParaRPr lang="ca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4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76148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23177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37</a:t>
            </a:fld>
            <a:endParaRPr lang="ca-ES" dirty="0"/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5C3FCBEF-5713-AAE0-7534-AEE87A4392ED}"/>
              </a:ext>
            </a:extLst>
          </p:cNvPr>
          <p:cNvSpPr txBox="1">
            <a:spLocks/>
          </p:cNvSpPr>
          <p:nvPr/>
        </p:nvSpPr>
        <p:spPr>
          <a:xfrm>
            <a:off x="251520" y="1196752"/>
            <a:ext cx="8464072" cy="4431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Escenaris</a:t>
            </a:r>
          </a:p>
          <a:p>
            <a:pPr algn="l"/>
            <a:endParaRPr lang="ca-E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Tasques i riscos    </a:t>
            </a:r>
            <a:r>
              <a:rPr lang="ca-ES"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 en el moment d’ajornar les eleccions</a:t>
            </a: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59D681E-61FD-B326-309A-1A298E96F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991113"/>
              </p:ext>
            </p:extLst>
          </p:nvPr>
        </p:nvGraphicFramePr>
        <p:xfrm>
          <a:off x="326802" y="1654058"/>
          <a:ext cx="8383588" cy="662735"/>
        </p:xfrm>
        <a:graphic>
          <a:graphicData uri="http://schemas.openxmlformats.org/drawingml/2006/table">
            <a:tbl>
              <a:tblPr/>
              <a:tblGrid>
                <a:gridCol w="1577957">
                  <a:extLst>
                    <a:ext uri="{9D8B030D-6E8A-4147-A177-3AD203B41FA5}">
                      <a16:colId xmlns:a16="http://schemas.microsoft.com/office/drawing/2014/main" val="1109649796"/>
                    </a:ext>
                  </a:extLst>
                </a:gridCol>
                <a:gridCol w="753116">
                  <a:extLst>
                    <a:ext uri="{9D8B030D-6E8A-4147-A177-3AD203B41FA5}">
                      <a16:colId xmlns:a16="http://schemas.microsoft.com/office/drawing/2014/main" val="1476721132"/>
                    </a:ext>
                  </a:extLst>
                </a:gridCol>
                <a:gridCol w="951740">
                  <a:extLst>
                    <a:ext uri="{9D8B030D-6E8A-4147-A177-3AD203B41FA5}">
                      <a16:colId xmlns:a16="http://schemas.microsoft.com/office/drawing/2014/main" val="770794414"/>
                    </a:ext>
                  </a:extLst>
                </a:gridCol>
                <a:gridCol w="662080">
                  <a:extLst>
                    <a:ext uri="{9D8B030D-6E8A-4147-A177-3AD203B41FA5}">
                      <a16:colId xmlns:a16="http://schemas.microsoft.com/office/drawing/2014/main" val="2063384125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747680119"/>
                    </a:ext>
                  </a:extLst>
                </a:gridCol>
                <a:gridCol w="717253">
                  <a:extLst>
                    <a:ext uri="{9D8B030D-6E8A-4147-A177-3AD203B41FA5}">
                      <a16:colId xmlns:a16="http://schemas.microsoft.com/office/drawing/2014/main" val="462774373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63941322"/>
                    </a:ext>
                  </a:extLst>
                </a:gridCol>
                <a:gridCol w="739323">
                  <a:extLst>
                    <a:ext uri="{9D8B030D-6E8A-4147-A177-3AD203B41FA5}">
                      <a16:colId xmlns:a16="http://schemas.microsoft.com/office/drawing/2014/main" val="3919974253"/>
                    </a:ext>
                  </a:extLst>
                </a:gridCol>
                <a:gridCol w="620700">
                  <a:extLst>
                    <a:ext uri="{9D8B030D-6E8A-4147-A177-3AD203B41FA5}">
                      <a16:colId xmlns:a16="http://schemas.microsoft.com/office/drawing/2014/main" val="2598390189"/>
                    </a:ext>
                  </a:extLst>
                </a:gridCol>
                <a:gridCol w="882773">
                  <a:extLst>
                    <a:ext uri="{9D8B030D-6E8A-4147-A177-3AD203B41FA5}">
                      <a16:colId xmlns:a16="http://schemas.microsoft.com/office/drawing/2014/main" val="1546768439"/>
                    </a:ext>
                  </a:extLst>
                </a:gridCol>
              </a:tblGrid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Escenari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EPC21-Novanormal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EPC21-Local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EPC21-Tram4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EPC21-Tram3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EPC21-Tram2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EPC21-Tram1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EPC21-Atura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EPC21-Confinam</a:t>
                      </a: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045351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Mobilitat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415766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Activitat social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192470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Qüestions electorals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317874"/>
                  </a:ext>
                </a:extLst>
              </a:tr>
              <a:tr h="132547">
                <a:tc>
                  <a:txBody>
                    <a:bodyPr/>
                    <a:lstStyle/>
                    <a:p>
                      <a:pPr algn="l" fontAlgn="ctr"/>
                      <a:r>
                        <a:rPr lang="ca-ES" sz="800" b="1" i="0" u="none" strike="noStrike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Protocol Eleccions COVID19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a-ES" sz="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84" marR="8284" marT="828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71959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121D3128-8F71-6D73-712B-5AAD5A7E2944}"/>
              </a:ext>
            </a:extLst>
          </p:cNvPr>
          <p:cNvSpPr txBox="1"/>
          <p:nvPr/>
        </p:nvSpPr>
        <p:spPr>
          <a:xfrm>
            <a:off x="2922574" y="1772816"/>
            <a:ext cx="42739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Progressió d’acord amb</a:t>
            </a:r>
            <a:endParaRPr lang="ca-ES" sz="1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valor de l’RT varia significativament i persistentment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a-ES" sz="1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nombre d’ hospitalitzacions varia </a:t>
            </a:r>
            <a:r>
              <a:rPr lang="ca-ES" sz="1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significativament i persistentment</a:t>
            </a:r>
            <a:endParaRPr lang="ca-ES" sz="1400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690F08D-7C51-CC78-A384-5844B683A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064233"/>
              </p:ext>
            </p:extLst>
          </p:nvPr>
        </p:nvGraphicFramePr>
        <p:xfrm>
          <a:off x="305316" y="2715699"/>
          <a:ext cx="3982107" cy="3531822"/>
        </p:xfrm>
        <a:graphic>
          <a:graphicData uri="http://schemas.openxmlformats.org/drawingml/2006/table">
            <a:tbl>
              <a:tblPr firstRow="1" firstCol="1" bandRow="1"/>
              <a:tblGrid>
                <a:gridCol w="1327578">
                  <a:extLst>
                    <a:ext uri="{9D8B030D-6E8A-4147-A177-3AD203B41FA5}">
                      <a16:colId xmlns:a16="http://schemas.microsoft.com/office/drawing/2014/main" val="3523240805"/>
                    </a:ext>
                  </a:extLst>
                </a:gridCol>
                <a:gridCol w="884427">
                  <a:extLst>
                    <a:ext uri="{9D8B030D-6E8A-4147-A177-3AD203B41FA5}">
                      <a16:colId xmlns:a16="http://schemas.microsoft.com/office/drawing/2014/main" val="1185247060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292168947"/>
                    </a:ext>
                  </a:extLst>
                </a:gridCol>
                <a:gridCol w="885051">
                  <a:extLst>
                    <a:ext uri="{9D8B030D-6E8A-4147-A177-3AD203B41FA5}">
                      <a16:colId xmlns:a16="http://schemas.microsoft.com/office/drawing/2014/main" val="372166786"/>
                    </a:ext>
                  </a:extLst>
                </a:gridCol>
              </a:tblGrid>
              <a:tr h="229424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900470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5735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764213"/>
                  </a:ext>
                </a:extLst>
              </a:tr>
              <a:tr h="15010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8673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835612"/>
                  </a:ext>
                </a:extLst>
              </a:tr>
              <a:tr h="15010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0197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91080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115442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679282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942813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973942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357993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148556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4120253"/>
                  </a:ext>
                </a:extLst>
              </a:tr>
              <a:tr h="15010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756808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818082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497997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776235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592894"/>
                  </a:ext>
                </a:extLst>
              </a:tr>
              <a:tr h="150109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584431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2265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08899"/>
                  </a:ext>
                </a:extLst>
              </a:tr>
              <a:tr h="15010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40440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869AE51B-5A53-7C7E-F6B2-CEAA84AE3E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46328"/>
              </p:ext>
            </p:extLst>
          </p:nvPr>
        </p:nvGraphicFramePr>
        <p:xfrm>
          <a:off x="4730890" y="2787715"/>
          <a:ext cx="3981428" cy="3531814"/>
        </p:xfrm>
        <a:graphic>
          <a:graphicData uri="http://schemas.openxmlformats.org/drawingml/2006/table">
            <a:tbl>
              <a:tblPr firstRow="1" firstCol="1" bandRow="1"/>
              <a:tblGrid>
                <a:gridCol w="1327352">
                  <a:extLst>
                    <a:ext uri="{9D8B030D-6E8A-4147-A177-3AD203B41FA5}">
                      <a16:colId xmlns:a16="http://schemas.microsoft.com/office/drawing/2014/main" val="5827575"/>
                    </a:ext>
                  </a:extLst>
                </a:gridCol>
                <a:gridCol w="884276">
                  <a:extLst>
                    <a:ext uri="{9D8B030D-6E8A-4147-A177-3AD203B41FA5}">
                      <a16:colId xmlns:a16="http://schemas.microsoft.com/office/drawing/2014/main" val="1903850656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034219888"/>
                    </a:ext>
                  </a:extLst>
                </a:gridCol>
                <a:gridCol w="884900">
                  <a:extLst>
                    <a:ext uri="{9D8B030D-6E8A-4147-A177-3AD203B41FA5}">
                      <a16:colId xmlns:a16="http://schemas.microsoft.com/office/drawing/2014/main" val="249776125"/>
                    </a:ext>
                  </a:extLst>
                </a:gridCol>
              </a:tblGrid>
              <a:tr h="231732">
                <a:tc>
                  <a:txBody>
                    <a:bodyPr/>
                    <a:lstStyle/>
                    <a:p>
                      <a:pPr algn="ctr"/>
                      <a:r>
                        <a:rPr lang="ca-ES" sz="7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Escenari             Objectiu</a:t>
                      </a:r>
                      <a:endParaRPr lang="ca-ES" sz="7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Salut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Drets votar</a:t>
                      </a:r>
                      <a:endParaRPr lang="ca-ES" sz="8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Legitimitat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946573"/>
                  </a:ext>
                </a:extLst>
              </a:tr>
              <a:tr h="180751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Deliberació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118797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305631"/>
                  </a:ext>
                </a:extLst>
              </a:tr>
              <a:tr h="146929">
                <a:tc rowSpan="2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passiu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37579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526234"/>
                  </a:ext>
                </a:extLst>
              </a:tr>
              <a:tr h="146929">
                <a:tc rowSpan="9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Sufragi actiu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77640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02731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7428326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559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98206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Mantenir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5628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2050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48585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2376208"/>
                  </a:ext>
                </a:extLst>
              </a:tr>
              <a:tr h="146929">
                <a:tc rowSpan="5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Operacions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656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848451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3962200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973933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131408"/>
                  </a:ext>
                </a:extLst>
              </a:tr>
              <a:tr h="180751">
                <a:tc rowSpan="4">
                  <a:txBody>
                    <a:bodyPr/>
                    <a:lstStyle/>
                    <a:p>
                      <a:pPr algn="just"/>
                      <a:r>
                        <a:rPr lang="ca-ES" sz="800" b="1" noProof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Efectivitat</a:t>
                      </a:r>
                      <a:endParaRPr lang="ca-ES" sz="8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20189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ca-ES" sz="900" b="1" noProof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Suspendre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54694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669365"/>
                  </a:ext>
                </a:extLst>
              </a:tr>
              <a:tr h="146929">
                <a:tc vMerge="1">
                  <a:txBody>
                    <a:bodyPr/>
                    <a:lstStyle/>
                    <a:p>
                      <a:endParaRPr lang="ca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900" noProof="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900" noProof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66" marR="57666" marT="0" marB="0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181342"/>
                  </a:ext>
                </a:extLst>
              </a:tr>
            </a:tbl>
          </a:graphicData>
        </a:graphic>
      </p:graphicFrame>
      <p:sp>
        <p:nvSpPr>
          <p:cNvPr id="13" name="Subtítulo 2">
            <a:extLst>
              <a:ext uri="{FF2B5EF4-FFF2-40B4-BE49-F238E27FC236}">
                <a16:creationId xmlns:a16="http://schemas.microsoft.com/office/drawing/2014/main" id="{F3C987EF-BC42-22C0-B6E1-BF71D9D60F98}"/>
              </a:ext>
            </a:extLst>
          </p:cNvPr>
          <p:cNvSpPr txBox="1">
            <a:spLocks/>
          </p:cNvSpPr>
          <p:nvPr/>
        </p:nvSpPr>
        <p:spPr bwMode="auto">
          <a:xfrm>
            <a:off x="727224" y="6473601"/>
            <a:ext cx="7998103" cy="172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800" dirty="0" err="1">
                <a:latin typeface="Arial" panose="020B0604020202020204" pitchFamily="34" charset="0"/>
              </a:rPr>
              <a:t>Inspirat</a:t>
            </a:r>
            <a:r>
              <a:rPr lang="es-ES" altLang="ca-ES" sz="800" dirty="0">
                <a:latin typeface="Arial" panose="020B0604020202020204" pitchFamily="34" charset="0"/>
              </a:rPr>
              <a:t> en </a:t>
            </a:r>
            <a:r>
              <a:rPr lang="en-US" altLang="ca-ES" sz="800" dirty="0">
                <a:latin typeface="Arial" panose="020B0604020202020204" pitchFamily="34" charset="0"/>
              </a:rPr>
              <a:t>James, T.S. &amp; </a:t>
            </a:r>
            <a:r>
              <a:rPr lang="en-US" altLang="ca-ES" sz="800" dirty="0" err="1">
                <a:latin typeface="Arial" panose="020B0604020202020204" pitchFamily="34" charset="0"/>
              </a:rPr>
              <a:t>Alihodzic</a:t>
            </a:r>
            <a:r>
              <a:rPr lang="en-US" altLang="ca-ES" sz="800" dirty="0">
                <a:latin typeface="Arial" panose="020B0604020202020204" pitchFamily="34" charset="0"/>
              </a:rPr>
              <a:t>, S. (2020). “When Is It Democratic to Postpone an Election? Elections During Natural Disasters, COVID-19, and Emergency Situations”. </a:t>
            </a:r>
            <a:endParaRPr lang="es-ES" altLang="ca-ES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880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2.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9"/>
            <a:ext cx="8281168" cy="1799580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els diferents escenaris en relació 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 de treball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àmbits o moments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5583416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39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06492323-E5CE-4C31-B09F-721A6BDAE82A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2. Escenaris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453C1D5E-5492-48F9-941B-BF40EB350797}"/>
              </a:ext>
            </a:extLst>
          </p:cNvPr>
          <p:cNvGraphicFramePr>
            <a:graphicFrameLocks noGrp="1"/>
          </p:cNvGraphicFramePr>
          <p:nvPr/>
        </p:nvGraphicFramePr>
        <p:xfrm>
          <a:off x="827087" y="2132861"/>
          <a:ext cx="7489825" cy="2737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</a:t>
                      </a:r>
                    </a:p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1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2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Eix 3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  <a:tr h="40634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Actor/Estadi</a:t>
                      </a: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249588"/>
                  </a:ext>
                </a:extLst>
              </a:tr>
              <a:tr h="393516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8635131"/>
                  </a:ext>
                </a:extLst>
              </a:tr>
              <a:tr h="39779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312055"/>
                  </a:ext>
                </a:extLst>
              </a:tr>
              <a:tr h="376404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536611"/>
                  </a:ext>
                </a:extLst>
              </a:tr>
              <a:tr h="410622"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Actor/Estadi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682190"/>
                  </a:ext>
                </a:extLst>
              </a:tr>
            </a:tbl>
          </a:graphicData>
        </a:graphic>
      </p:graphicFrame>
      <p:sp>
        <p:nvSpPr>
          <p:cNvPr id="2" name="Títol 1">
            <a:extLst>
              <a:ext uri="{FF2B5EF4-FFF2-40B4-BE49-F238E27FC236}">
                <a16:creationId xmlns:a16="http://schemas.microsoft.com/office/drawing/2014/main" id="{E61C7F9A-8FD5-15E8-21D2-5BA53925C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escenaris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15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Problemes complexos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8281168" cy="2808734"/>
          </a:xfrm>
        </p:spPr>
        <p:txBody>
          <a:bodyPr>
            <a:noAutofit/>
          </a:bodyPr>
          <a:lstStyle/>
          <a:p>
            <a:pPr algn="l"/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tipus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repte es tracta?</a:t>
            </a:r>
          </a:p>
          <a:p>
            <a:pPr algn="l"/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maneres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definir?</a:t>
            </a:r>
          </a:p>
          <a:p>
            <a:pPr algn="l"/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causes es poden identificar?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és l’entorn?</a:t>
            </a:r>
          </a:p>
          <a:p>
            <a:pPr algn="l"/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s’està afrontant ara el repte?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Quines línies d’acció hi ha?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Quina mena d’objectiu es pretén assolir?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35272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visió del Govern Obert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40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59143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paradigma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41</a:t>
            </a:fld>
            <a:endParaRPr lang="ca-ES" dirty="0"/>
          </a:p>
        </p:txBody>
      </p:sp>
      <p:sp>
        <p:nvSpPr>
          <p:cNvPr id="8" name="Subtítol 5">
            <a:extLst>
              <a:ext uri="{FF2B5EF4-FFF2-40B4-BE49-F238E27FC236}">
                <a16:creationId xmlns:a16="http://schemas.microsoft.com/office/drawing/2014/main" id="{E5B3DCFC-FDEB-91C1-57B4-BF0F6A0E6D51}"/>
              </a:ext>
            </a:extLst>
          </p:cNvPr>
          <p:cNvSpPr txBox="1">
            <a:spLocks/>
          </p:cNvSpPr>
          <p:nvPr/>
        </p:nvSpPr>
        <p:spPr>
          <a:xfrm>
            <a:off x="410608" y="1817440"/>
            <a:ext cx="8464072" cy="39880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 i les dades obertes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Totes les dades obertes: salut, pressupost, protocols, procediments, actes de reunions,... 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també: dubtes, dissensos, problemes</a:t>
            </a:r>
          </a:p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G2G, partits polítics, ciutadans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Escolta activa</a:t>
            </a:r>
          </a:p>
          <a:p>
            <a:pPr algn="l"/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component de la </a:t>
            </a:r>
            <a:r>
              <a:rPr lang="ca-ES" sz="24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Co-disseny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Co-gestió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6000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input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503488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42</a:t>
            </a:fld>
            <a:endParaRPr lang="ca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38CE1B-BC38-73C9-D6EB-490B00FD55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953"/>
          <a:stretch/>
        </p:blipFill>
        <p:spPr>
          <a:xfrm>
            <a:off x="4340300" y="2474168"/>
            <a:ext cx="3907103" cy="40902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2668C6A-4901-33FD-D733-F69E6C9EF9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987"/>
          <a:stretch/>
        </p:blipFill>
        <p:spPr>
          <a:xfrm>
            <a:off x="4968740" y="3036007"/>
            <a:ext cx="3168920" cy="35283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B49668-D4E1-D146-6B58-A7C5611174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474168"/>
            <a:ext cx="3562350" cy="4267200"/>
          </a:xfrm>
          <a:prstGeom prst="rect">
            <a:avLst/>
          </a:prstGeom>
        </p:spPr>
      </p:pic>
      <p:sp>
        <p:nvSpPr>
          <p:cNvPr id="9" name="Contenidor de contingut 12">
            <a:extLst>
              <a:ext uri="{FF2B5EF4-FFF2-40B4-BE49-F238E27FC236}">
                <a16:creationId xmlns:a16="http://schemas.microsoft.com/office/drawing/2014/main" id="{BC6E985E-1023-0CD2-1964-36B18DEDC6F2}"/>
              </a:ext>
            </a:extLst>
          </p:cNvPr>
          <p:cNvSpPr txBox="1">
            <a:spLocks/>
          </p:cNvSpPr>
          <p:nvPr/>
        </p:nvSpPr>
        <p:spPr>
          <a:xfrm>
            <a:off x="392042" y="1773213"/>
            <a:ext cx="8462962" cy="45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transparència com a retiment de comptes a la transparència com a variable endògena i eines per a l'autonomia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523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plataforma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43</a:t>
            </a:fld>
            <a:endParaRPr lang="ca-ES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3E00CDE3-F8FD-6821-C442-5CFCAB519168}"/>
              </a:ext>
            </a:extLst>
          </p:cNvPr>
          <p:cNvSpPr txBox="1">
            <a:spLocks/>
          </p:cNvSpPr>
          <p:nvPr/>
        </p:nvSpPr>
        <p:spPr>
          <a:xfrm>
            <a:off x="383465" y="1817440"/>
            <a:ext cx="8464072" cy="41353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itchFamily="34" charset="0"/>
                <a:sym typeface="Symbol" panose="05050102010706020507" pitchFamily="18" charset="2"/>
              </a:rPr>
              <a:t>La informació com infraestructura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quantitat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qualitat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temps real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deliberació com a espai de creació</a:t>
            </a:r>
            <a:endParaRPr lang="ca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Tècnica: logística, legal/normativa, </a:t>
            </a:r>
            <a:r>
              <a:rPr lang="ca-ES" alt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politológica</a:t>
            </a: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a-ES" alt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filosófica</a:t>
            </a:r>
            <a:endParaRPr lang="ca-ES" alt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Orientada a </a:t>
            </a:r>
            <a:r>
              <a:rPr lang="ca-ES" alt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 especular, no </a:t>
            </a:r>
            <a:r>
              <a:rPr lang="ca-ES" alt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reabrir</a:t>
            </a: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altLang="ca-ES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debates</a:t>
            </a:r>
            <a:endParaRPr lang="ca-ES" altLang="ca-E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codi i la facilitació</a:t>
            </a:r>
            <a:endParaRPr lang="ca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empàtic</a:t>
            </a:r>
            <a:endParaRPr lang="ca-ES" altLang="ca-E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ca-ES" altLang="ca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 assertiva i constructiva</a:t>
            </a:r>
          </a:p>
        </p:txBody>
      </p:sp>
    </p:spTree>
    <p:extLst>
      <p:ext uri="{BB962C8B-B14F-4D97-AF65-F5344CB8AC3E}">
        <p14:creationId xmlns:p14="http://schemas.microsoft.com/office/powerpoint/2010/main" val="26179852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L’Administració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a plataforma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44</a:t>
            </a:fld>
            <a:endParaRPr lang="ca-ES" dirty="0"/>
          </a:p>
        </p:txBody>
      </p:sp>
      <p:sp>
        <p:nvSpPr>
          <p:cNvPr id="6" name="Contenidor de contingut 12">
            <a:extLst>
              <a:ext uri="{FF2B5EF4-FFF2-40B4-BE49-F238E27FC236}">
                <a16:creationId xmlns:a16="http://schemas.microsoft.com/office/drawing/2014/main" id="{8975C912-1925-5B43-C0FF-C83CB0C90049}"/>
              </a:ext>
            </a:extLst>
          </p:cNvPr>
          <p:cNvSpPr txBox="1">
            <a:spLocks/>
          </p:cNvSpPr>
          <p:nvPr/>
        </p:nvSpPr>
        <p:spPr>
          <a:xfrm>
            <a:off x="340519" y="1891258"/>
            <a:ext cx="8462962" cy="379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Col·legis electorals i procediment de vot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Dispositiu eleccions COVID </a:t>
            </a:r>
            <a:r>
              <a:rPr lang="ca-E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seguretat sanitària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 de Partits i definició d’escenaris de celebració de les eleccions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 institucional i sobre les diferents modalitats de vot</a:t>
            </a:r>
          </a:p>
          <a:p>
            <a:pPr marL="342900" indent="-342900" algn="l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Actes de campanya</a:t>
            </a:r>
            <a:endParaRPr lang="ca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per perfils per fomentar l’autonomia I l’empoderament</a:t>
            </a:r>
          </a:p>
          <a:p>
            <a:endParaRPr 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buFont typeface="Wingdings" panose="05000000000000000000" pitchFamily="2" charset="2"/>
              <a:buChar char="§"/>
            </a:pPr>
            <a:endParaRPr lang="ca-E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a 2">
            <a:extLst>
              <a:ext uri="{FF2B5EF4-FFF2-40B4-BE49-F238E27FC236}">
                <a16:creationId xmlns:a16="http://schemas.microsoft.com/office/drawing/2014/main" id="{C601BA95-25FB-6CD1-5994-6E77A70B31DE}"/>
              </a:ext>
            </a:extLst>
          </p:cNvPr>
          <p:cNvGraphicFramePr>
            <a:graphicFrameLocks noGrp="1"/>
          </p:cNvGraphicFramePr>
          <p:nvPr/>
        </p:nvGraphicFramePr>
        <p:xfrm>
          <a:off x="935594" y="4672671"/>
          <a:ext cx="7272812" cy="16122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18203">
                  <a:extLst>
                    <a:ext uri="{9D8B030D-6E8A-4147-A177-3AD203B41FA5}">
                      <a16:colId xmlns:a16="http://schemas.microsoft.com/office/drawing/2014/main" val="252016538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814470416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135080387"/>
                    </a:ext>
                  </a:extLst>
                </a:gridCol>
                <a:gridCol w="1818203">
                  <a:extLst>
                    <a:ext uri="{9D8B030D-6E8A-4147-A177-3AD203B41FA5}">
                      <a16:colId xmlns:a16="http://schemas.microsoft.com/office/drawing/2014/main" val="3239768788"/>
                    </a:ext>
                  </a:extLst>
                </a:gridCol>
              </a:tblGrid>
              <a:tr h="814759"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Votants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Col·legis electorals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Contagiats i discapacitats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Gent gran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251577"/>
                  </a:ext>
                </a:extLst>
              </a:tr>
              <a:tr h="7974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Administració local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Responsables COVID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Representants de l’Administració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Candidats</a:t>
                      </a:r>
                    </a:p>
                    <a:p>
                      <a:pPr algn="ctr"/>
                      <a:r>
                        <a:rPr lang="ca-ES" sz="1600" b="0" noProof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Mitjans</a:t>
                      </a: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352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8488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7" y="1196753"/>
            <a:ext cx="8462961" cy="503460"/>
          </a:xfrm>
        </p:spPr>
        <p:txBody>
          <a:bodyPr>
            <a:noAutofit/>
          </a:bodyPr>
          <a:lstStyle/>
          <a:p>
            <a:pPr algn="l"/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Estratègia</a:t>
            </a:r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45</a:t>
            </a:fld>
            <a:endParaRPr lang="ca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949DDE2D-81E6-61F4-9CC6-01BE6D98E362}"/>
              </a:ext>
            </a:extLst>
          </p:cNvPr>
          <p:cNvGrpSpPr/>
          <p:nvPr/>
        </p:nvGrpSpPr>
        <p:grpSpPr>
          <a:xfrm>
            <a:off x="6798427" y="3250866"/>
            <a:ext cx="1450977" cy="1662573"/>
            <a:chOff x="6732240" y="2643138"/>
            <a:chExt cx="1450977" cy="1662573"/>
          </a:xfrm>
        </p:grpSpPr>
        <p:sp>
          <p:nvSpPr>
            <p:cNvPr id="8" name="QuadreDeText 110">
              <a:extLst>
                <a:ext uri="{FF2B5EF4-FFF2-40B4-BE49-F238E27FC236}">
                  <a16:creationId xmlns:a16="http://schemas.microsoft.com/office/drawing/2014/main" id="{8DD2C12E-11C6-174C-8E02-2C14E04B81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2643138"/>
              <a:ext cx="1449388" cy="3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>
                  <a:solidFill>
                    <a:schemeClr val="tx1"/>
                  </a:solidFill>
                </a:rPr>
                <a:t>Partits</a:t>
              </a:r>
            </a:p>
          </p:txBody>
        </p:sp>
        <p:sp>
          <p:nvSpPr>
            <p:cNvPr id="9" name="QuadreDeText 110">
              <a:extLst>
                <a:ext uri="{FF2B5EF4-FFF2-40B4-BE49-F238E27FC236}">
                  <a16:creationId xmlns:a16="http://schemas.microsoft.com/office/drawing/2014/main" id="{C2122238-A82E-F740-075D-6E39239AA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0" y="3077329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/>
                <a:t>Mèdia</a:t>
              </a:r>
              <a:endParaRPr lang="ca-ES" altLang="ca-ES" sz="1200" b="1" dirty="0"/>
            </a:p>
          </p:txBody>
        </p:sp>
        <p:sp>
          <p:nvSpPr>
            <p:cNvPr id="10" name="QuadreDeText 110">
              <a:extLst>
                <a:ext uri="{FF2B5EF4-FFF2-40B4-BE49-F238E27FC236}">
                  <a16:creationId xmlns:a16="http://schemas.microsoft.com/office/drawing/2014/main" id="{CD77DDB1-7ED9-B03E-3AB3-53EB4D6ECC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2" y="3511520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Experts</a:t>
              </a:r>
            </a:p>
          </p:txBody>
        </p:sp>
        <p:sp>
          <p:nvSpPr>
            <p:cNvPr id="11" name="QuadreDeText 110">
              <a:extLst>
                <a:ext uri="{FF2B5EF4-FFF2-40B4-BE49-F238E27FC236}">
                  <a16:creationId xmlns:a16="http://schemas.microsoft.com/office/drawing/2014/main" id="{0F9B6EAA-47B3-7E5F-29FB-6051C43BFA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32241" y="3945711"/>
              <a:ext cx="1450975" cy="360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Ciutadans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96270CD4-2208-A99C-BA69-4F94CBDD48EE}"/>
              </a:ext>
            </a:extLst>
          </p:cNvPr>
          <p:cNvGrpSpPr/>
          <p:nvPr/>
        </p:nvGrpSpPr>
        <p:grpSpPr>
          <a:xfrm>
            <a:off x="4749737" y="3427634"/>
            <a:ext cx="1450975" cy="1373738"/>
            <a:chOff x="3641031" y="2732652"/>
            <a:chExt cx="1450975" cy="1373738"/>
          </a:xfrm>
        </p:grpSpPr>
        <p:sp>
          <p:nvSpPr>
            <p:cNvPr id="13" name="QuadreDeText 110">
              <a:extLst>
                <a:ext uri="{FF2B5EF4-FFF2-40B4-BE49-F238E27FC236}">
                  <a16:creationId xmlns:a16="http://schemas.microsoft.com/office/drawing/2014/main" id="{EB3ECC39-A14A-FCD9-D207-1686A0D67A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2732652"/>
              <a:ext cx="1450975" cy="505483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Campanya institucional</a:t>
              </a:r>
            </a:p>
          </p:txBody>
        </p:sp>
        <p:sp>
          <p:nvSpPr>
            <p:cNvPr id="15" name="QuadreDeText 110">
              <a:extLst>
                <a:ext uri="{FF2B5EF4-FFF2-40B4-BE49-F238E27FC236}">
                  <a16:creationId xmlns:a16="http://schemas.microsoft.com/office/drawing/2014/main" id="{62C5C092-0C16-A6BF-DB79-DA362E667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746390"/>
              <a:ext cx="1450975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 err="1">
                  <a:solidFill>
                    <a:srgbClr val="C00000"/>
                  </a:solidFill>
                </a:rPr>
                <a:t>Twitter</a:t>
              </a:r>
              <a:endParaRPr lang="ca-ES" altLang="ca-ES" sz="12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QuadreDeText 110">
              <a:extLst>
                <a:ext uri="{FF2B5EF4-FFF2-40B4-BE49-F238E27FC236}">
                  <a16:creationId xmlns:a16="http://schemas.microsoft.com/office/drawing/2014/main" id="{25FBC16F-77C8-7480-8F3D-CABC74166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3312199"/>
              <a:ext cx="1449388" cy="360000"/>
            </a:xfrm>
            <a:prstGeom prst="rect">
              <a:avLst/>
            </a:prstGeom>
            <a:solidFill>
              <a:srgbClr val="C00000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>
                  <a:solidFill>
                    <a:schemeClr val="bg1"/>
                  </a:solidFill>
                </a:rPr>
                <a:t>Web oficial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45A2A908-1490-2B2E-5DD7-3DD453AF2412}"/>
              </a:ext>
            </a:extLst>
          </p:cNvPr>
          <p:cNvGrpSpPr/>
          <p:nvPr/>
        </p:nvGrpSpPr>
        <p:grpSpPr>
          <a:xfrm>
            <a:off x="4749737" y="5374643"/>
            <a:ext cx="1450975" cy="936104"/>
            <a:chOff x="3641031" y="5013176"/>
            <a:chExt cx="1450975" cy="936104"/>
          </a:xfrm>
        </p:grpSpPr>
        <p:sp>
          <p:nvSpPr>
            <p:cNvPr id="20" name="QuadreDeText 110">
              <a:extLst>
                <a:ext uri="{FF2B5EF4-FFF2-40B4-BE49-F238E27FC236}">
                  <a16:creationId xmlns:a16="http://schemas.microsoft.com/office/drawing/2014/main" id="{CF227B54-D4E9-8D09-D218-7B4FCB149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013176"/>
              <a:ext cx="1450975" cy="50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Locals electorals</a:t>
              </a:r>
            </a:p>
          </p:txBody>
        </p:sp>
        <p:sp>
          <p:nvSpPr>
            <p:cNvPr id="21" name="QuadreDeText 110">
              <a:extLst>
                <a:ext uri="{FF2B5EF4-FFF2-40B4-BE49-F238E27FC236}">
                  <a16:creationId xmlns:a16="http://schemas.microsoft.com/office/drawing/2014/main" id="{C05A614C-EF8F-98A8-7B54-258FB17B81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1031" y="5589280"/>
              <a:ext cx="1450975" cy="36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lr>
                  <a:srgbClr val="C00000"/>
                </a:buClr>
                <a:buFont typeface="Wingdings 2" panose="05020102010507070707" pitchFamily="18" charset="2"/>
                <a:buChar char="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ca-ES" altLang="ca-ES" sz="1200" b="1" dirty="0"/>
                <a:t>Ajuntaments</a:t>
              </a:r>
            </a:p>
          </p:txBody>
        </p:sp>
      </p:grpSp>
      <p:sp>
        <p:nvSpPr>
          <p:cNvPr id="22" name="QuadreDeText 110">
            <a:extLst>
              <a:ext uri="{FF2B5EF4-FFF2-40B4-BE49-F238E27FC236}">
                <a16:creationId xmlns:a16="http://schemas.microsoft.com/office/drawing/2014/main" id="{FD044BE3-126C-5BBA-DFAA-B46EA9961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9737" y="2348880"/>
            <a:ext cx="1450975" cy="505483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lr>
                <a:srgbClr val="C00000"/>
              </a:buClr>
              <a:buFont typeface="Wingdings 2" panose="05020102010507070707" pitchFamily="18" charset="2"/>
              <a:buChar char="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</a:rPr>
              <a:t>Ens governamentals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B5AC8E9-A443-AB85-E49E-4168CDAE70E8}"/>
              </a:ext>
            </a:extLst>
          </p:cNvPr>
          <p:cNvGrpSpPr/>
          <p:nvPr/>
        </p:nvGrpSpPr>
        <p:grpSpPr>
          <a:xfrm>
            <a:off x="981519" y="2610451"/>
            <a:ext cx="3170504" cy="3484272"/>
            <a:chOff x="762651" y="2338589"/>
            <a:chExt cx="3170504" cy="3484272"/>
          </a:xfrm>
        </p:grpSpPr>
        <p:sp>
          <p:nvSpPr>
            <p:cNvPr id="24" name="QuadreDeText 110">
              <a:extLst>
                <a:ext uri="{FF2B5EF4-FFF2-40B4-BE49-F238E27FC236}">
                  <a16:creationId xmlns:a16="http://schemas.microsoft.com/office/drawing/2014/main" id="{3FABD825-611A-8DFE-C2E7-95E16E2FB9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es-ES" altLang="ca-ES" dirty="0"/>
                <a:t>D</a:t>
              </a:r>
              <a:r>
                <a:rPr lang="ca-ES" altLang="ca-ES" dirty="0" err="1"/>
                <a:t>ades</a:t>
              </a:r>
              <a:endParaRPr lang="ca-ES" altLang="ca-ES" dirty="0"/>
            </a:p>
          </p:txBody>
        </p:sp>
        <p:sp>
          <p:nvSpPr>
            <p:cNvPr id="25" name="QuadreDeText 110">
              <a:extLst>
                <a:ext uri="{FF2B5EF4-FFF2-40B4-BE49-F238E27FC236}">
                  <a16:creationId xmlns:a16="http://schemas.microsoft.com/office/drawing/2014/main" id="{141757FE-9453-D13C-8102-7F97BA48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27849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Informació</a:t>
              </a:r>
            </a:p>
          </p:txBody>
        </p:sp>
        <p:sp>
          <p:nvSpPr>
            <p:cNvPr id="26" name="QuadreDeText 110">
              <a:extLst>
                <a:ext uri="{FF2B5EF4-FFF2-40B4-BE49-F238E27FC236}">
                  <a16:creationId xmlns:a16="http://schemas.microsoft.com/office/drawing/2014/main" id="{E4AF7EBA-E79A-69BF-195F-D8294A056A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67756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Actualització</a:t>
              </a:r>
            </a:p>
          </p:txBody>
        </p:sp>
        <p:sp>
          <p:nvSpPr>
            <p:cNvPr id="27" name="QuadreDeText 110">
              <a:extLst>
                <a:ext uri="{FF2B5EF4-FFF2-40B4-BE49-F238E27FC236}">
                  <a16:creationId xmlns:a16="http://schemas.microsoft.com/office/drawing/2014/main" id="{1A53FC51-CFBB-0A6C-9BCC-27DF533D9F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0165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Protocols</a:t>
              </a:r>
            </a:p>
          </p:txBody>
        </p:sp>
        <p:sp>
          <p:nvSpPr>
            <p:cNvPr id="28" name="QuadreDeText 110">
              <a:extLst>
                <a:ext uri="{FF2B5EF4-FFF2-40B4-BE49-F238E27FC236}">
                  <a16:creationId xmlns:a16="http://schemas.microsoft.com/office/drawing/2014/main" id="{DC233252-C2FC-FA3C-2309-63013A0BED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546286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Anàlisi</a:t>
              </a:r>
            </a:p>
          </p:txBody>
        </p:sp>
        <p:sp>
          <p:nvSpPr>
            <p:cNvPr id="29" name="QuadreDeText 110">
              <a:extLst>
                <a:ext uri="{FF2B5EF4-FFF2-40B4-BE49-F238E27FC236}">
                  <a16:creationId xmlns:a16="http://schemas.microsoft.com/office/drawing/2014/main" id="{16EE227F-47F9-D927-0DFE-638327BB1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3385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Escolta activa</a:t>
              </a:r>
            </a:p>
          </p:txBody>
        </p:sp>
        <p:sp>
          <p:nvSpPr>
            <p:cNvPr id="30" name="QuadreDeText 110">
              <a:extLst>
                <a:ext uri="{FF2B5EF4-FFF2-40B4-BE49-F238E27FC236}">
                  <a16:creationId xmlns:a16="http://schemas.microsoft.com/office/drawing/2014/main" id="{20DC22F3-130B-960E-B52F-1A67C72A3C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787301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Auditoria interna</a:t>
              </a:r>
            </a:p>
          </p:txBody>
        </p:sp>
        <p:sp>
          <p:nvSpPr>
            <p:cNvPr id="31" name="QuadreDeText 110">
              <a:extLst>
                <a:ext uri="{FF2B5EF4-FFF2-40B4-BE49-F238E27FC236}">
                  <a16:creationId xmlns:a16="http://schemas.microsoft.com/office/drawing/2014/main" id="{23E85466-801C-41AF-FDCA-9812937E93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236013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Retiment de comptes</a:t>
              </a:r>
            </a:p>
          </p:txBody>
        </p:sp>
        <p:sp>
          <p:nvSpPr>
            <p:cNvPr id="32" name="QuadreDeText 110">
              <a:extLst>
                <a:ext uri="{FF2B5EF4-FFF2-40B4-BE49-F238E27FC236}">
                  <a16:creationId xmlns:a16="http://schemas.microsoft.com/office/drawing/2014/main" id="{015AB436-9A65-518B-96D5-6B0B39EF7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828725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Contra-desinformació</a:t>
              </a:r>
            </a:p>
          </p:txBody>
        </p:sp>
        <p:sp>
          <p:nvSpPr>
            <p:cNvPr id="33" name="QuadreDeText 110">
              <a:extLst>
                <a:ext uri="{FF2B5EF4-FFF2-40B4-BE49-F238E27FC236}">
                  <a16:creationId xmlns:a16="http://schemas.microsoft.com/office/drawing/2014/main" id="{C7C23C8B-43CC-B189-9521-4D4827750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87014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Personalització</a:t>
              </a:r>
            </a:p>
          </p:txBody>
        </p:sp>
        <p:sp>
          <p:nvSpPr>
            <p:cNvPr id="34" name="QuadreDeText 110">
              <a:extLst>
                <a:ext uri="{FF2B5EF4-FFF2-40B4-BE49-F238E27FC236}">
                  <a16:creationId xmlns:a16="http://schemas.microsoft.com/office/drawing/2014/main" id="{56F02F25-9A26-B4F2-2FD5-BFD85B081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4421437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Prescripció</a:t>
              </a:r>
            </a:p>
          </p:txBody>
        </p:sp>
        <p:sp>
          <p:nvSpPr>
            <p:cNvPr id="35" name="QuadreDeText 110">
              <a:extLst>
                <a:ext uri="{FF2B5EF4-FFF2-40B4-BE49-F238E27FC236}">
                  <a16:creationId xmlns:a16="http://schemas.microsoft.com/office/drawing/2014/main" id="{119072AB-9137-95F1-4890-07994DFEC1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12388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Contrast</a:t>
              </a:r>
            </a:p>
          </p:txBody>
        </p:sp>
        <p:sp>
          <p:nvSpPr>
            <p:cNvPr id="36" name="QuadreDeText 110">
              <a:extLst>
                <a:ext uri="{FF2B5EF4-FFF2-40B4-BE49-F238E27FC236}">
                  <a16:creationId xmlns:a16="http://schemas.microsoft.com/office/drawing/2014/main" id="{BAE73BAC-2980-6BC3-742B-0B084D881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3231239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Coneixement</a:t>
              </a:r>
            </a:p>
          </p:txBody>
        </p:sp>
        <p:sp>
          <p:nvSpPr>
            <p:cNvPr id="37" name="QuadreDeText 110">
              <a:extLst>
                <a:ext uri="{FF2B5EF4-FFF2-40B4-BE49-F238E27FC236}">
                  <a16:creationId xmlns:a16="http://schemas.microsoft.com/office/drawing/2014/main" id="{CAB262BE-A69A-0C1B-6B5B-7C5511BE7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651" y="4570214"/>
              <a:ext cx="1449387" cy="360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/>
                <a:t>Confiança</a:t>
              </a:r>
            </a:p>
          </p:txBody>
        </p:sp>
        <p:sp>
          <p:nvSpPr>
            <p:cNvPr id="38" name="QuadreDeText 110">
              <a:extLst>
                <a:ext uri="{FF2B5EF4-FFF2-40B4-BE49-F238E27FC236}">
                  <a16:creationId xmlns:a16="http://schemas.microsoft.com/office/drawing/2014/main" id="{4C738099-379F-AE99-77D9-98C050BEA9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7" y="5318861"/>
              <a:ext cx="1449387" cy="504000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miter lim="800000"/>
              <a:headEnd/>
              <a:tailEnd/>
            </a:ln>
          </p:spPr>
          <p:txBody>
            <a:bodyPr anchor="ctr"/>
            <a:lstStyle>
              <a:defPPr>
                <a:defRPr lang="ca-ES"/>
              </a:defPPr>
              <a:lvl1pPr algn="ctr">
                <a:buClrTx/>
                <a:buFontTx/>
                <a:buNone/>
                <a:defRPr sz="1200" b="1">
                  <a:solidFill>
                    <a:srgbClr val="C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Wingdings" panose="05000000000000000000" pitchFamily="2" charset="2"/>
                <a:buChar char="§"/>
                <a:defRPr sz="1600"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600">
                  <a:latin typeface="Arial" panose="020B0604020202020204" pitchFamily="34" charset="0"/>
                </a:defRPr>
              </a:lvl9pPr>
            </a:lstStyle>
            <a:p>
              <a:r>
                <a:rPr lang="ca-ES" altLang="ca-ES" dirty="0" err="1"/>
                <a:t>Desinterme-diació</a:t>
              </a:r>
              <a:endParaRPr lang="ca-ES" altLang="ca-ES" dirty="0"/>
            </a:p>
          </p:txBody>
        </p:sp>
      </p:grpSp>
      <p:sp>
        <p:nvSpPr>
          <p:cNvPr id="39" name="Subtítulo 2">
            <a:extLst>
              <a:ext uri="{FF2B5EF4-FFF2-40B4-BE49-F238E27FC236}">
                <a16:creationId xmlns:a16="http://schemas.microsoft.com/office/drawing/2014/main" id="{1559AD9C-5810-2A5D-5600-8A54347E6812}"/>
              </a:ext>
            </a:extLst>
          </p:cNvPr>
          <p:cNvSpPr txBox="1">
            <a:spLocks/>
          </p:cNvSpPr>
          <p:nvPr/>
        </p:nvSpPr>
        <p:spPr>
          <a:xfrm>
            <a:off x="323528" y="1814241"/>
            <a:ext cx="8464072" cy="6730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altLang="ca-ES" sz="2400" dirty="0">
                <a:solidFill>
                  <a:schemeClr val="tx1"/>
                </a:solidFill>
              </a:rPr>
              <a:t>La </a:t>
            </a:r>
            <a:r>
              <a:rPr lang="ca-ES" altLang="ca-ES" sz="2400" b="1" dirty="0">
                <a:solidFill>
                  <a:srgbClr val="FF0000"/>
                </a:solidFill>
              </a:rPr>
              <a:t>comunicació </a:t>
            </a:r>
            <a:r>
              <a:rPr lang="ca-ES" altLang="ca-ES" sz="2400" b="1" dirty="0" err="1">
                <a:solidFill>
                  <a:srgbClr val="FF0000"/>
                </a:solidFill>
              </a:rPr>
              <a:t>transmèdia</a:t>
            </a:r>
            <a:r>
              <a:rPr lang="ca-ES" altLang="ca-ES" sz="2400" dirty="0"/>
              <a:t>, </a:t>
            </a:r>
            <a:r>
              <a:rPr lang="ca-ES" altLang="ca-ES" sz="2400" dirty="0">
                <a:solidFill>
                  <a:schemeClr val="tx1"/>
                </a:solidFill>
              </a:rPr>
              <a:t>per definició, no es pot planificar… però es pot catalitzar</a:t>
            </a:r>
            <a:endParaRPr lang="ca-ES" altLang="ca-E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758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7" y="1196753"/>
            <a:ext cx="8462961" cy="503460"/>
          </a:xfrm>
        </p:spPr>
        <p:txBody>
          <a:bodyPr>
            <a:noAutofit/>
          </a:bodyPr>
          <a:lstStyle/>
          <a:p>
            <a:pPr algn="l"/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nucli</a:t>
            </a:r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comunicació</a:t>
            </a:r>
            <a:r>
              <a:rPr lang="es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46</a:t>
            </a:fld>
            <a:endParaRPr lang="ca-E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F963642-7F6E-38E3-3B84-4D4691DB4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916" y="1761160"/>
            <a:ext cx="2865532" cy="4701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07921D70-7037-B386-14A0-47151FD64646}"/>
              </a:ext>
            </a:extLst>
          </p:cNvPr>
          <p:cNvSpPr txBox="1"/>
          <p:nvPr/>
        </p:nvSpPr>
        <p:spPr>
          <a:xfrm>
            <a:off x="5063440" y="6514283"/>
            <a:ext cx="4082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700" dirty="0">
                <a:latin typeface="Arial" panose="020B0604020202020204" pitchFamily="34" charset="0"/>
              </a:rPr>
              <a:t>Font: Pere Joan Mitjans</a:t>
            </a:r>
          </a:p>
          <a:p>
            <a:r>
              <a:rPr lang="ca-ES" sz="700" dirty="0">
                <a:latin typeface="Arial" panose="020B0604020202020204" pitchFamily="34" charset="0"/>
              </a:rPr>
              <a:t>https://perejoanmitjans.wordpress.com/2021/04/07/ismael-pena-lopez-exemple-dinteraccio-social/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8EA0D30-820B-B165-31C3-6E71A91AE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788" y="3206762"/>
            <a:ext cx="5337755" cy="1458404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61FC2E07-8615-5A4B-FEC2-36091AAF43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685" y="4633836"/>
            <a:ext cx="5337755" cy="1819500"/>
          </a:xfrm>
          <a:prstGeom prst="rect">
            <a:avLst/>
          </a:prstGeom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7FC31BF7-45AB-1009-90ED-57E21E694FDE}"/>
              </a:ext>
            </a:extLst>
          </p:cNvPr>
          <p:cNvSpPr txBox="1"/>
          <p:nvPr/>
        </p:nvSpPr>
        <p:spPr>
          <a:xfrm>
            <a:off x="295788" y="1798351"/>
            <a:ext cx="42755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000" dirty="0">
                <a:latin typeface="Arial" panose="020B0604020202020204" pitchFamily="34" charset="0"/>
              </a:rPr>
              <a:t>Una única font.</a:t>
            </a:r>
          </a:p>
          <a:p>
            <a:r>
              <a:rPr lang="ca-ES" sz="2000" dirty="0">
                <a:latin typeface="Arial" panose="020B0604020202020204" pitchFamily="34" charset="0"/>
              </a:rPr>
              <a:t>Múltiples mitjans.</a:t>
            </a:r>
          </a:p>
          <a:p>
            <a:r>
              <a:rPr lang="ca-ES" sz="2000" dirty="0">
                <a:latin typeface="Arial" panose="020B0604020202020204" pitchFamily="34" charset="0"/>
              </a:rPr>
              <a:t>Múltiples missatges.</a:t>
            </a:r>
          </a:p>
          <a:p>
            <a:r>
              <a:rPr lang="ca-ES" sz="2000" dirty="0">
                <a:latin typeface="Arial" panose="020B0604020202020204" pitchFamily="34" charset="0"/>
              </a:rPr>
              <a:t>Difusió, prescripció, personalització.</a:t>
            </a:r>
          </a:p>
        </p:txBody>
      </p:sp>
    </p:spTree>
    <p:extLst>
      <p:ext uri="{BB962C8B-B14F-4D97-AF65-F5344CB8AC3E}">
        <p14:creationId xmlns:p14="http://schemas.microsoft.com/office/powerpoint/2010/main" val="3565753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641208" cy="503460"/>
          </a:xfrm>
        </p:spPr>
        <p:txBody>
          <a:bodyPr>
            <a:noAutofit/>
          </a:bodyPr>
          <a:lstStyle/>
          <a:p>
            <a:pPr algn="l"/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L’entorn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pt-BR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enemic</a:t>
            </a:r>
            <a:r>
              <a:rPr lang="pt-BR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BR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a governança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47</a:t>
            </a:fld>
            <a:endParaRPr lang="ca-ES" dirty="0"/>
          </a:p>
        </p:txBody>
      </p:sp>
      <p:sp>
        <p:nvSpPr>
          <p:cNvPr id="4" name="Subtítol 5">
            <a:extLst>
              <a:ext uri="{FF2B5EF4-FFF2-40B4-BE49-F238E27FC236}">
                <a16:creationId xmlns:a16="http://schemas.microsoft.com/office/drawing/2014/main" id="{BFD98729-D8FB-25EB-F1AF-729ACC27809F}"/>
              </a:ext>
            </a:extLst>
          </p:cNvPr>
          <p:cNvSpPr txBox="1">
            <a:spLocks/>
          </p:cNvSpPr>
          <p:nvPr/>
        </p:nvSpPr>
        <p:spPr>
          <a:xfrm>
            <a:off x="395288" y="1774832"/>
            <a:ext cx="8464072" cy="367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 fases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Disseny: ser obert,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col·laboratiu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anomenar i emmarcar bé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Implementar: treballar el consens, </a:t>
            </a:r>
            <a:r>
              <a:rPr 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els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</a:p>
          <a:p>
            <a:pPr algn="l"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Explicar: ser defensiu (protegir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projecte)</a:t>
            </a:r>
          </a:p>
          <a:p>
            <a:pPr algn="l">
              <a:buFont typeface="Wingdings" panose="05000000000000000000" pitchFamily="2" charset="2"/>
              <a:buChar char="§"/>
            </a:pPr>
            <a:endParaRPr 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Claus per la legitimitat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amb (molta) antelació, dominar el tema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Marcar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ritme, el to i el nivell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radical, esdevenir una autoritat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Anticipar-se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als temes i problemes, no deixar espai pels dubtes</a:t>
            </a:r>
          </a:p>
          <a:p>
            <a:pPr algn="l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Aconseguir una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posició privilegiada</a:t>
            </a:r>
            <a:r>
              <a:rPr 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 deixar espai a la desinformació</a:t>
            </a:r>
          </a:p>
        </p:txBody>
      </p:sp>
    </p:spTree>
    <p:extLst>
      <p:ext uri="{BB962C8B-B14F-4D97-AF65-F5344CB8AC3E}">
        <p14:creationId xmlns:p14="http://schemas.microsoft.com/office/powerpoint/2010/main" val="657113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ca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84" y="6356350"/>
            <a:ext cx="658416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48</a:t>
            </a:fld>
            <a:endParaRPr lang="ca-ES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2A2133F-D5D2-4FD7-9552-88886FFA8E1E}"/>
              </a:ext>
            </a:extLst>
          </p:cNvPr>
          <p:cNvSpPr/>
          <p:nvPr/>
        </p:nvSpPr>
        <p:spPr>
          <a:xfrm>
            <a:off x="2267744" y="2685429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Identitat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E10B23-2971-4B93-8B82-D5B906E633C2}"/>
              </a:ext>
            </a:extLst>
          </p:cNvPr>
          <p:cNvSpPr/>
          <p:nvPr/>
        </p:nvSpPr>
        <p:spPr>
          <a:xfrm>
            <a:off x="3881454" y="2685429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Interessos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143F25D-6CC9-4ABD-8BE3-34B376993AA1}"/>
              </a:ext>
            </a:extLst>
          </p:cNvPr>
          <p:cNvSpPr/>
          <p:nvPr/>
        </p:nvSpPr>
        <p:spPr>
          <a:xfrm>
            <a:off x="5495163" y="2685429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Adscripció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32CD8D4-2372-46D5-9053-C56833637C47}"/>
              </a:ext>
            </a:extLst>
          </p:cNvPr>
          <p:cNvSpPr/>
          <p:nvPr/>
        </p:nvSpPr>
        <p:spPr>
          <a:xfrm>
            <a:off x="2267744" y="3198203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utoritat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4F063E1D-0275-4C9B-8F40-F86FAECA43FA}"/>
              </a:ext>
            </a:extLst>
          </p:cNvPr>
          <p:cNvSpPr/>
          <p:nvPr/>
        </p:nvSpPr>
        <p:spPr>
          <a:xfrm>
            <a:off x="3881454" y="3198203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Poder(s)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04E8C199-BA98-4DF6-82FA-44D8F808C649}"/>
              </a:ext>
            </a:extLst>
          </p:cNvPr>
          <p:cNvSpPr/>
          <p:nvPr/>
        </p:nvSpPr>
        <p:spPr>
          <a:xfrm>
            <a:off x="5495163" y="3198203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11B6B93-2D0F-4D48-8C32-5B662907C02A}"/>
              </a:ext>
            </a:extLst>
          </p:cNvPr>
          <p:cNvSpPr/>
          <p:nvPr/>
        </p:nvSpPr>
        <p:spPr>
          <a:xfrm>
            <a:off x="2267744" y="3710977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Transaccions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B42638-3CEC-41DC-81D5-F674E2C8ABA2}"/>
              </a:ext>
            </a:extLst>
          </p:cNvPr>
          <p:cNvSpPr/>
          <p:nvPr/>
        </p:nvSpPr>
        <p:spPr>
          <a:xfrm>
            <a:off x="3881454" y="3710977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Traçabilitat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358AD85-0134-4D43-B47C-E017A8B9EEB5}"/>
              </a:ext>
            </a:extLst>
          </p:cNvPr>
          <p:cNvSpPr/>
          <p:nvPr/>
        </p:nvSpPr>
        <p:spPr>
          <a:xfrm>
            <a:off x="5495163" y="3710977"/>
            <a:ext cx="1434722" cy="32783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</a:p>
        </p:txBody>
      </p: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44844CF-F3FB-4C2C-AFE2-E4BA6E022BB4}"/>
              </a:ext>
            </a:extLst>
          </p:cNvPr>
          <p:cNvCxnSpPr>
            <a:cxnSpLocks/>
            <a:stCxn id="19" idx="0"/>
            <a:endCxn id="13" idx="2"/>
          </p:cNvCxnSpPr>
          <p:nvPr/>
        </p:nvCxnSpPr>
        <p:spPr>
          <a:xfrm flipV="1">
            <a:off x="6212524" y="3013260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B2CA51EF-31AA-46BE-AC45-BCC3FF0567F4}"/>
              </a:ext>
            </a:extLst>
          </p:cNvPr>
          <p:cNvCxnSpPr>
            <a:cxnSpLocks/>
            <a:stCxn id="12" idx="1"/>
            <a:endCxn id="11" idx="3"/>
          </p:cNvCxnSpPr>
          <p:nvPr/>
        </p:nvCxnSpPr>
        <p:spPr>
          <a:xfrm flipH="1">
            <a:off x="3702466" y="2849345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3CFB21C7-CBD6-4B6D-82C5-A333677DD203}"/>
              </a:ext>
            </a:extLst>
          </p:cNvPr>
          <p:cNvCxnSpPr>
            <a:cxnSpLocks/>
            <a:stCxn id="16" idx="1"/>
            <a:endCxn id="15" idx="3"/>
          </p:cNvCxnSpPr>
          <p:nvPr/>
        </p:nvCxnSpPr>
        <p:spPr>
          <a:xfrm flipH="1">
            <a:off x="3702466" y="3362119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D463FEA-7287-4F50-A4C7-7A3DEF93C316}"/>
              </a:ext>
            </a:extLst>
          </p:cNvPr>
          <p:cNvCxnSpPr>
            <a:cxnSpLocks/>
            <a:stCxn id="21" idx="1"/>
            <a:endCxn id="20" idx="3"/>
          </p:cNvCxnSpPr>
          <p:nvPr/>
        </p:nvCxnSpPr>
        <p:spPr>
          <a:xfrm flipH="1">
            <a:off x="3702466" y="3874893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112FF9C-EE56-4E91-B789-36F00AC76231}"/>
              </a:ext>
            </a:extLst>
          </p:cNvPr>
          <p:cNvCxnSpPr>
            <a:cxnSpLocks/>
            <a:stCxn id="13" idx="1"/>
            <a:endCxn id="12" idx="3"/>
          </p:cNvCxnSpPr>
          <p:nvPr/>
        </p:nvCxnSpPr>
        <p:spPr>
          <a:xfrm flipH="1">
            <a:off x="5316176" y="2849345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1F07C0CB-1332-4991-87CD-2F30920E7212}"/>
              </a:ext>
            </a:extLst>
          </p:cNvPr>
          <p:cNvCxnSpPr>
            <a:cxnSpLocks/>
            <a:stCxn id="19" idx="1"/>
            <a:endCxn id="16" idx="3"/>
          </p:cNvCxnSpPr>
          <p:nvPr/>
        </p:nvCxnSpPr>
        <p:spPr>
          <a:xfrm flipH="1">
            <a:off x="5316176" y="3362119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6B7B0E38-1FE7-495A-A182-2B126F7BC38D}"/>
              </a:ext>
            </a:extLst>
          </p:cNvPr>
          <p:cNvCxnSpPr>
            <a:cxnSpLocks/>
            <a:stCxn id="22" idx="1"/>
            <a:endCxn id="21" idx="3"/>
          </p:cNvCxnSpPr>
          <p:nvPr/>
        </p:nvCxnSpPr>
        <p:spPr>
          <a:xfrm flipH="1">
            <a:off x="5316176" y="3874893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74425F9E-9F49-4DEC-B47A-13600D32372D}"/>
              </a:ext>
            </a:extLst>
          </p:cNvPr>
          <p:cNvCxnSpPr>
            <a:cxnSpLocks/>
            <a:stCxn id="22" idx="0"/>
            <a:endCxn id="19" idx="2"/>
          </p:cNvCxnSpPr>
          <p:nvPr/>
        </p:nvCxnSpPr>
        <p:spPr>
          <a:xfrm flipV="1">
            <a:off x="6212524" y="3526034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0725862-66DB-404C-956E-841FEECCC809}"/>
              </a:ext>
            </a:extLst>
          </p:cNvPr>
          <p:cNvCxnSpPr>
            <a:cxnSpLocks/>
            <a:stCxn id="16" idx="0"/>
            <a:endCxn id="12" idx="2"/>
          </p:cNvCxnSpPr>
          <p:nvPr/>
        </p:nvCxnSpPr>
        <p:spPr>
          <a:xfrm flipV="1">
            <a:off x="4598815" y="3013260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de flecha 31">
            <a:extLst>
              <a:ext uri="{FF2B5EF4-FFF2-40B4-BE49-F238E27FC236}">
                <a16:creationId xmlns:a16="http://schemas.microsoft.com/office/drawing/2014/main" id="{8B3FF2E2-1A39-4624-A9C1-04B5B53D31A4}"/>
              </a:ext>
            </a:extLst>
          </p:cNvPr>
          <p:cNvCxnSpPr>
            <a:cxnSpLocks/>
            <a:stCxn id="21" idx="0"/>
            <a:endCxn id="16" idx="2"/>
          </p:cNvCxnSpPr>
          <p:nvPr/>
        </p:nvCxnSpPr>
        <p:spPr>
          <a:xfrm flipV="1">
            <a:off x="4598815" y="3526034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CD54C465-DE6F-419E-861E-AE589ECE4CF4}"/>
              </a:ext>
            </a:extLst>
          </p:cNvPr>
          <p:cNvCxnSpPr>
            <a:cxnSpLocks/>
            <a:stCxn id="15" idx="0"/>
            <a:endCxn id="11" idx="2"/>
          </p:cNvCxnSpPr>
          <p:nvPr/>
        </p:nvCxnSpPr>
        <p:spPr>
          <a:xfrm flipV="1">
            <a:off x="2985105" y="3013260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AE2D8992-7097-407C-B086-B0CE9704D3D3}"/>
              </a:ext>
            </a:extLst>
          </p:cNvPr>
          <p:cNvCxnSpPr>
            <a:cxnSpLocks/>
            <a:stCxn id="20" idx="0"/>
            <a:endCxn id="15" idx="2"/>
          </p:cNvCxnSpPr>
          <p:nvPr/>
        </p:nvCxnSpPr>
        <p:spPr>
          <a:xfrm flipV="1">
            <a:off x="2985105" y="3526034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8A929464-4A74-4D3C-A597-23E7ED5C3DAE}"/>
              </a:ext>
            </a:extLst>
          </p:cNvPr>
          <p:cNvSpPr/>
          <p:nvPr/>
        </p:nvSpPr>
        <p:spPr>
          <a:xfrm>
            <a:off x="2267744" y="4223751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pública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86F4890-4595-4CD8-9B1E-C9D0E9DB16D5}"/>
              </a:ext>
            </a:extLst>
          </p:cNvPr>
          <p:cNvSpPr/>
          <p:nvPr/>
        </p:nvSpPr>
        <p:spPr>
          <a:xfrm>
            <a:off x="3881454" y="4223751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latent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C0186BDC-8E96-4A78-AE3E-C602C4CA025C}"/>
              </a:ext>
            </a:extLst>
          </p:cNvPr>
          <p:cNvSpPr/>
          <p:nvPr/>
        </p:nvSpPr>
        <p:spPr>
          <a:xfrm>
            <a:off x="5495163" y="4223751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informal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E2212DBB-AECB-4DDB-B6C1-A4ACC478F8C6}"/>
              </a:ext>
            </a:extLst>
          </p:cNvPr>
          <p:cNvSpPr/>
          <p:nvPr/>
        </p:nvSpPr>
        <p:spPr>
          <a:xfrm>
            <a:off x="2267744" y="4860574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Poder de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prescripció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C59F7781-20DA-4B9F-9150-FE1A5B74606A}"/>
              </a:ext>
            </a:extLst>
          </p:cNvPr>
          <p:cNvSpPr/>
          <p:nvPr/>
        </p:nvSpPr>
        <p:spPr>
          <a:xfrm>
            <a:off x="3881454" y="4860574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Tendències</a:t>
            </a:r>
            <a:b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 crítica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BCE6C606-487B-4EFC-8205-DAD511647094}"/>
              </a:ext>
            </a:extLst>
          </p:cNvPr>
          <p:cNvSpPr/>
          <p:nvPr/>
        </p:nvSpPr>
        <p:spPr>
          <a:xfrm>
            <a:off x="5495163" y="4860574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d’actors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5E01B6B-1EE1-4CFA-B265-533CD4DDED5E}"/>
              </a:ext>
            </a:extLst>
          </p:cNvPr>
          <p:cNvSpPr/>
          <p:nvPr/>
        </p:nvSpPr>
        <p:spPr>
          <a:xfrm>
            <a:off x="2267744" y="5497400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de la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percepció 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E125F0FF-B1E5-4067-BB13-1072F0E89FA9}"/>
              </a:ext>
            </a:extLst>
          </p:cNvPr>
          <p:cNvSpPr/>
          <p:nvPr/>
        </p:nvSpPr>
        <p:spPr>
          <a:xfrm>
            <a:off x="3881454" y="5497400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 en 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temps real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BF1E82AE-AFC9-4109-97B7-C66925A5DB43}"/>
              </a:ext>
            </a:extLst>
          </p:cNvPr>
          <p:cNvSpPr/>
          <p:nvPr/>
        </p:nvSpPr>
        <p:spPr>
          <a:xfrm>
            <a:off x="5495163" y="5497400"/>
            <a:ext cx="1434722" cy="45188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Anàlisi</a:t>
            </a:r>
          </a:p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ubiqua</a:t>
            </a:r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ACB78734-ECE1-49E8-9860-3834290F9CB2}"/>
              </a:ext>
            </a:extLst>
          </p:cNvPr>
          <p:cNvCxnSpPr>
            <a:cxnSpLocks/>
            <a:stCxn id="40" idx="0"/>
            <a:endCxn id="37" idx="2"/>
          </p:cNvCxnSpPr>
          <p:nvPr/>
        </p:nvCxnSpPr>
        <p:spPr>
          <a:xfrm flipV="1">
            <a:off x="6212524" y="4675631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16B3D978-E113-493E-A60B-0A63D39629E9}"/>
              </a:ext>
            </a:extLst>
          </p:cNvPr>
          <p:cNvCxnSpPr>
            <a:cxnSpLocks/>
            <a:stCxn id="36" idx="1"/>
            <a:endCxn id="35" idx="3"/>
          </p:cNvCxnSpPr>
          <p:nvPr/>
        </p:nvCxnSpPr>
        <p:spPr>
          <a:xfrm flipH="1">
            <a:off x="3702466" y="4449691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de flecha 45">
            <a:extLst>
              <a:ext uri="{FF2B5EF4-FFF2-40B4-BE49-F238E27FC236}">
                <a16:creationId xmlns:a16="http://schemas.microsoft.com/office/drawing/2014/main" id="{8663C991-131A-4BD5-B261-52662BA739F9}"/>
              </a:ext>
            </a:extLst>
          </p:cNvPr>
          <p:cNvCxnSpPr>
            <a:cxnSpLocks/>
            <a:stCxn id="39" idx="1"/>
            <a:endCxn id="38" idx="3"/>
          </p:cNvCxnSpPr>
          <p:nvPr/>
        </p:nvCxnSpPr>
        <p:spPr>
          <a:xfrm flipH="1">
            <a:off x="3702466" y="5086514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25EAA851-90EC-407E-B329-15376D08528C}"/>
              </a:ext>
            </a:extLst>
          </p:cNvPr>
          <p:cNvCxnSpPr>
            <a:cxnSpLocks/>
            <a:stCxn id="42" idx="1"/>
            <a:endCxn id="41" idx="3"/>
          </p:cNvCxnSpPr>
          <p:nvPr/>
        </p:nvCxnSpPr>
        <p:spPr>
          <a:xfrm flipH="1">
            <a:off x="3702466" y="5723340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de flecha 47">
            <a:extLst>
              <a:ext uri="{FF2B5EF4-FFF2-40B4-BE49-F238E27FC236}">
                <a16:creationId xmlns:a16="http://schemas.microsoft.com/office/drawing/2014/main" id="{EF1497E0-278A-4D6A-8A9F-1A9287A6D5B6}"/>
              </a:ext>
            </a:extLst>
          </p:cNvPr>
          <p:cNvCxnSpPr>
            <a:cxnSpLocks/>
            <a:stCxn id="37" idx="1"/>
            <a:endCxn id="36" idx="3"/>
          </p:cNvCxnSpPr>
          <p:nvPr/>
        </p:nvCxnSpPr>
        <p:spPr>
          <a:xfrm flipH="1">
            <a:off x="5316176" y="4449691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BE5C2072-ED8C-41FD-88AD-A7C7C3B03A0D}"/>
              </a:ext>
            </a:extLst>
          </p:cNvPr>
          <p:cNvCxnSpPr>
            <a:cxnSpLocks/>
            <a:stCxn id="40" idx="1"/>
            <a:endCxn id="39" idx="3"/>
          </p:cNvCxnSpPr>
          <p:nvPr/>
        </p:nvCxnSpPr>
        <p:spPr>
          <a:xfrm flipH="1">
            <a:off x="5316176" y="5086514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de flecha 49">
            <a:extLst>
              <a:ext uri="{FF2B5EF4-FFF2-40B4-BE49-F238E27FC236}">
                <a16:creationId xmlns:a16="http://schemas.microsoft.com/office/drawing/2014/main" id="{0506BDE7-216C-43A0-934D-AC4B87F7EE73}"/>
              </a:ext>
            </a:extLst>
          </p:cNvPr>
          <p:cNvCxnSpPr>
            <a:cxnSpLocks/>
            <a:stCxn id="43" idx="1"/>
            <a:endCxn id="42" idx="3"/>
          </p:cNvCxnSpPr>
          <p:nvPr/>
        </p:nvCxnSpPr>
        <p:spPr>
          <a:xfrm flipH="1">
            <a:off x="5316176" y="5723340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>
            <a:extLst>
              <a:ext uri="{FF2B5EF4-FFF2-40B4-BE49-F238E27FC236}">
                <a16:creationId xmlns:a16="http://schemas.microsoft.com/office/drawing/2014/main" id="{5C3023AF-E30B-4FC7-AA5A-DA32ABAA5B45}"/>
              </a:ext>
            </a:extLst>
          </p:cNvPr>
          <p:cNvCxnSpPr>
            <a:cxnSpLocks/>
            <a:stCxn id="43" idx="0"/>
            <a:endCxn id="40" idx="2"/>
          </p:cNvCxnSpPr>
          <p:nvPr/>
        </p:nvCxnSpPr>
        <p:spPr>
          <a:xfrm flipV="1">
            <a:off x="6212524" y="5312454"/>
            <a:ext cx="0" cy="18494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A000F219-80D0-487B-8340-97D07DAE3269}"/>
              </a:ext>
            </a:extLst>
          </p:cNvPr>
          <p:cNvCxnSpPr>
            <a:cxnSpLocks/>
            <a:stCxn id="39" idx="0"/>
            <a:endCxn id="36" idx="2"/>
          </p:cNvCxnSpPr>
          <p:nvPr/>
        </p:nvCxnSpPr>
        <p:spPr>
          <a:xfrm flipV="1">
            <a:off x="4598815" y="4675631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A2885ED8-5771-4FAC-B9A4-F88F2BA4A02A}"/>
              </a:ext>
            </a:extLst>
          </p:cNvPr>
          <p:cNvCxnSpPr>
            <a:cxnSpLocks/>
            <a:stCxn id="42" idx="0"/>
            <a:endCxn id="39" idx="2"/>
          </p:cNvCxnSpPr>
          <p:nvPr/>
        </p:nvCxnSpPr>
        <p:spPr>
          <a:xfrm flipV="1">
            <a:off x="4598815" y="5312454"/>
            <a:ext cx="0" cy="18494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9A49F6CB-2BD4-4DE5-BB46-847CAD025BF5}"/>
              </a:ext>
            </a:extLst>
          </p:cNvPr>
          <p:cNvCxnSpPr>
            <a:cxnSpLocks/>
            <a:stCxn id="38" idx="0"/>
            <a:endCxn id="35" idx="2"/>
          </p:cNvCxnSpPr>
          <p:nvPr/>
        </p:nvCxnSpPr>
        <p:spPr>
          <a:xfrm flipV="1">
            <a:off x="2985105" y="4675631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8DB3933F-66E9-4E0F-BC1B-AD1EF3018568}"/>
              </a:ext>
            </a:extLst>
          </p:cNvPr>
          <p:cNvCxnSpPr>
            <a:cxnSpLocks/>
            <a:stCxn id="41" idx="0"/>
            <a:endCxn id="38" idx="2"/>
          </p:cNvCxnSpPr>
          <p:nvPr/>
        </p:nvCxnSpPr>
        <p:spPr>
          <a:xfrm flipV="1">
            <a:off x="2985105" y="5312454"/>
            <a:ext cx="0" cy="184946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ángulo 55">
            <a:extLst>
              <a:ext uri="{FF2B5EF4-FFF2-40B4-BE49-F238E27FC236}">
                <a16:creationId xmlns:a16="http://schemas.microsoft.com/office/drawing/2014/main" id="{CC4C785E-67ED-49C2-8704-39791F3375E3}"/>
              </a:ext>
            </a:extLst>
          </p:cNvPr>
          <p:cNvSpPr/>
          <p:nvPr/>
        </p:nvSpPr>
        <p:spPr>
          <a:xfrm>
            <a:off x="2267744" y="184482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Llibertat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 de limitacions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pensar o fer 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que hom vol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D669DD39-1958-4AB8-8BD1-1B7385DEEEEF}"/>
              </a:ext>
            </a:extLst>
          </p:cNvPr>
          <p:cNvSpPr/>
          <p:nvPr/>
        </p:nvSpPr>
        <p:spPr>
          <a:xfrm>
            <a:off x="3881454" y="184482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Empoderament</a:t>
            </a:r>
            <a:endParaRPr lang="ca-E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capacitat per fer-ho</a:t>
            </a: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913DBB6D-1412-415B-BD32-CF945B74FC7B}"/>
              </a:ext>
            </a:extLst>
          </p:cNvPr>
          <p:cNvSpPr/>
          <p:nvPr/>
        </p:nvSpPr>
        <p:spPr>
          <a:xfrm>
            <a:off x="5495163" y="1844824"/>
            <a:ext cx="1434722" cy="655662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canviar el sistema</a:t>
            </a:r>
          </a:p>
          <a:p>
            <a:pPr algn="ctr"/>
            <a:r>
              <a:rPr lang="ca-ES" sz="82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 només actuar-hi)</a:t>
            </a:r>
          </a:p>
        </p:txBody>
      </p:sp>
      <p:cxnSp>
        <p:nvCxnSpPr>
          <p:cNvPr id="59" name="Conector recto de flecha 58">
            <a:extLst>
              <a:ext uri="{FF2B5EF4-FFF2-40B4-BE49-F238E27FC236}">
                <a16:creationId xmlns:a16="http://schemas.microsoft.com/office/drawing/2014/main" id="{3A303FD8-C6CB-4A42-B67A-1F10A6EC0B2B}"/>
              </a:ext>
            </a:extLst>
          </p:cNvPr>
          <p:cNvCxnSpPr>
            <a:cxnSpLocks/>
            <a:stCxn id="13" idx="0"/>
            <a:endCxn id="58" idx="2"/>
          </p:cNvCxnSpPr>
          <p:nvPr/>
        </p:nvCxnSpPr>
        <p:spPr>
          <a:xfrm flipV="1">
            <a:off x="6212524" y="2500486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ctor recto de flecha 59">
            <a:extLst>
              <a:ext uri="{FF2B5EF4-FFF2-40B4-BE49-F238E27FC236}">
                <a16:creationId xmlns:a16="http://schemas.microsoft.com/office/drawing/2014/main" id="{C9A61904-8E60-4A69-97CF-B19114AC37C3}"/>
              </a:ext>
            </a:extLst>
          </p:cNvPr>
          <p:cNvCxnSpPr>
            <a:cxnSpLocks/>
            <a:stCxn id="57" idx="1"/>
          </p:cNvCxnSpPr>
          <p:nvPr/>
        </p:nvCxnSpPr>
        <p:spPr>
          <a:xfrm flipH="1">
            <a:off x="3702466" y="2172655"/>
            <a:ext cx="178988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recto de flecha 60">
            <a:extLst>
              <a:ext uri="{FF2B5EF4-FFF2-40B4-BE49-F238E27FC236}">
                <a16:creationId xmlns:a16="http://schemas.microsoft.com/office/drawing/2014/main" id="{30E848A0-C41B-4507-9E5B-7F4E4AA475ED}"/>
              </a:ext>
            </a:extLst>
          </p:cNvPr>
          <p:cNvCxnSpPr>
            <a:cxnSpLocks/>
            <a:stCxn id="58" idx="1"/>
            <a:endCxn id="57" idx="3"/>
          </p:cNvCxnSpPr>
          <p:nvPr/>
        </p:nvCxnSpPr>
        <p:spPr>
          <a:xfrm flipH="1">
            <a:off x="5316176" y="2172655"/>
            <a:ext cx="178987" cy="0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ctor recto de flecha 61">
            <a:extLst>
              <a:ext uri="{FF2B5EF4-FFF2-40B4-BE49-F238E27FC236}">
                <a16:creationId xmlns:a16="http://schemas.microsoft.com/office/drawing/2014/main" id="{ECF7BA66-FFF0-42BB-BBAB-A260EBA098B7}"/>
              </a:ext>
            </a:extLst>
          </p:cNvPr>
          <p:cNvCxnSpPr>
            <a:cxnSpLocks/>
            <a:stCxn id="11" idx="0"/>
            <a:endCxn id="56" idx="2"/>
          </p:cNvCxnSpPr>
          <p:nvPr/>
        </p:nvCxnSpPr>
        <p:spPr>
          <a:xfrm flipV="1">
            <a:off x="2985105" y="2500486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ctor recto de flecha 62">
            <a:extLst>
              <a:ext uri="{FF2B5EF4-FFF2-40B4-BE49-F238E27FC236}">
                <a16:creationId xmlns:a16="http://schemas.microsoft.com/office/drawing/2014/main" id="{750A467E-DBB5-4075-8A4C-5BF4526A5949}"/>
              </a:ext>
            </a:extLst>
          </p:cNvPr>
          <p:cNvCxnSpPr>
            <a:cxnSpLocks/>
            <a:stCxn id="12" idx="0"/>
            <a:endCxn id="57" idx="2"/>
          </p:cNvCxnSpPr>
          <p:nvPr/>
        </p:nvCxnSpPr>
        <p:spPr>
          <a:xfrm flipV="1">
            <a:off x="4598815" y="2500486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cto de flecha 63">
            <a:extLst>
              <a:ext uri="{FF2B5EF4-FFF2-40B4-BE49-F238E27FC236}">
                <a16:creationId xmlns:a16="http://schemas.microsoft.com/office/drawing/2014/main" id="{19FC5589-7E75-40B3-84ED-E689BB28CBE5}"/>
              </a:ext>
            </a:extLst>
          </p:cNvPr>
          <p:cNvCxnSpPr>
            <a:cxnSpLocks/>
            <a:stCxn id="37" idx="0"/>
            <a:endCxn id="22" idx="2"/>
          </p:cNvCxnSpPr>
          <p:nvPr/>
        </p:nvCxnSpPr>
        <p:spPr>
          <a:xfrm flipV="1">
            <a:off x="6212524" y="4038808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337B1897-DEE0-4BCD-8BDD-2392083DA0B4}"/>
              </a:ext>
            </a:extLst>
          </p:cNvPr>
          <p:cNvCxnSpPr>
            <a:cxnSpLocks/>
            <a:stCxn id="36" idx="0"/>
            <a:endCxn id="21" idx="2"/>
          </p:cNvCxnSpPr>
          <p:nvPr/>
        </p:nvCxnSpPr>
        <p:spPr>
          <a:xfrm flipV="1">
            <a:off x="4598815" y="4038808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0A305B22-FDE0-4A42-A338-44C24BEE1BCC}"/>
              </a:ext>
            </a:extLst>
          </p:cNvPr>
          <p:cNvCxnSpPr>
            <a:cxnSpLocks/>
            <a:stCxn id="35" idx="0"/>
            <a:endCxn id="20" idx="2"/>
          </p:cNvCxnSpPr>
          <p:nvPr/>
        </p:nvCxnSpPr>
        <p:spPr>
          <a:xfrm flipV="1">
            <a:off x="2985105" y="4038808"/>
            <a:ext cx="0" cy="184943"/>
          </a:xfrm>
          <a:prstGeom prst="straightConnector1">
            <a:avLst/>
          </a:prstGeom>
          <a:ln w="50800">
            <a:solidFill>
              <a:srgbClr val="F9423A"/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7516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49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90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213"/>
            <a:ext cx="8229600" cy="504000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Problemes retorçats (</a:t>
            </a:r>
            <a:r>
              <a:rPr lang="ca-ES" altLang="ca-ES" sz="3200" b="1" i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wicked</a:t>
            </a:r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ca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problems</a:t>
            </a:r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 fontScale="92500" lnSpcReduction="20000"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No hi ha una formulació definitiva d'un problema retorçat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Els problemes retorçats no tenen temps d'espera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Les solucions a un problema retorçat no són del tipus vertader o fals, sinó millor o pitjor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No hi ha cap prova immediata i definitiva d'una solució a un problema retorçat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Cada solució a un problema retorçat és una "operació única"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Els problemes retorçats no tenen un conjunt de solucions potencials enumerables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Cada problema retorçat és essencialment únic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Cada problema retorçat pot considerar-se com un símptoma d'un altre problema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L'existència d'una discrepància representant a un problema retorçat pot explicar-se en diverses formes</a:t>
            </a:r>
          </a:p>
          <a:p>
            <a:pPr marL="457200" indent="-457200" algn="l">
              <a:buFont typeface="+mj-lt"/>
              <a:buAutoNum type="arabicPeriod"/>
            </a:pPr>
            <a:r>
              <a:rPr lang="ca-ES" altLang="ca-ES" sz="2000" dirty="0">
                <a:solidFill>
                  <a:schemeClr val="tx1"/>
                </a:solidFill>
              </a:rPr>
              <a:t>El polític no té dret a equivocar-se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827713" y="6456363"/>
            <a:ext cx="32083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s-ES" altLang="ca-ES" sz="1200" dirty="0" err="1"/>
              <a:t>Rittel</a:t>
            </a:r>
            <a:r>
              <a:rPr lang="es-ES" altLang="ca-ES" sz="1200" dirty="0"/>
              <a:t>, H.W.J. &amp; Webber, M.M. (1973)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D709AF6-86C0-4101-BEA6-B220A7623686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FE2DE152-60B8-4FB0-82DB-8028E1E4D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16562B14-D93E-499D-9535-1AC8A81A5612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608E4127-131C-41D4-8C84-6233E146B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19498" y="5747267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</a:t>
            </a:fld>
            <a:endParaRPr lang="ca-ES" dirty="0"/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6B7260F4-22CC-48BC-87CA-BD9DF9F297E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97780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702591959"/>
              </p:ext>
            </p:extLst>
          </p:nvPr>
        </p:nvGraphicFramePr>
        <p:xfrm>
          <a:off x="1657165" y="19503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lecha doblada 8"/>
          <p:cNvSpPr/>
          <p:nvPr/>
        </p:nvSpPr>
        <p:spPr>
          <a:xfrm>
            <a:off x="2684035" y="1772816"/>
            <a:ext cx="4526853" cy="4104000"/>
          </a:xfrm>
          <a:prstGeom prst="bentArrow">
            <a:avLst>
              <a:gd name="adj1" fmla="val 5901"/>
              <a:gd name="adj2" fmla="val 4936"/>
              <a:gd name="adj3" fmla="val 10131"/>
              <a:gd name="adj4" fmla="val 3113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48975" y="5293446"/>
            <a:ext cx="2277122" cy="26545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125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elecció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3502B96-3D3B-4A7D-A9C3-6D21CD0C049C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50576C4E-968A-4EA7-88C4-64AD62172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3">
            <a:extLst>
              <a:ext uri="{FF2B5EF4-FFF2-40B4-BE49-F238E27FC236}">
                <a16:creationId xmlns:a16="http://schemas.microsoft.com/office/drawing/2014/main" id="{1C98C661-657C-4298-BCD8-4EDAB2FB70E8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Marcador de número de diapositiva 2">
            <a:extLst>
              <a:ext uri="{FF2B5EF4-FFF2-40B4-BE49-F238E27FC236}">
                <a16:creationId xmlns:a16="http://schemas.microsoft.com/office/drawing/2014/main" id="{864E40DF-E58A-4495-8CF0-D26203587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50</a:t>
            </a:fld>
            <a:endParaRPr lang="ca-ES" dirty="0"/>
          </a:p>
        </p:txBody>
      </p:sp>
      <p:cxnSp>
        <p:nvCxnSpPr>
          <p:cNvPr id="14" name="Connector recte 11">
            <a:extLst>
              <a:ext uri="{FF2B5EF4-FFF2-40B4-BE49-F238E27FC236}">
                <a16:creationId xmlns:a16="http://schemas.microsoft.com/office/drawing/2014/main" id="{4D7869A7-D374-4F4A-8CFE-FB3BE94439DF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A730A972-67CF-4F2B-8CFD-CF1A8906F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03911"/>
            <a:ext cx="7772400" cy="49630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tradicional jeràrquica</a:t>
            </a:r>
          </a:p>
        </p:txBody>
      </p:sp>
    </p:spTree>
    <p:extLst>
      <p:ext uri="{BB962C8B-B14F-4D97-AF65-F5344CB8AC3E}">
        <p14:creationId xmlns:p14="http://schemas.microsoft.com/office/powerpoint/2010/main" val="17106911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echa doblada 8"/>
          <p:cNvSpPr/>
          <p:nvPr/>
        </p:nvSpPr>
        <p:spPr>
          <a:xfrm rot="5400000" flipH="1">
            <a:off x="2338006" y="1705000"/>
            <a:ext cx="4339652" cy="4292924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70849495"/>
              </p:ext>
            </p:extLst>
          </p:nvPr>
        </p:nvGraphicFramePr>
        <p:xfrm>
          <a:off x="827584" y="144237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759216" y="4786371"/>
            <a:ext cx="2295000" cy="26545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	 elecció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600523" y="5086223"/>
            <a:ext cx="2295000" cy="26545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presa de decisions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5754D0E-D0AD-426F-B0F0-22614C296CB2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06ED4D81-2A17-4F49-A122-3FA2DD35E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3">
            <a:extLst>
              <a:ext uri="{FF2B5EF4-FFF2-40B4-BE49-F238E27FC236}">
                <a16:creationId xmlns:a16="http://schemas.microsoft.com/office/drawing/2014/main" id="{08C34ED8-ED77-499B-B973-8BFF97626DC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Marcador de número de diapositiva 2">
            <a:extLst>
              <a:ext uri="{FF2B5EF4-FFF2-40B4-BE49-F238E27FC236}">
                <a16:creationId xmlns:a16="http://schemas.microsoft.com/office/drawing/2014/main" id="{B5567FA5-2596-4844-BF2E-DC71A955E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51</a:t>
            </a:fld>
            <a:endParaRPr lang="ca-ES" dirty="0"/>
          </a:p>
        </p:txBody>
      </p:sp>
      <p:cxnSp>
        <p:nvCxnSpPr>
          <p:cNvPr id="15" name="Connector recte 11">
            <a:extLst>
              <a:ext uri="{FF2B5EF4-FFF2-40B4-BE49-F238E27FC236}">
                <a16:creationId xmlns:a16="http://schemas.microsoft.com/office/drawing/2014/main" id="{3129DA36-7FA1-4871-AB24-61569C3B0965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40C1CEEE-2363-44F8-858B-388B80BDE8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896" y="1196752"/>
            <a:ext cx="7772400" cy="50346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tradicional assembleària</a:t>
            </a:r>
          </a:p>
        </p:txBody>
      </p:sp>
    </p:spTree>
    <p:extLst>
      <p:ext uri="{BB962C8B-B14F-4D97-AF65-F5344CB8AC3E}">
        <p14:creationId xmlns:p14="http://schemas.microsoft.com/office/powerpoint/2010/main" val="39402223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573445907"/>
              </p:ext>
            </p:extLst>
          </p:nvPr>
        </p:nvGraphicFramePr>
        <p:xfrm>
          <a:off x="111561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19606" y="4807577"/>
            <a:ext cx="1522642" cy="26545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 execució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794236" y="5107429"/>
            <a:ext cx="1522642" cy="26545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ca-ES"/>
            </a:defPPr>
            <a:lvl1pPr algn="ctr">
              <a:defRPr sz="1125" b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a-ES" dirty="0"/>
              <a:t>presa de decisions</a:t>
            </a:r>
          </a:p>
        </p:txBody>
      </p:sp>
      <p:sp>
        <p:nvSpPr>
          <p:cNvPr id="17" name="Flecha doblada 16"/>
          <p:cNvSpPr/>
          <p:nvPr/>
        </p:nvSpPr>
        <p:spPr>
          <a:xfrm rot="5400000" flipH="1">
            <a:off x="2626038" y="1726206"/>
            <a:ext cx="4339652" cy="4292924"/>
          </a:xfrm>
          <a:prstGeom prst="bentArrow">
            <a:avLst>
              <a:gd name="adj1" fmla="val 6149"/>
              <a:gd name="adj2" fmla="val 4936"/>
              <a:gd name="adj3" fmla="val 10131"/>
              <a:gd name="adj4" fmla="val 47928"/>
            </a:avLst>
          </a:prstGeom>
          <a:solidFill>
            <a:srgbClr val="FFC5C5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sz="1350">
              <a:solidFill>
                <a:schemeClr val="tx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7FC210DF-97FB-476F-B0BF-180C5120F07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3FDF9934-A630-4A24-BD8B-2379D240F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A8E5D807-E189-40E9-9A07-49405949BD7F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3E81189A-71D4-4EFD-B2BD-12041116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52</a:t>
            </a:fld>
            <a:endParaRPr lang="ca-ES" dirty="0"/>
          </a:p>
        </p:txBody>
      </p:sp>
      <p:cxnSp>
        <p:nvCxnSpPr>
          <p:cNvPr id="13" name="Connector recte 11">
            <a:extLst>
              <a:ext uri="{FF2B5EF4-FFF2-40B4-BE49-F238E27FC236}">
                <a16:creationId xmlns:a16="http://schemas.microsoft.com/office/drawing/2014/main" id="{402198CA-90DD-434B-A7E5-8AA9476964DD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2F0DAF-2681-4F9F-BE95-907168D3D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283" y="1207507"/>
            <a:ext cx="7772400" cy="49270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L’organització xarxa</a:t>
            </a:r>
          </a:p>
        </p:txBody>
      </p:sp>
    </p:spTree>
    <p:extLst>
      <p:ext uri="{BB962C8B-B14F-4D97-AF65-F5344CB8AC3E}">
        <p14:creationId xmlns:p14="http://schemas.microsoft.com/office/powerpoint/2010/main" val="37924011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3 CuadroTexto"/>
          <p:cNvSpPr txBox="1">
            <a:spLocks noChangeArrowheads="1"/>
          </p:cNvSpPr>
          <p:nvPr/>
        </p:nvSpPr>
        <p:spPr bwMode="auto">
          <a:xfrm>
            <a:off x="39588" y="5445224"/>
            <a:ext cx="88654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tabLst>
                <a:tab pos="1477566" algn="ctr"/>
                <a:tab pos="4441031" algn="ctr"/>
                <a:tab pos="7197329" algn="ctr"/>
              </a:tabLst>
            </a:pPr>
            <a:r>
              <a:rPr lang="ca-ES" altLang="es-ES" sz="1350" b="1" dirty="0">
                <a:latin typeface="Arial" panose="020B0604020202020204" pitchFamily="34" charset="0"/>
                <a:cs typeface="Arial" panose="020B0604020202020204" pitchFamily="34" charset="0"/>
              </a:rPr>
              <a:t>              tradicional jeràrquica	de base assembleària	organització xarxa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806861D-48F8-43C2-8869-8817DFB442C6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441843A0-DDD5-4DA5-B299-088DDC270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3">
            <a:extLst>
              <a:ext uri="{FF2B5EF4-FFF2-40B4-BE49-F238E27FC236}">
                <a16:creationId xmlns:a16="http://schemas.microsoft.com/office/drawing/2014/main" id="{945DDC54-4858-4EC8-A50D-C131F03DD68C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Marcador de número de diapositiva 2">
            <a:extLst>
              <a:ext uri="{FF2B5EF4-FFF2-40B4-BE49-F238E27FC236}">
                <a16:creationId xmlns:a16="http://schemas.microsoft.com/office/drawing/2014/main" id="{6597547C-9468-4EF8-925E-D9EB1E640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53</a:t>
            </a:fld>
            <a:endParaRPr lang="ca-ES" dirty="0"/>
          </a:p>
        </p:txBody>
      </p:sp>
      <p:cxnSp>
        <p:nvCxnSpPr>
          <p:cNvPr id="13" name="Connector recte 11">
            <a:extLst>
              <a:ext uri="{FF2B5EF4-FFF2-40B4-BE49-F238E27FC236}">
                <a16:creationId xmlns:a16="http://schemas.microsoft.com/office/drawing/2014/main" id="{F4E518DF-09B0-47B1-BF41-123905679E6C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DD77B8F0-2CAF-4A21-A3A2-A52CCEF72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2990"/>
            <a:ext cx="7772400" cy="50722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de participació col·lectiva</a:t>
            </a:r>
          </a:p>
        </p:txBody>
      </p:sp>
      <p:pic>
        <p:nvPicPr>
          <p:cNvPr id="7" name="Imagen 6" descr="Diagrama, Esquemático&#10;&#10;Descripción generada automáticamente">
            <a:extLst>
              <a:ext uri="{FF2B5EF4-FFF2-40B4-BE49-F238E27FC236}">
                <a16:creationId xmlns:a16="http://schemas.microsoft.com/office/drawing/2014/main" id="{C8988819-A774-48F6-A9F4-9D473EC50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82" y="2493140"/>
            <a:ext cx="3055326" cy="2767623"/>
          </a:xfrm>
          <a:prstGeom prst="rect">
            <a:avLst/>
          </a:prstGeom>
        </p:spPr>
      </p:pic>
      <p:pic>
        <p:nvPicPr>
          <p:cNvPr id="15" name="Imagen 14" descr="Diagrama, Esquemático&#10;&#10;Descripción generada automáticamente">
            <a:extLst>
              <a:ext uri="{FF2B5EF4-FFF2-40B4-BE49-F238E27FC236}">
                <a16:creationId xmlns:a16="http://schemas.microsoft.com/office/drawing/2014/main" id="{3C02FC54-6EB7-4127-B76D-A25BED142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827" y="2428229"/>
            <a:ext cx="2949971" cy="2872980"/>
          </a:xfrm>
          <a:prstGeom prst="rect">
            <a:avLst/>
          </a:prstGeom>
        </p:spPr>
      </p:pic>
      <p:pic>
        <p:nvPicPr>
          <p:cNvPr id="17" name="Imagen 16" descr="Diagrama, Esquemático&#10;&#10;Descripción generada automáticamente">
            <a:extLst>
              <a:ext uri="{FF2B5EF4-FFF2-40B4-BE49-F238E27FC236}">
                <a16:creationId xmlns:a16="http://schemas.microsoft.com/office/drawing/2014/main" id="{A581B843-8772-4CB1-BB4B-F21DEC82FB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816" y="2440386"/>
            <a:ext cx="2832457" cy="284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445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3 Título">
            <a:extLst>
              <a:ext uri="{FF2B5EF4-FFF2-40B4-BE49-F238E27FC236}">
                <a16:creationId xmlns:a16="http://schemas.microsoft.com/office/drawing/2014/main" id="{88CAE46A-9ECA-481F-ABCA-C279F2FAD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5388"/>
            <a:ext cx="79898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industrial</a:t>
            </a:r>
          </a:p>
        </p:txBody>
      </p:sp>
      <p:sp>
        <p:nvSpPr>
          <p:cNvPr id="20483" name="3 CuadroTexto">
            <a:extLst>
              <a:ext uri="{FF2B5EF4-FFF2-40B4-BE49-F238E27FC236}">
                <a16:creationId xmlns:a16="http://schemas.microsoft.com/office/drawing/2014/main" id="{3D7F6922-BEEF-4E08-9E0E-0F471BFD9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4016375"/>
            <a:ext cx="1225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F9423A"/>
                </a:solidFill>
              </a:rPr>
              <a:t>col·lectiva</a:t>
            </a:r>
          </a:p>
        </p:txBody>
      </p:sp>
      <p:sp>
        <p:nvSpPr>
          <p:cNvPr id="20484" name="3 CuadroTexto">
            <a:extLst>
              <a:ext uri="{FF2B5EF4-FFF2-40B4-BE49-F238E27FC236}">
                <a16:creationId xmlns:a16="http://schemas.microsoft.com/office/drawing/2014/main" id="{E5C65B6F-A246-4934-A3DD-9F4932A6C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3588" y="1724025"/>
            <a:ext cx="2105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 dirty="0">
                <a:solidFill>
                  <a:srgbClr val="F9423A"/>
                </a:solidFill>
              </a:rPr>
              <a:t>regular / </a:t>
            </a:r>
            <a:r>
              <a:rPr lang="es-ES" altLang="es-ES" sz="1800" dirty="0" err="1">
                <a:solidFill>
                  <a:srgbClr val="F9423A"/>
                </a:solidFill>
              </a:rPr>
              <a:t>projecte</a:t>
            </a:r>
            <a:endParaRPr lang="es-ES" altLang="es-ES" sz="1800" dirty="0">
              <a:solidFill>
                <a:srgbClr val="F9423A"/>
              </a:solidFill>
            </a:endParaRPr>
          </a:p>
        </p:txBody>
      </p:sp>
      <p:sp>
        <p:nvSpPr>
          <p:cNvPr id="20485" name="3 CuadroTexto">
            <a:extLst>
              <a:ext uri="{FF2B5EF4-FFF2-40B4-BE49-F238E27FC236}">
                <a16:creationId xmlns:a16="http://schemas.microsoft.com/office/drawing/2014/main" id="{42ECEE7A-8B4C-465E-9646-819B62800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4550" y="6259513"/>
            <a:ext cx="194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2"/>
                </a:solidFill>
              </a:rPr>
              <a:t>puntual</a:t>
            </a:r>
          </a:p>
        </p:txBody>
      </p:sp>
      <p:sp>
        <p:nvSpPr>
          <p:cNvPr id="20486" name="3 CuadroTexto">
            <a:extLst>
              <a:ext uri="{FF2B5EF4-FFF2-40B4-BE49-F238E27FC236}">
                <a16:creationId xmlns:a16="http://schemas.microsoft.com/office/drawing/2014/main" id="{09D81264-4917-442C-B7BE-C823A4AEB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8250" y="4016375"/>
            <a:ext cx="1296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2"/>
                </a:solidFill>
              </a:rPr>
              <a:t>individual</a:t>
            </a:r>
          </a:p>
        </p:txBody>
      </p:sp>
      <p:cxnSp>
        <p:nvCxnSpPr>
          <p:cNvPr id="9" name="8 Conector recto de flecha">
            <a:extLst>
              <a:ext uri="{FF2B5EF4-FFF2-40B4-BE49-F238E27FC236}">
                <a16:creationId xmlns:a16="http://schemas.microsoft.com/office/drawing/2014/main" id="{E34EA20F-A029-45D1-9799-77B1AF698F15}"/>
              </a:ext>
            </a:extLst>
          </p:cNvPr>
          <p:cNvCxnSpPr/>
          <p:nvPr/>
        </p:nvCxnSpPr>
        <p:spPr>
          <a:xfrm rot="5400000" flipH="1" flipV="1">
            <a:off x="2302539" y="4227204"/>
            <a:ext cx="4000528" cy="1588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10800000" scaled="0"/>
            </a:gradFill>
            <a:headEnd type="triangle"/>
            <a:tailEnd type="triangle"/>
          </a:ln>
          <a:scene3d>
            <a:camera prst="orthographicFront">
              <a:rot lat="0" lon="0" rev="16200000"/>
            </a:camera>
            <a:lightRig rig="threePt" dir="t">
              <a:rot lat="0" lon="0" rev="0"/>
            </a:lightRig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>
            <a:extLst>
              <a:ext uri="{FF2B5EF4-FFF2-40B4-BE49-F238E27FC236}">
                <a16:creationId xmlns:a16="http://schemas.microsoft.com/office/drawing/2014/main" id="{C9D0397E-0C22-41B8-950E-6DDAD87332F7}"/>
              </a:ext>
            </a:extLst>
          </p:cNvPr>
          <p:cNvCxnSpPr/>
          <p:nvPr/>
        </p:nvCxnSpPr>
        <p:spPr>
          <a:xfrm rot="5400000" flipH="1" flipV="1">
            <a:off x="2355726" y="4155976"/>
            <a:ext cx="4002088" cy="1588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10800000" scaled="0"/>
            </a:gra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>
            <a:extLst>
              <a:ext uri="{FF2B5EF4-FFF2-40B4-BE49-F238E27FC236}">
                <a16:creationId xmlns:a16="http://schemas.microsoft.com/office/drawing/2014/main" id="{BB886B00-FAE2-4D50-8031-2E69BBA8C659}"/>
              </a:ext>
            </a:extLst>
          </p:cNvPr>
          <p:cNvCxnSpPr/>
          <p:nvPr/>
        </p:nvCxnSpPr>
        <p:spPr>
          <a:xfrm rot="5400000" flipH="1" flipV="1">
            <a:off x="2228162" y="4299992"/>
            <a:ext cx="4002088" cy="1588"/>
          </a:xfrm>
          <a:prstGeom prst="straightConnector1">
            <a:avLst/>
          </a:prstGeom>
          <a:ln w="98425">
            <a:gradFill>
              <a:gsLst>
                <a:gs pos="0">
                  <a:srgbClr val="F9423A"/>
                </a:gs>
                <a:gs pos="100000">
                  <a:srgbClr val="FFC5C5"/>
                </a:gs>
              </a:gsLst>
              <a:lin ang="0" scaled="0"/>
            </a:gradFill>
            <a:headEnd type="triangle"/>
            <a:tailEnd type="triangle"/>
          </a:ln>
          <a:scene3d>
            <a:camera prst="orthographicFront">
              <a:rot lat="0" lon="0" rev="7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3 CuadroTexto">
            <a:extLst>
              <a:ext uri="{FF2B5EF4-FFF2-40B4-BE49-F238E27FC236}">
                <a16:creationId xmlns:a16="http://schemas.microsoft.com/office/drawing/2014/main" id="{C7D15271-EECA-471C-8BBD-C49DB5243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475" y="5243513"/>
            <a:ext cx="1657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F9423A"/>
                </a:solidFill>
              </a:rPr>
              <a:t>dirigida</a:t>
            </a:r>
          </a:p>
        </p:txBody>
      </p:sp>
      <p:sp>
        <p:nvSpPr>
          <p:cNvPr id="20491" name="3 CuadroTexto">
            <a:extLst>
              <a:ext uri="{FF2B5EF4-FFF2-40B4-BE49-F238E27FC236}">
                <a16:creationId xmlns:a16="http://schemas.microsoft.com/office/drawing/2014/main" id="{E6545D8E-9DF1-4DF5-B470-0E007D0F79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550" y="2947988"/>
            <a:ext cx="1800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chemeClr val="tx2"/>
                </a:solidFill>
              </a:rPr>
              <a:t>proactiva</a:t>
            </a:r>
          </a:p>
        </p:txBody>
      </p:sp>
      <p:sp>
        <p:nvSpPr>
          <p:cNvPr id="12" name="11 Rectángulo">
            <a:extLst>
              <a:ext uri="{FF2B5EF4-FFF2-40B4-BE49-F238E27FC236}">
                <a16:creationId xmlns:a16="http://schemas.microsoft.com/office/drawing/2014/main" id="{C41B4DA2-43DE-436A-A529-C305520D1932}"/>
              </a:ext>
            </a:extLst>
          </p:cNvPr>
          <p:cNvSpPr/>
          <p:nvPr/>
        </p:nvSpPr>
        <p:spPr>
          <a:xfrm>
            <a:off x="4413250" y="2997200"/>
            <a:ext cx="3097213" cy="2663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3" name="12 Rectángulo">
            <a:extLst>
              <a:ext uri="{FF2B5EF4-FFF2-40B4-BE49-F238E27FC236}">
                <a16:creationId xmlns:a16="http://schemas.microsoft.com/office/drawing/2014/main" id="{23FF2769-5707-4FDD-A3D4-967A36C764CC}"/>
              </a:ext>
            </a:extLst>
          </p:cNvPr>
          <p:cNvSpPr/>
          <p:nvPr/>
        </p:nvSpPr>
        <p:spPr>
          <a:xfrm rot="3586817">
            <a:off x="3829050" y="3735388"/>
            <a:ext cx="2174875" cy="2955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ES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F486E101-BADB-4F92-B8D9-E5B43FC55F3C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88762B28-900D-45EC-B869-ACBC66F0C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3">
            <a:extLst>
              <a:ext uri="{FF2B5EF4-FFF2-40B4-BE49-F238E27FC236}">
                <a16:creationId xmlns:a16="http://schemas.microsoft.com/office/drawing/2014/main" id="{321A1B16-10A9-4F91-847F-F67B108BC250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Marcador de número de diapositiva 2">
            <a:extLst>
              <a:ext uri="{FF2B5EF4-FFF2-40B4-BE49-F238E27FC236}">
                <a16:creationId xmlns:a16="http://schemas.microsoft.com/office/drawing/2014/main" id="{D05683A8-EE10-4573-BA1D-3D4E969D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54</a:t>
            </a:fld>
            <a:endParaRPr lang="ca-ES" dirty="0"/>
          </a:p>
        </p:txBody>
      </p:sp>
      <p:cxnSp>
        <p:nvCxnSpPr>
          <p:cNvPr id="18" name="Connector recte 11">
            <a:extLst>
              <a:ext uri="{FF2B5EF4-FFF2-40B4-BE49-F238E27FC236}">
                <a16:creationId xmlns:a16="http://schemas.microsoft.com/office/drawing/2014/main" id="{167E1405-6983-4CA7-BFE9-A76CCABC476B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3 Título">
            <a:extLst>
              <a:ext uri="{FF2B5EF4-FFF2-40B4-BE49-F238E27FC236}">
                <a16:creationId xmlns:a16="http://schemas.microsoft.com/office/drawing/2014/main" id="{B5A564FF-67C9-4F29-8397-30EF5F08B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183" y="1196975"/>
            <a:ext cx="79898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digital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5A53C52-664C-4DB8-BEC0-2E07E8345394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21509" name="3 CuadroTexto">
              <a:extLst>
                <a:ext uri="{FF2B5EF4-FFF2-40B4-BE49-F238E27FC236}">
                  <a16:creationId xmlns:a16="http://schemas.microsoft.com/office/drawing/2014/main" id="{48EBFDC0-44C1-49A5-B2E6-F1F3EDAE6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21507" name="3 CuadroTexto">
              <a:extLst>
                <a:ext uri="{FF2B5EF4-FFF2-40B4-BE49-F238E27FC236}">
                  <a16:creationId xmlns:a16="http://schemas.microsoft.com/office/drawing/2014/main" id="{4AABC814-6D51-49C0-81DD-2DDA193EE1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21508" name="3 CuadroTexto">
              <a:extLst>
                <a:ext uri="{FF2B5EF4-FFF2-40B4-BE49-F238E27FC236}">
                  <a16:creationId xmlns:a16="http://schemas.microsoft.com/office/drawing/2014/main" id="{7310E0FF-6500-4E59-899D-379E35024C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21510" name="3 CuadroTexto">
              <a:extLst>
                <a:ext uri="{FF2B5EF4-FFF2-40B4-BE49-F238E27FC236}">
                  <a16:creationId xmlns:a16="http://schemas.microsoft.com/office/drawing/2014/main" id="{547BAF29-AFA2-4704-B596-FC57BB0BE5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34B68F0-47F1-4668-9457-9DFFB90B6F33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9" name="8 Conector recto de flecha">
                <a:extLst>
                  <a:ext uri="{FF2B5EF4-FFF2-40B4-BE49-F238E27FC236}">
                    <a16:creationId xmlns:a16="http://schemas.microsoft.com/office/drawing/2014/main" id="{16C6E50A-B865-463B-8578-15C454504086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9 Conector recto de flecha">
                <a:extLst>
                  <a:ext uri="{FF2B5EF4-FFF2-40B4-BE49-F238E27FC236}">
                    <a16:creationId xmlns:a16="http://schemas.microsoft.com/office/drawing/2014/main" id="{45E8223D-E6F0-4A18-82AA-952D8A930E25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10 Conector recto de flecha">
                <a:extLst>
                  <a:ext uri="{FF2B5EF4-FFF2-40B4-BE49-F238E27FC236}">
                    <a16:creationId xmlns:a16="http://schemas.microsoft.com/office/drawing/2014/main" id="{B0A11A24-1C2A-494A-BBE6-BFC16169636F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514" name="3 CuadroTexto">
              <a:extLst>
                <a:ext uri="{FF2B5EF4-FFF2-40B4-BE49-F238E27FC236}">
                  <a16:creationId xmlns:a16="http://schemas.microsoft.com/office/drawing/2014/main" id="{1CE7A1E7-0D7A-4954-A068-A1DB55908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21515" name="3 CuadroTexto">
              <a:extLst>
                <a:ext uri="{FF2B5EF4-FFF2-40B4-BE49-F238E27FC236}">
                  <a16:creationId xmlns:a16="http://schemas.microsoft.com/office/drawing/2014/main" id="{121F1682-F43E-47BE-8E0B-C5904DEA3D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13" name="Rectangle 4">
            <a:extLst>
              <a:ext uri="{FF2B5EF4-FFF2-40B4-BE49-F238E27FC236}">
                <a16:creationId xmlns:a16="http://schemas.microsoft.com/office/drawing/2014/main" id="{E7AA1462-A352-4EFF-B4DC-13DBB4127C4A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BB676475-671D-4A02-8FD8-E6460A42D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9945ABED-3A6D-4CEC-B860-C53A41DD08A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Marcador de número de diapositiva 2">
            <a:extLst>
              <a:ext uri="{FF2B5EF4-FFF2-40B4-BE49-F238E27FC236}">
                <a16:creationId xmlns:a16="http://schemas.microsoft.com/office/drawing/2014/main" id="{0B8CAC9B-3131-44CC-8477-B88C26B87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55</a:t>
            </a:fld>
            <a:endParaRPr lang="ca-ES" dirty="0"/>
          </a:p>
        </p:txBody>
      </p:sp>
      <p:cxnSp>
        <p:nvCxnSpPr>
          <p:cNvPr id="17" name="Connector recte 11">
            <a:extLst>
              <a:ext uri="{FF2B5EF4-FFF2-40B4-BE49-F238E27FC236}">
                <a16:creationId xmlns:a16="http://schemas.microsoft.com/office/drawing/2014/main" id="{25F25F98-F7EA-4A8E-823C-9B42C9E5DF92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upo 58">
            <a:extLst>
              <a:ext uri="{FF2B5EF4-FFF2-40B4-BE49-F238E27FC236}">
                <a16:creationId xmlns:a16="http://schemas.microsoft.com/office/drawing/2014/main" id="{E4D41C21-240B-4506-9311-5A918B6A470B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60" name="3 CuadroTexto">
              <a:extLst>
                <a:ext uri="{FF2B5EF4-FFF2-40B4-BE49-F238E27FC236}">
                  <a16:creationId xmlns:a16="http://schemas.microsoft.com/office/drawing/2014/main" id="{BEB74739-9479-4EB5-9E65-07E5920F15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61" name="3 CuadroTexto">
              <a:extLst>
                <a:ext uri="{FF2B5EF4-FFF2-40B4-BE49-F238E27FC236}">
                  <a16:creationId xmlns:a16="http://schemas.microsoft.com/office/drawing/2014/main" id="{D62F4374-48D3-4C50-B0F6-2BD0A1528E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62" name="3 CuadroTexto">
              <a:extLst>
                <a:ext uri="{FF2B5EF4-FFF2-40B4-BE49-F238E27FC236}">
                  <a16:creationId xmlns:a16="http://schemas.microsoft.com/office/drawing/2014/main" id="{729F9A30-11E3-45CF-8BC5-F9C850D422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63" name="3 CuadroTexto">
              <a:extLst>
                <a:ext uri="{FF2B5EF4-FFF2-40B4-BE49-F238E27FC236}">
                  <a16:creationId xmlns:a16="http://schemas.microsoft.com/office/drawing/2014/main" id="{BF9FE001-BFCB-49A4-9C39-D2CBF29FC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E508D76A-1EE2-4DD1-9FB9-7BEC8885751B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67" name="8 Conector recto de flecha">
                <a:extLst>
                  <a:ext uri="{FF2B5EF4-FFF2-40B4-BE49-F238E27FC236}">
                    <a16:creationId xmlns:a16="http://schemas.microsoft.com/office/drawing/2014/main" id="{2F288FE6-9138-475B-9101-D698BDACD64E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9 Conector recto de flecha">
                <a:extLst>
                  <a:ext uri="{FF2B5EF4-FFF2-40B4-BE49-F238E27FC236}">
                    <a16:creationId xmlns:a16="http://schemas.microsoft.com/office/drawing/2014/main" id="{163C5F05-838B-4AC8-90C6-FFD4EACCB9E6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10 Conector recto de flecha">
                <a:extLst>
                  <a:ext uri="{FF2B5EF4-FFF2-40B4-BE49-F238E27FC236}">
                    <a16:creationId xmlns:a16="http://schemas.microsoft.com/office/drawing/2014/main" id="{9F5EDA3B-100A-4C8E-97AD-9F79D07C5F67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3 CuadroTexto">
              <a:extLst>
                <a:ext uri="{FF2B5EF4-FFF2-40B4-BE49-F238E27FC236}">
                  <a16:creationId xmlns:a16="http://schemas.microsoft.com/office/drawing/2014/main" id="{B66BA23C-2973-4126-A4E0-3B3B85F40A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66" name="3 CuadroTexto">
              <a:extLst>
                <a:ext uri="{FF2B5EF4-FFF2-40B4-BE49-F238E27FC236}">
                  <a16:creationId xmlns:a16="http://schemas.microsoft.com/office/drawing/2014/main" id="{7EDE7B3C-E62C-4212-8BAF-585198856D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22530" name="13 Título">
            <a:extLst>
              <a:ext uri="{FF2B5EF4-FFF2-40B4-BE49-F238E27FC236}">
                <a16:creationId xmlns:a16="http://schemas.microsoft.com/office/drawing/2014/main" id="{DA6C341F-FFCA-4180-A18A-C6E07A0A92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550" y="1181556"/>
            <a:ext cx="7991475" cy="504825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M-</a:t>
            </a:r>
            <a:r>
              <a:rPr lang="en-GB" alt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Pesa</a:t>
            </a:r>
            <a:endParaRPr lang="en-GB" altLang="es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37" name="15 Grupo">
            <a:extLst>
              <a:ext uri="{FF2B5EF4-FFF2-40B4-BE49-F238E27FC236}">
                <a16:creationId xmlns:a16="http://schemas.microsoft.com/office/drawing/2014/main" id="{D5E2EB26-9D2D-4F86-BD27-B37CC3B9C757}"/>
              </a:ext>
            </a:extLst>
          </p:cNvPr>
          <p:cNvGrpSpPr>
            <a:grpSpLocks/>
          </p:cNvGrpSpPr>
          <p:nvPr/>
        </p:nvGrpSpPr>
        <p:grpSpPr bwMode="auto">
          <a:xfrm>
            <a:off x="2484438" y="3500438"/>
            <a:ext cx="1727200" cy="922337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17" name="16 Elipse">
              <a:extLst>
                <a:ext uri="{FF2B5EF4-FFF2-40B4-BE49-F238E27FC236}">
                  <a16:creationId xmlns:a16="http://schemas.microsoft.com/office/drawing/2014/main" id="{8CE2645F-56FD-4F72-9D6F-4F9E0E46C108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18" name="Elipse 4">
              <a:extLst>
                <a:ext uri="{FF2B5EF4-FFF2-40B4-BE49-F238E27FC236}">
                  <a16:creationId xmlns:a16="http://schemas.microsoft.com/office/drawing/2014/main" id="{C5E592C0-629D-4044-BB97-4833BB77F216}"/>
                </a:ext>
              </a:extLst>
            </p:cNvPr>
            <p:cNvSpPr/>
            <p:nvPr/>
          </p:nvSpPr>
          <p:spPr>
            <a:xfrm>
              <a:off x="714431" y="1521957"/>
              <a:ext cx="1337092" cy="1405298"/>
            </a:xfrm>
            <a:prstGeom prst="rect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2538" name="18 CuadroTexto">
            <a:extLst>
              <a:ext uri="{FF2B5EF4-FFF2-40B4-BE49-F238E27FC236}">
                <a16:creationId xmlns:a16="http://schemas.microsoft.com/office/drawing/2014/main" id="{2815577B-EF07-4A55-B711-195D81511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775" y="3765550"/>
            <a:ext cx="898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Telcos</a:t>
            </a:r>
            <a:endParaRPr lang="en-GB" altLang="es-ES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22540" name="24 Grupo">
            <a:extLst>
              <a:ext uri="{FF2B5EF4-FFF2-40B4-BE49-F238E27FC236}">
                <a16:creationId xmlns:a16="http://schemas.microsoft.com/office/drawing/2014/main" id="{4B85936C-0874-47DD-B402-DDF78851DE86}"/>
              </a:ext>
            </a:extLst>
          </p:cNvPr>
          <p:cNvGrpSpPr>
            <a:grpSpLocks/>
          </p:cNvGrpSpPr>
          <p:nvPr/>
        </p:nvGrpSpPr>
        <p:grpSpPr bwMode="auto">
          <a:xfrm>
            <a:off x="4499396" y="3141663"/>
            <a:ext cx="1728788" cy="920750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26" name="25 Elipse">
              <a:extLst>
                <a:ext uri="{FF2B5EF4-FFF2-40B4-BE49-F238E27FC236}">
                  <a16:creationId xmlns:a16="http://schemas.microsoft.com/office/drawing/2014/main" id="{A7B81A37-3095-4F5D-8BFF-BA4466242489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7" name="Elipse 4">
              <a:extLst>
                <a:ext uri="{FF2B5EF4-FFF2-40B4-BE49-F238E27FC236}">
                  <a16:creationId xmlns:a16="http://schemas.microsoft.com/office/drawing/2014/main" id="{4064ABBB-38EA-440C-988D-5538F769FACE}"/>
                </a:ext>
              </a:extLst>
            </p:cNvPr>
            <p:cNvSpPr/>
            <p:nvPr/>
          </p:nvSpPr>
          <p:spPr>
            <a:xfrm>
              <a:off x="714179" y="1522458"/>
              <a:ext cx="1337598" cy="1404294"/>
            </a:xfrm>
            <a:prstGeom prst="rect">
              <a:avLst/>
            </a:prstGeom>
            <a:grpFill/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2541" name="27 CuadroTexto">
            <a:extLst>
              <a:ext uri="{FF2B5EF4-FFF2-40B4-BE49-F238E27FC236}">
                <a16:creationId xmlns:a16="http://schemas.microsoft.com/office/drawing/2014/main" id="{E1F3D25B-8503-49A6-B535-6B1D2B066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7534" y="3405188"/>
            <a:ext cx="1031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chemeClr val="bg1"/>
                </a:solidFill>
                <a:latin typeface="Arial" panose="020B0604020202020204" pitchFamily="34" charset="0"/>
              </a:rPr>
              <a:t>Usuaris</a:t>
            </a:r>
          </a:p>
        </p:txBody>
      </p:sp>
      <p:sp>
        <p:nvSpPr>
          <p:cNvPr id="22" name="13 Título">
            <a:extLst>
              <a:ext uri="{FF2B5EF4-FFF2-40B4-BE49-F238E27FC236}">
                <a16:creationId xmlns:a16="http://schemas.microsoft.com/office/drawing/2014/main" id="{85DB04F5-5B62-47CB-AD07-53ADCB86762F}"/>
              </a:ext>
            </a:extLst>
          </p:cNvPr>
          <p:cNvSpPr txBox="1">
            <a:spLocks/>
          </p:cNvSpPr>
          <p:nvPr/>
        </p:nvSpPr>
        <p:spPr bwMode="auto">
          <a:xfrm>
            <a:off x="4786438" y="5222603"/>
            <a:ext cx="4106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Banca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electrònica</a:t>
            </a:r>
            <a:b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Negocis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i="1" kern="0" dirty="0">
                <a:latin typeface="Arial" panose="020B0604020202020204" pitchFamily="34" charset="0"/>
                <a:cs typeface="Arial" panose="020B0604020202020204" pitchFamily="34" charset="0"/>
              </a:rPr>
              <a:t>pull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liderats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per la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demanda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45764F18-C1DF-44C8-A542-C9AC7D57EC29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33DE140B-EEFE-420B-993A-0360708F1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3">
            <a:extLst>
              <a:ext uri="{FF2B5EF4-FFF2-40B4-BE49-F238E27FC236}">
                <a16:creationId xmlns:a16="http://schemas.microsoft.com/office/drawing/2014/main" id="{CC6C6D03-6117-4BB6-93BD-9A8B22ADE848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9" name="Marcador de número de diapositiva 2">
            <a:extLst>
              <a:ext uri="{FF2B5EF4-FFF2-40B4-BE49-F238E27FC236}">
                <a16:creationId xmlns:a16="http://schemas.microsoft.com/office/drawing/2014/main" id="{EB84EEEC-0F7A-401A-87EE-F19FAAE1B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56</a:t>
            </a:fld>
            <a:endParaRPr lang="ca-ES" dirty="0"/>
          </a:p>
        </p:txBody>
      </p:sp>
      <p:cxnSp>
        <p:nvCxnSpPr>
          <p:cNvPr id="30" name="Connector recte 11">
            <a:extLst>
              <a:ext uri="{FF2B5EF4-FFF2-40B4-BE49-F238E27FC236}">
                <a16:creationId xmlns:a16="http://schemas.microsoft.com/office/drawing/2014/main" id="{EBB0BFE5-D2A1-4E37-9EDE-D2FB95337F0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19 Grupo">
            <a:extLst>
              <a:ext uri="{FF2B5EF4-FFF2-40B4-BE49-F238E27FC236}">
                <a16:creationId xmlns:a16="http://schemas.microsoft.com/office/drawing/2014/main" id="{09A35666-907D-49EA-913A-CB8B2F4270F4}"/>
              </a:ext>
            </a:extLst>
          </p:cNvPr>
          <p:cNvGrpSpPr>
            <a:grpSpLocks/>
          </p:cNvGrpSpPr>
          <p:nvPr/>
        </p:nvGrpSpPr>
        <p:grpSpPr bwMode="auto">
          <a:xfrm>
            <a:off x="2637309" y="2267347"/>
            <a:ext cx="1727200" cy="922338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67" name="20 Elipse">
              <a:extLst>
                <a:ext uri="{FF2B5EF4-FFF2-40B4-BE49-F238E27FC236}">
                  <a16:creationId xmlns:a16="http://schemas.microsoft.com/office/drawing/2014/main" id="{CB372DF3-13B4-4B1C-AE80-5935A5FFF3EA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68" name="Elipse 4">
              <a:extLst>
                <a:ext uri="{FF2B5EF4-FFF2-40B4-BE49-F238E27FC236}">
                  <a16:creationId xmlns:a16="http://schemas.microsoft.com/office/drawing/2014/main" id="{6F235E84-AE53-415C-A5CB-CF0EF91B3099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grpSp>
        <p:nvGrpSpPr>
          <p:cNvPr id="69" name="19 Grupo">
            <a:extLst>
              <a:ext uri="{FF2B5EF4-FFF2-40B4-BE49-F238E27FC236}">
                <a16:creationId xmlns:a16="http://schemas.microsoft.com/office/drawing/2014/main" id="{313554C1-BCAD-4190-BB39-FAE0416E75F2}"/>
              </a:ext>
            </a:extLst>
          </p:cNvPr>
          <p:cNvGrpSpPr>
            <a:grpSpLocks/>
          </p:cNvGrpSpPr>
          <p:nvPr/>
        </p:nvGrpSpPr>
        <p:grpSpPr bwMode="auto">
          <a:xfrm>
            <a:off x="4443210" y="4197969"/>
            <a:ext cx="1727200" cy="922338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70" name="20 Elipse">
              <a:extLst>
                <a:ext uri="{FF2B5EF4-FFF2-40B4-BE49-F238E27FC236}">
                  <a16:creationId xmlns:a16="http://schemas.microsoft.com/office/drawing/2014/main" id="{D237FF6F-5C58-4384-BC16-E85A34F93124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1" name="Elipse 4">
              <a:extLst>
                <a:ext uri="{FF2B5EF4-FFF2-40B4-BE49-F238E27FC236}">
                  <a16:creationId xmlns:a16="http://schemas.microsoft.com/office/drawing/2014/main" id="{8B6BF6C6-6758-44D0-B370-37C5F7C4D5AD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grpSp>
        <p:nvGrpSpPr>
          <p:cNvPr id="72" name="19 Grupo">
            <a:extLst>
              <a:ext uri="{FF2B5EF4-FFF2-40B4-BE49-F238E27FC236}">
                <a16:creationId xmlns:a16="http://schemas.microsoft.com/office/drawing/2014/main" id="{CD9913C0-E46B-4DC8-A686-3C2F9751ADE3}"/>
              </a:ext>
            </a:extLst>
          </p:cNvPr>
          <p:cNvGrpSpPr>
            <a:grpSpLocks/>
          </p:cNvGrpSpPr>
          <p:nvPr/>
        </p:nvGrpSpPr>
        <p:grpSpPr bwMode="auto">
          <a:xfrm>
            <a:off x="4211960" y="4810918"/>
            <a:ext cx="1727200" cy="922338"/>
            <a:chOff x="438331" y="1397993"/>
            <a:chExt cx="1889293" cy="1986562"/>
          </a:xfrm>
          <a:solidFill>
            <a:srgbClr val="F9423A"/>
          </a:solidFill>
        </p:grpSpPr>
        <p:sp>
          <p:nvSpPr>
            <p:cNvPr id="73" name="20 Elipse">
              <a:extLst>
                <a:ext uri="{FF2B5EF4-FFF2-40B4-BE49-F238E27FC236}">
                  <a16:creationId xmlns:a16="http://schemas.microsoft.com/office/drawing/2014/main" id="{AB516DAD-1EF9-41AC-A1DE-5942C7494F93}"/>
                </a:ext>
              </a:extLst>
            </p:cNvPr>
            <p:cNvSpPr/>
            <p:nvPr/>
          </p:nvSpPr>
          <p:spPr>
            <a:xfrm>
              <a:off x="438331" y="1397993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4" name="Elipse 4">
              <a:extLst>
                <a:ext uri="{FF2B5EF4-FFF2-40B4-BE49-F238E27FC236}">
                  <a16:creationId xmlns:a16="http://schemas.microsoft.com/office/drawing/2014/main" id="{56E1B738-5964-4829-A4D0-9433F5324BFF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825C6E88-EF2B-41BA-B6BC-1F2C8FC205A1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50" name="3 CuadroTexto">
              <a:extLst>
                <a:ext uri="{FF2B5EF4-FFF2-40B4-BE49-F238E27FC236}">
                  <a16:creationId xmlns:a16="http://schemas.microsoft.com/office/drawing/2014/main" id="{0274EDC0-3D99-4703-89F6-7BCDDF46E5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51" name="3 CuadroTexto">
              <a:extLst>
                <a:ext uri="{FF2B5EF4-FFF2-40B4-BE49-F238E27FC236}">
                  <a16:creationId xmlns:a16="http://schemas.microsoft.com/office/drawing/2014/main" id="{7F3F33AC-B35D-4B8C-A465-31C6E2EA86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52" name="3 CuadroTexto">
              <a:extLst>
                <a:ext uri="{FF2B5EF4-FFF2-40B4-BE49-F238E27FC236}">
                  <a16:creationId xmlns:a16="http://schemas.microsoft.com/office/drawing/2014/main" id="{1D6ACC72-273D-455B-ACD5-B05A2DF79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53" name="3 CuadroTexto">
              <a:extLst>
                <a:ext uri="{FF2B5EF4-FFF2-40B4-BE49-F238E27FC236}">
                  <a16:creationId xmlns:a16="http://schemas.microsoft.com/office/drawing/2014/main" id="{2716E3CB-C8D1-49A0-BEFC-BC0B20CF1B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7C71CF12-C0DB-47B8-9E53-DFFA85010360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57" name="8 Conector recto de flecha">
                <a:extLst>
                  <a:ext uri="{FF2B5EF4-FFF2-40B4-BE49-F238E27FC236}">
                    <a16:creationId xmlns:a16="http://schemas.microsoft.com/office/drawing/2014/main" id="{1F301AE9-6715-4159-88BA-43CABA353698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9 Conector recto de flecha">
                <a:extLst>
                  <a:ext uri="{FF2B5EF4-FFF2-40B4-BE49-F238E27FC236}">
                    <a16:creationId xmlns:a16="http://schemas.microsoft.com/office/drawing/2014/main" id="{0BAD420D-E600-4883-8F19-B3BE2FF9B16A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10 Conector recto de flecha">
                <a:extLst>
                  <a:ext uri="{FF2B5EF4-FFF2-40B4-BE49-F238E27FC236}">
                    <a16:creationId xmlns:a16="http://schemas.microsoft.com/office/drawing/2014/main" id="{DA076326-4B46-4A59-8F3E-EEEBB4FC5DE4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3 CuadroTexto">
              <a:extLst>
                <a:ext uri="{FF2B5EF4-FFF2-40B4-BE49-F238E27FC236}">
                  <a16:creationId xmlns:a16="http://schemas.microsoft.com/office/drawing/2014/main" id="{E4629D7F-8E89-405A-967F-C967D88B0A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56" name="3 CuadroTexto">
              <a:extLst>
                <a:ext uri="{FF2B5EF4-FFF2-40B4-BE49-F238E27FC236}">
                  <a16:creationId xmlns:a16="http://schemas.microsoft.com/office/drawing/2014/main" id="{820CE27C-E5B1-40A4-8665-4082C1DF9F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grpSp>
        <p:nvGrpSpPr>
          <p:cNvPr id="63" name="19 Grupo">
            <a:extLst>
              <a:ext uri="{FF2B5EF4-FFF2-40B4-BE49-F238E27FC236}">
                <a16:creationId xmlns:a16="http://schemas.microsoft.com/office/drawing/2014/main" id="{971FAC8C-AABE-4DBC-B6C8-4F5565CA1515}"/>
              </a:ext>
            </a:extLst>
          </p:cNvPr>
          <p:cNvGrpSpPr>
            <a:grpSpLocks/>
          </p:cNvGrpSpPr>
          <p:nvPr/>
        </p:nvGrpSpPr>
        <p:grpSpPr bwMode="auto">
          <a:xfrm>
            <a:off x="4483875" y="3196233"/>
            <a:ext cx="1727200" cy="922338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64" name="20 Elipse">
              <a:extLst>
                <a:ext uri="{FF2B5EF4-FFF2-40B4-BE49-F238E27FC236}">
                  <a16:creationId xmlns:a16="http://schemas.microsoft.com/office/drawing/2014/main" id="{C49D3D86-C926-4D9A-A183-4EEC33A2AE70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65" name="Elipse 4">
              <a:extLst>
                <a:ext uri="{FF2B5EF4-FFF2-40B4-BE49-F238E27FC236}">
                  <a16:creationId xmlns:a16="http://schemas.microsoft.com/office/drawing/2014/main" id="{9A1E39BB-B4BF-4800-97C9-453E0594F60F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8676" name="32 CuadroTexto">
            <a:extLst>
              <a:ext uri="{FF2B5EF4-FFF2-40B4-BE49-F238E27FC236}">
                <a16:creationId xmlns:a16="http://schemas.microsoft.com/office/drawing/2014/main" id="{25C1BA0A-0E17-4D06-8960-6DA027D1E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984" y="4413250"/>
            <a:ext cx="1674812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Usuaris</a:t>
            </a:r>
            <a:endParaRPr lang="en-GB" alt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88" name="31 CuadroTexto">
            <a:extLst>
              <a:ext uri="{FF2B5EF4-FFF2-40B4-BE49-F238E27FC236}">
                <a16:creationId xmlns:a16="http://schemas.microsoft.com/office/drawing/2014/main" id="{E34BF691-E219-43A8-9068-2D52BE5D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3752" y="4941168"/>
            <a:ext cx="167640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contingut</a:t>
            </a:r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694" name="18 CuadroTexto">
            <a:extLst>
              <a:ext uri="{FF2B5EF4-FFF2-40B4-BE49-F238E27FC236}">
                <a16:creationId xmlns:a16="http://schemas.microsoft.com/office/drawing/2014/main" id="{1FBA4FC5-60E3-4CDD-B249-C4CDBBCF0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218" y="3334610"/>
            <a:ext cx="1504950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b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(tech)</a:t>
            </a:r>
          </a:p>
        </p:txBody>
      </p:sp>
      <p:sp>
        <p:nvSpPr>
          <p:cNvPr id="28678" name="13 Título">
            <a:extLst>
              <a:ext uri="{FF2B5EF4-FFF2-40B4-BE49-F238E27FC236}">
                <a16:creationId xmlns:a16="http://schemas.microsoft.com/office/drawing/2014/main" id="{366A19D2-524B-4BD6-8803-8FCAC5BCD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45" y="1203226"/>
            <a:ext cx="86756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Wordpress.org</a:t>
            </a:r>
          </a:p>
        </p:txBody>
      </p:sp>
      <p:sp>
        <p:nvSpPr>
          <p:cNvPr id="28685" name="22 CuadroTexto">
            <a:extLst>
              <a:ext uri="{FF2B5EF4-FFF2-40B4-BE49-F238E27FC236}">
                <a16:creationId xmlns:a16="http://schemas.microsoft.com/office/drawing/2014/main" id="{FBA4443C-3466-4C0F-86F2-95BA9F15B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852" y="2461421"/>
            <a:ext cx="998671" cy="5355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 sz="1600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Impulsors</a:t>
            </a:r>
            <a:b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s-ES" sz="1800" dirty="0">
                <a:latin typeface="Arial" panose="020B0604020202020204" pitchFamily="34" charset="0"/>
                <a:cs typeface="Arial" panose="020B0604020202020204" pitchFamily="34" charset="0"/>
              </a:rPr>
              <a:t>(tech)</a:t>
            </a:r>
          </a:p>
        </p:txBody>
      </p:sp>
      <p:sp>
        <p:nvSpPr>
          <p:cNvPr id="33" name="13 Título">
            <a:extLst>
              <a:ext uri="{FF2B5EF4-FFF2-40B4-BE49-F238E27FC236}">
                <a16:creationId xmlns:a16="http://schemas.microsoft.com/office/drawing/2014/main" id="{6925906A-B8CC-47DA-AC0D-DD9A7051FC6B}"/>
              </a:ext>
            </a:extLst>
          </p:cNvPr>
          <p:cNvSpPr txBox="1">
            <a:spLocks/>
          </p:cNvSpPr>
          <p:nvPr/>
        </p:nvSpPr>
        <p:spPr bwMode="auto">
          <a:xfrm>
            <a:off x="4499992" y="5499571"/>
            <a:ext cx="4303829" cy="59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Tecnologia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Tecnologia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a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plataforma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49CF985E-4CF6-46D4-AD3F-5E102BC5FCA4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56B805D-1C20-49B2-8E2D-8A14978F9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3">
            <a:extLst>
              <a:ext uri="{FF2B5EF4-FFF2-40B4-BE49-F238E27FC236}">
                <a16:creationId xmlns:a16="http://schemas.microsoft.com/office/drawing/2014/main" id="{F85CB9B7-1F98-4782-95E8-7022D0CA9D29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7" name="Marcador de número de diapositiva 2">
            <a:extLst>
              <a:ext uri="{FF2B5EF4-FFF2-40B4-BE49-F238E27FC236}">
                <a16:creationId xmlns:a16="http://schemas.microsoft.com/office/drawing/2014/main" id="{32320C88-D605-4649-AC62-2FC689F1A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57</a:t>
            </a:fld>
            <a:endParaRPr lang="ca-ES" dirty="0"/>
          </a:p>
        </p:txBody>
      </p:sp>
      <p:cxnSp>
        <p:nvCxnSpPr>
          <p:cNvPr id="38" name="Connector recte 11">
            <a:extLst>
              <a:ext uri="{FF2B5EF4-FFF2-40B4-BE49-F238E27FC236}">
                <a16:creationId xmlns:a16="http://schemas.microsoft.com/office/drawing/2014/main" id="{ABD2B15A-A4E8-4681-B82E-D3411205887C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upo 65">
            <a:extLst>
              <a:ext uri="{FF2B5EF4-FFF2-40B4-BE49-F238E27FC236}">
                <a16:creationId xmlns:a16="http://schemas.microsoft.com/office/drawing/2014/main" id="{C686F9E6-C0B0-4717-AB91-F11A456CDFE2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67" name="3 CuadroTexto">
              <a:extLst>
                <a:ext uri="{FF2B5EF4-FFF2-40B4-BE49-F238E27FC236}">
                  <a16:creationId xmlns:a16="http://schemas.microsoft.com/office/drawing/2014/main" id="{F2957273-E900-466F-BCFF-D219A16AA9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68" name="3 CuadroTexto">
              <a:extLst>
                <a:ext uri="{FF2B5EF4-FFF2-40B4-BE49-F238E27FC236}">
                  <a16:creationId xmlns:a16="http://schemas.microsoft.com/office/drawing/2014/main" id="{0B162991-BC1A-4C55-9CA8-B4ACC06CC9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69" name="3 CuadroTexto">
              <a:extLst>
                <a:ext uri="{FF2B5EF4-FFF2-40B4-BE49-F238E27FC236}">
                  <a16:creationId xmlns:a16="http://schemas.microsoft.com/office/drawing/2014/main" id="{8C5D3240-CCAA-44DB-941A-B41815DB36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70" name="3 CuadroTexto">
              <a:extLst>
                <a:ext uri="{FF2B5EF4-FFF2-40B4-BE49-F238E27FC236}">
                  <a16:creationId xmlns:a16="http://schemas.microsoft.com/office/drawing/2014/main" id="{954F045A-F380-46DF-8B86-359298B75D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71" name="Grupo 70">
              <a:extLst>
                <a:ext uri="{FF2B5EF4-FFF2-40B4-BE49-F238E27FC236}">
                  <a16:creationId xmlns:a16="http://schemas.microsoft.com/office/drawing/2014/main" id="{3534480C-E3D9-409C-ACF8-104F4F05A202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74" name="8 Conector recto de flecha">
                <a:extLst>
                  <a:ext uri="{FF2B5EF4-FFF2-40B4-BE49-F238E27FC236}">
                    <a16:creationId xmlns:a16="http://schemas.microsoft.com/office/drawing/2014/main" id="{425C03E9-F550-4107-8CBC-6CBC55F1F6C7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9 Conector recto de flecha">
                <a:extLst>
                  <a:ext uri="{FF2B5EF4-FFF2-40B4-BE49-F238E27FC236}">
                    <a16:creationId xmlns:a16="http://schemas.microsoft.com/office/drawing/2014/main" id="{8773E845-F134-427A-8DB9-68A96D9DBA32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10 Conector recto de flecha">
                <a:extLst>
                  <a:ext uri="{FF2B5EF4-FFF2-40B4-BE49-F238E27FC236}">
                    <a16:creationId xmlns:a16="http://schemas.microsoft.com/office/drawing/2014/main" id="{3A68136F-C840-4E94-A400-B2C7F58FD088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3 CuadroTexto">
              <a:extLst>
                <a:ext uri="{FF2B5EF4-FFF2-40B4-BE49-F238E27FC236}">
                  <a16:creationId xmlns:a16="http://schemas.microsoft.com/office/drawing/2014/main" id="{8D74CF82-7C32-497A-9812-0A40DAAACD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73" name="3 CuadroTexto">
              <a:extLst>
                <a:ext uri="{FF2B5EF4-FFF2-40B4-BE49-F238E27FC236}">
                  <a16:creationId xmlns:a16="http://schemas.microsoft.com/office/drawing/2014/main" id="{76E42067-B0AE-40FD-89A1-74231762F4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38" name="37 Elipse">
            <a:extLst>
              <a:ext uri="{FF2B5EF4-FFF2-40B4-BE49-F238E27FC236}">
                <a16:creationId xmlns:a16="http://schemas.microsoft.com/office/drawing/2014/main" id="{C0398E59-850C-4E4C-8E40-901896E6C036}"/>
              </a:ext>
            </a:extLst>
          </p:cNvPr>
          <p:cNvSpPr/>
          <p:nvPr/>
        </p:nvSpPr>
        <p:spPr bwMode="auto">
          <a:xfrm>
            <a:off x="1835150" y="2852738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27" name="39 CuadroTexto">
            <a:extLst>
              <a:ext uri="{FF2B5EF4-FFF2-40B4-BE49-F238E27FC236}">
                <a16:creationId xmlns:a16="http://schemas.microsoft.com/office/drawing/2014/main" id="{046354BD-68E3-481C-B058-7F94F11AD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3116263"/>
            <a:ext cx="1385887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Tecnologia</a:t>
            </a:r>
          </a:p>
        </p:txBody>
      </p:sp>
      <p:sp>
        <p:nvSpPr>
          <p:cNvPr id="37" name="36 Elipse">
            <a:extLst>
              <a:ext uri="{FF2B5EF4-FFF2-40B4-BE49-F238E27FC236}">
                <a16:creationId xmlns:a16="http://schemas.microsoft.com/office/drawing/2014/main" id="{BF0E8432-D1A0-4A60-9EFC-E6CD52A4FC19}"/>
              </a:ext>
            </a:extLst>
          </p:cNvPr>
          <p:cNvSpPr/>
          <p:nvPr/>
        </p:nvSpPr>
        <p:spPr bwMode="auto">
          <a:xfrm>
            <a:off x="2484438" y="3946525"/>
            <a:ext cx="1727200" cy="922338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29" name="22 CuadroTexto">
            <a:extLst>
              <a:ext uri="{FF2B5EF4-FFF2-40B4-BE49-F238E27FC236}">
                <a16:creationId xmlns:a16="http://schemas.microsoft.com/office/drawing/2014/main" id="{E97F3EB7-94BB-4826-98FE-3F30721AC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3350" y="4211638"/>
            <a:ext cx="1287463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Impulsors</a:t>
            </a:r>
            <a:endParaRPr lang="en-GB" altLang="es-ES" dirty="0"/>
          </a:p>
        </p:txBody>
      </p:sp>
      <p:grpSp>
        <p:nvGrpSpPr>
          <p:cNvPr id="26630" name="19 Grupo">
            <a:extLst>
              <a:ext uri="{FF2B5EF4-FFF2-40B4-BE49-F238E27FC236}">
                <a16:creationId xmlns:a16="http://schemas.microsoft.com/office/drawing/2014/main" id="{E09910A8-2867-48F2-AC53-D2959D360337}"/>
              </a:ext>
            </a:extLst>
          </p:cNvPr>
          <p:cNvGrpSpPr>
            <a:grpSpLocks/>
          </p:cNvGrpSpPr>
          <p:nvPr/>
        </p:nvGrpSpPr>
        <p:grpSpPr bwMode="auto">
          <a:xfrm>
            <a:off x="2700338" y="2276475"/>
            <a:ext cx="1727200" cy="922338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21" name="20 Elipse">
              <a:extLst>
                <a:ext uri="{FF2B5EF4-FFF2-40B4-BE49-F238E27FC236}">
                  <a16:creationId xmlns:a16="http://schemas.microsoft.com/office/drawing/2014/main" id="{EFB329F3-0615-4F8A-B36C-6D6D88B19F70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22" name="Elipse 4">
              <a:extLst>
                <a:ext uri="{FF2B5EF4-FFF2-40B4-BE49-F238E27FC236}">
                  <a16:creationId xmlns:a16="http://schemas.microsoft.com/office/drawing/2014/main" id="{BC70C73E-90CE-4BF1-BD21-E876F24F70C6}"/>
                </a:ext>
              </a:extLst>
            </p:cNvPr>
            <p:cNvSpPr/>
            <p:nvPr/>
          </p:nvSpPr>
          <p:spPr>
            <a:xfrm>
              <a:off x="714431" y="1521959"/>
              <a:ext cx="1337092" cy="140529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6631" name="13 Título">
            <a:extLst>
              <a:ext uri="{FF2B5EF4-FFF2-40B4-BE49-F238E27FC236}">
                <a16:creationId xmlns:a16="http://schemas.microsoft.com/office/drawing/2014/main" id="{12C9DB27-FE15-4E86-ADCB-8B88297D2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0554" y="1208880"/>
            <a:ext cx="86756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Ushahidi</a:t>
            </a:r>
          </a:p>
        </p:txBody>
      </p:sp>
      <p:sp>
        <p:nvSpPr>
          <p:cNvPr id="26638" name="22 CuadroTexto">
            <a:extLst>
              <a:ext uri="{FF2B5EF4-FFF2-40B4-BE49-F238E27FC236}">
                <a16:creationId xmlns:a16="http://schemas.microsoft.com/office/drawing/2014/main" id="{58A7539B-9938-4D93-B1A7-641E59283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2208" y="2579557"/>
            <a:ext cx="1211647" cy="31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Fundadors</a:t>
            </a:r>
            <a:endParaRPr lang="en-GB" altLang="es-ES" dirty="0"/>
          </a:p>
        </p:txBody>
      </p:sp>
      <p:sp>
        <p:nvSpPr>
          <p:cNvPr id="34" name="33 Elipse">
            <a:extLst>
              <a:ext uri="{FF2B5EF4-FFF2-40B4-BE49-F238E27FC236}">
                <a16:creationId xmlns:a16="http://schemas.microsoft.com/office/drawing/2014/main" id="{84F71682-4FDB-45DE-BC52-9AC730AF8200}"/>
              </a:ext>
            </a:extLst>
          </p:cNvPr>
          <p:cNvSpPr/>
          <p:nvPr/>
        </p:nvSpPr>
        <p:spPr bwMode="auto">
          <a:xfrm>
            <a:off x="4284663" y="3284538"/>
            <a:ext cx="1727200" cy="922337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40" name="35 CuadroTexto">
            <a:extLst>
              <a:ext uri="{FF2B5EF4-FFF2-40B4-BE49-F238E27FC236}">
                <a16:creationId xmlns:a16="http://schemas.microsoft.com/office/drawing/2014/main" id="{0322549A-C484-45A4-B2AE-E195DD8F3C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49650"/>
            <a:ext cx="1674812" cy="3683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Usuaris</a:t>
            </a: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E2A1E03F-8ACB-4D2E-B2A7-C1C4BF0C2904}"/>
              </a:ext>
            </a:extLst>
          </p:cNvPr>
          <p:cNvSpPr/>
          <p:nvPr/>
        </p:nvSpPr>
        <p:spPr bwMode="auto">
          <a:xfrm>
            <a:off x="3563938" y="4740275"/>
            <a:ext cx="1728787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6643" name="31 CuadroTexto">
            <a:extLst>
              <a:ext uri="{FF2B5EF4-FFF2-40B4-BE49-F238E27FC236}">
                <a16:creationId xmlns:a16="http://schemas.microsoft.com/office/drawing/2014/main" id="{952C13F9-85B4-4233-B556-7807001A8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003800"/>
            <a:ext cx="16764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Participants</a:t>
            </a:r>
          </a:p>
        </p:txBody>
      </p:sp>
      <p:sp>
        <p:nvSpPr>
          <p:cNvPr id="33" name="13 Título">
            <a:extLst>
              <a:ext uri="{FF2B5EF4-FFF2-40B4-BE49-F238E27FC236}">
                <a16:creationId xmlns:a16="http://schemas.microsoft.com/office/drawing/2014/main" id="{0A0285D7-8BB0-40C3-B4BE-22B73108BC05}"/>
              </a:ext>
            </a:extLst>
          </p:cNvPr>
          <p:cNvSpPr txBox="1">
            <a:spLocks/>
          </p:cNvSpPr>
          <p:nvPr/>
        </p:nvSpPr>
        <p:spPr bwMode="auto">
          <a:xfrm>
            <a:off x="5436096" y="5012085"/>
            <a:ext cx="336867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Activisme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Tecnologia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multi-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propòsit</a:t>
            </a:r>
            <a:endParaRPr lang="en-GB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4">
            <a:extLst>
              <a:ext uri="{FF2B5EF4-FFF2-40B4-BE49-F238E27FC236}">
                <a16:creationId xmlns:a16="http://schemas.microsoft.com/office/drawing/2014/main" id="{F9E73182-F983-4BA8-A191-1FE294B30C9B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EDA8903B-0F62-4CFA-952F-6630265C7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3">
            <a:extLst>
              <a:ext uri="{FF2B5EF4-FFF2-40B4-BE49-F238E27FC236}">
                <a16:creationId xmlns:a16="http://schemas.microsoft.com/office/drawing/2014/main" id="{6808D76B-5AFE-46CC-9847-39DA09F4AEE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3" name="Marcador de número de diapositiva 2">
            <a:extLst>
              <a:ext uri="{FF2B5EF4-FFF2-40B4-BE49-F238E27FC236}">
                <a16:creationId xmlns:a16="http://schemas.microsoft.com/office/drawing/2014/main" id="{D1521750-10E9-49AF-B44A-F550AC4A7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58</a:t>
            </a:fld>
            <a:endParaRPr lang="ca-ES" dirty="0"/>
          </a:p>
        </p:txBody>
      </p:sp>
      <p:cxnSp>
        <p:nvCxnSpPr>
          <p:cNvPr id="44" name="Connector recte 11">
            <a:extLst>
              <a:ext uri="{FF2B5EF4-FFF2-40B4-BE49-F238E27FC236}">
                <a16:creationId xmlns:a16="http://schemas.microsoft.com/office/drawing/2014/main" id="{56514D50-E847-49AE-93A8-C0E6F5F2E703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41 Elipse">
            <a:extLst>
              <a:ext uri="{FF2B5EF4-FFF2-40B4-BE49-F238E27FC236}">
                <a16:creationId xmlns:a16="http://schemas.microsoft.com/office/drawing/2014/main" id="{B6D32DE8-758A-44CB-A9DD-2B25304BA583}"/>
              </a:ext>
            </a:extLst>
          </p:cNvPr>
          <p:cNvSpPr/>
          <p:nvPr/>
        </p:nvSpPr>
        <p:spPr bwMode="auto">
          <a:xfrm>
            <a:off x="4284663" y="4149725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55" name="43 CuadroTexto">
            <a:extLst>
              <a:ext uri="{FF2B5EF4-FFF2-40B4-BE49-F238E27FC236}">
                <a16:creationId xmlns:a16="http://schemas.microsoft.com/office/drawing/2014/main" id="{65E4779C-37E2-48D4-AFA0-50D6E7DE3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413250"/>
            <a:ext cx="1674812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Usuaris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3523C7FC-EC1B-4C4D-A7AE-6E821022B56C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56" name="3 CuadroTexto">
              <a:extLst>
                <a:ext uri="{FF2B5EF4-FFF2-40B4-BE49-F238E27FC236}">
                  <a16:creationId xmlns:a16="http://schemas.microsoft.com/office/drawing/2014/main" id="{7B86B0CC-430C-47A4-8C11-930B325589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57" name="3 CuadroTexto">
              <a:extLst>
                <a:ext uri="{FF2B5EF4-FFF2-40B4-BE49-F238E27FC236}">
                  <a16:creationId xmlns:a16="http://schemas.microsoft.com/office/drawing/2014/main" id="{67863BDA-AE81-4810-A26C-19B9E66217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58" name="3 CuadroTexto">
              <a:extLst>
                <a:ext uri="{FF2B5EF4-FFF2-40B4-BE49-F238E27FC236}">
                  <a16:creationId xmlns:a16="http://schemas.microsoft.com/office/drawing/2014/main" id="{4E27B71D-A814-420F-8AB1-C8C5AFE409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59" name="3 CuadroTexto">
              <a:extLst>
                <a:ext uri="{FF2B5EF4-FFF2-40B4-BE49-F238E27FC236}">
                  <a16:creationId xmlns:a16="http://schemas.microsoft.com/office/drawing/2014/main" id="{61A2B382-D72F-4ABA-AE98-797D9EE8F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60" name="Grupo 59">
              <a:extLst>
                <a:ext uri="{FF2B5EF4-FFF2-40B4-BE49-F238E27FC236}">
                  <a16:creationId xmlns:a16="http://schemas.microsoft.com/office/drawing/2014/main" id="{0EF8F613-D014-4953-A997-E60361AF9719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63" name="8 Conector recto de flecha">
                <a:extLst>
                  <a:ext uri="{FF2B5EF4-FFF2-40B4-BE49-F238E27FC236}">
                    <a16:creationId xmlns:a16="http://schemas.microsoft.com/office/drawing/2014/main" id="{DC044068-800A-42D7-ADED-1C0F62A8B393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9 Conector recto de flecha">
                <a:extLst>
                  <a:ext uri="{FF2B5EF4-FFF2-40B4-BE49-F238E27FC236}">
                    <a16:creationId xmlns:a16="http://schemas.microsoft.com/office/drawing/2014/main" id="{EA45AB36-3B6C-42C8-ACE7-EDDFC288452A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10 Conector recto de flecha">
                <a:extLst>
                  <a:ext uri="{FF2B5EF4-FFF2-40B4-BE49-F238E27FC236}">
                    <a16:creationId xmlns:a16="http://schemas.microsoft.com/office/drawing/2014/main" id="{9507B093-DD74-4A7F-ACA3-1C75F6FE01C6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3 CuadroTexto">
              <a:extLst>
                <a:ext uri="{FF2B5EF4-FFF2-40B4-BE49-F238E27FC236}">
                  <a16:creationId xmlns:a16="http://schemas.microsoft.com/office/drawing/2014/main" id="{DBBC0025-8E63-45E5-B375-E4ADE6C51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62" name="3 CuadroTexto">
              <a:extLst>
                <a:ext uri="{FF2B5EF4-FFF2-40B4-BE49-F238E27FC236}">
                  <a16:creationId xmlns:a16="http://schemas.microsoft.com/office/drawing/2014/main" id="{0C9AFCC8-5FF7-47BE-9F46-8FC0C743EF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21" name="20 Elipse">
            <a:extLst>
              <a:ext uri="{FF2B5EF4-FFF2-40B4-BE49-F238E27FC236}">
                <a16:creationId xmlns:a16="http://schemas.microsoft.com/office/drawing/2014/main" id="{0129E430-66BC-4C7C-8C34-E226E26388EF}"/>
              </a:ext>
            </a:extLst>
          </p:cNvPr>
          <p:cNvSpPr/>
          <p:nvPr/>
        </p:nvSpPr>
        <p:spPr bwMode="auto">
          <a:xfrm>
            <a:off x="2700338" y="2276475"/>
            <a:ext cx="1727200" cy="922338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57" name="13 Título">
            <a:extLst>
              <a:ext uri="{FF2B5EF4-FFF2-40B4-BE49-F238E27FC236}">
                <a16:creationId xmlns:a16="http://schemas.microsoft.com/office/drawing/2014/main" id="{BAD2E828-48E5-482B-8DBC-C0A67824E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00140"/>
            <a:ext cx="8675687" cy="504825"/>
          </a:xfrm>
        </p:spPr>
        <p:txBody>
          <a:bodyPr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Wikipedia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991F773F-864E-4BE8-99AA-4C778DB40414}"/>
              </a:ext>
            </a:extLst>
          </p:cNvPr>
          <p:cNvSpPr/>
          <p:nvPr/>
        </p:nvSpPr>
        <p:spPr bwMode="auto">
          <a:xfrm>
            <a:off x="4478871" y="3160808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66" name="18 CuadroTexto">
            <a:extLst>
              <a:ext uri="{FF2B5EF4-FFF2-40B4-BE49-F238E27FC236}">
                <a16:creationId xmlns:a16="http://schemas.microsoft.com/office/drawing/2014/main" id="{D71BD9D9-1A4B-4DA4-BBA7-24E371607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933" y="3424333"/>
            <a:ext cx="981075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Editors</a:t>
            </a:r>
          </a:p>
        </p:txBody>
      </p:sp>
      <p:sp>
        <p:nvSpPr>
          <p:cNvPr id="23567" name="22 CuadroTexto">
            <a:extLst>
              <a:ext uri="{FF2B5EF4-FFF2-40B4-BE49-F238E27FC236}">
                <a16:creationId xmlns:a16="http://schemas.microsoft.com/office/drawing/2014/main" id="{C5492EA9-B22B-415B-BF9E-E230F2687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5021" y="2541588"/>
            <a:ext cx="1074333" cy="3139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Impulsors</a:t>
            </a:r>
            <a:endParaRPr lang="en-GB" altLang="es-ES" dirty="0"/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2B437379-E93E-4A85-962B-69936141B23A}"/>
              </a:ext>
            </a:extLst>
          </p:cNvPr>
          <p:cNvSpPr/>
          <p:nvPr/>
        </p:nvSpPr>
        <p:spPr bwMode="auto">
          <a:xfrm>
            <a:off x="3563938" y="4884738"/>
            <a:ext cx="1728787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3570" name="31 CuadroTexto">
            <a:extLst>
              <a:ext uri="{FF2B5EF4-FFF2-40B4-BE49-F238E27FC236}">
                <a16:creationId xmlns:a16="http://schemas.microsoft.com/office/drawing/2014/main" id="{E3E1F270-C825-42D9-ACEB-13299F5B7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5148263"/>
            <a:ext cx="1676400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Continguts</a:t>
            </a:r>
            <a:r>
              <a:rPr lang="en-GB" altLang="es-ES" dirty="0"/>
              <a:t> </a:t>
            </a:r>
            <a:r>
              <a:rPr lang="en-GB" altLang="es-ES" dirty="0" err="1"/>
              <a:t>derivats</a:t>
            </a:r>
            <a:endParaRPr lang="en-GB" altLang="es-ES" dirty="0"/>
          </a:p>
        </p:txBody>
      </p:sp>
      <p:sp>
        <p:nvSpPr>
          <p:cNvPr id="23571" name="39 CuadroTexto">
            <a:extLst>
              <a:ext uri="{FF2B5EF4-FFF2-40B4-BE49-F238E27FC236}">
                <a16:creationId xmlns:a16="http://schemas.microsoft.com/office/drawing/2014/main" id="{F3CF7227-8E5E-4CFF-BF17-9287999E9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3232150"/>
            <a:ext cx="76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s-ES" sz="1800">
                <a:solidFill>
                  <a:schemeClr val="bg1"/>
                </a:solidFill>
                <a:latin typeface="Arial" panose="020B0604020202020204" pitchFamily="34" charset="0"/>
              </a:rPr>
              <a:t>Tech.</a:t>
            </a:r>
          </a:p>
        </p:txBody>
      </p:sp>
      <p:sp>
        <p:nvSpPr>
          <p:cNvPr id="33" name="13 Título">
            <a:extLst>
              <a:ext uri="{FF2B5EF4-FFF2-40B4-BE49-F238E27FC236}">
                <a16:creationId xmlns:a16="http://schemas.microsoft.com/office/drawing/2014/main" id="{8847545E-E4EE-40C5-A846-B1EDBB804B61}"/>
              </a:ext>
            </a:extLst>
          </p:cNvPr>
          <p:cNvSpPr txBox="1">
            <a:spLocks/>
          </p:cNvSpPr>
          <p:nvPr/>
        </p:nvSpPr>
        <p:spPr bwMode="auto">
          <a:xfrm>
            <a:off x="5724847" y="5005388"/>
            <a:ext cx="3095625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Cultura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Remescla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kern="0" dirty="0">
                <a:latin typeface="Arial" panose="020B0604020202020204" pitchFamily="34" charset="0"/>
                <a:cs typeface="Arial" panose="020B0604020202020204" pitchFamily="34" charset="0"/>
              </a:rPr>
              <a:t> temps real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DA69F15F-9696-4299-BD8B-A3EC4DCA58F1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A4BF9531-4B55-42C1-8319-75F10AC92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13">
            <a:extLst>
              <a:ext uri="{FF2B5EF4-FFF2-40B4-BE49-F238E27FC236}">
                <a16:creationId xmlns:a16="http://schemas.microsoft.com/office/drawing/2014/main" id="{3314D8C5-8274-46E2-B47B-052B70159B4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7" name="Marcador de número de diapositiva 2">
            <a:extLst>
              <a:ext uri="{FF2B5EF4-FFF2-40B4-BE49-F238E27FC236}">
                <a16:creationId xmlns:a16="http://schemas.microsoft.com/office/drawing/2014/main" id="{59C08F13-86A5-40AF-915D-C09CC7095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59</a:t>
            </a:fld>
            <a:endParaRPr lang="ca-ES" dirty="0"/>
          </a:p>
        </p:txBody>
      </p:sp>
      <p:cxnSp>
        <p:nvCxnSpPr>
          <p:cNvPr id="38" name="Connector recte 11">
            <a:extLst>
              <a:ext uri="{FF2B5EF4-FFF2-40B4-BE49-F238E27FC236}">
                <a16:creationId xmlns:a16="http://schemas.microsoft.com/office/drawing/2014/main" id="{71400402-983D-47AB-986D-A5AC8B754B76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Eleccions 2021 com a problema complex/retorçat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81866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Elipse">
            <a:extLst>
              <a:ext uri="{FF2B5EF4-FFF2-40B4-BE49-F238E27FC236}">
                <a16:creationId xmlns:a16="http://schemas.microsoft.com/office/drawing/2014/main" id="{864E642D-D0B6-4AD5-8FDB-375C742E8F2F}"/>
              </a:ext>
            </a:extLst>
          </p:cNvPr>
          <p:cNvSpPr/>
          <p:nvPr/>
        </p:nvSpPr>
        <p:spPr bwMode="auto">
          <a:xfrm>
            <a:off x="3617914" y="2185641"/>
            <a:ext cx="1727200" cy="922337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664" name="22 CuadroTexto">
            <a:extLst>
              <a:ext uri="{FF2B5EF4-FFF2-40B4-BE49-F238E27FC236}">
                <a16:creationId xmlns:a16="http://schemas.microsoft.com/office/drawing/2014/main" id="{37B88CF9-A056-4149-8D51-0BAE0B03C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5998" y="2450753"/>
            <a:ext cx="1287532" cy="341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Educadors</a:t>
            </a:r>
            <a:endParaRPr lang="en-GB" altLang="es-ES" dirty="0"/>
          </a:p>
        </p:txBody>
      </p:sp>
      <p:sp>
        <p:nvSpPr>
          <p:cNvPr id="34" name="33 Elipse">
            <a:extLst>
              <a:ext uri="{FF2B5EF4-FFF2-40B4-BE49-F238E27FC236}">
                <a16:creationId xmlns:a16="http://schemas.microsoft.com/office/drawing/2014/main" id="{AD851F60-FE4C-4041-88C8-FE2D27052F9D}"/>
              </a:ext>
            </a:extLst>
          </p:cNvPr>
          <p:cNvSpPr/>
          <p:nvPr/>
        </p:nvSpPr>
        <p:spPr bwMode="auto">
          <a:xfrm>
            <a:off x="4284663" y="4308475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654" name="35 CuadroTexto">
            <a:extLst>
              <a:ext uri="{FF2B5EF4-FFF2-40B4-BE49-F238E27FC236}">
                <a16:creationId xmlns:a16="http://schemas.microsoft.com/office/drawing/2014/main" id="{4F635A92-F5C5-41F0-A6A1-F20B9EC48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437484"/>
            <a:ext cx="1674812" cy="6477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Creadors OER</a:t>
            </a: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3E7DD313-9DFF-48AA-9E6D-D308A7C4463F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57" name="3 CuadroTexto">
              <a:extLst>
                <a:ext uri="{FF2B5EF4-FFF2-40B4-BE49-F238E27FC236}">
                  <a16:creationId xmlns:a16="http://schemas.microsoft.com/office/drawing/2014/main" id="{71D3A897-01DC-4235-A31E-C6934055A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58" name="3 CuadroTexto">
              <a:extLst>
                <a:ext uri="{FF2B5EF4-FFF2-40B4-BE49-F238E27FC236}">
                  <a16:creationId xmlns:a16="http://schemas.microsoft.com/office/drawing/2014/main" id="{9C0C7E24-40EA-41C4-B483-8CDF3ED50C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59" name="3 CuadroTexto">
              <a:extLst>
                <a:ext uri="{FF2B5EF4-FFF2-40B4-BE49-F238E27FC236}">
                  <a16:creationId xmlns:a16="http://schemas.microsoft.com/office/drawing/2014/main" id="{CABDD057-9E46-439A-B852-C1C6752B56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60" name="3 CuadroTexto">
              <a:extLst>
                <a:ext uri="{FF2B5EF4-FFF2-40B4-BE49-F238E27FC236}">
                  <a16:creationId xmlns:a16="http://schemas.microsoft.com/office/drawing/2014/main" id="{9E89A285-AE77-4C52-A30C-22D8997B79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61" name="Grupo 60">
              <a:extLst>
                <a:ext uri="{FF2B5EF4-FFF2-40B4-BE49-F238E27FC236}">
                  <a16:creationId xmlns:a16="http://schemas.microsoft.com/office/drawing/2014/main" id="{950DC0F9-031E-442A-B7BD-3DD0340AE4B9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64" name="8 Conector recto de flecha">
                <a:extLst>
                  <a:ext uri="{FF2B5EF4-FFF2-40B4-BE49-F238E27FC236}">
                    <a16:creationId xmlns:a16="http://schemas.microsoft.com/office/drawing/2014/main" id="{23415CE4-F037-4E94-8384-1E38C59AD1A8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9 Conector recto de flecha">
                <a:extLst>
                  <a:ext uri="{FF2B5EF4-FFF2-40B4-BE49-F238E27FC236}">
                    <a16:creationId xmlns:a16="http://schemas.microsoft.com/office/drawing/2014/main" id="{1AAB8451-EB72-43E3-ADEF-1A550A5DF311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10 Conector recto de flecha">
                <a:extLst>
                  <a:ext uri="{FF2B5EF4-FFF2-40B4-BE49-F238E27FC236}">
                    <a16:creationId xmlns:a16="http://schemas.microsoft.com/office/drawing/2014/main" id="{58DC3EE7-2ED2-4BB9-A2AD-F2F03A86A9BC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3 CuadroTexto">
              <a:extLst>
                <a:ext uri="{FF2B5EF4-FFF2-40B4-BE49-F238E27FC236}">
                  <a16:creationId xmlns:a16="http://schemas.microsoft.com/office/drawing/2014/main" id="{BE8084C9-5314-4319-B6FB-7C23E5B6D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63" name="3 CuadroTexto">
              <a:extLst>
                <a:ext uri="{FF2B5EF4-FFF2-40B4-BE49-F238E27FC236}">
                  <a16:creationId xmlns:a16="http://schemas.microsoft.com/office/drawing/2014/main" id="{1CA63E5D-8EF3-43F7-A0E6-5EAC3C2127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26" name="25 Elipse">
            <a:extLst>
              <a:ext uri="{FF2B5EF4-FFF2-40B4-BE49-F238E27FC236}">
                <a16:creationId xmlns:a16="http://schemas.microsoft.com/office/drawing/2014/main" id="{7FABEE07-96AB-4E11-A00A-5EE9715D780E}"/>
              </a:ext>
            </a:extLst>
          </p:cNvPr>
          <p:cNvSpPr/>
          <p:nvPr/>
        </p:nvSpPr>
        <p:spPr bwMode="auto">
          <a:xfrm>
            <a:off x="4473513" y="3133226"/>
            <a:ext cx="1728788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652" name="27 CuadroTexto">
            <a:extLst>
              <a:ext uri="{FF2B5EF4-FFF2-40B4-BE49-F238E27FC236}">
                <a16:creationId xmlns:a16="http://schemas.microsoft.com/office/drawing/2014/main" id="{5AA8485E-6964-4B36-8305-B76D73A9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963" y="3396751"/>
            <a:ext cx="1365250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Estudiants</a:t>
            </a:r>
          </a:p>
        </p:txBody>
      </p:sp>
      <p:sp>
        <p:nvSpPr>
          <p:cNvPr id="27656" name="13 Título">
            <a:extLst>
              <a:ext uri="{FF2B5EF4-FFF2-40B4-BE49-F238E27FC236}">
                <a16:creationId xmlns:a16="http://schemas.microsoft.com/office/drawing/2014/main" id="{D2B8D959-4021-4155-905F-235A0751C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3756" y="1215971"/>
            <a:ext cx="86756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MOOC</a:t>
            </a:r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80A0504C-5455-452B-8188-FE65B55C766D}"/>
              </a:ext>
            </a:extLst>
          </p:cNvPr>
          <p:cNvSpPr/>
          <p:nvPr/>
        </p:nvSpPr>
        <p:spPr bwMode="auto">
          <a:xfrm>
            <a:off x="2916238" y="4740275"/>
            <a:ext cx="1728787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666" name="31 CuadroTexto">
            <a:extLst>
              <a:ext uri="{FF2B5EF4-FFF2-40B4-BE49-F238E27FC236}">
                <a16:creationId xmlns:a16="http://schemas.microsoft.com/office/drawing/2014/main" id="{56E9FD89-E5ED-4B2D-AACD-E9689022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5003800"/>
            <a:ext cx="16764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Headhunters</a:t>
            </a:r>
          </a:p>
        </p:txBody>
      </p:sp>
      <p:sp>
        <p:nvSpPr>
          <p:cNvPr id="36" name="13 Título">
            <a:extLst>
              <a:ext uri="{FF2B5EF4-FFF2-40B4-BE49-F238E27FC236}">
                <a16:creationId xmlns:a16="http://schemas.microsoft.com/office/drawing/2014/main" id="{AAC4BEB7-97C7-421A-A680-10EA53285B9A}"/>
              </a:ext>
            </a:extLst>
          </p:cNvPr>
          <p:cNvSpPr txBox="1">
            <a:spLocks/>
          </p:cNvSpPr>
          <p:nvPr/>
        </p:nvSpPr>
        <p:spPr bwMode="auto">
          <a:xfrm>
            <a:off x="4751600" y="5236715"/>
            <a:ext cx="4068594" cy="64055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Educació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l’ensenyament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a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l’aprenentatge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7669" name="19 Grupo">
            <a:extLst>
              <a:ext uri="{FF2B5EF4-FFF2-40B4-BE49-F238E27FC236}">
                <a16:creationId xmlns:a16="http://schemas.microsoft.com/office/drawing/2014/main" id="{9F61D469-B04D-40BC-8064-3343D7CAF8BD}"/>
              </a:ext>
            </a:extLst>
          </p:cNvPr>
          <p:cNvGrpSpPr>
            <a:grpSpLocks/>
          </p:cNvGrpSpPr>
          <p:nvPr/>
        </p:nvGrpSpPr>
        <p:grpSpPr bwMode="auto">
          <a:xfrm>
            <a:off x="2314575" y="2794000"/>
            <a:ext cx="1727200" cy="922338"/>
            <a:chOff x="438331" y="1231325"/>
            <a:chExt cx="1889293" cy="1986562"/>
          </a:xfrm>
          <a:solidFill>
            <a:srgbClr val="F9423A"/>
          </a:solidFill>
        </p:grpSpPr>
        <p:sp>
          <p:nvSpPr>
            <p:cNvPr id="48" name="47 Elipse">
              <a:extLst>
                <a:ext uri="{FF2B5EF4-FFF2-40B4-BE49-F238E27FC236}">
                  <a16:creationId xmlns:a16="http://schemas.microsoft.com/office/drawing/2014/main" id="{4547A06A-0D67-49BF-B941-5438112D7EAB}"/>
                </a:ext>
              </a:extLst>
            </p:cNvPr>
            <p:cNvSpPr/>
            <p:nvPr/>
          </p:nvSpPr>
          <p:spPr>
            <a:xfrm>
              <a:off x="438331" y="1231325"/>
              <a:ext cx="1889293" cy="1986562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49" name="Elipse 4">
              <a:extLst>
                <a:ext uri="{FF2B5EF4-FFF2-40B4-BE49-F238E27FC236}">
                  <a16:creationId xmlns:a16="http://schemas.microsoft.com/office/drawing/2014/main" id="{86BFCCD4-1542-4442-B74C-B327668711EA}"/>
                </a:ext>
              </a:extLst>
            </p:cNvPr>
            <p:cNvSpPr/>
            <p:nvPr/>
          </p:nvSpPr>
          <p:spPr>
            <a:xfrm>
              <a:off x="714432" y="1521959"/>
              <a:ext cx="1337092" cy="140529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1600" dirty="0"/>
            </a:p>
          </p:txBody>
        </p:sp>
      </p:grpSp>
      <p:sp>
        <p:nvSpPr>
          <p:cNvPr id="27670" name="22 CuadroTexto">
            <a:extLst>
              <a:ext uri="{FF2B5EF4-FFF2-40B4-BE49-F238E27FC236}">
                <a16:creationId xmlns:a16="http://schemas.microsoft.com/office/drawing/2014/main" id="{19461B72-06C2-4097-AB95-FC655F24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3638" y="3059113"/>
            <a:ext cx="1506537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Universitats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F855FB32-BEF4-492A-A378-114AB5E7EB41}"/>
              </a:ext>
            </a:extLst>
          </p:cNvPr>
          <p:cNvSpPr/>
          <p:nvPr/>
        </p:nvSpPr>
        <p:spPr bwMode="auto">
          <a:xfrm>
            <a:off x="2484438" y="3644900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7672" name="18 CuadroTexto">
            <a:extLst>
              <a:ext uri="{FF2B5EF4-FFF2-40B4-BE49-F238E27FC236}">
                <a16:creationId xmlns:a16="http://schemas.microsoft.com/office/drawing/2014/main" id="{4219AA31-4F38-4144-9E90-0EB68FA82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3" y="3910013"/>
            <a:ext cx="1504950" cy="3698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Plataformes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CB79C5E2-D84F-4554-920B-8713454A5159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D1AEDBF4-2467-4D83-8469-2ABCA5534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13">
            <a:extLst>
              <a:ext uri="{FF2B5EF4-FFF2-40B4-BE49-F238E27FC236}">
                <a16:creationId xmlns:a16="http://schemas.microsoft.com/office/drawing/2014/main" id="{BE0AB0A6-0260-4E4E-8702-4E7FC0A3717E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2" name="Marcador de número de diapositiva 2">
            <a:extLst>
              <a:ext uri="{FF2B5EF4-FFF2-40B4-BE49-F238E27FC236}">
                <a16:creationId xmlns:a16="http://schemas.microsoft.com/office/drawing/2014/main" id="{64B033BC-7374-4E89-A69E-29F0F2A3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60</a:t>
            </a:fld>
            <a:endParaRPr lang="ca-ES" dirty="0"/>
          </a:p>
        </p:txBody>
      </p:sp>
      <p:cxnSp>
        <p:nvCxnSpPr>
          <p:cNvPr id="43" name="Connector recte 11">
            <a:extLst>
              <a:ext uri="{FF2B5EF4-FFF2-40B4-BE49-F238E27FC236}">
                <a16:creationId xmlns:a16="http://schemas.microsoft.com/office/drawing/2014/main" id="{2E5D9749-2F74-40A8-B6CF-B089175637FA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Elipse">
            <a:extLst>
              <a:ext uri="{FF2B5EF4-FFF2-40B4-BE49-F238E27FC236}">
                <a16:creationId xmlns:a16="http://schemas.microsoft.com/office/drawing/2014/main" id="{90BE8A59-E8A4-42E7-9671-F325BB67E593}"/>
              </a:ext>
            </a:extLst>
          </p:cNvPr>
          <p:cNvSpPr/>
          <p:nvPr/>
        </p:nvSpPr>
        <p:spPr bwMode="auto">
          <a:xfrm>
            <a:off x="4284663" y="4379913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0" name="35 CuadroTexto">
            <a:extLst>
              <a:ext uri="{FF2B5EF4-FFF2-40B4-BE49-F238E27FC236}">
                <a16:creationId xmlns:a16="http://schemas.microsoft.com/office/drawing/2014/main" id="{87EC4229-393F-4317-B3D4-FDBDF3753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7050" y="4583113"/>
            <a:ext cx="1674813" cy="6461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Ciutadans</a:t>
            </a:r>
            <a:br>
              <a:rPr lang="en-GB" altLang="es-ES"/>
            </a:br>
            <a:r>
              <a:rPr lang="en-GB" altLang="es-ES"/>
              <a:t>EEUU</a:t>
            </a:r>
          </a:p>
        </p:txBody>
      </p:sp>
      <p:grpSp>
        <p:nvGrpSpPr>
          <p:cNvPr id="60" name="Grupo 59">
            <a:extLst>
              <a:ext uri="{FF2B5EF4-FFF2-40B4-BE49-F238E27FC236}">
                <a16:creationId xmlns:a16="http://schemas.microsoft.com/office/drawing/2014/main" id="{56F38CBD-E089-41DE-88CF-5C4672B49D68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61" name="3 CuadroTexto">
              <a:extLst>
                <a:ext uri="{FF2B5EF4-FFF2-40B4-BE49-F238E27FC236}">
                  <a16:creationId xmlns:a16="http://schemas.microsoft.com/office/drawing/2014/main" id="{E2D5A27E-2DA6-409B-8510-AD66719F7B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62" name="3 CuadroTexto">
              <a:extLst>
                <a:ext uri="{FF2B5EF4-FFF2-40B4-BE49-F238E27FC236}">
                  <a16:creationId xmlns:a16="http://schemas.microsoft.com/office/drawing/2014/main" id="{7C2D2819-4B23-4587-878F-DFBB2754C2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63" name="3 CuadroTexto">
              <a:extLst>
                <a:ext uri="{FF2B5EF4-FFF2-40B4-BE49-F238E27FC236}">
                  <a16:creationId xmlns:a16="http://schemas.microsoft.com/office/drawing/2014/main" id="{023CF69C-A1BE-4C3D-AAC7-0B018437D2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64" name="3 CuadroTexto">
              <a:extLst>
                <a:ext uri="{FF2B5EF4-FFF2-40B4-BE49-F238E27FC236}">
                  <a16:creationId xmlns:a16="http://schemas.microsoft.com/office/drawing/2014/main" id="{711250B8-913A-429E-B37F-E4B66DAB0E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BA2F8507-AA78-4578-8261-DAA03920E688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68" name="8 Conector recto de flecha">
                <a:extLst>
                  <a:ext uri="{FF2B5EF4-FFF2-40B4-BE49-F238E27FC236}">
                    <a16:creationId xmlns:a16="http://schemas.microsoft.com/office/drawing/2014/main" id="{B1C4D7F5-A07A-4B75-98F2-8346826E2443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9 Conector recto de flecha">
                <a:extLst>
                  <a:ext uri="{FF2B5EF4-FFF2-40B4-BE49-F238E27FC236}">
                    <a16:creationId xmlns:a16="http://schemas.microsoft.com/office/drawing/2014/main" id="{F14FF205-E556-46D9-9896-0124132DFB8E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10 Conector recto de flecha">
                <a:extLst>
                  <a:ext uri="{FF2B5EF4-FFF2-40B4-BE49-F238E27FC236}">
                    <a16:creationId xmlns:a16="http://schemas.microsoft.com/office/drawing/2014/main" id="{3A1DFA46-ED2C-4C62-98F6-168B77268F08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3 CuadroTexto">
              <a:extLst>
                <a:ext uri="{FF2B5EF4-FFF2-40B4-BE49-F238E27FC236}">
                  <a16:creationId xmlns:a16="http://schemas.microsoft.com/office/drawing/2014/main" id="{C7545A6B-142D-441A-8764-9535244CE0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67" name="3 CuadroTexto">
              <a:extLst>
                <a:ext uri="{FF2B5EF4-FFF2-40B4-BE49-F238E27FC236}">
                  <a16:creationId xmlns:a16="http://schemas.microsoft.com/office/drawing/2014/main" id="{61F34B3A-3DDF-4AED-97B5-729DB1399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21" name="20 Elipse">
            <a:extLst>
              <a:ext uri="{FF2B5EF4-FFF2-40B4-BE49-F238E27FC236}">
                <a16:creationId xmlns:a16="http://schemas.microsoft.com/office/drawing/2014/main" id="{0765E528-A6C8-42C7-AF4A-79EDC6612A1B}"/>
              </a:ext>
            </a:extLst>
          </p:cNvPr>
          <p:cNvSpPr/>
          <p:nvPr/>
        </p:nvSpPr>
        <p:spPr bwMode="auto">
          <a:xfrm>
            <a:off x="2700338" y="3386138"/>
            <a:ext cx="1727200" cy="922337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2" name="13 Título">
            <a:extLst>
              <a:ext uri="{FF2B5EF4-FFF2-40B4-BE49-F238E27FC236}">
                <a16:creationId xmlns:a16="http://schemas.microsoft.com/office/drawing/2014/main" id="{2794CC85-ABA4-4855-9BC6-B92597B2D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08199"/>
            <a:ext cx="86756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Primavera </a:t>
            </a:r>
            <a:r>
              <a:rPr lang="en-GB" altLang="es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Àrab</a:t>
            </a:r>
            <a:endParaRPr lang="en-GB" altLang="es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25 Elipse">
            <a:extLst>
              <a:ext uri="{FF2B5EF4-FFF2-40B4-BE49-F238E27FC236}">
                <a16:creationId xmlns:a16="http://schemas.microsoft.com/office/drawing/2014/main" id="{6339BC54-94C4-41AD-8358-AC4110C7FAF3}"/>
              </a:ext>
            </a:extLst>
          </p:cNvPr>
          <p:cNvSpPr/>
          <p:nvPr/>
        </p:nvSpPr>
        <p:spPr bwMode="auto">
          <a:xfrm>
            <a:off x="4499547" y="3206473"/>
            <a:ext cx="1728788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88" name="27 CuadroTexto">
            <a:extLst>
              <a:ext uri="{FF2B5EF4-FFF2-40B4-BE49-F238E27FC236}">
                <a16:creationId xmlns:a16="http://schemas.microsoft.com/office/drawing/2014/main" id="{F0D7321A-CD23-42C8-8E57-9746F9D0B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472" y="3469998"/>
            <a:ext cx="11303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Al-Tahrir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D7DB77DC-D7C6-4B8E-8ED7-476791BC17F7}"/>
              </a:ext>
            </a:extLst>
          </p:cNvPr>
          <p:cNvSpPr/>
          <p:nvPr/>
        </p:nvSpPr>
        <p:spPr bwMode="auto">
          <a:xfrm>
            <a:off x="2484438" y="4164013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4592" name="18 CuadroTexto">
            <a:extLst>
              <a:ext uri="{FF2B5EF4-FFF2-40B4-BE49-F238E27FC236}">
                <a16:creationId xmlns:a16="http://schemas.microsoft.com/office/drawing/2014/main" id="{8725F2FD-C1A7-4997-99DB-54A4E3AF5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5138" y="4429125"/>
            <a:ext cx="685800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CNN</a:t>
            </a:r>
          </a:p>
        </p:txBody>
      </p:sp>
      <p:sp>
        <p:nvSpPr>
          <p:cNvPr id="24593" name="22 CuadroTexto">
            <a:extLst>
              <a:ext uri="{FF2B5EF4-FFF2-40B4-BE49-F238E27FC236}">
                <a16:creationId xmlns:a16="http://schemas.microsoft.com/office/drawing/2014/main" id="{D45AB5A6-FE76-450C-842D-A07B2E467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8422" y="3651250"/>
            <a:ext cx="1287532" cy="341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/>
              <a:t>Al-Jazeera</a:t>
            </a:r>
          </a:p>
        </p:txBody>
      </p:sp>
      <p:sp>
        <p:nvSpPr>
          <p:cNvPr id="37" name="13 Título">
            <a:extLst>
              <a:ext uri="{FF2B5EF4-FFF2-40B4-BE49-F238E27FC236}">
                <a16:creationId xmlns:a16="http://schemas.microsoft.com/office/drawing/2014/main" id="{E558DF72-C20E-4D59-95B6-C57F60163025}"/>
              </a:ext>
            </a:extLst>
          </p:cNvPr>
          <p:cNvSpPr txBox="1">
            <a:spLocks/>
          </p:cNvSpPr>
          <p:nvPr/>
        </p:nvSpPr>
        <p:spPr bwMode="auto">
          <a:xfrm>
            <a:off x="4572000" y="5012085"/>
            <a:ext cx="4232771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Mitjans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4t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com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potenciador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del 5è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poder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FCC2CAF4-3786-4290-98FA-ACB0A2C49D47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2A2168D8-B146-411D-93D9-BA5E824CC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3">
            <a:extLst>
              <a:ext uri="{FF2B5EF4-FFF2-40B4-BE49-F238E27FC236}">
                <a16:creationId xmlns:a16="http://schemas.microsoft.com/office/drawing/2014/main" id="{BFCD5FC7-0146-4CC5-9336-0B07A8EAB23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3" name="Marcador de número de diapositiva 2">
            <a:extLst>
              <a:ext uri="{FF2B5EF4-FFF2-40B4-BE49-F238E27FC236}">
                <a16:creationId xmlns:a16="http://schemas.microsoft.com/office/drawing/2014/main" id="{3BB4C4B3-0FE0-4DDA-A922-D6650ED4D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61</a:t>
            </a:fld>
            <a:endParaRPr lang="ca-ES" dirty="0"/>
          </a:p>
        </p:txBody>
      </p:sp>
      <p:cxnSp>
        <p:nvCxnSpPr>
          <p:cNvPr id="38" name="Connector recte 11">
            <a:extLst>
              <a:ext uri="{FF2B5EF4-FFF2-40B4-BE49-F238E27FC236}">
                <a16:creationId xmlns:a16="http://schemas.microsoft.com/office/drawing/2014/main" id="{C804368E-8C83-4A13-822D-8AE01F0F6711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Elipse">
            <a:extLst>
              <a:ext uri="{FF2B5EF4-FFF2-40B4-BE49-F238E27FC236}">
                <a16:creationId xmlns:a16="http://schemas.microsoft.com/office/drawing/2014/main" id="{7BEBB145-F8FB-4849-BDCA-010CCFCCFB0D}"/>
              </a:ext>
            </a:extLst>
          </p:cNvPr>
          <p:cNvSpPr/>
          <p:nvPr/>
        </p:nvSpPr>
        <p:spPr bwMode="auto">
          <a:xfrm>
            <a:off x="4284663" y="4149725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03" name="35 CuadroTexto">
            <a:extLst>
              <a:ext uri="{FF2B5EF4-FFF2-40B4-BE49-F238E27FC236}">
                <a16:creationId xmlns:a16="http://schemas.microsoft.com/office/drawing/2014/main" id="{4DA4DB67-D1FB-400B-B561-9D36536ED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4413250"/>
            <a:ext cx="1674812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Usuaris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339018DE-A569-43E6-B12F-6C624052FAB9}"/>
              </a:ext>
            </a:extLst>
          </p:cNvPr>
          <p:cNvGrpSpPr/>
          <p:nvPr/>
        </p:nvGrpSpPr>
        <p:grpSpPr>
          <a:xfrm>
            <a:off x="827088" y="1724025"/>
            <a:ext cx="6788150" cy="4905375"/>
            <a:chOff x="827088" y="1724025"/>
            <a:chExt cx="6788150" cy="4905375"/>
          </a:xfrm>
        </p:grpSpPr>
        <p:sp>
          <p:nvSpPr>
            <p:cNvPr id="53" name="3 CuadroTexto">
              <a:extLst>
                <a:ext uri="{FF2B5EF4-FFF2-40B4-BE49-F238E27FC236}">
                  <a16:creationId xmlns:a16="http://schemas.microsoft.com/office/drawing/2014/main" id="{1C0A4439-8220-42E5-982A-8F6B2F524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54" name="3 CuadroTexto">
              <a:extLst>
                <a:ext uri="{FF2B5EF4-FFF2-40B4-BE49-F238E27FC236}">
                  <a16:creationId xmlns:a16="http://schemas.microsoft.com/office/drawing/2014/main" id="{61B7B816-2615-42D3-BD2C-59A7B4662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55" name="3 CuadroTexto">
              <a:extLst>
                <a:ext uri="{FF2B5EF4-FFF2-40B4-BE49-F238E27FC236}">
                  <a16:creationId xmlns:a16="http://schemas.microsoft.com/office/drawing/2014/main" id="{BEA2C204-23B9-4BC9-9B18-31DEA03B2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56" name="3 CuadroTexto">
              <a:extLst>
                <a:ext uri="{FF2B5EF4-FFF2-40B4-BE49-F238E27FC236}">
                  <a16:creationId xmlns:a16="http://schemas.microsoft.com/office/drawing/2014/main" id="{0C4CED69-BC15-4C4A-AA9D-56A1D6D68A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57" name="Grupo 56">
              <a:extLst>
                <a:ext uri="{FF2B5EF4-FFF2-40B4-BE49-F238E27FC236}">
                  <a16:creationId xmlns:a16="http://schemas.microsoft.com/office/drawing/2014/main" id="{2A030BF1-5807-4014-8350-0CF470B0470B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60" name="8 Conector recto de flecha">
                <a:extLst>
                  <a:ext uri="{FF2B5EF4-FFF2-40B4-BE49-F238E27FC236}">
                    <a16:creationId xmlns:a16="http://schemas.microsoft.com/office/drawing/2014/main" id="{9E9F182E-924A-46AA-9D23-4A363EA790CC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9 Conector recto de flecha">
                <a:extLst>
                  <a:ext uri="{FF2B5EF4-FFF2-40B4-BE49-F238E27FC236}">
                    <a16:creationId xmlns:a16="http://schemas.microsoft.com/office/drawing/2014/main" id="{A8EAEEFB-54EB-42AF-AA68-410F0454B5EC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10 Conector recto de flecha">
                <a:extLst>
                  <a:ext uri="{FF2B5EF4-FFF2-40B4-BE49-F238E27FC236}">
                    <a16:creationId xmlns:a16="http://schemas.microsoft.com/office/drawing/2014/main" id="{4BDF7AB5-8ABE-4F24-8839-13A9AC18D307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3 CuadroTexto">
              <a:extLst>
                <a:ext uri="{FF2B5EF4-FFF2-40B4-BE49-F238E27FC236}">
                  <a16:creationId xmlns:a16="http://schemas.microsoft.com/office/drawing/2014/main" id="{E9B27376-E5C0-4BBC-8326-8670ADD86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59" name="3 CuadroTexto">
              <a:extLst>
                <a:ext uri="{FF2B5EF4-FFF2-40B4-BE49-F238E27FC236}">
                  <a16:creationId xmlns:a16="http://schemas.microsoft.com/office/drawing/2014/main" id="{5004FB54-8318-4217-9702-6A03943055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sp>
        <p:nvSpPr>
          <p:cNvPr id="26" name="25 Elipse">
            <a:extLst>
              <a:ext uri="{FF2B5EF4-FFF2-40B4-BE49-F238E27FC236}">
                <a16:creationId xmlns:a16="http://schemas.microsoft.com/office/drawing/2014/main" id="{9E61F1F2-173A-48BD-A73A-F7DD9CCDCC09}"/>
              </a:ext>
            </a:extLst>
          </p:cNvPr>
          <p:cNvSpPr/>
          <p:nvPr/>
        </p:nvSpPr>
        <p:spPr bwMode="auto">
          <a:xfrm>
            <a:off x="4499396" y="3213100"/>
            <a:ext cx="1728788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18" name="27 CuadroTexto">
            <a:extLst>
              <a:ext uri="{FF2B5EF4-FFF2-40B4-BE49-F238E27FC236}">
                <a16:creationId xmlns:a16="http://schemas.microsoft.com/office/drawing/2014/main" id="{E75DDF3E-B53B-4DF5-A45E-9EAC970EA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2259" y="3476625"/>
            <a:ext cx="1622425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Finançadors</a:t>
            </a:r>
            <a:endParaRPr lang="en-GB" altLang="es-ES" dirty="0"/>
          </a:p>
        </p:txBody>
      </p:sp>
      <p:sp>
        <p:nvSpPr>
          <p:cNvPr id="21" name="20 Elipse">
            <a:extLst>
              <a:ext uri="{FF2B5EF4-FFF2-40B4-BE49-F238E27FC236}">
                <a16:creationId xmlns:a16="http://schemas.microsoft.com/office/drawing/2014/main" id="{760A5958-1F8A-4746-8746-FC7C87CDAA58}"/>
              </a:ext>
            </a:extLst>
          </p:cNvPr>
          <p:cNvSpPr/>
          <p:nvPr/>
        </p:nvSpPr>
        <p:spPr bwMode="auto">
          <a:xfrm>
            <a:off x="2700338" y="2276475"/>
            <a:ext cx="1727200" cy="922338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05" name="13 Título">
            <a:extLst>
              <a:ext uri="{FF2B5EF4-FFF2-40B4-BE49-F238E27FC236}">
                <a16:creationId xmlns:a16="http://schemas.microsoft.com/office/drawing/2014/main" id="{30526E9A-3730-4825-A5CD-D7AE70BF4F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210791"/>
            <a:ext cx="8675687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GB" altLang="es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15MpaRato</a:t>
            </a:r>
          </a:p>
        </p:txBody>
      </p:sp>
      <p:sp>
        <p:nvSpPr>
          <p:cNvPr id="17" name="16 Elipse">
            <a:extLst>
              <a:ext uri="{FF2B5EF4-FFF2-40B4-BE49-F238E27FC236}">
                <a16:creationId xmlns:a16="http://schemas.microsoft.com/office/drawing/2014/main" id="{1230B560-9F1A-42BF-9471-C5482E0F4DE3}"/>
              </a:ext>
            </a:extLst>
          </p:cNvPr>
          <p:cNvSpPr/>
          <p:nvPr/>
        </p:nvSpPr>
        <p:spPr bwMode="auto">
          <a:xfrm>
            <a:off x="2484438" y="3644900"/>
            <a:ext cx="1727200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15" name="18 CuadroTexto">
            <a:extLst>
              <a:ext uri="{FF2B5EF4-FFF2-40B4-BE49-F238E27FC236}">
                <a16:creationId xmlns:a16="http://schemas.microsoft.com/office/drawing/2014/main" id="{11ACFF29-9E22-414C-A789-D008609F4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8263" y="3910013"/>
            <a:ext cx="1479550" cy="369887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Accionistes</a:t>
            </a:r>
          </a:p>
        </p:txBody>
      </p:sp>
      <p:sp>
        <p:nvSpPr>
          <p:cNvPr id="25616" name="22 CuadroTexto">
            <a:extLst>
              <a:ext uri="{FF2B5EF4-FFF2-40B4-BE49-F238E27FC236}">
                <a16:creationId xmlns:a16="http://schemas.microsoft.com/office/drawing/2014/main" id="{18C61D06-9B0B-4B45-BFF2-BCA949899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718" y="2541588"/>
            <a:ext cx="1184940" cy="3416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 dirty="0" err="1"/>
              <a:t>Impulsors</a:t>
            </a:r>
            <a:endParaRPr lang="en-GB" altLang="es-ES" dirty="0"/>
          </a:p>
        </p:txBody>
      </p:sp>
      <p:sp>
        <p:nvSpPr>
          <p:cNvPr id="30" name="29 Elipse">
            <a:extLst>
              <a:ext uri="{FF2B5EF4-FFF2-40B4-BE49-F238E27FC236}">
                <a16:creationId xmlns:a16="http://schemas.microsoft.com/office/drawing/2014/main" id="{B41E81D4-1AAF-4DD1-8701-8E308E33F099}"/>
              </a:ext>
            </a:extLst>
          </p:cNvPr>
          <p:cNvSpPr/>
          <p:nvPr/>
        </p:nvSpPr>
        <p:spPr bwMode="auto">
          <a:xfrm>
            <a:off x="3563938" y="4740275"/>
            <a:ext cx="1728787" cy="920750"/>
          </a:xfrm>
          <a:prstGeom prst="ellipse">
            <a:avLst/>
          </a:prstGeom>
          <a:solidFill>
            <a:srgbClr val="F9423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25620" name="31 CuadroTexto">
            <a:extLst>
              <a:ext uri="{FF2B5EF4-FFF2-40B4-BE49-F238E27FC236}">
                <a16:creationId xmlns:a16="http://schemas.microsoft.com/office/drawing/2014/main" id="{138EE9F9-31DE-4CE6-833A-6FA02200C8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5003800"/>
            <a:ext cx="1389062" cy="3698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>
            <a:defPPr>
              <a:defRPr lang="ca-ES"/>
            </a:defPPr>
            <a:lvl1pPr algn="ctr" defTabSz="711200">
              <a:lnSpc>
                <a:spcPct val="90000"/>
              </a:lnSpc>
              <a:spcAft>
                <a:spcPct val="35000"/>
              </a:spcAft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altLang="es-ES"/>
              <a:t>Difusió</a:t>
            </a:r>
          </a:p>
        </p:txBody>
      </p:sp>
      <p:sp>
        <p:nvSpPr>
          <p:cNvPr id="36" name="13 Título">
            <a:extLst>
              <a:ext uri="{FF2B5EF4-FFF2-40B4-BE49-F238E27FC236}">
                <a16:creationId xmlns:a16="http://schemas.microsoft.com/office/drawing/2014/main" id="{DD458EFB-BB59-4468-808A-383C1736786C}"/>
              </a:ext>
            </a:extLst>
          </p:cNvPr>
          <p:cNvSpPr txBox="1">
            <a:spLocks/>
          </p:cNvSpPr>
          <p:nvPr/>
        </p:nvSpPr>
        <p:spPr bwMode="auto">
          <a:xfrm>
            <a:off x="5270822" y="5012085"/>
            <a:ext cx="3549650" cy="865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50760" tIns="50760" rIns="50760" bIns="50760" anchor="b"/>
          <a:lstStyle/>
          <a:p>
            <a:pPr algn="r" eaLnBrk="1" hangingPunct="1">
              <a:defRPr/>
            </a:pP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Política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Justícia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Nova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ciutadania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actiu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</a:t>
            </a:r>
            <a:r>
              <a:rPr lang="en-GB" kern="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kern="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política</a:t>
            </a:r>
            <a:endParaRPr lang="en-GB" kern="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82983508-2787-4EA9-BA9B-5AA650E22133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64D90CED-6F36-45B5-859A-243149E5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 13">
            <a:extLst>
              <a:ext uri="{FF2B5EF4-FFF2-40B4-BE49-F238E27FC236}">
                <a16:creationId xmlns:a16="http://schemas.microsoft.com/office/drawing/2014/main" id="{7FB7F2D9-6AAA-46D5-ABDC-F8EE4FAB3EC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0" name="Marcador de número de diapositiva 2">
            <a:extLst>
              <a:ext uri="{FF2B5EF4-FFF2-40B4-BE49-F238E27FC236}">
                <a16:creationId xmlns:a16="http://schemas.microsoft.com/office/drawing/2014/main" id="{E20B4F0D-A4DD-41B3-8EB8-5766B171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62</a:t>
            </a:fld>
            <a:endParaRPr lang="ca-ES" dirty="0"/>
          </a:p>
        </p:txBody>
      </p:sp>
      <p:cxnSp>
        <p:nvCxnSpPr>
          <p:cNvPr id="41" name="Connector recte 11">
            <a:extLst>
              <a:ext uri="{FF2B5EF4-FFF2-40B4-BE49-F238E27FC236}">
                <a16:creationId xmlns:a16="http://schemas.microsoft.com/office/drawing/2014/main" id="{03DA81C4-B937-4593-8DC0-42BB56B3D0FB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C86F538-1E60-4CD0-B3B4-018F0B8CA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2430"/>
            <a:ext cx="8322468" cy="49778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r>
              <a:rPr lang="ca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una definició</a:t>
            </a:r>
            <a:endParaRPr lang="ca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7"/>
            <a:ext cx="8291512" cy="4281486"/>
          </a:xfrm>
        </p:spPr>
        <p:txBody>
          <a:bodyPr>
            <a:normAutofit/>
          </a:bodyPr>
          <a:lstStyle/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un nou context, habilitat i potenciat per les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els seus actors apunten a majors cotes de llibertat, apoderament i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transforma les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pràctiques democràtiques 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tradicionals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manera d'abordar la política a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escales 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profundament arrelada en la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objectius intermedis que afecten el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de protocols i processos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concurrència de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múltiples actors </a:t>
            </a:r>
          </a:p>
          <a:p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disseny altament </a:t>
            </a:r>
            <a:r>
              <a:rPr lang="es-ES" altLang="ca-E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</a:t>
            </a:r>
            <a:r>
              <a:rPr lang="es-ES" altLang="ca-ES" sz="2100" dirty="0">
                <a:latin typeface="Arial" panose="020B0604020202020204" pitchFamily="34" charset="0"/>
                <a:cs typeface="Arial" panose="020B0604020202020204" pitchFamily="34" charset="0"/>
              </a:rPr>
              <a:t> de tasques i nivells de participació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9221" name="Subtítulo 2">
            <a:extLst>
              <a:ext uri="{FF2B5EF4-FFF2-40B4-BE49-F238E27FC236}">
                <a16:creationId xmlns:a16="http://schemas.microsoft.com/office/drawing/2014/main" id="{34CD7B50-8A28-425E-9B8F-59343CE1F4A9}"/>
              </a:ext>
            </a:extLst>
          </p:cNvPr>
          <p:cNvSpPr txBox="1">
            <a:spLocks/>
          </p:cNvSpPr>
          <p:nvPr/>
        </p:nvSpPr>
        <p:spPr bwMode="auto">
          <a:xfrm>
            <a:off x="5513786" y="5699524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 err="1"/>
              <a:t>Kurban</a:t>
            </a:r>
            <a:r>
              <a:rPr lang="es-ES" altLang="ca-ES" sz="900" dirty="0"/>
              <a:t>, Peña-López, </a:t>
            </a:r>
            <a:r>
              <a:rPr lang="es-ES" altLang="ca-ES" sz="900" dirty="0" err="1"/>
              <a:t>Haberer</a:t>
            </a:r>
            <a:r>
              <a:rPr lang="es-ES" altLang="ca-ES" sz="900" dirty="0"/>
              <a:t> (2017)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4ACDFF8-465F-40BF-B467-274C0A339E14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nector recte 11">
            <a:extLst>
              <a:ext uri="{FF2B5EF4-FFF2-40B4-BE49-F238E27FC236}">
                <a16:creationId xmlns:a16="http://schemas.microsoft.com/office/drawing/2014/main" id="{D76D00CB-3319-4EE1-8271-441A574CF28E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2CA095B1-4C76-476D-BD61-B5561884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2ABF261F-D8D9-446D-BD0F-C3C07FE8964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4B155F8-5C7C-4A75-A11A-22E0792B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63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73037390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0D593871-55EE-43B9-B03E-282277BE5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2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1267" name="Subtítulo 2">
            <a:extLst>
              <a:ext uri="{FF2B5EF4-FFF2-40B4-BE49-F238E27FC236}">
                <a16:creationId xmlns:a16="http://schemas.microsoft.com/office/drawing/2014/main" id="{4F45C1F1-5B6F-4C72-9B8A-5C16CA816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/>
          <a:lstStyle/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Descentralització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distribució</a:t>
            </a:r>
            <a:endParaRPr lang="es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Individualització</a:t>
            </a:r>
            <a:endParaRPr lang="es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Granularització</a:t>
            </a:r>
            <a:endParaRPr lang="es-ES" altLang="ca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6 Marcador de número de diapositiva">
            <a:extLst>
              <a:ext uri="{FF2B5EF4-FFF2-40B4-BE49-F238E27FC236}">
                <a16:creationId xmlns:a16="http://schemas.microsoft.com/office/drawing/2014/main" id="{0F3A19DF-4834-4589-89BB-6E3CA7D16B00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610595-0DEC-4C92-B92A-CEB2B61923A0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2E1968-0C27-49F2-BDB7-641B557408CE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818F0B9-440B-477D-AB4D-DE21A1C5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F9D27FBA-6ADE-4836-AA16-3F0646C6123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FF55F93B-9D4C-4286-B217-39E0D26D4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64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ABCC4DD-8F41-463B-A75C-FE92FCE451B4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CF595A-811C-4698-99E1-879F5145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493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 instrumentals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3315" name="Subtítulo 2">
            <a:extLst>
              <a:ext uri="{FF2B5EF4-FFF2-40B4-BE49-F238E27FC236}">
                <a16:creationId xmlns:a16="http://schemas.microsoft.com/office/drawing/2014/main" id="{62B8F7E7-4171-4F8A-85E1-6CE7C1838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/>
          <a:lstStyle/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Processos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Codiseny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co-decisió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s-ES" altLang="ca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Subsidiarietat</a:t>
            </a:r>
            <a:r>
              <a:rPr lang="es-ES" altLang="ca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radical.</a:t>
            </a:r>
          </a:p>
        </p:txBody>
      </p:sp>
      <p:sp>
        <p:nvSpPr>
          <p:cNvPr id="13316" name="6 Marcador de número de diapositiva">
            <a:extLst>
              <a:ext uri="{FF2B5EF4-FFF2-40B4-BE49-F238E27FC236}">
                <a16:creationId xmlns:a16="http://schemas.microsoft.com/office/drawing/2014/main" id="{E42C5E96-A878-4067-9E5E-06567555D54A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5D927A1-4E78-444A-8BDA-264732DC3EB8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65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BD32F-02CF-424E-B669-47421802C53C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C117F4DB-1B8E-4193-B15E-B62B6BEC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CE0855E2-A01A-49A9-AD84-734EC6B0841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AE4B6223-A821-48EA-813E-17E1D0FF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65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447545FC-94FA-473E-8535-0A8483DC4A96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1196753"/>
            <a:ext cx="9144000" cy="4896544"/>
          </a:xfrm>
        </p:spPr>
        <p:txBody>
          <a:bodyPr>
            <a:noAutofit/>
          </a:bodyPr>
          <a:lstStyle/>
          <a:p>
            <a:r>
              <a:rPr lang="ca-ES" sz="6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 com a plataforma,</a:t>
            </a:r>
            <a:br>
              <a:rPr lang="ca-ES" sz="6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6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Governança Pública com Ecosistema 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66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402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941080-BE40-4D6B-95D9-91136C62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2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L'Estat com a plataforma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7AB64DD9-428A-4375-993C-2BB8138A2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Autofit/>
          </a:bodyPr>
          <a:lstStyle/>
          <a:p>
            <a:pPr marL="0" indent="0" algn="just">
              <a:buNone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Tecnologies de cooperació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dissenyar sistemes a proveir plataformes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Implicar i comprometre a la comunitat en el disseny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Reconèixer els recursos desaprofitats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Identificar llindars clau per a aconseguir punts d'inflexió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Monitorar i promoure els diversos cicles de realimentación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Convertir el coneixement present en patrimoni històric</a:t>
            </a:r>
          </a:p>
          <a:p>
            <a:pPr algn="just"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suport a identitats participatives</a:t>
            </a:r>
          </a:p>
          <a:p>
            <a:pPr algn="just">
              <a:defRPr/>
            </a:pPr>
            <a:endParaRPr lang="es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Ecosistema multinivell que tingui eines que actuïn des de la «atenció primària» fins als més alts nivells d'especialització.</a:t>
            </a:r>
          </a:p>
          <a:p>
            <a:pPr algn="just">
              <a:defRPr/>
            </a:pPr>
            <a:endParaRPr lang="es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252" name="6 Marcador de número de diapositiva">
            <a:extLst>
              <a:ext uri="{FF2B5EF4-FFF2-40B4-BE49-F238E27FC236}">
                <a16:creationId xmlns:a16="http://schemas.microsoft.com/office/drawing/2014/main" id="{6EBED5B7-89E3-4FB5-956A-2D394EA50568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7F09DE8-0870-4F40-A945-19E8FB3A8A27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3253" name="Subtítulo 2">
            <a:extLst>
              <a:ext uri="{FF2B5EF4-FFF2-40B4-BE49-F238E27FC236}">
                <a16:creationId xmlns:a16="http://schemas.microsoft.com/office/drawing/2014/main" id="{DD09467B-FED2-4D18-8C07-9962E6DA57E7}"/>
              </a:ext>
            </a:extLst>
          </p:cNvPr>
          <p:cNvSpPr txBox="1">
            <a:spLocks/>
          </p:cNvSpPr>
          <p:nvPr/>
        </p:nvSpPr>
        <p:spPr bwMode="auto">
          <a:xfrm>
            <a:off x="5724128" y="5824835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Fuster, a Peña-López (2020)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AFAFAB4-7F72-4769-AE5F-84A418AC286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6209A45C-A215-421C-897A-7237E44F7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2A954889-85E9-4F3C-AD69-2CD44668A2D0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049DC8D3-CDE9-4666-929F-6AA58A78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67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5C373B87-979F-4A7B-9C06-36BB029B5E09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75DB4CC-3D04-4702-BF7F-1F60A41F9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2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L'ecosistema de governança pública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B6307E2D-1168-4DF7-8634-09A3FEF36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ecosistema de governança pública és un sistema</a:t>
            </a:r>
          </a:p>
          <a:p>
            <a:pPr algn="just"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auto-organitzat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autopoiètic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replicable i escalable 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articula actors, espais i instruments 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voltant d'un conjunt d'infraestructures obertes i distribuïdes 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riques en coneixement 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a la presa de decisions col·lectives.</a:t>
            </a:r>
          </a:p>
        </p:txBody>
      </p:sp>
      <p:sp>
        <p:nvSpPr>
          <p:cNvPr id="55300" name="6 Marcador de número de diapositiva">
            <a:extLst>
              <a:ext uri="{FF2B5EF4-FFF2-40B4-BE49-F238E27FC236}">
                <a16:creationId xmlns:a16="http://schemas.microsoft.com/office/drawing/2014/main" id="{702BEC15-937A-416C-9D08-728081D48D66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9BF9556-627E-47FA-84B8-452ABEA4DF0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606F14-AA9A-43FB-8AE8-3085ECE60BD2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01FEDB43-8B02-4D0B-8B37-0D9D4BC4D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EE927EF1-5830-4B62-969C-6D83A7D84F97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9CC12CB9-5E31-4330-AFAB-1162AE43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68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7F4C05A-7BC3-45F9-BB05-18C899DD2A13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E1173B-7ABB-46E8-9D77-4D2569B7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2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jerarquia a la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(i)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0F17F2FA-95E4-4124-AFF4-EB2DE144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fa la xarxa determina els codis, els canals, els protocols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no hi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xarxa serà i funcionarà igualment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hi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</a:t>
            </a: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podrem incidir en el seu disseny, en la seva orientació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 aportar recursos, equitat, neutralitat, garanties</a:t>
            </a:r>
          </a:p>
          <a:p>
            <a:pPr algn="just">
              <a:defRPr/>
            </a:pP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Donar context, crear infraestructura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 obertes: dades, informació, tecnologia</a:t>
            </a:r>
          </a:p>
          <a:p>
            <a:pPr algn="just">
              <a:defRPr/>
            </a:pPr>
            <a:r>
              <a:rPr lang="es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Coneixement obert: metodologia, processos, </a:t>
            </a:r>
            <a:r>
              <a:rPr lang="es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  <a:endParaRPr lang="es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348" name="6 Marcador de número de diapositiva">
            <a:extLst>
              <a:ext uri="{FF2B5EF4-FFF2-40B4-BE49-F238E27FC236}">
                <a16:creationId xmlns:a16="http://schemas.microsoft.com/office/drawing/2014/main" id="{FD5AF369-0860-4CDA-8AB3-8CCC018A800A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4E9D72-6CBC-4090-BCD4-FD7B06BF948B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8E77FD-E275-42DA-88E6-2AECD308C8C1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11C7803D-EC4B-40E9-89F3-C5BEC74C9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27F00086-5E0F-4793-B9AB-62369FF367B6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18FF3B55-DB3A-4261-872B-FEFFA83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69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FE9C2A6-A518-491B-8029-59BC5A1790B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08745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A8E87CA-67DD-4C4D-A971-2511A079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4680768" cy="49177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context del 14F2021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4603BB-EB7F-4B04-A59B-A136EE5D9DF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833407B4-557D-4632-B146-47C35AC4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C1199D1-47E0-4E5B-80A1-81E063EA4F6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CCEFF0CB-DFDA-4F71-B5DE-B54CA435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7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CFA9072C-D79B-4FC8-8866-D08ABDE9C453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C779526-5FB7-FFF5-68DA-8C343283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endParaRPr lang="ca-ES"/>
          </a:p>
        </p:txBody>
      </p:sp>
      <p:pic>
        <p:nvPicPr>
          <p:cNvPr id="6" name="Imagen 5" descr="Gráfico, Gráfico de líneas&#10;&#10;Descripción generada automáticamente">
            <a:extLst>
              <a:ext uri="{FF2B5EF4-FFF2-40B4-BE49-F238E27FC236}">
                <a16:creationId xmlns:a16="http://schemas.microsoft.com/office/drawing/2014/main" id="{9AD69AB6-8E82-E4B3-9F96-719662A53A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13600" r="9838" b="6615"/>
          <a:stretch/>
        </p:blipFill>
        <p:spPr>
          <a:xfrm>
            <a:off x="251520" y="1730917"/>
            <a:ext cx="8649268" cy="5049821"/>
          </a:xfrm>
          <a:prstGeom prst="rect">
            <a:avLst/>
          </a:prstGeom>
        </p:spPr>
      </p:pic>
      <p:sp>
        <p:nvSpPr>
          <p:cNvPr id="12" name="Subtítulo 2">
            <a:extLst>
              <a:ext uri="{FF2B5EF4-FFF2-40B4-BE49-F238E27FC236}">
                <a16:creationId xmlns:a16="http://schemas.microsoft.com/office/drawing/2014/main" id="{54E9C35C-8874-9F08-A4B7-B722C2B870F6}"/>
              </a:ext>
            </a:extLst>
          </p:cNvPr>
          <p:cNvSpPr txBox="1">
            <a:spLocks/>
          </p:cNvSpPr>
          <p:nvPr/>
        </p:nvSpPr>
        <p:spPr bwMode="auto">
          <a:xfrm>
            <a:off x="3534686" y="1258963"/>
            <a:ext cx="5574525" cy="35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Nous </a:t>
            </a:r>
            <a:r>
              <a:rPr lang="en-GB" altLang="ca-ES" sz="900" dirty="0" err="1">
                <a:latin typeface="Arial" panose="020B0604020202020204" pitchFamily="34" charset="0"/>
              </a:rPr>
              <a:t>casos</a:t>
            </a:r>
            <a:r>
              <a:rPr lang="en-GB" altLang="ca-ES" sz="900" dirty="0">
                <a:latin typeface="Arial" panose="020B0604020202020204" pitchFamily="34" charset="0"/>
              </a:rPr>
              <a:t> </a:t>
            </a:r>
            <a:r>
              <a:rPr lang="en-GB" altLang="ca-ES" sz="900" dirty="0" err="1">
                <a:latin typeface="Arial" panose="020B0604020202020204" pitchFamily="34" charset="0"/>
              </a:rPr>
              <a:t>diaris</a:t>
            </a:r>
            <a:r>
              <a:rPr lang="en-GB" altLang="ca-ES" sz="900" dirty="0">
                <a:latin typeface="Arial" panose="020B0604020202020204" pitchFamily="34" charset="0"/>
              </a:rPr>
              <a:t> de COVID-19 </a:t>
            </a:r>
            <a:r>
              <a:rPr lang="en-GB" altLang="ca-ES" sz="900" dirty="0" err="1">
                <a:latin typeface="Arial" panose="020B0604020202020204" pitchFamily="34" charset="0"/>
              </a:rPr>
              <a:t>confirmats</a:t>
            </a:r>
            <a:r>
              <a:rPr lang="en-GB" altLang="ca-ES" sz="900" dirty="0">
                <a:latin typeface="Arial" panose="020B0604020202020204" pitchFamily="34" charset="0"/>
              </a:rPr>
              <a:t>, </a:t>
            </a:r>
            <a:r>
              <a:rPr lang="en-GB" altLang="ca-ES" sz="900" dirty="0" err="1">
                <a:latin typeface="Arial" panose="020B0604020202020204" pitchFamily="34" charset="0"/>
              </a:rPr>
              <a:t>mitjana</a:t>
            </a:r>
            <a:r>
              <a:rPr lang="en-GB" altLang="ca-ES" sz="900" dirty="0">
                <a:latin typeface="Arial" panose="020B0604020202020204" pitchFamily="34" charset="0"/>
              </a:rPr>
              <a:t> a 7 dies</a:t>
            </a:r>
          </a:p>
          <a:p>
            <a:pPr algn="r">
              <a:buNone/>
            </a:pPr>
            <a:r>
              <a:rPr lang="en-GB" altLang="ca-ES" sz="900" dirty="0">
                <a:latin typeface="Arial" panose="020B0604020202020204" pitchFamily="34" charset="0"/>
              </a:rPr>
              <a:t>Font: </a:t>
            </a:r>
            <a:r>
              <a:rPr lang="en-GB" altLang="ca-ES" sz="900" dirty="0" err="1">
                <a:latin typeface="Arial" panose="020B0604020202020204" pitchFamily="34" charset="0"/>
              </a:rPr>
              <a:t>OurWorld</a:t>
            </a:r>
            <a:r>
              <a:rPr lang="en-GB" altLang="ca-ES" sz="900" dirty="0">
                <a:latin typeface="Arial" panose="020B0604020202020204" pitchFamily="34" charset="0"/>
              </a:rPr>
              <a:t> in Data / Johns Hopkins University CSSE COVID-19 Data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2031094-72BE-22CE-E1D2-BB608413C2E7}"/>
              </a:ext>
            </a:extLst>
          </p:cNvPr>
          <p:cNvSpPr txBox="1"/>
          <p:nvPr/>
        </p:nvSpPr>
        <p:spPr>
          <a:xfrm>
            <a:off x="944589" y="2357645"/>
            <a:ext cx="28451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Confinament</a:t>
            </a:r>
          </a:p>
          <a:p>
            <a:r>
              <a:rPr lang="ca-ES" sz="1050" dirty="0">
                <a:latin typeface="Arial" panose="020B0604020202020204" pitchFamily="34" charset="0"/>
              </a:rPr>
              <a:t>S’ajornen les eleccions basques i gallegues</a:t>
            </a:r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FC0CBF9-0589-0739-122A-06E029999E84}"/>
              </a:ext>
            </a:extLst>
          </p:cNvPr>
          <p:cNvCxnSpPr>
            <a:cxnSpLocks/>
          </p:cNvCxnSpPr>
          <p:nvPr/>
        </p:nvCxnSpPr>
        <p:spPr>
          <a:xfrm>
            <a:off x="1016296" y="2836697"/>
            <a:ext cx="0" cy="343998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071EC4C-63CA-B026-9C2C-1CE207AFC43F}"/>
              </a:ext>
            </a:extLst>
          </p:cNvPr>
          <p:cNvSpPr txBox="1"/>
          <p:nvPr/>
        </p:nvSpPr>
        <p:spPr>
          <a:xfrm>
            <a:off x="1488848" y="3831363"/>
            <a:ext cx="21542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dirty="0">
                <a:latin typeface="Arial" panose="020B0604020202020204" pitchFamily="34" charset="0"/>
              </a:rPr>
              <a:t>Eleccions basques i gallegues</a:t>
            </a:r>
          </a:p>
          <a:p>
            <a:pPr algn="ctr"/>
            <a:r>
              <a:rPr lang="ca-ES" sz="1050" dirty="0">
                <a:latin typeface="Arial" panose="020B0604020202020204" pitchFamily="34" charset="0"/>
              </a:rPr>
              <a:t>nova convocatòria      eleccions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FDC8472-0966-3BA0-7FB6-AC6D62D0C983}"/>
              </a:ext>
            </a:extLst>
          </p:cNvPr>
          <p:cNvCxnSpPr>
            <a:cxnSpLocks/>
          </p:cNvCxnSpPr>
          <p:nvPr/>
        </p:nvCxnSpPr>
        <p:spPr>
          <a:xfrm flipH="1">
            <a:off x="2156061" y="4218015"/>
            <a:ext cx="180" cy="211274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DCAC770C-0D76-B26C-CA7D-6354105A8AAF}"/>
              </a:ext>
            </a:extLst>
          </p:cNvPr>
          <p:cNvCxnSpPr>
            <a:cxnSpLocks/>
          </p:cNvCxnSpPr>
          <p:nvPr/>
        </p:nvCxnSpPr>
        <p:spPr>
          <a:xfrm>
            <a:off x="3104528" y="4218593"/>
            <a:ext cx="0" cy="214191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F7B4430-1F6C-24F9-1FB0-DDEF45FFD92A}"/>
              </a:ext>
            </a:extLst>
          </p:cNvPr>
          <p:cNvCxnSpPr>
            <a:cxnSpLocks/>
          </p:cNvCxnSpPr>
          <p:nvPr/>
        </p:nvCxnSpPr>
        <p:spPr>
          <a:xfrm>
            <a:off x="4544688" y="2323817"/>
            <a:ext cx="0" cy="271189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EEF5C4D-4013-DCD0-5851-D1DBEE7217E5}"/>
              </a:ext>
            </a:extLst>
          </p:cNvPr>
          <p:cNvSpPr txBox="1"/>
          <p:nvPr/>
        </p:nvSpPr>
        <p:spPr>
          <a:xfrm>
            <a:off x="2744779" y="1886744"/>
            <a:ext cx="189475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El President de la Generalitat inhabilitat pel Tribunal Suprem</a:t>
            </a:r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E24EEC12-D867-015B-A473-7A93DF1BC2B8}"/>
              </a:ext>
            </a:extLst>
          </p:cNvPr>
          <p:cNvCxnSpPr>
            <a:cxnSpLocks/>
          </p:cNvCxnSpPr>
          <p:nvPr/>
        </p:nvCxnSpPr>
        <p:spPr>
          <a:xfrm>
            <a:off x="5993813" y="3683340"/>
            <a:ext cx="0" cy="153694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3B143A3-348D-6057-35D1-32392F314856}"/>
              </a:ext>
            </a:extLst>
          </p:cNvPr>
          <p:cNvSpPr txBox="1"/>
          <p:nvPr/>
        </p:nvSpPr>
        <p:spPr>
          <a:xfrm>
            <a:off x="4895703" y="3269382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Convocatòria d’eleccions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C4BBD76-865A-1C13-4CDE-3651FB0AFFF6}"/>
              </a:ext>
            </a:extLst>
          </p:cNvPr>
          <p:cNvSpPr txBox="1"/>
          <p:nvPr/>
        </p:nvSpPr>
        <p:spPr>
          <a:xfrm>
            <a:off x="6935475" y="3077409"/>
            <a:ext cx="130892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Jornada Electoral</a:t>
            </a:r>
          </a:p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14 Febrer 2021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64A53493-A1A6-AF6C-86AE-364562DC5B44}"/>
              </a:ext>
            </a:extLst>
          </p:cNvPr>
          <p:cNvCxnSpPr>
            <a:cxnSpLocks/>
          </p:cNvCxnSpPr>
          <p:nvPr/>
        </p:nvCxnSpPr>
        <p:spPr>
          <a:xfrm>
            <a:off x="6992960" y="3483899"/>
            <a:ext cx="0" cy="8535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F1F8D1B-8250-BA32-4A7A-08D008C24783}"/>
              </a:ext>
            </a:extLst>
          </p:cNvPr>
          <p:cNvSpPr txBox="1"/>
          <p:nvPr/>
        </p:nvSpPr>
        <p:spPr>
          <a:xfrm>
            <a:off x="7172823" y="2149810"/>
            <a:ext cx="18507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Comença la campanya electoral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8F75CDB-ACDD-01A5-FBA2-CEDF7BEAC837}"/>
              </a:ext>
            </a:extLst>
          </p:cNvPr>
          <p:cNvCxnSpPr>
            <a:cxnSpLocks/>
          </p:cNvCxnSpPr>
          <p:nvPr/>
        </p:nvCxnSpPr>
        <p:spPr>
          <a:xfrm>
            <a:off x="8859766" y="4499646"/>
            <a:ext cx="0" cy="1311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>
            <a:extLst>
              <a:ext uri="{FF2B5EF4-FFF2-40B4-BE49-F238E27FC236}">
                <a16:creationId xmlns:a16="http://schemas.microsoft.com/office/drawing/2014/main" id="{101828D9-E6AE-B374-417D-58825EE5503A}"/>
              </a:ext>
            </a:extLst>
          </p:cNvPr>
          <p:cNvSpPr txBox="1"/>
          <p:nvPr/>
        </p:nvSpPr>
        <p:spPr>
          <a:xfrm>
            <a:off x="7524330" y="3898834"/>
            <a:ext cx="1424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Nova data electoral proposada a l’ajornament </a:t>
            </a:r>
            <a:br>
              <a:rPr lang="ca-ES" sz="1050" dirty="0">
                <a:latin typeface="Arial" panose="020B0604020202020204" pitchFamily="34" charset="0"/>
              </a:rPr>
            </a:br>
            <a:r>
              <a:rPr lang="ca-ES" sz="1050" dirty="0">
                <a:latin typeface="Arial" panose="020B0604020202020204" pitchFamily="34" charset="0"/>
              </a:rPr>
              <a:t>(no va passar)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A9CC80C-763C-B329-FBB7-EBB261BB0DE3}"/>
              </a:ext>
            </a:extLst>
          </p:cNvPr>
          <p:cNvCxnSpPr>
            <a:cxnSpLocks/>
          </p:cNvCxnSpPr>
          <p:nvPr/>
        </p:nvCxnSpPr>
        <p:spPr>
          <a:xfrm>
            <a:off x="6018490" y="2768556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01A1027-14CF-955D-2696-9DD59686A617}"/>
              </a:ext>
            </a:extLst>
          </p:cNvPr>
          <p:cNvSpPr txBox="1"/>
          <p:nvPr/>
        </p:nvSpPr>
        <p:spPr>
          <a:xfrm>
            <a:off x="4814818" y="2634366"/>
            <a:ext cx="11973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Ajornament de les eleccions</a:t>
            </a: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8C2061D-D690-0FC7-2344-94610684C593}"/>
              </a:ext>
            </a:extLst>
          </p:cNvPr>
          <p:cNvCxnSpPr>
            <a:cxnSpLocks/>
          </p:cNvCxnSpPr>
          <p:nvPr/>
        </p:nvCxnSpPr>
        <p:spPr>
          <a:xfrm>
            <a:off x="6115018" y="2157771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C59BA33E-AED1-03A7-64E8-41656EC7896F}"/>
              </a:ext>
            </a:extLst>
          </p:cNvPr>
          <p:cNvSpPr txBox="1"/>
          <p:nvPr/>
        </p:nvSpPr>
        <p:spPr>
          <a:xfrm>
            <a:off x="4711545" y="1895404"/>
            <a:ext cx="13971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50" dirty="0">
                <a:latin typeface="Arial" panose="020B0604020202020204" pitchFamily="34" charset="0"/>
              </a:rPr>
              <a:t>El TSJC suspèn l’ajornament </a:t>
            </a:r>
            <a:r>
              <a:rPr lang="ca-ES" sz="1050" dirty="0" err="1">
                <a:latin typeface="Arial" panose="020B0604020202020204" pitchFamily="34" charset="0"/>
              </a:rPr>
              <a:t>cautelaríssimament</a:t>
            </a:r>
            <a:endParaRPr lang="ca-ES" sz="1050" dirty="0">
              <a:latin typeface="Arial" panose="020B0604020202020204" pitchFamily="34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BB0C25FC-8036-3977-3FB6-6382FD31E44F}"/>
              </a:ext>
            </a:extLst>
          </p:cNvPr>
          <p:cNvCxnSpPr>
            <a:cxnSpLocks/>
          </p:cNvCxnSpPr>
          <p:nvPr/>
        </p:nvCxnSpPr>
        <p:spPr>
          <a:xfrm>
            <a:off x="6722695" y="1996005"/>
            <a:ext cx="43001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681E23E1-5D63-3C58-AFA2-148CC82FD331}"/>
              </a:ext>
            </a:extLst>
          </p:cNvPr>
          <p:cNvSpPr txBox="1"/>
          <p:nvPr/>
        </p:nvSpPr>
        <p:spPr>
          <a:xfrm>
            <a:off x="7187579" y="1782701"/>
            <a:ext cx="17614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El TSJC sentencia la no validesa de l’ajornament</a:t>
            </a:r>
          </a:p>
        </p:txBody>
      </p: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CA90140-2CD0-65E6-4CBF-C7809F60509B}"/>
              </a:ext>
            </a:extLst>
          </p:cNvPr>
          <p:cNvCxnSpPr>
            <a:cxnSpLocks/>
          </p:cNvCxnSpPr>
          <p:nvPr/>
        </p:nvCxnSpPr>
        <p:spPr>
          <a:xfrm>
            <a:off x="6777521" y="2031536"/>
            <a:ext cx="439881" cy="238563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0F7C4571-18AA-5F99-5AFD-A589FEF3A537}"/>
              </a:ext>
            </a:extLst>
          </p:cNvPr>
          <p:cNvSpPr txBox="1"/>
          <p:nvPr/>
        </p:nvSpPr>
        <p:spPr>
          <a:xfrm>
            <a:off x="3578482" y="6110913"/>
            <a:ext cx="53571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000" dirty="0">
                <a:latin typeface="Arial" panose="020B0604020202020204" pitchFamily="34" charset="0"/>
              </a:rPr>
              <a:t>Gran part de les eleccions al món van aprofitar per celebrar-se entre la 1a i la 2a onades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96C415EA-453B-6F7F-78A7-6A1F88F54E04}"/>
              </a:ext>
            </a:extLst>
          </p:cNvPr>
          <p:cNvSpPr txBox="1"/>
          <p:nvPr/>
        </p:nvSpPr>
        <p:spPr>
          <a:xfrm>
            <a:off x="1259632" y="5949280"/>
            <a:ext cx="6930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1a onada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536B5290-C237-63FF-B086-E5119D25443B}"/>
              </a:ext>
            </a:extLst>
          </p:cNvPr>
          <p:cNvSpPr txBox="1"/>
          <p:nvPr/>
        </p:nvSpPr>
        <p:spPr>
          <a:xfrm>
            <a:off x="4654302" y="5301643"/>
            <a:ext cx="72133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2a onada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FE3FB25-0C27-22D1-C6B5-9666792B00C2}"/>
              </a:ext>
            </a:extLst>
          </p:cNvPr>
          <p:cNvSpPr txBox="1"/>
          <p:nvPr/>
        </p:nvSpPr>
        <p:spPr>
          <a:xfrm>
            <a:off x="6356257" y="5305828"/>
            <a:ext cx="7024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3a onada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C9FA7ECD-43A6-82D4-E4C8-AA670940AAB0}"/>
              </a:ext>
            </a:extLst>
          </p:cNvPr>
          <p:cNvSpPr txBox="1"/>
          <p:nvPr/>
        </p:nvSpPr>
        <p:spPr>
          <a:xfrm>
            <a:off x="7876147" y="5735966"/>
            <a:ext cx="6977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050" b="1" dirty="0">
                <a:solidFill>
                  <a:srgbClr val="C00000"/>
                </a:solidFill>
                <a:latin typeface="Arial" panose="020B0604020202020204" pitchFamily="34" charset="0"/>
              </a:rPr>
              <a:t>4a onada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DD987504-C9F0-C141-7EB3-374A2051486C}"/>
              </a:ext>
            </a:extLst>
          </p:cNvPr>
          <p:cNvSpPr txBox="1"/>
          <p:nvPr/>
        </p:nvSpPr>
        <p:spPr>
          <a:xfrm>
            <a:off x="1294989" y="2887089"/>
            <a:ext cx="198931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050" dirty="0">
                <a:latin typeface="Arial" panose="020B0604020202020204" pitchFamily="34" charset="0"/>
              </a:rPr>
              <a:t>Jornada electoral inicialment programada per les eleccions basques i gallegues</a:t>
            </a:r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72D60731-AA7E-96D2-6CCD-3FEE338938DA}"/>
              </a:ext>
            </a:extLst>
          </p:cNvPr>
          <p:cNvCxnSpPr>
            <a:cxnSpLocks/>
          </p:cNvCxnSpPr>
          <p:nvPr/>
        </p:nvCxnSpPr>
        <p:spPr>
          <a:xfrm>
            <a:off x="1385301" y="3505308"/>
            <a:ext cx="0" cy="193436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BE1173B-7ABB-46E8-9D77-4D2569B7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2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jerarquia a la 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50179" name="Subtítulo 2">
            <a:extLst>
              <a:ext uri="{FF2B5EF4-FFF2-40B4-BE49-F238E27FC236}">
                <a16:creationId xmlns:a16="http://schemas.microsoft.com/office/drawing/2014/main" id="{0F17F2FA-95E4-4124-AFF4-EB2DE1441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Identificar àgores, crear comunitat</a:t>
            </a:r>
          </a:p>
          <a:p>
            <a:pPr algn="just"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Formació, capacitació: en democràcia, política, participació</a:t>
            </a:r>
          </a:p>
          <a:p>
            <a:pPr algn="just"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Donar veu a tots els actors, democratitzar els actors col·lectius</a:t>
            </a:r>
          </a:p>
          <a:p>
            <a:pPr algn="just">
              <a:defRPr/>
            </a:pPr>
            <a:endParaRPr lang="es-ES" altLang="ca-E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Facilitar interacció, nodrir comunitat</a:t>
            </a:r>
          </a:p>
          <a:p>
            <a:pPr algn="just"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Donar legitimitat a tots els espais, ordenar la conversa</a:t>
            </a:r>
          </a:p>
          <a:p>
            <a:pPr algn="just">
              <a:defRPr/>
            </a:pPr>
            <a:r>
              <a:rPr lang="es-ES" altLang="ca-ES" sz="2400" dirty="0">
                <a:latin typeface="Arial" panose="020B0604020202020204" pitchFamily="34" charset="0"/>
                <a:cs typeface="Arial" panose="020B0604020202020204" pitchFamily="34" charset="0"/>
              </a:rPr>
              <a:t>Fer que passin coses, facilitar, apoderar, acompanyar</a:t>
            </a:r>
          </a:p>
        </p:txBody>
      </p:sp>
      <p:sp>
        <p:nvSpPr>
          <p:cNvPr id="57348" name="6 Marcador de número de diapositiva">
            <a:extLst>
              <a:ext uri="{FF2B5EF4-FFF2-40B4-BE49-F238E27FC236}">
                <a16:creationId xmlns:a16="http://schemas.microsoft.com/office/drawing/2014/main" id="{FD5AF369-0860-4CDA-8AB3-8CCC018A800A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54E9D72-6CBC-4090-BCD4-FD7B06BF948B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B4A96F-A22D-44F6-8D14-15A5B247C457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DFCE3C40-2C19-497B-A1AD-0F86CAAC1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>
            <a:extLst>
              <a:ext uri="{FF2B5EF4-FFF2-40B4-BE49-F238E27FC236}">
                <a16:creationId xmlns:a16="http://schemas.microsoft.com/office/drawing/2014/main" id="{225B2713-ED43-403A-8131-B05D8176E761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Marcador de número de diapositiva 2">
            <a:extLst>
              <a:ext uri="{FF2B5EF4-FFF2-40B4-BE49-F238E27FC236}">
                <a16:creationId xmlns:a16="http://schemas.microsoft.com/office/drawing/2014/main" id="{0020E158-0F20-4529-80C0-CB32D2EBA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70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9ED3B782-A184-4283-A199-8971CA4BDAB6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8314C12-7FF4-4D25-88D3-8C1FE84956E8}"/>
              </a:ext>
            </a:extLst>
          </p:cNvPr>
          <p:cNvSpPr/>
          <p:nvPr/>
        </p:nvSpPr>
        <p:spPr>
          <a:xfrm>
            <a:off x="8316912" y="1052735"/>
            <a:ext cx="827087" cy="580526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estat com a plataforma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033037"/>
          </a:xfrm>
        </p:spPr>
        <p:txBody>
          <a:bodyPr>
            <a:noAutofit/>
          </a:bodyPr>
          <a:lstStyle/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Pàgina web per perfils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Informació oberta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 plataforma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 centralitzat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Execució descentralitzada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de coordinació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Eines de seguiment i avaluació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Facilitar la interacció, articular la xarxa</a:t>
            </a:r>
            <a:endParaRPr lang="ca-ES" altLang="ca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71</a:t>
            </a:fld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F0A1F99C-2BED-4620-80AD-65AD27B63BBE}"/>
              </a:ext>
            </a:extLst>
          </p:cNvPr>
          <p:cNvSpPr txBox="1">
            <a:spLocks/>
          </p:cNvSpPr>
          <p:nvPr/>
        </p:nvSpPr>
        <p:spPr>
          <a:xfrm rot="5400000">
            <a:off x="6156475" y="3357291"/>
            <a:ext cx="5112566" cy="50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RECAPITULEM</a:t>
            </a:r>
            <a:endParaRPr lang="ca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9513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3.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 err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Tecnopolítica</a:t>
            </a:r>
            <a:endParaRPr lang="ca-ES" sz="3200" b="1" noProof="0" dirty="0">
              <a:solidFill>
                <a:srgbClr val="5B677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8"/>
            <a:ext cx="8281168" cy="3311743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Dissenyar un conjunt d’actuacions i “infraestructures” seguint l’esquema de participació digital.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Actors/espais/instruments institucionals tradicionals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Actors/espais/instruments informals </a:t>
            </a:r>
            <a:r>
              <a:rPr 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tecnopolítics</a:t>
            </a:r>
            <a:endParaRPr 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72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6379855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73</a:t>
            </a:fld>
            <a:endParaRPr lang="ca-ES" dirty="0"/>
          </a:p>
        </p:txBody>
      </p:sp>
      <p:sp>
        <p:nvSpPr>
          <p:cNvPr id="9" name="Cuadro de texto 3">
            <a:extLst>
              <a:ext uri="{FF2B5EF4-FFF2-40B4-BE49-F238E27FC236}">
                <a16:creationId xmlns:a16="http://schemas.microsoft.com/office/drawing/2014/main" id="{A91B80AA-19A6-4325-A4F8-8C87AE1BA40D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3. </a:t>
            </a:r>
            <a:r>
              <a:rPr lang="ca-ES" sz="1600" b="1" dirty="0" err="1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Tecnopolítica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756B46CA-80A2-4419-AEC1-926FE0E9B069}"/>
              </a:ext>
            </a:extLst>
          </p:cNvPr>
          <p:cNvGrpSpPr/>
          <p:nvPr/>
        </p:nvGrpSpPr>
        <p:grpSpPr>
          <a:xfrm>
            <a:off x="971600" y="1196975"/>
            <a:ext cx="6788150" cy="4905375"/>
            <a:chOff x="827088" y="1724025"/>
            <a:chExt cx="6788150" cy="4905375"/>
          </a:xfrm>
        </p:grpSpPr>
        <p:sp>
          <p:nvSpPr>
            <p:cNvPr id="29" name="3 CuadroTexto">
              <a:extLst>
                <a:ext uri="{FF2B5EF4-FFF2-40B4-BE49-F238E27FC236}">
                  <a16:creationId xmlns:a16="http://schemas.microsoft.com/office/drawing/2014/main" id="{223874E3-3FC6-4AE6-B162-EF5A95A8A5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4550" y="6259513"/>
              <a:ext cx="194468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puntual</a:t>
              </a:r>
            </a:p>
          </p:txBody>
        </p:sp>
        <p:sp>
          <p:nvSpPr>
            <p:cNvPr id="30" name="3 CuadroTexto">
              <a:extLst>
                <a:ext uri="{FF2B5EF4-FFF2-40B4-BE49-F238E27FC236}">
                  <a16:creationId xmlns:a16="http://schemas.microsoft.com/office/drawing/2014/main" id="{6976C077-2C93-4F27-92DC-3641948C5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88" y="4016375"/>
              <a:ext cx="153193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col·lectiva</a:t>
              </a:r>
            </a:p>
          </p:txBody>
        </p:sp>
        <p:sp>
          <p:nvSpPr>
            <p:cNvPr id="31" name="3 CuadroTexto">
              <a:extLst>
                <a:ext uri="{FF2B5EF4-FFF2-40B4-BE49-F238E27FC236}">
                  <a16:creationId xmlns:a16="http://schemas.microsoft.com/office/drawing/2014/main" id="{78F80542-C411-4664-9BA2-741C5A3FB5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03588" y="1724025"/>
              <a:ext cx="21050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 dirty="0">
                  <a:solidFill>
                    <a:srgbClr val="F9423A"/>
                  </a:solidFill>
                </a:rPr>
                <a:t>regular / </a:t>
              </a:r>
              <a:r>
                <a:rPr lang="es-ES" altLang="es-ES" sz="1800" dirty="0" err="1">
                  <a:solidFill>
                    <a:srgbClr val="F9423A"/>
                  </a:solidFill>
                </a:rPr>
                <a:t>projecte</a:t>
              </a:r>
              <a:endParaRPr lang="es-ES" altLang="es-ES" sz="1800" dirty="0">
                <a:solidFill>
                  <a:srgbClr val="F9423A"/>
                </a:solidFill>
              </a:endParaRPr>
            </a:p>
          </p:txBody>
        </p:sp>
        <p:sp>
          <p:nvSpPr>
            <p:cNvPr id="32" name="3 CuadroTexto">
              <a:extLst>
                <a:ext uri="{FF2B5EF4-FFF2-40B4-BE49-F238E27FC236}">
                  <a16:creationId xmlns:a16="http://schemas.microsoft.com/office/drawing/2014/main" id="{46A6605C-4B90-46B7-9EAF-A29C5391E9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8250" y="4016375"/>
              <a:ext cx="1296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individual</a:t>
              </a:r>
            </a:p>
          </p:txBody>
        </p: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AB6661BE-6A21-4586-ABA6-F10CF1B9B0BB}"/>
                </a:ext>
              </a:extLst>
            </p:cNvPr>
            <p:cNvGrpSpPr/>
            <p:nvPr/>
          </p:nvGrpSpPr>
          <p:grpSpPr>
            <a:xfrm>
              <a:off x="4228412" y="2155726"/>
              <a:ext cx="129152" cy="4146104"/>
              <a:chOff x="4228412" y="2155726"/>
              <a:chExt cx="129152" cy="4146104"/>
            </a:xfrm>
          </p:grpSpPr>
          <p:cxnSp>
            <p:nvCxnSpPr>
              <p:cNvPr id="36" name="8 Conector recto de flecha">
                <a:extLst>
                  <a:ext uri="{FF2B5EF4-FFF2-40B4-BE49-F238E27FC236}">
                    <a16:creationId xmlns:a16="http://schemas.microsoft.com/office/drawing/2014/main" id="{027D1C70-D174-4B40-B557-C3949B7BDF99}"/>
                  </a:ext>
                </a:extLst>
              </p:cNvPr>
              <p:cNvCxnSpPr/>
              <p:nvPr/>
            </p:nvCxnSpPr>
            <p:spPr>
              <a:xfrm rot="5400000" flipH="1" flipV="1">
                <a:off x="2302539" y="4227204"/>
                <a:ext cx="400052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16200000"/>
                </a:camera>
                <a:lightRig rig="threePt" dir="t">
                  <a:rot lat="0" lon="0" rev="0"/>
                </a:lightRig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9 Conector recto de flecha">
                <a:extLst>
                  <a:ext uri="{FF2B5EF4-FFF2-40B4-BE49-F238E27FC236}">
                    <a16:creationId xmlns:a16="http://schemas.microsoft.com/office/drawing/2014/main" id="{50F3D876-0C22-4E31-B6DD-F2D2602892C7}"/>
                  </a:ext>
                </a:extLst>
              </p:cNvPr>
              <p:cNvCxnSpPr/>
              <p:nvPr/>
            </p:nvCxnSpPr>
            <p:spPr>
              <a:xfrm rot="5400000" flipH="1" flipV="1">
                <a:off x="2355726" y="4155976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10800000" scaled="0"/>
                </a:gra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10 Conector recto de flecha">
                <a:extLst>
                  <a:ext uri="{FF2B5EF4-FFF2-40B4-BE49-F238E27FC236}">
                    <a16:creationId xmlns:a16="http://schemas.microsoft.com/office/drawing/2014/main" id="{D7D19206-FFF5-40A5-BF82-4D0CAF9D0DE7}"/>
                  </a:ext>
                </a:extLst>
              </p:cNvPr>
              <p:cNvCxnSpPr/>
              <p:nvPr/>
            </p:nvCxnSpPr>
            <p:spPr>
              <a:xfrm rot="5400000" flipH="1" flipV="1">
                <a:off x="2228162" y="4299992"/>
                <a:ext cx="4002088" cy="1588"/>
              </a:xfrm>
              <a:prstGeom prst="straightConnector1">
                <a:avLst/>
              </a:prstGeom>
              <a:ln w="98425">
                <a:gradFill>
                  <a:gsLst>
                    <a:gs pos="0">
                      <a:srgbClr val="F9423A"/>
                    </a:gs>
                    <a:gs pos="100000">
                      <a:srgbClr val="FFC5C5"/>
                    </a:gs>
                  </a:gsLst>
                  <a:lin ang="0" scaled="0"/>
                </a:gradFill>
                <a:headEnd type="triangle"/>
                <a:tailEnd type="triangle"/>
              </a:ln>
              <a:scene3d>
                <a:camera prst="orthographicFront">
                  <a:rot lat="0" lon="0" rev="720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4" name="3 CuadroTexto">
              <a:extLst>
                <a:ext uri="{FF2B5EF4-FFF2-40B4-BE49-F238E27FC236}">
                  <a16:creationId xmlns:a16="http://schemas.microsoft.com/office/drawing/2014/main" id="{4276BE97-8954-49F9-9503-8796E808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2500" y="5332413"/>
              <a:ext cx="21066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reactiva / dirigida</a:t>
              </a:r>
            </a:p>
          </p:txBody>
        </p:sp>
        <p:sp>
          <p:nvSpPr>
            <p:cNvPr id="35" name="3 CuadroTexto">
              <a:extLst>
                <a:ext uri="{FF2B5EF4-FFF2-40B4-BE49-F238E27FC236}">
                  <a16:creationId xmlns:a16="http://schemas.microsoft.com/office/drawing/2014/main" id="{50C5B1CE-3367-462A-9200-74F592330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0550" y="2947988"/>
              <a:ext cx="18002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" altLang="es-ES" sz="1800">
                  <a:solidFill>
                    <a:srgbClr val="F9423A"/>
                  </a:solidFill>
                </a:rPr>
                <a:t>proactiva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BAC28585-5CB4-4BBA-8AF6-B0248CCF1D4F}"/>
              </a:ext>
            </a:extLst>
          </p:cNvPr>
          <p:cNvGrpSpPr/>
          <p:nvPr/>
        </p:nvGrpSpPr>
        <p:grpSpPr>
          <a:xfrm>
            <a:off x="32534" y="1189827"/>
            <a:ext cx="1727200" cy="922337"/>
            <a:chOff x="446809" y="1391685"/>
            <a:chExt cx="1727200" cy="922337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7C5F8D5E-09CC-4DCC-9790-A27B1B776B94}"/>
                </a:ext>
              </a:extLst>
            </p:cNvPr>
            <p:cNvGrpSpPr/>
            <p:nvPr/>
          </p:nvGrpSpPr>
          <p:grpSpPr>
            <a:xfrm>
              <a:off x="446809" y="1391685"/>
              <a:ext cx="1727200" cy="922337"/>
              <a:chOff x="446809" y="1391685"/>
              <a:chExt cx="1727200" cy="922337"/>
            </a:xfrm>
          </p:grpSpPr>
          <p:sp>
            <p:nvSpPr>
              <p:cNvPr id="47" name="16 Elipse">
                <a:extLst>
                  <a:ext uri="{FF2B5EF4-FFF2-40B4-BE49-F238E27FC236}">
                    <a16:creationId xmlns:a16="http://schemas.microsoft.com/office/drawing/2014/main" id="{E1D7E899-3CF5-4E5A-B309-BC248E16DFA2}"/>
                  </a:ext>
                </a:extLst>
              </p:cNvPr>
              <p:cNvSpPr/>
              <p:nvPr/>
            </p:nvSpPr>
            <p:spPr bwMode="auto">
              <a:xfrm>
                <a:off x="446809" y="1391685"/>
                <a:ext cx="1727200" cy="922337"/>
              </a:xfrm>
              <a:prstGeom prst="ellipse">
                <a:avLst/>
              </a:prstGeom>
              <a:solidFill>
                <a:srgbClr val="F9423A"/>
              </a:solidFill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48" name="Elipse 4">
                <a:extLst>
                  <a:ext uri="{FF2B5EF4-FFF2-40B4-BE49-F238E27FC236}">
                    <a16:creationId xmlns:a16="http://schemas.microsoft.com/office/drawing/2014/main" id="{870F4DA4-0851-4B11-86DC-7D72C8F88D7B}"/>
                  </a:ext>
                </a:extLst>
              </p:cNvPr>
              <p:cNvSpPr/>
              <p:nvPr/>
            </p:nvSpPr>
            <p:spPr bwMode="auto">
              <a:xfrm>
                <a:off x="699221" y="1526622"/>
                <a:ext cx="1222375" cy="652463"/>
              </a:xfrm>
              <a:prstGeom prst="rect">
                <a:avLst/>
              </a:prstGeom>
              <a:solidFill>
                <a:srgbClr val="F9423A"/>
              </a:solidFill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49" name="18 CuadroTexto">
              <a:extLst>
                <a:ext uri="{FF2B5EF4-FFF2-40B4-BE49-F238E27FC236}">
                  <a16:creationId xmlns:a16="http://schemas.microsoft.com/office/drawing/2014/main" id="{C24C086A-2C15-45DF-A74F-9322A0327B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3955" y="1656797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90561C4-9B25-4856-A01F-0A3BC9DD4833}"/>
              </a:ext>
            </a:extLst>
          </p:cNvPr>
          <p:cNvGrpSpPr/>
          <p:nvPr/>
        </p:nvGrpSpPr>
        <p:grpSpPr>
          <a:xfrm>
            <a:off x="413963" y="1632467"/>
            <a:ext cx="1727200" cy="922337"/>
            <a:chOff x="632676" y="2044696"/>
            <a:chExt cx="1727200" cy="922337"/>
          </a:xfrm>
        </p:grpSpPr>
        <p:grpSp>
          <p:nvGrpSpPr>
            <p:cNvPr id="50" name="15 Grupo">
              <a:extLst>
                <a:ext uri="{FF2B5EF4-FFF2-40B4-BE49-F238E27FC236}">
                  <a16:creationId xmlns:a16="http://schemas.microsoft.com/office/drawing/2014/main" id="{CEC90BBD-634A-4D11-B3AC-199F029A76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2676" y="2044696"/>
              <a:ext cx="1727200" cy="922337"/>
              <a:chOff x="438331" y="1231325"/>
              <a:chExt cx="1889293" cy="1986562"/>
            </a:xfrm>
            <a:solidFill>
              <a:srgbClr val="F9423A"/>
            </a:solidFill>
          </p:grpSpPr>
          <p:sp>
            <p:nvSpPr>
              <p:cNvPr id="51" name="16 Elipse">
                <a:extLst>
                  <a:ext uri="{FF2B5EF4-FFF2-40B4-BE49-F238E27FC236}">
                    <a16:creationId xmlns:a16="http://schemas.microsoft.com/office/drawing/2014/main" id="{75F5F71E-D145-40A0-8A33-6845B94EA06B}"/>
                  </a:ext>
                </a:extLst>
              </p:cNvPr>
              <p:cNvSpPr/>
              <p:nvPr/>
            </p:nvSpPr>
            <p:spPr>
              <a:xfrm>
                <a:off x="438331" y="1231325"/>
                <a:ext cx="1889293" cy="1986562"/>
              </a:xfrm>
              <a:prstGeom prst="ellipse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52" name="Elipse 4">
                <a:extLst>
                  <a:ext uri="{FF2B5EF4-FFF2-40B4-BE49-F238E27FC236}">
                    <a16:creationId xmlns:a16="http://schemas.microsoft.com/office/drawing/2014/main" id="{D8E301AC-673E-4BD8-B3B9-39C676BB4D74}"/>
                  </a:ext>
                </a:extLst>
              </p:cNvPr>
              <p:cNvSpPr/>
              <p:nvPr/>
            </p:nvSpPr>
            <p:spPr>
              <a:xfrm>
                <a:off x="714431" y="1521957"/>
                <a:ext cx="1337092" cy="1405298"/>
              </a:xfrm>
              <a:prstGeom prst="rect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53" name="18 CuadroTexto">
              <a:extLst>
                <a:ext uri="{FF2B5EF4-FFF2-40B4-BE49-F238E27FC236}">
                  <a16:creationId xmlns:a16="http://schemas.microsoft.com/office/drawing/2014/main" id="{8C4AF654-C30F-4A0E-9800-EF75B2B64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39822" y="2309808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3" name="Grupo 72">
            <a:extLst>
              <a:ext uri="{FF2B5EF4-FFF2-40B4-BE49-F238E27FC236}">
                <a16:creationId xmlns:a16="http://schemas.microsoft.com/office/drawing/2014/main" id="{8C839636-C9EB-4F5F-BB3C-F1253B1650D6}"/>
              </a:ext>
            </a:extLst>
          </p:cNvPr>
          <p:cNvGrpSpPr/>
          <p:nvPr/>
        </p:nvGrpSpPr>
        <p:grpSpPr>
          <a:xfrm>
            <a:off x="1277564" y="1115383"/>
            <a:ext cx="1727200" cy="922337"/>
            <a:chOff x="1752709" y="1416677"/>
            <a:chExt cx="1727200" cy="922337"/>
          </a:xfrm>
        </p:grpSpPr>
        <p:grpSp>
          <p:nvGrpSpPr>
            <p:cNvPr id="54" name="15 Grupo">
              <a:extLst>
                <a:ext uri="{FF2B5EF4-FFF2-40B4-BE49-F238E27FC236}">
                  <a16:creationId xmlns:a16="http://schemas.microsoft.com/office/drawing/2014/main" id="{3405E286-9964-4CD1-BD18-AEA0A69E8E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709" y="1416677"/>
              <a:ext cx="1727200" cy="922337"/>
              <a:chOff x="438331" y="1231325"/>
              <a:chExt cx="1889293" cy="1986562"/>
            </a:xfrm>
            <a:solidFill>
              <a:srgbClr val="F9423A"/>
            </a:solidFill>
          </p:grpSpPr>
          <p:sp>
            <p:nvSpPr>
              <p:cNvPr id="55" name="16 Elipse">
                <a:extLst>
                  <a:ext uri="{FF2B5EF4-FFF2-40B4-BE49-F238E27FC236}">
                    <a16:creationId xmlns:a16="http://schemas.microsoft.com/office/drawing/2014/main" id="{002A94C0-BE19-4161-B571-43FD87135472}"/>
                  </a:ext>
                </a:extLst>
              </p:cNvPr>
              <p:cNvSpPr/>
              <p:nvPr/>
            </p:nvSpPr>
            <p:spPr>
              <a:xfrm>
                <a:off x="438331" y="1231325"/>
                <a:ext cx="1889293" cy="1986562"/>
              </a:xfrm>
              <a:prstGeom prst="ellipse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s-ES"/>
              </a:p>
            </p:txBody>
          </p:sp>
          <p:sp>
            <p:nvSpPr>
              <p:cNvPr id="56" name="Elipse 4">
                <a:extLst>
                  <a:ext uri="{FF2B5EF4-FFF2-40B4-BE49-F238E27FC236}">
                    <a16:creationId xmlns:a16="http://schemas.microsoft.com/office/drawing/2014/main" id="{3DF6A647-A5A2-4355-9B1C-E4FD760F9033}"/>
                  </a:ext>
                </a:extLst>
              </p:cNvPr>
              <p:cNvSpPr/>
              <p:nvPr/>
            </p:nvSpPr>
            <p:spPr>
              <a:xfrm>
                <a:off x="714431" y="1521957"/>
                <a:ext cx="1337092" cy="1405298"/>
              </a:xfrm>
              <a:prstGeom prst="rect">
                <a:avLst/>
              </a:prstGeom>
              <a:grpFill/>
              <a:ln>
                <a:solidFill>
                  <a:srgbClr val="F9423A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lIns="0" tIns="0" rIns="0" bIns="0" spcCol="1270" anchor="ctr"/>
              <a:lstStyle/>
              <a:p>
                <a:pPr algn="ctr" defTabSz="711200" eaLnBrk="1" hangingPunct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GB" sz="1600" dirty="0"/>
              </a:p>
            </p:txBody>
          </p:sp>
        </p:grpSp>
        <p:sp>
          <p:nvSpPr>
            <p:cNvPr id="57" name="18 CuadroTexto">
              <a:extLst>
                <a:ext uri="{FF2B5EF4-FFF2-40B4-BE49-F238E27FC236}">
                  <a16:creationId xmlns:a16="http://schemas.microsoft.com/office/drawing/2014/main" id="{215D6CF3-7C31-4360-9C9A-B2324F4FE0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59855" y="1681789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s-ES" sz="1800" dirty="0">
                  <a:solidFill>
                    <a:schemeClr val="bg1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EEB0C891-5347-4229-8A27-EB29E96B7D0F}"/>
              </a:ext>
            </a:extLst>
          </p:cNvPr>
          <p:cNvGrpSpPr/>
          <p:nvPr/>
        </p:nvGrpSpPr>
        <p:grpSpPr>
          <a:xfrm>
            <a:off x="1718981" y="1812489"/>
            <a:ext cx="1727200" cy="922337"/>
            <a:chOff x="446809" y="1391685"/>
            <a:chExt cx="1727200" cy="922337"/>
          </a:xfrm>
        </p:grpSpPr>
        <p:sp>
          <p:nvSpPr>
            <p:cNvPr id="68" name="16 Elipse">
              <a:extLst>
                <a:ext uri="{FF2B5EF4-FFF2-40B4-BE49-F238E27FC236}">
                  <a16:creationId xmlns:a16="http://schemas.microsoft.com/office/drawing/2014/main" id="{B5D42C18-B5D8-45C4-9DE3-DDC60D21520D}"/>
                </a:ext>
              </a:extLst>
            </p:cNvPr>
            <p:cNvSpPr/>
            <p:nvPr/>
          </p:nvSpPr>
          <p:spPr bwMode="auto">
            <a:xfrm>
              <a:off x="446809" y="1391685"/>
              <a:ext cx="1727200" cy="922337"/>
            </a:xfrm>
            <a:prstGeom prst="ellipse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69" name="Elipse 4">
              <a:extLst>
                <a:ext uri="{FF2B5EF4-FFF2-40B4-BE49-F238E27FC236}">
                  <a16:creationId xmlns:a16="http://schemas.microsoft.com/office/drawing/2014/main" id="{846DA98C-9570-48CF-A268-051E2CEA760C}"/>
                </a:ext>
              </a:extLst>
            </p:cNvPr>
            <p:cNvSpPr/>
            <p:nvPr/>
          </p:nvSpPr>
          <p:spPr bwMode="auto">
            <a:xfrm>
              <a:off x="699221" y="1526622"/>
              <a:ext cx="1222375" cy="652463"/>
            </a:xfrm>
            <a:prstGeom prst="rect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66AEA5F2-61CC-4982-80E6-18EA3CB79E19}"/>
              </a:ext>
            </a:extLst>
          </p:cNvPr>
          <p:cNvGrpSpPr/>
          <p:nvPr/>
        </p:nvGrpSpPr>
        <p:grpSpPr>
          <a:xfrm>
            <a:off x="363790" y="2189685"/>
            <a:ext cx="1727200" cy="922337"/>
            <a:chOff x="446809" y="1391685"/>
            <a:chExt cx="1727200" cy="922337"/>
          </a:xfrm>
        </p:grpSpPr>
        <p:sp>
          <p:nvSpPr>
            <p:cNvPr id="71" name="16 Elipse">
              <a:extLst>
                <a:ext uri="{FF2B5EF4-FFF2-40B4-BE49-F238E27FC236}">
                  <a16:creationId xmlns:a16="http://schemas.microsoft.com/office/drawing/2014/main" id="{077D00CD-3417-419C-8875-AD79C4427689}"/>
                </a:ext>
              </a:extLst>
            </p:cNvPr>
            <p:cNvSpPr/>
            <p:nvPr/>
          </p:nvSpPr>
          <p:spPr bwMode="auto">
            <a:xfrm>
              <a:off x="446809" y="1391685"/>
              <a:ext cx="1727200" cy="922337"/>
            </a:xfrm>
            <a:prstGeom prst="ellipse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S"/>
            </a:p>
          </p:txBody>
        </p:sp>
        <p:sp>
          <p:nvSpPr>
            <p:cNvPr id="72" name="Elipse 4">
              <a:extLst>
                <a:ext uri="{FF2B5EF4-FFF2-40B4-BE49-F238E27FC236}">
                  <a16:creationId xmlns:a16="http://schemas.microsoft.com/office/drawing/2014/main" id="{CD24B9FC-86E5-4A01-BB80-37FF498BAA11}"/>
                </a:ext>
              </a:extLst>
            </p:cNvPr>
            <p:cNvSpPr/>
            <p:nvPr/>
          </p:nvSpPr>
          <p:spPr bwMode="auto">
            <a:xfrm>
              <a:off x="699221" y="1526622"/>
              <a:ext cx="1222375" cy="652463"/>
            </a:xfrm>
            <a:prstGeom prst="rect">
              <a:avLst/>
            </a:prstGeom>
            <a:solidFill>
              <a:srgbClr val="F9423A"/>
            </a:solidFill>
            <a:ln>
              <a:solidFill>
                <a:srgbClr val="F9423A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7112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9077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827088" y="1196753"/>
            <a:ext cx="7489825" cy="4896544"/>
          </a:xfrm>
        </p:spPr>
        <p:txBody>
          <a:bodyPr>
            <a:noAutofit/>
          </a:bodyPr>
          <a:lstStyle/>
          <a:p>
            <a:r>
              <a:rPr lang="ca-ES" sz="66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Obert</a:t>
            </a:r>
            <a:endParaRPr lang="ca-ES" sz="66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B3C5615-5928-4329-944C-BE5EE060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74</a:t>
            </a:fld>
            <a:endParaRPr lang="ca-ES" dirty="0"/>
          </a:p>
        </p:txBody>
      </p:sp>
      <p:cxnSp>
        <p:nvCxnSpPr>
          <p:cNvPr id="9" name="Connector recte 11">
            <a:extLst>
              <a:ext uri="{FF2B5EF4-FFF2-40B4-BE49-F238E27FC236}">
                <a16:creationId xmlns:a16="http://schemas.microsoft.com/office/drawing/2014/main" id="{E4DDCE4D-C056-4C6F-874D-8E4847294FD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099115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11760" y="1802543"/>
            <a:ext cx="4896544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411760" y="4287209"/>
            <a:ext cx="1152128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Líders locals i ONGO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411760" y="3044876"/>
            <a:ext cx="4896544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</a:p>
        </p:txBody>
      </p:sp>
      <p:sp>
        <p:nvSpPr>
          <p:cNvPr id="9" name="QuadreDeText 8"/>
          <p:cNvSpPr txBox="1"/>
          <p:nvPr/>
        </p:nvSpPr>
        <p:spPr>
          <a:xfrm>
            <a:off x="7236488" y="4860449"/>
            <a:ext cx="172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Superar el salt </a:t>
            </a:r>
          </a:p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de coneixement</a:t>
            </a:r>
          </a:p>
        </p:txBody>
      </p:sp>
      <p:sp>
        <p:nvSpPr>
          <p:cNvPr id="10" name="QuadreDeText 9"/>
          <p:cNvSpPr txBox="1"/>
          <p:nvPr/>
        </p:nvSpPr>
        <p:spPr>
          <a:xfrm>
            <a:off x="7236488" y="2391984"/>
            <a:ext cx="17280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Articular la </a:t>
            </a:r>
          </a:p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quàdruple hèlix</a:t>
            </a:r>
          </a:p>
        </p:txBody>
      </p:sp>
      <p:sp>
        <p:nvSpPr>
          <p:cNvPr id="12" name="QuadreDeText 11"/>
          <p:cNvSpPr txBox="1"/>
          <p:nvPr/>
        </p:nvSpPr>
        <p:spPr>
          <a:xfrm>
            <a:off x="179512" y="176410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Macro: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polítiques i regulació</a:t>
            </a:r>
          </a:p>
        </p:txBody>
      </p:sp>
      <p:sp>
        <p:nvSpPr>
          <p:cNvPr id="13" name="QuadreDeText 12"/>
          <p:cNvSpPr txBox="1"/>
          <p:nvPr/>
        </p:nvSpPr>
        <p:spPr>
          <a:xfrm>
            <a:off x="179512" y="288603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Meso: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formació i competències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179513" y="4284385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Nivell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crear teixit social</a:t>
            </a:r>
          </a:p>
        </p:txBody>
      </p:sp>
      <p:sp>
        <p:nvSpPr>
          <p:cNvPr id="16" name="4 Rectángulo"/>
          <p:cNvSpPr/>
          <p:nvPr/>
        </p:nvSpPr>
        <p:spPr>
          <a:xfrm>
            <a:off x="3659899" y="4287209"/>
            <a:ext cx="1152128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Empreses</a:t>
            </a:r>
          </a:p>
        </p:txBody>
      </p:sp>
      <p:sp>
        <p:nvSpPr>
          <p:cNvPr id="17" name="QuadreDeText 16"/>
          <p:cNvSpPr txBox="1"/>
          <p:nvPr/>
        </p:nvSpPr>
        <p:spPr>
          <a:xfrm>
            <a:off x="179512" y="5313749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Estatus </a:t>
            </a:r>
            <a:r>
              <a:rPr lang="ca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socio</a:t>
            </a: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-econòmic: </a:t>
            </a:r>
            <a:b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operativa i recursos</a:t>
            </a:r>
          </a:p>
        </p:txBody>
      </p:sp>
      <p:sp>
        <p:nvSpPr>
          <p:cNvPr id="18" name="QuadreDeText 17"/>
          <p:cNvSpPr txBox="1"/>
          <p:nvPr/>
        </p:nvSpPr>
        <p:spPr>
          <a:xfrm>
            <a:off x="7236488" y="3626216"/>
            <a:ext cx="172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Sincronitzar espais multicapa</a:t>
            </a:r>
          </a:p>
        </p:txBody>
      </p:sp>
      <p:sp>
        <p:nvSpPr>
          <p:cNvPr id="22" name="4 Rectángulo"/>
          <p:cNvSpPr/>
          <p:nvPr/>
        </p:nvSpPr>
        <p:spPr>
          <a:xfrm>
            <a:off x="4908038" y="4287209"/>
            <a:ext cx="1152128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Universitats i Recerca</a:t>
            </a:r>
          </a:p>
        </p:txBody>
      </p:sp>
      <p:sp>
        <p:nvSpPr>
          <p:cNvPr id="23" name="4 Rectángulo"/>
          <p:cNvSpPr/>
          <p:nvPr/>
        </p:nvSpPr>
        <p:spPr>
          <a:xfrm>
            <a:off x="6156176" y="4287209"/>
            <a:ext cx="1152128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200" dirty="0">
                <a:latin typeface="Arial" panose="020B0604020202020204" pitchFamily="34" charset="0"/>
                <a:cs typeface="Arial" panose="020B0604020202020204" pitchFamily="34" charset="0"/>
              </a:rPr>
              <a:t>Administració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948D34D-645B-43FB-97B0-64C2691BCD95}"/>
              </a:ext>
            </a:extLst>
          </p:cNvPr>
          <p:cNvGrpSpPr/>
          <p:nvPr/>
        </p:nvGrpSpPr>
        <p:grpSpPr>
          <a:xfrm>
            <a:off x="3563888" y="2423708"/>
            <a:ext cx="2592288" cy="502470"/>
            <a:chOff x="3563888" y="2423708"/>
            <a:chExt cx="2592288" cy="502470"/>
          </a:xfrm>
        </p:grpSpPr>
        <p:sp>
          <p:nvSpPr>
            <p:cNvPr id="24" name="Fletxa cap amunt 23"/>
            <p:cNvSpPr/>
            <p:nvPr/>
          </p:nvSpPr>
          <p:spPr>
            <a:xfrm>
              <a:off x="3563888" y="2423708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QuadreDeText 18"/>
            <p:cNvSpPr txBox="1"/>
            <p:nvPr/>
          </p:nvSpPr>
          <p:spPr>
            <a:xfrm>
              <a:off x="4042148" y="2587624"/>
              <a:ext cx="16357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600" dirty="0" err="1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Transversalitzar</a:t>
              </a:r>
              <a:endParaRPr lang="ca-ES" sz="16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802306B-C4F3-4612-AB2F-5EDCD7E7A887}"/>
              </a:ext>
            </a:extLst>
          </p:cNvPr>
          <p:cNvGrpSpPr/>
          <p:nvPr/>
        </p:nvGrpSpPr>
        <p:grpSpPr>
          <a:xfrm>
            <a:off x="3563888" y="4908373"/>
            <a:ext cx="2592288" cy="502470"/>
            <a:chOff x="3563888" y="4908373"/>
            <a:chExt cx="2592288" cy="502470"/>
          </a:xfrm>
        </p:grpSpPr>
        <p:sp>
          <p:nvSpPr>
            <p:cNvPr id="26" name="Fletxa cap amunt 25"/>
            <p:cNvSpPr/>
            <p:nvPr/>
          </p:nvSpPr>
          <p:spPr>
            <a:xfrm>
              <a:off x="3563888" y="4908373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QuadreDeText 24"/>
            <p:cNvSpPr txBox="1"/>
            <p:nvPr/>
          </p:nvSpPr>
          <p:spPr>
            <a:xfrm>
              <a:off x="4260349" y="5072289"/>
              <a:ext cx="1199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600" dirty="0" err="1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Empoderar</a:t>
              </a:r>
              <a:endParaRPr lang="ca-ES" sz="16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A8300B76-DACD-4021-856D-DA5762391A5D}"/>
              </a:ext>
            </a:extLst>
          </p:cNvPr>
          <p:cNvGrpSpPr/>
          <p:nvPr/>
        </p:nvGrpSpPr>
        <p:grpSpPr>
          <a:xfrm>
            <a:off x="3563888" y="3666040"/>
            <a:ext cx="2592288" cy="502470"/>
            <a:chOff x="3563888" y="3666040"/>
            <a:chExt cx="2592288" cy="502470"/>
          </a:xfrm>
        </p:grpSpPr>
        <p:sp>
          <p:nvSpPr>
            <p:cNvPr id="31" name="Fletxa cap amunt 30"/>
            <p:cNvSpPr/>
            <p:nvPr/>
          </p:nvSpPr>
          <p:spPr>
            <a:xfrm>
              <a:off x="3563888" y="3666040"/>
              <a:ext cx="2592288" cy="491748"/>
            </a:xfrm>
            <a:prstGeom prst="upArrow">
              <a:avLst>
                <a:gd name="adj1" fmla="val 77976"/>
                <a:gd name="adj2" fmla="val 50000"/>
              </a:avLst>
            </a:prstGeom>
            <a:solidFill>
              <a:srgbClr val="FFC5C5"/>
            </a:solidFill>
            <a:ln>
              <a:solidFill>
                <a:srgbClr val="F942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a-ES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QuadreDeText 29"/>
            <p:cNvSpPr txBox="1"/>
            <p:nvPr/>
          </p:nvSpPr>
          <p:spPr>
            <a:xfrm>
              <a:off x="4329278" y="3829956"/>
              <a:ext cx="10615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a-ES" sz="1600" dirty="0">
                  <a:solidFill>
                    <a:srgbClr val="F9423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Capacitar</a:t>
              </a:r>
            </a:p>
          </p:txBody>
        </p:sp>
      </p:grpSp>
      <p:sp>
        <p:nvSpPr>
          <p:cNvPr id="32" name="3 Rectángulo"/>
          <p:cNvSpPr/>
          <p:nvPr/>
        </p:nvSpPr>
        <p:spPr>
          <a:xfrm>
            <a:off x="2339752" y="5529541"/>
            <a:ext cx="4896544" cy="491747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dirty="0">
                <a:latin typeface="Arial" panose="020B0604020202020204" pitchFamily="34" charset="0"/>
                <a:cs typeface="Arial" panose="020B0604020202020204" pitchFamily="34" charset="0"/>
              </a:rPr>
              <a:t>Ciutadans individuals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AFE6848E-01E2-4289-916F-6084BA621A0F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5ACEAD29-89F9-4076-9C98-734894DCC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13">
            <a:extLst>
              <a:ext uri="{FF2B5EF4-FFF2-40B4-BE49-F238E27FC236}">
                <a16:creationId xmlns:a16="http://schemas.microsoft.com/office/drawing/2014/main" id="{B4C6C316-FC1A-4074-86E8-571C1CF69822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3" name="Marcador de número de diapositiva 2">
            <a:extLst>
              <a:ext uri="{FF2B5EF4-FFF2-40B4-BE49-F238E27FC236}">
                <a16:creationId xmlns:a16="http://schemas.microsoft.com/office/drawing/2014/main" id="{EA2C51F2-A53D-4956-ACAC-FB057F38B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75</a:t>
            </a:fld>
            <a:endParaRPr lang="ca-ES" dirty="0"/>
          </a:p>
        </p:txBody>
      </p:sp>
      <p:cxnSp>
        <p:nvCxnSpPr>
          <p:cNvPr id="44" name="Connector recte 11">
            <a:extLst>
              <a:ext uri="{FF2B5EF4-FFF2-40B4-BE49-F238E27FC236}">
                <a16:creationId xmlns:a16="http://schemas.microsoft.com/office/drawing/2014/main" id="{0AD6641C-9878-456B-B214-7B3986CABD7B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ítulo 7">
            <a:extLst>
              <a:ext uri="{FF2B5EF4-FFF2-40B4-BE49-F238E27FC236}">
                <a16:creationId xmlns:a16="http://schemas.microsoft.com/office/drawing/2014/main" id="{F7844C04-D265-4F8F-92C0-834FB88B9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196976"/>
            <a:ext cx="8062912" cy="4994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i innovació social</a:t>
            </a:r>
          </a:p>
        </p:txBody>
      </p:sp>
    </p:spTree>
    <p:extLst>
      <p:ext uri="{BB962C8B-B14F-4D97-AF65-F5344CB8AC3E}">
        <p14:creationId xmlns:p14="http://schemas.microsoft.com/office/powerpoint/2010/main" val="307287187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4860032" y="2204864"/>
            <a:ext cx="3456660" cy="1655395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Iniciatives de formació de dalt a baix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Implementar iniciatives perquè d’altres hi participin,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plens oberts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Dissenyar iniciatives perquè d’altres se les 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apoderin,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Hackathon</a:t>
            </a:r>
            <a:endParaRPr lang="ca-E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331640" y="2204864"/>
            <a:ext cx="3456660" cy="1655395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les institucions i les persones per la participació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Infraestructures bàsiques,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espais, agenda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formació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Plataformes,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dades obertes, tecnologia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Protocols i procediments,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metodologies </a:t>
            </a:r>
          </a:p>
        </p:txBody>
      </p:sp>
      <p:cxnSp>
        <p:nvCxnSpPr>
          <p:cNvPr id="35" name="Connector recte 34"/>
          <p:cNvCxnSpPr>
            <a:cxnSpLocks/>
          </p:cNvCxnSpPr>
          <p:nvPr/>
        </p:nvCxnSpPr>
        <p:spPr>
          <a:xfrm>
            <a:off x="1115616" y="2134244"/>
            <a:ext cx="0" cy="3815036"/>
          </a:xfrm>
          <a:prstGeom prst="line">
            <a:avLst/>
          </a:prstGeom>
          <a:solidFill>
            <a:srgbClr val="FFC5C5"/>
          </a:solidFill>
          <a:ln w="50800">
            <a:solidFill>
              <a:srgbClr val="F9423A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8" name="Connector recte 37"/>
          <p:cNvCxnSpPr>
            <a:cxnSpLocks/>
          </p:cNvCxnSpPr>
          <p:nvPr/>
        </p:nvCxnSpPr>
        <p:spPr>
          <a:xfrm flipH="1">
            <a:off x="1331640" y="2061195"/>
            <a:ext cx="6984176" cy="0"/>
          </a:xfrm>
          <a:prstGeom prst="line">
            <a:avLst/>
          </a:prstGeom>
          <a:solidFill>
            <a:srgbClr val="FFC5C5"/>
          </a:solidFill>
          <a:ln w="50800">
            <a:solidFill>
              <a:srgbClr val="F9423A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1" name="Rectangle 40"/>
          <p:cNvSpPr/>
          <p:nvPr/>
        </p:nvSpPr>
        <p:spPr>
          <a:xfrm>
            <a:off x="2195736" y="1700808"/>
            <a:ext cx="165618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Capacitació</a:t>
            </a:r>
          </a:p>
        </p:txBody>
      </p:sp>
      <p:sp>
        <p:nvSpPr>
          <p:cNvPr id="42" name="Rectangle 41"/>
          <p:cNvSpPr/>
          <p:nvPr/>
        </p:nvSpPr>
        <p:spPr>
          <a:xfrm>
            <a:off x="6156176" y="1700808"/>
            <a:ext cx="100769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100" b="1" dirty="0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Intervenció</a:t>
            </a:r>
          </a:p>
        </p:txBody>
      </p:sp>
      <p:sp>
        <p:nvSpPr>
          <p:cNvPr id="45" name="Rectangle 44"/>
          <p:cNvSpPr/>
          <p:nvPr/>
        </p:nvSpPr>
        <p:spPr>
          <a:xfrm rot="16200000">
            <a:off x="71894" y="2888546"/>
            <a:ext cx="1655397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Institucions</a:t>
            </a:r>
            <a:endParaRPr lang="en-US" sz="1100" b="1" dirty="0">
              <a:solidFill>
                <a:srgbClr val="F942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 rot="16200000">
            <a:off x="-72910" y="4832761"/>
            <a:ext cx="1945005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Àmbit</a:t>
            </a:r>
            <a:r>
              <a:rPr lang="en-US" sz="1100" b="1" dirty="0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 extra-</a:t>
            </a:r>
            <a:r>
              <a:rPr lang="en-US" sz="1100" b="1" dirty="0" err="1">
                <a:solidFill>
                  <a:srgbClr val="F9423A"/>
                </a:solidFill>
                <a:latin typeface="Arial" pitchFamily="34" charset="0"/>
                <a:cs typeface="Arial" pitchFamily="34" charset="0"/>
              </a:rPr>
              <a:t>institucional</a:t>
            </a:r>
            <a:endParaRPr lang="en-US" sz="1100" b="1" dirty="0">
              <a:solidFill>
                <a:srgbClr val="F942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331640" y="4004274"/>
            <a:ext cx="3456660" cy="197160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Preparar els ciutadans per la participació</a:t>
            </a:r>
          </a:p>
          <a:p>
            <a:pPr marL="88900"/>
            <a:endParaRPr lang="ca-ES" sz="11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Accés a infraestructures bàsiques, </a:t>
            </a:r>
            <a:b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p.ex. espais, agenda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Competències, p.ex. formació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Espais i dispositius especials, p.ex. per minories     </a:t>
            </a:r>
          </a:p>
          <a:p>
            <a:pPr marL="88900"/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en risc d’exclusió 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Actuar sobre l’entorn, p.ex. escoles, feina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860032" y="4004274"/>
            <a:ext cx="3456660" cy="1971601"/>
          </a:xfrm>
          <a:prstGeom prst="rect">
            <a:avLst/>
          </a:prstGeom>
          <a:solidFill>
            <a:srgbClr val="FFC5C5"/>
          </a:solidFill>
          <a:ln>
            <a:solidFill>
              <a:srgbClr val="FF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marL="88900"/>
            <a:r>
              <a:rPr lang="ca-E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Crear les condicions per donar suport a iniciatives de baix a dalt</a:t>
            </a:r>
          </a:p>
          <a:p>
            <a:pPr marL="88900"/>
            <a:endParaRPr lang="ca-ES" sz="11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Marc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regulatori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adequat,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que la participació sigui vinculant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Facilitació, mediació, documentació</a:t>
            </a:r>
            <a:b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durant les assemblees ciutadanes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Finançar,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pagar les taxes</a:t>
            </a:r>
          </a:p>
          <a:p>
            <a:pPr marL="88900">
              <a:buFont typeface="Arial" pitchFamily="34" charset="0"/>
              <a:buChar char="•"/>
            </a:pP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Instruments, </a:t>
            </a:r>
            <a:r>
              <a:rPr lang="ca-ES" sz="11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p.ex</a:t>
            </a:r>
            <a:r>
              <a:rPr lang="ca-E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plataformes programari lliure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908175" y="3572421"/>
            <a:ext cx="5040089" cy="216619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Construïm-ho…                                                                    i vindran</a:t>
            </a:r>
          </a:p>
        </p:txBody>
      </p:sp>
      <p:sp>
        <p:nvSpPr>
          <p:cNvPr id="54" name="Rectangle 53"/>
          <p:cNvSpPr/>
          <p:nvPr/>
        </p:nvSpPr>
        <p:spPr>
          <a:xfrm>
            <a:off x="1908175" y="5732661"/>
            <a:ext cx="5040089" cy="216619"/>
          </a:xfrm>
          <a:prstGeom prst="rect">
            <a:avLst/>
          </a:prstGeom>
          <a:solidFill>
            <a:srgbClr val="F9423A"/>
          </a:solidFill>
          <a:ln>
            <a:solidFill>
              <a:srgbClr val="F942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1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Empoderem-los</a:t>
            </a:r>
            <a:r>
              <a:rPr lang="ca-ES" sz="1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                                                                i anem allà on es troben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C0FCEC9F-FBB7-4CE5-8944-769AA2234318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AD9B78C9-629E-4B63-842D-5B84CBDE8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13">
            <a:extLst>
              <a:ext uri="{FF2B5EF4-FFF2-40B4-BE49-F238E27FC236}">
                <a16:creationId xmlns:a16="http://schemas.microsoft.com/office/drawing/2014/main" id="{C4D3BE73-9DB1-4A46-BEE5-C38446037C39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8" name="Marcador de número de diapositiva 2">
            <a:extLst>
              <a:ext uri="{FF2B5EF4-FFF2-40B4-BE49-F238E27FC236}">
                <a16:creationId xmlns:a16="http://schemas.microsoft.com/office/drawing/2014/main" id="{AB4F9C11-50F1-4ABC-8741-7C066EBC1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76</a:t>
            </a:fld>
            <a:endParaRPr lang="ca-ES" dirty="0"/>
          </a:p>
        </p:txBody>
      </p:sp>
      <p:cxnSp>
        <p:nvCxnSpPr>
          <p:cNvPr id="29" name="Connector recte 11">
            <a:extLst>
              <a:ext uri="{FF2B5EF4-FFF2-40B4-BE49-F238E27FC236}">
                <a16:creationId xmlns:a16="http://schemas.microsoft.com/office/drawing/2014/main" id="{220B5888-8540-4E5A-AB6F-ED55351D2371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8CC72BF7-B184-4FD2-8847-76291FB48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4"/>
            <a:ext cx="8291511" cy="503239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capacitació a l’empoderament</a:t>
            </a:r>
          </a:p>
        </p:txBody>
      </p:sp>
    </p:spTree>
    <p:extLst>
      <p:ext uri="{BB962C8B-B14F-4D97-AF65-F5344CB8AC3E}">
        <p14:creationId xmlns:p14="http://schemas.microsoft.com/office/powerpoint/2010/main" val="322748125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481C06D-6E6A-411D-8323-A8FD26DE9D3E}"/>
              </a:ext>
            </a:extLst>
          </p:cNvPr>
          <p:cNvSpPr/>
          <p:nvPr/>
        </p:nvSpPr>
        <p:spPr>
          <a:xfrm>
            <a:off x="3362612" y="2570604"/>
            <a:ext cx="4065929" cy="3954740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D6425FA-048F-419B-A655-EA754815BADC}"/>
              </a:ext>
            </a:extLst>
          </p:cNvPr>
          <p:cNvSpPr/>
          <p:nvPr/>
        </p:nvSpPr>
        <p:spPr>
          <a:xfrm>
            <a:off x="3362612" y="1137108"/>
            <a:ext cx="4065929" cy="139939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ca-ES"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endParaRPr lang="ca-E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F4F78E-9E4F-4676-9C06-AB33123F1F67}"/>
              </a:ext>
            </a:extLst>
          </p:cNvPr>
          <p:cNvSpPr/>
          <p:nvPr/>
        </p:nvSpPr>
        <p:spPr>
          <a:xfrm>
            <a:off x="129433" y="1659798"/>
            <a:ext cx="3185568" cy="241727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2.0</a:t>
            </a:r>
          </a:p>
        </p:txBody>
      </p:sp>
      <p:sp>
        <p:nvSpPr>
          <p:cNvPr id="21" name="9 Rectángulo">
            <a:extLst>
              <a:ext uri="{FF2B5EF4-FFF2-40B4-BE49-F238E27FC236}">
                <a16:creationId xmlns:a16="http://schemas.microsoft.com/office/drawing/2014/main" id="{3058D4E6-E7AC-492F-9FF9-299D512F3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704" y="1474036"/>
            <a:ext cx="1028473" cy="514804"/>
          </a:xfrm>
          <a:prstGeom prst="rec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ca-ES" sz="857" dirty="0">
                <a:latin typeface="Arial" panose="020B0604020202020204" pitchFamily="34" charset="0"/>
                <a:cs typeface="Arial" panose="020B0604020202020204" pitchFamily="34" charset="0"/>
              </a:rPr>
              <a:t>Plens</a:t>
            </a:r>
            <a:br>
              <a:rPr lang="ca-ES" sz="85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857" dirty="0">
                <a:latin typeface="Arial" panose="020B0604020202020204" pitchFamily="34" charset="0"/>
                <a:cs typeface="Arial" panose="020B0604020202020204" pitchFamily="34" charset="0"/>
              </a:rPr>
              <a:t>Comissions</a:t>
            </a:r>
          </a:p>
        </p:txBody>
      </p:sp>
      <p:sp>
        <p:nvSpPr>
          <p:cNvPr id="23" name="11 Decisión">
            <a:extLst>
              <a:ext uri="{FF2B5EF4-FFF2-40B4-BE49-F238E27FC236}">
                <a16:creationId xmlns:a16="http://schemas.microsoft.com/office/drawing/2014/main" id="{022343FD-0E33-4B22-8FD3-43B603BB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9321" y="1113996"/>
            <a:ext cx="1028473" cy="514804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ca-ES" sz="857">
                <a:latin typeface="Arial" panose="020B0604020202020204" pitchFamily="34" charset="0"/>
                <a:cs typeface="Arial" panose="020B0604020202020204" pitchFamily="34" charset="0"/>
              </a:rPr>
              <a:t>Polític</a:t>
            </a:r>
            <a:br>
              <a:rPr lang="ca-ES" sz="85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857">
                <a:latin typeface="Arial" panose="020B0604020202020204" pitchFamily="34" charset="0"/>
                <a:cs typeface="Arial" panose="020B0604020202020204" pitchFamily="34" charset="0"/>
              </a:rPr>
              <a:t>Tècnic</a:t>
            </a:r>
          </a:p>
        </p:txBody>
      </p:sp>
      <p:cxnSp>
        <p:nvCxnSpPr>
          <p:cNvPr id="27" name="16 Conector angular">
            <a:extLst>
              <a:ext uri="{FF2B5EF4-FFF2-40B4-BE49-F238E27FC236}">
                <a16:creationId xmlns:a16="http://schemas.microsoft.com/office/drawing/2014/main" id="{BA94B9B9-D5A6-4FA4-8C8C-B57E4FAECD3E}"/>
              </a:ext>
            </a:extLst>
          </p:cNvPr>
          <p:cNvCxnSpPr>
            <a:cxnSpLocks noChangeShapeType="1"/>
            <a:stCxn id="24" idx="0"/>
            <a:endCxn id="22" idx="2"/>
          </p:cNvCxnSpPr>
          <p:nvPr/>
        </p:nvCxnSpPr>
        <p:spPr bwMode="auto">
          <a:xfrm rot="16200000" flipV="1">
            <a:off x="1912194" y="2424729"/>
            <a:ext cx="139575" cy="143691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29" name="23 Conector angular">
            <a:extLst>
              <a:ext uri="{FF2B5EF4-FFF2-40B4-BE49-F238E27FC236}">
                <a16:creationId xmlns:a16="http://schemas.microsoft.com/office/drawing/2014/main" id="{4AD87335-6874-499A-B2FE-ACFBA7AE7565}"/>
              </a:ext>
            </a:extLst>
          </p:cNvPr>
          <p:cNvCxnSpPr>
            <a:cxnSpLocks noChangeShapeType="1"/>
            <a:stCxn id="26" idx="2"/>
            <a:endCxn id="24" idx="2"/>
          </p:cNvCxnSpPr>
          <p:nvPr/>
        </p:nvCxnSpPr>
        <p:spPr bwMode="auto">
          <a:xfrm rot="10800000">
            <a:off x="2700441" y="3693747"/>
            <a:ext cx="906027" cy="41133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31" name="16 Conector angular">
            <a:extLst>
              <a:ext uri="{FF2B5EF4-FFF2-40B4-BE49-F238E27FC236}">
                <a16:creationId xmlns:a16="http://schemas.microsoft.com/office/drawing/2014/main" id="{725BD17C-1571-4E2F-851B-F05A01A6429B}"/>
              </a:ext>
            </a:extLst>
          </p:cNvPr>
          <p:cNvCxnSpPr>
            <a:cxnSpLocks noChangeShapeType="1"/>
            <a:stCxn id="30" idx="2"/>
            <a:endCxn id="26" idx="4"/>
          </p:cNvCxnSpPr>
          <p:nvPr/>
        </p:nvCxnSpPr>
        <p:spPr bwMode="auto">
          <a:xfrm rot="5400000">
            <a:off x="4913257" y="3200792"/>
            <a:ext cx="255771" cy="812402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38" name="16 Conector angular">
            <a:extLst>
              <a:ext uri="{FF2B5EF4-FFF2-40B4-BE49-F238E27FC236}">
                <a16:creationId xmlns:a16="http://schemas.microsoft.com/office/drawing/2014/main" id="{6D1E4899-F466-46E8-8498-6AE45DEFBC12}"/>
              </a:ext>
            </a:extLst>
          </p:cNvPr>
          <p:cNvCxnSpPr>
            <a:cxnSpLocks noChangeShapeType="1"/>
            <a:stCxn id="30" idx="1"/>
            <a:endCxn id="24" idx="3"/>
          </p:cNvCxnSpPr>
          <p:nvPr/>
        </p:nvCxnSpPr>
        <p:spPr bwMode="auto">
          <a:xfrm rot="10800000" flipV="1">
            <a:off x="3214676" y="3256232"/>
            <a:ext cx="1718430" cy="214146"/>
          </a:xfrm>
          <a:prstGeom prst="bentConnector3">
            <a:avLst>
              <a:gd name="adj1" fmla="val 86518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39" name="21 Conector angular">
            <a:extLst>
              <a:ext uri="{FF2B5EF4-FFF2-40B4-BE49-F238E27FC236}">
                <a16:creationId xmlns:a16="http://schemas.microsoft.com/office/drawing/2014/main" id="{C41A4E0D-BC30-4743-84C9-7AA4E19D567E}"/>
              </a:ext>
            </a:extLst>
          </p:cNvPr>
          <p:cNvCxnSpPr>
            <a:cxnSpLocks noChangeShapeType="1"/>
            <a:stCxn id="23" idx="2"/>
            <a:endCxn id="21" idx="1"/>
          </p:cNvCxnSpPr>
          <p:nvPr/>
        </p:nvCxnSpPr>
        <p:spPr bwMode="auto">
          <a:xfrm rot="16200000" flipH="1">
            <a:off x="3725312" y="527046"/>
            <a:ext cx="102638" cy="2306146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sp>
        <p:nvSpPr>
          <p:cNvPr id="45" name="9 Rectángulo">
            <a:extLst>
              <a:ext uri="{FF2B5EF4-FFF2-40B4-BE49-F238E27FC236}">
                <a16:creationId xmlns:a16="http://schemas.microsoft.com/office/drawing/2014/main" id="{03850CFC-BF59-4FE7-A999-01CA11CC0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67" y="1804480"/>
            <a:ext cx="1028473" cy="513670"/>
          </a:xfrm>
          <a:prstGeom prst="rec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Pla </a:t>
            </a: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estratègic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participatiu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19 Conector angular">
            <a:extLst>
              <a:ext uri="{FF2B5EF4-FFF2-40B4-BE49-F238E27FC236}">
                <a16:creationId xmlns:a16="http://schemas.microsoft.com/office/drawing/2014/main" id="{FCA45B85-D2CA-4460-953C-D12B5BF78B8D}"/>
              </a:ext>
            </a:extLst>
          </p:cNvPr>
          <p:cNvCxnSpPr>
            <a:cxnSpLocks noChangeShapeType="1"/>
            <a:stCxn id="24" idx="0"/>
            <a:endCxn id="45" idx="1"/>
          </p:cNvCxnSpPr>
          <p:nvPr/>
        </p:nvCxnSpPr>
        <p:spPr bwMode="auto">
          <a:xfrm rot="5400000" flipH="1" flipV="1">
            <a:off x="2577623" y="2184133"/>
            <a:ext cx="1151661" cy="906027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71" name="21 Conector angular">
            <a:extLst>
              <a:ext uri="{FF2B5EF4-FFF2-40B4-BE49-F238E27FC236}">
                <a16:creationId xmlns:a16="http://schemas.microsoft.com/office/drawing/2014/main" id="{AE12A051-8497-4E0E-B210-22AE5F685E15}"/>
              </a:ext>
            </a:extLst>
          </p:cNvPr>
          <p:cNvCxnSpPr>
            <a:cxnSpLocks noChangeShapeType="1"/>
            <a:stCxn id="23" idx="1"/>
            <a:endCxn id="40" idx="3"/>
          </p:cNvCxnSpPr>
          <p:nvPr/>
        </p:nvCxnSpPr>
        <p:spPr bwMode="auto">
          <a:xfrm rot="10800000" flipV="1">
            <a:off x="1777191" y="1371397"/>
            <a:ext cx="332130" cy="86848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 type="none" w="sm" len="med"/>
            <a:tailEnd type="triangle" w="lg" len="med"/>
          </a:ln>
        </p:spPr>
      </p:cxnSp>
      <p:cxnSp>
        <p:nvCxnSpPr>
          <p:cNvPr id="72" name="21 Conector angular">
            <a:extLst>
              <a:ext uri="{FF2B5EF4-FFF2-40B4-BE49-F238E27FC236}">
                <a16:creationId xmlns:a16="http://schemas.microsoft.com/office/drawing/2014/main" id="{96879192-6D88-41FE-9358-24938046E436}"/>
              </a:ext>
            </a:extLst>
          </p:cNvPr>
          <p:cNvCxnSpPr>
            <a:cxnSpLocks noChangeShapeType="1"/>
            <a:stCxn id="40" idx="1"/>
            <a:endCxn id="54" idx="1"/>
          </p:cNvCxnSpPr>
          <p:nvPr/>
        </p:nvCxnSpPr>
        <p:spPr bwMode="auto">
          <a:xfrm rot="10800000" flipH="1" flipV="1">
            <a:off x="748716" y="2239882"/>
            <a:ext cx="1" cy="1362629"/>
          </a:xfrm>
          <a:prstGeom prst="bentConnector3">
            <a:avLst>
              <a:gd name="adj1" fmla="val -22860000000"/>
            </a:avLst>
          </a:prstGeom>
          <a:noFill/>
          <a:ln w="25400">
            <a:solidFill>
              <a:srgbClr val="F9423A"/>
            </a:solidFill>
            <a:miter lim="800000"/>
            <a:headEnd type="none" w="sm" len="med"/>
            <a:tailEnd type="triangle"/>
          </a:ln>
        </p:spPr>
      </p:cxnSp>
      <p:cxnSp>
        <p:nvCxnSpPr>
          <p:cNvPr id="73" name="21 Conector angular">
            <a:extLst>
              <a:ext uri="{FF2B5EF4-FFF2-40B4-BE49-F238E27FC236}">
                <a16:creationId xmlns:a16="http://schemas.microsoft.com/office/drawing/2014/main" id="{D2E7913D-B29B-448A-9CF3-85680BBDE4CE}"/>
              </a:ext>
            </a:extLst>
          </p:cNvPr>
          <p:cNvCxnSpPr>
            <a:cxnSpLocks noChangeShapeType="1"/>
            <a:stCxn id="40" idx="1"/>
            <a:endCxn id="54" idx="1"/>
          </p:cNvCxnSpPr>
          <p:nvPr/>
        </p:nvCxnSpPr>
        <p:spPr bwMode="auto">
          <a:xfrm rot="10800000" flipH="1" flipV="1">
            <a:off x="748716" y="2239882"/>
            <a:ext cx="1" cy="1362629"/>
          </a:xfrm>
          <a:prstGeom prst="bentConnector3">
            <a:avLst>
              <a:gd name="adj1" fmla="val -22860000000"/>
            </a:avLst>
          </a:prstGeom>
          <a:noFill/>
          <a:ln w="25400">
            <a:solidFill>
              <a:srgbClr val="F9423A"/>
            </a:solidFill>
            <a:miter lim="800000"/>
            <a:headEnd type="none" w="sm" len="med"/>
            <a:tailEnd type="triangle" w="lg" len="med"/>
          </a:ln>
        </p:spPr>
      </p:cxnSp>
      <p:cxnSp>
        <p:nvCxnSpPr>
          <p:cNvPr id="74" name="21 Conector angular">
            <a:extLst>
              <a:ext uri="{FF2B5EF4-FFF2-40B4-BE49-F238E27FC236}">
                <a16:creationId xmlns:a16="http://schemas.microsoft.com/office/drawing/2014/main" id="{09659067-56B2-4CA9-BE3A-DC0E8173A04B}"/>
              </a:ext>
            </a:extLst>
          </p:cNvPr>
          <p:cNvCxnSpPr>
            <a:cxnSpLocks noChangeShapeType="1"/>
            <a:stCxn id="23" idx="1"/>
            <a:endCxn id="22" idx="3"/>
          </p:cNvCxnSpPr>
          <p:nvPr/>
        </p:nvCxnSpPr>
        <p:spPr bwMode="auto">
          <a:xfrm rot="10800000" flipV="1">
            <a:off x="1778325" y="1371397"/>
            <a:ext cx="330997" cy="147863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 type="none" w="sm" len="med"/>
            <a:tailEnd type="triangle" w="lg" len="med"/>
          </a:ln>
        </p:spPr>
      </p:cxnSp>
      <p:cxnSp>
        <p:nvCxnSpPr>
          <p:cNvPr id="75" name="21 Conector angular">
            <a:extLst>
              <a:ext uri="{FF2B5EF4-FFF2-40B4-BE49-F238E27FC236}">
                <a16:creationId xmlns:a16="http://schemas.microsoft.com/office/drawing/2014/main" id="{23A5743F-5DBF-4060-9A8D-8631D17719AC}"/>
              </a:ext>
            </a:extLst>
          </p:cNvPr>
          <p:cNvCxnSpPr>
            <a:cxnSpLocks noChangeShapeType="1"/>
            <a:stCxn id="22" idx="1"/>
            <a:endCxn id="54" idx="1"/>
          </p:cNvCxnSpPr>
          <p:nvPr/>
        </p:nvCxnSpPr>
        <p:spPr bwMode="auto">
          <a:xfrm rot="10800000" flipH="1" flipV="1">
            <a:off x="748716" y="2850032"/>
            <a:ext cx="1" cy="752479"/>
          </a:xfrm>
          <a:prstGeom prst="bentConnector3">
            <a:avLst>
              <a:gd name="adj1" fmla="val -22860000000"/>
            </a:avLst>
          </a:prstGeom>
          <a:noFill/>
          <a:ln w="25400">
            <a:solidFill>
              <a:srgbClr val="F9423A"/>
            </a:solidFill>
            <a:miter lim="800000"/>
            <a:headEnd type="none" w="sm" len="med"/>
            <a:tailEnd type="triangle" w="lg" len="med"/>
          </a:ln>
        </p:spPr>
      </p:cxnSp>
      <p:cxnSp>
        <p:nvCxnSpPr>
          <p:cNvPr id="76" name="21 Conector angular">
            <a:extLst>
              <a:ext uri="{FF2B5EF4-FFF2-40B4-BE49-F238E27FC236}">
                <a16:creationId xmlns:a16="http://schemas.microsoft.com/office/drawing/2014/main" id="{FFB285ED-C266-401A-9774-BDEC79929E65}"/>
              </a:ext>
            </a:extLst>
          </p:cNvPr>
          <p:cNvCxnSpPr>
            <a:cxnSpLocks noChangeShapeType="1"/>
            <a:stCxn id="21" idx="2"/>
            <a:endCxn id="30" idx="0"/>
          </p:cNvCxnSpPr>
          <p:nvPr/>
        </p:nvCxnSpPr>
        <p:spPr bwMode="auto">
          <a:xfrm rot="16200000" flipH="1">
            <a:off x="4940364" y="2492417"/>
            <a:ext cx="1010557" cy="340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77" name="21 Conector angular">
            <a:extLst>
              <a:ext uri="{FF2B5EF4-FFF2-40B4-BE49-F238E27FC236}">
                <a16:creationId xmlns:a16="http://schemas.microsoft.com/office/drawing/2014/main" id="{C5D670A9-B1F3-4CB5-8099-4FFCEC33D8EC}"/>
              </a:ext>
            </a:extLst>
          </p:cNvPr>
          <p:cNvCxnSpPr>
            <a:cxnSpLocks noChangeShapeType="1"/>
            <a:stCxn id="45" idx="2"/>
            <a:endCxn id="30" idx="0"/>
          </p:cNvCxnSpPr>
          <p:nvPr/>
        </p:nvCxnSpPr>
        <p:spPr bwMode="auto">
          <a:xfrm rot="16200000" flipH="1">
            <a:off x="4443400" y="1995453"/>
            <a:ext cx="681247" cy="132663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81" name="16 Conector angular">
            <a:extLst>
              <a:ext uri="{FF2B5EF4-FFF2-40B4-BE49-F238E27FC236}">
                <a16:creationId xmlns:a16="http://schemas.microsoft.com/office/drawing/2014/main" id="{B372BF91-8F27-41B1-8989-326EE03BDC9B}"/>
              </a:ext>
            </a:extLst>
          </p:cNvPr>
          <p:cNvCxnSpPr>
            <a:cxnSpLocks noChangeShapeType="1"/>
            <a:stCxn id="30" idx="2"/>
            <a:endCxn id="20" idx="2"/>
          </p:cNvCxnSpPr>
          <p:nvPr/>
        </p:nvCxnSpPr>
        <p:spPr bwMode="auto">
          <a:xfrm rot="16200000" flipH="1">
            <a:off x="5765824" y="3160627"/>
            <a:ext cx="240583" cy="877544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7525268" y="1196753"/>
            <a:ext cx="1547121" cy="1913282"/>
          </a:xfrm>
        </p:spPr>
        <p:txBody>
          <a:bodyPr>
            <a:noAutofit/>
          </a:bodyPr>
          <a:lstStyle/>
          <a:p>
            <a:pPr algn="r"/>
            <a:r>
              <a:rPr lang="ca-ES" sz="2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Govern Obert</a:t>
            </a:r>
            <a:endParaRPr lang="ca-ES" sz="28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77</a:t>
            </a:fld>
            <a:endParaRPr lang="ca-ES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EB0A4497-E976-4052-BBDC-85AE00DE43A0}"/>
              </a:ext>
            </a:extLst>
          </p:cNvPr>
          <p:cNvSpPr/>
          <p:nvPr/>
        </p:nvSpPr>
        <p:spPr>
          <a:xfrm>
            <a:off x="7482803" y="3924243"/>
            <a:ext cx="1589586" cy="2601101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99DB763-4E14-4076-ABEE-4C0DCFA3AE7F}"/>
              </a:ext>
            </a:extLst>
          </p:cNvPr>
          <p:cNvSpPr/>
          <p:nvPr/>
        </p:nvSpPr>
        <p:spPr>
          <a:xfrm>
            <a:off x="129432" y="4148535"/>
            <a:ext cx="3185569" cy="2078207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ca-E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 Obert</a:t>
            </a:r>
          </a:p>
        </p:txBody>
      </p:sp>
      <p:cxnSp>
        <p:nvCxnSpPr>
          <p:cNvPr id="28" name="22 Conector angular">
            <a:extLst>
              <a:ext uri="{FF2B5EF4-FFF2-40B4-BE49-F238E27FC236}">
                <a16:creationId xmlns:a16="http://schemas.microsoft.com/office/drawing/2014/main" id="{BE0F42AE-A431-4263-91C6-8BFA2D2D1DAB}"/>
              </a:ext>
            </a:extLst>
          </p:cNvPr>
          <p:cNvCxnSpPr>
            <a:cxnSpLocks noChangeShapeType="1"/>
            <a:stCxn id="25" idx="2"/>
            <a:endCxn id="24" idx="2"/>
          </p:cNvCxnSpPr>
          <p:nvPr/>
        </p:nvCxnSpPr>
        <p:spPr bwMode="auto">
          <a:xfrm rot="10800000">
            <a:off x="2700441" y="3693747"/>
            <a:ext cx="906027" cy="672931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34" name="19 Conector angular">
            <a:extLst>
              <a:ext uri="{FF2B5EF4-FFF2-40B4-BE49-F238E27FC236}">
                <a16:creationId xmlns:a16="http://schemas.microsoft.com/office/drawing/2014/main" id="{28520CA5-CC65-4D30-8DBB-B5BA3D0E5F06}"/>
              </a:ext>
            </a:extLst>
          </p:cNvPr>
          <p:cNvCxnSpPr>
            <a:cxnSpLocks noChangeShapeType="1"/>
            <a:stCxn id="20" idx="3"/>
            <a:endCxn id="32" idx="0"/>
          </p:cNvCxnSpPr>
          <p:nvPr/>
        </p:nvCxnSpPr>
        <p:spPr bwMode="auto">
          <a:xfrm rot="5400000">
            <a:off x="5972509" y="3632890"/>
            <a:ext cx="522413" cy="121081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36" name="19 Conector angular">
            <a:extLst>
              <a:ext uri="{FF2B5EF4-FFF2-40B4-BE49-F238E27FC236}">
                <a16:creationId xmlns:a16="http://schemas.microsoft.com/office/drawing/2014/main" id="{4496881B-09DA-41DC-A731-77A1FA148DE6}"/>
              </a:ext>
            </a:extLst>
          </p:cNvPr>
          <p:cNvCxnSpPr>
            <a:cxnSpLocks noChangeShapeType="1"/>
            <a:stCxn id="33" idx="3"/>
            <a:endCxn id="20" idx="1"/>
          </p:cNvCxnSpPr>
          <p:nvPr/>
        </p:nvCxnSpPr>
        <p:spPr bwMode="auto">
          <a:xfrm rot="16200000" flipH="1">
            <a:off x="6754428" y="3377592"/>
            <a:ext cx="167691" cy="170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37" name="19 Conector angular">
            <a:extLst>
              <a:ext uri="{FF2B5EF4-FFF2-40B4-BE49-F238E27FC236}">
                <a16:creationId xmlns:a16="http://schemas.microsoft.com/office/drawing/2014/main" id="{2C01505D-905A-4E28-9B16-089F5610123D}"/>
              </a:ext>
            </a:extLst>
          </p:cNvPr>
          <p:cNvCxnSpPr>
            <a:cxnSpLocks noChangeShapeType="1"/>
            <a:stCxn id="20" idx="3"/>
            <a:endCxn id="35" idx="0"/>
          </p:cNvCxnSpPr>
          <p:nvPr/>
        </p:nvCxnSpPr>
        <p:spPr bwMode="auto">
          <a:xfrm rot="5400000">
            <a:off x="6577067" y="4237450"/>
            <a:ext cx="522414" cy="170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42" name="21 Conector angular">
            <a:extLst>
              <a:ext uri="{FF2B5EF4-FFF2-40B4-BE49-F238E27FC236}">
                <a16:creationId xmlns:a16="http://schemas.microsoft.com/office/drawing/2014/main" id="{40221797-C0E0-4AB6-8509-26C57D2AC71D}"/>
              </a:ext>
            </a:extLst>
          </p:cNvPr>
          <p:cNvCxnSpPr>
            <a:cxnSpLocks noChangeShapeType="1"/>
            <a:stCxn id="41" idx="0"/>
            <a:endCxn id="25" idx="3"/>
          </p:cNvCxnSpPr>
          <p:nvPr/>
        </p:nvCxnSpPr>
        <p:spPr bwMode="auto">
          <a:xfrm rot="5400000" flipH="1" flipV="1">
            <a:off x="3145846" y="3750286"/>
            <a:ext cx="101633" cy="1848084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43" name="21 Conector angular">
            <a:extLst>
              <a:ext uri="{FF2B5EF4-FFF2-40B4-BE49-F238E27FC236}">
                <a16:creationId xmlns:a16="http://schemas.microsoft.com/office/drawing/2014/main" id="{5F482165-7BB9-4269-A95C-7B2C98305224}"/>
              </a:ext>
            </a:extLst>
          </p:cNvPr>
          <p:cNvCxnSpPr>
            <a:cxnSpLocks noChangeShapeType="1"/>
            <a:stCxn id="24" idx="2"/>
            <a:endCxn id="41" idx="0"/>
          </p:cNvCxnSpPr>
          <p:nvPr/>
        </p:nvCxnSpPr>
        <p:spPr bwMode="auto">
          <a:xfrm rot="5400000">
            <a:off x="1970831" y="3995535"/>
            <a:ext cx="1031398" cy="427820"/>
          </a:xfrm>
          <a:prstGeom prst="bentConnector3">
            <a:avLst>
              <a:gd name="adj1" fmla="val 56953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sp>
        <p:nvSpPr>
          <p:cNvPr id="44" name="9 Rectángulo">
            <a:extLst>
              <a:ext uri="{FF2B5EF4-FFF2-40B4-BE49-F238E27FC236}">
                <a16:creationId xmlns:a16="http://schemas.microsoft.com/office/drawing/2014/main" id="{FB87B38F-CAEB-4311-858A-F86F292BD1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9784" y="1804481"/>
            <a:ext cx="1028474" cy="514804"/>
          </a:xfrm>
          <a:prstGeom prst="rec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Pressupostos</a:t>
            </a: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participatius</a:t>
            </a:r>
            <a:endParaRPr lang="ca-ES" sz="857" dirty="0">
              <a:latin typeface="Arial" panose="020B0604020202020204" pitchFamily="34" charset="0"/>
              <a:cs typeface="Arial" pitchFamily="34" charset="0"/>
            </a:endParaRPr>
          </a:p>
        </p:txBody>
      </p:sp>
      <p:cxnSp>
        <p:nvCxnSpPr>
          <p:cNvPr id="46" name="19 Conector angular">
            <a:extLst>
              <a:ext uri="{FF2B5EF4-FFF2-40B4-BE49-F238E27FC236}">
                <a16:creationId xmlns:a16="http://schemas.microsoft.com/office/drawing/2014/main" id="{79085D74-9512-4014-895C-24E357154C72}"/>
              </a:ext>
            </a:extLst>
          </p:cNvPr>
          <p:cNvCxnSpPr>
            <a:cxnSpLocks noChangeShapeType="1"/>
            <a:stCxn id="33" idx="1"/>
            <a:endCxn id="44" idx="2"/>
          </p:cNvCxnSpPr>
          <p:nvPr/>
        </p:nvCxnSpPr>
        <p:spPr bwMode="auto">
          <a:xfrm rot="16200000" flipV="1">
            <a:off x="6604901" y="2548406"/>
            <a:ext cx="461643" cy="340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49" name="21 Conector angular">
            <a:extLst>
              <a:ext uri="{FF2B5EF4-FFF2-40B4-BE49-F238E27FC236}">
                <a16:creationId xmlns:a16="http://schemas.microsoft.com/office/drawing/2014/main" id="{661BFADA-6CD0-4630-B927-5E75046362AF}"/>
              </a:ext>
            </a:extLst>
          </p:cNvPr>
          <p:cNvCxnSpPr>
            <a:cxnSpLocks noChangeShapeType="1"/>
            <a:stCxn id="41" idx="1"/>
            <a:endCxn id="48" idx="1"/>
          </p:cNvCxnSpPr>
          <p:nvPr/>
        </p:nvCxnSpPr>
        <p:spPr bwMode="auto">
          <a:xfrm rot="10800000" flipV="1">
            <a:off x="781801" y="4981978"/>
            <a:ext cx="976582" cy="391237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51" name="21 Conector angular">
            <a:extLst>
              <a:ext uri="{FF2B5EF4-FFF2-40B4-BE49-F238E27FC236}">
                <a16:creationId xmlns:a16="http://schemas.microsoft.com/office/drawing/2014/main" id="{AEED38FD-A3A5-4E6E-B4B4-311DAF25D632}"/>
              </a:ext>
            </a:extLst>
          </p:cNvPr>
          <p:cNvCxnSpPr>
            <a:cxnSpLocks noChangeShapeType="1"/>
            <a:stCxn id="41" idx="1"/>
            <a:endCxn id="50" idx="2"/>
          </p:cNvCxnSpPr>
          <p:nvPr/>
        </p:nvCxnSpPr>
        <p:spPr bwMode="auto">
          <a:xfrm rot="10800000">
            <a:off x="781801" y="4878773"/>
            <a:ext cx="976582" cy="103206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53" name="21 Conector angular">
            <a:extLst>
              <a:ext uri="{FF2B5EF4-FFF2-40B4-BE49-F238E27FC236}">
                <a16:creationId xmlns:a16="http://schemas.microsoft.com/office/drawing/2014/main" id="{15BE5A56-3B26-4C4C-B6C5-D951519C3A5A}"/>
              </a:ext>
            </a:extLst>
          </p:cNvPr>
          <p:cNvCxnSpPr>
            <a:cxnSpLocks noChangeShapeType="1"/>
            <a:stCxn id="41" idx="2"/>
            <a:endCxn id="52" idx="0"/>
          </p:cNvCxnSpPr>
          <p:nvPr/>
        </p:nvCxnSpPr>
        <p:spPr bwMode="auto">
          <a:xfrm rot="16200000" flipH="1">
            <a:off x="2209901" y="5301532"/>
            <a:ext cx="134402" cy="896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55" name="21 Conector angular">
            <a:extLst>
              <a:ext uri="{FF2B5EF4-FFF2-40B4-BE49-F238E27FC236}">
                <a16:creationId xmlns:a16="http://schemas.microsoft.com/office/drawing/2014/main" id="{86A6C0C2-E1CC-4F8B-B9B9-7BD097A7FD37}"/>
              </a:ext>
            </a:extLst>
          </p:cNvPr>
          <p:cNvCxnSpPr>
            <a:cxnSpLocks noChangeShapeType="1"/>
            <a:stCxn id="48" idx="1"/>
            <a:endCxn id="50" idx="2"/>
          </p:cNvCxnSpPr>
          <p:nvPr/>
        </p:nvCxnSpPr>
        <p:spPr bwMode="auto">
          <a:xfrm rot="5400000" flipH="1" flipV="1">
            <a:off x="534580" y="5125995"/>
            <a:ext cx="494443" cy="12700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56" name="21 Conector angular">
            <a:extLst>
              <a:ext uri="{FF2B5EF4-FFF2-40B4-BE49-F238E27FC236}">
                <a16:creationId xmlns:a16="http://schemas.microsoft.com/office/drawing/2014/main" id="{C4E6E791-F294-478D-8AD4-C1B63387C7B6}"/>
              </a:ext>
            </a:extLst>
          </p:cNvPr>
          <p:cNvCxnSpPr>
            <a:cxnSpLocks noChangeShapeType="1"/>
            <a:stCxn id="54" idx="2"/>
            <a:endCxn id="41" idx="0"/>
          </p:cNvCxnSpPr>
          <p:nvPr/>
        </p:nvCxnSpPr>
        <p:spPr bwMode="auto">
          <a:xfrm rot="16200000" flipH="1">
            <a:off x="1317380" y="3769904"/>
            <a:ext cx="900248" cy="101023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57" name="21 Conector angular">
            <a:extLst>
              <a:ext uri="{FF2B5EF4-FFF2-40B4-BE49-F238E27FC236}">
                <a16:creationId xmlns:a16="http://schemas.microsoft.com/office/drawing/2014/main" id="{A9AEC490-5940-4FE7-B1E4-B8DAB491A8DF}"/>
              </a:ext>
            </a:extLst>
          </p:cNvPr>
          <p:cNvCxnSpPr>
            <a:cxnSpLocks noChangeShapeType="1"/>
            <a:stCxn id="30" idx="2"/>
            <a:endCxn id="25" idx="4"/>
          </p:cNvCxnSpPr>
          <p:nvPr/>
        </p:nvCxnSpPr>
        <p:spPr bwMode="auto">
          <a:xfrm rot="5400000">
            <a:off x="4597358" y="3516691"/>
            <a:ext cx="887569" cy="812403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0" name="21 Conector angular">
            <a:extLst>
              <a:ext uri="{FF2B5EF4-FFF2-40B4-BE49-F238E27FC236}">
                <a16:creationId xmlns:a16="http://schemas.microsoft.com/office/drawing/2014/main" id="{9F1A483F-9CFB-4099-B0D6-31C05A222E13}"/>
              </a:ext>
            </a:extLst>
          </p:cNvPr>
          <p:cNvCxnSpPr>
            <a:cxnSpLocks noChangeShapeType="1"/>
            <a:stCxn id="41" idx="3"/>
            <a:endCxn id="59" idx="1"/>
          </p:cNvCxnSpPr>
          <p:nvPr/>
        </p:nvCxnSpPr>
        <p:spPr bwMode="auto">
          <a:xfrm>
            <a:off x="2786857" y="4981979"/>
            <a:ext cx="4938540" cy="988495"/>
          </a:xfrm>
          <a:prstGeom prst="bentConnector3">
            <a:avLst>
              <a:gd name="adj1" fmla="val 29749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1" name="21 Conector angular">
            <a:extLst>
              <a:ext uri="{FF2B5EF4-FFF2-40B4-BE49-F238E27FC236}">
                <a16:creationId xmlns:a16="http://schemas.microsoft.com/office/drawing/2014/main" id="{72D49A4D-BD10-4433-A8E6-111AD70355F8}"/>
              </a:ext>
            </a:extLst>
          </p:cNvPr>
          <p:cNvCxnSpPr>
            <a:cxnSpLocks noChangeShapeType="1"/>
            <a:stCxn id="41" idx="3"/>
            <a:endCxn id="58" idx="1"/>
          </p:cNvCxnSpPr>
          <p:nvPr/>
        </p:nvCxnSpPr>
        <p:spPr bwMode="auto">
          <a:xfrm>
            <a:off x="2786857" y="4981979"/>
            <a:ext cx="2931770" cy="69093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sp>
        <p:nvSpPr>
          <p:cNvPr id="22" name="10 Documento">
            <a:extLst>
              <a:ext uri="{FF2B5EF4-FFF2-40B4-BE49-F238E27FC236}">
                <a16:creationId xmlns:a16="http://schemas.microsoft.com/office/drawing/2014/main" id="{BFAFD06C-055F-45F2-B44F-5F87F292D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17" y="2592631"/>
            <a:ext cx="1029607" cy="514804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ca-ES" sz="857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</a:p>
        </p:txBody>
      </p:sp>
      <p:sp>
        <p:nvSpPr>
          <p:cNvPr id="24" name="10 Documento">
            <a:extLst>
              <a:ext uri="{FF2B5EF4-FFF2-40B4-BE49-F238E27FC236}">
                <a16:creationId xmlns:a16="http://schemas.microsoft.com/office/drawing/2014/main" id="{AD149200-B9E0-434A-A0C6-81702C9B00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203" y="3212976"/>
            <a:ext cx="1028473" cy="514804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Fitxa</a:t>
            </a: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de política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8 Disco magnético">
            <a:extLst>
              <a:ext uri="{FF2B5EF4-FFF2-40B4-BE49-F238E27FC236}">
                <a16:creationId xmlns:a16="http://schemas.microsoft.com/office/drawing/2014/main" id="{F38FC0C7-5E2F-4EE3-810B-9A11EAC7F9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67" y="3478611"/>
            <a:ext cx="1028474" cy="512536"/>
          </a:xfrm>
          <a:prstGeom prst="flowChartMagneticDisk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0 Documento">
            <a:extLst>
              <a:ext uri="{FF2B5EF4-FFF2-40B4-BE49-F238E27FC236}">
                <a16:creationId xmlns:a16="http://schemas.microsoft.com/office/drawing/2014/main" id="{E2937D16-E118-4AB8-8B75-BDBD047B0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106" y="2999397"/>
            <a:ext cx="1028473" cy="513670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Petjada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legislativa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10 Documento">
            <a:extLst>
              <a:ext uri="{FF2B5EF4-FFF2-40B4-BE49-F238E27FC236}">
                <a16:creationId xmlns:a16="http://schemas.microsoft.com/office/drawing/2014/main" id="{1FB0CFDD-E872-4E84-8BDD-72D5F8D75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17" y="1983048"/>
            <a:ext cx="1028474" cy="513670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socials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10 Documento">
            <a:extLst>
              <a:ext uri="{FF2B5EF4-FFF2-40B4-BE49-F238E27FC236}">
                <a16:creationId xmlns:a16="http://schemas.microsoft.com/office/drawing/2014/main" id="{509EBB61-D79B-4CD2-8C8A-6146B563F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718" y="3346244"/>
            <a:ext cx="1027339" cy="512536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Executiu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2.0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8 Disco magnético">
            <a:extLst>
              <a:ext uri="{FF2B5EF4-FFF2-40B4-BE49-F238E27FC236}">
                <a16:creationId xmlns:a16="http://schemas.microsoft.com/office/drawing/2014/main" id="{CC778A41-0B37-4C35-B0D6-243931BD2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887" y="3462289"/>
            <a:ext cx="1028474" cy="514804"/>
          </a:xfrm>
          <a:prstGeom prst="flowChartMagneticDisk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ca-ES" sz="857">
                <a:latin typeface="Arial" panose="020B0604020202020204" pitchFamily="34" charset="0"/>
                <a:cs typeface="Arial" panose="020B0604020202020204" pitchFamily="34" charset="0"/>
              </a:rPr>
              <a:t>Dades obertes</a:t>
            </a:r>
          </a:p>
        </p:txBody>
      </p:sp>
      <p:sp>
        <p:nvSpPr>
          <p:cNvPr id="25" name="8 Disco magnético">
            <a:extLst>
              <a:ext uri="{FF2B5EF4-FFF2-40B4-BE49-F238E27FC236}">
                <a16:creationId xmlns:a16="http://schemas.microsoft.com/office/drawing/2014/main" id="{6D9B80D6-0265-41F7-9425-0C1F28570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6467" y="4109842"/>
            <a:ext cx="1028473" cy="513669"/>
          </a:xfrm>
          <a:prstGeom prst="flowChartMagneticDisk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10 Documento">
            <a:extLst>
              <a:ext uri="{FF2B5EF4-FFF2-40B4-BE49-F238E27FC236}">
                <a16:creationId xmlns:a16="http://schemas.microsoft.com/office/drawing/2014/main" id="{ECE03728-F137-4ACA-A544-DF119AB88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4068" y="4499506"/>
            <a:ext cx="1028473" cy="513670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Visualització</a:t>
            </a: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de dades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8 Disco magnético">
            <a:extLst>
              <a:ext uri="{FF2B5EF4-FFF2-40B4-BE49-F238E27FC236}">
                <a16:creationId xmlns:a16="http://schemas.microsoft.com/office/drawing/2014/main" id="{497CD0AA-B3F1-4FF0-AD93-C56825B95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753" y="2780928"/>
            <a:ext cx="1027339" cy="513670"/>
          </a:xfrm>
          <a:prstGeom prst="flowChartMagneticDisk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Pressupostos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10 Documento">
            <a:extLst>
              <a:ext uri="{FF2B5EF4-FFF2-40B4-BE49-F238E27FC236}">
                <a16:creationId xmlns:a16="http://schemas.microsoft.com/office/drawing/2014/main" id="{29945777-CFA7-41F0-AEA9-1221594AB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86" y="4499507"/>
            <a:ext cx="1028474" cy="513669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Explotació</a:t>
            </a: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de dades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11 Decisión">
            <a:extLst>
              <a:ext uri="{FF2B5EF4-FFF2-40B4-BE49-F238E27FC236}">
                <a16:creationId xmlns:a16="http://schemas.microsoft.com/office/drawing/2014/main" id="{9A2FAB4C-B732-4230-9DBB-E69132D50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8383" y="4725144"/>
            <a:ext cx="1028474" cy="513670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Govern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Obert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8 Disco magnético">
            <a:extLst>
              <a:ext uri="{FF2B5EF4-FFF2-40B4-BE49-F238E27FC236}">
                <a16:creationId xmlns:a16="http://schemas.microsoft.com/office/drawing/2014/main" id="{A31184D7-4DE6-4A30-BE7F-23B9B4898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31" y="5373216"/>
            <a:ext cx="1027339" cy="513670"/>
          </a:xfrm>
          <a:prstGeom prst="flowChartMagneticDisk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Programari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9 Rectángulo">
            <a:extLst>
              <a:ext uri="{FF2B5EF4-FFF2-40B4-BE49-F238E27FC236}">
                <a16:creationId xmlns:a16="http://schemas.microsoft.com/office/drawing/2014/main" id="{58BB2B3A-A4C0-420E-AA12-6665D7BD4A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31" y="4365104"/>
            <a:ext cx="1027339" cy="513669"/>
          </a:xfrm>
          <a:prstGeom prst="rec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857" err="1">
                <a:latin typeface="Arial" panose="020B0604020202020204" pitchFamily="34" charset="0"/>
                <a:cs typeface="Arial" panose="020B0604020202020204" pitchFamily="34" charset="0"/>
              </a:rPr>
              <a:t>d’Administracions</a:t>
            </a: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 obertes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10 Documento">
            <a:extLst>
              <a:ext uri="{FF2B5EF4-FFF2-40B4-BE49-F238E27FC236}">
                <a16:creationId xmlns:a16="http://schemas.microsoft.com/office/drawing/2014/main" id="{7A04C0DA-0D2B-4076-8490-EF61805FC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7348" y="5373216"/>
            <a:ext cx="1028474" cy="514804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Blog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10 Documento">
            <a:extLst>
              <a:ext uri="{FF2B5EF4-FFF2-40B4-BE49-F238E27FC236}">
                <a16:creationId xmlns:a16="http://schemas.microsoft.com/office/drawing/2014/main" id="{8EA7691A-E84D-4655-B989-B480F56CA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8627" y="5416649"/>
            <a:ext cx="1028474" cy="512536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Portal de Transparència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10 Documento">
            <a:extLst>
              <a:ext uri="{FF2B5EF4-FFF2-40B4-BE49-F238E27FC236}">
                <a16:creationId xmlns:a16="http://schemas.microsoft.com/office/drawing/2014/main" id="{6298EFCC-1DB2-4469-9AFA-E3D160A4F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5397" y="5714206"/>
            <a:ext cx="1027339" cy="512536"/>
          </a:xfrm>
          <a:prstGeom prst="flowChartDocumen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Administració electrònica</a:t>
            </a:r>
            <a:endParaRPr lang="ca-ES" sz="85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11 Decisión">
            <a:extLst>
              <a:ext uri="{FF2B5EF4-FFF2-40B4-BE49-F238E27FC236}">
                <a16:creationId xmlns:a16="http://schemas.microsoft.com/office/drawing/2014/main" id="{7C2893A7-B84F-4D25-9126-11BDDE74E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829" y="4956077"/>
            <a:ext cx="1028474" cy="513669"/>
          </a:xfrm>
          <a:prstGeom prst="flowChartDecision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Ciutadà</a:t>
            </a:r>
            <a:b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857">
                <a:latin typeface="Arial" panose="020B0604020202020204" pitchFamily="34" charset="0"/>
                <a:cs typeface="Arial" panose="020B0604020202020204" pitchFamily="34" charset="0"/>
              </a:rPr>
              <a:t>Entitats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9 Rectángulo">
            <a:extLst>
              <a:ext uri="{FF2B5EF4-FFF2-40B4-BE49-F238E27FC236}">
                <a16:creationId xmlns:a16="http://schemas.microsoft.com/office/drawing/2014/main" id="{707F091D-5383-4413-AE04-A14E19AD1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830" y="4302621"/>
            <a:ext cx="1028473" cy="514804"/>
          </a:xfrm>
          <a:prstGeom prst="rect">
            <a:avLst/>
          </a:prstGeom>
          <a:solidFill>
            <a:srgbClr val="FFFFFF"/>
          </a:solidFill>
          <a:ln w="25400">
            <a:solidFill>
              <a:srgbClr val="F9423A"/>
            </a:solidFill>
            <a:miter lim="800000"/>
            <a:headEnd/>
            <a:tailEnd/>
          </a:ln>
        </p:spPr>
        <p:txBody>
          <a:bodyPr vert="horz" wrap="square" lIns="65314" tIns="32657" rIns="65314" bIns="32657" numCol="1" anchor="ctr" anchorCtr="0" compatLnSpc="1">
            <a:prstTxWarp prst="textNoShape">
              <a:avLst/>
            </a:prstTxWarp>
          </a:bodyPr>
          <a:lstStyle/>
          <a:p>
            <a:pPr algn="ctr" defTabSz="653156" fontAlgn="base">
              <a:spcBef>
                <a:spcPts val="357"/>
              </a:spcBef>
              <a:spcAft>
                <a:spcPts val="571"/>
              </a:spcAft>
            </a:pP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Col·laboració</a:t>
            </a:r>
            <a:br>
              <a:rPr lang="es-ES" sz="857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857" dirty="0" err="1">
                <a:latin typeface="Arial" panose="020B0604020202020204" pitchFamily="34" charset="0"/>
                <a:cs typeface="Arial" panose="020B0604020202020204" pitchFamily="34" charset="0"/>
              </a:rPr>
              <a:t>Cogestió</a:t>
            </a:r>
            <a:endParaRPr lang="ca-ES" sz="85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21 Conector angular">
            <a:extLst>
              <a:ext uri="{FF2B5EF4-FFF2-40B4-BE49-F238E27FC236}">
                <a16:creationId xmlns:a16="http://schemas.microsoft.com/office/drawing/2014/main" id="{FA2BA4C6-9AA2-4932-A34E-196542782D3F}"/>
              </a:ext>
            </a:extLst>
          </p:cNvPr>
          <p:cNvCxnSpPr>
            <a:cxnSpLocks noChangeShapeType="1"/>
            <a:stCxn id="62" idx="0"/>
            <a:endCxn id="63" idx="2"/>
          </p:cNvCxnSpPr>
          <p:nvPr/>
        </p:nvCxnSpPr>
        <p:spPr bwMode="auto">
          <a:xfrm rot="5400000" flipH="1" flipV="1">
            <a:off x="8169740" y="4886751"/>
            <a:ext cx="138652" cy="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5" name="21 Conector angular">
            <a:extLst>
              <a:ext uri="{FF2B5EF4-FFF2-40B4-BE49-F238E27FC236}">
                <a16:creationId xmlns:a16="http://schemas.microsoft.com/office/drawing/2014/main" id="{960A91D5-5767-438E-B8CC-2DB9B29C9CDA}"/>
              </a:ext>
            </a:extLst>
          </p:cNvPr>
          <p:cNvCxnSpPr>
            <a:cxnSpLocks noChangeShapeType="1"/>
            <a:stCxn id="20" idx="4"/>
            <a:endCxn id="23" idx="3"/>
          </p:cNvCxnSpPr>
          <p:nvPr/>
        </p:nvCxnSpPr>
        <p:spPr bwMode="auto">
          <a:xfrm flipH="1" flipV="1">
            <a:off x="3137794" y="1371398"/>
            <a:ext cx="4215567" cy="2348293"/>
          </a:xfrm>
          <a:prstGeom prst="bentConnector3">
            <a:avLst>
              <a:gd name="adj1" fmla="val -5423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6" name="21 Conector angular">
            <a:extLst>
              <a:ext uri="{FF2B5EF4-FFF2-40B4-BE49-F238E27FC236}">
                <a16:creationId xmlns:a16="http://schemas.microsoft.com/office/drawing/2014/main" id="{D1A1CF32-FB39-4CC0-B3E2-204A87EA3387}"/>
              </a:ext>
            </a:extLst>
          </p:cNvPr>
          <p:cNvCxnSpPr>
            <a:cxnSpLocks noChangeShapeType="1"/>
            <a:stCxn id="62" idx="1"/>
            <a:endCxn id="32" idx="2"/>
          </p:cNvCxnSpPr>
          <p:nvPr/>
        </p:nvCxnSpPr>
        <p:spPr bwMode="auto">
          <a:xfrm rot="10800000">
            <a:off x="5628305" y="4979218"/>
            <a:ext cx="2096524" cy="233695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7" name="21 Conector angular">
            <a:extLst>
              <a:ext uri="{FF2B5EF4-FFF2-40B4-BE49-F238E27FC236}">
                <a16:creationId xmlns:a16="http://schemas.microsoft.com/office/drawing/2014/main" id="{6B46CBEC-0EEA-4488-8A6A-AAF71F63CDE1}"/>
              </a:ext>
            </a:extLst>
          </p:cNvPr>
          <p:cNvCxnSpPr>
            <a:cxnSpLocks noChangeShapeType="1"/>
            <a:stCxn id="62" idx="1"/>
            <a:endCxn id="35" idx="2"/>
          </p:cNvCxnSpPr>
          <p:nvPr/>
        </p:nvCxnSpPr>
        <p:spPr bwMode="auto">
          <a:xfrm rot="10800000">
            <a:off x="6837423" y="4979218"/>
            <a:ext cx="887406" cy="233695"/>
          </a:xfrm>
          <a:prstGeom prst="bentConnector2">
            <a:avLst/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8" name="21 Conector angular">
            <a:extLst>
              <a:ext uri="{FF2B5EF4-FFF2-40B4-BE49-F238E27FC236}">
                <a16:creationId xmlns:a16="http://schemas.microsoft.com/office/drawing/2014/main" id="{39132B5C-B479-4AD5-8AF9-C4F0B5E9DA65}"/>
              </a:ext>
            </a:extLst>
          </p:cNvPr>
          <p:cNvCxnSpPr>
            <a:cxnSpLocks noChangeShapeType="1"/>
            <a:stCxn id="62" idx="2"/>
            <a:endCxn id="59" idx="0"/>
          </p:cNvCxnSpPr>
          <p:nvPr/>
        </p:nvCxnSpPr>
        <p:spPr bwMode="auto">
          <a:xfrm rot="16200000" flipH="1">
            <a:off x="8116836" y="5591975"/>
            <a:ext cx="244460" cy="1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/>
          </a:ln>
        </p:spPr>
      </p:cxnSp>
      <p:cxnSp>
        <p:nvCxnSpPr>
          <p:cNvPr id="69" name="21 Conector angular">
            <a:extLst>
              <a:ext uri="{FF2B5EF4-FFF2-40B4-BE49-F238E27FC236}">
                <a16:creationId xmlns:a16="http://schemas.microsoft.com/office/drawing/2014/main" id="{8345DB3E-73C7-462D-AD0B-D112635EE12C}"/>
              </a:ext>
            </a:extLst>
          </p:cNvPr>
          <p:cNvCxnSpPr>
            <a:cxnSpLocks noChangeShapeType="1"/>
            <a:stCxn id="32" idx="2"/>
            <a:endCxn id="58" idx="0"/>
          </p:cNvCxnSpPr>
          <p:nvPr/>
        </p:nvCxnSpPr>
        <p:spPr bwMode="auto">
          <a:xfrm rot="16200000" flipH="1">
            <a:off x="5711868" y="4895653"/>
            <a:ext cx="437432" cy="60455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70" name="21 Conector angular">
            <a:extLst>
              <a:ext uri="{FF2B5EF4-FFF2-40B4-BE49-F238E27FC236}">
                <a16:creationId xmlns:a16="http://schemas.microsoft.com/office/drawing/2014/main" id="{CB22EC66-A76B-4CEA-85F4-CD51EB62D179}"/>
              </a:ext>
            </a:extLst>
          </p:cNvPr>
          <p:cNvCxnSpPr>
            <a:cxnSpLocks noChangeShapeType="1"/>
            <a:stCxn id="63" idx="1"/>
            <a:endCxn id="23" idx="3"/>
          </p:cNvCxnSpPr>
          <p:nvPr/>
        </p:nvCxnSpPr>
        <p:spPr bwMode="auto">
          <a:xfrm rot="10800000">
            <a:off x="3137794" y="1371399"/>
            <a:ext cx="4587036" cy="3188625"/>
          </a:xfrm>
          <a:prstGeom prst="bentConnector3">
            <a:avLst>
              <a:gd name="adj1" fmla="val 1202"/>
            </a:avLst>
          </a:prstGeom>
          <a:noFill/>
          <a:ln w="25400">
            <a:solidFill>
              <a:srgbClr val="F9423A"/>
            </a:solidFill>
            <a:miter lim="800000"/>
            <a:headEnd/>
            <a:tailEnd w="lg" len="med"/>
          </a:ln>
        </p:spPr>
      </p:cxnSp>
      <p:cxnSp>
        <p:nvCxnSpPr>
          <p:cNvPr id="78" name="21 Conector angular">
            <a:extLst>
              <a:ext uri="{FF2B5EF4-FFF2-40B4-BE49-F238E27FC236}">
                <a16:creationId xmlns:a16="http://schemas.microsoft.com/office/drawing/2014/main" id="{C15C434D-3601-4DE7-B65B-72FA1C1DF329}"/>
              </a:ext>
            </a:extLst>
          </p:cNvPr>
          <p:cNvCxnSpPr>
            <a:cxnSpLocks noChangeShapeType="1"/>
            <a:stCxn id="44" idx="2"/>
            <a:endCxn id="30" idx="0"/>
          </p:cNvCxnSpPr>
          <p:nvPr/>
        </p:nvCxnSpPr>
        <p:spPr bwMode="auto">
          <a:xfrm rot="5400000">
            <a:off x="5800626" y="1966002"/>
            <a:ext cx="680112" cy="1386678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79" name="21 Conector angular">
            <a:extLst>
              <a:ext uri="{FF2B5EF4-FFF2-40B4-BE49-F238E27FC236}">
                <a16:creationId xmlns:a16="http://schemas.microsoft.com/office/drawing/2014/main" id="{914A8701-2753-440B-8A21-855340C1D319}"/>
              </a:ext>
            </a:extLst>
          </p:cNvPr>
          <p:cNvCxnSpPr>
            <a:cxnSpLocks noChangeShapeType="1"/>
            <a:stCxn id="35" idx="2"/>
            <a:endCxn id="58" idx="0"/>
          </p:cNvCxnSpPr>
          <p:nvPr/>
        </p:nvCxnSpPr>
        <p:spPr bwMode="auto">
          <a:xfrm rot="5400000">
            <a:off x="6316428" y="4895654"/>
            <a:ext cx="437432" cy="604559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  <p:cxnSp>
        <p:nvCxnSpPr>
          <p:cNvPr id="80" name="21 Conector angular">
            <a:extLst>
              <a:ext uri="{FF2B5EF4-FFF2-40B4-BE49-F238E27FC236}">
                <a16:creationId xmlns:a16="http://schemas.microsoft.com/office/drawing/2014/main" id="{60D332A4-C92D-498F-BC22-1947C0893BA3}"/>
              </a:ext>
            </a:extLst>
          </p:cNvPr>
          <p:cNvCxnSpPr>
            <a:cxnSpLocks noChangeShapeType="1"/>
            <a:stCxn id="21" idx="3"/>
            <a:endCxn id="20" idx="4"/>
          </p:cNvCxnSpPr>
          <p:nvPr/>
        </p:nvCxnSpPr>
        <p:spPr bwMode="auto">
          <a:xfrm>
            <a:off x="5958177" y="1731438"/>
            <a:ext cx="1395184" cy="1988253"/>
          </a:xfrm>
          <a:prstGeom prst="bentConnector3">
            <a:avLst>
              <a:gd name="adj1" fmla="val 116385"/>
            </a:avLst>
          </a:prstGeom>
          <a:noFill/>
          <a:ln w="25400">
            <a:solidFill>
              <a:srgbClr val="F9423A"/>
            </a:solidFill>
            <a:miter lim="800000"/>
            <a:headEnd/>
            <a:tailEnd type="triangle" w="lg" len="med"/>
          </a:ln>
        </p:spPr>
      </p:cxnSp>
    </p:spTree>
    <p:extLst>
      <p:ext uri="{BB962C8B-B14F-4D97-AF65-F5344CB8AC3E}">
        <p14:creationId xmlns:p14="http://schemas.microsoft.com/office/powerpoint/2010/main" val="115956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Govern Obert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78</a:t>
            </a:fld>
            <a:endParaRPr lang="ca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7F7BC7E6-1899-41A7-8DDB-ADEF7584601B}"/>
              </a:ext>
            </a:extLst>
          </p:cNvPr>
          <p:cNvGrpSpPr/>
          <p:nvPr/>
        </p:nvGrpSpPr>
        <p:grpSpPr>
          <a:xfrm>
            <a:off x="395288" y="3674227"/>
            <a:ext cx="4126250" cy="2384636"/>
            <a:chOff x="9911116" y="3815570"/>
            <a:chExt cx="4126250" cy="2384636"/>
          </a:xfrm>
        </p:grpSpPr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D38806A8-1E69-4A50-AD6F-799C306FFE83}"/>
                </a:ext>
              </a:extLst>
            </p:cNvPr>
            <p:cNvSpPr/>
            <p:nvPr/>
          </p:nvSpPr>
          <p:spPr>
            <a:xfrm>
              <a:off x="9911116" y="3815570"/>
              <a:ext cx="4126250" cy="2384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r>
                <a:rPr lang="ca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META Govern Obert</a:t>
              </a:r>
            </a:p>
          </p:txBody>
        </p:sp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33F92234-8BA7-41B2-AD7A-4106BA6040A8}"/>
                </a:ext>
              </a:extLst>
            </p:cNvPr>
            <p:cNvGrpSpPr/>
            <p:nvPr/>
          </p:nvGrpSpPr>
          <p:grpSpPr>
            <a:xfrm>
              <a:off x="13199046" y="4195260"/>
              <a:ext cx="756000" cy="1914250"/>
              <a:chOff x="9990248" y="4186781"/>
              <a:chExt cx="756000" cy="1914250"/>
            </a:xfrm>
          </p:grpSpPr>
          <p:sp>
            <p:nvSpPr>
              <p:cNvPr id="27" name="Rectángulo 26">
                <a:extLst>
                  <a:ext uri="{FF2B5EF4-FFF2-40B4-BE49-F238E27FC236}">
                    <a16:creationId xmlns:a16="http://schemas.microsoft.com/office/drawing/2014/main" id="{A38B9ED6-A39B-4AA7-9588-5FDF20DE8ED3}"/>
                  </a:ext>
                </a:extLst>
              </p:cNvPr>
              <p:cNvSpPr/>
              <p:nvPr/>
            </p:nvSpPr>
            <p:spPr>
              <a:xfrm>
                <a:off x="9990248" y="4186781"/>
                <a:ext cx="756000" cy="1914250"/>
              </a:xfrm>
              <a:prstGeom prst="rect">
                <a:avLst/>
              </a:prstGeom>
              <a:solidFill>
                <a:srgbClr val="FF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/>
              <a:lstStyle/>
              <a:p>
                <a:pPr algn="ctr"/>
                <a:r>
                  <a:rPr lang="ca-E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Comunicació</a:t>
                </a:r>
              </a:p>
            </p:txBody>
          </p:sp>
          <p:sp>
            <p:nvSpPr>
              <p:cNvPr id="28" name="Rectángulo 27">
                <a:extLst>
                  <a:ext uri="{FF2B5EF4-FFF2-40B4-BE49-F238E27FC236}">
                    <a16:creationId xmlns:a16="http://schemas.microsoft.com/office/drawing/2014/main" id="{64E0AFF2-E070-4181-9AA0-48800E7D90E1}"/>
                  </a:ext>
                </a:extLst>
              </p:cNvPr>
              <p:cNvSpPr/>
              <p:nvPr/>
            </p:nvSpPr>
            <p:spPr>
              <a:xfrm>
                <a:off x="10027669" y="4474057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Publicitat</a:t>
                </a:r>
              </a:p>
            </p:txBody>
          </p:sp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EE393C98-389A-460E-B21B-DB6A3E39FD9E}"/>
                  </a:ext>
                </a:extLst>
              </p:cNvPr>
              <p:cNvSpPr/>
              <p:nvPr/>
            </p:nvSpPr>
            <p:spPr>
              <a:xfrm>
                <a:off x="10027669" y="5007888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Avaluació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12E5C182-FF76-4B0B-A2EC-F2D5E88B0C7F}"/>
                </a:ext>
              </a:extLst>
            </p:cNvPr>
            <p:cNvGrpSpPr/>
            <p:nvPr/>
          </p:nvGrpSpPr>
          <p:grpSpPr>
            <a:xfrm>
              <a:off x="9991072" y="4195260"/>
              <a:ext cx="756000" cy="1914250"/>
              <a:chOff x="9990248" y="4186781"/>
              <a:chExt cx="756000" cy="1914250"/>
            </a:xfrm>
          </p:grpSpPr>
          <p:sp>
            <p:nvSpPr>
              <p:cNvPr id="42" name="Rectángulo 41">
                <a:extLst>
                  <a:ext uri="{FF2B5EF4-FFF2-40B4-BE49-F238E27FC236}">
                    <a16:creationId xmlns:a16="http://schemas.microsoft.com/office/drawing/2014/main" id="{3846DE23-7FFB-41CF-A8AB-41C63BBC4478}"/>
                  </a:ext>
                </a:extLst>
              </p:cNvPr>
              <p:cNvSpPr/>
              <p:nvPr/>
            </p:nvSpPr>
            <p:spPr>
              <a:xfrm>
                <a:off x="9990248" y="4186781"/>
                <a:ext cx="756000" cy="1914250"/>
              </a:xfrm>
              <a:prstGeom prst="rect">
                <a:avLst/>
              </a:prstGeom>
              <a:solidFill>
                <a:srgbClr val="FF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/>
              <a:lstStyle/>
              <a:p>
                <a:pPr algn="ctr"/>
                <a:r>
                  <a:rPr lang="ca-E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Capacitació</a:t>
                </a:r>
              </a:p>
            </p:txBody>
          </p:sp>
          <p:sp>
            <p:nvSpPr>
              <p:cNvPr id="43" name="Rectángulo 42">
                <a:extLst>
                  <a:ext uri="{FF2B5EF4-FFF2-40B4-BE49-F238E27FC236}">
                    <a16:creationId xmlns:a16="http://schemas.microsoft.com/office/drawing/2014/main" id="{03E111F2-4C59-4048-B2E5-CCA494E29AA0}"/>
                  </a:ext>
                </a:extLst>
              </p:cNvPr>
              <p:cNvSpPr/>
              <p:nvPr/>
            </p:nvSpPr>
            <p:spPr>
              <a:xfrm>
                <a:off x="10027669" y="4474057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Foment de la demanda</a:t>
                </a:r>
              </a:p>
            </p:txBody>
          </p:sp>
          <p:sp>
            <p:nvSpPr>
              <p:cNvPr id="44" name="Rectángulo 43">
                <a:extLst>
                  <a:ext uri="{FF2B5EF4-FFF2-40B4-BE49-F238E27FC236}">
                    <a16:creationId xmlns:a16="http://schemas.microsoft.com/office/drawing/2014/main" id="{4EB7A9CD-E88D-41B7-93CE-CD573FADA071}"/>
                  </a:ext>
                </a:extLst>
              </p:cNvPr>
              <p:cNvSpPr/>
              <p:nvPr/>
            </p:nvSpPr>
            <p:spPr>
              <a:xfrm>
                <a:off x="10027669" y="5007888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Formació intermediaris</a:t>
                </a:r>
              </a:p>
            </p:txBody>
          </p:sp>
        </p:grp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128A04E0-66FC-499B-89DB-A07AFAA3A4F6}"/>
                </a:ext>
              </a:extLst>
            </p:cNvPr>
            <p:cNvGrpSpPr/>
            <p:nvPr/>
          </p:nvGrpSpPr>
          <p:grpSpPr>
            <a:xfrm>
              <a:off x="10793065" y="4195260"/>
              <a:ext cx="756000" cy="1914250"/>
              <a:chOff x="9990248" y="4186781"/>
              <a:chExt cx="756000" cy="1914250"/>
            </a:xfrm>
          </p:grpSpPr>
          <p:sp>
            <p:nvSpPr>
              <p:cNvPr id="47" name="Rectángulo 46">
                <a:extLst>
                  <a:ext uri="{FF2B5EF4-FFF2-40B4-BE49-F238E27FC236}">
                    <a16:creationId xmlns:a16="http://schemas.microsoft.com/office/drawing/2014/main" id="{35EBDAE0-DAA6-4AE2-87A6-7A356ED4BAAD}"/>
                  </a:ext>
                </a:extLst>
              </p:cNvPr>
              <p:cNvSpPr/>
              <p:nvPr/>
            </p:nvSpPr>
            <p:spPr>
              <a:xfrm>
                <a:off x="9990248" y="4186781"/>
                <a:ext cx="756000" cy="1914250"/>
              </a:xfrm>
              <a:prstGeom prst="rect">
                <a:avLst/>
              </a:prstGeom>
              <a:solidFill>
                <a:srgbClr val="FFC5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/>
              <a:lstStyle/>
              <a:p>
                <a:pPr algn="ctr"/>
                <a:r>
                  <a:rPr lang="es-E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ca-ES" sz="8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nfraestruct</a:t>
                </a:r>
                <a:r>
                  <a:rPr lang="ca-ES" sz="8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4E40463B-820D-4985-AE4A-CC9A925CC08B}"/>
                  </a:ext>
                </a:extLst>
              </p:cNvPr>
              <p:cNvSpPr/>
              <p:nvPr/>
            </p:nvSpPr>
            <p:spPr>
              <a:xfrm>
                <a:off x="10027669" y="4474057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Eines</a:t>
                </a:r>
              </a:p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obertes</a:t>
                </a:r>
              </a:p>
            </p:txBody>
          </p:sp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7D1FFE37-738C-4CF8-A80A-A5AC2C401A67}"/>
                  </a:ext>
                </a:extLst>
              </p:cNvPr>
              <p:cNvSpPr/>
              <p:nvPr/>
            </p:nvSpPr>
            <p:spPr>
              <a:xfrm>
                <a:off x="10027669" y="5007888"/>
                <a:ext cx="681159" cy="4795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36000" rtlCol="0" anchor="ctr"/>
              <a:lstStyle/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Protocols</a:t>
                </a:r>
              </a:p>
              <a:p>
                <a:pPr algn="ctr"/>
                <a:r>
                  <a:rPr lang="ca-ES" sz="7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oberts</a:t>
                </a:r>
              </a:p>
            </p:txBody>
          </p:sp>
        </p:grp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353EC47D-815C-44C8-B4F0-1EC65CC2389A}"/>
                </a:ext>
              </a:extLst>
            </p:cNvPr>
            <p:cNvSpPr/>
            <p:nvPr/>
          </p:nvSpPr>
          <p:spPr>
            <a:xfrm>
              <a:off x="11595058" y="4195260"/>
              <a:ext cx="1566568" cy="1914250"/>
            </a:xfrm>
            <a:prstGeom prst="rect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t"/>
            <a:lstStyle/>
            <a:p>
              <a:pPr algn="ctr"/>
              <a:r>
                <a:rPr lang="ca-E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Interoperabilitat</a:t>
              </a:r>
            </a:p>
          </p:txBody>
        </p:sp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EBFCD52B-5F04-4981-8F7E-CC0F064B495F}"/>
                </a:ext>
              </a:extLst>
            </p:cNvPr>
            <p:cNvSpPr/>
            <p:nvPr/>
          </p:nvSpPr>
          <p:spPr>
            <a:xfrm>
              <a:off x="11658469" y="448253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Tècnica</a:t>
              </a:r>
            </a:p>
          </p:txBody>
        </p:sp>
        <p:sp>
          <p:nvSpPr>
            <p:cNvPr id="54" name="Rectángulo 53">
              <a:extLst>
                <a:ext uri="{FF2B5EF4-FFF2-40B4-BE49-F238E27FC236}">
                  <a16:creationId xmlns:a16="http://schemas.microsoft.com/office/drawing/2014/main" id="{BB1F6A96-87C7-4D8C-ACCA-6D95554B052B}"/>
                </a:ext>
              </a:extLst>
            </p:cNvPr>
            <p:cNvSpPr/>
            <p:nvPr/>
          </p:nvSpPr>
          <p:spPr>
            <a:xfrm>
              <a:off x="11658469" y="5016367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Política</a:t>
              </a:r>
            </a:p>
          </p:txBody>
        </p: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D7DC9BCD-DAA1-4315-9436-BB517891FE07}"/>
                </a:ext>
              </a:extLst>
            </p:cNvPr>
            <p:cNvSpPr/>
            <p:nvPr/>
          </p:nvSpPr>
          <p:spPr>
            <a:xfrm>
              <a:off x="12411636" y="448253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Atenció al ciutadà</a:t>
              </a:r>
            </a:p>
          </p:txBody>
        </p:sp>
        <p:sp>
          <p:nvSpPr>
            <p:cNvPr id="59" name="Rectángulo 58">
              <a:extLst>
                <a:ext uri="{FF2B5EF4-FFF2-40B4-BE49-F238E27FC236}">
                  <a16:creationId xmlns:a16="http://schemas.microsoft.com/office/drawing/2014/main" id="{01520892-5F4A-45C9-BC24-DD08E8C32403}"/>
                </a:ext>
              </a:extLst>
            </p:cNvPr>
            <p:cNvSpPr/>
            <p:nvPr/>
          </p:nvSpPr>
          <p:spPr>
            <a:xfrm>
              <a:off x="12411636" y="5016367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Administració</a:t>
              </a:r>
            </a:p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electrònica</a:t>
              </a:r>
            </a:p>
          </p:txBody>
        </p:sp>
      </p:grp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A6C04E4-A702-4467-BDCD-5F6438651AA3}"/>
              </a:ext>
            </a:extLst>
          </p:cNvPr>
          <p:cNvSpPr/>
          <p:nvPr/>
        </p:nvSpPr>
        <p:spPr>
          <a:xfrm>
            <a:off x="4622464" y="1700213"/>
            <a:ext cx="4126250" cy="1920794"/>
          </a:xfrm>
          <a:prstGeom prst="rect">
            <a:avLst/>
          </a:prstGeom>
          <a:solidFill>
            <a:srgbClr val="FF000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04B6EF43-42C4-4F56-B1E7-BEDBEB229C97}"/>
              </a:ext>
            </a:extLst>
          </p:cNvPr>
          <p:cNvSpPr/>
          <p:nvPr/>
        </p:nvSpPr>
        <p:spPr>
          <a:xfrm>
            <a:off x="5504413" y="2079903"/>
            <a:ext cx="756000" cy="145040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reactiva</a:t>
            </a: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6ED27F00-D200-4F61-BA3C-131CAC0AE86C}"/>
              </a:ext>
            </a:extLst>
          </p:cNvPr>
          <p:cNvSpPr/>
          <p:nvPr/>
        </p:nvSpPr>
        <p:spPr>
          <a:xfrm>
            <a:off x="5541834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plenàries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25DB39E0-591C-4B16-B0D8-564CC965239F}"/>
              </a:ext>
            </a:extLst>
          </p:cNvPr>
          <p:cNvSpPr/>
          <p:nvPr/>
        </p:nvSpPr>
        <p:spPr>
          <a:xfrm>
            <a:off x="5541834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Comissions</a:t>
            </a: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98A3368E-AD8B-49A4-8CB7-7E1751AF5C72}"/>
              </a:ext>
            </a:extLst>
          </p:cNvPr>
          <p:cNvSpPr/>
          <p:nvPr/>
        </p:nvSpPr>
        <p:spPr>
          <a:xfrm>
            <a:off x="6306406" y="2079903"/>
            <a:ext cx="756000" cy="145040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</a:t>
            </a:r>
          </a:p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proactiva</a:t>
            </a: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0D2E9978-AE95-4358-A995-882C0F62930F}"/>
              </a:ext>
            </a:extLst>
          </p:cNvPr>
          <p:cNvSpPr/>
          <p:nvPr/>
        </p:nvSpPr>
        <p:spPr>
          <a:xfrm>
            <a:off x="6343827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Pressupostos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participatius</a:t>
            </a: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B0CE0D88-9BC3-4EE1-8164-2F01F6C7A3A1}"/>
              </a:ext>
            </a:extLst>
          </p:cNvPr>
          <p:cNvSpPr/>
          <p:nvPr/>
        </p:nvSpPr>
        <p:spPr>
          <a:xfrm>
            <a:off x="6343827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Plans de govern</a:t>
            </a: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D1012931-5192-4733-8350-95D1923D7250}"/>
              </a:ext>
            </a:extLst>
          </p:cNvPr>
          <p:cNvSpPr/>
          <p:nvPr/>
        </p:nvSpPr>
        <p:spPr>
          <a:xfrm>
            <a:off x="7108399" y="2079903"/>
            <a:ext cx="756000" cy="145040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Escolta</a:t>
            </a:r>
          </a:p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1C36CCFD-AFE1-4F0A-A9A1-DD60BE9AD215}"/>
              </a:ext>
            </a:extLst>
          </p:cNvPr>
          <p:cNvSpPr/>
          <p:nvPr/>
        </p:nvSpPr>
        <p:spPr>
          <a:xfrm>
            <a:off x="7145820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Blogs</a:t>
            </a:r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ciutadans</a:t>
            </a:r>
          </a:p>
        </p:txBody>
      </p:sp>
      <p:sp>
        <p:nvSpPr>
          <p:cNvPr id="85" name="Rectángulo 84">
            <a:extLst>
              <a:ext uri="{FF2B5EF4-FFF2-40B4-BE49-F238E27FC236}">
                <a16:creationId xmlns:a16="http://schemas.microsoft.com/office/drawing/2014/main" id="{FCEE1B85-3414-4CB1-9844-97CC5503F618}"/>
              </a:ext>
            </a:extLst>
          </p:cNvPr>
          <p:cNvSpPr/>
          <p:nvPr/>
        </p:nvSpPr>
        <p:spPr>
          <a:xfrm>
            <a:off x="7145820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Xarxes ciutadanes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67504B3-53B0-42FA-B822-1492998B17B5}"/>
              </a:ext>
            </a:extLst>
          </p:cNvPr>
          <p:cNvGrpSpPr/>
          <p:nvPr/>
        </p:nvGrpSpPr>
        <p:grpSpPr>
          <a:xfrm>
            <a:off x="4622464" y="3674227"/>
            <a:ext cx="4126250" cy="2384636"/>
            <a:chOff x="9721830" y="3674227"/>
            <a:chExt cx="4126250" cy="2384636"/>
          </a:xfrm>
        </p:grpSpPr>
        <p:sp>
          <p:nvSpPr>
            <p:cNvPr id="88" name="Rectángulo 87">
              <a:extLst>
                <a:ext uri="{FF2B5EF4-FFF2-40B4-BE49-F238E27FC236}">
                  <a16:creationId xmlns:a16="http://schemas.microsoft.com/office/drawing/2014/main" id="{153F9D38-D9C2-43F0-8E55-DB52253B3CC7}"/>
                </a:ext>
              </a:extLst>
            </p:cNvPr>
            <p:cNvSpPr/>
            <p:nvPr/>
          </p:nvSpPr>
          <p:spPr>
            <a:xfrm>
              <a:off x="9721830" y="3674227"/>
              <a:ext cx="4126250" cy="238463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5B67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/>
              <a:r>
                <a:rPr lang="ca-E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Col·laboració</a:t>
              </a:r>
            </a:p>
          </p:txBody>
        </p:sp>
        <p:sp>
          <p:nvSpPr>
            <p:cNvPr id="95" name="Rectángulo 94">
              <a:extLst>
                <a:ext uri="{FF2B5EF4-FFF2-40B4-BE49-F238E27FC236}">
                  <a16:creationId xmlns:a16="http://schemas.microsoft.com/office/drawing/2014/main" id="{75FEB3DA-35EE-48CB-B365-663AF5C561AA}"/>
                </a:ext>
              </a:extLst>
            </p:cNvPr>
            <p:cNvSpPr/>
            <p:nvPr/>
          </p:nvSpPr>
          <p:spPr>
            <a:xfrm>
              <a:off x="9801786" y="4053917"/>
              <a:ext cx="1566566" cy="1914250"/>
            </a:xfrm>
            <a:prstGeom prst="rect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Explícita</a:t>
              </a:r>
            </a:p>
          </p:txBody>
        </p:sp>
        <p:sp>
          <p:nvSpPr>
            <p:cNvPr id="96" name="Rectángulo 95">
              <a:extLst>
                <a:ext uri="{FF2B5EF4-FFF2-40B4-BE49-F238E27FC236}">
                  <a16:creationId xmlns:a16="http://schemas.microsoft.com/office/drawing/2014/main" id="{A2386064-8313-4862-9A23-AF2E486E520E}"/>
                </a:ext>
              </a:extLst>
            </p:cNvPr>
            <p:cNvSpPr/>
            <p:nvPr/>
          </p:nvSpPr>
          <p:spPr>
            <a:xfrm>
              <a:off x="9867505" y="4341193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Institucions</a:t>
              </a:r>
            </a:p>
          </p:txBody>
        </p:sp>
        <p:sp>
          <p:nvSpPr>
            <p:cNvPr id="97" name="Rectángulo 96">
              <a:extLst>
                <a:ext uri="{FF2B5EF4-FFF2-40B4-BE49-F238E27FC236}">
                  <a16:creationId xmlns:a16="http://schemas.microsoft.com/office/drawing/2014/main" id="{439A7B6C-088C-4FBB-9AA1-03B1863255CD}"/>
                </a:ext>
              </a:extLst>
            </p:cNvPr>
            <p:cNvSpPr/>
            <p:nvPr/>
          </p:nvSpPr>
          <p:spPr>
            <a:xfrm>
              <a:off x="9867505" y="4875024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Espais ciutadans</a:t>
              </a:r>
            </a:p>
          </p:txBody>
        </p: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9CBBE5E3-044C-4B9F-B70D-23533BFBC3AA}"/>
                </a:ext>
              </a:extLst>
            </p:cNvPr>
            <p:cNvSpPr/>
            <p:nvPr/>
          </p:nvSpPr>
          <p:spPr>
            <a:xfrm>
              <a:off x="10253373" y="540885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Partenariats</a:t>
              </a:r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Socials Públics Privats</a:t>
              </a:r>
            </a:p>
          </p:txBody>
        </p:sp>
        <p:sp>
          <p:nvSpPr>
            <p:cNvPr id="101" name="Rectángulo 100">
              <a:extLst>
                <a:ext uri="{FF2B5EF4-FFF2-40B4-BE49-F238E27FC236}">
                  <a16:creationId xmlns:a16="http://schemas.microsoft.com/office/drawing/2014/main" id="{F045F081-90DE-46B1-8DCF-77EC0395AF32}"/>
                </a:ext>
              </a:extLst>
            </p:cNvPr>
            <p:cNvSpPr/>
            <p:nvPr/>
          </p:nvSpPr>
          <p:spPr>
            <a:xfrm>
              <a:off x="10620672" y="4341193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Xarxes</a:t>
              </a:r>
            </a:p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(“humanes”)</a:t>
              </a:r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B7E650F5-CA50-4749-9444-7163437F8E3E}"/>
                </a:ext>
              </a:extLst>
            </p:cNvPr>
            <p:cNvSpPr/>
            <p:nvPr/>
          </p:nvSpPr>
          <p:spPr>
            <a:xfrm>
              <a:off x="10620672" y="4875024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Instruments</a:t>
              </a:r>
            </a:p>
          </p:txBody>
        </p:sp>
        <p:sp>
          <p:nvSpPr>
            <p:cNvPr id="105" name="Rectángulo 104">
              <a:extLst>
                <a:ext uri="{FF2B5EF4-FFF2-40B4-BE49-F238E27FC236}">
                  <a16:creationId xmlns:a16="http://schemas.microsoft.com/office/drawing/2014/main" id="{826331FB-6F61-4548-B44B-2C4894BA9337}"/>
                </a:ext>
              </a:extLst>
            </p:cNvPr>
            <p:cNvSpPr/>
            <p:nvPr/>
          </p:nvSpPr>
          <p:spPr>
            <a:xfrm>
              <a:off x="11405772" y="4053917"/>
              <a:ext cx="2376000" cy="1914250"/>
            </a:xfrm>
            <a:prstGeom prst="rect">
              <a:avLst/>
            </a:prstGeom>
            <a:solidFill>
              <a:srgbClr val="FFC5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ca-ES" sz="8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Tàcita</a:t>
              </a:r>
            </a:p>
          </p:txBody>
        </p:sp>
        <p:sp>
          <p:nvSpPr>
            <p:cNvPr id="106" name="Rectángulo 105">
              <a:extLst>
                <a:ext uri="{FF2B5EF4-FFF2-40B4-BE49-F238E27FC236}">
                  <a16:creationId xmlns:a16="http://schemas.microsoft.com/office/drawing/2014/main" id="{67E121E7-E43A-4DA0-9BD8-DC551530DE77}"/>
                </a:ext>
              </a:extLst>
            </p:cNvPr>
            <p:cNvSpPr/>
            <p:nvPr/>
          </p:nvSpPr>
          <p:spPr>
            <a:xfrm>
              <a:off x="11443193" y="4341193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Blogs</a:t>
              </a:r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projectes</a:t>
              </a:r>
            </a:p>
          </p:txBody>
        </p:sp>
        <p:sp>
          <p:nvSpPr>
            <p:cNvPr id="107" name="Rectángulo 106">
              <a:extLst>
                <a:ext uri="{FF2B5EF4-FFF2-40B4-BE49-F238E27FC236}">
                  <a16:creationId xmlns:a16="http://schemas.microsoft.com/office/drawing/2014/main" id="{7E44C199-9AD2-470F-8573-17D82BEE277F}"/>
                </a:ext>
              </a:extLst>
            </p:cNvPr>
            <p:cNvSpPr/>
            <p:nvPr/>
          </p:nvSpPr>
          <p:spPr>
            <a:xfrm>
              <a:off x="11443193" y="4875024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Xarxes socials de projectes</a:t>
              </a:r>
            </a:p>
          </p:txBody>
        </p:sp>
        <p:sp>
          <p:nvSpPr>
            <p:cNvPr id="108" name="Rectángulo 107">
              <a:extLst>
                <a:ext uri="{FF2B5EF4-FFF2-40B4-BE49-F238E27FC236}">
                  <a16:creationId xmlns:a16="http://schemas.microsoft.com/office/drawing/2014/main" id="{C420CA05-3461-45F5-821E-9A545ED725B5}"/>
                </a:ext>
              </a:extLst>
            </p:cNvPr>
            <p:cNvSpPr/>
            <p:nvPr/>
          </p:nvSpPr>
          <p:spPr>
            <a:xfrm>
              <a:off x="11443193" y="540885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Plataformes</a:t>
              </a:r>
            </a:p>
          </p:txBody>
        </p:sp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A4471C08-CECB-49A2-9E8A-FC10C6CBB31A}"/>
                </a:ext>
              </a:extLst>
            </p:cNvPr>
            <p:cNvSpPr/>
            <p:nvPr/>
          </p:nvSpPr>
          <p:spPr>
            <a:xfrm>
              <a:off x="13047181" y="4341193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Blogs</a:t>
              </a:r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polítics</a:t>
              </a:r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D45DCD04-2D5B-401D-869E-1457ED5D5C6A}"/>
                </a:ext>
              </a:extLst>
            </p:cNvPr>
            <p:cNvSpPr/>
            <p:nvPr/>
          </p:nvSpPr>
          <p:spPr>
            <a:xfrm>
              <a:off x="13047181" y="4875024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Xarxes socials de polítics</a:t>
              </a:r>
            </a:p>
          </p:txBody>
        </p:sp>
        <p:sp>
          <p:nvSpPr>
            <p:cNvPr id="93" name="Rectángulo 92">
              <a:extLst>
                <a:ext uri="{FF2B5EF4-FFF2-40B4-BE49-F238E27FC236}">
                  <a16:creationId xmlns:a16="http://schemas.microsoft.com/office/drawing/2014/main" id="{461366DB-4459-41ED-99D2-671D278B99BF}"/>
                </a:ext>
              </a:extLst>
            </p:cNvPr>
            <p:cNvSpPr/>
            <p:nvPr/>
          </p:nvSpPr>
          <p:spPr>
            <a:xfrm>
              <a:off x="13047181" y="540885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Espais</a:t>
              </a:r>
            </a:p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institucionals</a:t>
              </a:r>
            </a:p>
          </p:txBody>
        </p:sp>
        <p:sp>
          <p:nvSpPr>
            <p:cNvPr id="111" name="Rectángulo 110">
              <a:extLst>
                <a:ext uri="{FF2B5EF4-FFF2-40B4-BE49-F238E27FC236}">
                  <a16:creationId xmlns:a16="http://schemas.microsoft.com/office/drawing/2014/main" id="{78520B6C-7EDF-4FF7-9CB4-102DBDE657E7}"/>
                </a:ext>
              </a:extLst>
            </p:cNvPr>
            <p:cNvSpPr/>
            <p:nvPr/>
          </p:nvSpPr>
          <p:spPr>
            <a:xfrm>
              <a:off x="12245186" y="4341193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Blogs</a:t>
              </a:r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de tècnics</a:t>
              </a:r>
            </a:p>
          </p:txBody>
        </p:sp>
        <p:sp>
          <p:nvSpPr>
            <p:cNvPr id="112" name="Rectángulo 111">
              <a:extLst>
                <a:ext uri="{FF2B5EF4-FFF2-40B4-BE49-F238E27FC236}">
                  <a16:creationId xmlns:a16="http://schemas.microsoft.com/office/drawing/2014/main" id="{2F89F6A4-8D26-4333-99C2-807C9A879997}"/>
                </a:ext>
              </a:extLst>
            </p:cNvPr>
            <p:cNvSpPr/>
            <p:nvPr/>
          </p:nvSpPr>
          <p:spPr>
            <a:xfrm>
              <a:off x="12245186" y="4875024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Xarxes socials de tècnics</a:t>
              </a:r>
            </a:p>
          </p:txBody>
        </p:sp>
        <p:sp>
          <p:nvSpPr>
            <p:cNvPr id="113" name="Rectángulo 112">
              <a:extLst>
                <a:ext uri="{FF2B5EF4-FFF2-40B4-BE49-F238E27FC236}">
                  <a16:creationId xmlns:a16="http://schemas.microsoft.com/office/drawing/2014/main" id="{A0B7CD7C-8A13-4C1B-8C95-F9B333E452A5}"/>
                </a:ext>
              </a:extLst>
            </p:cNvPr>
            <p:cNvSpPr/>
            <p:nvPr/>
          </p:nvSpPr>
          <p:spPr>
            <a:xfrm>
              <a:off x="12245186" y="5408856"/>
              <a:ext cx="681159" cy="47956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46800" rIns="36000" rtlCol="0" anchor="ctr"/>
            <a:lstStyle/>
            <a:p>
              <a:pPr algn="ctr"/>
              <a:r>
                <a:rPr lang="ca-ES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Organitzacions</a:t>
              </a:r>
            </a:p>
          </p:txBody>
        </p:sp>
      </p:grp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C9615D15-BCA1-4D85-BC99-0A5621FEF9CA}"/>
              </a:ext>
            </a:extLst>
          </p:cNvPr>
          <p:cNvSpPr/>
          <p:nvPr/>
        </p:nvSpPr>
        <p:spPr>
          <a:xfrm>
            <a:off x="420095" y="1700213"/>
            <a:ext cx="4126250" cy="1920794"/>
          </a:xfrm>
          <a:prstGeom prst="rect">
            <a:avLst/>
          </a:prstGeom>
          <a:solidFill>
            <a:srgbClr val="FF0000"/>
          </a:solidFill>
          <a:ln>
            <a:solidFill>
              <a:srgbClr val="5B67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/>
            <a:r>
              <a:rPr lang="ca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BE6EDE48-8672-4B39-BAA7-1822AB4D4FB6}"/>
              </a:ext>
            </a:extLst>
          </p:cNvPr>
          <p:cNvSpPr/>
          <p:nvPr/>
        </p:nvSpPr>
        <p:spPr>
          <a:xfrm>
            <a:off x="1433101" y="2079903"/>
            <a:ext cx="756000" cy="145040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Arxiu</a:t>
            </a:r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4BCE763E-E539-45A1-8911-D74074077661}"/>
              </a:ext>
            </a:extLst>
          </p:cNvPr>
          <p:cNvSpPr/>
          <p:nvPr/>
        </p:nvSpPr>
        <p:spPr>
          <a:xfrm>
            <a:off x="1470522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Documents</a:t>
            </a:r>
          </a:p>
        </p:txBody>
      </p:sp>
      <p:sp>
        <p:nvSpPr>
          <p:cNvPr id="123" name="Rectángulo 122">
            <a:extLst>
              <a:ext uri="{FF2B5EF4-FFF2-40B4-BE49-F238E27FC236}">
                <a16:creationId xmlns:a16="http://schemas.microsoft.com/office/drawing/2014/main" id="{903CF646-6CA7-41B9-8AA6-A54200F69906}"/>
              </a:ext>
            </a:extLst>
          </p:cNvPr>
          <p:cNvSpPr/>
          <p:nvPr/>
        </p:nvSpPr>
        <p:spPr>
          <a:xfrm>
            <a:off x="1470522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Dades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obertes</a:t>
            </a:r>
          </a:p>
        </p:txBody>
      </p:sp>
      <p:sp>
        <p:nvSpPr>
          <p:cNvPr id="116" name="Rectángulo 115">
            <a:extLst>
              <a:ext uri="{FF2B5EF4-FFF2-40B4-BE49-F238E27FC236}">
                <a16:creationId xmlns:a16="http://schemas.microsoft.com/office/drawing/2014/main" id="{9D8313D8-E258-4049-B674-511A35298B84}"/>
              </a:ext>
            </a:extLst>
          </p:cNvPr>
          <p:cNvSpPr/>
          <p:nvPr/>
        </p:nvSpPr>
        <p:spPr>
          <a:xfrm>
            <a:off x="2333117" y="2079903"/>
            <a:ext cx="1566000" cy="1450408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a-E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Quadre de comandament</a:t>
            </a: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4E6F9D61-DC8D-419F-9945-E8ABA0245B24}"/>
              </a:ext>
            </a:extLst>
          </p:cNvPr>
          <p:cNvSpPr/>
          <p:nvPr/>
        </p:nvSpPr>
        <p:spPr>
          <a:xfrm>
            <a:off x="3169382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Pressupostos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oberts</a:t>
            </a: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9E93C115-812C-4116-97F7-217DD619279F}"/>
              </a:ext>
            </a:extLst>
          </p:cNvPr>
          <p:cNvSpPr/>
          <p:nvPr/>
        </p:nvSpPr>
        <p:spPr>
          <a:xfrm>
            <a:off x="3169382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Visualització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dades</a:t>
            </a:r>
          </a:p>
        </p:txBody>
      </p:sp>
      <p:sp>
        <p:nvSpPr>
          <p:cNvPr id="127" name="Rectángulo 126">
            <a:extLst>
              <a:ext uri="{FF2B5EF4-FFF2-40B4-BE49-F238E27FC236}">
                <a16:creationId xmlns:a16="http://schemas.microsoft.com/office/drawing/2014/main" id="{FD930EDA-E0D7-432F-ADA3-046A057F1D0A}"/>
              </a:ext>
            </a:extLst>
          </p:cNvPr>
          <p:cNvSpPr/>
          <p:nvPr/>
        </p:nvSpPr>
        <p:spPr>
          <a:xfrm>
            <a:off x="2405125" y="2415601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Petjada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</a:t>
            </a:r>
          </a:p>
        </p:txBody>
      </p:sp>
      <p:sp>
        <p:nvSpPr>
          <p:cNvPr id="128" name="Rectángulo 127">
            <a:extLst>
              <a:ext uri="{FF2B5EF4-FFF2-40B4-BE49-F238E27FC236}">
                <a16:creationId xmlns:a16="http://schemas.microsoft.com/office/drawing/2014/main" id="{FB31E137-D1AB-44C8-97F7-ED1D1401186E}"/>
              </a:ext>
            </a:extLst>
          </p:cNvPr>
          <p:cNvSpPr/>
          <p:nvPr/>
        </p:nvSpPr>
        <p:spPr>
          <a:xfrm>
            <a:off x="2405125" y="2949432"/>
            <a:ext cx="681159" cy="47956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46800" rIns="36000" rtlCol="0" anchor="ctr"/>
          <a:lstStyle/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Petjada</a:t>
            </a:r>
          </a:p>
          <a:p>
            <a:pPr algn="ctr"/>
            <a:r>
              <a:rPr lang="ca-ES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legislativa</a:t>
            </a:r>
          </a:p>
        </p:txBody>
      </p:sp>
    </p:spTree>
    <p:extLst>
      <p:ext uri="{BB962C8B-B14F-4D97-AF65-F5344CB8AC3E}">
        <p14:creationId xmlns:p14="http://schemas.microsoft.com/office/powerpoint/2010/main" val="334422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7031E74-9B48-4B11-A7FB-B2F3B09CB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15939"/>
            <a:ext cx="8229600" cy="4842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de significat (i)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5363" name="Subtítulo 2">
            <a:extLst>
              <a:ext uri="{FF2B5EF4-FFF2-40B4-BE49-F238E27FC236}">
                <a16:creationId xmlns:a16="http://schemas.microsoft.com/office/drawing/2014/main" id="{59EBC2E7-84EA-4372-8262-4F9364202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(1)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qualsevol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nivell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compromís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democràcia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directa (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diàleg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5364" name="6 Marcador de número de diapositiva">
            <a:extLst>
              <a:ext uri="{FF2B5EF4-FFF2-40B4-BE49-F238E27FC236}">
                <a16:creationId xmlns:a16="http://schemas.microsoft.com/office/drawing/2014/main" id="{085CCCC3-E2BD-456D-BE83-BBC531CB7474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B13075B-4AC6-4B63-95AF-F665F448179E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15365" name="Subtítulo 2">
            <a:extLst>
              <a:ext uri="{FF2B5EF4-FFF2-40B4-BE49-F238E27FC236}">
                <a16:creationId xmlns:a16="http://schemas.microsoft.com/office/drawing/2014/main" id="{1A30E027-180A-4D75-B627-556762C89F32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86A98803-9DB4-4D35-A2E1-95B8F01EF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13872"/>
            <a:ext cx="7705725" cy="539949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Nous espais i instruments informals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AA906B1-8596-47EE-98FF-D8CF41686A6E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ADCEA307-215F-47DF-B799-32A009EA1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850CC280-5B20-4C19-BCE7-0B6B805CEF8B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9B64E287-A71A-43C4-8124-BC0ABCDCD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79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09DB526E-5E29-4D5F-92A1-251BDE911F1E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49499"/>
            <a:ext cx="8291512" cy="377666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Què prioritzem: la Salut o la Democràcia?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Quin és el millor moment per votar? En funció de què?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Podem privar de dret a vot a un determinat col·lectiu? En funció de què?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Què és més legítim, mantenir un Govern en funcions, o precipitar un nou Govern a tota costa?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800" dirty="0">
                <a:solidFill>
                  <a:schemeClr val="tx1"/>
                </a:solidFill>
              </a:rPr>
              <a:t>Quin és EL problema exactament?</a:t>
            </a:r>
          </a:p>
        </p:txBody>
      </p:sp>
      <p:sp>
        <p:nvSpPr>
          <p:cNvPr id="9220" name="6 Marcador de número de diapositiva">
            <a:extLst>
              <a:ext uri="{FF2B5EF4-FFF2-40B4-BE49-F238E27FC236}">
                <a16:creationId xmlns:a16="http://schemas.microsoft.com/office/drawing/2014/main" id="{39B0D78A-4415-4EF5-818E-E7B0089D8545}"/>
              </a:ext>
            </a:extLst>
          </p:cNvPr>
          <p:cNvSpPr txBox="1">
            <a:spLocks/>
          </p:cNvSpPr>
          <p:nvPr/>
        </p:nvSpPr>
        <p:spPr bwMode="auto">
          <a:xfrm>
            <a:off x="0" y="6572250"/>
            <a:ext cx="5715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0F6E2A-FC46-44DD-B173-9881E7899421}" type="slidenum"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r>
              <a:rPr lang="es-ES" altLang="ca-ES" sz="1100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A8E87CA-67DD-4C4D-A971-2511A0791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9983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hi ha una formulació definitiva d'un problema retorçat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54603BB-EB7F-4B04-A59B-A136EE5D9DF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833407B4-557D-4632-B146-47C35AC4C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0C1199D1-47E0-4E5B-80A1-81E063EA4F6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CCEFF0CB-DFDA-4F71-B5DE-B54CA4354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CFA9072C-D79B-4FC8-8866-D08ABDE9C453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046432"/>
      </p:ext>
    </p:ext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65A490D-1B4F-4188-87E9-A6E8C66AA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15939"/>
            <a:ext cx="8229600" cy="48427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de significat (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7411" name="Subtítulo 2">
            <a:extLst>
              <a:ext uri="{FF2B5EF4-FFF2-40B4-BE49-F238E27FC236}">
                <a16:creationId xmlns:a16="http://schemas.microsoft.com/office/drawing/2014/main" id="{3EF3246E-9C85-4A33-A3B5-17077FDB37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Horitzontalització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govern-ciutadà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presa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Sobirania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sobre (1)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fixar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l'agenda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(2) les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(3) el sistema.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TIC no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substituts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potenciadors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per a augmentar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eficàcia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eficiència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412" name="6 Marcador de número de diapositiva">
            <a:extLst>
              <a:ext uri="{FF2B5EF4-FFF2-40B4-BE49-F238E27FC236}">
                <a16:creationId xmlns:a16="http://schemas.microsoft.com/office/drawing/2014/main" id="{404C718F-C0DA-4262-A5DA-898A8ACA9FC3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EB9889E-A6E3-4D01-96D5-08EE02D0345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2EFF1C44-E14F-4A89-839F-438BE3C66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5515272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Deliberació d’actualitat, </a:t>
            </a:r>
            <a:r>
              <a:rPr lang="ca-ES" altLang="ca-ES" sz="2000" dirty="0" err="1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-establiment de l’agenda pública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F689C2-C7F8-46FE-B71F-2A59E2F8AF0E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F9C2188F-5822-4591-93D3-46577804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51D56F59-4E1F-4804-8B19-8E82A6D7E6B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91814C1F-06F7-4D9C-A1A3-3007CB0F1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80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465BD01A-2519-47B7-AE8F-C5B70DF0C62F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ítulo 2">
            <a:extLst>
              <a:ext uri="{FF2B5EF4-FFF2-40B4-BE49-F238E27FC236}">
                <a16:creationId xmlns:a16="http://schemas.microsoft.com/office/drawing/2014/main" id="{E377BBA5-EE67-406D-8349-1DAC024C5839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35B8ED1-8B7B-43C1-9100-07CB18007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29600" cy="503238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en les normes (i)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9459" name="Subtítulo 2">
            <a:extLst>
              <a:ext uri="{FF2B5EF4-FFF2-40B4-BE49-F238E27FC236}">
                <a16:creationId xmlns:a16="http://schemas.microsoft.com/office/drawing/2014/main" id="{28C8B103-FCB2-4CC8-B4B7-E1B1CAF60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facilitadors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rics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concentradors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importa: el poder de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granularitat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Profund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cultura en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l'Administració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infraestructures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són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públiques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incloent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governança.</a:t>
            </a:r>
          </a:p>
        </p:txBody>
      </p:sp>
      <p:sp>
        <p:nvSpPr>
          <p:cNvPr id="19460" name="6 Marcador de número de diapositiva">
            <a:extLst>
              <a:ext uri="{FF2B5EF4-FFF2-40B4-BE49-F238E27FC236}">
                <a16:creationId xmlns:a16="http://schemas.microsoft.com/office/drawing/2014/main" id="{BCF7C79E-8A3E-4948-AD1E-E9350B5F3CC7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2B71B58-574C-478E-B22C-13F4221A0590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81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C5AA4614-E3AB-4E07-8857-872E2252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7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Escolta activa, retorn constant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9E0C875-DB69-4DF9-B94A-80BBDF08810B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7FB1B612-68CD-415B-8A88-7E1494C1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DE9D9DE4-5D0F-4C96-A7BE-C1589AE6F223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04F5233F-E077-4D55-9F00-ACAFBF23B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81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E5367BA8-13DF-42C8-B615-BAE4BE977FBD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BBCCC950-343E-44AE-B623-4D0E946684F6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07DA084-3D77-4918-92CF-F601AF41A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49371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en les normes (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1507" name="Subtítulo 2">
            <a:extLst>
              <a:ext uri="{FF2B5EF4-FFF2-40B4-BE49-F238E27FC236}">
                <a16:creationId xmlns:a16="http://schemas.microsoft.com/office/drawing/2014/main" id="{E1B1D5C5-B321-4136-9582-081856286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vinculant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té un impacte.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transparència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PRE-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requisit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les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polítiques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desafecció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el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descoratjament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​ no “escoltar”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“involucrar”.</a:t>
            </a:r>
          </a:p>
        </p:txBody>
      </p:sp>
      <p:sp>
        <p:nvSpPr>
          <p:cNvPr id="21508" name="6 Marcador de número de diapositiva">
            <a:extLst>
              <a:ext uri="{FF2B5EF4-FFF2-40B4-BE49-F238E27FC236}">
                <a16:creationId xmlns:a16="http://schemas.microsoft.com/office/drawing/2014/main" id="{20111A46-0776-4858-BF65-71B20C3C56C6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1877809-C103-4199-B7D6-534A7227C6CB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82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68E62DB2-7FCC-440B-9DEB-D514FFB13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21680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Re-iteració de la política pública, </a:t>
            </a:r>
            <a:r>
              <a:rPr lang="ca-ES" altLang="ca-ES" sz="2000" dirty="0" err="1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-disseny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B1A8C3-2714-40EA-B101-2AAB701A60B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0822729E-39A9-4D42-ACFD-76B7CB60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208E3CD1-83BC-470F-8DAE-4977585CDD71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A95DB747-2029-45B6-BABE-DD65EC2B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82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94A07125-E96A-441B-B7CC-E9700519645B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CF55FB05-64A0-474A-8EF1-3DD1BF7F35A9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8DA0518-746C-4143-881A-F36E695D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de poder (i)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3555" name="Subtítulo 2">
            <a:extLst>
              <a:ext uri="{FF2B5EF4-FFF2-40B4-BE49-F238E27FC236}">
                <a16:creationId xmlns:a16="http://schemas.microsoft.com/office/drawing/2014/main" id="{F75C0E76-9243-4842-AD1A-06080ECA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Petit,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però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qualitativament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significatiu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Fixar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l'agenda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públic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capes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d'intermediació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 resta).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Obertura total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procés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556" name="6 Marcador de número de diapositiva">
            <a:extLst>
              <a:ext uri="{FF2B5EF4-FFF2-40B4-BE49-F238E27FC236}">
                <a16:creationId xmlns:a16="http://schemas.microsoft.com/office/drawing/2014/main" id="{2E256150-D7CC-4232-A92D-4C86C366469A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0C0C928-1535-43FB-9F1A-386A2FA41FA2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83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ABDC267A-013F-432D-95E7-FF4DE5BC1A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643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Tot al web, tot a xarxes: publicitat activa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64DC57F-0FA5-490C-A8C2-C56D1D7AE54E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620A418A-540F-4553-B541-3F1AB0DF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B80FD257-9CE8-4374-B0E2-080C8DC731FC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C542490F-54BC-405A-9ECC-33E970F82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83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47F112C8-6F59-4932-A6E3-9DC442C1C307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E20A14DE-B8AB-4B49-9B51-C7F38C26153C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A99B25E-2D80-4F44-8BC9-2C611F4E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Canvis de poder (</a:t>
            </a:r>
            <a:r>
              <a:rPr lang="es-ES" altLang="ca-ES" sz="3200" b="1" dirty="0" err="1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5603" name="Subtítulo 2">
            <a:extLst>
              <a:ext uri="{FF2B5EF4-FFF2-40B4-BE49-F238E27FC236}">
                <a16:creationId xmlns:a16="http://schemas.microsoft.com/office/drawing/2014/main" id="{282C4701-DB31-4F52-B5BE-0BD89D7F71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Devolució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real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sobirania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d'institucions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D'organitzacions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societat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civil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mitjans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una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ciutadanies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obertes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participatives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604" name="6 Marcador de número de diapositiva">
            <a:extLst>
              <a:ext uri="{FF2B5EF4-FFF2-40B4-BE49-F238E27FC236}">
                <a16:creationId xmlns:a16="http://schemas.microsoft.com/office/drawing/2014/main" id="{393C0AA4-54D6-4947-91D1-4643DD46B267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480DAE8-5DC0-4E40-9B69-28819A1D4717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84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4674235E-F88B-4226-8E34-08C7CBD2E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053" y="5516438"/>
            <a:ext cx="7698860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Ciutadans com a prescriptors de la política pública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EEBA22-4125-401F-8BF5-4B7CF756ED81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0B6C05AE-2050-4DDF-A06B-12718D882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2178B04C-1240-477D-859B-48261CF9DA34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FD5890B8-3CDF-490B-BD3A-5FDFF0DB6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84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88593AC2-0881-406B-9450-F0F710CC70B9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8C8E834D-7BE6-42DF-A211-108C378EA72C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F1C782E-859C-4E2F-AB0C-9A64DA54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Resultats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7651" name="Subtítulo 2">
            <a:extLst>
              <a:ext uri="{FF2B5EF4-FFF2-40B4-BE49-F238E27FC236}">
                <a16:creationId xmlns:a16="http://schemas.microsoft.com/office/drawing/2014/main" id="{A0C0B52E-89E4-4B91-8AE1-CF756CDAC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estàndard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democràtic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L'obertura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pre-requisit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Retiment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comptes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petjada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legislativa per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legitimitat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pluralisme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capital social.</a:t>
            </a:r>
          </a:p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Circularització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de la política.</a:t>
            </a:r>
          </a:p>
          <a:p>
            <a:pPr algn="just"/>
            <a:endParaRPr lang="es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2" name="6 Marcador de número de diapositiva">
            <a:extLst>
              <a:ext uri="{FF2B5EF4-FFF2-40B4-BE49-F238E27FC236}">
                <a16:creationId xmlns:a16="http://schemas.microsoft.com/office/drawing/2014/main" id="{D8F6C0E3-4B1B-4F76-A220-2BDC0CCAE318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3806C74-7537-4182-A3DB-3DEF1AE32D50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85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B26F3988-F40F-467F-9681-657C434D0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Diàleg constant, dinàmiques circulars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5859FBD-C61B-4C76-8F17-92382ADDFA82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84EB99EB-CB33-4E96-B322-8D0320881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FE00D5F3-2FE1-4516-9059-FBC41C12C9E8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D0CCF301-98BA-4DC8-B831-DF6B1357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85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996EC690-9CCA-43FB-9CD7-8DAA731737CE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19EC7806-C72A-408C-AC50-F2F703B31AD5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3D9150D-D571-4054-B8C0-03DE80082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Impactes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29699" name="Subtítulo 2">
            <a:extLst>
              <a:ext uri="{FF2B5EF4-FFF2-40B4-BE49-F238E27FC236}">
                <a16:creationId xmlns:a16="http://schemas.microsoft.com/office/drawing/2014/main" id="{F1321F31-30C9-4D13-A46C-3E261C0BE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algn="just"/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rol de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les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tradicionals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rol de la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deliberació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informada.</a:t>
            </a:r>
          </a:p>
          <a:p>
            <a:pPr algn="just"/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Equilibri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experts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líders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ciutadans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individuals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un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ecosistema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d'actors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xarxes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comunitats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filiació</a:t>
            </a:r>
            <a:r>
              <a:rPr lang="es-ES" alt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líquida i reconfigurable.</a:t>
            </a:r>
          </a:p>
        </p:txBody>
      </p:sp>
      <p:sp>
        <p:nvSpPr>
          <p:cNvPr id="29700" name="6 Marcador de número de diapositiva">
            <a:extLst>
              <a:ext uri="{FF2B5EF4-FFF2-40B4-BE49-F238E27FC236}">
                <a16:creationId xmlns:a16="http://schemas.microsoft.com/office/drawing/2014/main" id="{7310B9C4-21EC-4D31-82D3-A82EC1E29F2C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47F38C0-9BD2-448B-94DF-3DA5C4C8CFBE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86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6" name="QuadreDeText 110">
            <a:extLst>
              <a:ext uri="{FF2B5EF4-FFF2-40B4-BE49-F238E27FC236}">
                <a16:creationId xmlns:a16="http://schemas.microsoft.com/office/drawing/2014/main" id="{5032AD33-DD15-4751-982B-D251C4A76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Diàleg obert entre institucions i aportacions ciutadanes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7557BA-0492-4E40-84A6-F1110216BC15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9EE1B2CF-7C1C-45A0-826F-F0CA3F9C0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39B2CAB4-1B2D-4F73-A211-007864C9A495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27946F23-4EA8-495F-84DF-9B7475096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86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31CE2DD1-2BFD-420F-A01F-44ED41A259E4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ítulo 2">
            <a:extLst>
              <a:ext uri="{FF2B5EF4-FFF2-40B4-BE49-F238E27FC236}">
                <a16:creationId xmlns:a16="http://schemas.microsoft.com/office/drawing/2014/main" id="{3F55D868-EB3B-4265-BE9C-937F5E3E7FA1}"/>
              </a:ext>
            </a:extLst>
          </p:cNvPr>
          <p:cNvSpPr txBox="1">
            <a:spLocks/>
          </p:cNvSpPr>
          <p:nvPr/>
        </p:nvSpPr>
        <p:spPr bwMode="auto">
          <a:xfrm>
            <a:off x="5508104" y="6356350"/>
            <a:ext cx="2406253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buFont typeface="Arial" panose="020B0604020202020204" pitchFamily="34" charset="0"/>
              <a:buNone/>
            </a:pPr>
            <a:r>
              <a:rPr lang="es-ES" altLang="ca-ES" sz="900" dirty="0"/>
              <a:t>Peña-López (2019)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DCAE5A7-1EB0-4D56-A224-3113577B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1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7E9CB44-DC15-4B7E-A682-569402CE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clictivisme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és activisme de mentida”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Bases socials del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clictivisme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(Tecno)política de capes superposades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Agregació i capitalització del granular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transmèdia</a:t>
            </a: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defRPr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8" name="6 Marcador de número de diapositiva">
            <a:extLst>
              <a:ext uri="{FF2B5EF4-FFF2-40B4-BE49-F238E27FC236}">
                <a16:creationId xmlns:a16="http://schemas.microsoft.com/office/drawing/2014/main" id="{9698C92F-6587-4A5C-8175-2C240BDFFEEE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C22C9F0-0A9A-4CDA-944F-8ADCFBD8DCC3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87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88BF5137-F30C-4224-8018-67BBB3700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El poder prescriptor de les xarxes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FE4E0D3-6D0C-4E10-BE57-FA0B432FE5FF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2EECD6C9-8F3D-470A-844A-F27599013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B9407F9B-B850-4E15-8C61-736D85EF3127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C15397AA-D0DB-4852-ACE1-08F31F988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87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76D6C1D8-3091-4E68-B4DE-E74465E60AC0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E0F655D-E1D4-47AB-99E0-3E34BAA9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2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7D7076F-3AD1-4E00-9A94-EA340DE9A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política ha de ser professional”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transitorietat de la política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com a encàrrec o tasca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espais i actors de la política</a:t>
            </a:r>
          </a:p>
          <a:p>
            <a:pPr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informal i no formal, </a:t>
            </a: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extrarepresentativa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extrainstitucional</a:t>
            </a:r>
          </a:p>
        </p:txBody>
      </p:sp>
      <p:sp>
        <p:nvSpPr>
          <p:cNvPr id="33796" name="6 Marcador de número de diapositiva">
            <a:extLst>
              <a:ext uri="{FF2B5EF4-FFF2-40B4-BE49-F238E27FC236}">
                <a16:creationId xmlns:a16="http://schemas.microsoft.com/office/drawing/2014/main" id="{4C52BDA3-3443-4DB7-8864-397482CBF7AF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F8F95A5-8B07-4901-B369-0A0B495B5E71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88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742CF91A-7FF7-4361-B5F1-ECEEF7BE2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643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Els diversos nivells i plans del debat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83CEB0E-7580-4AB4-B547-ABDF1302C78F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F5D2F7F1-F3B2-4C71-8D65-52B064C55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CCAA9DC8-B52B-49A0-99F7-7EF9F7AED3D1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B36E97D9-5B6E-4B54-855E-D87D9E01A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88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ED497CE2-F91A-4E3B-9CAF-BD0012D08E68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572E29F-130D-4105-9383-0C350FAF2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3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51BCE1-39FF-4982-A572-1890A536C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“Els ciutadans no en saben”</a:t>
            </a:r>
          </a:p>
          <a:p>
            <a:pPr algn="just">
              <a:defRPr/>
            </a:pP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Especialització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formació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Especialització per experiència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ser i estar</a:t>
            </a:r>
          </a:p>
          <a:p>
            <a:pPr algn="just">
              <a:defRPr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4" name="6 Marcador de número de diapositiva">
            <a:extLst>
              <a:ext uri="{FF2B5EF4-FFF2-40B4-BE49-F238E27FC236}">
                <a16:creationId xmlns:a16="http://schemas.microsoft.com/office/drawing/2014/main" id="{A0115669-64AE-48F9-8486-A768FB9DE6FD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1FF897-59F0-487B-BE0D-EB1A30C05143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89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91B97C54-5B50-4BF3-9265-36A0136B9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643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El ciutadà actor actiu, el ciutadà convocat a </a:t>
            </a:r>
            <a:r>
              <a:rPr lang="ca-ES" altLang="ca-ES" sz="2000" dirty="0" err="1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co</a:t>
            </a:r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-dissenyar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0B101EE-E257-4689-8DF4-A4BEA67B60FF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90D8D462-1AEC-491C-84CE-C556AFD02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9EB5780-4EB7-45DE-9D8E-6D762A8254BC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8319EEDF-C7FD-473B-BFF1-C02A3DD2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89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47B731FE-1DDF-4B56-9489-F65E6DE39B63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ubtítulo 2">
            <a:extLst>
              <a:ext uri="{FF2B5EF4-FFF2-40B4-BE49-F238E27FC236}">
                <a16:creationId xmlns:a16="http://schemas.microsoft.com/office/drawing/2014/main" id="{EEF12E47-2DB0-4CA1-BEB9-D7B435CC0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2349500"/>
            <a:ext cx="8291512" cy="3776663"/>
          </a:xfrm>
        </p:spPr>
        <p:txBody>
          <a:bodyPr>
            <a:normAutofit/>
          </a:bodyPr>
          <a:lstStyle/>
          <a:p>
            <a:pPr algn="l"/>
            <a:r>
              <a:rPr lang="ca-ES" altLang="ca-ES" sz="2800" dirty="0">
                <a:solidFill>
                  <a:schemeClr val="tx1"/>
                </a:solidFill>
              </a:rPr>
              <a:t>Posar data invalida aquest aspecte.</a:t>
            </a:r>
          </a:p>
          <a:p>
            <a:pPr algn="l"/>
            <a:r>
              <a:rPr lang="ca-ES" altLang="ca-ES" sz="2800" b="1" dirty="0">
                <a:solidFill>
                  <a:schemeClr val="tx1"/>
                </a:solidFill>
              </a:rPr>
              <a:t>PERÒ</a:t>
            </a:r>
          </a:p>
          <a:p>
            <a:pPr algn="l"/>
            <a:r>
              <a:rPr lang="ca-ES" altLang="ca-ES" sz="2800" dirty="0">
                <a:solidFill>
                  <a:schemeClr val="tx1"/>
                </a:solidFill>
              </a:rPr>
              <a:t>Com i quan arribem a la data?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Quan volem que siguin les eleccions?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Quan poden ser les eleccions?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Podem ajornar les eleccions?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Què passa si hi ha un recurs a l’ajornament?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ca-ES" altLang="ca-ES" sz="2400" dirty="0">
                <a:solidFill>
                  <a:schemeClr val="tx1"/>
                </a:solidFill>
              </a:rPr>
              <a:t>Què passa mentre no es resol?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592622C-5D81-4DC8-B87D-2AE06AAE9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206500"/>
            <a:ext cx="8229600" cy="9983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problemes retorçats no tenen temps d'espera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91830BC-B862-4085-ADD8-C28469F72E70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29E56000-C94F-42DF-AEE8-17B5C7C39A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3">
            <a:extLst>
              <a:ext uri="{FF2B5EF4-FFF2-40B4-BE49-F238E27FC236}">
                <a16:creationId xmlns:a16="http://schemas.microsoft.com/office/drawing/2014/main" id="{354AB637-A37B-42C1-85A9-2A8D7481219B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0" name="Marcador de número de diapositiva 2">
            <a:extLst>
              <a:ext uri="{FF2B5EF4-FFF2-40B4-BE49-F238E27FC236}">
                <a16:creationId xmlns:a16="http://schemas.microsoft.com/office/drawing/2014/main" id="{A4E3BB09-7ABB-48FE-839A-B0BD2D1EB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15300" y="6356350"/>
            <a:ext cx="5715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9</a:t>
            </a:fld>
            <a:endParaRPr lang="ca-ES" dirty="0"/>
          </a:p>
        </p:txBody>
      </p:sp>
      <p:cxnSp>
        <p:nvCxnSpPr>
          <p:cNvPr id="11" name="Connector recte 11">
            <a:extLst>
              <a:ext uri="{FF2B5EF4-FFF2-40B4-BE49-F238E27FC236}">
                <a16:creationId xmlns:a16="http://schemas.microsoft.com/office/drawing/2014/main" id="{BE98CCD1-32C4-4554-83A3-F364053D2781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63859"/>
      </p:ext>
    </p:extLst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54439BE-5113-4CBA-8497-46DB0A3B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4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BFD50C-0499-4E20-938E-950812705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“Els ciutadans no tenen temps”</a:t>
            </a:r>
          </a:p>
          <a:p>
            <a:pPr algn="just">
              <a:defRPr/>
            </a:pP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Reduir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cost de participar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el benefici de participar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del dia a dia</a:t>
            </a:r>
          </a:p>
        </p:txBody>
      </p:sp>
      <p:sp>
        <p:nvSpPr>
          <p:cNvPr id="37892" name="6 Marcador de número de diapositiva">
            <a:extLst>
              <a:ext uri="{FF2B5EF4-FFF2-40B4-BE49-F238E27FC236}">
                <a16:creationId xmlns:a16="http://schemas.microsoft.com/office/drawing/2014/main" id="{7AA75371-5AE5-471A-9019-78982B95B2E7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259A171-F89B-4B04-80B7-DD82968ED59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90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C294286F-F912-4A44-8AA2-2148412D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Les manifestacions informals d’opinió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69D7B3E-B9B7-4CD0-96D5-EDED34DA4613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98C1A5FE-38C4-4B7E-A4B2-90288811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6E92F418-58B9-4F91-B357-71B92EC0C3A0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8D277587-A909-4DCC-8721-F474FBE78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90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FD787096-A6D3-4F0C-B43F-435BDC8FBF89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3259A73-6EDC-4732-B1D6-3B8CA60DF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5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91052E8-CA63-4FC5-BF4D-C72BA954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“Això allargarà eternament la presa de decisions”</a:t>
            </a:r>
          </a:p>
          <a:p>
            <a:pPr algn="just">
              <a:defRPr/>
            </a:pPr>
            <a:r>
              <a:rPr lang="es-E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Mapatge</a:t>
            </a: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d'actors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Prevenció i reducció del conflicte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Internalització d'externalitats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Planificació i avaluació</a:t>
            </a:r>
          </a:p>
        </p:txBody>
      </p:sp>
      <p:sp>
        <p:nvSpPr>
          <p:cNvPr id="39940" name="6 Marcador de número de diapositiva">
            <a:extLst>
              <a:ext uri="{FF2B5EF4-FFF2-40B4-BE49-F238E27FC236}">
                <a16:creationId xmlns:a16="http://schemas.microsoft.com/office/drawing/2014/main" id="{BBB6C1B6-DB76-4A55-8685-6790D5CF6ABB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614DFC-2004-4286-A172-001350FE728A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91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6A50C07D-B127-4166-B3A8-99E89246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17828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Reconeixement, norma escrita i social,  gestió informal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2B7913A-D79B-4426-8B03-19A8CBDF2BC2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4F5F2CAB-F979-4648-8180-8F655EA07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56DF0999-A320-4073-8272-E8DB886268CB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7C62C650-66F7-404D-9319-76FE0736D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91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56670EB7-5464-40DC-9FF4-ABB01EA10FE2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E10F01C-9B2C-4B60-A391-83888C86C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196975"/>
            <a:ext cx="8291512" cy="503237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s-ES" alt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Mite 6</a:t>
            </a:r>
            <a:endParaRPr lang="es-ES" altLang="ca-ES" sz="3200" b="1" dirty="0">
              <a:solidFill>
                <a:srgbClr val="F9423A"/>
              </a:solidFill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DF0659-809D-4A2D-9291-449509E1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844675"/>
            <a:ext cx="8291512" cy="4281488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“La democràcia directa no és molt millor que la representativa”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com a caixa d'eines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institucions com a eines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institucions com a plataformes</a:t>
            </a:r>
          </a:p>
          <a:p>
            <a:pPr algn="just">
              <a:defRPr/>
            </a:pPr>
            <a:r>
              <a:rPr lang="es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governança pública com a ecosistema</a:t>
            </a:r>
          </a:p>
          <a:p>
            <a:pPr algn="just">
              <a:defRPr/>
            </a:pPr>
            <a:endParaRPr lang="es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88" name="6 Marcador de número de diapositiva">
            <a:extLst>
              <a:ext uri="{FF2B5EF4-FFF2-40B4-BE49-F238E27FC236}">
                <a16:creationId xmlns:a16="http://schemas.microsoft.com/office/drawing/2014/main" id="{D45F0812-04F4-48D5-9AF5-4C142E90E8E1}"/>
              </a:ext>
            </a:extLst>
          </p:cNvPr>
          <p:cNvSpPr txBox="1">
            <a:spLocks/>
          </p:cNvSpPr>
          <p:nvPr/>
        </p:nvSpPr>
        <p:spPr bwMode="auto">
          <a:xfrm>
            <a:off x="1143001" y="5786438"/>
            <a:ext cx="4286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FC0E515-ABFE-4CE4-8DBC-8EF5DA2D2186}" type="slidenum"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92</a:t>
            </a:fld>
            <a:r>
              <a:rPr lang="es-ES" altLang="ca-ES" sz="825">
                <a:solidFill>
                  <a:schemeClr val="bg1"/>
                </a:solidFill>
                <a:latin typeface="Arial" panose="020B0604020202020204" pitchFamily="34" charset="0"/>
              </a:rPr>
              <a:t>/43</a:t>
            </a:r>
          </a:p>
        </p:txBody>
      </p:sp>
      <p:sp>
        <p:nvSpPr>
          <p:cNvPr id="5" name="QuadreDeText 110">
            <a:extLst>
              <a:ext uri="{FF2B5EF4-FFF2-40B4-BE49-F238E27FC236}">
                <a16:creationId xmlns:a16="http://schemas.microsoft.com/office/drawing/2014/main" id="{58A70EB7-5D9E-45FF-B11E-4C65352DE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7" y="5525539"/>
            <a:ext cx="7705725" cy="540000"/>
          </a:xfrm>
          <a:prstGeom prst="rect">
            <a:avLst/>
          </a:prstGeom>
          <a:solidFill>
            <a:srgbClr val="FF8B8B"/>
          </a:solidFill>
          <a:ln w="19050">
            <a:noFill/>
            <a:miter lim="800000"/>
            <a:headEnd/>
            <a:tailEnd/>
          </a:ln>
        </p:spPr>
        <p:txBody>
          <a:bodyPr anchor="t"/>
          <a:lstStyle>
            <a:defPPr>
              <a:defRPr lang="ca-ES"/>
            </a:defPPr>
            <a:lvl1pPr algn="ctr">
              <a:buClrTx/>
              <a:buFontTx/>
              <a:buNone/>
              <a:defRPr sz="800" b="1">
                <a:solidFill>
                  <a:srgbClr val="C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16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>
                <a:latin typeface="Arial" panose="020B0604020202020204" pitchFamily="34" charset="0"/>
              </a:defRPr>
            </a:lvl9pPr>
          </a:lstStyle>
          <a:p>
            <a:pPr algn="l"/>
            <a:r>
              <a:rPr lang="ca-ES" altLang="ca-ES" sz="2000" dirty="0">
                <a:solidFill>
                  <a:schemeClr val="bg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 Habilitació i recolzament de debats</a:t>
            </a:r>
            <a:endParaRPr lang="ca-ES" altLang="ca-E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BF7E791-EADB-43CB-B468-2B5F85331389}"/>
              </a:ext>
            </a:extLst>
          </p:cNvPr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M:\SFAD\AA NOVA 2017\08_MDP1a_2017\Difusió MDP 1a\IMATGE MDP\logos\generalitat_cmyk.tif">
            <a:extLst>
              <a:ext uri="{FF2B5EF4-FFF2-40B4-BE49-F238E27FC236}">
                <a16:creationId xmlns:a16="http://schemas.microsoft.com/office/drawing/2014/main" id="{64F81666-DA33-49DF-8DC0-A62DC3C75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47258767-BABA-414B-A3ED-7383B6CC1EBF}"/>
              </a:ext>
            </a:extLst>
          </p:cNvPr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9" name="Marcador de número de diapositiva 2">
            <a:extLst>
              <a:ext uri="{FF2B5EF4-FFF2-40B4-BE49-F238E27FC236}">
                <a16:creationId xmlns:a16="http://schemas.microsoft.com/office/drawing/2014/main" id="{C2D9D8F5-4774-403A-BBAF-8FBC4B0F4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235A38-79CE-461C-8AFD-0B5AAB887726}" type="slidenum">
              <a:rPr lang="ca-ES" smtClean="0"/>
              <a:t>92</a:t>
            </a:fld>
            <a:endParaRPr lang="ca-ES" dirty="0"/>
          </a:p>
        </p:txBody>
      </p:sp>
      <p:cxnSp>
        <p:nvCxnSpPr>
          <p:cNvPr id="10" name="Connector recte 11">
            <a:extLst>
              <a:ext uri="{FF2B5EF4-FFF2-40B4-BE49-F238E27FC236}">
                <a16:creationId xmlns:a16="http://schemas.microsoft.com/office/drawing/2014/main" id="{2A6430C5-DC74-4AE5-9A97-DEBA5425A05A}"/>
              </a:ext>
            </a:extLst>
          </p:cNvPr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48314C12-7FF4-4D25-88D3-8C1FE84956E8}"/>
              </a:ext>
            </a:extLst>
          </p:cNvPr>
          <p:cNvSpPr/>
          <p:nvPr/>
        </p:nvSpPr>
        <p:spPr>
          <a:xfrm>
            <a:off x="8316912" y="1052735"/>
            <a:ext cx="827087" cy="5805263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Dels canvis de paradigma polític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8"/>
            <a:ext cx="8281168" cy="4033037"/>
          </a:xfrm>
        </p:spPr>
        <p:txBody>
          <a:bodyPr>
            <a:noAutofit/>
          </a:bodyPr>
          <a:lstStyle/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Trobar i articular punts de palanca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Iterar el cicle de la política pública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Treballar el “</a:t>
            </a:r>
            <a:r>
              <a:rPr lang="ca-ES" altLang="ca-E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metamapa</a:t>
            </a:r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”: el mapa dels mapes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Espais</a:t>
            </a:r>
          </a:p>
          <a:p>
            <a:pPr algn="l"/>
            <a:r>
              <a:rPr lang="ca-ES" altLang="ca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L’avaluació com 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Aprenentatge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Heutagogia</a:t>
            </a: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a-ES" altLang="ca-E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Reconceptualització</a:t>
            </a:r>
            <a:endParaRPr lang="ca-ES" altLang="ca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altLang="ca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93</a:t>
            </a:fld>
            <a:endParaRPr lang="ca-ES" dirty="0"/>
          </a:p>
        </p:txBody>
      </p:sp>
      <p:sp>
        <p:nvSpPr>
          <p:cNvPr id="10" name="Títol 1">
            <a:extLst>
              <a:ext uri="{FF2B5EF4-FFF2-40B4-BE49-F238E27FC236}">
                <a16:creationId xmlns:a16="http://schemas.microsoft.com/office/drawing/2014/main" id="{F0A1F99C-2BED-4620-80AD-65AD27B63BBE}"/>
              </a:ext>
            </a:extLst>
          </p:cNvPr>
          <p:cNvSpPr txBox="1">
            <a:spLocks/>
          </p:cNvSpPr>
          <p:nvPr/>
        </p:nvSpPr>
        <p:spPr>
          <a:xfrm rot="5400000">
            <a:off x="6156475" y="3357291"/>
            <a:ext cx="5112566" cy="5034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a-ES" sz="3200" b="1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RECAPITULEM</a:t>
            </a:r>
            <a:endParaRPr lang="ca-E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4684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bàsica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8281168" cy="280873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Rittel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H.W.J. &amp; Webber, M.M. (1973). “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Dilemmas in a general theory of planning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 Policy Sciences, 4 (2), 155-169. Boston: Springer International Publishing</a:t>
            </a:r>
          </a:p>
          <a:p>
            <a:pPr algn="l">
              <a:defRPr/>
            </a:pP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Omidyar Group (2019). 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Guia per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treballar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reptes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socials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complexos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amb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un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enfocament</a:t>
            </a:r>
            <a:r>
              <a:rPr 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sistèmic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Redwood City: The Omidyar Group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94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7476360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Bibliografia recomanada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1844229"/>
            <a:ext cx="8281168" cy="2808734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Albaigès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(2011). “</a:t>
            </a:r>
            <a:r>
              <a:rPr lang="es-ES" sz="140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Aprovechar la red para potenciar el voluntariado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In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Albaigès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J., </a:t>
            </a:r>
            <a:r>
              <a:rPr lang="es-E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TecnolONGia</a:t>
            </a:r>
            <a:r>
              <a:rPr lang="es-E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02 Junio 2011</a:t>
            </a:r>
          </a:p>
          <a:p>
            <a:pPr algn="l">
              <a:defRPr/>
            </a:pPr>
            <a:endParaRPr lang="ca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ca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Kurban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C., Peña-López, I. &amp; </a:t>
            </a:r>
            <a:r>
              <a:rPr lang="ca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Haberer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M. (2017). “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is technopolitics? A conceptual 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scheme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for 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in 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ca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digital </a:t>
            </a:r>
            <a:r>
              <a:rPr lang="ca-E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age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 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IDP. Revista de Internet, </a:t>
            </a:r>
            <a:r>
              <a:rPr lang="ca-E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Derecho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ca-ES" sz="1400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Ciencia</a:t>
            </a:r>
            <a:r>
              <a:rPr lang="ca-E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Política, 24</a:t>
            </a:r>
            <a:r>
              <a:rPr lang="ca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Barcelona: Universitat Oberta de Catalunya</a:t>
            </a:r>
          </a:p>
          <a:p>
            <a:pPr algn="l">
              <a:defRPr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(2019). </a:t>
            </a:r>
            <a:r>
              <a:rPr lang="es-ES" sz="1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Convirtiendo participación en soberanía: el caso de </a:t>
            </a:r>
            <a:r>
              <a:rPr lang="es-ES" sz="1400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decidim.barcelona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Barcelona: Huygens Editorial.</a:t>
            </a:r>
          </a:p>
          <a:p>
            <a:pPr algn="l">
              <a:defRPr/>
            </a:pPr>
            <a:endParaRPr lang="es-E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Peña-López, I. (2020). “</a:t>
            </a:r>
            <a:r>
              <a:rPr lang="es-E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 ecosistema de gobernanza pública: las instituciones como infraestructuras abiertas para la toma de decisiones colectivas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A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Reniu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ES" sz="1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Vilamala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J.M. &amp; Meseguer, J.V. (Eds.), </a:t>
            </a:r>
            <a:r>
              <a:rPr lang="es-ES" sz="14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¿Política confinada? Nuevas tecnologías y toma de decisiones en un contexto de pandemia, Capítulo 2</a:t>
            </a:r>
            <a:r>
              <a:rPr lang="es-E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53-71. Cizur Menor: Thompson-Reuters/Aranzadi.</a:t>
            </a:r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95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58623812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96</a:t>
            </a:fld>
            <a:endParaRPr lang="ca-E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03E353C-2DCD-49E3-A7A8-6E9DC85C1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989138"/>
            <a:ext cx="7992119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63538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63538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ca-ES" altLang="ca-ES" sz="1800" b="1" noProof="1">
                <a:latin typeface="Arial" panose="020B0604020202020204" pitchFamily="34" charset="0"/>
                <a:cs typeface="Arial" panose="020B0604020202020204" pitchFamily="34" charset="0"/>
              </a:rPr>
              <a:t>Per citar aquesta obra: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a-ES" altLang="ca-ES" sz="18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ca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Peña-López, I. (2024). </a:t>
            </a:r>
            <a:r>
              <a:rPr lang="es-ES" altLang="ca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Seminari</a:t>
            </a:r>
            <a:r>
              <a:rPr lang="es-ES" altLang="ca-E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altLang="ca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dirigit</a:t>
            </a:r>
            <a:r>
              <a:rPr lang="es-ES" altLang="ca-ES" sz="1800" i="1" dirty="0">
                <a:latin typeface="Arial" panose="020B0604020202020204" pitchFamily="34" charset="0"/>
                <a:cs typeface="Arial" panose="020B0604020202020204" pitchFamily="34" charset="0"/>
              </a:rPr>
              <a:t> sobre </a:t>
            </a:r>
            <a:r>
              <a:rPr lang="es-ES" altLang="ca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problemes</a:t>
            </a:r>
            <a:r>
              <a:rPr lang="es-ES" altLang="ca-ES" sz="1800" i="1" dirty="0">
                <a:latin typeface="Arial" panose="020B0604020202020204" pitchFamily="34" charset="0"/>
                <a:cs typeface="Arial" panose="020B0604020202020204" pitchFamily="34" charset="0"/>
              </a:rPr>
              <a:t> complexos. El cas de les </a:t>
            </a:r>
            <a:r>
              <a:rPr lang="es-ES" altLang="ca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Eleccions</a:t>
            </a:r>
            <a:r>
              <a:rPr lang="es-ES" altLang="ca-ES" sz="1800" i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s-ES" altLang="ca-ES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Parlament</a:t>
            </a:r>
            <a:r>
              <a:rPr lang="es-ES" altLang="ca-ES" sz="1800" i="1" dirty="0">
                <a:latin typeface="Arial" panose="020B0604020202020204" pitchFamily="34" charset="0"/>
                <a:cs typeface="Arial" panose="020B0604020202020204" pitchFamily="34" charset="0"/>
              </a:rPr>
              <a:t> de Catalunya 2021</a:t>
            </a: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  <a:buNone/>
            </a:pP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Postgrau en Direcció i Gestió Públiques, 14 de juny de 2024.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Barcelona: Escola d’Administració Pública de Catalunya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200" noProof="1">
                <a:latin typeface="Arial" panose="020B0604020202020204" pitchFamily="34" charset="0"/>
                <a:cs typeface="Arial" panose="020B0604020202020204" pitchFamily="34" charset="0"/>
              </a:rPr>
              <a:t>http://ictlogy.net/presentations/20240614_ismael_pena-lopez_-_problemes_complexos_eleccions2021.pdf</a:t>
            </a:r>
            <a:br>
              <a:rPr lang="es-ES" altLang="ca-ES" sz="1200" noProof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ES" altLang="ca-ES" sz="14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b="1" noProof="1">
                <a:latin typeface="Arial" panose="020B0604020202020204" pitchFamily="34" charset="0"/>
                <a:cs typeface="Arial" panose="020B0604020202020204" pitchFamily="34" charset="0"/>
              </a:rPr>
              <a:t>Per a contactar amb l'autor: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s-ES" altLang="ca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contacte.i</a:t>
            </a:r>
            <a:r>
              <a:rPr lang="es-ES" altLang="ca-ES" sz="1800" noProof="1">
                <a:latin typeface="Arial" panose="020B0604020202020204" pitchFamily="34" charset="0"/>
                <a:cs typeface="Arial" panose="020B0604020202020204" pitchFamily="34" charset="0"/>
              </a:rPr>
              <a:t>ctlogy.net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s-ES" altLang="ca-ES" sz="1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45DC1C94-7908-4C52-8C5A-6B5E15809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61" y="5253311"/>
            <a:ext cx="3673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>
                <a:latin typeface="Arial" panose="020B0604020202020204" pitchFamily="34" charset="0"/>
              </a:rPr>
              <a:t>Tota la informació presentada en aquest document es troba sota una Llicència Creative Commons del tipus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>
                <a:latin typeface="Arial" panose="020B0604020202020204" pitchFamily="34" charset="0"/>
              </a:rPr>
              <a:t>Reconeixement – No Comercial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>
                <a:latin typeface="Arial" panose="020B0604020202020204" pitchFamily="34" charset="0"/>
              </a:rPr>
              <a:t>Per a més informació visiteu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s-ES" altLang="ca-ES" sz="800">
                <a:latin typeface="Arial" panose="020B0604020202020204" pitchFamily="34" charset="0"/>
              </a:rPr>
              <a:t>http://creativecommons.org/licenses/by-nc-nd/2.5/</a:t>
            </a:r>
            <a:endParaRPr lang="en-US" altLang="ca-ES" sz="800"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A6932C21-EFCF-4CFD-8E04-95BA7EF83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8099" y="5181873"/>
            <a:ext cx="4943475" cy="863600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ca-ES" sz="1400">
              <a:latin typeface="Arial" panose="020B0604020202020204" pitchFamily="34" charset="0"/>
            </a:endParaRPr>
          </a:p>
        </p:txBody>
      </p:sp>
      <p:pic>
        <p:nvPicPr>
          <p:cNvPr id="12" name="Picture 14" descr="cc-by-nc">
            <a:extLst>
              <a:ext uri="{FF2B5EF4-FFF2-40B4-BE49-F238E27FC236}">
                <a16:creationId xmlns:a16="http://schemas.microsoft.com/office/drawing/2014/main" id="{34E3BEAC-CAC2-414C-99BC-ABC4279C8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61" y="5397773"/>
            <a:ext cx="12271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625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2204864"/>
            <a:ext cx="9144000" cy="1470025"/>
          </a:xfrm>
        </p:spPr>
        <p:txBody>
          <a:bodyPr>
            <a:noAutofit/>
          </a:bodyPr>
          <a:lstStyle/>
          <a:p>
            <a: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ANNEX: </a:t>
            </a:r>
            <a:b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plantilles pel </a:t>
            </a:r>
            <a:b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48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treball en grups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 </a:t>
            </a:r>
            <a:r>
              <a:rPr lang="ca-ES" sz="24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</a:p>
        </p:txBody>
      </p:sp>
      <p:sp>
        <p:nvSpPr>
          <p:cNvPr id="9" name="Cuadro de texto 3"/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Mètodes de disseny de polítiques públiques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5D9FF2B-E4D9-468C-A2E4-376FB1327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088" y="4268688"/>
            <a:ext cx="6400800" cy="1680585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 2. Disseny, implementació i avaluació</a:t>
            </a:r>
          </a:p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polítiques publiques</a:t>
            </a:r>
          </a:p>
          <a:p>
            <a:pPr algn="l"/>
            <a:r>
              <a:rPr lang="ca-ES" b="1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 Disseny de polítiques públiques</a:t>
            </a:r>
          </a:p>
          <a:p>
            <a:pPr algn="l"/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GRUP: </a:t>
            </a:r>
          </a:p>
          <a:p>
            <a:pPr algn="l"/>
            <a:r>
              <a:rPr lang="ca-ES" sz="24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Barcelona, 14 </a:t>
            </a:r>
            <a:r>
              <a:rPr lang="ca-ES" sz="2400" noProof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juny de 2024</a:t>
            </a:r>
            <a:endParaRPr lang="ca-ES" sz="24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511898-8FD4-434B-A7E8-C9494D289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97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636679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43A8036-7544-4C48-9584-23C1FA50EF35}"/>
              </a:ext>
            </a:extLst>
          </p:cNvPr>
          <p:cNvSpPr/>
          <p:nvPr/>
        </p:nvSpPr>
        <p:spPr>
          <a:xfrm>
            <a:off x="0" y="1052736"/>
            <a:ext cx="9144000" cy="5113114"/>
          </a:xfrm>
          <a:prstGeom prst="rect">
            <a:avLst/>
          </a:prstGeom>
          <a:solidFill>
            <a:srgbClr val="FFC5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108000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Taller 1. </a:t>
            </a:r>
            <a:b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a-ES" sz="3200" b="1" noProof="0" dirty="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Eixos, actors, dispositius</a:t>
            </a:r>
          </a:p>
        </p:txBody>
      </p:sp>
      <p:sp>
        <p:nvSpPr>
          <p:cNvPr id="6" name="Subtítol 5"/>
          <p:cNvSpPr>
            <a:spLocks noGrp="1"/>
          </p:cNvSpPr>
          <p:nvPr>
            <p:ph type="subTitle" idx="1"/>
          </p:nvPr>
        </p:nvSpPr>
        <p:spPr>
          <a:xfrm>
            <a:off x="395288" y="2349498"/>
            <a:ext cx="8281168" cy="3527773"/>
          </a:xfrm>
        </p:spPr>
        <p:txBody>
          <a:bodyPr>
            <a:noAutofit/>
          </a:bodyPr>
          <a:lstStyle/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 els tres principals eixos en què descomponem el problema complex/recargolat.</a:t>
            </a:r>
          </a:p>
          <a:p>
            <a:pPr algn="l"/>
            <a:endParaRPr lang="ca-ES" sz="2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Cartografiar els principals dispositius que haurem de crear per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agrupar actors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a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relacionar actors</a:t>
            </a:r>
            <a:endParaRPr lang="ca-ES" sz="28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a-ES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98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064672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395288" y="1196753"/>
            <a:ext cx="8062912" cy="503460"/>
          </a:xfrm>
        </p:spPr>
        <p:txBody>
          <a:bodyPr>
            <a:noAutofit/>
          </a:bodyPr>
          <a:lstStyle/>
          <a:p>
            <a:pPr algn="l"/>
            <a:r>
              <a:rPr lang="ca-ES" sz="3200" b="1" noProof="0" dirty="0">
                <a:solidFill>
                  <a:srgbClr val="F942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Els eixos</a:t>
            </a:r>
            <a:endParaRPr lang="ca-ES" sz="3200" b="1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288032"/>
          </a:xfrm>
          <a:prstGeom prst="rect">
            <a:avLst/>
          </a:prstGeom>
          <a:solidFill>
            <a:srgbClr val="5B6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a-E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nector recte 11"/>
          <p:cNvCxnSpPr/>
          <p:nvPr/>
        </p:nvCxnSpPr>
        <p:spPr>
          <a:xfrm>
            <a:off x="179512" y="6165304"/>
            <a:ext cx="8784976" cy="0"/>
          </a:xfrm>
          <a:prstGeom prst="line">
            <a:avLst/>
          </a:prstGeom>
          <a:ln w="31750" cmpd="sng">
            <a:solidFill>
              <a:srgbClr val="F94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M:\SFAD\AA NOVA 2017\08_MDP1a_2017\Difusió MDP 1a\IMATGE MDP\logos\generalitat_cmyk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309321"/>
            <a:ext cx="2200499" cy="38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F94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a-ES" sz="2800" b="1" dirty="0">
                <a:solidFill>
                  <a:srgbClr val="5B6770"/>
                </a:solidFill>
                <a:latin typeface="Helvetica" panose="020B0604020202020204" pitchFamily="34" charset="0"/>
                <a:ea typeface="Calibri"/>
                <a:cs typeface="Helvetica" panose="020B0604020202020204" pitchFamily="34" charset="0"/>
              </a:rPr>
              <a:t> </a:t>
            </a:r>
            <a:r>
              <a:rPr lang="ca-ES" sz="2800" b="1" dirty="0">
                <a:solidFill>
                  <a:srgbClr val="5B677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POSTGRAU EN DIRECCIÓ I GESTIÓ PÚBLIQUES</a:t>
            </a:r>
            <a:endParaRPr lang="ca-ES" sz="2400" b="1" dirty="0">
              <a:solidFill>
                <a:srgbClr val="5B677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614AD7-B2A6-42E0-9B0B-1E1E9E417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35A38-79CE-461C-8AFD-0B5AAB887726}" type="slidenum">
              <a:rPr lang="ca-ES" smtClean="0"/>
              <a:t>99</a:t>
            </a:fld>
            <a:endParaRPr lang="ca-ES" dirty="0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BD4BBAA5-A6B4-42D3-8D4C-50F823E99393}"/>
              </a:ext>
            </a:extLst>
          </p:cNvPr>
          <p:cNvGraphicFramePr>
            <a:graphicFrameLocks noGrp="1"/>
          </p:cNvGraphicFramePr>
          <p:nvPr/>
        </p:nvGraphicFramePr>
        <p:xfrm>
          <a:off x="827087" y="2132861"/>
          <a:ext cx="7489825" cy="7528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761">
                  <a:extLst>
                    <a:ext uri="{9D8B030D-6E8A-4147-A177-3AD203B41FA5}">
                      <a16:colId xmlns:a16="http://schemas.microsoft.com/office/drawing/2014/main" val="101426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14094277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205686707"/>
                    </a:ext>
                  </a:extLst>
                </a:gridCol>
                <a:gridCol w="1728688">
                  <a:extLst>
                    <a:ext uri="{9D8B030D-6E8A-4147-A177-3AD203B41FA5}">
                      <a16:colId xmlns:a16="http://schemas.microsoft.com/office/drawing/2014/main" val="2593909009"/>
                    </a:ext>
                  </a:extLst>
                </a:gridCol>
              </a:tblGrid>
              <a:tr h="752808">
                <a:tc>
                  <a:txBody>
                    <a:bodyPr/>
                    <a:lstStyle/>
                    <a:p>
                      <a:pPr algn="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Eix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1]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2]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[eix 3]</a:t>
                      </a:r>
                      <a:endParaRPr lang="ca-ES" sz="2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942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401428"/>
                  </a:ext>
                </a:extLst>
              </a:tr>
            </a:tbl>
          </a:graphicData>
        </a:graphic>
      </p:graphicFrame>
      <p:sp>
        <p:nvSpPr>
          <p:cNvPr id="4" name="Cuadro de texto 3">
            <a:extLst>
              <a:ext uri="{FF2B5EF4-FFF2-40B4-BE49-F238E27FC236}">
                <a16:creationId xmlns:a16="http://schemas.microsoft.com/office/drawing/2014/main" id="{65D33EF7-08B0-CBE2-4269-E8B477F9F956}"/>
              </a:ext>
            </a:extLst>
          </p:cNvPr>
          <p:cNvSpPr txBox="1"/>
          <p:nvPr/>
        </p:nvSpPr>
        <p:spPr>
          <a:xfrm>
            <a:off x="92955" y="764704"/>
            <a:ext cx="4407396" cy="46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sz="2000" b="1" dirty="0">
                <a:solidFill>
                  <a:schemeClr val="bg1"/>
                </a:solidFill>
                <a:effectLst/>
                <a:latin typeface="Helvetica"/>
                <a:ea typeface="Calibri"/>
                <a:cs typeface="Times New Roman"/>
              </a:rPr>
              <a:t>  </a:t>
            </a:r>
            <a:r>
              <a:rPr lang="ca-ES" sz="1600" b="1" dirty="0">
                <a:solidFill>
                  <a:schemeClr val="bg1"/>
                </a:solidFill>
                <a:effectLst/>
                <a:latin typeface="+mj-lt"/>
                <a:ea typeface="Calibri"/>
                <a:cs typeface="Times New Roman"/>
              </a:rPr>
              <a:t>Taller 1. Eixos, actors, dispositius</a:t>
            </a:r>
            <a:endParaRPr lang="ca-ES" sz="1600" dirty="0">
              <a:solidFill>
                <a:schemeClr val="bg1"/>
              </a:solidFill>
              <a:effectLst/>
              <a:latin typeface="+mj-lt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1158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6870</TotalTime>
  <Words>5767</Words>
  <Application>Microsoft Office PowerPoint</Application>
  <PresentationFormat>Presentación en pantalla (4:3)</PresentationFormat>
  <Paragraphs>1581</Paragraphs>
  <Slides>104</Slides>
  <Notes>36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104</vt:i4>
      </vt:variant>
    </vt:vector>
  </HeadingPairs>
  <TitlesOfParts>
    <vt:vector size="113" baseType="lpstr">
      <vt:lpstr>Arial</vt:lpstr>
      <vt:lpstr>Calibri</vt:lpstr>
      <vt:lpstr>Eras Medium ITC</vt:lpstr>
      <vt:lpstr>Helvetica</vt:lpstr>
      <vt:lpstr>OpenSansRegular</vt:lpstr>
      <vt:lpstr>Times New Roman</vt:lpstr>
      <vt:lpstr>Wingdings</vt:lpstr>
      <vt:lpstr>Wingdings 2</vt:lpstr>
      <vt:lpstr>Tema de l'Office</vt:lpstr>
      <vt:lpstr>Seminari dirigit sobre problemes complexos El cas de les Eleccions al Parlament de Catalunya 2021</vt:lpstr>
      <vt:lpstr>Gestió de la complexitat i impacte sistèmic</vt:lpstr>
      <vt:lpstr>Problemes complexos i problemes retorçats</vt:lpstr>
      <vt:lpstr>Problemes complexos</vt:lpstr>
      <vt:lpstr>Problemes retorçats (wicked problems)</vt:lpstr>
      <vt:lpstr>Les Eleccions 2021 com a problema complex/retorçat</vt:lpstr>
      <vt:lpstr>El context del 14F2021</vt:lpstr>
      <vt:lpstr>No hi ha una formulació definitiva d'un problema retorçat</vt:lpstr>
      <vt:lpstr>Els problemes retorçats no tenen temps d'espera</vt:lpstr>
      <vt:lpstr>Les solucions a un problema retorçat no són del tipus vertader o fals, sinó millor o pitjor</vt:lpstr>
      <vt:lpstr>No hi ha cap prova immediata i definitiva d'una solució a un problema retorçat</vt:lpstr>
      <vt:lpstr>Cada solució a un problema retorçat és una "operació única"</vt:lpstr>
      <vt:lpstr>Els problemes retorçats no tenen un conjunt de solucions potencials enumerables</vt:lpstr>
      <vt:lpstr>Cada problema retorçat és essencialment únic</vt:lpstr>
      <vt:lpstr>Cada problema retorçat pot considerar-se com un símptoma d'un altre problema</vt:lpstr>
      <vt:lpstr>L'existència d'una discrepància representant a un problema retorçat pot explicar-se en diverses formes</vt:lpstr>
      <vt:lpstr>El polític no té dret a equivocar-se</vt:lpstr>
      <vt:lpstr>L’estratègia</vt:lpstr>
      <vt:lpstr>Límits i reptes de l’organització</vt:lpstr>
      <vt:lpstr>Problema complex, components “simples”</vt:lpstr>
      <vt:lpstr>Estratègia: moments</vt:lpstr>
      <vt:lpstr>Estratègia: mapa d’actors</vt:lpstr>
      <vt:lpstr>Estratègia: moments</vt:lpstr>
      <vt:lpstr>Els dispositius</vt:lpstr>
      <vt:lpstr>Principals dispositius Eleccions 2021</vt:lpstr>
      <vt:lpstr>Dispositiu COVID-19</vt:lpstr>
      <vt:lpstr>Eixos, actors, dispositius</vt:lpstr>
      <vt:lpstr>Taller 1.  Eixos, actors, dispositius</vt:lpstr>
      <vt:lpstr>Els eixos</vt:lpstr>
      <vt:lpstr>Els dispositius</vt:lpstr>
      <vt:lpstr>Els escenaris</vt:lpstr>
      <vt:lpstr>Els estadis</vt:lpstr>
      <vt:lpstr>Els escenaris</vt:lpstr>
      <vt:lpstr>Els escenaris</vt:lpstr>
      <vt:lpstr>Els escenaris</vt:lpstr>
      <vt:lpstr>Els escenaris</vt:lpstr>
      <vt:lpstr>Presentación de PowerPoint</vt:lpstr>
      <vt:lpstr>Taller 2.  Els escenaris</vt:lpstr>
      <vt:lpstr>Els escenaris</vt:lpstr>
      <vt:lpstr>La visió del Govern Obert</vt:lpstr>
      <vt:lpstr>El govern obert com paradigma</vt:lpstr>
      <vt:lpstr>Transparència com a input</vt:lpstr>
      <vt:lpstr>L’Administració com a plataforma</vt:lpstr>
      <vt:lpstr>L’Administració com a plataforma</vt:lpstr>
      <vt:lpstr>Estratègia per comunicació transmèdia</vt:lpstr>
      <vt:lpstr>El nucli de la comunicació transmèdia</vt:lpstr>
      <vt:lpstr>L’entorn com enemic o com a governança</vt:lpstr>
      <vt:lpstr>Política transmèdia</vt:lpstr>
      <vt:lpstr>Tecnopolítica</vt:lpstr>
      <vt:lpstr>L’organització tradicional jeràrquica</vt:lpstr>
      <vt:lpstr>L’organització tradicional assembleària</vt:lpstr>
      <vt:lpstr>L’organització xarxa</vt:lpstr>
      <vt:lpstr>Models de participació col·lectiva</vt:lpstr>
      <vt:lpstr>Participació industrial</vt:lpstr>
      <vt:lpstr>Participació digital</vt:lpstr>
      <vt:lpstr>M-Pesa</vt:lpstr>
      <vt:lpstr>Wordpress.org</vt:lpstr>
      <vt:lpstr>Ushahidi</vt:lpstr>
      <vt:lpstr>Wikipedia</vt:lpstr>
      <vt:lpstr>MOOC</vt:lpstr>
      <vt:lpstr>Primavera Àrab</vt:lpstr>
      <vt:lpstr>15MpaRato</vt:lpstr>
      <vt:lpstr>Tecnopolítica: una definició</vt:lpstr>
      <vt:lpstr>Causes</vt:lpstr>
      <vt:lpstr>Impactes instrumentals</vt:lpstr>
      <vt:lpstr>Institucions com a plataforma, Governança Pública com Ecosistema </vt:lpstr>
      <vt:lpstr>L'Estat com a plataforma</vt:lpstr>
      <vt:lpstr>L'ecosistema de governança pública</vt:lpstr>
      <vt:lpstr>De la jerarquia a la xarxa (i)</vt:lpstr>
      <vt:lpstr>De la jerarquia a la xarxa (ii)</vt:lpstr>
      <vt:lpstr>Tecnopolítica i estat com a plataforma</vt:lpstr>
      <vt:lpstr>Taller 3.  Tecnopolítica</vt:lpstr>
      <vt:lpstr>Presentación de PowerPoint</vt:lpstr>
      <vt:lpstr>Govern Obert</vt:lpstr>
      <vt:lpstr>Govern i innovació social</vt:lpstr>
      <vt:lpstr>De la capacitació a l’empoderament</vt:lpstr>
      <vt:lpstr>El Govern Obert</vt:lpstr>
      <vt:lpstr>El Govern Obert</vt:lpstr>
      <vt:lpstr>Canvis de significat (i)</vt:lpstr>
      <vt:lpstr>Canvis de significat (ii)</vt:lpstr>
      <vt:lpstr>Canvis en les normes (i)</vt:lpstr>
      <vt:lpstr>Canvis en les normes (ii)</vt:lpstr>
      <vt:lpstr>Canvis de poder (i)</vt:lpstr>
      <vt:lpstr>Canvis de poder (ii)</vt:lpstr>
      <vt:lpstr>Resultats</vt:lpstr>
      <vt:lpstr>Impactes</vt:lpstr>
      <vt:lpstr>Mite 1</vt:lpstr>
      <vt:lpstr>Mite 2</vt:lpstr>
      <vt:lpstr>Mite 3</vt:lpstr>
      <vt:lpstr>Mite 4</vt:lpstr>
      <vt:lpstr>Mite 5</vt:lpstr>
      <vt:lpstr>Mite 6</vt:lpstr>
      <vt:lpstr>Dels canvis de paradigma polític</vt:lpstr>
      <vt:lpstr>Bibliografia bàsica</vt:lpstr>
      <vt:lpstr>Bibliografia recomanada</vt:lpstr>
      <vt:lpstr>Presentación de PowerPoint</vt:lpstr>
      <vt:lpstr>ANNEX:  plantilles pel  treball en grups</vt:lpstr>
      <vt:lpstr>Taller 1.  Eixos, actors, dispositius</vt:lpstr>
      <vt:lpstr>Els eixos</vt:lpstr>
      <vt:lpstr>Els dispositius</vt:lpstr>
      <vt:lpstr>Taller 2.  Els escenaris</vt:lpstr>
      <vt:lpstr>Els escenaris</vt:lpstr>
      <vt:lpstr>Taller 3.  Tecnopolítica</vt:lpstr>
      <vt:lpstr>Presentación de PowerPoint</vt:lpstr>
    </vt:vector>
  </TitlesOfParts>
  <Company>CTTI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 dirigit sobre problemes complexos. El cas de les Eleccions al Parlament de Catalunya 2021</dc:title>
  <dc:creator>Ismael Peña-López</dc:creator>
  <cp:lastModifiedBy>Ismael Peña-López</cp:lastModifiedBy>
  <cp:revision>198</cp:revision>
  <cp:lastPrinted>2017-06-28T08:38:53Z</cp:lastPrinted>
  <dcterms:created xsi:type="dcterms:W3CDTF">2017-04-20T16:14:44Z</dcterms:created>
  <dcterms:modified xsi:type="dcterms:W3CDTF">2025-02-12T15:44:35Z</dcterms:modified>
</cp:coreProperties>
</file>