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sldIdLst>
    <p:sldId id="261" r:id="rId2"/>
    <p:sldId id="285" r:id="rId3"/>
    <p:sldId id="323" r:id="rId4"/>
    <p:sldId id="325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28" r:id="rId14"/>
    <p:sldId id="338" r:id="rId15"/>
    <p:sldId id="309" r:id="rId16"/>
    <p:sldId id="311" r:id="rId17"/>
    <p:sldId id="312" r:id="rId18"/>
    <p:sldId id="310" r:id="rId19"/>
    <p:sldId id="308" r:id="rId20"/>
    <p:sldId id="302" r:id="rId21"/>
    <p:sldId id="299" r:id="rId22"/>
    <p:sldId id="264" r:id="rId23"/>
    <p:sldId id="272" r:id="rId24"/>
    <p:sldId id="265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266" r:id="rId37"/>
    <p:sldId id="374" r:id="rId38"/>
    <p:sldId id="313" r:id="rId39"/>
    <p:sldId id="270" r:id="rId40"/>
    <p:sldId id="267" r:id="rId41"/>
    <p:sldId id="268" r:id="rId42"/>
    <p:sldId id="269" r:id="rId43"/>
    <p:sldId id="379" r:id="rId44"/>
    <p:sldId id="271" r:id="rId45"/>
    <p:sldId id="375" r:id="rId46"/>
    <p:sldId id="301" r:id="rId47"/>
    <p:sldId id="277" r:id="rId48"/>
    <p:sldId id="280" r:id="rId49"/>
    <p:sldId id="316" r:id="rId50"/>
    <p:sldId id="278" r:id="rId51"/>
    <p:sldId id="365" r:id="rId52"/>
    <p:sldId id="364" r:id="rId53"/>
    <p:sldId id="351" r:id="rId54"/>
    <p:sldId id="352" r:id="rId55"/>
    <p:sldId id="353" r:id="rId56"/>
    <p:sldId id="354" r:id="rId57"/>
    <p:sldId id="355" r:id="rId58"/>
    <p:sldId id="356" r:id="rId59"/>
    <p:sldId id="357" r:id="rId60"/>
    <p:sldId id="358" r:id="rId61"/>
    <p:sldId id="359" r:id="rId62"/>
    <p:sldId id="360" r:id="rId63"/>
    <p:sldId id="361" r:id="rId64"/>
    <p:sldId id="315" r:id="rId65"/>
    <p:sldId id="372" r:id="rId66"/>
    <p:sldId id="367" r:id="rId67"/>
    <p:sldId id="320" r:id="rId68"/>
    <p:sldId id="273" r:id="rId69"/>
    <p:sldId id="319" r:id="rId70"/>
    <p:sldId id="274" r:id="rId71"/>
    <p:sldId id="276" r:id="rId72"/>
    <p:sldId id="275" r:id="rId73"/>
    <p:sldId id="317" r:id="rId74"/>
    <p:sldId id="377" r:id="rId75"/>
    <p:sldId id="314" r:id="rId76"/>
    <p:sldId id="318" r:id="rId77"/>
    <p:sldId id="281" r:id="rId78"/>
    <p:sldId id="282" r:id="rId79"/>
    <p:sldId id="368" r:id="rId80"/>
    <p:sldId id="283" r:id="rId81"/>
    <p:sldId id="366" r:id="rId82"/>
    <p:sldId id="369" r:id="rId83"/>
    <p:sldId id="370" r:id="rId84"/>
    <p:sldId id="371" r:id="rId85"/>
    <p:sldId id="376" r:id="rId86"/>
    <p:sldId id="373" r:id="rId87"/>
    <p:sldId id="284" r:id="rId88"/>
  </p:sldIdLst>
  <p:sldSz cx="9144000" cy="6858000" type="screen4x3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4" pos="521">
          <p15:clr>
            <a:srgbClr val="A4A3A4"/>
          </p15:clr>
        </p15:guide>
        <p15:guide id="5" orient="horz" pos="754" userDrawn="1">
          <p15:clr>
            <a:srgbClr val="A4A3A4"/>
          </p15:clr>
        </p15:guide>
        <p15:guide id="6" pos="249" userDrawn="1">
          <p15:clr>
            <a:srgbClr val="A4A3A4"/>
          </p15:clr>
        </p15:guide>
        <p15:guide id="7" orient="horz" pos="1071" userDrawn="1">
          <p15:clr>
            <a:srgbClr val="A4A3A4"/>
          </p15:clr>
        </p15:guide>
        <p15:guide id="8" orient="horz" pos="3475" userDrawn="1">
          <p15:clr>
            <a:srgbClr val="A4A3A4"/>
          </p15:clr>
        </p15:guide>
        <p15:guide id="9" pos="5239" userDrawn="1">
          <p15:clr>
            <a:srgbClr val="A4A3A4"/>
          </p15:clr>
        </p15:guide>
        <p15:guide id="10" orient="horz" pos="3884" userDrawn="1">
          <p15:clr>
            <a:srgbClr val="A4A3A4"/>
          </p15:clr>
        </p15:guide>
        <p15:guide id="11" orient="horz" pos="1162" userDrawn="1">
          <p15:clr>
            <a:srgbClr val="A4A3A4"/>
          </p15:clr>
        </p15:guide>
        <p15:guide id="12" pos="5511" userDrawn="1">
          <p15:clr>
            <a:srgbClr val="A4A3A4"/>
          </p15:clr>
        </p15:guide>
        <p15:guide id="13" pos="385" userDrawn="1">
          <p15:clr>
            <a:srgbClr val="A4A3A4"/>
          </p15:clr>
        </p15:guide>
        <p15:guide id="14" orient="horz" pos="1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C5"/>
    <a:srgbClr val="F9423A"/>
    <a:srgbClr val="5B6770"/>
    <a:srgbClr val="702E3D"/>
    <a:srgbClr val="A6D6C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54136-7555-4CC8-B0E5-FD43B48898E3}" v="7" dt="2024-05-09T16:42:05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86449" autoAdjust="0"/>
  </p:normalViewPr>
  <p:slideViewPr>
    <p:cSldViewPr>
      <p:cViewPr varScale="1">
        <p:scale>
          <a:sx n="93" d="100"/>
          <a:sy n="93" d="100"/>
        </p:scale>
        <p:origin x="1998" y="90"/>
      </p:cViewPr>
      <p:guideLst>
        <p:guide orient="horz" pos="2160"/>
        <p:guide pos="2880"/>
        <p:guide pos="521"/>
        <p:guide orient="horz" pos="754"/>
        <p:guide pos="249"/>
        <p:guide orient="horz" pos="1071"/>
        <p:guide orient="horz" pos="3475"/>
        <p:guide pos="5239"/>
        <p:guide orient="horz" pos="3884"/>
        <p:guide orient="horz" pos="1162"/>
        <p:guide pos="5511"/>
        <p:guide pos="385"/>
        <p:guide orient="horz" pos="1480"/>
      </p:guideLst>
    </p:cSldViewPr>
  </p:slideViewPr>
  <p:outlineViewPr>
    <p:cViewPr>
      <p:scale>
        <a:sx n="33" d="100"/>
        <a:sy n="33" d="100"/>
      </p:scale>
      <p:origin x="0" y="-10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7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95" Type="http://schemas.microsoft.com/office/2015/10/relationships/revisionInfo" Target="revisionInfo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5.xml"/><Relationship Id="rId3" Type="http://schemas.openxmlformats.org/officeDocument/2006/relationships/slide" Target="slides/slide45.xml"/><Relationship Id="rId7" Type="http://schemas.openxmlformats.org/officeDocument/2006/relationships/slide" Target="slides/slide84.xml"/><Relationship Id="rId2" Type="http://schemas.openxmlformats.org/officeDocument/2006/relationships/slide" Target="slides/slide37.xml"/><Relationship Id="rId1" Type="http://schemas.openxmlformats.org/officeDocument/2006/relationships/slide" Target="slides/slide3.xml"/><Relationship Id="rId6" Type="http://schemas.openxmlformats.org/officeDocument/2006/relationships/slide" Target="slides/slide83.xml"/><Relationship Id="rId5" Type="http://schemas.openxmlformats.org/officeDocument/2006/relationships/slide" Target="slides/slide74.xml"/><Relationship Id="rId4" Type="http://schemas.openxmlformats.org/officeDocument/2006/relationships/slide" Target="slides/slide65.xml"/><Relationship Id="rId9" Type="http://schemas.openxmlformats.org/officeDocument/2006/relationships/slide" Target="slides/slide8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ña Lopez, Ismael" userId="0708b87f-5fa7-4e8f-9fbe-69b73a04a463" providerId="ADAL" clId="{82AC8676-6984-49B0-B095-9B05BAA83E31}"/>
    <pc:docChg chg="modSld">
      <pc:chgData name="Peña Lopez, Ismael" userId="0708b87f-5fa7-4e8f-9fbe-69b73a04a463" providerId="ADAL" clId="{82AC8676-6984-49B0-B095-9B05BAA83E31}" dt="2024-04-28T16:18:38.197" v="33" actId="20577"/>
      <pc:docMkLst>
        <pc:docMk/>
      </pc:docMkLst>
      <pc:sldChg chg="modSp mod">
        <pc:chgData name="Peña Lopez, Ismael" userId="0708b87f-5fa7-4e8f-9fbe-69b73a04a463" providerId="ADAL" clId="{82AC8676-6984-49B0-B095-9B05BAA83E31}" dt="2024-04-28T16:17:27.844" v="7" actId="20577"/>
        <pc:sldMkLst>
          <pc:docMk/>
          <pc:sldMk cId="3208734171" sldId="261"/>
        </pc:sldMkLst>
        <pc:spChg chg="mod">
          <ac:chgData name="Peña Lopez, Ismael" userId="0708b87f-5fa7-4e8f-9fbe-69b73a04a463" providerId="ADAL" clId="{82AC8676-6984-49B0-B095-9B05BAA83E31}" dt="2024-04-28T16:17:27.844" v="7" actId="20577"/>
          <ac:spMkLst>
            <pc:docMk/>
            <pc:sldMk cId="3208734171" sldId="261"/>
            <ac:spMk id="4" creationId="{05D9FF2B-E4D9-468C-A2E4-376FB1327338}"/>
          </ac:spMkLst>
        </pc:spChg>
      </pc:sldChg>
      <pc:sldChg chg="modSp mod">
        <pc:chgData name="Peña Lopez, Ismael" userId="0708b87f-5fa7-4e8f-9fbe-69b73a04a463" providerId="ADAL" clId="{82AC8676-6984-49B0-B095-9B05BAA83E31}" dt="2024-04-28T16:17:46.661" v="25" actId="20577"/>
        <pc:sldMkLst>
          <pc:docMk/>
          <pc:sldMk cId="97636250" sldId="284"/>
        </pc:sldMkLst>
        <pc:spChg chg="mod">
          <ac:chgData name="Peña Lopez, Ismael" userId="0708b87f-5fa7-4e8f-9fbe-69b73a04a463" providerId="ADAL" clId="{82AC8676-6984-49B0-B095-9B05BAA83E31}" dt="2024-04-28T16:17:46.661" v="25" actId="20577"/>
          <ac:spMkLst>
            <pc:docMk/>
            <pc:sldMk cId="97636250" sldId="284"/>
            <ac:spMk id="9" creationId="{F03E353C-2DCD-49E3-A7A8-6E9DC85C1978}"/>
          </ac:spMkLst>
        </pc:spChg>
      </pc:sldChg>
      <pc:sldChg chg="modSp mod">
        <pc:chgData name="Peña Lopez, Ismael" userId="0708b87f-5fa7-4e8f-9fbe-69b73a04a463" providerId="ADAL" clId="{82AC8676-6984-49B0-B095-9B05BAA83E31}" dt="2024-04-28T16:18:38.197" v="33" actId="20577"/>
        <pc:sldMkLst>
          <pc:docMk/>
          <pc:sldMk cId="1463667995" sldId="369"/>
        </pc:sldMkLst>
        <pc:spChg chg="mod">
          <ac:chgData name="Peña Lopez, Ismael" userId="0708b87f-5fa7-4e8f-9fbe-69b73a04a463" providerId="ADAL" clId="{82AC8676-6984-49B0-B095-9B05BAA83E31}" dt="2024-04-28T16:18:38.197" v="33" actId="20577"/>
          <ac:spMkLst>
            <pc:docMk/>
            <pc:sldMk cId="1463667995" sldId="369"/>
            <ac:spMk id="4" creationId="{05D9FF2B-E4D9-468C-A2E4-376FB1327338}"/>
          </ac:spMkLst>
        </pc:spChg>
      </pc:sldChg>
    </pc:docChg>
  </pc:docChgLst>
  <pc:docChgLst>
    <pc:chgData name="Peña Lopez, Ismael" userId="0708b87f-5fa7-4e8f-9fbe-69b73a04a463" providerId="ADAL" clId="{1F754136-7555-4CC8-B0E5-FD43B48898E3}"/>
    <pc:docChg chg="undo custSel addSld delSld modSld">
      <pc:chgData name="Peña Lopez, Ismael" userId="0708b87f-5fa7-4e8f-9fbe-69b73a04a463" providerId="ADAL" clId="{1F754136-7555-4CC8-B0E5-FD43B48898E3}" dt="2024-05-09T16:42:20.508" v="22" actId="6549"/>
      <pc:docMkLst>
        <pc:docMk/>
      </pc:docMkLst>
      <pc:sldChg chg="add del">
        <pc:chgData name="Peña Lopez, Ismael" userId="0708b87f-5fa7-4e8f-9fbe-69b73a04a463" providerId="ADAL" clId="{1F754136-7555-4CC8-B0E5-FD43B48898E3}" dt="2024-05-09T13:24:01.411" v="7" actId="47"/>
        <pc:sldMkLst>
          <pc:docMk/>
          <pc:sldMk cId="1620024982" sldId="378"/>
        </pc:sldMkLst>
      </pc:sldChg>
      <pc:sldChg chg="addSp delSp modSp add mod">
        <pc:chgData name="Peña Lopez, Ismael" userId="0708b87f-5fa7-4e8f-9fbe-69b73a04a463" providerId="ADAL" clId="{1F754136-7555-4CC8-B0E5-FD43B48898E3}" dt="2024-05-09T16:42:20.508" v="22" actId="6549"/>
        <pc:sldMkLst>
          <pc:docMk/>
          <pc:sldMk cId="3280140512" sldId="379"/>
        </pc:sldMkLst>
        <pc:spChg chg="mod">
          <ac:chgData name="Peña Lopez, Ismael" userId="0708b87f-5fa7-4e8f-9fbe-69b73a04a463" providerId="ADAL" clId="{1F754136-7555-4CC8-B0E5-FD43B48898E3}" dt="2024-05-09T13:23:48.933" v="4"/>
          <ac:spMkLst>
            <pc:docMk/>
            <pc:sldMk cId="3280140512" sldId="379"/>
            <ac:spMk id="2" creationId="{00000000-0000-0000-0000-000000000000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10" creationId="{67A389C0-A28C-4A35-884E-6F97E4841CA6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15" creationId="{80DFE2D9-BDA3-420A-9932-554B7CE21AF0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16" creationId="{A3BF7456-2838-4926-9FF2-822E091457DF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19" creationId="{2A37B6B6-D95A-4B03-94FE-5B122E65D69A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23" creationId="{B8E2600C-87CB-407E-A435-902C84788EAD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24" creationId="{81D3DEB8-3FD6-48D1-A19E-22B458369FF2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62" creationId="{FBE762DA-0E47-426B-B77A-D88F21C7B23D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63" creationId="{4225F863-BC64-4644-A443-456BDDD5D8C3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67" creationId="{BC952ACA-C515-4232-B64F-A0F8BE7A374E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68" creationId="{C474E2A4-B53A-4AD9-917E-D5108D29F542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69" creationId="{717908E4-171B-438C-A486-CEC09860F314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70" creationId="{06670421-B2FB-4DDA-B555-AC3931881075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71" creationId="{0ECAE158-1A79-48C6-89F5-56E7B1642A36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72" creationId="{7236F421-A3C5-4B7C-BE58-1DB45CE5F953}"/>
          </ac:spMkLst>
        </pc:spChg>
        <pc:spChg chg="del">
          <ac:chgData name="Peña Lopez, Ismael" userId="0708b87f-5fa7-4e8f-9fbe-69b73a04a463" providerId="ADAL" clId="{1F754136-7555-4CC8-B0E5-FD43B48898E3}" dt="2024-05-09T13:23:54.537" v="5" actId="478"/>
          <ac:spMkLst>
            <pc:docMk/>
            <pc:sldMk cId="3280140512" sldId="379"/>
            <ac:spMk id="73" creationId="{C003EDFE-5F15-49FA-A2C6-92856EA903FB}"/>
          </ac:spMkLst>
        </pc:spChg>
        <pc:graphicFrameChg chg="add mod modGraphic">
          <ac:chgData name="Peña Lopez, Ismael" userId="0708b87f-5fa7-4e8f-9fbe-69b73a04a463" providerId="ADAL" clId="{1F754136-7555-4CC8-B0E5-FD43B48898E3}" dt="2024-05-09T16:42:20.508" v="22" actId="6549"/>
          <ac:graphicFrameMkLst>
            <pc:docMk/>
            <pc:sldMk cId="3280140512" sldId="379"/>
            <ac:graphicFrameMk id="4" creationId="{238D9231-576E-24AB-05E1-3E630F0A5CE4}"/>
          </ac:graphicFrameMkLst>
        </pc:graphicFrameChg>
        <pc:cxnChg chg="del">
          <ac:chgData name="Peña Lopez, Ismael" userId="0708b87f-5fa7-4e8f-9fbe-69b73a04a463" providerId="ADAL" clId="{1F754136-7555-4CC8-B0E5-FD43B48898E3}" dt="2024-05-09T13:23:54.537" v="5" actId="478"/>
          <ac:cxnSpMkLst>
            <pc:docMk/>
            <pc:sldMk cId="3280140512" sldId="379"/>
            <ac:cxnSpMk id="17" creationId="{00000000-0000-0000-0000-000000000000}"/>
          </ac:cxnSpMkLst>
        </pc:cxnChg>
        <pc:cxnChg chg="del mod">
          <ac:chgData name="Peña Lopez, Ismael" userId="0708b87f-5fa7-4e8f-9fbe-69b73a04a463" providerId="ADAL" clId="{1F754136-7555-4CC8-B0E5-FD43B48898E3}" dt="2024-05-09T13:23:54.537" v="5" actId="478"/>
          <ac:cxnSpMkLst>
            <pc:docMk/>
            <pc:sldMk cId="3280140512" sldId="379"/>
            <ac:cxnSpMk id="20" creationId="{77F3D7B5-8816-468E-A3C1-886697717CD5}"/>
          </ac:cxnSpMkLst>
        </pc:cxnChg>
        <pc:cxnChg chg="del mod">
          <ac:chgData name="Peña Lopez, Ismael" userId="0708b87f-5fa7-4e8f-9fbe-69b73a04a463" providerId="ADAL" clId="{1F754136-7555-4CC8-B0E5-FD43B48898E3}" dt="2024-05-09T13:23:54.537" v="5" actId="478"/>
          <ac:cxnSpMkLst>
            <pc:docMk/>
            <pc:sldMk cId="3280140512" sldId="379"/>
            <ac:cxnSpMk id="21" creationId="{6E05ED31-D543-4E38-A0A3-A00159676C6D}"/>
          </ac:cxnSpMkLst>
        </pc:cxnChg>
        <pc:cxnChg chg="del mod">
          <ac:chgData name="Peña Lopez, Ismael" userId="0708b87f-5fa7-4e8f-9fbe-69b73a04a463" providerId="ADAL" clId="{1F754136-7555-4CC8-B0E5-FD43B48898E3}" dt="2024-05-09T13:23:54.537" v="5" actId="478"/>
          <ac:cxnSpMkLst>
            <pc:docMk/>
            <pc:sldMk cId="3280140512" sldId="379"/>
            <ac:cxnSpMk id="25" creationId="{A47BB24D-CB51-41C0-AB41-700E6264654F}"/>
          </ac:cxnSpMkLst>
        </pc:cxnChg>
        <pc:cxnChg chg="del mod">
          <ac:chgData name="Peña Lopez, Ismael" userId="0708b87f-5fa7-4e8f-9fbe-69b73a04a463" providerId="ADAL" clId="{1F754136-7555-4CC8-B0E5-FD43B48898E3}" dt="2024-05-09T13:23:54.537" v="5" actId="478"/>
          <ac:cxnSpMkLst>
            <pc:docMk/>
            <pc:sldMk cId="3280140512" sldId="379"/>
            <ac:cxnSpMk id="26" creationId="{E6BA613F-99DB-42FA-B00F-B0C022E8E515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2B3250-B81E-490F-99EA-2DAF8500A40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A747C2A8-E7C2-4E8D-9712-C202AB816B4B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5C5"/>
        </a:solidFill>
        <a:ln>
          <a:noFill/>
        </a:ln>
      </dgm:spPr>
      <dgm:t>
        <a:bodyPr rtlCol="0" anchor="ctr"/>
        <a:lstStyle/>
        <a:p>
          <a:pPr marL="0" algn="ctr" defTabSz="914400" rtl="0" eaLnBrk="1" latinLnBrk="0" hangingPunct="1"/>
          <a:r>
            <a:rPr lang="ca-ES" sz="2000" kern="1200" noProof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Diagnosi</a:t>
          </a:r>
        </a:p>
      </dgm:t>
    </dgm:pt>
    <dgm:pt modelId="{3031608F-9C46-4B24-A516-DAFC006B1355}" type="parTrans" cxnId="{C2A004E1-A4B5-4848-872F-B46A1A48B287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B90919-F139-4545-8B77-A58ECDB88AD8}" type="sibTrans" cxnId="{C2A004E1-A4B5-4848-872F-B46A1A48B287}">
      <dgm:prSet/>
      <dgm:spPr>
        <a:ln w="88900">
          <a:solidFill>
            <a:srgbClr val="F9423A"/>
          </a:solidFill>
          <a:headEnd type="none"/>
          <a:tailEnd type="triangle"/>
        </a:ln>
      </dgm:spPr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40E04A-63F5-47AF-82BF-AD820A989EB3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5C5"/>
        </a:solidFill>
        <a:ln>
          <a:noFill/>
        </a:ln>
      </dgm:spPr>
      <dgm:t>
        <a:bodyPr spcFirstLastPara="0" vert="horz" wrap="square" lIns="68580" tIns="68580" rIns="68580" bIns="68580" numCol="1" spcCol="1270" rtlCol="0" anchor="ctr" anchorCtr="0"/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Deliberació</a:t>
          </a:r>
        </a:p>
      </dgm:t>
    </dgm:pt>
    <dgm:pt modelId="{2F62F745-382A-4261-9094-FE6798F4A0E1}" type="parTrans" cxnId="{650A3DAD-B52E-4F8F-A2E1-9F47AA5F8109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C5A18E-B72D-4EE0-8E87-32E37B304E2F}" type="sibTrans" cxnId="{650A3DAD-B52E-4F8F-A2E1-9F47AA5F8109}">
      <dgm:prSet/>
      <dgm:spPr>
        <a:ln w="88900">
          <a:solidFill>
            <a:srgbClr val="F9423A"/>
          </a:solidFill>
          <a:tailEnd type="triangle"/>
        </a:ln>
      </dgm:spPr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20DE88-B49C-4814-BC6D-A3E80078E1D4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5C5"/>
        </a:solidFill>
        <a:ln>
          <a:noFill/>
        </a:ln>
      </dgm:spPr>
      <dgm:t>
        <a:bodyPr rtlCol="0" anchor="ctr"/>
        <a:lstStyle/>
        <a:p>
          <a:pPr marL="0" algn="ctr" defTabSz="914400" rtl="0" eaLnBrk="1" latinLnBrk="0" hangingPunct="1"/>
          <a:r>
            <a:rPr lang="ca-ES" sz="2000" kern="1200" noProof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Negociació</a:t>
          </a:r>
        </a:p>
      </dgm:t>
    </dgm:pt>
    <dgm:pt modelId="{616C63BC-5646-45FE-86F7-5CDDAB10F94F}" type="parTrans" cxnId="{DB1AE284-766E-47B2-8C46-E4E1572D16AA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7E977F-BFDC-41B1-9854-BC3E6ADC71B9}" type="sibTrans" cxnId="{DB1AE284-766E-47B2-8C46-E4E1572D16AA}">
      <dgm:prSet/>
      <dgm:spPr>
        <a:ln w="88900">
          <a:solidFill>
            <a:srgbClr val="F9423A"/>
          </a:solidFill>
          <a:tailEnd type="triangle"/>
        </a:ln>
      </dgm:spPr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196563-8117-438D-8550-B4BCF674BE1A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5C5"/>
        </a:solidFill>
        <a:ln>
          <a:noFill/>
        </a:ln>
      </dgm:spPr>
      <dgm:t>
        <a:bodyPr rtlCol="0" anchor="ctr"/>
        <a:lstStyle/>
        <a:p>
          <a:pPr marL="0" algn="ctr" defTabSz="914400" rtl="0" eaLnBrk="1" latinLnBrk="0" hangingPunct="1"/>
          <a:r>
            <a:rPr lang="ca-ES" sz="2000" kern="1200" noProof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Execució</a:t>
          </a:r>
        </a:p>
      </dgm:t>
    </dgm:pt>
    <dgm:pt modelId="{62CA28C5-DFE4-41B1-96D8-9C02534ABA04}" type="parTrans" cxnId="{7B0F764B-5DA1-4454-B431-A2793D2FF8A6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4813D3-2FED-4AED-B28E-EFA12B15605D}" type="sibTrans" cxnId="{7B0F764B-5DA1-4454-B431-A2793D2FF8A6}">
      <dgm:prSet/>
      <dgm:spPr>
        <a:ln w="88900">
          <a:solidFill>
            <a:srgbClr val="F9423A"/>
          </a:solidFill>
          <a:tailEnd type="triangle"/>
        </a:ln>
      </dgm:spPr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8AB514-38B7-452C-9140-C7D74EF8375F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5C5"/>
        </a:solidFill>
        <a:ln>
          <a:noFill/>
        </a:ln>
      </dgm:spPr>
      <dgm:t>
        <a:bodyPr rtlCol="0" anchor="ctr"/>
        <a:lstStyle/>
        <a:p>
          <a:pPr marL="0" algn="ctr" defTabSz="914400" rtl="0" eaLnBrk="1" latinLnBrk="0" hangingPunct="1"/>
          <a:r>
            <a:rPr lang="ca-ES" sz="2000" kern="1200" noProof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Avaluació</a:t>
          </a:r>
        </a:p>
      </dgm:t>
    </dgm:pt>
    <dgm:pt modelId="{69EAF221-5EAA-4EE8-9422-8B241EAA3FF3}" type="parTrans" cxnId="{4BF2AA2B-B0A5-48B7-84FC-90BAD83ECC5C}">
      <dgm:prSet/>
      <dgm:spPr/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B6AA30-AC06-4F83-9404-6A2CB5FC3A4C}" type="sibTrans" cxnId="{4BF2AA2B-B0A5-48B7-84FC-90BAD83ECC5C}">
      <dgm:prSet/>
      <dgm:spPr>
        <a:ln w="88900">
          <a:solidFill>
            <a:srgbClr val="F9423A"/>
          </a:solidFill>
          <a:tailEnd type="triangle"/>
        </a:ln>
      </dgm:spPr>
      <dgm:t>
        <a:bodyPr/>
        <a:lstStyle/>
        <a:p>
          <a:endParaRPr lang="ca-E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3E3961-F0AA-40F4-B43B-5D0A1FE7857E}" type="pres">
      <dgm:prSet presAssocID="{882B3250-B81E-490F-99EA-2DAF8500A409}" presName="cycle" presStyleCnt="0">
        <dgm:presLayoutVars>
          <dgm:dir/>
          <dgm:resizeHandles val="exact"/>
        </dgm:presLayoutVars>
      </dgm:prSet>
      <dgm:spPr/>
    </dgm:pt>
    <dgm:pt modelId="{67221FB0-F58A-48FB-B67C-CFA5D82BF18E}" type="pres">
      <dgm:prSet presAssocID="{A747C2A8-E7C2-4E8D-9712-C202AB816B4B}" presName="node" presStyleLbl="node1" presStyleIdx="0" presStyleCnt="5" custScaleX="135310" custScaleY="134538">
        <dgm:presLayoutVars>
          <dgm:bulletEnabled val="1"/>
        </dgm:presLayoutVars>
      </dgm:prSet>
      <dgm:spPr>
        <a:xfrm>
          <a:off x="2380505" y="2370"/>
          <a:ext cx="1334988" cy="867742"/>
        </a:xfrm>
        <a:prstGeom prst="roundRect">
          <a:avLst/>
        </a:prstGeom>
      </dgm:spPr>
    </dgm:pt>
    <dgm:pt modelId="{013E490F-7294-41D2-A3FD-60A7B2BD5A7F}" type="pres">
      <dgm:prSet presAssocID="{A747C2A8-E7C2-4E8D-9712-C202AB816B4B}" presName="spNode" presStyleCnt="0"/>
      <dgm:spPr/>
    </dgm:pt>
    <dgm:pt modelId="{BDB867A8-3B83-4E60-B8FD-DF48622F359C}" type="pres">
      <dgm:prSet presAssocID="{51B90919-F139-4545-8B77-A58ECDB88AD8}" presName="sibTrans" presStyleLbl="sibTrans1D1" presStyleIdx="0" presStyleCnt="5"/>
      <dgm:spPr/>
    </dgm:pt>
    <dgm:pt modelId="{F27BC975-FB5E-4956-8AAF-74AC0265D1BD}" type="pres">
      <dgm:prSet presAssocID="{3E40E04A-63F5-47AF-82BF-AD820A989EB3}" presName="node" presStyleLbl="node1" presStyleIdx="1" presStyleCnt="5" custScaleX="135310" custScaleY="134538" custRadScaleRad="98147" custRadScaleInc="15419">
        <dgm:presLayoutVars>
          <dgm:bulletEnabled val="1"/>
        </dgm:presLayoutVars>
      </dgm:prSet>
      <dgm:spPr>
        <a:xfrm>
          <a:off x="4028301" y="1199563"/>
          <a:ext cx="1334988" cy="867742"/>
        </a:xfrm>
        <a:prstGeom prst="roundRect">
          <a:avLst/>
        </a:prstGeom>
      </dgm:spPr>
    </dgm:pt>
    <dgm:pt modelId="{CFC4A93F-BC01-47A1-AE4E-AD2173A236C1}" type="pres">
      <dgm:prSet presAssocID="{3E40E04A-63F5-47AF-82BF-AD820A989EB3}" presName="spNode" presStyleCnt="0"/>
      <dgm:spPr/>
    </dgm:pt>
    <dgm:pt modelId="{0DD6BA4A-26C7-46B0-9B82-DE59B676D61D}" type="pres">
      <dgm:prSet presAssocID="{DEC5A18E-B72D-4EE0-8E87-32E37B304E2F}" presName="sibTrans" presStyleLbl="sibTrans1D1" presStyleIdx="1" presStyleCnt="5"/>
      <dgm:spPr/>
    </dgm:pt>
    <dgm:pt modelId="{D756B668-8A21-49DD-9D60-F43A684ACFBB}" type="pres">
      <dgm:prSet presAssocID="{CA20DE88-B49C-4814-BC6D-A3E80078E1D4}" presName="node" presStyleLbl="node1" presStyleIdx="2" presStyleCnt="5" custScaleX="135310" custScaleY="134538" custRadScaleRad="95679" custRadScaleInc="-23124">
        <dgm:presLayoutVars>
          <dgm:bulletEnabled val="1"/>
        </dgm:presLayoutVars>
      </dgm:prSet>
      <dgm:spPr>
        <a:xfrm>
          <a:off x="3398899" y="3136663"/>
          <a:ext cx="1334988" cy="867742"/>
        </a:xfrm>
        <a:prstGeom prst="roundRect">
          <a:avLst/>
        </a:prstGeom>
      </dgm:spPr>
    </dgm:pt>
    <dgm:pt modelId="{04AEC981-305B-439E-BACF-1C187162DE79}" type="pres">
      <dgm:prSet presAssocID="{CA20DE88-B49C-4814-BC6D-A3E80078E1D4}" presName="spNode" presStyleCnt="0"/>
      <dgm:spPr/>
    </dgm:pt>
    <dgm:pt modelId="{CF988D7E-0447-4FA9-8A00-AE481DC88762}" type="pres">
      <dgm:prSet presAssocID="{CF7E977F-BFDC-41B1-9854-BC3E6ADC71B9}" presName="sibTrans" presStyleLbl="sibTrans1D1" presStyleIdx="2" presStyleCnt="5"/>
      <dgm:spPr/>
    </dgm:pt>
    <dgm:pt modelId="{710C1904-72E0-4FD8-B555-6B424030D724}" type="pres">
      <dgm:prSet presAssocID="{BB196563-8117-438D-8550-B4BCF674BE1A}" presName="node" presStyleLbl="node1" presStyleIdx="3" presStyleCnt="5" custScaleX="135310" custScaleY="134538" custRadScaleRad="96128" custRadScaleInc="24380">
        <dgm:presLayoutVars>
          <dgm:bulletEnabled val="1"/>
        </dgm:presLayoutVars>
      </dgm:prSet>
      <dgm:spPr>
        <a:xfrm>
          <a:off x="1362112" y="3136663"/>
          <a:ext cx="1334988" cy="867742"/>
        </a:xfrm>
        <a:prstGeom prst="roundRect">
          <a:avLst/>
        </a:prstGeom>
      </dgm:spPr>
    </dgm:pt>
    <dgm:pt modelId="{DFAFE97E-E670-4085-AD27-C98452BB9C52}" type="pres">
      <dgm:prSet presAssocID="{BB196563-8117-438D-8550-B4BCF674BE1A}" presName="spNode" presStyleCnt="0"/>
      <dgm:spPr/>
    </dgm:pt>
    <dgm:pt modelId="{CC639BAB-2A44-46EA-9EE0-96B1A830D6F8}" type="pres">
      <dgm:prSet presAssocID="{294813D3-2FED-4AED-B28E-EFA12B15605D}" presName="sibTrans" presStyleLbl="sibTrans1D1" presStyleIdx="3" presStyleCnt="5"/>
      <dgm:spPr/>
    </dgm:pt>
    <dgm:pt modelId="{A765C1EC-0BEC-46EF-9504-583A09D85273}" type="pres">
      <dgm:prSet presAssocID="{048AB514-38B7-452C-9140-C7D74EF8375F}" presName="node" presStyleLbl="node1" presStyleIdx="4" presStyleCnt="5" custScaleX="135310" custScaleY="134538" custRadScaleRad="98147" custRadScaleInc="-15419">
        <dgm:presLayoutVars>
          <dgm:bulletEnabled val="1"/>
        </dgm:presLayoutVars>
      </dgm:prSet>
      <dgm:spPr>
        <a:xfrm>
          <a:off x="732710" y="1199563"/>
          <a:ext cx="1334988" cy="867742"/>
        </a:xfrm>
        <a:prstGeom prst="roundRect">
          <a:avLst/>
        </a:prstGeom>
      </dgm:spPr>
    </dgm:pt>
    <dgm:pt modelId="{E9CCC31D-C6A3-4815-BC83-3124B9309763}" type="pres">
      <dgm:prSet presAssocID="{048AB514-38B7-452C-9140-C7D74EF8375F}" presName="spNode" presStyleCnt="0"/>
      <dgm:spPr/>
    </dgm:pt>
    <dgm:pt modelId="{CBDA9EC5-FF10-42E5-AEFB-3F99D1B77D60}" type="pres">
      <dgm:prSet presAssocID="{C8B6AA30-AC06-4F83-9404-6A2CB5FC3A4C}" presName="sibTrans" presStyleLbl="sibTrans1D1" presStyleIdx="4" presStyleCnt="5"/>
      <dgm:spPr/>
    </dgm:pt>
  </dgm:ptLst>
  <dgm:cxnLst>
    <dgm:cxn modelId="{B6515B06-F446-41B5-8860-FA28B1B2D511}" type="presOf" srcId="{294813D3-2FED-4AED-B28E-EFA12B15605D}" destId="{CC639BAB-2A44-46EA-9EE0-96B1A830D6F8}" srcOrd="0" destOrd="0" presId="urn:microsoft.com/office/officeart/2005/8/layout/cycle6"/>
    <dgm:cxn modelId="{4BF2AA2B-B0A5-48B7-84FC-90BAD83ECC5C}" srcId="{882B3250-B81E-490F-99EA-2DAF8500A409}" destId="{048AB514-38B7-452C-9140-C7D74EF8375F}" srcOrd="4" destOrd="0" parTransId="{69EAF221-5EAA-4EE8-9422-8B241EAA3FF3}" sibTransId="{C8B6AA30-AC06-4F83-9404-6A2CB5FC3A4C}"/>
    <dgm:cxn modelId="{A7FFA635-4BEE-4C52-B022-BE8D0D781837}" type="presOf" srcId="{A747C2A8-E7C2-4E8D-9712-C202AB816B4B}" destId="{67221FB0-F58A-48FB-B67C-CFA5D82BF18E}" srcOrd="0" destOrd="0" presId="urn:microsoft.com/office/officeart/2005/8/layout/cycle6"/>
    <dgm:cxn modelId="{074C8440-C182-446B-AD0B-CC4FD78AF22A}" type="presOf" srcId="{CA20DE88-B49C-4814-BC6D-A3E80078E1D4}" destId="{D756B668-8A21-49DD-9D60-F43A684ACFBB}" srcOrd="0" destOrd="0" presId="urn:microsoft.com/office/officeart/2005/8/layout/cycle6"/>
    <dgm:cxn modelId="{EE821066-A4D2-432A-96AE-0B8C9CA99395}" type="presOf" srcId="{C8B6AA30-AC06-4F83-9404-6A2CB5FC3A4C}" destId="{CBDA9EC5-FF10-42E5-AEFB-3F99D1B77D60}" srcOrd="0" destOrd="0" presId="urn:microsoft.com/office/officeart/2005/8/layout/cycle6"/>
    <dgm:cxn modelId="{5EB61446-6048-4F0E-B40B-A18FDE667D42}" type="presOf" srcId="{BB196563-8117-438D-8550-B4BCF674BE1A}" destId="{710C1904-72E0-4FD8-B555-6B424030D724}" srcOrd="0" destOrd="0" presId="urn:microsoft.com/office/officeart/2005/8/layout/cycle6"/>
    <dgm:cxn modelId="{E948E768-150C-4671-85EE-41F855B8A367}" type="presOf" srcId="{51B90919-F139-4545-8B77-A58ECDB88AD8}" destId="{BDB867A8-3B83-4E60-B8FD-DF48622F359C}" srcOrd="0" destOrd="0" presId="urn:microsoft.com/office/officeart/2005/8/layout/cycle6"/>
    <dgm:cxn modelId="{7B0F764B-5DA1-4454-B431-A2793D2FF8A6}" srcId="{882B3250-B81E-490F-99EA-2DAF8500A409}" destId="{BB196563-8117-438D-8550-B4BCF674BE1A}" srcOrd="3" destOrd="0" parTransId="{62CA28C5-DFE4-41B1-96D8-9C02534ABA04}" sibTransId="{294813D3-2FED-4AED-B28E-EFA12B15605D}"/>
    <dgm:cxn modelId="{021A256C-B4D3-4159-8426-A107347969BA}" type="presOf" srcId="{3E40E04A-63F5-47AF-82BF-AD820A989EB3}" destId="{F27BC975-FB5E-4956-8AAF-74AC0265D1BD}" srcOrd="0" destOrd="0" presId="urn:microsoft.com/office/officeart/2005/8/layout/cycle6"/>
    <dgm:cxn modelId="{4FC0CC79-7868-4D84-BC33-859195C8F605}" type="presOf" srcId="{DEC5A18E-B72D-4EE0-8E87-32E37B304E2F}" destId="{0DD6BA4A-26C7-46B0-9B82-DE59B676D61D}" srcOrd="0" destOrd="0" presId="urn:microsoft.com/office/officeart/2005/8/layout/cycle6"/>
    <dgm:cxn modelId="{DB1AE284-766E-47B2-8C46-E4E1572D16AA}" srcId="{882B3250-B81E-490F-99EA-2DAF8500A409}" destId="{CA20DE88-B49C-4814-BC6D-A3E80078E1D4}" srcOrd="2" destOrd="0" parTransId="{616C63BC-5646-45FE-86F7-5CDDAB10F94F}" sibTransId="{CF7E977F-BFDC-41B1-9854-BC3E6ADC71B9}"/>
    <dgm:cxn modelId="{650A3DAD-B52E-4F8F-A2E1-9F47AA5F8109}" srcId="{882B3250-B81E-490F-99EA-2DAF8500A409}" destId="{3E40E04A-63F5-47AF-82BF-AD820A989EB3}" srcOrd="1" destOrd="0" parTransId="{2F62F745-382A-4261-9094-FE6798F4A0E1}" sibTransId="{DEC5A18E-B72D-4EE0-8E87-32E37B304E2F}"/>
    <dgm:cxn modelId="{A53403C1-C350-4285-8EF2-97C6241C96D1}" type="presOf" srcId="{048AB514-38B7-452C-9140-C7D74EF8375F}" destId="{A765C1EC-0BEC-46EF-9504-583A09D85273}" srcOrd="0" destOrd="0" presId="urn:microsoft.com/office/officeart/2005/8/layout/cycle6"/>
    <dgm:cxn modelId="{2ADE7ED5-EF53-4813-8B54-39B7A104E118}" type="presOf" srcId="{CF7E977F-BFDC-41B1-9854-BC3E6ADC71B9}" destId="{CF988D7E-0447-4FA9-8A00-AE481DC88762}" srcOrd="0" destOrd="0" presId="urn:microsoft.com/office/officeart/2005/8/layout/cycle6"/>
    <dgm:cxn modelId="{C2A004E1-A4B5-4848-872F-B46A1A48B287}" srcId="{882B3250-B81E-490F-99EA-2DAF8500A409}" destId="{A747C2A8-E7C2-4E8D-9712-C202AB816B4B}" srcOrd="0" destOrd="0" parTransId="{3031608F-9C46-4B24-A516-DAFC006B1355}" sibTransId="{51B90919-F139-4545-8B77-A58ECDB88AD8}"/>
    <dgm:cxn modelId="{54B40EE8-417E-479F-9974-E736DAD6BB32}" type="presOf" srcId="{882B3250-B81E-490F-99EA-2DAF8500A409}" destId="{4E3E3961-F0AA-40F4-B43B-5D0A1FE7857E}" srcOrd="0" destOrd="0" presId="urn:microsoft.com/office/officeart/2005/8/layout/cycle6"/>
    <dgm:cxn modelId="{EEA8DCD5-E94B-4ADE-A0A3-FC170F3CC214}" type="presParOf" srcId="{4E3E3961-F0AA-40F4-B43B-5D0A1FE7857E}" destId="{67221FB0-F58A-48FB-B67C-CFA5D82BF18E}" srcOrd="0" destOrd="0" presId="urn:microsoft.com/office/officeart/2005/8/layout/cycle6"/>
    <dgm:cxn modelId="{7D25CF77-BE4A-4C75-BA08-BB8094561CAD}" type="presParOf" srcId="{4E3E3961-F0AA-40F4-B43B-5D0A1FE7857E}" destId="{013E490F-7294-41D2-A3FD-60A7B2BD5A7F}" srcOrd="1" destOrd="0" presId="urn:microsoft.com/office/officeart/2005/8/layout/cycle6"/>
    <dgm:cxn modelId="{91B00D3E-8065-4E4C-972B-5A88503AAE75}" type="presParOf" srcId="{4E3E3961-F0AA-40F4-B43B-5D0A1FE7857E}" destId="{BDB867A8-3B83-4E60-B8FD-DF48622F359C}" srcOrd="2" destOrd="0" presId="urn:microsoft.com/office/officeart/2005/8/layout/cycle6"/>
    <dgm:cxn modelId="{216FBD01-F9BC-41DE-BE6A-69937A714C4E}" type="presParOf" srcId="{4E3E3961-F0AA-40F4-B43B-5D0A1FE7857E}" destId="{F27BC975-FB5E-4956-8AAF-74AC0265D1BD}" srcOrd="3" destOrd="0" presId="urn:microsoft.com/office/officeart/2005/8/layout/cycle6"/>
    <dgm:cxn modelId="{1A7BCD23-66DE-4496-88CA-4C7A13D72AD5}" type="presParOf" srcId="{4E3E3961-F0AA-40F4-B43B-5D0A1FE7857E}" destId="{CFC4A93F-BC01-47A1-AE4E-AD2173A236C1}" srcOrd="4" destOrd="0" presId="urn:microsoft.com/office/officeart/2005/8/layout/cycle6"/>
    <dgm:cxn modelId="{0457D7DD-61F8-4C0C-AD65-97D04D9FA9BA}" type="presParOf" srcId="{4E3E3961-F0AA-40F4-B43B-5D0A1FE7857E}" destId="{0DD6BA4A-26C7-46B0-9B82-DE59B676D61D}" srcOrd="5" destOrd="0" presId="urn:microsoft.com/office/officeart/2005/8/layout/cycle6"/>
    <dgm:cxn modelId="{1E734112-4739-41D7-99D3-487F72D9976B}" type="presParOf" srcId="{4E3E3961-F0AA-40F4-B43B-5D0A1FE7857E}" destId="{D756B668-8A21-49DD-9D60-F43A684ACFBB}" srcOrd="6" destOrd="0" presId="urn:microsoft.com/office/officeart/2005/8/layout/cycle6"/>
    <dgm:cxn modelId="{D99D895E-1CDD-4BDF-81C7-625C17B06DDD}" type="presParOf" srcId="{4E3E3961-F0AA-40F4-B43B-5D0A1FE7857E}" destId="{04AEC981-305B-439E-BACF-1C187162DE79}" srcOrd="7" destOrd="0" presId="urn:microsoft.com/office/officeart/2005/8/layout/cycle6"/>
    <dgm:cxn modelId="{4E4FED82-5F67-45A1-A17D-815F61069188}" type="presParOf" srcId="{4E3E3961-F0AA-40F4-B43B-5D0A1FE7857E}" destId="{CF988D7E-0447-4FA9-8A00-AE481DC88762}" srcOrd="8" destOrd="0" presId="urn:microsoft.com/office/officeart/2005/8/layout/cycle6"/>
    <dgm:cxn modelId="{2C03CC22-1EE5-419B-B5E2-ACD376F67A98}" type="presParOf" srcId="{4E3E3961-F0AA-40F4-B43B-5D0A1FE7857E}" destId="{710C1904-72E0-4FD8-B555-6B424030D724}" srcOrd="9" destOrd="0" presId="urn:microsoft.com/office/officeart/2005/8/layout/cycle6"/>
    <dgm:cxn modelId="{C41E9821-B6C7-4453-B6B4-010FBFEE9049}" type="presParOf" srcId="{4E3E3961-F0AA-40F4-B43B-5D0A1FE7857E}" destId="{DFAFE97E-E670-4085-AD27-C98452BB9C52}" srcOrd="10" destOrd="0" presId="urn:microsoft.com/office/officeart/2005/8/layout/cycle6"/>
    <dgm:cxn modelId="{63ECC9C3-2212-40D7-84AF-C8E863BE4B96}" type="presParOf" srcId="{4E3E3961-F0AA-40F4-B43B-5D0A1FE7857E}" destId="{CC639BAB-2A44-46EA-9EE0-96B1A830D6F8}" srcOrd="11" destOrd="0" presId="urn:microsoft.com/office/officeart/2005/8/layout/cycle6"/>
    <dgm:cxn modelId="{F37C446A-B46C-407D-803A-52AB5FFCDD9D}" type="presParOf" srcId="{4E3E3961-F0AA-40F4-B43B-5D0A1FE7857E}" destId="{A765C1EC-0BEC-46EF-9504-583A09D85273}" srcOrd="12" destOrd="0" presId="urn:microsoft.com/office/officeart/2005/8/layout/cycle6"/>
    <dgm:cxn modelId="{D1808140-60C2-47D6-B612-A7001D849A24}" type="presParOf" srcId="{4E3E3961-F0AA-40F4-B43B-5D0A1FE7857E}" destId="{E9CCC31D-C6A3-4815-BC83-3124B9309763}" srcOrd="13" destOrd="0" presId="urn:microsoft.com/office/officeart/2005/8/layout/cycle6"/>
    <dgm:cxn modelId="{B5C0A8BD-85CD-4D6A-8F59-FA83131835B4}" type="presParOf" srcId="{4E3E3961-F0AA-40F4-B43B-5D0A1FE7857E}" destId="{CBDA9EC5-FF10-42E5-AEFB-3F99D1B77D60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221FB0-F58A-48FB-B67C-CFA5D82BF18E}">
      <dsp:nvSpPr>
        <dsp:cNvPr id="0" name=""/>
        <dsp:cNvSpPr/>
      </dsp:nvSpPr>
      <dsp:spPr>
        <a:xfrm>
          <a:off x="1855011" y="-128307"/>
          <a:ext cx="1919052" cy="1240266"/>
        </a:xfrm>
        <a:prstGeom prst="roundRect">
          <a:avLst/>
        </a:prstGeom>
        <a:solidFill>
          <a:srgbClr val="FFC5C5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Diagnosi</a:t>
          </a:r>
        </a:p>
      </dsp:txBody>
      <dsp:txXfrm>
        <a:off x="1915556" y="-67762"/>
        <a:ext cx="1797962" cy="1119176"/>
      </dsp:txXfrm>
    </dsp:sp>
    <dsp:sp modelId="{BDB867A8-3B83-4E60-B8FD-DF48622F359C}">
      <dsp:nvSpPr>
        <dsp:cNvPr id="0" name=""/>
        <dsp:cNvSpPr/>
      </dsp:nvSpPr>
      <dsp:spPr>
        <a:xfrm>
          <a:off x="896554" y="443281"/>
          <a:ext cx="3685178" cy="3685178"/>
        </a:xfrm>
        <a:custGeom>
          <a:avLst/>
          <a:gdLst/>
          <a:ahLst/>
          <a:cxnLst/>
          <a:rect l="0" t="0" r="0" b="0"/>
          <a:pathLst>
            <a:path>
              <a:moveTo>
                <a:pt x="2883393" y="322108"/>
              </a:moveTo>
              <a:arcTo wR="1842589" hR="1842589" stAng="18263551" swAng="1310338"/>
            </a:path>
          </a:pathLst>
        </a:custGeom>
        <a:noFill/>
        <a:ln w="88900" cap="flat" cmpd="sng" algn="ctr">
          <a:solidFill>
            <a:srgbClr val="F9423A"/>
          </a:solidFill>
          <a:prstDash val="solid"/>
          <a:headEnd type="none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BC975-FB5E-4956-8AAF-74AC0265D1BD}">
      <dsp:nvSpPr>
        <dsp:cNvPr id="0" name=""/>
        <dsp:cNvSpPr/>
      </dsp:nvSpPr>
      <dsp:spPr>
        <a:xfrm>
          <a:off x="3607429" y="1267614"/>
          <a:ext cx="1919052" cy="1240266"/>
        </a:xfrm>
        <a:prstGeom prst="roundRect">
          <a:avLst/>
        </a:prstGeom>
        <a:solidFill>
          <a:srgbClr val="FFC5C5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Deliberació</a:t>
          </a:r>
        </a:p>
      </dsp:txBody>
      <dsp:txXfrm>
        <a:off x="3667974" y="1328159"/>
        <a:ext cx="1797962" cy="1119176"/>
      </dsp:txXfrm>
    </dsp:sp>
    <dsp:sp modelId="{0DD6BA4A-26C7-46B0-9B82-DE59B676D61D}">
      <dsp:nvSpPr>
        <dsp:cNvPr id="0" name=""/>
        <dsp:cNvSpPr/>
      </dsp:nvSpPr>
      <dsp:spPr>
        <a:xfrm>
          <a:off x="959653" y="333127"/>
          <a:ext cx="3685178" cy="3685178"/>
        </a:xfrm>
        <a:custGeom>
          <a:avLst/>
          <a:gdLst/>
          <a:ahLst/>
          <a:cxnLst/>
          <a:rect l="0" t="0" r="0" b="0"/>
          <a:pathLst>
            <a:path>
              <a:moveTo>
                <a:pt x="3653980" y="2180225"/>
              </a:moveTo>
              <a:arcTo wR="1842589" hR="1842589" stAng="633511" swAng="1021113"/>
            </a:path>
          </a:pathLst>
        </a:custGeom>
        <a:noFill/>
        <a:ln w="88900" cap="flat" cmpd="sng" algn="ctr">
          <a:solidFill>
            <a:srgbClr val="F9423A"/>
          </a:solidFill>
          <a:prstDash val="soli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56B668-8A21-49DD-9D60-F43A684ACFBB}">
      <dsp:nvSpPr>
        <dsp:cNvPr id="0" name=""/>
        <dsp:cNvSpPr/>
      </dsp:nvSpPr>
      <dsp:spPr>
        <a:xfrm>
          <a:off x="3024338" y="3033654"/>
          <a:ext cx="1919052" cy="1240266"/>
        </a:xfrm>
        <a:prstGeom prst="roundRect">
          <a:avLst/>
        </a:prstGeom>
        <a:solidFill>
          <a:srgbClr val="FFC5C5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Negociació</a:t>
          </a:r>
        </a:p>
      </dsp:txBody>
      <dsp:txXfrm>
        <a:off x="3084883" y="3094199"/>
        <a:ext cx="1797962" cy="1119176"/>
      </dsp:txXfrm>
    </dsp:sp>
    <dsp:sp modelId="{CF988D7E-0447-4FA9-8A00-AE481DC88762}">
      <dsp:nvSpPr>
        <dsp:cNvPr id="0" name=""/>
        <dsp:cNvSpPr/>
      </dsp:nvSpPr>
      <dsp:spPr>
        <a:xfrm>
          <a:off x="936916" y="416018"/>
          <a:ext cx="3685178" cy="3685178"/>
        </a:xfrm>
        <a:custGeom>
          <a:avLst/>
          <a:gdLst/>
          <a:ahLst/>
          <a:cxnLst/>
          <a:rect l="0" t="0" r="0" b="0"/>
          <a:pathLst>
            <a:path>
              <a:moveTo>
                <a:pt x="2083138" y="3669409"/>
              </a:moveTo>
              <a:arcTo wR="1842589" hR="1842589" stAng="4949920" swAng="791909"/>
            </a:path>
          </a:pathLst>
        </a:custGeom>
        <a:noFill/>
        <a:ln w="88900" cap="flat" cmpd="sng" algn="ctr">
          <a:solidFill>
            <a:srgbClr val="F9423A"/>
          </a:solidFill>
          <a:prstDash val="soli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C1904-72E0-4FD8-B555-6B424030D724}">
      <dsp:nvSpPr>
        <dsp:cNvPr id="0" name=""/>
        <dsp:cNvSpPr/>
      </dsp:nvSpPr>
      <dsp:spPr>
        <a:xfrm>
          <a:off x="673240" y="3033646"/>
          <a:ext cx="1919052" cy="1240266"/>
        </a:xfrm>
        <a:prstGeom prst="roundRect">
          <a:avLst/>
        </a:prstGeom>
        <a:solidFill>
          <a:srgbClr val="FFC5C5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Execució</a:t>
          </a:r>
        </a:p>
      </dsp:txBody>
      <dsp:txXfrm>
        <a:off x="733785" y="3094191"/>
        <a:ext cx="1797962" cy="1119176"/>
      </dsp:txXfrm>
    </dsp:sp>
    <dsp:sp modelId="{CC639BAB-2A44-46EA-9EE0-96B1A830D6F8}">
      <dsp:nvSpPr>
        <dsp:cNvPr id="0" name=""/>
        <dsp:cNvSpPr/>
      </dsp:nvSpPr>
      <dsp:spPr>
        <a:xfrm>
          <a:off x="988897" y="359612"/>
          <a:ext cx="3685178" cy="3685178"/>
        </a:xfrm>
        <a:custGeom>
          <a:avLst/>
          <a:gdLst/>
          <a:ahLst/>
          <a:cxnLst/>
          <a:rect l="0" t="0" r="0" b="0"/>
          <a:pathLst>
            <a:path>
              <a:moveTo>
                <a:pt x="195765" y="2669091"/>
              </a:moveTo>
              <a:arcTo wR="1842589" hR="1842589" stAng="9200941" swAng="1015775"/>
            </a:path>
          </a:pathLst>
        </a:custGeom>
        <a:noFill/>
        <a:ln w="88900" cap="flat" cmpd="sng" algn="ctr">
          <a:solidFill>
            <a:srgbClr val="F9423A"/>
          </a:solidFill>
          <a:prstDash val="soli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5C1EC-0BEC-46EF-9504-583A09D85273}">
      <dsp:nvSpPr>
        <dsp:cNvPr id="0" name=""/>
        <dsp:cNvSpPr/>
      </dsp:nvSpPr>
      <dsp:spPr>
        <a:xfrm>
          <a:off x="102594" y="1267614"/>
          <a:ext cx="1919052" cy="1240266"/>
        </a:xfrm>
        <a:prstGeom prst="roundRect">
          <a:avLst/>
        </a:prstGeom>
        <a:solidFill>
          <a:srgbClr val="FFC5C5"/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000" kern="1200" noProof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Avaluació</a:t>
          </a:r>
        </a:p>
      </dsp:txBody>
      <dsp:txXfrm>
        <a:off x="163139" y="1328159"/>
        <a:ext cx="1797962" cy="1119176"/>
      </dsp:txXfrm>
    </dsp:sp>
    <dsp:sp modelId="{CBDA9EC5-FF10-42E5-AEFB-3F99D1B77D60}">
      <dsp:nvSpPr>
        <dsp:cNvPr id="0" name=""/>
        <dsp:cNvSpPr/>
      </dsp:nvSpPr>
      <dsp:spPr>
        <a:xfrm>
          <a:off x="1047342" y="443281"/>
          <a:ext cx="3685178" cy="3685178"/>
        </a:xfrm>
        <a:custGeom>
          <a:avLst/>
          <a:gdLst/>
          <a:ahLst/>
          <a:cxnLst/>
          <a:rect l="0" t="0" r="0" b="0"/>
          <a:pathLst>
            <a:path>
              <a:moveTo>
                <a:pt x="310863" y="818406"/>
              </a:moveTo>
              <a:arcTo wR="1842589" hR="1842589" stAng="12826111" swAng="1310338"/>
            </a:path>
          </a:pathLst>
        </a:custGeom>
        <a:noFill/>
        <a:ln w="88900" cap="flat" cmpd="sng" algn="ctr">
          <a:solidFill>
            <a:srgbClr val="F9423A"/>
          </a:solidFill>
          <a:prstDash val="solid"/>
          <a:tailEnd type="triangle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1592B-5BD3-459B-9995-0FDFF97F3DCF}" type="datetimeFigureOut">
              <a:rPr lang="ca-ES" smtClean="0"/>
              <a:t>9/5/2024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D9D90-9A6B-4303-824B-838BD553706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0099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6D9D90-9A6B-4303-824B-838BD553706A}" type="slidenum">
              <a:rPr lang="ca-ES" smtClean="0"/>
              <a:t>45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1144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6D9D90-9A6B-4303-824B-838BD553706A}" type="slidenum">
              <a:rPr lang="ca-ES" smtClean="0"/>
              <a:t>84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8790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/>
              <a:t>Feu clic aquí per editar l'estil de subtítols del patró.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741-F733-459E-A9E7-FCC56FC4B69D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19462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DD96-7B68-45C3-80B1-E213F9B59E87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2244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259C-7C71-474B-BF99-8B965E31DCDC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8953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C8DB-26B5-4C3F-BA76-AB2855F159D3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1445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3A6B-C08D-4127-8C29-AB7DC8BF35B6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80107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9ECE-C730-4DDD-973E-2A37621F97BB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6509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EF50C-EFBF-4927-9D17-A8BEFCC319EA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9484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E955-EEDB-4705-9745-C8FDA533EB00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8333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29DB-EA3E-493F-8493-08ECBDAF3C4B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0491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3A0-2471-4FDC-A966-33C5CD36B7A8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94995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4856-2423-48AC-8170-E265E896D3E4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4896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9A432-4506-4356-879D-390E2697363A}" type="datetime1">
              <a:rPr lang="ca-ES" smtClean="0"/>
              <a:t>9/5/2024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5A38-79CE-461C-8AFD-0B5AAB88772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04715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0" y="2337904"/>
            <a:ext cx="9144000" cy="1470025"/>
          </a:xfrm>
        </p:spPr>
        <p:txBody>
          <a:bodyPr>
            <a:noAutofit/>
          </a:bodyPr>
          <a:lstStyle/>
          <a:p>
            <a:r>
              <a:rPr lang="ca-ES" sz="48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Mètodes de disseny de polítiques públiques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 </a:t>
            </a:r>
            <a:r>
              <a:rPr lang="ca-ES" sz="24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</a:p>
        </p:txBody>
      </p:sp>
      <p:sp>
        <p:nvSpPr>
          <p:cNvPr id="9" name="Cuadro de texto 3"/>
          <p:cNvSpPr txBox="1"/>
          <p:nvPr/>
        </p:nvSpPr>
        <p:spPr>
          <a:xfrm>
            <a:off x="92955" y="764704"/>
            <a:ext cx="4407396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ES" sz="2000" b="1" dirty="0">
                <a:solidFill>
                  <a:schemeClr val="bg1"/>
                </a:solidFill>
                <a:effectLst/>
                <a:latin typeface="Helvetica"/>
                <a:ea typeface="Calibri"/>
                <a:cs typeface="Times New Roman"/>
              </a:rPr>
              <a:t>  </a:t>
            </a:r>
            <a:r>
              <a:rPr lang="ca-ES" sz="1600" b="1" dirty="0">
                <a:solidFill>
                  <a:schemeClr val="bg1"/>
                </a:solidFill>
                <a:effectLst/>
                <a:latin typeface="+mj-lt"/>
                <a:ea typeface="Calibri"/>
                <a:cs typeface="Times New Roman"/>
              </a:rPr>
              <a:t>Mètodes de disseny de polítiques públiques</a:t>
            </a:r>
            <a:endParaRPr lang="ca-ES" sz="1600" dirty="0">
              <a:solidFill>
                <a:schemeClr val="bg1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pic>
        <p:nvPicPr>
          <p:cNvPr id="11" name="Imatg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66" y="1265423"/>
            <a:ext cx="1162050" cy="898252"/>
          </a:xfrm>
          <a:prstGeom prst="rect">
            <a:avLst/>
          </a:prstGeom>
        </p:spPr>
      </p:pic>
      <p:sp>
        <p:nvSpPr>
          <p:cNvPr id="4" name="Subtítulo 3">
            <a:extLst>
              <a:ext uri="{FF2B5EF4-FFF2-40B4-BE49-F238E27FC236}">
                <a16:creationId xmlns:a16="http://schemas.microsoft.com/office/drawing/2014/main" id="{05D9FF2B-E4D9-468C-A2E4-376FB1327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4268688"/>
            <a:ext cx="6400800" cy="168058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a-ES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 2. Disseny, implementació i avaluació</a:t>
            </a:r>
          </a:p>
          <a:p>
            <a:pPr algn="l"/>
            <a:r>
              <a:rPr lang="ca-ES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polítiques publiques</a:t>
            </a:r>
          </a:p>
          <a:p>
            <a:pPr algn="l"/>
            <a:r>
              <a:rPr lang="ca-ES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 Disseny de polítiques públiques</a:t>
            </a:r>
          </a:p>
          <a:p>
            <a:pPr algn="l"/>
            <a:endParaRPr lang="ca-ES" sz="24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Ismael Peña-López</a:t>
            </a:r>
          </a:p>
          <a:p>
            <a:pPr algn="l"/>
            <a:r>
              <a:rPr lang="ca-E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Barcelona, 3 de maig de 2024</a:t>
            </a:r>
          </a:p>
          <a:p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511898-8FD4-434B-A7E8-C9494D28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20873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10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1188" y="2204882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Democratització</a:t>
            </a:r>
          </a:p>
        </p:txBody>
      </p:sp>
    </p:spTree>
    <p:extLst>
      <p:ext uri="{BB962C8B-B14F-4D97-AF65-F5344CB8AC3E}">
        <p14:creationId xmlns:p14="http://schemas.microsoft.com/office/powerpoint/2010/main" val="4540054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11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24218" y="239499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Democratització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800930" y="240794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Llibertats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drets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69131" y="3514390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368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12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3547" y="2487092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Democratització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401978" y="2487092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Llibertats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drets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7147" y="3320492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90410" y="2487588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efectiva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6870" y="3320740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0318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13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1293492" y="2478645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Desenvolupament socioeconòmic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445105" y="2478645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A33F2F6-1977-4937-82C3-2D6E3FF42CF1}"/>
              </a:ext>
            </a:extLst>
          </p:cNvPr>
          <p:cNvSpPr/>
          <p:nvPr/>
        </p:nvSpPr>
        <p:spPr>
          <a:xfrm>
            <a:off x="5596718" y="2478645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9C67BD1-F115-4185-83FD-B5F3E40F4D2C}"/>
              </a:ext>
            </a:extLst>
          </p:cNvPr>
          <p:cNvSpPr/>
          <p:nvPr/>
        </p:nvSpPr>
        <p:spPr>
          <a:xfrm>
            <a:off x="1293492" y="3562518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 en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valors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98D3111-577F-4B32-AABB-E29C018D8A81}"/>
              </a:ext>
            </a:extLst>
          </p:cNvPr>
          <p:cNvSpPr/>
          <p:nvPr/>
        </p:nvSpPr>
        <p:spPr>
          <a:xfrm>
            <a:off x="3445105" y="3562518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emancipadors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E8DB206-AC10-4F81-84D8-C3CD99D32F61}"/>
              </a:ext>
            </a:extLst>
          </p:cNvPr>
          <p:cNvSpPr/>
          <p:nvPr/>
        </p:nvSpPr>
        <p:spPr>
          <a:xfrm>
            <a:off x="5596718" y="3562518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subjectiva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2B67402-767C-4A7B-9ADA-FB0ED8BCB118}"/>
              </a:ext>
            </a:extLst>
          </p:cNvPr>
          <p:cNvSpPr/>
          <p:nvPr/>
        </p:nvSpPr>
        <p:spPr>
          <a:xfrm>
            <a:off x="1293492" y="4661275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Democratització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3309B6B-228A-4516-8C85-D5DB24F329F0}"/>
              </a:ext>
            </a:extLst>
          </p:cNvPr>
          <p:cNvSpPr/>
          <p:nvPr/>
        </p:nvSpPr>
        <p:spPr>
          <a:xfrm>
            <a:off x="3445105" y="4661275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Llibertats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drets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7B83DB1-7D16-42C5-B6FD-59F40A5E7E70}"/>
              </a:ext>
            </a:extLst>
          </p:cNvPr>
          <p:cNvSpPr/>
          <p:nvPr/>
        </p:nvSpPr>
        <p:spPr>
          <a:xfrm>
            <a:off x="5596718" y="4661275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efectiva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2478DE44-1465-40E1-A869-49FD883B0391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flipV="1">
            <a:off x="6553200" y="3352861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3206455" y="2915753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BFDF96E1-265B-4F14-9571-C423862F1D69}"/>
              </a:ext>
            </a:extLst>
          </p:cNvPr>
          <p:cNvCxnSpPr>
            <a:cxnSpLocks/>
            <a:stCxn id="20" idx="1"/>
            <a:endCxn id="19" idx="3"/>
          </p:cNvCxnSpPr>
          <p:nvPr/>
        </p:nvCxnSpPr>
        <p:spPr>
          <a:xfrm flipH="1">
            <a:off x="3206455" y="3999626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9DA7E87A-0624-498D-AC64-AACC5D9369F1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>
            <a:off x="3206455" y="5098383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E647CFBE-0309-43FB-8F63-5A8C4E86B54B}"/>
              </a:ext>
            </a:extLst>
          </p:cNvPr>
          <p:cNvCxnSpPr>
            <a:cxnSpLocks/>
            <a:stCxn id="11" idx="1"/>
            <a:endCxn id="10" idx="3"/>
          </p:cNvCxnSpPr>
          <p:nvPr/>
        </p:nvCxnSpPr>
        <p:spPr>
          <a:xfrm flipH="1">
            <a:off x="5358068" y="2915753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254565D4-E730-46F8-A635-03A279BC1512}"/>
              </a:ext>
            </a:extLst>
          </p:cNvPr>
          <p:cNvCxnSpPr>
            <a:cxnSpLocks/>
            <a:stCxn id="21" idx="1"/>
            <a:endCxn id="20" idx="3"/>
          </p:cNvCxnSpPr>
          <p:nvPr/>
        </p:nvCxnSpPr>
        <p:spPr>
          <a:xfrm flipH="1">
            <a:off x="5358068" y="3999626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D0429484-C0EB-4CEE-9902-24621BC29F57}"/>
              </a:ext>
            </a:extLst>
          </p:cNvPr>
          <p:cNvCxnSpPr>
            <a:cxnSpLocks/>
            <a:stCxn id="25" idx="1"/>
            <a:endCxn id="24" idx="3"/>
          </p:cNvCxnSpPr>
          <p:nvPr/>
        </p:nvCxnSpPr>
        <p:spPr>
          <a:xfrm flipH="1">
            <a:off x="5358068" y="5098383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BCDA127F-45B2-4AFE-929C-6B41FC805518}"/>
              </a:ext>
            </a:extLst>
          </p:cNvPr>
          <p:cNvCxnSpPr>
            <a:cxnSpLocks/>
            <a:stCxn id="25" idx="0"/>
            <a:endCxn id="21" idx="2"/>
          </p:cNvCxnSpPr>
          <p:nvPr/>
        </p:nvCxnSpPr>
        <p:spPr>
          <a:xfrm flipV="1">
            <a:off x="6553200" y="4436734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B2AD9BD1-60A7-42A3-9678-A96DAD1FD617}"/>
              </a:ext>
            </a:extLst>
          </p:cNvPr>
          <p:cNvCxnSpPr>
            <a:cxnSpLocks/>
            <a:stCxn id="20" idx="0"/>
            <a:endCxn id="10" idx="2"/>
          </p:cNvCxnSpPr>
          <p:nvPr/>
        </p:nvCxnSpPr>
        <p:spPr>
          <a:xfrm flipV="1">
            <a:off x="4401587" y="3352861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D05E5DE0-BFCB-4F95-9E3F-F54FD4271A8B}"/>
              </a:ext>
            </a:extLst>
          </p:cNvPr>
          <p:cNvCxnSpPr>
            <a:cxnSpLocks/>
            <a:stCxn id="24" idx="0"/>
            <a:endCxn id="20" idx="2"/>
          </p:cNvCxnSpPr>
          <p:nvPr/>
        </p:nvCxnSpPr>
        <p:spPr>
          <a:xfrm flipV="1">
            <a:off x="4401587" y="4436734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076F38F7-5CB8-4167-B773-E4416EC377FA}"/>
              </a:ext>
            </a:extLst>
          </p:cNvPr>
          <p:cNvCxnSpPr>
            <a:cxnSpLocks/>
            <a:stCxn id="19" idx="0"/>
            <a:endCxn id="9" idx="2"/>
          </p:cNvCxnSpPr>
          <p:nvPr/>
        </p:nvCxnSpPr>
        <p:spPr>
          <a:xfrm flipV="1">
            <a:off x="2249974" y="3352861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6D03A535-7496-4B37-909D-1264439BA3E9}"/>
              </a:ext>
            </a:extLst>
          </p:cNvPr>
          <p:cNvCxnSpPr>
            <a:cxnSpLocks/>
            <a:stCxn id="23" idx="0"/>
            <a:endCxn id="19" idx="2"/>
          </p:cNvCxnSpPr>
          <p:nvPr/>
        </p:nvCxnSpPr>
        <p:spPr>
          <a:xfrm flipV="1">
            <a:off x="2249974" y="4436734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3295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14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383456" y="2488190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Desenvolupament socioeconòmic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2535069" y="2488190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A33F2F6-1977-4937-82C3-2D6E3FF42CF1}"/>
              </a:ext>
            </a:extLst>
          </p:cNvPr>
          <p:cNvSpPr/>
          <p:nvPr/>
        </p:nvSpPr>
        <p:spPr>
          <a:xfrm>
            <a:off x="4686682" y="2488190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9C67BD1-F115-4185-83FD-B5F3E40F4D2C}"/>
              </a:ext>
            </a:extLst>
          </p:cNvPr>
          <p:cNvSpPr/>
          <p:nvPr/>
        </p:nvSpPr>
        <p:spPr>
          <a:xfrm>
            <a:off x="383456" y="3572063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 en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valors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98D3111-577F-4B32-AABB-E29C018D8A81}"/>
              </a:ext>
            </a:extLst>
          </p:cNvPr>
          <p:cNvSpPr/>
          <p:nvPr/>
        </p:nvSpPr>
        <p:spPr>
          <a:xfrm>
            <a:off x="2535069" y="3572063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emancipadors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E8DB206-AC10-4F81-84D8-C3CD99D32F61}"/>
              </a:ext>
            </a:extLst>
          </p:cNvPr>
          <p:cNvSpPr/>
          <p:nvPr/>
        </p:nvSpPr>
        <p:spPr>
          <a:xfrm>
            <a:off x="4686682" y="3572063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subjectiva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2B67402-767C-4A7B-9ADA-FB0ED8BCB118}"/>
              </a:ext>
            </a:extLst>
          </p:cNvPr>
          <p:cNvSpPr/>
          <p:nvPr/>
        </p:nvSpPr>
        <p:spPr>
          <a:xfrm>
            <a:off x="383456" y="4670820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Democratització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3309B6B-228A-4516-8C85-D5DB24F329F0}"/>
              </a:ext>
            </a:extLst>
          </p:cNvPr>
          <p:cNvSpPr/>
          <p:nvPr/>
        </p:nvSpPr>
        <p:spPr>
          <a:xfrm>
            <a:off x="2535069" y="4670820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Llibertats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drets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7B83DB1-7D16-42C5-B6FD-59F40A5E7E70}"/>
              </a:ext>
            </a:extLst>
          </p:cNvPr>
          <p:cNvSpPr/>
          <p:nvPr/>
        </p:nvSpPr>
        <p:spPr>
          <a:xfrm>
            <a:off x="4686682" y="4670820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efectiva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2478DE44-1465-40E1-A869-49FD883B0391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flipV="1">
            <a:off x="5643164" y="3362406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296419" y="2925298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BFDF96E1-265B-4F14-9571-C423862F1D69}"/>
              </a:ext>
            </a:extLst>
          </p:cNvPr>
          <p:cNvCxnSpPr>
            <a:cxnSpLocks/>
            <a:stCxn id="20" idx="1"/>
            <a:endCxn id="19" idx="3"/>
          </p:cNvCxnSpPr>
          <p:nvPr/>
        </p:nvCxnSpPr>
        <p:spPr>
          <a:xfrm flipH="1">
            <a:off x="2296419" y="4009171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9DA7E87A-0624-498D-AC64-AACC5D9369F1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>
            <a:off x="2296419" y="5107928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E647CFBE-0309-43FB-8F63-5A8C4E86B54B}"/>
              </a:ext>
            </a:extLst>
          </p:cNvPr>
          <p:cNvCxnSpPr>
            <a:cxnSpLocks/>
            <a:stCxn id="11" idx="1"/>
            <a:endCxn id="10" idx="3"/>
          </p:cNvCxnSpPr>
          <p:nvPr/>
        </p:nvCxnSpPr>
        <p:spPr>
          <a:xfrm flipH="1">
            <a:off x="4448032" y="2925298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254565D4-E730-46F8-A635-03A279BC1512}"/>
              </a:ext>
            </a:extLst>
          </p:cNvPr>
          <p:cNvCxnSpPr>
            <a:cxnSpLocks/>
            <a:stCxn id="21" idx="1"/>
            <a:endCxn id="20" idx="3"/>
          </p:cNvCxnSpPr>
          <p:nvPr/>
        </p:nvCxnSpPr>
        <p:spPr>
          <a:xfrm flipH="1">
            <a:off x="4448032" y="4009171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D0429484-C0EB-4CEE-9902-24621BC29F57}"/>
              </a:ext>
            </a:extLst>
          </p:cNvPr>
          <p:cNvCxnSpPr>
            <a:cxnSpLocks/>
            <a:stCxn id="25" idx="1"/>
            <a:endCxn id="24" idx="3"/>
          </p:cNvCxnSpPr>
          <p:nvPr/>
        </p:nvCxnSpPr>
        <p:spPr>
          <a:xfrm flipH="1">
            <a:off x="4448032" y="5107928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BCDA127F-45B2-4AFE-929C-6B41FC805518}"/>
              </a:ext>
            </a:extLst>
          </p:cNvPr>
          <p:cNvCxnSpPr>
            <a:cxnSpLocks/>
            <a:stCxn id="25" idx="0"/>
            <a:endCxn id="21" idx="2"/>
          </p:cNvCxnSpPr>
          <p:nvPr/>
        </p:nvCxnSpPr>
        <p:spPr>
          <a:xfrm flipV="1">
            <a:off x="5643164" y="4446279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B2AD9BD1-60A7-42A3-9678-A96DAD1FD617}"/>
              </a:ext>
            </a:extLst>
          </p:cNvPr>
          <p:cNvCxnSpPr>
            <a:cxnSpLocks/>
            <a:stCxn id="20" idx="0"/>
            <a:endCxn id="10" idx="2"/>
          </p:cNvCxnSpPr>
          <p:nvPr/>
        </p:nvCxnSpPr>
        <p:spPr>
          <a:xfrm flipV="1">
            <a:off x="3491551" y="3362406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D05E5DE0-BFCB-4F95-9E3F-F54FD4271A8B}"/>
              </a:ext>
            </a:extLst>
          </p:cNvPr>
          <p:cNvCxnSpPr>
            <a:cxnSpLocks/>
            <a:stCxn id="24" idx="0"/>
            <a:endCxn id="20" idx="2"/>
          </p:cNvCxnSpPr>
          <p:nvPr/>
        </p:nvCxnSpPr>
        <p:spPr>
          <a:xfrm flipV="1">
            <a:off x="3491551" y="4446279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076F38F7-5CB8-4167-B773-E4416EC377FA}"/>
              </a:ext>
            </a:extLst>
          </p:cNvPr>
          <p:cNvCxnSpPr>
            <a:cxnSpLocks/>
            <a:stCxn id="19" idx="0"/>
            <a:endCxn id="9" idx="2"/>
          </p:cNvCxnSpPr>
          <p:nvPr/>
        </p:nvCxnSpPr>
        <p:spPr>
          <a:xfrm flipV="1">
            <a:off x="1339938" y="3362406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6D03A535-7496-4B37-909D-1264439BA3E9}"/>
              </a:ext>
            </a:extLst>
          </p:cNvPr>
          <p:cNvCxnSpPr>
            <a:cxnSpLocks/>
            <a:stCxn id="23" idx="0"/>
            <a:endCxn id="19" idx="2"/>
          </p:cNvCxnSpPr>
          <p:nvPr/>
        </p:nvCxnSpPr>
        <p:spPr>
          <a:xfrm flipV="1">
            <a:off x="1339938" y="4446279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DE64B13-C9C8-49D6-807D-E3C0BC64B39E}"/>
              </a:ext>
            </a:extLst>
          </p:cNvPr>
          <p:cNvSpPr/>
          <p:nvPr/>
        </p:nvSpPr>
        <p:spPr>
          <a:xfrm>
            <a:off x="6838296" y="2480748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Llibertat</a:t>
            </a:r>
          </a:p>
          <a:p>
            <a:pPr algn="ctr"/>
            <a:r>
              <a:rPr lang="ca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manca de limitacions</a:t>
            </a:r>
          </a:p>
          <a:p>
            <a:pPr algn="ctr"/>
            <a:r>
              <a:rPr lang="ca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pensar o fer </a:t>
            </a:r>
          </a:p>
          <a:p>
            <a:pPr algn="ctr"/>
            <a:r>
              <a:rPr lang="ca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hom vol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0FE9BA0-6A53-4101-BF14-F325CDEB15BB}"/>
              </a:ext>
            </a:extLst>
          </p:cNvPr>
          <p:cNvSpPr/>
          <p:nvPr/>
        </p:nvSpPr>
        <p:spPr>
          <a:xfrm>
            <a:off x="6838296" y="3572063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Empoderament</a:t>
            </a:r>
            <a:endParaRPr 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a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capacitat per fer-ho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D108C16-3E36-4F05-B60F-2794AE103B4E}"/>
              </a:ext>
            </a:extLst>
          </p:cNvPr>
          <p:cNvSpPr/>
          <p:nvPr/>
        </p:nvSpPr>
        <p:spPr>
          <a:xfrm>
            <a:off x="6838296" y="4663378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Governança</a:t>
            </a:r>
          </a:p>
          <a:p>
            <a:pPr algn="ctr"/>
            <a:r>
              <a:rPr lang="ca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canviar el sistema</a:t>
            </a:r>
          </a:p>
          <a:p>
            <a:pPr algn="ctr"/>
            <a:r>
              <a:rPr lang="ca-E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només actuar-hi)</a:t>
            </a: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1C68DE3E-3DFB-4EED-A75F-3B7B197666FA}"/>
              </a:ext>
            </a:extLst>
          </p:cNvPr>
          <p:cNvCxnSpPr>
            <a:cxnSpLocks/>
            <a:stCxn id="29" idx="1"/>
            <a:endCxn id="11" idx="3"/>
          </p:cNvCxnSpPr>
          <p:nvPr/>
        </p:nvCxnSpPr>
        <p:spPr>
          <a:xfrm flipH="1">
            <a:off x="6599645" y="2917856"/>
            <a:ext cx="238651" cy="7442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7A706B30-971F-450C-BA96-E0855E5D1A1F}"/>
              </a:ext>
            </a:extLst>
          </p:cNvPr>
          <p:cNvCxnSpPr>
            <a:cxnSpLocks/>
            <a:stCxn id="30" idx="1"/>
            <a:endCxn id="21" idx="3"/>
          </p:cNvCxnSpPr>
          <p:nvPr/>
        </p:nvCxnSpPr>
        <p:spPr>
          <a:xfrm flipH="1">
            <a:off x="6599645" y="4009171"/>
            <a:ext cx="238651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8EF49B87-DB5D-475D-AE56-E2735E918854}"/>
              </a:ext>
            </a:extLst>
          </p:cNvPr>
          <p:cNvCxnSpPr>
            <a:cxnSpLocks/>
            <a:stCxn id="31" idx="1"/>
            <a:endCxn id="25" idx="3"/>
          </p:cNvCxnSpPr>
          <p:nvPr/>
        </p:nvCxnSpPr>
        <p:spPr>
          <a:xfrm flipH="1">
            <a:off x="6599645" y="5100486"/>
            <a:ext cx="238651" cy="7442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35C801F1-FF50-456B-8282-0BBEDAFE676C}"/>
              </a:ext>
            </a:extLst>
          </p:cNvPr>
          <p:cNvCxnSpPr>
            <a:cxnSpLocks/>
            <a:stCxn id="30" idx="0"/>
            <a:endCxn id="29" idx="2"/>
          </p:cNvCxnSpPr>
          <p:nvPr/>
        </p:nvCxnSpPr>
        <p:spPr>
          <a:xfrm flipV="1">
            <a:off x="7794778" y="3354964"/>
            <a:ext cx="0" cy="217099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8ED38CBA-9E4D-4D40-B171-D192BE9F2049}"/>
              </a:ext>
            </a:extLst>
          </p:cNvPr>
          <p:cNvCxnSpPr>
            <a:cxnSpLocks/>
            <a:stCxn id="31" idx="0"/>
            <a:endCxn id="30" idx="2"/>
          </p:cNvCxnSpPr>
          <p:nvPr/>
        </p:nvCxnSpPr>
        <p:spPr>
          <a:xfrm flipV="1">
            <a:off x="7794778" y="4446279"/>
            <a:ext cx="0" cy="217099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35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Decidir...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15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1187129" y="2341759"/>
            <a:ext cx="6769248" cy="2961779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EDF005E-8A98-46DE-857D-3CD7BC6F4B58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7956377" y="3822649"/>
            <a:ext cx="1187129" cy="0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A870BB6-E965-42AA-8EE2-C6BA015DDC33}"/>
              </a:ext>
            </a:extLst>
          </p:cNvPr>
          <p:cNvCxnSpPr>
            <a:cxnSpLocks/>
          </p:cNvCxnSpPr>
          <p:nvPr/>
        </p:nvCxnSpPr>
        <p:spPr>
          <a:xfrm flipH="1" flipV="1">
            <a:off x="0" y="3822648"/>
            <a:ext cx="1187129" cy="2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683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Decidir...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16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1187129" y="2341759"/>
            <a:ext cx="6769248" cy="2961779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Deliberació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EDF005E-8A98-46DE-857D-3CD7BC6F4B58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7956377" y="3822649"/>
            <a:ext cx="1187129" cy="0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A870BB6-E965-42AA-8EE2-C6BA015DDC33}"/>
              </a:ext>
            </a:extLst>
          </p:cNvPr>
          <p:cNvCxnSpPr>
            <a:cxnSpLocks/>
          </p:cNvCxnSpPr>
          <p:nvPr/>
        </p:nvCxnSpPr>
        <p:spPr>
          <a:xfrm flipH="1" flipV="1">
            <a:off x="0" y="3822648"/>
            <a:ext cx="1187129" cy="2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243820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Decidir...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17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1187129" y="2341759"/>
            <a:ext cx="6769248" cy="2961779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Negociació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EDF005E-8A98-46DE-857D-3CD7BC6F4B58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7956377" y="3822649"/>
            <a:ext cx="1187129" cy="0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A870BB6-E965-42AA-8EE2-C6BA015DDC33}"/>
              </a:ext>
            </a:extLst>
          </p:cNvPr>
          <p:cNvCxnSpPr>
            <a:cxnSpLocks/>
          </p:cNvCxnSpPr>
          <p:nvPr/>
        </p:nvCxnSpPr>
        <p:spPr>
          <a:xfrm flipH="1" flipV="1">
            <a:off x="0" y="3822648"/>
            <a:ext cx="1187129" cy="2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255783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Decidir...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18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1187129" y="2341759"/>
            <a:ext cx="6769248" cy="2961779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Execució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EDF005E-8A98-46DE-857D-3CD7BC6F4B58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7956377" y="3822649"/>
            <a:ext cx="1187129" cy="0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A870BB6-E965-42AA-8EE2-C6BA015DDC33}"/>
              </a:ext>
            </a:extLst>
          </p:cNvPr>
          <p:cNvCxnSpPr>
            <a:cxnSpLocks/>
          </p:cNvCxnSpPr>
          <p:nvPr/>
        </p:nvCxnSpPr>
        <p:spPr>
          <a:xfrm flipH="1" flipV="1">
            <a:off x="0" y="3822648"/>
            <a:ext cx="1187129" cy="2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103059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Decidir...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19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1187129" y="2341759"/>
            <a:ext cx="6769248" cy="2961779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Avaluació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EDF005E-8A98-46DE-857D-3CD7BC6F4B58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7956377" y="3822649"/>
            <a:ext cx="1187129" cy="0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A870BB6-E965-42AA-8EE2-C6BA015DDC33}"/>
              </a:ext>
            </a:extLst>
          </p:cNvPr>
          <p:cNvCxnSpPr>
            <a:cxnSpLocks/>
          </p:cNvCxnSpPr>
          <p:nvPr/>
        </p:nvCxnSpPr>
        <p:spPr>
          <a:xfrm flipH="1" flipV="1">
            <a:off x="0" y="3822648"/>
            <a:ext cx="1187129" cy="2"/>
          </a:xfrm>
          <a:prstGeom prst="straightConnector1">
            <a:avLst/>
          </a:prstGeom>
          <a:ln w="2540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509000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presa de decisions públiques</a:t>
            </a:r>
            <a:endParaRPr lang="ca-ES" sz="66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</a:t>
            </a:fld>
            <a:endParaRPr lang="ca-ES" dirty="0"/>
          </a:p>
        </p:txBody>
      </p:sp>
      <p:cxnSp>
        <p:nvCxnSpPr>
          <p:cNvPr id="9" name="Connector recte 11">
            <a:extLst>
              <a:ext uri="{FF2B5EF4-FFF2-40B4-BE49-F238E27FC236}">
                <a16:creationId xmlns:a16="http://schemas.microsoft.com/office/drawing/2014/main" id="{E4DDCE4D-C056-4C6F-874D-8E4847294FD8}"/>
              </a:ext>
            </a:extLst>
          </p:cNvPr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34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Decidir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20</a:t>
            </a:fld>
            <a:endParaRPr lang="ca-ES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E372E528-E179-4B83-A601-4700A86EFD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5162569"/>
              </p:ext>
            </p:extLst>
          </p:nvPr>
        </p:nvGraphicFramePr>
        <p:xfrm>
          <a:off x="1757462" y="1657331"/>
          <a:ext cx="5629076" cy="4316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27176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diagnosi</a:t>
            </a:r>
            <a:endParaRPr lang="ca-ES" sz="66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21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34955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diagnosi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281168" cy="2808734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Aleatòria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Iniciatives especialistes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Iniciativa popular</a:t>
            </a:r>
            <a:endParaRPr lang="ca-ES" sz="36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22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476311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Anomenar i emmarcar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281168" cy="1752600"/>
          </a:xfrm>
        </p:spPr>
        <p:txBody>
          <a:bodyPr>
            <a:noAutofit/>
          </a:bodyPr>
          <a:lstStyle/>
          <a:p>
            <a:pPr algn="l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cada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opció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uina</a:t>
            </a: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la qüestió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s’hi pot fer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Quins desavantatges hi ha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 nom li posem</a:t>
            </a:r>
          </a:p>
          <a:p>
            <a:pPr algn="l"/>
            <a:endParaRPr lang="ca-ES" sz="36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23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208213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actors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281168" cy="17526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Identitat</a:t>
            </a:r>
            <a:endParaRPr lang="es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Institucionalitzats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</a:t>
            </a:r>
            <a:r>
              <a:rPr lang="es-ES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epresentats</a:t>
            </a:r>
            <a:endParaRPr lang="es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Relacions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Tendència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Espais</a:t>
            </a:r>
            <a:endParaRPr lang="es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24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44211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25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1188" y="2204882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</a:p>
        </p:txBody>
      </p:sp>
    </p:spTree>
    <p:extLst>
      <p:ext uri="{BB962C8B-B14F-4D97-AF65-F5344CB8AC3E}">
        <p14:creationId xmlns:p14="http://schemas.microsoft.com/office/powerpoint/2010/main" val="17055077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26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24798" y="2401217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801510" y="2414167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69711" y="3520615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5499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27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4" y="2554040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99245" y="2554040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4414" y="3387440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87677" y="2554536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informal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4137" y="3387688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7901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28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6" y="2204879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 de</a:t>
            </a:r>
          </a:p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prescripció</a:t>
            </a:r>
          </a:p>
        </p:txBody>
      </p:sp>
    </p:spTree>
    <p:extLst>
      <p:ext uri="{BB962C8B-B14F-4D97-AF65-F5344CB8AC3E}">
        <p14:creationId xmlns:p14="http://schemas.microsoft.com/office/powerpoint/2010/main" val="36097029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29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5" y="240794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 de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prescripció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787527" y="242089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Tendències</a:t>
            </a:r>
            <a:b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 crítica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55728" y="3527340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6197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83568" y="2204882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Desenvolupament </a:t>
            </a:r>
            <a:b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socioeconòmic</a:t>
            </a:r>
          </a:p>
        </p:txBody>
      </p:sp>
    </p:spTree>
    <p:extLst>
      <p:ext uri="{BB962C8B-B14F-4D97-AF65-F5344CB8AC3E}">
        <p14:creationId xmlns:p14="http://schemas.microsoft.com/office/powerpoint/2010/main" val="2061500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30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4" y="2554288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 de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prescripció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99245" y="2554288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Tendències</a:t>
            </a:r>
            <a:b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 crítica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4414" y="3387688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87677" y="2554784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d’actors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4137" y="3387936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026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31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3" y="4138464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 de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prescripció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99244" y="4138464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Tendències</a:t>
            </a:r>
            <a:b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 crítica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4413" y="4971864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87676" y="4138960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d’actors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4136" y="4972112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5EE6A93-2627-43F6-8248-4335BAF73F31}"/>
              </a:ext>
            </a:extLst>
          </p:cNvPr>
          <p:cNvSpPr/>
          <p:nvPr/>
        </p:nvSpPr>
        <p:spPr>
          <a:xfrm>
            <a:off x="610814" y="1916832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892D8238-E2A0-4D71-BBDC-7632ADC7D01C}"/>
              </a:ext>
            </a:extLst>
          </p:cNvPr>
          <p:cNvSpPr/>
          <p:nvPr/>
        </p:nvSpPr>
        <p:spPr>
          <a:xfrm>
            <a:off x="3399245" y="1916832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D249E9D0-896F-4894-8FE2-027F176D3EF4}"/>
              </a:ext>
            </a:extLst>
          </p:cNvPr>
          <p:cNvCxnSpPr>
            <a:cxnSpLocks/>
            <a:stCxn id="15" idx="1"/>
            <a:endCxn id="13" idx="3"/>
          </p:cNvCxnSpPr>
          <p:nvPr/>
        </p:nvCxnSpPr>
        <p:spPr>
          <a:xfrm flipH="1">
            <a:off x="2954414" y="2750232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E71E46F-81CA-4B31-A76A-027D767EBD7D}"/>
              </a:ext>
            </a:extLst>
          </p:cNvPr>
          <p:cNvSpPr/>
          <p:nvPr/>
        </p:nvSpPr>
        <p:spPr>
          <a:xfrm>
            <a:off x="6187677" y="1917328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informal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82E7126D-E34E-48BF-8A6F-B5EDDA93F152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5744137" y="2750480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09D63F76-C3D2-4EE2-A987-00042BE6CDB0}"/>
              </a:ext>
            </a:extLst>
          </p:cNvPr>
          <p:cNvCxnSpPr>
            <a:cxnSpLocks/>
            <a:stCxn id="9" idx="0"/>
            <a:endCxn id="13" idx="2"/>
          </p:cNvCxnSpPr>
          <p:nvPr/>
        </p:nvCxnSpPr>
        <p:spPr>
          <a:xfrm flipV="1">
            <a:off x="1782613" y="3583632"/>
            <a:ext cx="1" cy="554832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39814C0C-160E-4895-8BE4-3752FE94E8DD}"/>
              </a:ext>
            </a:extLst>
          </p:cNvPr>
          <p:cNvCxnSpPr>
            <a:cxnSpLocks/>
            <a:stCxn id="10" idx="0"/>
            <a:endCxn id="15" idx="2"/>
          </p:cNvCxnSpPr>
          <p:nvPr/>
        </p:nvCxnSpPr>
        <p:spPr>
          <a:xfrm flipV="1">
            <a:off x="4571044" y="3583632"/>
            <a:ext cx="1" cy="554832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67C7CE2E-E461-4AB0-905F-7849060E1EB5}"/>
              </a:ext>
            </a:extLst>
          </p:cNvPr>
          <p:cNvCxnSpPr>
            <a:cxnSpLocks/>
            <a:stCxn id="11" idx="0"/>
            <a:endCxn id="19" idx="2"/>
          </p:cNvCxnSpPr>
          <p:nvPr/>
        </p:nvCxnSpPr>
        <p:spPr>
          <a:xfrm flipV="1">
            <a:off x="7360058" y="3583632"/>
            <a:ext cx="1" cy="555328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6861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32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6" y="2204879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 de la</a:t>
            </a:r>
          </a:p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percepció </a:t>
            </a:r>
          </a:p>
        </p:txBody>
      </p:sp>
    </p:spTree>
    <p:extLst>
      <p:ext uri="{BB962C8B-B14F-4D97-AF65-F5344CB8AC3E}">
        <p14:creationId xmlns:p14="http://schemas.microsoft.com/office/powerpoint/2010/main" val="903680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33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5" y="240794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 de la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percepció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787527" y="242089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 en 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temps real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55728" y="3527340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2924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34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4" y="2554288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 de la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percepció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99245" y="2554288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 en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temps real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4414" y="3387688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87677" y="2554784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ubiqua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4137" y="3387936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0561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formals, actors informals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35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1308139" y="239448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459752" y="239448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A33F2F6-1977-4937-82C3-2D6E3FF42CF1}"/>
              </a:ext>
            </a:extLst>
          </p:cNvPr>
          <p:cNvSpPr/>
          <p:nvPr/>
        </p:nvSpPr>
        <p:spPr>
          <a:xfrm>
            <a:off x="5611365" y="239448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informal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9C67BD1-F115-4185-83FD-B5F3E40F4D2C}"/>
              </a:ext>
            </a:extLst>
          </p:cNvPr>
          <p:cNvSpPr/>
          <p:nvPr/>
        </p:nvSpPr>
        <p:spPr>
          <a:xfrm>
            <a:off x="1308139" y="3478354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 de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prescripció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98D3111-577F-4B32-AABB-E29C018D8A81}"/>
              </a:ext>
            </a:extLst>
          </p:cNvPr>
          <p:cNvSpPr/>
          <p:nvPr/>
        </p:nvSpPr>
        <p:spPr>
          <a:xfrm>
            <a:off x="3459752" y="3478354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Tendències</a:t>
            </a:r>
            <a:b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 crítica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E8DB206-AC10-4F81-84D8-C3CD99D32F61}"/>
              </a:ext>
            </a:extLst>
          </p:cNvPr>
          <p:cNvSpPr/>
          <p:nvPr/>
        </p:nvSpPr>
        <p:spPr>
          <a:xfrm>
            <a:off x="5611365" y="3478354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d’actors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2B67402-767C-4A7B-9ADA-FB0ED8BCB118}"/>
              </a:ext>
            </a:extLst>
          </p:cNvPr>
          <p:cNvSpPr/>
          <p:nvPr/>
        </p:nvSpPr>
        <p:spPr>
          <a:xfrm>
            <a:off x="1308139" y="457711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 de la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percepció 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3309B6B-228A-4516-8C85-D5DB24F329F0}"/>
              </a:ext>
            </a:extLst>
          </p:cNvPr>
          <p:cNvSpPr/>
          <p:nvPr/>
        </p:nvSpPr>
        <p:spPr>
          <a:xfrm>
            <a:off x="3459752" y="457711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 en 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temps real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7B83DB1-7D16-42C5-B6FD-59F40A5E7E70}"/>
              </a:ext>
            </a:extLst>
          </p:cNvPr>
          <p:cNvSpPr/>
          <p:nvPr/>
        </p:nvSpPr>
        <p:spPr>
          <a:xfrm>
            <a:off x="5611365" y="457711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Anàlisi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ubiqua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2478DE44-1465-40E1-A869-49FD883B0391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flipV="1">
            <a:off x="6567847" y="3268697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3221102" y="2831589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BFDF96E1-265B-4F14-9571-C423862F1D69}"/>
              </a:ext>
            </a:extLst>
          </p:cNvPr>
          <p:cNvCxnSpPr>
            <a:cxnSpLocks/>
            <a:stCxn id="20" idx="1"/>
            <a:endCxn id="19" idx="3"/>
          </p:cNvCxnSpPr>
          <p:nvPr/>
        </p:nvCxnSpPr>
        <p:spPr>
          <a:xfrm flipH="1">
            <a:off x="3221102" y="3915462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9DA7E87A-0624-498D-AC64-AACC5D9369F1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>
            <a:off x="3221102" y="5014219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E647CFBE-0309-43FB-8F63-5A8C4E86B54B}"/>
              </a:ext>
            </a:extLst>
          </p:cNvPr>
          <p:cNvCxnSpPr>
            <a:cxnSpLocks/>
            <a:stCxn id="11" idx="1"/>
            <a:endCxn id="10" idx="3"/>
          </p:cNvCxnSpPr>
          <p:nvPr/>
        </p:nvCxnSpPr>
        <p:spPr>
          <a:xfrm flipH="1">
            <a:off x="5372715" y="2831589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254565D4-E730-46F8-A635-03A279BC1512}"/>
              </a:ext>
            </a:extLst>
          </p:cNvPr>
          <p:cNvCxnSpPr>
            <a:cxnSpLocks/>
            <a:stCxn id="21" idx="1"/>
            <a:endCxn id="20" idx="3"/>
          </p:cNvCxnSpPr>
          <p:nvPr/>
        </p:nvCxnSpPr>
        <p:spPr>
          <a:xfrm flipH="1">
            <a:off x="5372715" y="3915462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D0429484-C0EB-4CEE-9902-24621BC29F57}"/>
              </a:ext>
            </a:extLst>
          </p:cNvPr>
          <p:cNvCxnSpPr>
            <a:cxnSpLocks/>
            <a:stCxn id="25" idx="1"/>
            <a:endCxn id="24" idx="3"/>
          </p:cNvCxnSpPr>
          <p:nvPr/>
        </p:nvCxnSpPr>
        <p:spPr>
          <a:xfrm flipH="1">
            <a:off x="5372715" y="5014219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BCDA127F-45B2-4AFE-929C-6B41FC805518}"/>
              </a:ext>
            </a:extLst>
          </p:cNvPr>
          <p:cNvCxnSpPr>
            <a:cxnSpLocks/>
            <a:stCxn id="25" idx="0"/>
            <a:endCxn id="21" idx="2"/>
          </p:cNvCxnSpPr>
          <p:nvPr/>
        </p:nvCxnSpPr>
        <p:spPr>
          <a:xfrm flipV="1">
            <a:off x="6567847" y="4352570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B2AD9BD1-60A7-42A3-9678-A96DAD1FD617}"/>
              </a:ext>
            </a:extLst>
          </p:cNvPr>
          <p:cNvCxnSpPr>
            <a:cxnSpLocks/>
            <a:stCxn id="20" idx="0"/>
            <a:endCxn id="10" idx="2"/>
          </p:cNvCxnSpPr>
          <p:nvPr/>
        </p:nvCxnSpPr>
        <p:spPr>
          <a:xfrm flipV="1">
            <a:off x="4416234" y="3268697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D05E5DE0-BFCB-4F95-9E3F-F54FD4271A8B}"/>
              </a:ext>
            </a:extLst>
          </p:cNvPr>
          <p:cNvCxnSpPr>
            <a:cxnSpLocks/>
            <a:stCxn id="24" idx="0"/>
            <a:endCxn id="20" idx="2"/>
          </p:cNvCxnSpPr>
          <p:nvPr/>
        </p:nvCxnSpPr>
        <p:spPr>
          <a:xfrm flipV="1">
            <a:off x="4416234" y="4352570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076F38F7-5CB8-4167-B773-E4416EC377FA}"/>
              </a:ext>
            </a:extLst>
          </p:cNvPr>
          <p:cNvCxnSpPr>
            <a:cxnSpLocks/>
            <a:stCxn id="19" idx="0"/>
            <a:endCxn id="9" idx="2"/>
          </p:cNvCxnSpPr>
          <p:nvPr/>
        </p:nvCxnSpPr>
        <p:spPr>
          <a:xfrm flipV="1">
            <a:off x="2264621" y="3268697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6D03A535-7496-4B37-909D-1264439BA3E9}"/>
              </a:ext>
            </a:extLst>
          </p:cNvPr>
          <p:cNvCxnSpPr>
            <a:cxnSpLocks/>
            <a:stCxn id="23" idx="0"/>
            <a:endCxn id="19" idx="2"/>
          </p:cNvCxnSpPr>
          <p:nvPr/>
        </p:nvCxnSpPr>
        <p:spPr>
          <a:xfrm flipV="1">
            <a:off x="2264621" y="4352570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5147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43A8036-7544-4C48-9584-23C1FA50EF35}"/>
              </a:ext>
            </a:extLst>
          </p:cNvPr>
          <p:cNvSpPr/>
          <p:nvPr/>
        </p:nvSpPr>
        <p:spPr>
          <a:xfrm>
            <a:off x="0" y="1052736"/>
            <a:ext cx="9144000" cy="511311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108000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Taller 1. </a:t>
            </a:r>
            <a:b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d’actors I: visions</a:t>
            </a: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2349499"/>
            <a:ext cx="8281168" cy="1247329"/>
          </a:xfrm>
        </p:spPr>
        <p:txBody>
          <a:bodyPr>
            <a:noAutofit/>
          </a:bodyPr>
          <a:lstStyle/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Cartografiar els diferents perfils de ciutadà afectats per una qüestió i els respectius posicionaments: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Llistar els actors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Tipificar el seu perfil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Establir relacions entre actors</a:t>
            </a:r>
            <a:endParaRPr lang="ca-ES" sz="28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Descriure les seves aproximacions a la qüestió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Anomenar el seu problema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36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1906723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d’actors: visions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37</a:t>
            </a:fld>
            <a:endParaRPr lang="ca-ES" dirty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76CCFC8F-93B0-4EAE-A43D-F1A94DBB969B}"/>
              </a:ext>
            </a:extLst>
          </p:cNvPr>
          <p:cNvSpPr/>
          <p:nvPr/>
        </p:nvSpPr>
        <p:spPr>
          <a:xfrm>
            <a:off x="2121358" y="2315009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06C4C890-504B-4F57-A586-995DE96B19EE}"/>
              </a:ext>
            </a:extLst>
          </p:cNvPr>
          <p:cNvSpPr/>
          <p:nvPr/>
        </p:nvSpPr>
        <p:spPr>
          <a:xfrm>
            <a:off x="5665686" y="2483996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77E4BF4B-67BE-48A2-9C53-C9CFF5E71DF3}"/>
              </a:ext>
            </a:extLst>
          </p:cNvPr>
          <p:cNvSpPr/>
          <p:nvPr/>
        </p:nvSpPr>
        <p:spPr>
          <a:xfrm>
            <a:off x="1650492" y="3701858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106FFC39-EE8B-43D4-8BA8-1C8D663FB779}"/>
              </a:ext>
            </a:extLst>
          </p:cNvPr>
          <p:cNvSpPr/>
          <p:nvPr/>
        </p:nvSpPr>
        <p:spPr>
          <a:xfrm>
            <a:off x="5004050" y="390809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09E664F7-0E4E-42C6-96DD-141A921EE71F}"/>
              </a:ext>
            </a:extLst>
          </p:cNvPr>
          <p:cNvSpPr/>
          <p:nvPr/>
        </p:nvSpPr>
        <p:spPr>
          <a:xfrm>
            <a:off x="4091035" y="5052586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4" name="Globo: línea con borde y barra de énfasis 63">
            <a:extLst>
              <a:ext uri="{FF2B5EF4-FFF2-40B4-BE49-F238E27FC236}">
                <a16:creationId xmlns:a16="http://schemas.microsoft.com/office/drawing/2014/main" id="{E87763EF-8F19-4710-A524-BDA151E12555}"/>
              </a:ext>
            </a:extLst>
          </p:cNvPr>
          <p:cNvSpPr/>
          <p:nvPr/>
        </p:nvSpPr>
        <p:spPr>
          <a:xfrm>
            <a:off x="485845" y="2315714"/>
            <a:ext cx="1259537" cy="1052838"/>
          </a:xfrm>
          <a:prstGeom prst="accentBorderCallout1">
            <a:avLst>
              <a:gd name="adj1" fmla="val 28702"/>
              <a:gd name="adj2" fmla="val 105102"/>
              <a:gd name="adj3" fmla="val 18560"/>
              <a:gd name="adj4" fmla="val 12858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sp>
        <p:nvSpPr>
          <p:cNvPr id="65" name="Globo: línea con borde y barra de énfasis 64">
            <a:extLst>
              <a:ext uri="{FF2B5EF4-FFF2-40B4-BE49-F238E27FC236}">
                <a16:creationId xmlns:a16="http://schemas.microsoft.com/office/drawing/2014/main" id="{0C34C206-57F0-4193-9EFA-1E7C71CE8F46}"/>
              </a:ext>
            </a:extLst>
          </p:cNvPr>
          <p:cNvSpPr/>
          <p:nvPr/>
        </p:nvSpPr>
        <p:spPr>
          <a:xfrm>
            <a:off x="7502496" y="2282712"/>
            <a:ext cx="1259537" cy="1052838"/>
          </a:xfrm>
          <a:prstGeom prst="accentBorderCallout1">
            <a:avLst>
              <a:gd name="adj1" fmla="val 36844"/>
              <a:gd name="adj2" fmla="val -3795"/>
              <a:gd name="adj3" fmla="val 42987"/>
              <a:gd name="adj4" fmla="val -20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sp>
        <p:nvSpPr>
          <p:cNvPr id="66" name="Globo: línea con borde y barra de énfasis 65">
            <a:extLst>
              <a:ext uri="{FF2B5EF4-FFF2-40B4-BE49-F238E27FC236}">
                <a16:creationId xmlns:a16="http://schemas.microsoft.com/office/drawing/2014/main" id="{233008C5-97B6-4728-9890-24D004BCB788}"/>
              </a:ext>
            </a:extLst>
          </p:cNvPr>
          <p:cNvSpPr/>
          <p:nvPr/>
        </p:nvSpPr>
        <p:spPr>
          <a:xfrm>
            <a:off x="485845" y="4522497"/>
            <a:ext cx="1259537" cy="1052838"/>
          </a:xfrm>
          <a:prstGeom prst="accentBorderCallout1">
            <a:avLst>
              <a:gd name="adj1" fmla="val 28702"/>
              <a:gd name="adj2" fmla="val 105102"/>
              <a:gd name="adj3" fmla="val -14009"/>
              <a:gd name="adj4" fmla="val 13312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sp>
        <p:nvSpPr>
          <p:cNvPr id="67" name="Globo: línea con borde y barra de énfasis 66">
            <a:extLst>
              <a:ext uri="{FF2B5EF4-FFF2-40B4-BE49-F238E27FC236}">
                <a16:creationId xmlns:a16="http://schemas.microsoft.com/office/drawing/2014/main" id="{8C489C9C-1E70-4613-95E5-6EF4404B7CFF}"/>
              </a:ext>
            </a:extLst>
          </p:cNvPr>
          <p:cNvSpPr/>
          <p:nvPr/>
        </p:nvSpPr>
        <p:spPr>
          <a:xfrm>
            <a:off x="2441243" y="4950014"/>
            <a:ext cx="1259537" cy="1052838"/>
          </a:xfrm>
          <a:prstGeom prst="accentBorderCallout1">
            <a:avLst>
              <a:gd name="adj1" fmla="val 28702"/>
              <a:gd name="adj2" fmla="val 105102"/>
              <a:gd name="adj3" fmla="val 18560"/>
              <a:gd name="adj4" fmla="val 12858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sp>
        <p:nvSpPr>
          <p:cNvPr id="70" name="Globo: línea con borde y barra de énfasis 69">
            <a:extLst>
              <a:ext uri="{FF2B5EF4-FFF2-40B4-BE49-F238E27FC236}">
                <a16:creationId xmlns:a16="http://schemas.microsoft.com/office/drawing/2014/main" id="{67416BE7-18F1-407F-9ABE-9C3D195FA8F8}"/>
              </a:ext>
            </a:extLst>
          </p:cNvPr>
          <p:cNvSpPr/>
          <p:nvPr/>
        </p:nvSpPr>
        <p:spPr>
          <a:xfrm>
            <a:off x="6863739" y="3799677"/>
            <a:ext cx="1259537" cy="1052838"/>
          </a:xfrm>
          <a:prstGeom prst="accentBorderCallout1">
            <a:avLst>
              <a:gd name="adj1" fmla="val 36844"/>
              <a:gd name="adj2" fmla="val -3795"/>
              <a:gd name="adj3" fmla="val 42987"/>
              <a:gd name="adj4" fmla="val -20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cxnSp>
        <p:nvCxnSpPr>
          <p:cNvPr id="71" name="Conector curvado 84">
            <a:extLst>
              <a:ext uri="{FF2B5EF4-FFF2-40B4-BE49-F238E27FC236}">
                <a16:creationId xmlns:a16="http://schemas.microsoft.com/office/drawing/2014/main" id="{7CCA1B46-15E7-4FD3-887F-34714F5400E8}"/>
              </a:ext>
            </a:extLst>
          </p:cNvPr>
          <p:cNvCxnSpPr>
            <a:cxnSpLocks/>
            <a:stCxn id="60" idx="1"/>
            <a:endCxn id="59" idx="3"/>
          </p:cNvCxnSpPr>
          <p:nvPr/>
        </p:nvCxnSpPr>
        <p:spPr>
          <a:xfrm rot="10800000">
            <a:off x="3705534" y="2644104"/>
            <a:ext cx="1960152" cy="168987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Globo: línea con borde y barra de énfasis 71">
            <a:extLst>
              <a:ext uri="{FF2B5EF4-FFF2-40B4-BE49-F238E27FC236}">
                <a16:creationId xmlns:a16="http://schemas.microsoft.com/office/drawing/2014/main" id="{87B8666A-9495-41E3-9A58-0A464E025291}"/>
              </a:ext>
            </a:extLst>
          </p:cNvPr>
          <p:cNvSpPr/>
          <p:nvPr/>
        </p:nvSpPr>
        <p:spPr>
          <a:xfrm>
            <a:off x="4282807" y="1859170"/>
            <a:ext cx="1259537" cy="456544"/>
          </a:xfrm>
          <a:prstGeom prst="accentBorderCallout1">
            <a:avLst>
              <a:gd name="adj1" fmla="val 111952"/>
              <a:gd name="adj2" fmla="val -6820"/>
              <a:gd name="adj3" fmla="val 159821"/>
              <a:gd name="adj4" fmla="val -21147"/>
            </a:avLst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Quina relació tenen?</a:t>
            </a:r>
          </a:p>
        </p:txBody>
      </p:sp>
    </p:spTree>
    <p:extLst>
      <p:ext uri="{BB962C8B-B14F-4D97-AF65-F5344CB8AC3E}">
        <p14:creationId xmlns:p14="http://schemas.microsoft.com/office/powerpoint/2010/main" val="25260435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Disseny, </a:t>
            </a:r>
            <a:b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impactes, resultats</a:t>
            </a:r>
            <a:endParaRPr lang="ca-ES" sz="66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38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1215675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disseny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2520873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Finançar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Organitzar</a:t>
            </a:r>
            <a:endParaRPr lang="ca-ES" sz="36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39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16717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1312" y="2393541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Desenvolupament </a:t>
            </a:r>
            <a:b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socioeconòmic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788024" y="2406491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56225" y="3512939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2480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impactes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177055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en la visió del món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Finestra </a:t>
            </a:r>
            <a:r>
              <a:rPr 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d’Overton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en comportaments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en les regles de joc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Normes (socials)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Relacions de poder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40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631560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resultats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3024931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materials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Comportaments mesurables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Increments o decrements de factors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de </a:t>
            </a:r>
            <a:r>
              <a:rPr lang="ca-ES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tendèn</a:t>
            </a: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</a:t>
            </a: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normatius (legals)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41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2466123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Teoria del Canvi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42</a:t>
            </a:fld>
            <a:endParaRPr lang="ca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7A389C0-A28C-4A35-884E-6F97E4841CA6}"/>
              </a:ext>
            </a:extLst>
          </p:cNvPr>
          <p:cNvSpPr txBox="1"/>
          <p:nvPr/>
        </p:nvSpPr>
        <p:spPr>
          <a:xfrm>
            <a:off x="1835695" y="5925992"/>
            <a:ext cx="7157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900" dirty="0"/>
              <a:t>Blasco, J. (2009). </a:t>
            </a:r>
            <a:r>
              <a:rPr lang="es-ES" sz="900" i="1" dirty="0" err="1"/>
              <a:t>Avaluació</a:t>
            </a:r>
            <a:r>
              <a:rPr lang="es-ES" sz="900" i="1" dirty="0"/>
              <a:t> del </a:t>
            </a:r>
            <a:r>
              <a:rPr lang="es-ES" sz="900" i="1" dirty="0" err="1"/>
              <a:t>disseny</a:t>
            </a:r>
            <a:r>
              <a:rPr lang="es-ES" sz="900" dirty="0"/>
              <a:t>. </a:t>
            </a:r>
            <a:r>
              <a:rPr lang="es-ES" sz="900" dirty="0" err="1"/>
              <a:t>Guia</a:t>
            </a:r>
            <a:r>
              <a:rPr lang="es-ES" sz="900" dirty="0"/>
              <a:t> </a:t>
            </a:r>
            <a:r>
              <a:rPr lang="es-ES" sz="900" dirty="0" err="1"/>
              <a:t>pràctica</a:t>
            </a:r>
            <a:r>
              <a:rPr lang="es-ES" sz="900" dirty="0"/>
              <a:t> 3. </a:t>
            </a:r>
            <a:r>
              <a:rPr lang="es-ES" sz="900" dirty="0" err="1"/>
              <a:t>Col·lecció</a:t>
            </a:r>
            <a:r>
              <a:rPr lang="es-ES" sz="900" dirty="0"/>
              <a:t> </a:t>
            </a:r>
            <a:r>
              <a:rPr lang="es-ES" sz="900" dirty="0" err="1"/>
              <a:t>Ivàlua</a:t>
            </a:r>
            <a:r>
              <a:rPr lang="es-ES" sz="900" dirty="0"/>
              <a:t> de </a:t>
            </a:r>
            <a:r>
              <a:rPr lang="es-ES" sz="900" dirty="0" err="1"/>
              <a:t>guies</a:t>
            </a:r>
            <a:r>
              <a:rPr lang="es-ES" sz="900" dirty="0"/>
              <a:t> </a:t>
            </a:r>
            <a:r>
              <a:rPr lang="es-ES" sz="900" dirty="0" err="1"/>
              <a:t>pràctiques</a:t>
            </a:r>
            <a:r>
              <a:rPr lang="es-ES" sz="900" dirty="0"/>
              <a:t> sobre </a:t>
            </a:r>
            <a:r>
              <a:rPr lang="es-ES" sz="900" dirty="0" err="1"/>
              <a:t>avaluació</a:t>
            </a:r>
            <a:r>
              <a:rPr lang="es-ES" sz="900" dirty="0"/>
              <a:t> de </a:t>
            </a:r>
            <a:r>
              <a:rPr lang="es-ES" sz="900" dirty="0" err="1"/>
              <a:t>polítiques</a:t>
            </a:r>
            <a:r>
              <a:rPr lang="es-ES" sz="900" dirty="0"/>
              <a:t> </a:t>
            </a:r>
            <a:r>
              <a:rPr lang="es-ES" sz="900" dirty="0" err="1"/>
              <a:t>públiques</a:t>
            </a:r>
            <a:r>
              <a:rPr lang="es-ES" sz="900" dirty="0"/>
              <a:t>. Barcelona: </a:t>
            </a:r>
            <a:r>
              <a:rPr lang="es-ES" sz="900" dirty="0" err="1"/>
              <a:t>Ivàlua</a:t>
            </a:r>
            <a:endParaRPr lang="ca-ES" sz="9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80DFE2D9-BDA3-420A-9932-554B7CE21AF0}"/>
              </a:ext>
            </a:extLst>
          </p:cNvPr>
          <p:cNvSpPr/>
          <p:nvPr/>
        </p:nvSpPr>
        <p:spPr>
          <a:xfrm>
            <a:off x="395288" y="1844824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(necessitats)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3BF7456-2838-4926-9FF2-822E091457DF}"/>
              </a:ext>
            </a:extLst>
          </p:cNvPr>
          <p:cNvSpPr/>
          <p:nvPr/>
        </p:nvSpPr>
        <p:spPr>
          <a:xfrm>
            <a:off x="2110982" y="1844824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(inputs)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A37B6B6-D95A-4B03-94FE-5B122E65D69A}"/>
              </a:ext>
            </a:extLst>
          </p:cNvPr>
          <p:cNvSpPr/>
          <p:nvPr/>
        </p:nvSpPr>
        <p:spPr>
          <a:xfrm>
            <a:off x="3826676" y="1844824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(processos)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77F3D7B5-8816-468E-A3C1-886697717CD5}"/>
              </a:ext>
            </a:extLst>
          </p:cNvPr>
          <p:cNvCxnSpPr>
            <a:cxnSpLocks/>
            <a:stCxn id="16" idx="1"/>
            <a:endCxn id="15" idx="3"/>
          </p:cNvCxnSpPr>
          <p:nvPr/>
        </p:nvCxnSpPr>
        <p:spPr>
          <a:xfrm flipH="1">
            <a:off x="1885935" y="2281932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6E05ED31-D543-4E38-A0A3-A00159676C6D}"/>
              </a:ext>
            </a:extLst>
          </p:cNvPr>
          <p:cNvCxnSpPr>
            <a:cxnSpLocks/>
            <a:stCxn id="19" idx="1"/>
            <a:endCxn id="16" idx="3"/>
          </p:cNvCxnSpPr>
          <p:nvPr/>
        </p:nvCxnSpPr>
        <p:spPr>
          <a:xfrm flipH="1">
            <a:off x="3601629" y="2281932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22">
            <a:extLst>
              <a:ext uri="{FF2B5EF4-FFF2-40B4-BE49-F238E27FC236}">
                <a16:creationId xmlns:a16="http://schemas.microsoft.com/office/drawing/2014/main" id="{B8E2600C-87CB-407E-A435-902C84788EAD}"/>
              </a:ext>
            </a:extLst>
          </p:cNvPr>
          <p:cNvSpPr/>
          <p:nvPr/>
        </p:nvSpPr>
        <p:spPr>
          <a:xfrm>
            <a:off x="5542370" y="1844824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Productes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(outputs)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81D3DEB8-3FD6-48D1-A19E-22B458369FF2}"/>
              </a:ext>
            </a:extLst>
          </p:cNvPr>
          <p:cNvSpPr/>
          <p:nvPr/>
        </p:nvSpPr>
        <p:spPr>
          <a:xfrm>
            <a:off x="7258065" y="1844824"/>
            <a:ext cx="1490647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A47BB24D-CB51-41C0-AB41-700E6264654F}"/>
              </a:ext>
            </a:extLst>
          </p:cNvPr>
          <p:cNvCxnSpPr>
            <a:cxnSpLocks/>
            <a:stCxn id="23" idx="1"/>
            <a:endCxn id="19" idx="3"/>
          </p:cNvCxnSpPr>
          <p:nvPr/>
        </p:nvCxnSpPr>
        <p:spPr>
          <a:xfrm flipH="1">
            <a:off x="5317323" y="2281932"/>
            <a:ext cx="225047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E6BA613F-99DB-42FA-B00F-B0C022E8E515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>
            <a:off x="7033017" y="2281932"/>
            <a:ext cx="225048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FBE762DA-0E47-426B-B77A-D88F21C7B23D}"/>
              </a:ext>
            </a:extLst>
          </p:cNvPr>
          <p:cNvSpPr/>
          <p:nvPr/>
        </p:nvSpPr>
        <p:spPr>
          <a:xfrm>
            <a:off x="392167" y="2863055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Raó de la intervenció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mortalitat infantil per malalties que es poden prevenir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4225F863-BC64-4644-A443-456BDDD5D8C3}"/>
              </a:ext>
            </a:extLst>
          </p:cNvPr>
          <p:cNvSpPr/>
          <p:nvPr/>
        </p:nvSpPr>
        <p:spPr>
          <a:xfrm>
            <a:off x="2108642" y="2863055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es necessita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metges, vacunes, vehicles, finançament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BC952ACA-C515-4232-B64F-A0F8BE7A374E}"/>
              </a:ext>
            </a:extLst>
          </p:cNvPr>
          <p:cNvSpPr/>
          <p:nvPr/>
        </p:nvSpPr>
        <p:spPr>
          <a:xfrm>
            <a:off x="3825116" y="2863055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que la intervenció fa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campanya de vacunacions anuals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C474E2A4-B53A-4AD9-917E-D5108D29F542}"/>
              </a:ext>
            </a:extLst>
          </p:cNvPr>
          <p:cNvSpPr/>
          <p:nvPr/>
        </p:nvSpPr>
        <p:spPr>
          <a:xfrm>
            <a:off x="5541591" y="2863055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productes de les </a:t>
            </a:r>
            <a:r>
              <a:rPr lang="ca-E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activiats</a:t>
            </a:r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intervenció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nombre de nens vacunats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717908E4-171B-438C-A486-CEC09860F314}"/>
              </a:ext>
            </a:extLst>
          </p:cNvPr>
          <p:cNvSpPr/>
          <p:nvPr/>
        </p:nvSpPr>
        <p:spPr>
          <a:xfrm>
            <a:off x="7258065" y="2863055"/>
            <a:ext cx="1490647" cy="1762522"/>
          </a:xfrm>
          <a:prstGeom prst="rect">
            <a:avLst/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tlCol="0" anchor="t"/>
          <a:lstStyle/>
          <a:p>
            <a:pPr algn="ctr"/>
            <a:r>
              <a:rPr lang="ca-E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Beneficis de curta, mitjana o llarga durada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sz="11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Ex. reducció de la mortalitat infantil</a:t>
            </a:r>
          </a:p>
          <a:p>
            <a:pPr algn="ctr"/>
            <a:endParaRPr lang="ca-E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Globo: línea con borde y barra de énfasis 69">
            <a:extLst>
              <a:ext uri="{FF2B5EF4-FFF2-40B4-BE49-F238E27FC236}">
                <a16:creationId xmlns:a16="http://schemas.microsoft.com/office/drawing/2014/main" id="{06670421-B2FB-4DDA-B555-AC3931881075}"/>
              </a:ext>
            </a:extLst>
          </p:cNvPr>
          <p:cNvSpPr/>
          <p:nvPr/>
        </p:nvSpPr>
        <p:spPr>
          <a:xfrm>
            <a:off x="2339751" y="4729138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cal intervenir i assignar-hi recursos </a:t>
            </a:r>
          </a:p>
        </p:txBody>
      </p:sp>
      <p:sp>
        <p:nvSpPr>
          <p:cNvPr id="71" name="Globo: línea con borde y barra de énfasis 70">
            <a:extLst>
              <a:ext uri="{FF2B5EF4-FFF2-40B4-BE49-F238E27FC236}">
                <a16:creationId xmlns:a16="http://schemas.microsoft.com/office/drawing/2014/main" id="{0ECAE158-1A79-48C6-89F5-56E7B1642A36}"/>
              </a:ext>
            </a:extLst>
          </p:cNvPr>
          <p:cNvSpPr/>
          <p:nvPr/>
        </p:nvSpPr>
        <p:spPr>
          <a:xfrm>
            <a:off x="7489175" y="4729138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els productes o resultats tenen els impactes previstos</a:t>
            </a:r>
          </a:p>
        </p:txBody>
      </p:sp>
      <p:sp>
        <p:nvSpPr>
          <p:cNvPr id="72" name="Globo: línea con borde y barra de énfasis 71">
            <a:extLst>
              <a:ext uri="{FF2B5EF4-FFF2-40B4-BE49-F238E27FC236}">
                <a16:creationId xmlns:a16="http://schemas.microsoft.com/office/drawing/2014/main" id="{7236F421-A3C5-4B7C-BE58-1DB45CE5F953}"/>
              </a:ext>
            </a:extLst>
          </p:cNvPr>
          <p:cNvSpPr/>
          <p:nvPr/>
        </p:nvSpPr>
        <p:spPr>
          <a:xfrm>
            <a:off x="4056226" y="4729138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els recursos són suficients per les activitats</a:t>
            </a:r>
          </a:p>
        </p:txBody>
      </p:sp>
      <p:sp>
        <p:nvSpPr>
          <p:cNvPr id="73" name="Globo: línea con borde y barra de énfasis 72">
            <a:extLst>
              <a:ext uri="{FF2B5EF4-FFF2-40B4-BE49-F238E27FC236}">
                <a16:creationId xmlns:a16="http://schemas.microsoft.com/office/drawing/2014/main" id="{C003EDFE-5F15-49FA-A2C6-92856EA903FB}"/>
              </a:ext>
            </a:extLst>
          </p:cNvPr>
          <p:cNvSpPr/>
          <p:nvPr/>
        </p:nvSpPr>
        <p:spPr>
          <a:xfrm>
            <a:off x="5772701" y="4729138"/>
            <a:ext cx="1259537" cy="1052838"/>
          </a:xfrm>
          <a:prstGeom prst="accentBorderCallout1">
            <a:avLst>
              <a:gd name="adj1" fmla="val 18750"/>
              <a:gd name="adj2" fmla="val -8333"/>
              <a:gd name="adj3" fmla="val -6771"/>
              <a:gd name="adj4" fmla="val -256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Hipòtesi: les activitats són adequades i poden generar resultats</a:t>
            </a:r>
          </a:p>
        </p:txBody>
      </p:sp>
    </p:spTree>
    <p:extLst>
      <p:ext uri="{BB962C8B-B14F-4D97-AF65-F5344CB8AC3E}">
        <p14:creationId xmlns:p14="http://schemas.microsoft.com/office/powerpoint/2010/main" val="28147012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Impactes, efectes, resultats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43</a:t>
            </a:fld>
            <a:endParaRPr lang="ca-ES" dirty="0"/>
          </a:p>
        </p:txBody>
      </p:sp>
      <p:graphicFrame>
        <p:nvGraphicFramePr>
          <p:cNvPr id="4" name="Tabla 45">
            <a:extLst>
              <a:ext uri="{FF2B5EF4-FFF2-40B4-BE49-F238E27FC236}">
                <a16:creationId xmlns:a16="http://schemas.microsoft.com/office/drawing/2014/main" id="{238D9231-576E-24AB-05E1-3E630F0A5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649192"/>
              </p:ext>
            </p:extLst>
          </p:nvPr>
        </p:nvGraphicFramePr>
        <p:xfrm>
          <a:off x="395288" y="1817440"/>
          <a:ext cx="8291511" cy="396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63837">
                  <a:extLst>
                    <a:ext uri="{9D8B030D-6E8A-4147-A177-3AD203B41FA5}">
                      <a16:colId xmlns:a16="http://schemas.microsoft.com/office/drawing/2014/main" val="521755933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703586479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50040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Resultats (</a:t>
                      </a:r>
                      <a:r>
                        <a:rPr lang="ca-ES" i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Efectes (</a:t>
                      </a:r>
                      <a:r>
                        <a:rPr lang="ca-ES" i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outcomes</a:t>
                      </a: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Impactes (</a:t>
                      </a:r>
                      <a:r>
                        <a:rPr lang="ca-ES" i="1" noProof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</a:t>
                      </a: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40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 intermedis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 estructurals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 termini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Mitjà/curt termini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Llarg termini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55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Sota el nostre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 del nostre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 del nostre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0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Incidència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Incidència directa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Incidència indirecta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02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Mesurables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Mesurables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mesurables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44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Variació de factors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tendència</a:t>
                      </a:r>
                      <a:endParaRPr lang="ca-ES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Normatius (legals)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Aptituds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Potencialitats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Possibilitats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a-ES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Canvis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visió del món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Normes socials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a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Relacions de poder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163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1405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0C5FAB4-F9D9-44EA-B5BF-3ABB102BA60F}"/>
              </a:ext>
            </a:extLst>
          </p:cNvPr>
          <p:cNvSpPr/>
          <p:nvPr/>
        </p:nvSpPr>
        <p:spPr>
          <a:xfrm>
            <a:off x="0" y="1052736"/>
            <a:ext cx="9144000" cy="511311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2"/>
            <a:ext cx="8569200" cy="1080111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Taller 2. </a:t>
            </a:r>
            <a:b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del canvi I: impactes, resultats</a:t>
            </a: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405632" y="2349500"/>
            <a:ext cx="8281168" cy="17526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els impactes que perseguim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Relacionar els impactes amb els resultats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44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5050563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del canvi: impactes, resultats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45</a:t>
            </a:fld>
            <a:endParaRPr lang="ca-ES" dirty="0"/>
          </a:p>
        </p:txBody>
      </p:sp>
      <p:sp>
        <p:nvSpPr>
          <p:cNvPr id="83" name="Text Box 34">
            <a:extLst>
              <a:ext uri="{FF2B5EF4-FFF2-40B4-BE49-F238E27FC236}">
                <a16:creationId xmlns:a16="http://schemas.microsoft.com/office/drawing/2014/main" id="{AD888315-36CD-41D6-BDB8-92995E5A5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296" y="1854581"/>
            <a:ext cx="1584000" cy="38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8000" tIns="154800" rIns="198000" bIns="154800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a-ES" altLang="ca-ES" sz="1600" b="1" dirty="0">
                <a:solidFill>
                  <a:srgbClr val="F9423A"/>
                </a:solidFill>
              </a:rPr>
              <a:t>Resultats</a:t>
            </a:r>
          </a:p>
        </p:txBody>
      </p:sp>
      <p:sp>
        <p:nvSpPr>
          <p:cNvPr id="84" name="Text Box 52">
            <a:extLst>
              <a:ext uri="{FF2B5EF4-FFF2-40B4-BE49-F238E27FC236}">
                <a16:creationId xmlns:a16="http://schemas.microsoft.com/office/drawing/2014/main" id="{4913E124-2561-4AB2-B951-3CF2AF558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713" y="1854581"/>
            <a:ext cx="1584000" cy="3881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98000" tIns="154800" rIns="198000" bIns="154800" anchor="ctr" anchorCtr="0">
            <a:noAutofit/>
          </a:bodyPr>
          <a:lstStyle/>
          <a:p>
            <a:pPr algn="ctr">
              <a:defRPr/>
            </a:pPr>
            <a:r>
              <a:rPr lang="ca-ES" sz="16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F8FACFF6-158C-4B9D-9385-C1D6ABCB9565}"/>
              </a:ext>
            </a:extLst>
          </p:cNvPr>
          <p:cNvSpPr/>
          <p:nvPr/>
        </p:nvSpPr>
        <p:spPr>
          <a:xfrm>
            <a:off x="4908120" y="241077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cxnSp>
        <p:nvCxnSpPr>
          <p:cNvPr id="112" name="Conector curvado 84">
            <a:extLst>
              <a:ext uri="{FF2B5EF4-FFF2-40B4-BE49-F238E27FC236}">
                <a16:creationId xmlns:a16="http://schemas.microsoft.com/office/drawing/2014/main" id="{EE75F12C-4F9E-45DB-9081-4862C98DB83D}"/>
              </a:ext>
            </a:extLst>
          </p:cNvPr>
          <p:cNvCxnSpPr>
            <a:cxnSpLocks/>
            <a:stCxn id="113" idx="1"/>
            <a:endCxn id="111" idx="3"/>
          </p:cNvCxnSpPr>
          <p:nvPr/>
        </p:nvCxnSpPr>
        <p:spPr>
          <a:xfrm rot="10800000">
            <a:off x="6492297" y="2739867"/>
            <a:ext cx="67224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DA5B0608-B819-47E8-8162-F6B441FEF43D}"/>
              </a:ext>
            </a:extLst>
          </p:cNvPr>
          <p:cNvSpPr/>
          <p:nvPr/>
        </p:nvSpPr>
        <p:spPr>
          <a:xfrm>
            <a:off x="7164537" y="2410773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cxnSp>
        <p:nvCxnSpPr>
          <p:cNvPr id="114" name="Conector curvado 84">
            <a:extLst>
              <a:ext uri="{FF2B5EF4-FFF2-40B4-BE49-F238E27FC236}">
                <a16:creationId xmlns:a16="http://schemas.microsoft.com/office/drawing/2014/main" id="{A586FED7-BFF9-4A13-A950-DE98D346C943}"/>
              </a:ext>
            </a:extLst>
          </p:cNvPr>
          <p:cNvCxnSpPr>
            <a:cxnSpLocks/>
            <a:stCxn id="115" idx="1"/>
            <a:endCxn id="111" idx="3"/>
          </p:cNvCxnSpPr>
          <p:nvPr/>
        </p:nvCxnSpPr>
        <p:spPr>
          <a:xfrm rot="10800000">
            <a:off x="6492297" y="2739867"/>
            <a:ext cx="672241" cy="99573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ángulo 114">
            <a:extLst>
              <a:ext uri="{FF2B5EF4-FFF2-40B4-BE49-F238E27FC236}">
                <a16:creationId xmlns:a16="http://schemas.microsoft.com/office/drawing/2014/main" id="{06EA233D-9E80-4694-B7E4-907829E20991}"/>
              </a:ext>
            </a:extLst>
          </p:cNvPr>
          <p:cNvSpPr/>
          <p:nvPr/>
        </p:nvSpPr>
        <p:spPr>
          <a:xfrm>
            <a:off x="7164537" y="3406503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sp>
        <p:nvSpPr>
          <p:cNvPr id="116" name="Rectángulo 115">
            <a:extLst>
              <a:ext uri="{FF2B5EF4-FFF2-40B4-BE49-F238E27FC236}">
                <a16:creationId xmlns:a16="http://schemas.microsoft.com/office/drawing/2014/main" id="{C796F279-894E-41D8-B636-63CE17C9200A}"/>
              </a:ext>
            </a:extLst>
          </p:cNvPr>
          <p:cNvSpPr/>
          <p:nvPr/>
        </p:nvSpPr>
        <p:spPr>
          <a:xfrm>
            <a:off x="7164537" y="4402232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18172CF0-CC37-400E-834D-89147CD286CD}"/>
              </a:ext>
            </a:extLst>
          </p:cNvPr>
          <p:cNvSpPr/>
          <p:nvPr/>
        </p:nvSpPr>
        <p:spPr>
          <a:xfrm>
            <a:off x="4908120" y="340650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30B324B9-9602-44E5-BAF1-6582BD4E0957}"/>
              </a:ext>
            </a:extLst>
          </p:cNvPr>
          <p:cNvSpPr/>
          <p:nvPr/>
        </p:nvSpPr>
        <p:spPr>
          <a:xfrm>
            <a:off x="4908120" y="4402232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cxnSp>
        <p:nvCxnSpPr>
          <p:cNvPr id="133" name="Conector curvado 84">
            <a:extLst>
              <a:ext uri="{FF2B5EF4-FFF2-40B4-BE49-F238E27FC236}">
                <a16:creationId xmlns:a16="http://schemas.microsoft.com/office/drawing/2014/main" id="{2919DAE8-AFBC-4883-86AE-D3279D441EF6}"/>
              </a:ext>
            </a:extLst>
          </p:cNvPr>
          <p:cNvCxnSpPr>
            <a:cxnSpLocks/>
            <a:stCxn id="116" idx="1"/>
            <a:endCxn id="122" idx="3"/>
          </p:cNvCxnSpPr>
          <p:nvPr/>
        </p:nvCxnSpPr>
        <p:spPr>
          <a:xfrm rot="10800000">
            <a:off x="6492297" y="4731326"/>
            <a:ext cx="67224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curvado 84">
            <a:extLst>
              <a:ext uri="{FF2B5EF4-FFF2-40B4-BE49-F238E27FC236}">
                <a16:creationId xmlns:a16="http://schemas.microsoft.com/office/drawing/2014/main" id="{32F1A643-1791-4559-B3FA-F45BBB532403}"/>
              </a:ext>
            </a:extLst>
          </p:cNvPr>
          <p:cNvCxnSpPr>
            <a:cxnSpLocks/>
            <a:stCxn id="113" idx="1"/>
            <a:endCxn id="121" idx="3"/>
          </p:cNvCxnSpPr>
          <p:nvPr/>
        </p:nvCxnSpPr>
        <p:spPr>
          <a:xfrm rot="10800000" flipV="1">
            <a:off x="6492297" y="2739867"/>
            <a:ext cx="672241" cy="99573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3722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Disseny, deliberació,</a:t>
            </a:r>
            <a:b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negociació,</a:t>
            </a:r>
            <a:b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66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endParaRPr lang="ca-ES" sz="66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46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442836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deliberació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569200" cy="345697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Mapejar</a:t>
            </a: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actors i/o problemes ocults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Obtenir informació per la diagnosi i disseny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Sensibilitzar sobre el problema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quins valors estan en joc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Obtenir o mesurar el suport públic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Prevenir el conflicte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47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41989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negociació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3168943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Opcions vs. valors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 de partida vs. punt d’arribada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Allò irrenunciable i valor </a:t>
            </a:r>
            <a:r>
              <a:rPr 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negocial</a:t>
            </a:r>
            <a:endParaRPr lang="ca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Finestra </a:t>
            </a:r>
            <a:r>
              <a:rPr lang="ca-ES" noProof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d’Overton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Eficiència de </a:t>
            </a:r>
            <a:r>
              <a:rPr 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Pareto</a:t>
            </a:r>
            <a:endParaRPr lang="ca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 de la i</a:t>
            </a:r>
            <a:r>
              <a:rPr 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gnoràcia</a:t>
            </a: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Rawls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48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4190179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participació ciutadana (I)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177059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Identificació de la qüestió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Objectius</a:t>
            </a:r>
            <a:endParaRPr lang="ca-ES" sz="28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i compromisos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grup motor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 objectiu i mapa d’actors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 de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49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86757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51321" y="2489167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Desenvolupament </a:t>
            </a:r>
            <a:b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socioeconòmic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439752" y="2489167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94921" y="3322567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228184" y="2489663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objectiva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84644" y="3322815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7576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participació ciutadana (II)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177059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Planificació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 i comunicació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Retorn a participants i ciutadania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Avaluació i seguiment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50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029712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participació ciutadana (III)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51</a:t>
            </a:fld>
            <a:endParaRPr lang="ca-E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44D1AB0-D775-4A52-B2E0-4C7629CDD2D5}"/>
              </a:ext>
            </a:extLst>
          </p:cNvPr>
          <p:cNvSpPr/>
          <p:nvPr/>
        </p:nvSpPr>
        <p:spPr>
          <a:xfrm>
            <a:off x="539750" y="3414198"/>
            <a:ext cx="8135938" cy="126099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echa: pentágono 8">
            <a:extLst>
              <a:ext uri="{FF2B5EF4-FFF2-40B4-BE49-F238E27FC236}">
                <a16:creationId xmlns:a16="http://schemas.microsoft.com/office/drawing/2014/main" id="{7263277A-8491-47E2-BEDA-0FB1C6D8A222}"/>
              </a:ext>
            </a:extLst>
          </p:cNvPr>
          <p:cNvSpPr/>
          <p:nvPr/>
        </p:nvSpPr>
        <p:spPr>
          <a:xfrm>
            <a:off x="604838" y="3455895"/>
            <a:ext cx="1981200" cy="1185863"/>
          </a:xfrm>
          <a:prstGeom prst="homePlate">
            <a:avLst>
              <a:gd name="adj" fmla="val 23469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echa: cheurón 9">
            <a:extLst>
              <a:ext uri="{FF2B5EF4-FFF2-40B4-BE49-F238E27FC236}">
                <a16:creationId xmlns:a16="http://schemas.microsoft.com/office/drawing/2014/main" id="{6B6C5B9C-AFF6-4E09-A4C3-90469D0126B4}"/>
              </a:ext>
            </a:extLst>
          </p:cNvPr>
          <p:cNvSpPr/>
          <p:nvPr/>
        </p:nvSpPr>
        <p:spPr>
          <a:xfrm>
            <a:off x="4217988" y="3455895"/>
            <a:ext cx="2387600" cy="1185863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Implementació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echa: cheurón 10">
            <a:extLst>
              <a:ext uri="{FF2B5EF4-FFF2-40B4-BE49-F238E27FC236}">
                <a16:creationId xmlns:a16="http://schemas.microsoft.com/office/drawing/2014/main" id="{502A808C-78A3-4594-9A4B-88A6DBE60863}"/>
              </a:ext>
            </a:extLst>
          </p:cNvPr>
          <p:cNvSpPr/>
          <p:nvPr/>
        </p:nvSpPr>
        <p:spPr>
          <a:xfrm>
            <a:off x="6227763" y="3455895"/>
            <a:ext cx="2386012" cy="1185863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Avaluació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echa: cheurón 11">
            <a:extLst>
              <a:ext uri="{FF2B5EF4-FFF2-40B4-BE49-F238E27FC236}">
                <a16:creationId xmlns:a16="http://schemas.microsoft.com/office/drawing/2014/main" id="{90AADF4B-770A-406E-9705-54B3650F064F}"/>
              </a:ext>
            </a:extLst>
          </p:cNvPr>
          <p:cNvSpPr/>
          <p:nvPr/>
        </p:nvSpPr>
        <p:spPr>
          <a:xfrm>
            <a:off x="2209800" y="3455895"/>
            <a:ext cx="2386013" cy="1185863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215603A-A570-482E-B56C-6DBDB9D823AC}"/>
              </a:ext>
            </a:extLst>
          </p:cNvPr>
          <p:cNvSpPr/>
          <p:nvPr/>
        </p:nvSpPr>
        <p:spPr>
          <a:xfrm>
            <a:off x="539750" y="2071117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referència</a:t>
            </a:r>
            <a:b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Normes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6FD6D00A-8EC2-49D7-A24C-4709FC0550CD}"/>
              </a:ext>
            </a:extLst>
          </p:cNvPr>
          <p:cNvSpPr/>
          <p:nvPr/>
        </p:nvSpPr>
        <p:spPr>
          <a:xfrm rot="5400000">
            <a:off x="1090613" y="2912492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5AEE3A4-0A70-41F9-B896-EF50D8AC3D54}"/>
              </a:ext>
            </a:extLst>
          </p:cNvPr>
          <p:cNvSpPr/>
          <p:nvPr/>
        </p:nvSpPr>
        <p:spPr>
          <a:xfrm>
            <a:off x="576263" y="5300663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Compromís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F187270A-EDC5-4E39-901E-D05B7110A1C9}"/>
              </a:ext>
            </a:extLst>
          </p:cNvPr>
          <p:cNvSpPr/>
          <p:nvPr/>
        </p:nvSpPr>
        <p:spPr>
          <a:xfrm rot="16200000">
            <a:off x="1090613" y="4787900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358C649-C87B-47C3-95CA-07DB73C108E4}"/>
              </a:ext>
            </a:extLst>
          </p:cNvPr>
          <p:cNvSpPr/>
          <p:nvPr/>
        </p:nvSpPr>
        <p:spPr>
          <a:xfrm>
            <a:off x="2563813" y="2071117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promotor</a:t>
            </a:r>
          </a:p>
        </p:txBody>
      </p:sp>
      <p:sp>
        <p:nvSpPr>
          <p:cNvPr id="21" name="Flecha: a la derecha 20">
            <a:extLst>
              <a:ext uri="{FF2B5EF4-FFF2-40B4-BE49-F238E27FC236}">
                <a16:creationId xmlns:a16="http://schemas.microsoft.com/office/drawing/2014/main" id="{8DF9ED36-B0ED-4F6E-B672-3D0A782D2902}"/>
              </a:ext>
            </a:extLst>
          </p:cNvPr>
          <p:cNvSpPr/>
          <p:nvPr/>
        </p:nvSpPr>
        <p:spPr>
          <a:xfrm rot="5400000">
            <a:off x="3157538" y="2912492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6F472C7-371E-4D9B-8BE8-0DFAFFD6543E}"/>
              </a:ext>
            </a:extLst>
          </p:cNvPr>
          <p:cNvSpPr/>
          <p:nvPr/>
        </p:nvSpPr>
        <p:spPr>
          <a:xfrm>
            <a:off x="2563813" y="5300663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d’actors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echa: a la derecha 22">
            <a:extLst>
              <a:ext uri="{FF2B5EF4-FFF2-40B4-BE49-F238E27FC236}">
                <a16:creationId xmlns:a16="http://schemas.microsoft.com/office/drawing/2014/main" id="{9EE7CB27-F625-43D0-96C5-46D6EF9B9B12}"/>
              </a:ext>
            </a:extLst>
          </p:cNvPr>
          <p:cNvSpPr/>
          <p:nvPr/>
        </p:nvSpPr>
        <p:spPr>
          <a:xfrm rot="16200000">
            <a:off x="3157538" y="4787900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75E927C-D888-4E2C-AA80-5CB3AB72E9B0}"/>
              </a:ext>
            </a:extLst>
          </p:cNvPr>
          <p:cNvSpPr/>
          <p:nvPr/>
        </p:nvSpPr>
        <p:spPr>
          <a:xfrm>
            <a:off x="6610350" y="2061592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lecha: a la derecha 24">
            <a:extLst>
              <a:ext uri="{FF2B5EF4-FFF2-40B4-BE49-F238E27FC236}">
                <a16:creationId xmlns:a16="http://schemas.microsoft.com/office/drawing/2014/main" id="{83AEE55F-99AC-43A6-8A2D-A30224189D54}"/>
              </a:ext>
            </a:extLst>
          </p:cNvPr>
          <p:cNvSpPr/>
          <p:nvPr/>
        </p:nvSpPr>
        <p:spPr>
          <a:xfrm rot="5400000">
            <a:off x="7204075" y="2902967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BB6951E0-B2FF-4D8E-A0F3-F97BD1C91C55}"/>
              </a:ext>
            </a:extLst>
          </p:cNvPr>
          <p:cNvSpPr/>
          <p:nvPr/>
        </p:nvSpPr>
        <p:spPr>
          <a:xfrm>
            <a:off x="6610350" y="5300663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lecha: a la derecha 26">
            <a:extLst>
              <a:ext uri="{FF2B5EF4-FFF2-40B4-BE49-F238E27FC236}">
                <a16:creationId xmlns:a16="http://schemas.microsoft.com/office/drawing/2014/main" id="{FDD235FA-B67B-4FE7-867A-9F308C54C76B}"/>
              </a:ext>
            </a:extLst>
          </p:cNvPr>
          <p:cNvSpPr/>
          <p:nvPr/>
        </p:nvSpPr>
        <p:spPr>
          <a:xfrm rot="16200000">
            <a:off x="7151688" y="4787900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D7E7A4FB-BE2D-4A1E-B21A-96660C84F495}"/>
              </a:ext>
            </a:extLst>
          </p:cNvPr>
          <p:cNvSpPr/>
          <p:nvPr/>
        </p:nvSpPr>
        <p:spPr>
          <a:xfrm>
            <a:off x="4587875" y="2071117"/>
            <a:ext cx="1658938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Objectius</a:t>
            </a:r>
            <a:b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</a:t>
            </a:r>
          </a:p>
        </p:txBody>
      </p:sp>
      <p:sp>
        <p:nvSpPr>
          <p:cNvPr id="29" name="Flecha: a la derecha 28">
            <a:extLst>
              <a:ext uri="{FF2B5EF4-FFF2-40B4-BE49-F238E27FC236}">
                <a16:creationId xmlns:a16="http://schemas.microsoft.com/office/drawing/2014/main" id="{79D3675C-7427-4A73-BD74-4E7C23AA9580}"/>
              </a:ext>
            </a:extLst>
          </p:cNvPr>
          <p:cNvSpPr/>
          <p:nvPr/>
        </p:nvSpPr>
        <p:spPr>
          <a:xfrm rot="5400000">
            <a:off x="5180013" y="2912492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74E23EE-5966-472E-AAD5-4B2F4A2797C5}"/>
              </a:ext>
            </a:extLst>
          </p:cNvPr>
          <p:cNvSpPr/>
          <p:nvPr/>
        </p:nvSpPr>
        <p:spPr>
          <a:xfrm>
            <a:off x="4587875" y="5300663"/>
            <a:ext cx="1658938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echa: a la derecha 30">
            <a:extLst>
              <a:ext uri="{FF2B5EF4-FFF2-40B4-BE49-F238E27FC236}">
                <a16:creationId xmlns:a16="http://schemas.microsoft.com/office/drawing/2014/main" id="{F8744E38-EB99-407B-B078-7BD654336EA9}"/>
              </a:ext>
            </a:extLst>
          </p:cNvPr>
          <p:cNvSpPr/>
          <p:nvPr/>
        </p:nvSpPr>
        <p:spPr>
          <a:xfrm rot="16200000">
            <a:off x="5180013" y="4787900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4499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participació ciutadana (IV)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52</a:t>
            </a:fld>
            <a:endParaRPr lang="ca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4757825-DC40-4D65-B590-C1E3CB708F85}"/>
              </a:ext>
            </a:extLst>
          </p:cNvPr>
          <p:cNvSpPr/>
          <p:nvPr/>
        </p:nvSpPr>
        <p:spPr>
          <a:xfrm>
            <a:off x="447164" y="3079131"/>
            <a:ext cx="8135937" cy="1845242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 de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ciutadana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FC577025-B29B-4C50-91CA-7AFC06D7B21A}"/>
              </a:ext>
            </a:extLst>
          </p:cNvPr>
          <p:cNvSpPr/>
          <p:nvPr/>
        </p:nvSpPr>
        <p:spPr>
          <a:xfrm>
            <a:off x="429701" y="5064741"/>
            <a:ext cx="3663950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Infraestructures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1228635-FB1F-4F1B-A51E-E2BFB8EB2773}"/>
              </a:ext>
            </a:extLst>
          </p:cNvPr>
          <p:cNvSpPr/>
          <p:nvPr/>
        </p:nvSpPr>
        <p:spPr>
          <a:xfrm>
            <a:off x="4784214" y="5064741"/>
            <a:ext cx="3798887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espais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</a:t>
            </a:r>
          </a:p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informal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no-formal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7F9D273-B982-4BD2-AEE9-14E8178C0BC5}"/>
              </a:ext>
            </a:extLst>
          </p:cNvPr>
          <p:cNvSpPr/>
          <p:nvPr/>
        </p:nvSpPr>
        <p:spPr>
          <a:xfrm>
            <a:off x="447164" y="2060848"/>
            <a:ext cx="3651250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Coneixement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B478306-2B2A-4E03-AB2E-1F985ADF95D8}"/>
              </a:ext>
            </a:extLst>
          </p:cNvPr>
          <p:cNvSpPr/>
          <p:nvPr/>
        </p:nvSpPr>
        <p:spPr>
          <a:xfrm>
            <a:off x="4784214" y="2060848"/>
            <a:ext cx="3798887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Transformació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l’Administració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lecha: curvada hacia la derecha 21">
            <a:extLst>
              <a:ext uri="{FF2B5EF4-FFF2-40B4-BE49-F238E27FC236}">
                <a16:creationId xmlns:a16="http://schemas.microsoft.com/office/drawing/2014/main" id="{A67457DB-A8D6-4D7C-9FF1-A912063248CB}"/>
              </a:ext>
            </a:extLst>
          </p:cNvPr>
          <p:cNvSpPr/>
          <p:nvPr/>
        </p:nvSpPr>
        <p:spPr>
          <a:xfrm>
            <a:off x="23301" y="2288898"/>
            <a:ext cx="350838" cy="3280000"/>
          </a:xfrm>
          <a:prstGeom prst="curvedRightArrow">
            <a:avLst>
              <a:gd name="adj1" fmla="val 19382"/>
              <a:gd name="adj2" fmla="val 96240"/>
              <a:gd name="adj3" fmla="val 29687"/>
            </a:avLst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echa: pentágono 22">
            <a:extLst>
              <a:ext uri="{FF2B5EF4-FFF2-40B4-BE49-F238E27FC236}">
                <a16:creationId xmlns:a16="http://schemas.microsoft.com/office/drawing/2014/main" id="{024BD90C-F1CE-4CCD-B96B-69DC47C7BE43}"/>
              </a:ext>
            </a:extLst>
          </p:cNvPr>
          <p:cNvSpPr/>
          <p:nvPr/>
        </p:nvSpPr>
        <p:spPr>
          <a:xfrm>
            <a:off x="512251" y="3394688"/>
            <a:ext cx="1981200" cy="1469359"/>
          </a:xfrm>
          <a:prstGeom prst="homePlate">
            <a:avLst>
              <a:gd name="adj" fmla="val 23469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echa: cheurón 23">
            <a:extLst>
              <a:ext uri="{FF2B5EF4-FFF2-40B4-BE49-F238E27FC236}">
                <a16:creationId xmlns:a16="http://schemas.microsoft.com/office/drawing/2014/main" id="{483E0D4F-39B1-42E0-8957-CEA05DB7640A}"/>
              </a:ext>
            </a:extLst>
          </p:cNvPr>
          <p:cNvSpPr/>
          <p:nvPr/>
        </p:nvSpPr>
        <p:spPr>
          <a:xfrm>
            <a:off x="4125401" y="3394688"/>
            <a:ext cx="2387600" cy="1469359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Implemen-tació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lecha: cheurón 24">
            <a:extLst>
              <a:ext uri="{FF2B5EF4-FFF2-40B4-BE49-F238E27FC236}">
                <a16:creationId xmlns:a16="http://schemas.microsoft.com/office/drawing/2014/main" id="{03ECC079-10BD-4C72-9ABB-872211C12AA9}"/>
              </a:ext>
            </a:extLst>
          </p:cNvPr>
          <p:cNvSpPr/>
          <p:nvPr/>
        </p:nvSpPr>
        <p:spPr>
          <a:xfrm>
            <a:off x="6135176" y="3394688"/>
            <a:ext cx="2386013" cy="1469359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Avaluació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echa: cheurón 25">
            <a:extLst>
              <a:ext uri="{FF2B5EF4-FFF2-40B4-BE49-F238E27FC236}">
                <a16:creationId xmlns:a16="http://schemas.microsoft.com/office/drawing/2014/main" id="{36435C6F-5FBE-4958-A720-8E69B28D4A76}"/>
              </a:ext>
            </a:extLst>
          </p:cNvPr>
          <p:cNvSpPr/>
          <p:nvPr/>
        </p:nvSpPr>
        <p:spPr>
          <a:xfrm>
            <a:off x="2117214" y="3394688"/>
            <a:ext cx="2386012" cy="1469359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lecha: curvada hacia la derecha 26">
            <a:extLst>
              <a:ext uri="{FF2B5EF4-FFF2-40B4-BE49-F238E27FC236}">
                <a16:creationId xmlns:a16="http://schemas.microsoft.com/office/drawing/2014/main" id="{23721311-DFC3-4F3D-AE03-99A97A308AD0}"/>
              </a:ext>
            </a:extLst>
          </p:cNvPr>
          <p:cNvSpPr/>
          <p:nvPr/>
        </p:nvSpPr>
        <p:spPr>
          <a:xfrm rot="10800000">
            <a:off x="8627551" y="2143024"/>
            <a:ext cx="350838" cy="3281411"/>
          </a:xfrm>
          <a:prstGeom prst="curvedRightArrow">
            <a:avLst>
              <a:gd name="adj1" fmla="val 19382"/>
              <a:gd name="adj2" fmla="val 96240"/>
              <a:gd name="adj3" fmla="val 29687"/>
            </a:avLst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E792579B-7AC0-4955-945F-760464F02D94}"/>
              </a:ext>
            </a:extLst>
          </p:cNvPr>
          <p:cNvSpPr/>
          <p:nvPr/>
        </p:nvSpPr>
        <p:spPr>
          <a:xfrm>
            <a:off x="4204776" y="2218011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lecha: a la derecha 28">
            <a:extLst>
              <a:ext uri="{FF2B5EF4-FFF2-40B4-BE49-F238E27FC236}">
                <a16:creationId xmlns:a16="http://schemas.microsoft.com/office/drawing/2014/main" id="{5C15F423-221C-4E42-8573-A138CD6F886E}"/>
              </a:ext>
            </a:extLst>
          </p:cNvPr>
          <p:cNvSpPr/>
          <p:nvPr/>
        </p:nvSpPr>
        <p:spPr>
          <a:xfrm>
            <a:off x="4204776" y="5238698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6903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53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1188" y="2204882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Identitat</a:t>
            </a:r>
          </a:p>
        </p:txBody>
      </p:sp>
    </p:spTree>
    <p:extLst>
      <p:ext uri="{BB962C8B-B14F-4D97-AF65-F5344CB8AC3E}">
        <p14:creationId xmlns:p14="http://schemas.microsoft.com/office/powerpoint/2010/main" val="41569327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54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24798" y="2401217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Identitat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801510" y="2414167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Interessos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69711" y="3520615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143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55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4" y="2554040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Identitat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99245" y="2554040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Interessos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4414" y="3387440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87677" y="2554536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Adscripció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4137" y="3387688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36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56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6" y="2204879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a-ES" sz="4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utoritat</a:t>
            </a:r>
            <a:endParaRPr lang="ca-E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35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57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5" y="240794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Autoritat</a:t>
            </a:r>
            <a:endParaRPr 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787527" y="242089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Poder(s)</a:t>
            </a:r>
            <a:endParaRPr 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55728" y="3527340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5013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58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4" y="2554288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a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utoritat</a:t>
            </a:r>
            <a:endParaRPr lang="ca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99245" y="2554288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Poder(s)</a:t>
            </a:r>
            <a:endParaRPr lang="ca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4414" y="3387688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87677" y="2554784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Representació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4137" y="3387936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7485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59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3" y="4138464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a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utoritat</a:t>
            </a:r>
            <a:endParaRPr lang="ca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99244" y="4138464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Poder(s)</a:t>
            </a:r>
            <a:endParaRPr lang="ca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4413" y="4971864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87676" y="4138960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Representació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4136" y="4972112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5EE6A93-2627-43F6-8248-4335BAF73F31}"/>
              </a:ext>
            </a:extLst>
          </p:cNvPr>
          <p:cNvSpPr/>
          <p:nvPr/>
        </p:nvSpPr>
        <p:spPr>
          <a:xfrm>
            <a:off x="610814" y="1916832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Identitat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892D8238-E2A0-4D71-BBDC-7632ADC7D01C}"/>
              </a:ext>
            </a:extLst>
          </p:cNvPr>
          <p:cNvSpPr/>
          <p:nvPr/>
        </p:nvSpPr>
        <p:spPr>
          <a:xfrm>
            <a:off x="3399245" y="1916832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D249E9D0-896F-4894-8FE2-027F176D3EF4}"/>
              </a:ext>
            </a:extLst>
          </p:cNvPr>
          <p:cNvCxnSpPr>
            <a:cxnSpLocks/>
            <a:stCxn id="15" idx="1"/>
            <a:endCxn id="13" idx="3"/>
          </p:cNvCxnSpPr>
          <p:nvPr/>
        </p:nvCxnSpPr>
        <p:spPr>
          <a:xfrm flipH="1">
            <a:off x="2954414" y="2750232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E71E46F-81CA-4B31-A76A-027D767EBD7D}"/>
              </a:ext>
            </a:extLst>
          </p:cNvPr>
          <p:cNvSpPr/>
          <p:nvPr/>
        </p:nvSpPr>
        <p:spPr>
          <a:xfrm>
            <a:off x="6187677" y="1917328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Adscripció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82E7126D-E34E-48BF-8A6F-B5EDDA93F152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5744137" y="2750480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09D63F76-C3D2-4EE2-A987-00042BE6CDB0}"/>
              </a:ext>
            </a:extLst>
          </p:cNvPr>
          <p:cNvCxnSpPr>
            <a:cxnSpLocks/>
            <a:stCxn id="9" idx="0"/>
            <a:endCxn id="13" idx="2"/>
          </p:cNvCxnSpPr>
          <p:nvPr/>
        </p:nvCxnSpPr>
        <p:spPr>
          <a:xfrm flipV="1">
            <a:off x="1782613" y="3583632"/>
            <a:ext cx="1" cy="554832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39814C0C-160E-4895-8BE4-3752FE94E8DD}"/>
              </a:ext>
            </a:extLst>
          </p:cNvPr>
          <p:cNvCxnSpPr>
            <a:cxnSpLocks/>
            <a:stCxn id="10" idx="0"/>
            <a:endCxn id="15" idx="2"/>
          </p:cNvCxnSpPr>
          <p:nvPr/>
        </p:nvCxnSpPr>
        <p:spPr>
          <a:xfrm flipV="1">
            <a:off x="4571044" y="3583632"/>
            <a:ext cx="1" cy="554832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67C7CE2E-E461-4AB0-905F-7849060E1EB5}"/>
              </a:ext>
            </a:extLst>
          </p:cNvPr>
          <p:cNvCxnSpPr>
            <a:cxnSpLocks/>
            <a:stCxn id="11" idx="0"/>
            <a:endCxn id="19" idx="2"/>
          </p:cNvCxnSpPr>
          <p:nvPr/>
        </p:nvCxnSpPr>
        <p:spPr>
          <a:xfrm flipV="1">
            <a:off x="7360058" y="3583632"/>
            <a:ext cx="1" cy="555328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012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1188" y="2132856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 en </a:t>
            </a:r>
          </a:p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valors</a:t>
            </a:r>
          </a:p>
        </p:txBody>
      </p:sp>
    </p:spTree>
    <p:extLst>
      <p:ext uri="{BB962C8B-B14F-4D97-AF65-F5344CB8AC3E}">
        <p14:creationId xmlns:p14="http://schemas.microsoft.com/office/powerpoint/2010/main" val="41818114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60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6" y="2204879"/>
            <a:ext cx="7921624" cy="331168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Transaccions</a:t>
            </a:r>
          </a:p>
        </p:txBody>
      </p:sp>
    </p:spTree>
    <p:extLst>
      <p:ext uri="{BB962C8B-B14F-4D97-AF65-F5344CB8AC3E}">
        <p14:creationId xmlns:p14="http://schemas.microsoft.com/office/powerpoint/2010/main" val="25279154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61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5" y="240794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Transaccions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787527" y="2420892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Traçabilitat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55728" y="3527340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2023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62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10814" y="2554288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Transaccions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99245" y="2554288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Traçabilitat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54414" y="3387688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87677" y="2554784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Transparència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44137" y="3387936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7521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L’experiència de la participació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63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1308139" y="239448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Identitat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459752" y="239448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Interessos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A33F2F6-1977-4937-82C3-2D6E3FF42CF1}"/>
              </a:ext>
            </a:extLst>
          </p:cNvPr>
          <p:cNvSpPr/>
          <p:nvPr/>
        </p:nvSpPr>
        <p:spPr>
          <a:xfrm>
            <a:off x="5611365" y="239448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Adscripció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9C67BD1-F115-4185-83FD-B5F3E40F4D2C}"/>
              </a:ext>
            </a:extLst>
          </p:cNvPr>
          <p:cNvSpPr/>
          <p:nvPr/>
        </p:nvSpPr>
        <p:spPr>
          <a:xfrm>
            <a:off x="1308139" y="3478354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a-E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utoritat</a:t>
            </a:r>
            <a:endParaRPr 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98D3111-577F-4B32-AABB-E29C018D8A81}"/>
              </a:ext>
            </a:extLst>
          </p:cNvPr>
          <p:cNvSpPr/>
          <p:nvPr/>
        </p:nvSpPr>
        <p:spPr>
          <a:xfrm>
            <a:off x="3459752" y="3478354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Poder(s)</a:t>
            </a:r>
            <a:endParaRPr 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E8DB206-AC10-4F81-84D8-C3CD99D32F61}"/>
              </a:ext>
            </a:extLst>
          </p:cNvPr>
          <p:cNvSpPr/>
          <p:nvPr/>
        </p:nvSpPr>
        <p:spPr>
          <a:xfrm>
            <a:off x="5611365" y="3478354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Representació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2B67402-767C-4A7B-9ADA-FB0ED8BCB118}"/>
              </a:ext>
            </a:extLst>
          </p:cNvPr>
          <p:cNvSpPr/>
          <p:nvPr/>
        </p:nvSpPr>
        <p:spPr>
          <a:xfrm>
            <a:off x="1308139" y="457711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Transaccions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3309B6B-228A-4516-8C85-D5DB24F329F0}"/>
              </a:ext>
            </a:extLst>
          </p:cNvPr>
          <p:cNvSpPr/>
          <p:nvPr/>
        </p:nvSpPr>
        <p:spPr>
          <a:xfrm>
            <a:off x="3459752" y="457711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Traçabilitat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7B83DB1-7D16-42C5-B6FD-59F40A5E7E70}"/>
              </a:ext>
            </a:extLst>
          </p:cNvPr>
          <p:cNvSpPr/>
          <p:nvPr/>
        </p:nvSpPr>
        <p:spPr>
          <a:xfrm>
            <a:off x="5611365" y="4577111"/>
            <a:ext cx="1912963" cy="87421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Transparència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2478DE44-1465-40E1-A869-49FD883B0391}"/>
              </a:ext>
            </a:extLst>
          </p:cNvPr>
          <p:cNvCxnSpPr>
            <a:cxnSpLocks/>
            <a:stCxn id="21" idx="0"/>
            <a:endCxn id="11" idx="2"/>
          </p:cNvCxnSpPr>
          <p:nvPr/>
        </p:nvCxnSpPr>
        <p:spPr>
          <a:xfrm flipV="1">
            <a:off x="6567847" y="3268697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3221102" y="2831589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BFDF96E1-265B-4F14-9571-C423862F1D69}"/>
              </a:ext>
            </a:extLst>
          </p:cNvPr>
          <p:cNvCxnSpPr>
            <a:cxnSpLocks/>
            <a:stCxn id="20" idx="1"/>
            <a:endCxn id="19" idx="3"/>
          </p:cNvCxnSpPr>
          <p:nvPr/>
        </p:nvCxnSpPr>
        <p:spPr>
          <a:xfrm flipH="1">
            <a:off x="3221102" y="3915462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9DA7E87A-0624-498D-AC64-AACC5D9369F1}"/>
              </a:ext>
            </a:extLst>
          </p:cNvPr>
          <p:cNvCxnSpPr>
            <a:cxnSpLocks/>
            <a:stCxn id="24" idx="1"/>
            <a:endCxn id="23" idx="3"/>
          </p:cNvCxnSpPr>
          <p:nvPr/>
        </p:nvCxnSpPr>
        <p:spPr>
          <a:xfrm flipH="1">
            <a:off x="3221102" y="5014219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E647CFBE-0309-43FB-8F63-5A8C4E86B54B}"/>
              </a:ext>
            </a:extLst>
          </p:cNvPr>
          <p:cNvCxnSpPr>
            <a:cxnSpLocks/>
            <a:stCxn id="11" idx="1"/>
            <a:endCxn id="10" idx="3"/>
          </p:cNvCxnSpPr>
          <p:nvPr/>
        </p:nvCxnSpPr>
        <p:spPr>
          <a:xfrm flipH="1">
            <a:off x="5372715" y="2831589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254565D4-E730-46F8-A635-03A279BC1512}"/>
              </a:ext>
            </a:extLst>
          </p:cNvPr>
          <p:cNvCxnSpPr>
            <a:cxnSpLocks/>
            <a:stCxn id="21" idx="1"/>
            <a:endCxn id="20" idx="3"/>
          </p:cNvCxnSpPr>
          <p:nvPr/>
        </p:nvCxnSpPr>
        <p:spPr>
          <a:xfrm flipH="1">
            <a:off x="5372715" y="3915462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D0429484-C0EB-4CEE-9902-24621BC29F57}"/>
              </a:ext>
            </a:extLst>
          </p:cNvPr>
          <p:cNvCxnSpPr>
            <a:cxnSpLocks/>
            <a:stCxn id="25" idx="1"/>
            <a:endCxn id="24" idx="3"/>
          </p:cNvCxnSpPr>
          <p:nvPr/>
        </p:nvCxnSpPr>
        <p:spPr>
          <a:xfrm flipH="1">
            <a:off x="5372715" y="5014219"/>
            <a:ext cx="238650" cy="0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BCDA127F-45B2-4AFE-929C-6B41FC805518}"/>
              </a:ext>
            </a:extLst>
          </p:cNvPr>
          <p:cNvCxnSpPr>
            <a:cxnSpLocks/>
            <a:stCxn id="25" idx="0"/>
            <a:endCxn id="21" idx="2"/>
          </p:cNvCxnSpPr>
          <p:nvPr/>
        </p:nvCxnSpPr>
        <p:spPr>
          <a:xfrm flipV="1">
            <a:off x="6567847" y="4352570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B2AD9BD1-60A7-42A3-9678-A96DAD1FD617}"/>
              </a:ext>
            </a:extLst>
          </p:cNvPr>
          <p:cNvCxnSpPr>
            <a:cxnSpLocks/>
            <a:stCxn id="20" idx="0"/>
            <a:endCxn id="10" idx="2"/>
          </p:cNvCxnSpPr>
          <p:nvPr/>
        </p:nvCxnSpPr>
        <p:spPr>
          <a:xfrm flipV="1">
            <a:off x="4416234" y="3268697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>
            <a:extLst>
              <a:ext uri="{FF2B5EF4-FFF2-40B4-BE49-F238E27FC236}">
                <a16:creationId xmlns:a16="http://schemas.microsoft.com/office/drawing/2014/main" id="{D05E5DE0-BFCB-4F95-9E3F-F54FD4271A8B}"/>
              </a:ext>
            </a:extLst>
          </p:cNvPr>
          <p:cNvCxnSpPr>
            <a:cxnSpLocks/>
            <a:stCxn id="24" idx="0"/>
            <a:endCxn id="20" idx="2"/>
          </p:cNvCxnSpPr>
          <p:nvPr/>
        </p:nvCxnSpPr>
        <p:spPr>
          <a:xfrm flipV="1">
            <a:off x="4416234" y="4352570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076F38F7-5CB8-4167-B773-E4416EC377FA}"/>
              </a:ext>
            </a:extLst>
          </p:cNvPr>
          <p:cNvCxnSpPr>
            <a:cxnSpLocks/>
            <a:stCxn id="19" idx="0"/>
            <a:endCxn id="9" idx="2"/>
          </p:cNvCxnSpPr>
          <p:nvPr/>
        </p:nvCxnSpPr>
        <p:spPr>
          <a:xfrm flipV="1">
            <a:off x="2264621" y="3268697"/>
            <a:ext cx="0" cy="209657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6D03A535-7496-4B37-909D-1264439BA3E9}"/>
              </a:ext>
            </a:extLst>
          </p:cNvPr>
          <p:cNvCxnSpPr>
            <a:cxnSpLocks/>
            <a:stCxn id="23" idx="0"/>
            <a:endCxn id="19" idx="2"/>
          </p:cNvCxnSpPr>
          <p:nvPr/>
        </p:nvCxnSpPr>
        <p:spPr>
          <a:xfrm flipV="1">
            <a:off x="2264621" y="4352570"/>
            <a:ext cx="0" cy="224541"/>
          </a:xfrm>
          <a:prstGeom prst="straightConnector1">
            <a:avLst/>
          </a:prstGeom>
          <a:ln w="508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500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920E721A-2923-489E-BC26-20F9DE6692A7}"/>
              </a:ext>
            </a:extLst>
          </p:cNvPr>
          <p:cNvSpPr/>
          <p:nvPr/>
        </p:nvSpPr>
        <p:spPr>
          <a:xfrm>
            <a:off x="0" y="1052736"/>
            <a:ext cx="9144000" cy="511311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108000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Taller 3. </a:t>
            </a:r>
            <a:b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d’actors II: aportacions</a:t>
            </a: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2349502"/>
            <a:ext cx="8281168" cy="3311744"/>
          </a:xfrm>
        </p:spPr>
        <p:txBody>
          <a:bodyPr>
            <a:noAutofit/>
          </a:bodyPr>
          <a:lstStyle/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Cartografiar els diferents perfils de ciutadà afectats per una qüestió i les seves respectives propostes: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Llistar els actors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Explorar instruments per arribar-hi	</a:t>
            </a:r>
            <a:endParaRPr lang="ca-ES" sz="28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Llistar el rang de possibles solucions aportades per cada tipus d’actor i el seu impacte esperat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64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0447839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d’actors</a:t>
            </a:r>
            <a:r>
              <a:rPr 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aportacions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65</a:t>
            </a:fld>
            <a:endParaRPr lang="ca-ES" dirty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76CCFC8F-93B0-4EAE-A43D-F1A94DBB969B}"/>
              </a:ext>
            </a:extLst>
          </p:cNvPr>
          <p:cNvSpPr/>
          <p:nvPr/>
        </p:nvSpPr>
        <p:spPr>
          <a:xfrm>
            <a:off x="2121358" y="2315009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4" name="Globo: línea con borde y barra de énfasis 63">
            <a:extLst>
              <a:ext uri="{FF2B5EF4-FFF2-40B4-BE49-F238E27FC236}">
                <a16:creationId xmlns:a16="http://schemas.microsoft.com/office/drawing/2014/main" id="{E87763EF-8F19-4710-A524-BDA151E12555}"/>
              </a:ext>
            </a:extLst>
          </p:cNvPr>
          <p:cNvSpPr/>
          <p:nvPr/>
        </p:nvSpPr>
        <p:spPr>
          <a:xfrm>
            <a:off x="485845" y="2315714"/>
            <a:ext cx="1259537" cy="1052838"/>
          </a:xfrm>
          <a:prstGeom prst="accentBorderCallout1">
            <a:avLst>
              <a:gd name="adj1" fmla="val 28702"/>
              <a:gd name="adj2" fmla="val 105102"/>
              <a:gd name="adj3" fmla="val 18560"/>
              <a:gd name="adj4" fmla="val 12858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cxnSp>
        <p:nvCxnSpPr>
          <p:cNvPr id="71" name="Conector curvado 84">
            <a:extLst>
              <a:ext uri="{FF2B5EF4-FFF2-40B4-BE49-F238E27FC236}">
                <a16:creationId xmlns:a16="http://schemas.microsoft.com/office/drawing/2014/main" id="{7CCA1B46-15E7-4FD3-887F-34714F5400E8}"/>
              </a:ext>
            </a:extLst>
          </p:cNvPr>
          <p:cNvCxnSpPr>
            <a:cxnSpLocks/>
            <a:stCxn id="20" idx="1"/>
            <a:endCxn id="59" idx="3"/>
          </p:cNvCxnSpPr>
          <p:nvPr/>
        </p:nvCxnSpPr>
        <p:spPr>
          <a:xfrm rot="10800000">
            <a:off x="3705535" y="2644103"/>
            <a:ext cx="695289" cy="66262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A48AE10-C046-4D99-AF48-E6C1901128E1}"/>
              </a:ext>
            </a:extLst>
          </p:cNvPr>
          <p:cNvSpPr/>
          <p:nvPr/>
        </p:nvSpPr>
        <p:spPr>
          <a:xfrm>
            <a:off x="4400823" y="2381271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60F3148-9483-452D-8FE0-514151C320BC}"/>
              </a:ext>
            </a:extLst>
          </p:cNvPr>
          <p:cNvSpPr/>
          <p:nvPr/>
        </p:nvSpPr>
        <p:spPr>
          <a:xfrm>
            <a:off x="6553200" y="2381271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Altres actors?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(externs?)</a:t>
            </a:r>
          </a:p>
        </p:txBody>
      </p:sp>
      <p:cxnSp>
        <p:nvCxnSpPr>
          <p:cNvPr id="26" name="Conector curvado 84">
            <a:extLst>
              <a:ext uri="{FF2B5EF4-FFF2-40B4-BE49-F238E27FC236}">
                <a16:creationId xmlns:a16="http://schemas.microsoft.com/office/drawing/2014/main" id="{ACD7566B-706D-4DD3-913F-AE22E72BD705}"/>
              </a:ext>
            </a:extLst>
          </p:cNvPr>
          <p:cNvCxnSpPr>
            <a:cxnSpLocks/>
            <a:stCxn id="25" idx="1"/>
            <a:endCxn id="20" idx="3"/>
          </p:cNvCxnSpPr>
          <p:nvPr/>
        </p:nvCxnSpPr>
        <p:spPr>
          <a:xfrm rot="10800000">
            <a:off x="5985000" y="2710365"/>
            <a:ext cx="5682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curvado 84">
            <a:extLst>
              <a:ext uri="{FF2B5EF4-FFF2-40B4-BE49-F238E27FC236}">
                <a16:creationId xmlns:a16="http://schemas.microsoft.com/office/drawing/2014/main" id="{93DB7273-ACD1-49AC-910D-FEB9F3F09F7C}"/>
              </a:ext>
            </a:extLst>
          </p:cNvPr>
          <p:cNvCxnSpPr>
            <a:cxnSpLocks/>
            <a:stCxn id="40" idx="1"/>
            <a:endCxn id="59" idx="3"/>
          </p:cNvCxnSpPr>
          <p:nvPr/>
        </p:nvCxnSpPr>
        <p:spPr>
          <a:xfrm rot="10800000">
            <a:off x="3705535" y="2644103"/>
            <a:ext cx="695289" cy="89796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ángulo 39">
            <a:extLst>
              <a:ext uri="{FF2B5EF4-FFF2-40B4-BE49-F238E27FC236}">
                <a16:creationId xmlns:a16="http://schemas.microsoft.com/office/drawing/2014/main" id="{494C9C6F-5DBA-456F-AE68-8A63A1FDA6A0}"/>
              </a:ext>
            </a:extLst>
          </p:cNvPr>
          <p:cNvSpPr/>
          <p:nvPr/>
        </p:nvSpPr>
        <p:spPr>
          <a:xfrm>
            <a:off x="4400823" y="3212969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78DE9D7B-1EF3-43C5-BBE6-49B7F576E3B4}"/>
              </a:ext>
            </a:extLst>
          </p:cNvPr>
          <p:cNvSpPr/>
          <p:nvPr/>
        </p:nvSpPr>
        <p:spPr>
          <a:xfrm>
            <a:off x="6553200" y="3212969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Altres actors?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(externs?)</a:t>
            </a:r>
          </a:p>
        </p:txBody>
      </p:sp>
      <p:cxnSp>
        <p:nvCxnSpPr>
          <p:cNvPr id="42" name="Conector curvado 84">
            <a:extLst>
              <a:ext uri="{FF2B5EF4-FFF2-40B4-BE49-F238E27FC236}">
                <a16:creationId xmlns:a16="http://schemas.microsoft.com/office/drawing/2014/main" id="{21BE6222-F340-4600-88D0-0C32DAAB84F8}"/>
              </a:ext>
            </a:extLst>
          </p:cNvPr>
          <p:cNvCxnSpPr>
            <a:cxnSpLocks/>
            <a:stCxn id="41" idx="1"/>
            <a:endCxn id="40" idx="3"/>
          </p:cNvCxnSpPr>
          <p:nvPr/>
        </p:nvCxnSpPr>
        <p:spPr>
          <a:xfrm rot="10800000">
            <a:off x="5985000" y="3542063"/>
            <a:ext cx="5682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curvado 84">
            <a:extLst>
              <a:ext uri="{FF2B5EF4-FFF2-40B4-BE49-F238E27FC236}">
                <a16:creationId xmlns:a16="http://schemas.microsoft.com/office/drawing/2014/main" id="{9355A4AE-857B-4666-9B26-A065FCD5F0A2}"/>
              </a:ext>
            </a:extLst>
          </p:cNvPr>
          <p:cNvCxnSpPr>
            <a:cxnSpLocks/>
            <a:stCxn id="44" idx="1"/>
            <a:endCxn id="59" idx="3"/>
          </p:cNvCxnSpPr>
          <p:nvPr/>
        </p:nvCxnSpPr>
        <p:spPr>
          <a:xfrm rot="10800000">
            <a:off x="3705535" y="2644103"/>
            <a:ext cx="695289" cy="1729658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:a16="http://schemas.microsoft.com/office/drawing/2014/main" id="{19738FE5-A001-4DA9-8D0C-E97FEA7283A0}"/>
              </a:ext>
            </a:extLst>
          </p:cNvPr>
          <p:cNvSpPr/>
          <p:nvPr/>
        </p:nvSpPr>
        <p:spPr>
          <a:xfrm>
            <a:off x="4400823" y="4044667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F26A6A2-049B-4719-88E0-0382133EA29A}"/>
              </a:ext>
            </a:extLst>
          </p:cNvPr>
          <p:cNvSpPr/>
          <p:nvPr/>
        </p:nvSpPr>
        <p:spPr>
          <a:xfrm>
            <a:off x="6553200" y="4044667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Altres actors?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(externs?)</a:t>
            </a:r>
          </a:p>
        </p:txBody>
      </p:sp>
      <p:cxnSp>
        <p:nvCxnSpPr>
          <p:cNvPr id="46" name="Conector curvado 84">
            <a:extLst>
              <a:ext uri="{FF2B5EF4-FFF2-40B4-BE49-F238E27FC236}">
                <a16:creationId xmlns:a16="http://schemas.microsoft.com/office/drawing/2014/main" id="{2750295A-F65D-493D-8DF6-2C7EF8EE7862}"/>
              </a:ext>
            </a:extLst>
          </p:cNvPr>
          <p:cNvCxnSpPr>
            <a:cxnSpLocks/>
            <a:stCxn id="45" idx="1"/>
            <a:endCxn id="44" idx="3"/>
          </p:cNvCxnSpPr>
          <p:nvPr/>
        </p:nvCxnSpPr>
        <p:spPr>
          <a:xfrm rot="10800000">
            <a:off x="5985000" y="4373761"/>
            <a:ext cx="5682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2128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 i</a:t>
            </a:r>
            <a:b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execució</a:t>
            </a:r>
            <a:endParaRPr lang="ca-ES" sz="66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66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3671392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objectius (I)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281168" cy="1752600"/>
          </a:xfrm>
        </p:spPr>
        <p:txBody>
          <a:bodyPr>
            <a:noAutofit/>
          </a:bodyPr>
          <a:lstStyle/>
          <a:p>
            <a:pPr algn="l"/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eSpecífics</a:t>
            </a:r>
            <a:endParaRPr lang="ca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Mesurables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Assolibles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Realistes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Temporalitzats</a:t>
            </a:r>
            <a:endParaRPr lang="ca-ES" sz="36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67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363804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objectius (II)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281168" cy="17526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Generals o estratègics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Específics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Operatius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68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316331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indicadors (I)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033041"/>
          </a:xfrm>
        </p:spPr>
        <p:txBody>
          <a:bodyPr>
            <a:noAutofit/>
          </a:bodyPr>
          <a:lstStyle/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 o de resultats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Actuació o output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o inputs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Eficiència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Entorn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Percepció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69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18792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596162" y="2393541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 en 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valors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4772874" y="2406491"/>
            <a:ext cx="3744913" cy="2238796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Valors</a:t>
            </a:r>
          </a:p>
          <a:p>
            <a:pPr algn="ctr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emancipadors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4341075" y="3512939"/>
            <a:ext cx="431799" cy="12950"/>
          </a:xfrm>
          <a:prstGeom prst="straightConnector1">
            <a:avLst/>
          </a:prstGeom>
          <a:ln w="9525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3968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indicadors (II)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033041"/>
          </a:xfrm>
        </p:spPr>
        <p:txBody>
          <a:bodyPr>
            <a:noAutofit/>
          </a:bodyPr>
          <a:lstStyle/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Quins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 ens costen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Legitimitat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70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8861700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actuacions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3817007"/>
          </a:xfrm>
        </p:spPr>
        <p:txBody>
          <a:bodyPr>
            <a:noAutofit/>
          </a:bodyPr>
          <a:lstStyle/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Productes/resultats esperats.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en la consecució dels objectius.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Recursos.</a:t>
            </a:r>
          </a:p>
          <a:p>
            <a:pPr algn="l"/>
            <a:endParaRPr 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Fites i paquets de treball.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Calendari.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Lideratge i responsabilitats.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71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936730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recursos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3385559"/>
          </a:xfrm>
        </p:spPr>
        <p:txBody>
          <a:bodyPr>
            <a:noAutofit/>
          </a:bodyPr>
          <a:lstStyle/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Persones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Finançament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Temps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materials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social i polític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d’oportunitat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72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817340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EDD9725-A796-4509-B15C-2D8B03286C39}"/>
              </a:ext>
            </a:extLst>
          </p:cNvPr>
          <p:cNvSpPr/>
          <p:nvPr/>
        </p:nvSpPr>
        <p:spPr>
          <a:xfrm>
            <a:off x="0" y="1052736"/>
            <a:ext cx="9144000" cy="511311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748712" cy="108000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Taller 4. </a:t>
            </a:r>
            <a:b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3200" b="1" noProof="0" dirty="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del canvi II: activitats, productes</a:t>
            </a: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2384425"/>
            <a:ext cx="8281168" cy="175260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Programar actuacions polítiques (</a:t>
            </a:r>
            <a:r>
              <a:rPr lang="ca-ES" sz="2800" i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productes</a:t>
            </a: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Relacionar actuacions amb resultats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Relacionar els impactes amb els resultats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73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99725788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del canvi: activitats, productes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74</a:t>
            </a:fld>
            <a:endParaRPr lang="ca-ES" dirty="0"/>
          </a:p>
        </p:txBody>
      </p:sp>
      <p:cxnSp>
        <p:nvCxnSpPr>
          <p:cNvPr id="10" name="Connector recte 11">
            <a:extLst>
              <a:ext uri="{FF2B5EF4-FFF2-40B4-BE49-F238E27FC236}">
                <a16:creationId xmlns:a16="http://schemas.microsoft.com/office/drawing/2014/main" id="{00BBC948-44D1-48B6-B082-D1AB09E4445D}"/>
              </a:ext>
            </a:extLst>
          </p:cNvPr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4">
            <a:extLst>
              <a:ext uri="{FF2B5EF4-FFF2-40B4-BE49-F238E27FC236}">
                <a16:creationId xmlns:a16="http://schemas.microsoft.com/office/drawing/2014/main" id="{83B9BC38-7387-4E26-B899-462EBD30C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296" y="1854581"/>
            <a:ext cx="1584000" cy="38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8000" tIns="154800" rIns="198000" bIns="154800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a-ES" altLang="ca-ES" sz="1600" b="1" dirty="0">
                <a:solidFill>
                  <a:srgbClr val="F9423A"/>
                </a:solidFill>
              </a:rPr>
              <a:t>Resultats</a:t>
            </a:r>
          </a:p>
        </p:txBody>
      </p:sp>
      <p:sp>
        <p:nvSpPr>
          <p:cNvPr id="12" name="Text Box 52">
            <a:extLst>
              <a:ext uri="{FF2B5EF4-FFF2-40B4-BE49-F238E27FC236}">
                <a16:creationId xmlns:a16="http://schemas.microsoft.com/office/drawing/2014/main" id="{B77D5057-206B-45CF-8132-3E9614E01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713" y="1854581"/>
            <a:ext cx="1584000" cy="3881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98000" tIns="154800" rIns="198000" bIns="154800" anchor="ctr" anchorCtr="0">
            <a:noAutofit/>
          </a:bodyPr>
          <a:lstStyle/>
          <a:p>
            <a:pPr algn="ctr">
              <a:defRPr/>
            </a:pPr>
            <a:r>
              <a:rPr lang="ca-ES" sz="16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87EAEF5-F9BF-4B07-99AA-657DADC9E7C0}"/>
              </a:ext>
            </a:extLst>
          </p:cNvPr>
          <p:cNvSpPr/>
          <p:nvPr/>
        </p:nvSpPr>
        <p:spPr>
          <a:xfrm>
            <a:off x="4908120" y="241077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cxnSp>
        <p:nvCxnSpPr>
          <p:cNvPr id="15" name="Conector curvado 84">
            <a:extLst>
              <a:ext uri="{FF2B5EF4-FFF2-40B4-BE49-F238E27FC236}">
                <a16:creationId xmlns:a16="http://schemas.microsoft.com/office/drawing/2014/main" id="{198A1B4D-928E-4B6D-B06E-1C7D1EC9D1E7}"/>
              </a:ext>
            </a:extLst>
          </p:cNvPr>
          <p:cNvCxnSpPr>
            <a:cxnSpLocks/>
            <a:stCxn id="16" idx="1"/>
            <a:endCxn id="13" idx="3"/>
          </p:cNvCxnSpPr>
          <p:nvPr/>
        </p:nvCxnSpPr>
        <p:spPr>
          <a:xfrm rot="10800000">
            <a:off x="6492297" y="2739867"/>
            <a:ext cx="67224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B876837-D938-4564-8AEE-D0BCF24BD39C}"/>
              </a:ext>
            </a:extLst>
          </p:cNvPr>
          <p:cNvSpPr/>
          <p:nvPr/>
        </p:nvSpPr>
        <p:spPr>
          <a:xfrm>
            <a:off x="7164537" y="2410773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cxnSp>
        <p:nvCxnSpPr>
          <p:cNvPr id="19" name="Conector curvado 84">
            <a:extLst>
              <a:ext uri="{FF2B5EF4-FFF2-40B4-BE49-F238E27FC236}">
                <a16:creationId xmlns:a16="http://schemas.microsoft.com/office/drawing/2014/main" id="{A87F2ECF-5A0E-4BAC-8A7D-17C445717CAB}"/>
              </a:ext>
            </a:extLst>
          </p:cNvPr>
          <p:cNvCxnSpPr>
            <a:cxnSpLocks/>
            <a:stCxn id="20" idx="1"/>
            <a:endCxn id="13" idx="3"/>
          </p:cNvCxnSpPr>
          <p:nvPr/>
        </p:nvCxnSpPr>
        <p:spPr>
          <a:xfrm rot="10800000">
            <a:off x="6492297" y="2739867"/>
            <a:ext cx="672241" cy="99573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6320475-7081-4E58-9D28-93B39A7AA819}"/>
              </a:ext>
            </a:extLst>
          </p:cNvPr>
          <p:cNvSpPr/>
          <p:nvPr/>
        </p:nvSpPr>
        <p:spPr>
          <a:xfrm>
            <a:off x="7164537" y="3406503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47080708-395F-4EF9-9C4F-FBE9556D489E}"/>
              </a:ext>
            </a:extLst>
          </p:cNvPr>
          <p:cNvSpPr/>
          <p:nvPr/>
        </p:nvSpPr>
        <p:spPr>
          <a:xfrm>
            <a:off x="7164537" y="4402232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A8938D6-2FEA-4C15-B1E6-9C963EFEE12E}"/>
              </a:ext>
            </a:extLst>
          </p:cNvPr>
          <p:cNvSpPr/>
          <p:nvPr/>
        </p:nvSpPr>
        <p:spPr>
          <a:xfrm>
            <a:off x="2651704" y="2410773"/>
            <a:ext cx="1584176" cy="658187"/>
          </a:xfrm>
          <a:prstGeom prst="rect">
            <a:avLst/>
          </a:prstGeom>
          <a:noFill/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06339C7C-1F19-4D61-A6AC-F2F530A7C77C}"/>
              </a:ext>
            </a:extLst>
          </p:cNvPr>
          <p:cNvSpPr/>
          <p:nvPr/>
        </p:nvSpPr>
        <p:spPr>
          <a:xfrm>
            <a:off x="395288" y="2410773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</a:t>
            </a:r>
          </a:p>
        </p:txBody>
      </p:sp>
      <p:cxnSp>
        <p:nvCxnSpPr>
          <p:cNvPr id="24" name="Conector curvado 84">
            <a:extLst>
              <a:ext uri="{FF2B5EF4-FFF2-40B4-BE49-F238E27FC236}">
                <a16:creationId xmlns:a16="http://schemas.microsoft.com/office/drawing/2014/main" id="{CF803D55-7BB5-4040-9247-D36072F4390B}"/>
              </a:ext>
            </a:extLst>
          </p:cNvPr>
          <p:cNvCxnSpPr>
            <a:cxnSpLocks/>
            <a:stCxn id="13" idx="1"/>
            <a:endCxn id="22" idx="3"/>
          </p:cNvCxnSpPr>
          <p:nvPr/>
        </p:nvCxnSpPr>
        <p:spPr>
          <a:xfrm rot="10800000">
            <a:off x="4235880" y="2739867"/>
            <a:ext cx="672240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curvado 84">
            <a:extLst>
              <a:ext uri="{FF2B5EF4-FFF2-40B4-BE49-F238E27FC236}">
                <a16:creationId xmlns:a16="http://schemas.microsoft.com/office/drawing/2014/main" id="{481E3FAF-72FF-4CAA-8875-98ADD8E3DCCA}"/>
              </a:ext>
            </a:extLst>
          </p:cNvPr>
          <p:cNvCxnSpPr>
            <a:cxnSpLocks/>
            <a:stCxn id="22" idx="1"/>
            <a:endCxn id="23" idx="3"/>
          </p:cNvCxnSpPr>
          <p:nvPr/>
        </p:nvCxnSpPr>
        <p:spPr>
          <a:xfrm rot="10800000">
            <a:off x="1979464" y="2739867"/>
            <a:ext cx="672240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34">
            <a:extLst>
              <a:ext uri="{FF2B5EF4-FFF2-40B4-BE49-F238E27FC236}">
                <a16:creationId xmlns:a16="http://schemas.microsoft.com/office/drawing/2014/main" id="{EAD2814C-17E1-4E35-AA5A-988FDD8C1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54581"/>
            <a:ext cx="1584000" cy="38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8000" tIns="154800" rIns="198000" bIns="154800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a-ES" altLang="ca-ES" sz="1600" b="1" dirty="0">
                <a:solidFill>
                  <a:srgbClr val="F9423A"/>
                </a:solidFill>
              </a:rPr>
              <a:t>Recursos</a:t>
            </a:r>
          </a:p>
        </p:txBody>
      </p:sp>
      <p:sp>
        <p:nvSpPr>
          <p:cNvPr id="27" name="Text Box 52">
            <a:extLst>
              <a:ext uri="{FF2B5EF4-FFF2-40B4-BE49-F238E27FC236}">
                <a16:creationId xmlns:a16="http://schemas.microsoft.com/office/drawing/2014/main" id="{1FBDC24D-D55B-46AA-8A36-5F275EAC2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704" y="1854581"/>
            <a:ext cx="1584000" cy="3881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98000" tIns="154800" rIns="198000" bIns="154800" anchor="ctr" anchorCtr="0">
            <a:noAutofit/>
          </a:bodyPr>
          <a:lstStyle/>
          <a:p>
            <a:pPr algn="ctr">
              <a:defRPr/>
            </a:pPr>
            <a:r>
              <a:rPr lang="ca-ES" sz="16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D07BBA8F-9D50-48E3-8F38-16485E165912}"/>
              </a:ext>
            </a:extLst>
          </p:cNvPr>
          <p:cNvSpPr/>
          <p:nvPr/>
        </p:nvSpPr>
        <p:spPr>
          <a:xfrm>
            <a:off x="4908120" y="340650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27FACCB9-CF32-42CE-B2B2-AC5DF0F63B8D}"/>
              </a:ext>
            </a:extLst>
          </p:cNvPr>
          <p:cNvSpPr/>
          <p:nvPr/>
        </p:nvSpPr>
        <p:spPr>
          <a:xfrm>
            <a:off x="4908120" y="4402232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9D4999C1-8BA7-4E69-A081-3AB8C3824B29}"/>
              </a:ext>
            </a:extLst>
          </p:cNvPr>
          <p:cNvSpPr/>
          <p:nvPr/>
        </p:nvSpPr>
        <p:spPr>
          <a:xfrm>
            <a:off x="2651528" y="3406502"/>
            <a:ext cx="1584176" cy="658187"/>
          </a:xfrm>
          <a:prstGeom prst="rect">
            <a:avLst/>
          </a:prstGeom>
          <a:noFill/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  <a:endParaRPr lang="ca-ES" sz="1600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CE5E9276-4FA4-423C-A25C-95BF42A37FDE}"/>
              </a:ext>
            </a:extLst>
          </p:cNvPr>
          <p:cNvSpPr/>
          <p:nvPr/>
        </p:nvSpPr>
        <p:spPr>
          <a:xfrm>
            <a:off x="2651528" y="4402232"/>
            <a:ext cx="1584176" cy="658187"/>
          </a:xfrm>
          <a:prstGeom prst="rect">
            <a:avLst/>
          </a:prstGeom>
          <a:noFill/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3B7E7EEE-602B-4330-B6AA-0FD7ADDE5DD3}"/>
              </a:ext>
            </a:extLst>
          </p:cNvPr>
          <p:cNvSpPr/>
          <p:nvPr/>
        </p:nvSpPr>
        <p:spPr>
          <a:xfrm>
            <a:off x="396851" y="3406502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  <a:endParaRPr 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180090EE-B650-477F-AAD9-542F4D7F0D99}"/>
              </a:ext>
            </a:extLst>
          </p:cNvPr>
          <p:cNvSpPr/>
          <p:nvPr/>
        </p:nvSpPr>
        <p:spPr>
          <a:xfrm>
            <a:off x="396851" y="4402232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cxnSp>
        <p:nvCxnSpPr>
          <p:cNvPr id="34" name="Conector curvado 84">
            <a:extLst>
              <a:ext uri="{FF2B5EF4-FFF2-40B4-BE49-F238E27FC236}">
                <a16:creationId xmlns:a16="http://schemas.microsoft.com/office/drawing/2014/main" id="{C28CC674-9234-43A8-8DC1-CBCB664B2B42}"/>
              </a:ext>
            </a:extLst>
          </p:cNvPr>
          <p:cNvCxnSpPr>
            <a:cxnSpLocks/>
            <a:stCxn id="22" idx="1"/>
            <a:endCxn id="32" idx="3"/>
          </p:cNvCxnSpPr>
          <p:nvPr/>
        </p:nvCxnSpPr>
        <p:spPr>
          <a:xfrm rot="10800000" flipV="1">
            <a:off x="1981028" y="2739866"/>
            <a:ext cx="670677" cy="995729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curvado 84">
            <a:extLst>
              <a:ext uri="{FF2B5EF4-FFF2-40B4-BE49-F238E27FC236}">
                <a16:creationId xmlns:a16="http://schemas.microsoft.com/office/drawing/2014/main" id="{34D51858-3190-40D2-B366-9BA16A1FF1D8}"/>
              </a:ext>
            </a:extLst>
          </p:cNvPr>
          <p:cNvCxnSpPr>
            <a:cxnSpLocks/>
            <a:stCxn id="30" idx="1"/>
            <a:endCxn id="32" idx="3"/>
          </p:cNvCxnSpPr>
          <p:nvPr/>
        </p:nvCxnSpPr>
        <p:spPr>
          <a:xfrm rot="10800000">
            <a:off x="1981028" y="3735596"/>
            <a:ext cx="6705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curvado 84">
            <a:extLst>
              <a:ext uri="{FF2B5EF4-FFF2-40B4-BE49-F238E27FC236}">
                <a16:creationId xmlns:a16="http://schemas.microsoft.com/office/drawing/2014/main" id="{EA73621E-EC53-4A0E-B84C-F06197928C51}"/>
              </a:ext>
            </a:extLst>
          </p:cNvPr>
          <p:cNvCxnSpPr>
            <a:cxnSpLocks/>
            <a:stCxn id="31" idx="1"/>
            <a:endCxn id="33" idx="3"/>
          </p:cNvCxnSpPr>
          <p:nvPr/>
        </p:nvCxnSpPr>
        <p:spPr>
          <a:xfrm rot="10800000">
            <a:off x="1981028" y="4731326"/>
            <a:ext cx="6705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curvado 84">
            <a:extLst>
              <a:ext uri="{FF2B5EF4-FFF2-40B4-BE49-F238E27FC236}">
                <a16:creationId xmlns:a16="http://schemas.microsoft.com/office/drawing/2014/main" id="{1709D5B5-217E-42E8-8BE0-884CA4FF3AAA}"/>
              </a:ext>
            </a:extLst>
          </p:cNvPr>
          <p:cNvCxnSpPr>
            <a:cxnSpLocks/>
            <a:stCxn id="28" idx="1"/>
            <a:endCxn id="31" idx="3"/>
          </p:cNvCxnSpPr>
          <p:nvPr/>
        </p:nvCxnSpPr>
        <p:spPr>
          <a:xfrm rot="10800000" flipV="1">
            <a:off x="4235704" y="3735596"/>
            <a:ext cx="672416" cy="995729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curvado 84">
            <a:extLst>
              <a:ext uri="{FF2B5EF4-FFF2-40B4-BE49-F238E27FC236}">
                <a16:creationId xmlns:a16="http://schemas.microsoft.com/office/drawing/2014/main" id="{14DBFDEA-F4DC-4EDC-A362-E37B64DD08D6}"/>
              </a:ext>
            </a:extLst>
          </p:cNvPr>
          <p:cNvCxnSpPr>
            <a:cxnSpLocks/>
            <a:stCxn id="28" idx="1"/>
            <a:endCxn id="30" idx="3"/>
          </p:cNvCxnSpPr>
          <p:nvPr/>
        </p:nvCxnSpPr>
        <p:spPr>
          <a:xfrm rot="10800000">
            <a:off x="4235704" y="3735597"/>
            <a:ext cx="672416" cy="1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curvado 84">
            <a:extLst>
              <a:ext uri="{FF2B5EF4-FFF2-40B4-BE49-F238E27FC236}">
                <a16:creationId xmlns:a16="http://schemas.microsoft.com/office/drawing/2014/main" id="{9958141A-2D5F-4311-A58B-58C54FFE2D7F}"/>
              </a:ext>
            </a:extLst>
          </p:cNvPr>
          <p:cNvCxnSpPr>
            <a:cxnSpLocks/>
            <a:stCxn id="29" idx="1"/>
            <a:endCxn id="31" idx="3"/>
          </p:cNvCxnSpPr>
          <p:nvPr/>
        </p:nvCxnSpPr>
        <p:spPr>
          <a:xfrm rot="10800000">
            <a:off x="4235704" y="4731326"/>
            <a:ext cx="672416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curvado 84">
            <a:extLst>
              <a:ext uri="{FF2B5EF4-FFF2-40B4-BE49-F238E27FC236}">
                <a16:creationId xmlns:a16="http://schemas.microsoft.com/office/drawing/2014/main" id="{639F3FAE-3EE2-49C7-BBCD-2F00D2C87246}"/>
              </a:ext>
            </a:extLst>
          </p:cNvPr>
          <p:cNvCxnSpPr>
            <a:cxnSpLocks/>
            <a:stCxn id="21" idx="1"/>
            <a:endCxn id="29" idx="3"/>
          </p:cNvCxnSpPr>
          <p:nvPr/>
        </p:nvCxnSpPr>
        <p:spPr>
          <a:xfrm rot="10800000">
            <a:off x="6492297" y="4731326"/>
            <a:ext cx="67224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curvado 84">
            <a:extLst>
              <a:ext uri="{FF2B5EF4-FFF2-40B4-BE49-F238E27FC236}">
                <a16:creationId xmlns:a16="http://schemas.microsoft.com/office/drawing/2014/main" id="{68A56926-2D76-4F37-949D-9660A5A7116E}"/>
              </a:ext>
            </a:extLst>
          </p:cNvPr>
          <p:cNvCxnSpPr>
            <a:cxnSpLocks/>
            <a:stCxn id="16" idx="1"/>
            <a:endCxn id="28" idx="3"/>
          </p:cNvCxnSpPr>
          <p:nvPr/>
        </p:nvCxnSpPr>
        <p:spPr>
          <a:xfrm rot="10800000" flipV="1">
            <a:off x="6492297" y="2739867"/>
            <a:ext cx="672241" cy="99573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9620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Avaluació,</a:t>
            </a:r>
            <a:b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a-ES" sz="66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ransparència</a:t>
            </a:r>
            <a:endParaRPr lang="ca-ES" sz="66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75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53556353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L’avaluació (I)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281168" cy="1752600"/>
          </a:xfrm>
        </p:spPr>
        <p:txBody>
          <a:bodyPr>
            <a:noAutofit/>
          </a:bodyPr>
          <a:lstStyle/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Administrativa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Ecològica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Tècnica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Metodològica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76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230217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L’avaluació (II)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281168" cy="1752600"/>
          </a:xfrm>
        </p:spPr>
        <p:txBody>
          <a:bodyPr>
            <a:noAutofit/>
          </a:bodyPr>
          <a:lstStyle/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Àmbits on dur a terme l’avaluació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Possibles metodologies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Objectiu de l’avaluació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Espais i actors on fer la difusió</a:t>
            </a:r>
          </a:p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Objectius del pla de difusió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Revisió de la Teoria del Canvi</a:t>
            </a:r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77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12629471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49719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retiment de comptes i la transparència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3240956"/>
          </a:xfrm>
        </p:spPr>
        <p:txBody>
          <a:bodyPr>
            <a:noAutofit/>
          </a:bodyPr>
          <a:lstStyle/>
          <a:p>
            <a:pPr algn="l"/>
            <a:r>
              <a:rPr lang="ca-ES" sz="2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Sostenibilitat</a:t>
            </a: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Sostenibilitat econòmica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Sostenibilitat mediambiental</a:t>
            </a:r>
          </a:p>
          <a:p>
            <a:pPr algn="l"/>
            <a:endParaRPr 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Integritat</a:t>
            </a:r>
          </a:p>
          <a:p>
            <a:pPr algn="l"/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Traçabilitat i </a:t>
            </a:r>
            <a:r>
              <a:rPr 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replicabilitat</a:t>
            </a:r>
            <a:endParaRPr 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sz="28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78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6956670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66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 Obert</a:t>
            </a:r>
            <a:endParaRPr lang="ca-ES" sz="66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79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0870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588105" y="2516642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 en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valors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376536" y="2516642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Valors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emancipadors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31705" y="3350042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64968" y="2517138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subjectiva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21428" y="3350290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1930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8481C06D-6E6A-411D-8323-A8FD26DE9D3E}"/>
              </a:ext>
            </a:extLst>
          </p:cNvPr>
          <p:cNvSpPr/>
          <p:nvPr/>
        </p:nvSpPr>
        <p:spPr>
          <a:xfrm>
            <a:off x="3362612" y="2570604"/>
            <a:ext cx="4065929" cy="395474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ca-E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Transparència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D6425FA-048F-419B-A655-EA754815BADC}"/>
              </a:ext>
            </a:extLst>
          </p:cNvPr>
          <p:cNvSpPr/>
          <p:nvPr/>
        </p:nvSpPr>
        <p:spPr>
          <a:xfrm>
            <a:off x="3362612" y="1137108"/>
            <a:ext cx="4065929" cy="139939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ca-E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endParaRPr lang="ca-E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CF4F78E-9E4F-4676-9C06-AB33123F1F67}"/>
              </a:ext>
            </a:extLst>
          </p:cNvPr>
          <p:cNvSpPr/>
          <p:nvPr/>
        </p:nvSpPr>
        <p:spPr>
          <a:xfrm>
            <a:off x="129433" y="1659798"/>
            <a:ext cx="3185568" cy="241727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a-E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 2.0</a:t>
            </a:r>
          </a:p>
        </p:txBody>
      </p:sp>
      <p:sp>
        <p:nvSpPr>
          <p:cNvPr id="21" name="9 Rectángulo">
            <a:extLst>
              <a:ext uri="{FF2B5EF4-FFF2-40B4-BE49-F238E27FC236}">
                <a16:creationId xmlns:a16="http://schemas.microsoft.com/office/drawing/2014/main" id="{3058D4E6-E7AC-492F-9FF9-299D512F3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9704" y="1474036"/>
            <a:ext cx="1028473" cy="514804"/>
          </a:xfrm>
          <a:prstGeom prst="rec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ca-ES" sz="857" dirty="0">
                <a:latin typeface="Arial" panose="020B0604020202020204" pitchFamily="34" charset="0"/>
                <a:cs typeface="Arial" panose="020B0604020202020204" pitchFamily="34" charset="0"/>
              </a:rPr>
              <a:t>Plens</a:t>
            </a:r>
            <a:br>
              <a:rPr lang="ca-ES" sz="857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857" dirty="0">
                <a:latin typeface="Arial" panose="020B0604020202020204" pitchFamily="34" charset="0"/>
                <a:cs typeface="Arial" panose="020B0604020202020204" pitchFamily="34" charset="0"/>
              </a:rPr>
              <a:t>Comissions</a:t>
            </a:r>
          </a:p>
        </p:txBody>
      </p:sp>
      <p:sp>
        <p:nvSpPr>
          <p:cNvPr id="23" name="11 Decisión">
            <a:extLst>
              <a:ext uri="{FF2B5EF4-FFF2-40B4-BE49-F238E27FC236}">
                <a16:creationId xmlns:a16="http://schemas.microsoft.com/office/drawing/2014/main" id="{022343FD-0E33-4B22-8FD3-43B603BB9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321" y="1113996"/>
            <a:ext cx="1028473" cy="514804"/>
          </a:xfrm>
          <a:prstGeom prst="flowChartDecision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ca-ES" sz="857">
                <a:latin typeface="Arial" panose="020B0604020202020204" pitchFamily="34" charset="0"/>
                <a:cs typeface="Arial" panose="020B0604020202020204" pitchFamily="34" charset="0"/>
              </a:rPr>
              <a:t>Polític</a:t>
            </a:r>
            <a:br>
              <a:rPr lang="ca-ES" sz="857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857">
                <a:latin typeface="Arial" panose="020B0604020202020204" pitchFamily="34" charset="0"/>
                <a:cs typeface="Arial" panose="020B0604020202020204" pitchFamily="34" charset="0"/>
              </a:rPr>
              <a:t>Tècnic</a:t>
            </a:r>
          </a:p>
        </p:txBody>
      </p:sp>
      <p:cxnSp>
        <p:nvCxnSpPr>
          <p:cNvPr id="27" name="16 Conector angular">
            <a:extLst>
              <a:ext uri="{FF2B5EF4-FFF2-40B4-BE49-F238E27FC236}">
                <a16:creationId xmlns:a16="http://schemas.microsoft.com/office/drawing/2014/main" id="{BA94B9B9-D5A6-4FA4-8C8C-B57E4FAECD3E}"/>
              </a:ext>
            </a:extLst>
          </p:cNvPr>
          <p:cNvCxnSpPr>
            <a:cxnSpLocks noChangeShapeType="1"/>
            <a:stCxn id="24" idx="0"/>
            <a:endCxn id="22" idx="2"/>
          </p:cNvCxnSpPr>
          <p:nvPr/>
        </p:nvCxnSpPr>
        <p:spPr bwMode="auto">
          <a:xfrm rot="16200000" flipV="1">
            <a:off x="1912194" y="2424729"/>
            <a:ext cx="139575" cy="143691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29" name="23 Conector angular">
            <a:extLst>
              <a:ext uri="{FF2B5EF4-FFF2-40B4-BE49-F238E27FC236}">
                <a16:creationId xmlns:a16="http://schemas.microsoft.com/office/drawing/2014/main" id="{4AD87335-6874-499A-B2FE-ACFBA7AE7565}"/>
              </a:ext>
            </a:extLst>
          </p:cNvPr>
          <p:cNvCxnSpPr>
            <a:cxnSpLocks noChangeShapeType="1"/>
            <a:stCxn id="26" idx="2"/>
            <a:endCxn id="24" idx="2"/>
          </p:cNvCxnSpPr>
          <p:nvPr/>
        </p:nvCxnSpPr>
        <p:spPr bwMode="auto">
          <a:xfrm rot="10800000">
            <a:off x="2700441" y="3693747"/>
            <a:ext cx="906027" cy="41133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31" name="16 Conector angular">
            <a:extLst>
              <a:ext uri="{FF2B5EF4-FFF2-40B4-BE49-F238E27FC236}">
                <a16:creationId xmlns:a16="http://schemas.microsoft.com/office/drawing/2014/main" id="{725BD17C-1571-4E2F-851B-F05A01A6429B}"/>
              </a:ext>
            </a:extLst>
          </p:cNvPr>
          <p:cNvCxnSpPr>
            <a:cxnSpLocks noChangeShapeType="1"/>
            <a:stCxn id="30" idx="2"/>
            <a:endCxn id="26" idx="4"/>
          </p:cNvCxnSpPr>
          <p:nvPr/>
        </p:nvCxnSpPr>
        <p:spPr bwMode="auto">
          <a:xfrm rot="5400000">
            <a:off x="4913257" y="3200792"/>
            <a:ext cx="255771" cy="812402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38" name="16 Conector angular">
            <a:extLst>
              <a:ext uri="{FF2B5EF4-FFF2-40B4-BE49-F238E27FC236}">
                <a16:creationId xmlns:a16="http://schemas.microsoft.com/office/drawing/2014/main" id="{6D1E4899-F466-46E8-8498-6AE45DEFBC12}"/>
              </a:ext>
            </a:extLst>
          </p:cNvPr>
          <p:cNvCxnSpPr>
            <a:cxnSpLocks noChangeShapeType="1"/>
            <a:stCxn id="30" idx="1"/>
            <a:endCxn id="24" idx="3"/>
          </p:cNvCxnSpPr>
          <p:nvPr/>
        </p:nvCxnSpPr>
        <p:spPr bwMode="auto">
          <a:xfrm rot="10800000" flipV="1">
            <a:off x="3214676" y="3256232"/>
            <a:ext cx="1718430" cy="214146"/>
          </a:xfrm>
          <a:prstGeom prst="bentConnector3">
            <a:avLst>
              <a:gd name="adj1" fmla="val 86518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39" name="21 Conector angular">
            <a:extLst>
              <a:ext uri="{FF2B5EF4-FFF2-40B4-BE49-F238E27FC236}">
                <a16:creationId xmlns:a16="http://schemas.microsoft.com/office/drawing/2014/main" id="{C41A4E0D-BC30-4743-84C9-7AA4E19D567E}"/>
              </a:ext>
            </a:extLst>
          </p:cNvPr>
          <p:cNvCxnSpPr>
            <a:cxnSpLocks noChangeShapeType="1"/>
            <a:stCxn id="23" idx="2"/>
            <a:endCxn id="21" idx="1"/>
          </p:cNvCxnSpPr>
          <p:nvPr/>
        </p:nvCxnSpPr>
        <p:spPr bwMode="auto">
          <a:xfrm rot="16200000" flipH="1">
            <a:off x="3725312" y="527046"/>
            <a:ext cx="102638" cy="2306146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  <p:sp>
        <p:nvSpPr>
          <p:cNvPr id="45" name="9 Rectángulo">
            <a:extLst>
              <a:ext uri="{FF2B5EF4-FFF2-40B4-BE49-F238E27FC236}">
                <a16:creationId xmlns:a16="http://schemas.microsoft.com/office/drawing/2014/main" id="{03850CFC-BF59-4FE7-A999-01CA11CC0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467" y="1804480"/>
            <a:ext cx="1028473" cy="513670"/>
          </a:xfrm>
          <a:prstGeom prst="rec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dirty="0">
                <a:latin typeface="Arial" panose="020B0604020202020204" pitchFamily="34" charset="0"/>
                <a:cs typeface="Arial" panose="020B0604020202020204" pitchFamily="34" charset="0"/>
              </a:rPr>
              <a:t>Pla </a:t>
            </a:r>
            <a:r>
              <a:rPr lang="es-ES" sz="857" err="1">
                <a:latin typeface="Arial" panose="020B0604020202020204" pitchFamily="34" charset="0"/>
                <a:cs typeface="Arial" panose="020B0604020202020204" pitchFamily="34" charset="0"/>
              </a:rPr>
              <a:t>estratègic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 participatiu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19 Conector angular">
            <a:extLst>
              <a:ext uri="{FF2B5EF4-FFF2-40B4-BE49-F238E27FC236}">
                <a16:creationId xmlns:a16="http://schemas.microsoft.com/office/drawing/2014/main" id="{FCA45B85-D2CA-4460-953C-D12B5BF78B8D}"/>
              </a:ext>
            </a:extLst>
          </p:cNvPr>
          <p:cNvCxnSpPr>
            <a:cxnSpLocks noChangeShapeType="1"/>
            <a:stCxn id="24" idx="0"/>
            <a:endCxn id="45" idx="1"/>
          </p:cNvCxnSpPr>
          <p:nvPr/>
        </p:nvCxnSpPr>
        <p:spPr bwMode="auto">
          <a:xfrm rot="5400000" flipH="1" flipV="1">
            <a:off x="2577623" y="2184133"/>
            <a:ext cx="1151661" cy="906027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71" name="21 Conector angular">
            <a:extLst>
              <a:ext uri="{FF2B5EF4-FFF2-40B4-BE49-F238E27FC236}">
                <a16:creationId xmlns:a16="http://schemas.microsoft.com/office/drawing/2014/main" id="{AE12A051-8497-4E0E-B210-22AE5F685E15}"/>
              </a:ext>
            </a:extLst>
          </p:cNvPr>
          <p:cNvCxnSpPr>
            <a:cxnSpLocks noChangeShapeType="1"/>
            <a:stCxn id="23" idx="1"/>
            <a:endCxn id="40" idx="3"/>
          </p:cNvCxnSpPr>
          <p:nvPr/>
        </p:nvCxnSpPr>
        <p:spPr bwMode="auto">
          <a:xfrm rot="10800000" flipV="1">
            <a:off x="1777191" y="1371397"/>
            <a:ext cx="332130" cy="86848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 type="none" w="sm" len="med"/>
            <a:tailEnd type="triangle" w="lg" len="med"/>
          </a:ln>
        </p:spPr>
      </p:cxnSp>
      <p:cxnSp>
        <p:nvCxnSpPr>
          <p:cNvPr id="72" name="21 Conector angular">
            <a:extLst>
              <a:ext uri="{FF2B5EF4-FFF2-40B4-BE49-F238E27FC236}">
                <a16:creationId xmlns:a16="http://schemas.microsoft.com/office/drawing/2014/main" id="{96879192-6D88-41FE-9358-24938046E436}"/>
              </a:ext>
            </a:extLst>
          </p:cNvPr>
          <p:cNvCxnSpPr>
            <a:cxnSpLocks noChangeShapeType="1"/>
            <a:stCxn id="40" idx="1"/>
            <a:endCxn id="54" idx="1"/>
          </p:cNvCxnSpPr>
          <p:nvPr/>
        </p:nvCxnSpPr>
        <p:spPr bwMode="auto">
          <a:xfrm rot="10800000" flipH="1" flipV="1">
            <a:off x="748716" y="2239882"/>
            <a:ext cx="1" cy="1362629"/>
          </a:xfrm>
          <a:prstGeom prst="bentConnector3">
            <a:avLst>
              <a:gd name="adj1" fmla="val -22860000000"/>
            </a:avLst>
          </a:prstGeom>
          <a:noFill/>
          <a:ln w="25400">
            <a:solidFill>
              <a:srgbClr val="F9423A"/>
            </a:solidFill>
            <a:miter lim="800000"/>
            <a:headEnd type="none" w="sm" len="med"/>
            <a:tailEnd type="triangle"/>
          </a:ln>
        </p:spPr>
      </p:cxnSp>
      <p:cxnSp>
        <p:nvCxnSpPr>
          <p:cNvPr id="73" name="21 Conector angular">
            <a:extLst>
              <a:ext uri="{FF2B5EF4-FFF2-40B4-BE49-F238E27FC236}">
                <a16:creationId xmlns:a16="http://schemas.microsoft.com/office/drawing/2014/main" id="{D2E7913D-B29B-448A-9CF3-85680BBDE4CE}"/>
              </a:ext>
            </a:extLst>
          </p:cNvPr>
          <p:cNvCxnSpPr>
            <a:cxnSpLocks noChangeShapeType="1"/>
            <a:stCxn id="40" idx="1"/>
            <a:endCxn id="54" idx="1"/>
          </p:cNvCxnSpPr>
          <p:nvPr/>
        </p:nvCxnSpPr>
        <p:spPr bwMode="auto">
          <a:xfrm rot="10800000" flipH="1" flipV="1">
            <a:off x="748716" y="2239882"/>
            <a:ext cx="1" cy="1362629"/>
          </a:xfrm>
          <a:prstGeom prst="bentConnector3">
            <a:avLst>
              <a:gd name="adj1" fmla="val -22860000000"/>
            </a:avLst>
          </a:prstGeom>
          <a:noFill/>
          <a:ln w="25400">
            <a:solidFill>
              <a:srgbClr val="F9423A"/>
            </a:solidFill>
            <a:miter lim="800000"/>
            <a:headEnd type="none" w="sm" len="med"/>
            <a:tailEnd type="triangle" w="lg" len="med"/>
          </a:ln>
        </p:spPr>
      </p:cxnSp>
      <p:cxnSp>
        <p:nvCxnSpPr>
          <p:cNvPr id="74" name="21 Conector angular">
            <a:extLst>
              <a:ext uri="{FF2B5EF4-FFF2-40B4-BE49-F238E27FC236}">
                <a16:creationId xmlns:a16="http://schemas.microsoft.com/office/drawing/2014/main" id="{09659067-56B2-4CA9-BE3A-DC0E8173A04B}"/>
              </a:ext>
            </a:extLst>
          </p:cNvPr>
          <p:cNvCxnSpPr>
            <a:cxnSpLocks noChangeShapeType="1"/>
            <a:stCxn id="23" idx="1"/>
            <a:endCxn id="22" idx="3"/>
          </p:cNvCxnSpPr>
          <p:nvPr/>
        </p:nvCxnSpPr>
        <p:spPr bwMode="auto">
          <a:xfrm rot="10800000" flipV="1">
            <a:off x="1778325" y="1371397"/>
            <a:ext cx="330997" cy="147863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 type="none" w="sm" len="med"/>
            <a:tailEnd type="triangle" w="lg" len="med"/>
          </a:ln>
        </p:spPr>
      </p:cxnSp>
      <p:cxnSp>
        <p:nvCxnSpPr>
          <p:cNvPr id="75" name="21 Conector angular">
            <a:extLst>
              <a:ext uri="{FF2B5EF4-FFF2-40B4-BE49-F238E27FC236}">
                <a16:creationId xmlns:a16="http://schemas.microsoft.com/office/drawing/2014/main" id="{23A5743F-5DBF-4060-9A8D-8631D17719AC}"/>
              </a:ext>
            </a:extLst>
          </p:cNvPr>
          <p:cNvCxnSpPr>
            <a:cxnSpLocks noChangeShapeType="1"/>
            <a:stCxn id="22" idx="1"/>
            <a:endCxn id="54" idx="1"/>
          </p:cNvCxnSpPr>
          <p:nvPr/>
        </p:nvCxnSpPr>
        <p:spPr bwMode="auto">
          <a:xfrm rot="10800000" flipH="1" flipV="1">
            <a:off x="748716" y="2850032"/>
            <a:ext cx="1" cy="752479"/>
          </a:xfrm>
          <a:prstGeom prst="bentConnector3">
            <a:avLst>
              <a:gd name="adj1" fmla="val -22860000000"/>
            </a:avLst>
          </a:prstGeom>
          <a:noFill/>
          <a:ln w="25400">
            <a:solidFill>
              <a:srgbClr val="F9423A"/>
            </a:solidFill>
            <a:miter lim="800000"/>
            <a:headEnd type="none" w="sm" len="med"/>
            <a:tailEnd type="triangle" w="lg" len="med"/>
          </a:ln>
        </p:spPr>
      </p:cxnSp>
      <p:cxnSp>
        <p:nvCxnSpPr>
          <p:cNvPr id="76" name="21 Conector angular">
            <a:extLst>
              <a:ext uri="{FF2B5EF4-FFF2-40B4-BE49-F238E27FC236}">
                <a16:creationId xmlns:a16="http://schemas.microsoft.com/office/drawing/2014/main" id="{FFB285ED-C266-401A-9774-BDEC79929E65}"/>
              </a:ext>
            </a:extLst>
          </p:cNvPr>
          <p:cNvCxnSpPr>
            <a:cxnSpLocks noChangeShapeType="1"/>
            <a:stCxn id="21" idx="2"/>
            <a:endCxn id="30" idx="0"/>
          </p:cNvCxnSpPr>
          <p:nvPr/>
        </p:nvCxnSpPr>
        <p:spPr bwMode="auto">
          <a:xfrm rot="16200000" flipH="1">
            <a:off x="4940364" y="2492417"/>
            <a:ext cx="1010557" cy="340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  <p:cxnSp>
        <p:nvCxnSpPr>
          <p:cNvPr id="77" name="21 Conector angular">
            <a:extLst>
              <a:ext uri="{FF2B5EF4-FFF2-40B4-BE49-F238E27FC236}">
                <a16:creationId xmlns:a16="http://schemas.microsoft.com/office/drawing/2014/main" id="{C5D670A9-B1F3-4CB5-8099-4FFCEC33D8EC}"/>
              </a:ext>
            </a:extLst>
          </p:cNvPr>
          <p:cNvCxnSpPr>
            <a:cxnSpLocks noChangeShapeType="1"/>
            <a:stCxn id="45" idx="2"/>
            <a:endCxn id="30" idx="0"/>
          </p:cNvCxnSpPr>
          <p:nvPr/>
        </p:nvCxnSpPr>
        <p:spPr bwMode="auto">
          <a:xfrm rot="16200000" flipH="1">
            <a:off x="4443400" y="1995453"/>
            <a:ext cx="681247" cy="132663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  <p:cxnSp>
        <p:nvCxnSpPr>
          <p:cNvPr id="81" name="16 Conector angular">
            <a:extLst>
              <a:ext uri="{FF2B5EF4-FFF2-40B4-BE49-F238E27FC236}">
                <a16:creationId xmlns:a16="http://schemas.microsoft.com/office/drawing/2014/main" id="{B372BF91-8F27-41B1-8989-326EE03BDC9B}"/>
              </a:ext>
            </a:extLst>
          </p:cNvPr>
          <p:cNvCxnSpPr>
            <a:cxnSpLocks noChangeShapeType="1"/>
            <a:stCxn id="30" idx="2"/>
            <a:endCxn id="20" idx="2"/>
          </p:cNvCxnSpPr>
          <p:nvPr/>
        </p:nvCxnSpPr>
        <p:spPr bwMode="auto">
          <a:xfrm rot="16200000" flipH="1">
            <a:off x="5765824" y="3160627"/>
            <a:ext cx="240583" cy="877544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7525268" y="1196753"/>
            <a:ext cx="1547121" cy="1913282"/>
          </a:xfrm>
        </p:spPr>
        <p:txBody>
          <a:bodyPr>
            <a:noAutofit/>
          </a:bodyPr>
          <a:lstStyle/>
          <a:p>
            <a:pPr algn="r"/>
            <a:r>
              <a:rPr lang="ca-ES" sz="28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Govern Obert</a:t>
            </a:r>
            <a:endParaRPr lang="ca-ES" sz="28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80</a:t>
            </a:fld>
            <a:endParaRPr lang="ca-ES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B0A4497-E976-4052-BBDC-85AE00DE43A0}"/>
              </a:ext>
            </a:extLst>
          </p:cNvPr>
          <p:cNvSpPr/>
          <p:nvPr/>
        </p:nvSpPr>
        <p:spPr>
          <a:xfrm>
            <a:off x="7482803" y="3924243"/>
            <a:ext cx="1589586" cy="2601101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ca-E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Col·laboració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99DB763-4E14-4076-ABEE-4C0DCFA3AE7F}"/>
              </a:ext>
            </a:extLst>
          </p:cNvPr>
          <p:cNvSpPr/>
          <p:nvPr/>
        </p:nvSpPr>
        <p:spPr>
          <a:xfrm>
            <a:off x="129432" y="4148535"/>
            <a:ext cx="3185569" cy="207820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ca-E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 Obert</a:t>
            </a:r>
          </a:p>
        </p:txBody>
      </p:sp>
      <p:cxnSp>
        <p:nvCxnSpPr>
          <p:cNvPr id="28" name="22 Conector angular">
            <a:extLst>
              <a:ext uri="{FF2B5EF4-FFF2-40B4-BE49-F238E27FC236}">
                <a16:creationId xmlns:a16="http://schemas.microsoft.com/office/drawing/2014/main" id="{BE0F42AE-A431-4263-91C6-8BFA2D2D1DAB}"/>
              </a:ext>
            </a:extLst>
          </p:cNvPr>
          <p:cNvCxnSpPr>
            <a:cxnSpLocks noChangeShapeType="1"/>
            <a:stCxn id="25" idx="2"/>
            <a:endCxn id="24" idx="2"/>
          </p:cNvCxnSpPr>
          <p:nvPr/>
        </p:nvCxnSpPr>
        <p:spPr bwMode="auto">
          <a:xfrm rot="10800000">
            <a:off x="2700441" y="3693747"/>
            <a:ext cx="906027" cy="672931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34" name="19 Conector angular">
            <a:extLst>
              <a:ext uri="{FF2B5EF4-FFF2-40B4-BE49-F238E27FC236}">
                <a16:creationId xmlns:a16="http://schemas.microsoft.com/office/drawing/2014/main" id="{28520CA5-CC65-4D30-8DBB-B5BA3D0E5F06}"/>
              </a:ext>
            </a:extLst>
          </p:cNvPr>
          <p:cNvCxnSpPr>
            <a:cxnSpLocks noChangeShapeType="1"/>
            <a:stCxn id="20" idx="3"/>
            <a:endCxn id="32" idx="0"/>
          </p:cNvCxnSpPr>
          <p:nvPr/>
        </p:nvCxnSpPr>
        <p:spPr bwMode="auto">
          <a:xfrm rot="5400000">
            <a:off x="5972509" y="3632890"/>
            <a:ext cx="522413" cy="121081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  <p:cxnSp>
        <p:nvCxnSpPr>
          <p:cNvPr id="36" name="19 Conector angular">
            <a:extLst>
              <a:ext uri="{FF2B5EF4-FFF2-40B4-BE49-F238E27FC236}">
                <a16:creationId xmlns:a16="http://schemas.microsoft.com/office/drawing/2014/main" id="{4496881B-09DA-41DC-A731-77A1FA148DE6}"/>
              </a:ext>
            </a:extLst>
          </p:cNvPr>
          <p:cNvCxnSpPr>
            <a:cxnSpLocks noChangeShapeType="1"/>
            <a:stCxn id="33" idx="3"/>
            <a:endCxn id="20" idx="1"/>
          </p:cNvCxnSpPr>
          <p:nvPr/>
        </p:nvCxnSpPr>
        <p:spPr bwMode="auto">
          <a:xfrm rot="16200000" flipH="1">
            <a:off x="6754428" y="3377592"/>
            <a:ext cx="167691" cy="1701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37" name="19 Conector angular">
            <a:extLst>
              <a:ext uri="{FF2B5EF4-FFF2-40B4-BE49-F238E27FC236}">
                <a16:creationId xmlns:a16="http://schemas.microsoft.com/office/drawing/2014/main" id="{2C01505D-905A-4E28-9B16-089F5610123D}"/>
              </a:ext>
            </a:extLst>
          </p:cNvPr>
          <p:cNvCxnSpPr>
            <a:cxnSpLocks noChangeShapeType="1"/>
            <a:stCxn id="20" idx="3"/>
            <a:endCxn id="35" idx="0"/>
          </p:cNvCxnSpPr>
          <p:nvPr/>
        </p:nvCxnSpPr>
        <p:spPr bwMode="auto">
          <a:xfrm rot="5400000">
            <a:off x="6577067" y="4237450"/>
            <a:ext cx="522414" cy="1701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  <p:cxnSp>
        <p:nvCxnSpPr>
          <p:cNvPr id="42" name="21 Conector angular">
            <a:extLst>
              <a:ext uri="{FF2B5EF4-FFF2-40B4-BE49-F238E27FC236}">
                <a16:creationId xmlns:a16="http://schemas.microsoft.com/office/drawing/2014/main" id="{40221797-C0E0-4AB6-8509-26C57D2AC71D}"/>
              </a:ext>
            </a:extLst>
          </p:cNvPr>
          <p:cNvCxnSpPr>
            <a:cxnSpLocks noChangeShapeType="1"/>
            <a:stCxn id="41" idx="0"/>
            <a:endCxn id="25" idx="3"/>
          </p:cNvCxnSpPr>
          <p:nvPr/>
        </p:nvCxnSpPr>
        <p:spPr bwMode="auto">
          <a:xfrm rot="5400000" flipH="1" flipV="1">
            <a:off x="3145846" y="3750286"/>
            <a:ext cx="101633" cy="1848084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43" name="21 Conector angular">
            <a:extLst>
              <a:ext uri="{FF2B5EF4-FFF2-40B4-BE49-F238E27FC236}">
                <a16:creationId xmlns:a16="http://schemas.microsoft.com/office/drawing/2014/main" id="{5F482165-7BB9-4269-A95C-7B2C98305224}"/>
              </a:ext>
            </a:extLst>
          </p:cNvPr>
          <p:cNvCxnSpPr>
            <a:cxnSpLocks noChangeShapeType="1"/>
            <a:stCxn id="24" idx="2"/>
            <a:endCxn id="41" idx="0"/>
          </p:cNvCxnSpPr>
          <p:nvPr/>
        </p:nvCxnSpPr>
        <p:spPr bwMode="auto">
          <a:xfrm rot="5400000">
            <a:off x="1970831" y="3995535"/>
            <a:ext cx="1031398" cy="427820"/>
          </a:xfrm>
          <a:prstGeom prst="bentConnector3">
            <a:avLst>
              <a:gd name="adj1" fmla="val 56953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sp>
        <p:nvSpPr>
          <p:cNvPr id="44" name="9 Rectángulo">
            <a:extLst>
              <a:ext uri="{FF2B5EF4-FFF2-40B4-BE49-F238E27FC236}">
                <a16:creationId xmlns:a16="http://schemas.microsoft.com/office/drawing/2014/main" id="{FB87B38F-CAEB-4311-858A-F86F292BD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9784" y="1804481"/>
            <a:ext cx="1028474" cy="514804"/>
          </a:xfrm>
          <a:prstGeom prst="rec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Pressupostos</a:t>
            </a:r>
            <a:r>
              <a:rPr lang="es-ES" sz="8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participatius</a:t>
            </a:r>
            <a:endParaRPr lang="ca-ES" sz="857" dirty="0">
              <a:latin typeface="Arial" panose="020B0604020202020204" pitchFamily="34" charset="0"/>
              <a:cs typeface="Arial" pitchFamily="34" charset="0"/>
            </a:endParaRPr>
          </a:p>
        </p:txBody>
      </p:sp>
      <p:cxnSp>
        <p:nvCxnSpPr>
          <p:cNvPr id="46" name="19 Conector angular">
            <a:extLst>
              <a:ext uri="{FF2B5EF4-FFF2-40B4-BE49-F238E27FC236}">
                <a16:creationId xmlns:a16="http://schemas.microsoft.com/office/drawing/2014/main" id="{79085D74-9512-4014-895C-24E357154C72}"/>
              </a:ext>
            </a:extLst>
          </p:cNvPr>
          <p:cNvCxnSpPr>
            <a:cxnSpLocks noChangeShapeType="1"/>
            <a:stCxn id="33" idx="1"/>
            <a:endCxn id="44" idx="2"/>
          </p:cNvCxnSpPr>
          <p:nvPr/>
        </p:nvCxnSpPr>
        <p:spPr bwMode="auto">
          <a:xfrm rot="16200000" flipV="1">
            <a:off x="6604901" y="2548406"/>
            <a:ext cx="461643" cy="340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49" name="21 Conector angular">
            <a:extLst>
              <a:ext uri="{FF2B5EF4-FFF2-40B4-BE49-F238E27FC236}">
                <a16:creationId xmlns:a16="http://schemas.microsoft.com/office/drawing/2014/main" id="{661BFADA-6CD0-4630-B927-5E75046362AF}"/>
              </a:ext>
            </a:extLst>
          </p:cNvPr>
          <p:cNvCxnSpPr>
            <a:cxnSpLocks noChangeShapeType="1"/>
            <a:stCxn id="41" idx="1"/>
            <a:endCxn id="48" idx="1"/>
          </p:cNvCxnSpPr>
          <p:nvPr/>
        </p:nvCxnSpPr>
        <p:spPr bwMode="auto">
          <a:xfrm rot="10800000" flipV="1">
            <a:off x="781801" y="4981978"/>
            <a:ext cx="976582" cy="391237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51" name="21 Conector angular">
            <a:extLst>
              <a:ext uri="{FF2B5EF4-FFF2-40B4-BE49-F238E27FC236}">
                <a16:creationId xmlns:a16="http://schemas.microsoft.com/office/drawing/2014/main" id="{AEED38FD-A3A5-4E6E-B4B4-311DAF25D632}"/>
              </a:ext>
            </a:extLst>
          </p:cNvPr>
          <p:cNvCxnSpPr>
            <a:cxnSpLocks noChangeShapeType="1"/>
            <a:stCxn id="41" idx="1"/>
            <a:endCxn id="50" idx="2"/>
          </p:cNvCxnSpPr>
          <p:nvPr/>
        </p:nvCxnSpPr>
        <p:spPr bwMode="auto">
          <a:xfrm rot="10800000">
            <a:off x="781801" y="4878773"/>
            <a:ext cx="976582" cy="103206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53" name="21 Conector angular">
            <a:extLst>
              <a:ext uri="{FF2B5EF4-FFF2-40B4-BE49-F238E27FC236}">
                <a16:creationId xmlns:a16="http://schemas.microsoft.com/office/drawing/2014/main" id="{15BE5A56-3B26-4C4C-B6C5-D951519C3A5A}"/>
              </a:ext>
            </a:extLst>
          </p:cNvPr>
          <p:cNvCxnSpPr>
            <a:cxnSpLocks noChangeShapeType="1"/>
            <a:stCxn id="41" idx="2"/>
            <a:endCxn id="52" idx="0"/>
          </p:cNvCxnSpPr>
          <p:nvPr/>
        </p:nvCxnSpPr>
        <p:spPr bwMode="auto">
          <a:xfrm rot="16200000" flipH="1">
            <a:off x="2209901" y="5301532"/>
            <a:ext cx="134402" cy="896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55" name="21 Conector angular">
            <a:extLst>
              <a:ext uri="{FF2B5EF4-FFF2-40B4-BE49-F238E27FC236}">
                <a16:creationId xmlns:a16="http://schemas.microsoft.com/office/drawing/2014/main" id="{86A6C0C2-E1CC-4F8B-B9B9-7BD097A7FD37}"/>
              </a:ext>
            </a:extLst>
          </p:cNvPr>
          <p:cNvCxnSpPr>
            <a:cxnSpLocks noChangeShapeType="1"/>
            <a:stCxn id="48" idx="1"/>
            <a:endCxn id="50" idx="2"/>
          </p:cNvCxnSpPr>
          <p:nvPr/>
        </p:nvCxnSpPr>
        <p:spPr bwMode="auto">
          <a:xfrm rot="5400000" flipH="1" flipV="1">
            <a:off x="534580" y="5125995"/>
            <a:ext cx="494443" cy="127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56" name="21 Conector angular">
            <a:extLst>
              <a:ext uri="{FF2B5EF4-FFF2-40B4-BE49-F238E27FC236}">
                <a16:creationId xmlns:a16="http://schemas.microsoft.com/office/drawing/2014/main" id="{C4E6E791-F294-478D-8AD4-C1B63387C7B6}"/>
              </a:ext>
            </a:extLst>
          </p:cNvPr>
          <p:cNvCxnSpPr>
            <a:cxnSpLocks noChangeShapeType="1"/>
            <a:stCxn id="54" idx="2"/>
            <a:endCxn id="41" idx="0"/>
          </p:cNvCxnSpPr>
          <p:nvPr/>
        </p:nvCxnSpPr>
        <p:spPr bwMode="auto">
          <a:xfrm rot="16200000" flipH="1">
            <a:off x="1317380" y="3769904"/>
            <a:ext cx="900248" cy="101023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57" name="21 Conector angular">
            <a:extLst>
              <a:ext uri="{FF2B5EF4-FFF2-40B4-BE49-F238E27FC236}">
                <a16:creationId xmlns:a16="http://schemas.microsoft.com/office/drawing/2014/main" id="{A9AEC490-5940-4FE7-B1E4-B8DAB491A8DF}"/>
              </a:ext>
            </a:extLst>
          </p:cNvPr>
          <p:cNvCxnSpPr>
            <a:cxnSpLocks noChangeShapeType="1"/>
            <a:stCxn id="30" idx="2"/>
            <a:endCxn id="25" idx="4"/>
          </p:cNvCxnSpPr>
          <p:nvPr/>
        </p:nvCxnSpPr>
        <p:spPr bwMode="auto">
          <a:xfrm rot="5400000">
            <a:off x="4597358" y="3516691"/>
            <a:ext cx="887569" cy="812403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60" name="21 Conector angular">
            <a:extLst>
              <a:ext uri="{FF2B5EF4-FFF2-40B4-BE49-F238E27FC236}">
                <a16:creationId xmlns:a16="http://schemas.microsoft.com/office/drawing/2014/main" id="{9F1A483F-9CFB-4099-B0D6-31C05A222E13}"/>
              </a:ext>
            </a:extLst>
          </p:cNvPr>
          <p:cNvCxnSpPr>
            <a:cxnSpLocks noChangeShapeType="1"/>
            <a:stCxn id="41" idx="3"/>
            <a:endCxn id="59" idx="1"/>
          </p:cNvCxnSpPr>
          <p:nvPr/>
        </p:nvCxnSpPr>
        <p:spPr bwMode="auto">
          <a:xfrm>
            <a:off x="2786857" y="4981979"/>
            <a:ext cx="4938540" cy="988495"/>
          </a:xfrm>
          <a:prstGeom prst="bentConnector3">
            <a:avLst>
              <a:gd name="adj1" fmla="val 29749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61" name="21 Conector angular">
            <a:extLst>
              <a:ext uri="{FF2B5EF4-FFF2-40B4-BE49-F238E27FC236}">
                <a16:creationId xmlns:a16="http://schemas.microsoft.com/office/drawing/2014/main" id="{72D49A4D-BD10-4433-A8E6-111AD70355F8}"/>
              </a:ext>
            </a:extLst>
          </p:cNvPr>
          <p:cNvCxnSpPr>
            <a:cxnSpLocks noChangeShapeType="1"/>
            <a:stCxn id="41" idx="3"/>
            <a:endCxn id="58" idx="1"/>
          </p:cNvCxnSpPr>
          <p:nvPr/>
        </p:nvCxnSpPr>
        <p:spPr bwMode="auto">
          <a:xfrm>
            <a:off x="2786857" y="4981979"/>
            <a:ext cx="2931770" cy="69093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sp>
        <p:nvSpPr>
          <p:cNvPr id="22" name="10 Documento">
            <a:extLst>
              <a:ext uri="{FF2B5EF4-FFF2-40B4-BE49-F238E27FC236}">
                <a16:creationId xmlns:a16="http://schemas.microsoft.com/office/drawing/2014/main" id="{BFAFD06C-055F-45F2-B44F-5F87F292D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717" y="2592631"/>
            <a:ext cx="1029607" cy="514804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ca-ES" sz="857">
                <a:latin typeface="Arial" panose="020B0604020202020204" pitchFamily="34" charset="0"/>
                <a:cs typeface="Arial" panose="020B0604020202020204" pitchFamily="34" charset="0"/>
              </a:rPr>
              <a:t>Blog</a:t>
            </a:r>
          </a:p>
        </p:txBody>
      </p:sp>
      <p:sp>
        <p:nvSpPr>
          <p:cNvPr id="24" name="10 Documento">
            <a:extLst>
              <a:ext uri="{FF2B5EF4-FFF2-40B4-BE49-F238E27FC236}">
                <a16:creationId xmlns:a16="http://schemas.microsoft.com/office/drawing/2014/main" id="{AD149200-B9E0-434A-A0C6-81702C9B0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6203" y="3212976"/>
            <a:ext cx="1028473" cy="514804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Fitxa</a:t>
            </a:r>
            <a:r>
              <a:rPr lang="es-ES" sz="8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de política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8 Disco magnético">
            <a:extLst>
              <a:ext uri="{FF2B5EF4-FFF2-40B4-BE49-F238E27FC236}">
                <a16:creationId xmlns:a16="http://schemas.microsoft.com/office/drawing/2014/main" id="{F38FC0C7-5E2F-4EE3-810B-9A11EAC7F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467" y="3478611"/>
            <a:ext cx="1028474" cy="512536"/>
          </a:xfrm>
          <a:prstGeom prst="flowChartMagneticDisk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endParaRPr lang="ca-ES" sz="85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10 Documento">
            <a:extLst>
              <a:ext uri="{FF2B5EF4-FFF2-40B4-BE49-F238E27FC236}">
                <a16:creationId xmlns:a16="http://schemas.microsoft.com/office/drawing/2014/main" id="{E2937D16-E118-4AB8-8B75-BDBD047B0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3106" y="2999397"/>
            <a:ext cx="1028473" cy="513670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err="1">
                <a:latin typeface="Arial" panose="020B0604020202020204" pitchFamily="34" charset="0"/>
                <a:cs typeface="Arial" panose="020B0604020202020204" pitchFamily="34" charset="0"/>
              </a:rPr>
              <a:t>Petjada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 legislativa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10 Documento">
            <a:extLst>
              <a:ext uri="{FF2B5EF4-FFF2-40B4-BE49-F238E27FC236}">
                <a16:creationId xmlns:a16="http://schemas.microsoft.com/office/drawing/2014/main" id="{1FB0CFDD-E872-4E84-8BDD-72D5F8D75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717" y="1983048"/>
            <a:ext cx="1028474" cy="513670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err="1">
                <a:latin typeface="Arial" panose="020B0604020202020204" pitchFamily="34" charset="0"/>
                <a:cs typeface="Arial" panose="020B0604020202020204" pitchFamily="34" charset="0"/>
              </a:rPr>
              <a:t>Xarxes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 socials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10 Documento">
            <a:extLst>
              <a:ext uri="{FF2B5EF4-FFF2-40B4-BE49-F238E27FC236}">
                <a16:creationId xmlns:a16="http://schemas.microsoft.com/office/drawing/2014/main" id="{509EBB61-D79B-4CD2-8C8A-6146B563F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718" y="3346244"/>
            <a:ext cx="1027339" cy="512536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err="1">
                <a:latin typeface="Arial" panose="020B0604020202020204" pitchFamily="34" charset="0"/>
                <a:cs typeface="Arial" panose="020B0604020202020204" pitchFamily="34" charset="0"/>
              </a:rPr>
              <a:t>Executiu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 2.0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8 Disco magnético">
            <a:extLst>
              <a:ext uri="{FF2B5EF4-FFF2-40B4-BE49-F238E27FC236}">
                <a16:creationId xmlns:a16="http://schemas.microsoft.com/office/drawing/2014/main" id="{CC778A41-0B37-4C35-B0D6-243931BD2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887" y="3462289"/>
            <a:ext cx="1028474" cy="514804"/>
          </a:xfrm>
          <a:prstGeom prst="flowChartMagneticDisk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ca-ES" sz="857">
                <a:latin typeface="Arial" panose="020B0604020202020204" pitchFamily="34" charset="0"/>
                <a:cs typeface="Arial" panose="020B0604020202020204" pitchFamily="34" charset="0"/>
              </a:rPr>
              <a:t>Dades obertes</a:t>
            </a:r>
          </a:p>
        </p:txBody>
      </p:sp>
      <p:sp>
        <p:nvSpPr>
          <p:cNvPr id="25" name="8 Disco magnético">
            <a:extLst>
              <a:ext uri="{FF2B5EF4-FFF2-40B4-BE49-F238E27FC236}">
                <a16:creationId xmlns:a16="http://schemas.microsoft.com/office/drawing/2014/main" id="{6D9B80D6-0265-41F7-9425-0C1F28570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467" y="4109842"/>
            <a:ext cx="1028473" cy="513669"/>
          </a:xfrm>
          <a:prstGeom prst="flowChartMagneticDisk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ca-ES" sz="85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10 Documento">
            <a:extLst>
              <a:ext uri="{FF2B5EF4-FFF2-40B4-BE49-F238E27FC236}">
                <a16:creationId xmlns:a16="http://schemas.microsoft.com/office/drawing/2014/main" id="{ECE03728-F137-4ACA-A544-DF119AB88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068" y="4499506"/>
            <a:ext cx="1028473" cy="513670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Visualització</a:t>
            </a:r>
            <a:r>
              <a:rPr lang="es-ES" sz="8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de dades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8 Disco magnético">
            <a:extLst>
              <a:ext uri="{FF2B5EF4-FFF2-40B4-BE49-F238E27FC236}">
                <a16:creationId xmlns:a16="http://schemas.microsoft.com/office/drawing/2014/main" id="{497CD0AA-B3F1-4FF0-AD93-C56825B95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753" y="2780928"/>
            <a:ext cx="1027339" cy="513670"/>
          </a:xfrm>
          <a:prstGeom prst="flowChartMagneticDisk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Pressupostos</a:t>
            </a:r>
            <a:endParaRPr lang="ca-ES" sz="85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10 Documento">
            <a:extLst>
              <a:ext uri="{FF2B5EF4-FFF2-40B4-BE49-F238E27FC236}">
                <a16:creationId xmlns:a16="http://schemas.microsoft.com/office/drawing/2014/main" id="{29945777-CFA7-41F0-AEA9-1221594AB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186" y="4499507"/>
            <a:ext cx="1028474" cy="513669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Explotació</a:t>
            </a:r>
            <a:r>
              <a:rPr lang="es-ES" sz="8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de dades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11 Decisión">
            <a:extLst>
              <a:ext uri="{FF2B5EF4-FFF2-40B4-BE49-F238E27FC236}">
                <a16:creationId xmlns:a16="http://schemas.microsoft.com/office/drawing/2014/main" id="{9A2FAB4C-B732-4230-9DBB-E69132D50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383" y="4725144"/>
            <a:ext cx="1028474" cy="513670"/>
          </a:xfrm>
          <a:prstGeom prst="flowChartDecision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err="1">
                <a:latin typeface="Arial" panose="020B0604020202020204" pitchFamily="34" charset="0"/>
                <a:cs typeface="Arial" panose="020B0604020202020204" pitchFamily="34" charset="0"/>
              </a:rPr>
              <a:t>Govern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 Obert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8 Disco magnético">
            <a:extLst>
              <a:ext uri="{FF2B5EF4-FFF2-40B4-BE49-F238E27FC236}">
                <a16:creationId xmlns:a16="http://schemas.microsoft.com/office/drawing/2014/main" id="{A31184D7-4DE6-4A30-BE7F-23B9B4898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131" y="5373216"/>
            <a:ext cx="1027339" cy="513670"/>
          </a:xfrm>
          <a:prstGeom prst="flowChartMagneticDisk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Programari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9 Rectángulo">
            <a:extLst>
              <a:ext uri="{FF2B5EF4-FFF2-40B4-BE49-F238E27FC236}">
                <a16:creationId xmlns:a16="http://schemas.microsoft.com/office/drawing/2014/main" id="{58BB2B3A-A4C0-420E-AA12-6665D7BD4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131" y="4365104"/>
            <a:ext cx="1027339" cy="513669"/>
          </a:xfrm>
          <a:prstGeom prst="rec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Xarxa</a:t>
            </a:r>
            <a:r>
              <a:rPr lang="es-ES" sz="85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857" err="1">
                <a:latin typeface="Arial" panose="020B0604020202020204" pitchFamily="34" charset="0"/>
                <a:cs typeface="Arial" panose="020B0604020202020204" pitchFamily="34" charset="0"/>
              </a:rPr>
              <a:t>d’Administracions</a:t>
            </a: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 obertes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10 Documento">
            <a:extLst>
              <a:ext uri="{FF2B5EF4-FFF2-40B4-BE49-F238E27FC236}">
                <a16:creationId xmlns:a16="http://schemas.microsoft.com/office/drawing/2014/main" id="{7A04C0DA-0D2B-4076-8490-EF61805FC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348" y="5373216"/>
            <a:ext cx="1028474" cy="514804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Blog</a:t>
            </a:r>
            <a:endParaRPr lang="ca-ES" sz="85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10 Documento">
            <a:extLst>
              <a:ext uri="{FF2B5EF4-FFF2-40B4-BE49-F238E27FC236}">
                <a16:creationId xmlns:a16="http://schemas.microsoft.com/office/drawing/2014/main" id="{8EA7691A-E84D-4655-B989-B480F56CA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627" y="5416649"/>
            <a:ext cx="1028474" cy="512536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Portal de Transparència</a:t>
            </a:r>
            <a:endParaRPr lang="ca-ES" sz="85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10 Documento">
            <a:extLst>
              <a:ext uri="{FF2B5EF4-FFF2-40B4-BE49-F238E27FC236}">
                <a16:creationId xmlns:a16="http://schemas.microsoft.com/office/drawing/2014/main" id="{6298EFCC-1DB2-4469-9AFA-E3D160A4F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5397" y="5714206"/>
            <a:ext cx="1027339" cy="512536"/>
          </a:xfrm>
          <a:prstGeom prst="flowChartDocumen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Administració electrònica</a:t>
            </a:r>
            <a:endParaRPr lang="ca-ES" sz="85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11 Decisión">
            <a:extLst>
              <a:ext uri="{FF2B5EF4-FFF2-40B4-BE49-F238E27FC236}">
                <a16:creationId xmlns:a16="http://schemas.microsoft.com/office/drawing/2014/main" id="{7C2893A7-B84F-4D25-9126-11BDDE74E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4829" y="4956077"/>
            <a:ext cx="1028474" cy="513669"/>
          </a:xfrm>
          <a:prstGeom prst="flowChartDecision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Ciutadà</a:t>
            </a:r>
            <a:b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857">
                <a:latin typeface="Arial" panose="020B0604020202020204" pitchFamily="34" charset="0"/>
                <a:cs typeface="Arial" panose="020B0604020202020204" pitchFamily="34" charset="0"/>
              </a:rPr>
              <a:t>Entitats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9 Rectángulo">
            <a:extLst>
              <a:ext uri="{FF2B5EF4-FFF2-40B4-BE49-F238E27FC236}">
                <a16:creationId xmlns:a16="http://schemas.microsoft.com/office/drawing/2014/main" id="{707F091D-5383-4413-AE04-A14E19AD1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4830" y="4302621"/>
            <a:ext cx="1028473" cy="514804"/>
          </a:xfrm>
          <a:prstGeom prst="rect">
            <a:avLst/>
          </a:prstGeom>
          <a:solidFill>
            <a:srgbClr val="FFFFFF"/>
          </a:solidFill>
          <a:ln w="25400">
            <a:solidFill>
              <a:srgbClr val="F9423A"/>
            </a:solidFill>
            <a:miter lim="800000"/>
            <a:headEnd/>
            <a:tailEnd/>
          </a:ln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 algn="ctr" defTabSz="653156" fontAlgn="base">
              <a:spcBef>
                <a:spcPts val="357"/>
              </a:spcBef>
              <a:spcAft>
                <a:spcPts val="571"/>
              </a:spcAft>
            </a:pP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Col·laboració</a:t>
            </a:r>
            <a:br>
              <a:rPr lang="es-ES" sz="857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857" dirty="0" err="1">
                <a:latin typeface="Arial" panose="020B0604020202020204" pitchFamily="34" charset="0"/>
                <a:cs typeface="Arial" panose="020B0604020202020204" pitchFamily="34" charset="0"/>
              </a:rPr>
              <a:t>Cogestió</a:t>
            </a:r>
            <a:endParaRPr lang="ca-ES" sz="85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21 Conector angular">
            <a:extLst>
              <a:ext uri="{FF2B5EF4-FFF2-40B4-BE49-F238E27FC236}">
                <a16:creationId xmlns:a16="http://schemas.microsoft.com/office/drawing/2014/main" id="{FA2BA4C6-9AA2-4932-A34E-196542782D3F}"/>
              </a:ext>
            </a:extLst>
          </p:cNvPr>
          <p:cNvCxnSpPr>
            <a:cxnSpLocks noChangeShapeType="1"/>
            <a:stCxn id="62" idx="0"/>
            <a:endCxn id="63" idx="2"/>
          </p:cNvCxnSpPr>
          <p:nvPr/>
        </p:nvCxnSpPr>
        <p:spPr bwMode="auto">
          <a:xfrm rot="5400000" flipH="1" flipV="1">
            <a:off x="8169740" y="4886751"/>
            <a:ext cx="138652" cy="1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65" name="21 Conector angular">
            <a:extLst>
              <a:ext uri="{FF2B5EF4-FFF2-40B4-BE49-F238E27FC236}">
                <a16:creationId xmlns:a16="http://schemas.microsoft.com/office/drawing/2014/main" id="{960A91D5-5767-438E-B8CC-2DB9B29C9CDA}"/>
              </a:ext>
            </a:extLst>
          </p:cNvPr>
          <p:cNvCxnSpPr>
            <a:cxnSpLocks noChangeShapeType="1"/>
            <a:stCxn id="20" idx="4"/>
            <a:endCxn id="23" idx="3"/>
          </p:cNvCxnSpPr>
          <p:nvPr/>
        </p:nvCxnSpPr>
        <p:spPr bwMode="auto">
          <a:xfrm flipH="1" flipV="1">
            <a:off x="3137794" y="1371398"/>
            <a:ext cx="4215567" cy="2348293"/>
          </a:xfrm>
          <a:prstGeom prst="bentConnector3">
            <a:avLst>
              <a:gd name="adj1" fmla="val -5423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66" name="21 Conector angular">
            <a:extLst>
              <a:ext uri="{FF2B5EF4-FFF2-40B4-BE49-F238E27FC236}">
                <a16:creationId xmlns:a16="http://schemas.microsoft.com/office/drawing/2014/main" id="{D1A1CF32-FB39-4CC0-B3E2-204A87EA3387}"/>
              </a:ext>
            </a:extLst>
          </p:cNvPr>
          <p:cNvCxnSpPr>
            <a:cxnSpLocks noChangeShapeType="1"/>
            <a:stCxn id="62" idx="1"/>
            <a:endCxn id="32" idx="2"/>
          </p:cNvCxnSpPr>
          <p:nvPr/>
        </p:nvCxnSpPr>
        <p:spPr bwMode="auto">
          <a:xfrm rot="10800000">
            <a:off x="5628305" y="4979218"/>
            <a:ext cx="2096524" cy="233695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67" name="21 Conector angular">
            <a:extLst>
              <a:ext uri="{FF2B5EF4-FFF2-40B4-BE49-F238E27FC236}">
                <a16:creationId xmlns:a16="http://schemas.microsoft.com/office/drawing/2014/main" id="{6B46CBEC-0EEA-4488-8A6A-AAF71F63CDE1}"/>
              </a:ext>
            </a:extLst>
          </p:cNvPr>
          <p:cNvCxnSpPr>
            <a:cxnSpLocks noChangeShapeType="1"/>
            <a:stCxn id="62" idx="1"/>
            <a:endCxn id="35" idx="2"/>
          </p:cNvCxnSpPr>
          <p:nvPr/>
        </p:nvCxnSpPr>
        <p:spPr bwMode="auto">
          <a:xfrm rot="10800000">
            <a:off x="6837423" y="4979218"/>
            <a:ext cx="887406" cy="233695"/>
          </a:xfrm>
          <a:prstGeom prst="bentConnector2">
            <a:avLst/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68" name="21 Conector angular">
            <a:extLst>
              <a:ext uri="{FF2B5EF4-FFF2-40B4-BE49-F238E27FC236}">
                <a16:creationId xmlns:a16="http://schemas.microsoft.com/office/drawing/2014/main" id="{39132B5C-B479-4AD5-8AF9-C4F0B5E9DA65}"/>
              </a:ext>
            </a:extLst>
          </p:cNvPr>
          <p:cNvCxnSpPr>
            <a:cxnSpLocks noChangeShapeType="1"/>
            <a:stCxn id="62" idx="2"/>
            <a:endCxn id="59" idx="0"/>
          </p:cNvCxnSpPr>
          <p:nvPr/>
        </p:nvCxnSpPr>
        <p:spPr bwMode="auto">
          <a:xfrm rot="16200000" flipH="1">
            <a:off x="8116836" y="5591975"/>
            <a:ext cx="244460" cy="1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/>
          </a:ln>
        </p:spPr>
      </p:cxnSp>
      <p:cxnSp>
        <p:nvCxnSpPr>
          <p:cNvPr id="69" name="21 Conector angular">
            <a:extLst>
              <a:ext uri="{FF2B5EF4-FFF2-40B4-BE49-F238E27FC236}">
                <a16:creationId xmlns:a16="http://schemas.microsoft.com/office/drawing/2014/main" id="{8345DB3E-73C7-462D-AD0B-D112635EE12C}"/>
              </a:ext>
            </a:extLst>
          </p:cNvPr>
          <p:cNvCxnSpPr>
            <a:cxnSpLocks noChangeShapeType="1"/>
            <a:stCxn id="32" idx="2"/>
            <a:endCxn id="58" idx="0"/>
          </p:cNvCxnSpPr>
          <p:nvPr/>
        </p:nvCxnSpPr>
        <p:spPr bwMode="auto">
          <a:xfrm rot="16200000" flipH="1">
            <a:off x="5711868" y="4895653"/>
            <a:ext cx="437432" cy="60455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  <p:cxnSp>
        <p:nvCxnSpPr>
          <p:cNvPr id="70" name="21 Conector angular">
            <a:extLst>
              <a:ext uri="{FF2B5EF4-FFF2-40B4-BE49-F238E27FC236}">
                <a16:creationId xmlns:a16="http://schemas.microsoft.com/office/drawing/2014/main" id="{CB22EC66-A76B-4CEA-85F4-CD51EB62D179}"/>
              </a:ext>
            </a:extLst>
          </p:cNvPr>
          <p:cNvCxnSpPr>
            <a:cxnSpLocks noChangeShapeType="1"/>
            <a:stCxn id="63" idx="1"/>
            <a:endCxn id="23" idx="3"/>
          </p:cNvCxnSpPr>
          <p:nvPr/>
        </p:nvCxnSpPr>
        <p:spPr bwMode="auto">
          <a:xfrm rot="10800000">
            <a:off x="3137794" y="1371399"/>
            <a:ext cx="4587036" cy="3188625"/>
          </a:xfrm>
          <a:prstGeom prst="bentConnector3">
            <a:avLst>
              <a:gd name="adj1" fmla="val 1202"/>
            </a:avLst>
          </a:prstGeom>
          <a:noFill/>
          <a:ln w="25400">
            <a:solidFill>
              <a:srgbClr val="F9423A"/>
            </a:solidFill>
            <a:miter lim="800000"/>
            <a:headEnd/>
            <a:tailEnd w="lg" len="med"/>
          </a:ln>
        </p:spPr>
      </p:cxnSp>
      <p:cxnSp>
        <p:nvCxnSpPr>
          <p:cNvPr id="78" name="21 Conector angular">
            <a:extLst>
              <a:ext uri="{FF2B5EF4-FFF2-40B4-BE49-F238E27FC236}">
                <a16:creationId xmlns:a16="http://schemas.microsoft.com/office/drawing/2014/main" id="{C15C434D-3601-4DE7-B65B-72FA1C1DF329}"/>
              </a:ext>
            </a:extLst>
          </p:cNvPr>
          <p:cNvCxnSpPr>
            <a:cxnSpLocks noChangeShapeType="1"/>
            <a:stCxn id="44" idx="2"/>
            <a:endCxn id="30" idx="0"/>
          </p:cNvCxnSpPr>
          <p:nvPr/>
        </p:nvCxnSpPr>
        <p:spPr bwMode="auto">
          <a:xfrm rot="5400000">
            <a:off x="5800626" y="1966002"/>
            <a:ext cx="680112" cy="1386678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  <p:cxnSp>
        <p:nvCxnSpPr>
          <p:cNvPr id="79" name="21 Conector angular">
            <a:extLst>
              <a:ext uri="{FF2B5EF4-FFF2-40B4-BE49-F238E27FC236}">
                <a16:creationId xmlns:a16="http://schemas.microsoft.com/office/drawing/2014/main" id="{914A8701-2753-440B-8A21-855340C1D319}"/>
              </a:ext>
            </a:extLst>
          </p:cNvPr>
          <p:cNvCxnSpPr>
            <a:cxnSpLocks noChangeShapeType="1"/>
            <a:stCxn id="35" idx="2"/>
            <a:endCxn id="58" idx="0"/>
          </p:cNvCxnSpPr>
          <p:nvPr/>
        </p:nvCxnSpPr>
        <p:spPr bwMode="auto">
          <a:xfrm rot="5400000">
            <a:off x="6316428" y="4895654"/>
            <a:ext cx="437432" cy="60455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  <p:cxnSp>
        <p:nvCxnSpPr>
          <p:cNvPr id="80" name="21 Conector angular">
            <a:extLst>
              <a:ext uri="{FF2B5EF4-FFF2-40B4-BE49-F238E27FC236}">
                <a16:creationId xmlns:a16="http://schemas.microsoft.com/office/drawing/2014/main" id="{60D332A4-C92D-498F-BC22-1947C0893BA3}"/>
              </a:ext>
            </a:extLst>
          </p:cNvPr>
          <p:cNvCxnSpPr>
            <a:cxnSpLocks noChangeShapeType="1"/>
            <a:stCxn id="21" idx="3"/>
            <a:endCxn id="20" idx="4"/>
          </p:cNvCxnSpPr>
          <p:nvPr/>
        </p:nvCxnSpPr>
        <p:spPr bwMode="auto">
          <a:xfrm>
            <a:off x="5958177" y="1731438"/>
            <a:ext cx="1395184" cy="1988253"/>
          </a:xfrm>
          <a:prstGeom prst="bentConnector3">
            <a:avLst>
              <a:gd name="adj1" fmla="val 116385"/>
            </a:avLst>
          </a:prstGeom>
          <a:noFill/>
          <a:ln w="25400">
            <a:solidFill>
              <a:srgbClr val="F9423A"/>
            </a:solidFill>
            <a:miter lim="800000"/>
            <a:headEnd/>
            <a:tailEnd type="triangle" w="lg" len="med"/>
          </a:ln>
        </p:spPr>
      </p:cxnSp>
    </p:spTree>
    <p:extLst>
      <p:ext uri="{BB962C8B-B14F-4D97-AF65-F5344CB8AC3E}">
        <p14:creationId xmlns:p14="http://schemas.microsoft.com/office/powerpoint/2010/main" val="11595667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Govern Obert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81</a:t>
            </a:fld>
            <a:endParaRPr lang="ca-ES" dirty="0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7F7BC7E6-1899-41A7-8DDB-ADEF7584601B}"/>
              </a:ext>
            </a:extLst>
          </p:cNvPr>
          <p:cNvGrpSpPr/>
          <p:nvPr/>
        </p:nvGrpSpPr>
        <p:grpSpPr>
          <a:xfrm>
            <a:off x="395288" y="3674227"/>
            <a:ext cx="4126250" cy="2384636"/>
            <a:chOff x="9911116" y="3815570"/>
            <a:chExt cx="4126250" cy="2384636"/>
          </a:xfrm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D38806A8-1E69-4A50-AD6F-799C306FFE83}"/>
                </a:ext>
              </a:extLst>
            </p:cNvPr>
            <p:cNvSpPr/>
            <p:nvPr/>
          </p:nvSpPr>
          <p:spPr>
            <a:xfrm>
              <a:off x="9911116" y="3815570"/>
              <a:ext cx="4126250" cy="238463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5B67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/>
            <a:lstStyle/>
            <a:p>
              <a:pPr algn="ctr"/>
              <a:r>
                <a:rPr lang="ca-ES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META Govern Obert</a:t>
              </a:r>
            </a:p>
          </p:txBody>
        </p:sp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33F92234-8BA7-41B2-AD7A-4106BA6040A8}"/>
                </a:ext>
              </a:extLst>
            </p:cNvPr>
            <p:cNvGrpSpPr/>
            <p:nvPr/>
          </p:nvGrpSpPr>
          <p:grpSpPr>
            <a:xfrm>
              <a:off x="13199046" y="4195260"/>
              <a:ext cx="756000" cy="1914250"/>
              <a:chOff x="9990248" y="4186781"/>
              <a:chExt cx="756000" cy="1914250"/>
            </a:xfrm>
          </p:grpSpPr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A38B9ED6-A39B-4AA7-9588-5FDF20DE8ED3}"/>
                  </a:ext>
                </a:extLst>
              </p:cNvPr>
              <p:cNvSpPr/>
              <p:nvPr/>
            </p:nvSpPr>
            <p:spPr>
              <a:xfrm>
                <a:off x="9990248" y="4186781"/>
                <a:ext cx="756000" cy="1914250"/>
              </a:xfrm>
              <a:prstGeom prst="rect">
                <a:avLst/>
              </a:prstGeom>
              <a:solidFill>
                <a:srgbClr val="FFC5C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ca-ES" sz="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Comunicació</a:t>
                </a:r>
              </a:p>
            </p:txBody>
          </p:sp>
          <p:sp>
            <p:nvSpPr>
              <p:cNvPr id="28" name="Rectángulo 27">
                <a:extLst>
                  <a:ext uri="{FF2B5EF4-FFF2-40B4-BE49-F238E27FC236}">
                    <a16:creationId xmlns:a16="http://schemas.microsoft.com/office/drawing/2014/main" id="{64E0AFF2-E070-4181-9AA0-48800E7D90E1}"/>
                  </a:ext>
                </a:extLst>
              </p:cNvPr>
              <p:cNvSpPr/>
              <p:nvPr/>
            </p:nvSpPr>
            <p:spPr>
              <a:xfrm>
                <a:off x="10027669" y="4474057"/>
                <a:ext cx="681159" cy="4795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46800" rIns="36000" rtlCol="0" anchor="ctr"/>
              <a:lstStyle/>
              <a:p>
                <a:pPr algn="ctr"/>
                <a:r>
                  <a:rPr lang="ca-E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Publicitat</a:t>
                </a:r>
              </a:p>
            </p:txBody>
          </p:sp>
          <p:sp>
            <p:nvSpPr>
              <p:cNvPr id="29" name="Rectángulo 28">
                <a:extLst>
                  <a:ext uri="{FF2B5EF4-FFF2-40B4-BE49-F238E27FC236}">
                    <a16:creationId xmlns:a16="http://schemas.microsoft.com/office/drawing/2014/main" id="{EE393C98-389A-460E-B21B-DB6A3E39FD9E}"/>
                  </a:ext>
                </a:extLst>
              </p:cNvPr>
              <p:cNvSpPr/>
              <p:nvPr/>
            </p:nvSpPr>
            <p:spPr>
              <a:xfrm>
                <a:off x="10027669" y="5007888"/>
                <a:ext cx="681159" cy="4795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46800" rIns="36000" rtlCol="0" anchor="ctr"/>
              <a:lstStyle/>
              <a:p>
                <a:pPr algn="ctr"/>
                <a:r>
                  <a:rPr lang="ca-E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Avaluació</a:t>
                </a:r>
              </a:p>
            </p:txBody>
          </p:sp>
        </p:grpSp>
        <p:grpSp>
          <p:nvGrpSpPr>
            <p:cNvPr id="41" name="Grupo 40">
              <a:extLst>
                <a:ext uri="{FF2B5EF4-FFF2-40B4-BE49-F238E27FC236}">
                  <a16:creationId xmlns:a16="http://schemas.microsoft.com/office/drawing/2014/main" id="{12E5C182-FF76-4B0B-A2EC-F2D5E88B0C7F}"/>
                </a:ext>
              </a:extLst>
            </p:cNvPr>
            <p:cNvGrpSpPr/>
            <p:nvPr/>
          </p:nvGrpSpPr>
          <p:grpSpPr>
            <a:xfrm>
              <a:off x="9991072" y="4195260"/>
              <a:ext cx="756000" cy="1914250"/>
              <a:chOff x="9990248" y="4186781"/>
              <a:chExt cx="756000" cy="1914250"/>
            </a:xfrm>
          </p:grpSpPr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3846DE23-7FFB-41CF-A8AB-41C63BBC4478}"/>
                  </a:ext>
                </a:extLst>
              </p:cNvPr>
              <p:cNvSpPr/>
              <p:nvPr/>
            </p:nvSpPr>
            <p:spPr>
              <a:xfrm>
                <a:off x="9990248" y="4186781"/>
                <a:ext cx="756000" cy="1914250"/>
              </a:xfrm>
              <a:prstGeom prst="rect">
                <a:avLst/>
              </a:prstGeom>
              <a:solidFill>
                <a:srgbClr val="FFC5C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ca-ES" sz="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Capacitació</a:t>
                </a:r>
              </a:p>
            </p:txBody>
          </p:sp>
          <p:sp>
            <p:nvSpPr>
              <p:cNvPr id="43" name="Rectángulo 42">
                <a:extLst>
                  <a:ext uri="{FF2B5EF4-FFF2-40B4-BE49-F238E27FC236}">
                    <a16:creationId xmlns:a16="http://schemas.microsoft.com/office/drawing/2014/main" id="{03E111F2-4C59-4048-B2E5-CCA494E29AA0}"/>
                  </a:ext>
                </a:extLst>
              </p:cNvPr>
              <p:cNvSpPr/>
              <p:nvPr/>
            </p:nvSpPr>
            <p:spPr>
              <a:xfrm>
                <a:off x="10027669" y="4474057"/>
                <a:ext cx="681159" cy="4795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46800" rIns="36000" rtlCol="0" anchor="ctr"/>
              <a:lstStyle/>
              <a:p>
                <a:pPr algn="ctr"/>
                <a:r>
                  <a:rPr lang="ca-E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Foment de la demanda</a:t>
                </a:r>
              </a:p>
            </p:txBody>
          </p:sp>
          <p:sp>
            <p:nvSpPr>
              <p:cNvPr id="44" name="Rectángulo 43">
                <a:extLst>
                  <a:ext uri="{FF2B5EF4-FFF2-40B4-BE49-F238E27FC236}">
                    <a16:creationId xmlns:a16="http://schemas.microsoft.com/office/drawing/2014/main" id="{4EB7A9CD-E88D-41B7-93CE-CD573FADA071}"/>
                  </a:ext>
                </a:extLst>
              </p:cNvPr>
              <p:cNvSpPr/>
              <p:nvPr/>
            </p:nvSpPr>
            <p:spPr>
              <a:xfrm>
                <a:off x="10027669" y="5007888"/>
                <a:ext cx="681159" cy="4795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46800" rIns="36000" rtlCol="0" anchor="ctr"/>
              <a:lstStyle/>
              <a:p>
                <a:pPr algn="ctr"/>
                <a:r>
                  <a:rPr lang="ca-E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Formació intermediaris</a:t>
                </a:r>
              </a:p>
            </p:txBody>
          </p:sp>
        </p:grpSp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128A04E0-66FC-499B-89DB-A07AFAA3A4F6}"/>
                </a:ext>
              </a:extLst>
            </p:cNvPr>
            <p:cNvGrpSpPr/>
            <p:nvPr/>
          </p:nvGrpSpPr>
          <p:grpSpPr>
            <a:xfrm>
              <a:off x="10793065" y="4195260"/>
              <a:ext cx="756000" cy="1914250"/>
              <a:chOff x="9990248" y="4186781"/>
              <a:chExt cx="756000" cy="1914250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35EBDAE0-DAA6-4AE2-87A6-7A356ED4BAAD}"/>
                  </a:ext>
                </a:extLst>
              </p:cNvPr>
              <p:cNvSpPr/>
              <p:nvPr/>
            </p:nvSpPr>
            <p:spPr>
              <a:xfrm>
                <a:off x="9990248" y="4186781"/>
                <a:ext cx="756000" cy="1914250"/>
              </a:xfrm>
              <a:prstGeom prst="rect">
                <a:avLst/>
              </a:prstGeom>
              <a:solidFill>
                <a:srgbClr val="FFC5C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t"/>
              <a:lstStyle/>
              <a:p>
                <a:pPr algn="ctr"/>
                <a:r>
                  <a:rPr lang="es-ES" sz="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a-ES" sz="8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nfraestruct</a:t>
                </a:r>
                <a:r>
                  <a:rPr lang="ca-ES" sz="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4E40463B-820D-4985-AE4A-CC9A925CC08B}"/>
                  </a:ext>
                </a:extLst>
              </p:cNvPr>
              <p:cNvSpPr/>
              <p:nvPr/>
            </p:nvSpPr>
            <p:spPr>
              <a:xfrm>
                <a:off x="10027669" y="4474057"/>
                <a:ext cx="681159" cy="4795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46800" rIns="36000" rtlCol="0" anchor="ctr"/>
              <a:lstStyle/>
              <a:p>
                <a:pPr algn="ctr"/>
                <a:r>
                  <a:rPr lang="ca-E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Eines</a:t>
                </a:r>
              </a:p>
              <a:p>
                <a:pPr algn="ctr"/>
                <a:r>
                  <a:rPr lang="ca-E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obertes</a:t>
                </a:r>
              </a:p>
            </p:txBody>
          </p:sp>
          <p:sp>
            <p:nvSpPr>
              <p:cNvPr id="49" name="Rectángulo 48">
                <a:extLst>
                  <a:ext uri="{FF2B5EF4-FFF2-40B4-BE49-F238E27FC236}">
                    <a16:creationId xmlns:a16="http://schemas.microsoft.com/office/drawing/2014/main" id="{7D1FFE37-738C-4CF8-A80A-A5AC2C401A67}"/>
                  </a:ext>
                </a:extLst>
              </p:cNvPr>
              <p:cNvSpPr/>
              <p:nvPr/>
            </p:nvSpPr>
            <p:spPr>
              <a:xfrm>
                <a:off x="10027669" y="5007888"/>
                <a:ext cx="681159" cy="4795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46800" rIns="36000" rtlCol="0" anchor="ctr"/>
              <a:lstStyle/>
              <a:p>
                <a:pPr algn="ctr"/>
                <a:r>
                  <a:rPr lang="ca-E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Protocols</a:t>
                </a:r>
              </a:p>
              <a:p>
                <a:pPr algn="ctr"/>
                <a:r>
                  <a:rPr lang="ca-E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oberts</a:t>
                </a:r>
              </a:p>
            </p:txBody>
          </p:sp>
        </p:grp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353EC47D-815C-44C8-B4F0-1EC65CC2389A}"/>
                </a:ext>
              </a:extLst>
            </p:cNvPr>
            <p:cNvSpPr/>
            <p:nvPr/>
          </p:nvSpPr>
          <p:spPr>
            <a:xfrm>
              <a:off x="11595058" y="4195260"/>
              <a:ext cx="1566568" cy="1914250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/>
            <a:lstStyle/>
            <a:p>
              <a:pPr algn="ctr"/>
              <a:r>
                <a:rPr lang="ca-ES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Interoperabilitat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EBFCD52B-5F04-4981-8F7E-CC0F064B495F}"/>
                </a:ext>
              </a:extLst>
            </p:cNvPr>
            <p:cNvSpPr/>
            <p:nvPr/>
          </p:nvSpPr>
          <p:spPr>
            <a:xfrm>
              <a:off x="11658469" y="4482536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Tècnica</a:t>
              </a: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BB1F6A96-87C7-4D8C-ACCA-6D95554B052B}"/>
                </a:ext>
              </a:extLst>
            </p:cNvPr>
            <p:cNvSpPr/>
            <p:nvPr/>
          </p:nvSpPr>
          <p:spPr>
            <a:xfrm>
              <a:off x="11658469" y="5016367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Política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D7DC9BCD-DAA1-4315-9436-BB517891FE07}"/>
                </a:ext>
              </a:extLst>
            </p:cNvPr>
            <p:cNvSpPr/>
            <p:nvPr/>
          </p:nvSpPr>
          <p:spPr>
            <a:xfrm>
              <a:off x="12411636" y="4482536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Atenció al ciutadà</a:t>
              </a: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01520892-5F4A-45C9-BC24-DD08E8C32403}"/>
                </a:ext>
              </a:extLst>
            </p:cNvPr>
            <p:cNvSpPr/>
            <p:nvPr/>
          </p:nvSpPr>
          <p:spPr>
            <a:xfrm>
              <a:off x="12411636" y="5016367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Administració</a:t>
              </a:r>
            </a:p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electrònica</a:t>
              </a:r>
            </a:p>
          </p:txBody>
        </p:sp>
      </p:grpSp>
      <p:sp>
        <p:nvSpPr>
          <p:cNvPr id="61" name="Rectángulo 60">
            <a:extLst>
              <a:ext uri="{FF2B5EF4-FFF2-40B4-BE49-F238E27FC236}">
                <a16:creationId xmlns:a16="http://schemas.microsoft.com/office/drawing/2014/main" id="{3A6C04E4-A702-4467-BDCD-5F6438651AA3}"/>
              </a:ext>
            </a:extLst>
          </p:cNvPr>
          <p:cNvSpPr/>
          <p:nvPr/>
        </p:nvSpPr>
        <p:spPr>
          <a:xfrm>
            <a:off x="4622464" y="1700213"/>
            <a:ext cx="4126250" cy="1920794"/>
          </a:xfrm>
          <a:prstGeom prst="rect">
            <a:avLst/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/>
            <a:r>
              <a:rPr lang="ca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04B6EF43-42C4-4F56-B1E7-BEDBEB229C97}"/>
              </a:ext>
            </a:extLst>
          </p:cNvPr>
          <p:cNvSpPr/>
          <p:nvPr/>
        </p:nvSpPr>
        <p:spPr>
          <a:xfrm>
            <a:off x="5504413" y="2079903"/>
            <a:ext cx="756000" cy="1450408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a-E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</a:t>
            </a:r>
          </a:p>
          <a:p>
            <a:pPr algn="ctr"/>
            <a:r>
              <a:rPr lang="ca-E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reactiva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6ED27F00-D200-4F61-BA3C-131CAC0AE86C}"/>
              </a:ext>
            </a:extLst>
          </p:cNvPr>
          <p:cNvSpPr/>
          <p:nvPr/>
        </p:nvSpPr>
        <p:spPr>
          <a:xfrm>
            <a:off x="5541834" y="2415601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</a:t>
            </a:r>
          </a:p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plenàries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25DB39E0-591C-4B16-B0D8-564CC965239F}"/>
              </a:ext>
            </a:extLst>
          </p:cNvPr>
          <p:cNvSpPr/>
          <p:nvPr/>
        </p:nvSpPr>
        <p:spPr>
          <a:xfrm>
            <a:off x="5541834" y="2949432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Comissions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98A3368E-AD8B-49A4-8CB7-7E1751AF5C72}"/>
              </a:ext>
            </a:extLst>
          </p:cNvPr>
          <p:cNvSpPr/>
          <p:nvPr/>
        </p:nvSpPr>
        <p:spPr>
          <a:xfrm>
            <a:off x="6306406" y="2079903"/>
            <a:ext cx="756000" cy="1450408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a-E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</a:t>
            </a:r>
          </a:p>
          <a:p>
            <a:pPr algn="ctr"/>
            <a:r>
              <a:rPr lang="ca-E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0D2E9978-AE95-4358-A995-882C0F62930F}"/>
              </a:ext>
            </a:extLst>
          </p:cNvPr>
          <p:cNvSpPr/>
          <p:nvPr/>
        </p:nvSpPr>
        <p:spPr>
          <a:xfrm>
            <a:off x="6343827" y="2415601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Pressupostos</a:t>
            </a:r>
          </a:p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participatius</a:t>
            </a:r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B0CE0D88-9BC3-4EE1-8164-2F01F6C7A3A1}"/>
              </a:ext>
            </a:extLst>
          </p:cNvPr>
          <p:cNvSpPr/>
          <p:nvPr/>
        </p:nvSpPr>
        <p:spPr>
          <a:xfrm>
            <a:off x="6343827" y="2949432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de govern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1012931-5192-4733-8350-95D1923D7250}"/>
              </a:ext>
            </a:extLst>
          </p:cNvPr>
          <p:cNvSpPr/>
          <p:nvPr/>
        </p:nvSpPr>
        <p:spPr>
          <a:xfrm>
            <a:off x="7108399" y="2079903"/>
            <a:ext cx="756000" cy="1450408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a-E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Escolta</a:t>
            </a:r>
          </a:p>
          <a:p>
            <a:pPr algn="ctr"/>
            <a:r>
              <a:rPr lang="ca-E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activa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1C36CCFD-AFE1-4F0A-A9A1-DD60BE9AD215}"/>
              </a:ext>
            </a:extLst>
          </p:cNvPr>
          <p:cNvSpPr/>
          <p:nvPr/>
        </p:nvSpPr>
        <p:spPr>
          <a:xfrm>
            <a:off x="7145820" y="2415601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Blogs</a:t>
            </a:r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ciutadans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FCEE1B85-3414-4CB1-9844-97CC5503F618}"/>
              </a:ext>
            </a:extLst>
          </p:cNvPr>
          <p:cNvSpPr/>
          <p:nvPr/>
        </p:nvSpPr>
        <p:spPr>
          <a:xfrm>
            <a:off x="7145820" y="2949432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Xarxes ciutadanes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67504B3-53B0-42FA-B822-1492998B17B5}"/>
              </a:ext>
            </a:extLst>
          </p:cNvPr>
          <p:cNvGrpSpPr/>
          <p:nvPr/>
        </p:nvGrpSpPr>
        <p:grpSpPr>
          <a:xfrm>
            <a:off x="4622464" y="3674227"/>
            <a:ext cx="4126250" cy="2384636"/>
            <a:chOff x="9721830" y="3674227"/>
            <a:chExt cx="4126250" cy="2384636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153F9D38-D9C2-43F0-8E55-DB52253B3CC7}"/>
                </a:ext>
              </a:extLst>
            </p:cNvPr>
            <p:cNvSpPr/>
            <p:nvPr/>
          </p:nvSpPr>
          <p:spPr>
            <a:xfrm>
              <a:off x="9721830" y="3674227"/>
              <a:ext cx="4126250" cy="238463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5B67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/>
            <a:lstStyle/>
            <a:p>
              <a:pPr algn="ctr"/>
              <a:r>
                <a:rPr lang="ca-ES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Col·laboració</a:t>
              </a:r>
            </a:p>
          </p:txBody>
        </p:sp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75FEB3DA-35EE-48CB-B365-663AF5C561AA}"/>
                </a:ext>
              </a:extLst>
            </p:cNvPr>
            <p:cNvSpPr/>
            <p:nvPr/>
          </p:nvSpPr>
          <p:spPr>
            <a:xfrm>
              <a:off x="9801786" y="4053917"/>
              <a:ext cx="1566566" cy="1914250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ca-ES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Explícita</a:t>
              </a: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A2386064-8313-4862-9A23-AF2E486E520E}"/>
                </a:ext>
              </a:extLst>
            </p:cNvPr>
            <p:cNvSpPr/>
            <p:nvPr/>
          </p:nvSpPr>
          <p:spPr>
            <a:xfrm>
              <a:off x="9867505" y="4341193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Institucions</a:t>
              </a:r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439A7B6C-088C-4FBB-9AA1-03B1863255CD}"/>
                </a:ext>
              </a:extLst>
            </p:cNvPr>
            <p:cNvSpPr/>
            <p:nvPr/>
          </p:nvSpPr>
          <p:spPr>
            <a:xfrm>
              <a:off x="9867505" y="4875024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Espais ciutadans</a:t>
              </a:r>
            </a:p>
          </p:txBody>
        </p:sp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9CBBE5E3-044C-4B9F-B70D-23533BFBC3AA}"/>
                </a:ext>
              </a:extLst>
            </p:cNvPr>
            <p:cNvSpPr/>
            <p:nvPr/>
          </p:nvSpPr>
          <p:spPr>
            <a:xfrm>
              <a:off x="10253373" y="5408856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Partenariats</a:t>
              </a:r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Socials Públics Privats</a:t>
              </a:r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F045F081-90DE-46B1-8DCF-77EC0395AF32}"/>
                </a:ext>
              </a:extLst>
            </p:cNvPr>
            <p:cNvSpPr/>
            <p:nvPr/>
          </p:nvSpPr>
          <p:spPr>
            <a:xfrm>
              <a:off x="10620672" y="4341193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Xarxes</a:t>
              </a:r>
            </a:p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(“humanes”)</a:t>
              </a:r>
            </a:p>
          </p:txBody>
        </p:sp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B7E650F5-CA50-4749-9444-7163437F8E3E}"/>
                </a:ext>
              </a:extLst>
            </p:cNvPr>
            <p:cNvSpPr/>
            <p:nvPr/>
          </p:nvSpPr>
          <p:spPr>
            <a:xfrm>
              <a:off x="10620672" y="4875024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Instruments</a:t>
              </a:r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826331FB-6F61-4548-B44B-2C4894BA9337}"/>
                </a:ext>
              </a:extLst>
            </p:cNvPr>
            <p:cNvSpPr/>
            <p:nvPr/>
          </p:nvSpPr>
          <p:spPr>
            <a:xfrm>
              <a:off x="11405772" y="4053917"/>
              <a:ext cx="2376000" cy="1914250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ca-ES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Tàcita</a:t>
              </a: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67E121E7-E43A-4DA0-9BD8-DC551530DE77}"/>
                </a:ext>
              </a:extLst>
            </p:cNvPr>
            <p:cNvSpPr/>
            <p:nvPr/>
          </p:nvSpPr>
          <p:spPr>
            <a:xfrm>
              <a:off x="11443193" y="4341193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Blogs</a:t>
              </a:r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projectes</a:t>
              </a:r>
            </a:p>
          </p:txBody>
        </p:sp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id="{7E44C199-9AD2-470F-8573-17D82BEE277F}"/>
                </a:ext>
              </a:extLst>
            </p:cNvPr>
            <p:cNvSpPr/>
            <p:nvPr/>
          </p:nvSpPr>
          <p:spPr>
            <a:xfrm>
              <a:off x="11443193" y="4875024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Xarxes socials de projectes</a:t>
              </a:r>
            </a:p>
          </p:txBody>
        </p:sp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C420CA05-3461-45F5-821E-9A545ED725B5}"/>
                </a:ext>
              </a:extLst>
            </p:cNvPr>
            <p:cNvSpPr/>
            <p:nvPr/>
          </p:nvSpPr>
          <p:spPr>
            <a:xfrm>
              <a:off x="11443193" y="5408856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Plataformes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A4471C08-CECB-49A2-9E8A-FC10C6CBB31A}"/>
                </a:ext>
              </a:extLst>
            </p:cNvPr>
            <p:cNvSpPr/>
            <p:nvPr/>
          </p:nvSpPr>
          <p:spPr>
            <a:xfrm>
              <a:off x="13047181" y="4341193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Blogs</a:t>
              </a:r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polítics</a:t>
              </a: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D45DCD04-2D5B-401D-869E-1457ED5D5C6A}"/>
                </a:ext>
              </a:extLst>
            </p:cNvPr>
            <p:cNvSpPr/>
            <p:nvPr/>
          </p:nvSpPr>
          <p:spPr>
            <a:xfrm>
              <a:off x="13047181" y="4875024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Xarxes socials de polítics</a:t>
              </a: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461366DB-4459-41ED-99D2-671D278B99BF}"/>
                </a:ext>
              </a:extLst>
            </p:cNvPr>
            <p:cNvSpPr/>
            <p:nvPr/>
          </p:nvSpPr>
          <p:spPr>
            <a:xfrm>
              <a:off x="13047181" y="5408856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Espais</a:t>
              </a:r>
            </a:p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institucionals</a:t>
              </a:r>
            </a:p>
          </p:txBody>
        </p:sp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78520B6C-7EDF-4FF7-9CB4-102DBDE657E7}"/>
                </a:ext>
              </a:extLst>
            </p:cNvPr>
            <p:cNvSpPr/>
            <p:nvPr/>
          </p:nvSpPr>
          <p:spPr>
            <a:xfrm>
              <a:off x="12245186" y="4341193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Blogs</a:t>
              </a:r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tècnics</a:t>
              </a:r>
            </a:p>
          </p:txBody>
        </p:sp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2F89F6A4-8D26-4333-99C2-807C9A879997}"/>
                </a:ext>
              </a:extLst>
            </p:cNvPr>
            <p:cNvSpPr/>
            <p:nvPr/>
          </p:nvSpPr>
          <p:spPr>
            <a:xfrm>
              <a:off x="12245186" y="4875024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Xarxes socials de tècnics</a:t>
              </a:r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A0B7CD7C-8A13-4C1B-8C95-F9B333E452A5}"/>
                </a:ext>
              </a:extLst>
            </p:cNvPr>
            <p:cNvSpPr/>
            <p:nvPr/>
          </p:nvSpPr>
          <p:spPr>
            <a:xfrm>
              <a:off x="12245186" y="5408856"/>
              <a:ext cx="681159" cy="4795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46800" rIns="36000" rtlCol="0" anchor="ctr"/>
            <a:lstStyle/>
            <a:p>
              <a:pPr algn="ctr"/>
              <a:r>
                <a:rPr lang="ca-ES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Organitzacions</a:t>
              </a:r>
            </a:p>
          </p:txBody>
        </p:sp>
      </p:grpSp>
      <p:sp>
        <p:nvSpPr>
          <p:cNvPr id="114" name="Rectángulo 113">
            <a:extLst>
              <a:ext uri="{FF2B5EF4-FFF2-40B4-BE49-F238E27FC236}">
                <a16:creationId xmlns:a16="http://schemas.microsoft.com/office/drawing/2014/main" id="{C9615D15-BCA1-4D85-BC99-0A5621FEF9CA}"/>
              </a:ext>
            </a:extLst>
          </p:cNvPr>
          <p:cNvSpPr/>
          <p:nvPr/>
        </p:nvSpPr>
        <p:spPr>
          <a:xfrm>
            <a:off x="420095" y="1700213"/>
            <a:ext cx="4126250" cy="1920794"/>
          </a:xfrm>
          <a:prstGeom prst="rect">
            <a:avLst/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/>
            <a:r>
              <a:rPr lang="ca-E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Transparència</a:t>
            </a: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BE6EDE48-8672-4B39-BAA7-1822AB4D4FB6}"/>
              </a:ext>
            </a:extLst>
          </p:cNvPr>
          <p:cNvSpPr/>
          <p:nvPr/>
        </p:nvSpPr>
        <p:spPr>
          <a:xfrm>
            <a:off x="1433101" y="2079903"/>
            <a:ext cx="756000" cy="1450408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a-E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Arxiu</a:t>
            </a:r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4BCE763E-E539-45A1-8911-D74074077661}"/>
              </a:ext>
            </a:extLst>
          </p:cNvPr>
          <p:cNvSpPr/>
          <p:nvPr/>
        </p:nvSpPr>
        <p:spPr>
          <a:xfrm>
            <a:off x="1470522" y="2415601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903CF646-6CA7-41B9-8AA6-A54200F69906}"/>
              </a:ext>
            </a:extLst>
          </p:cNvPr>
          <p:cNvSpPr/>
          <p:nvPr/>
        </p:nvSpPr>
        <p:spPr>
          <a:xfrm>
            <a:off x="1470522" y="2949432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Dades</a:t>
            </a:r>
          </a:p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obertes</a:t>
            </a:r>
          </a:p>
        </p:txBody>
      </p:sp>
      <p:sp>
        <p:nvSpPr>
          <p:cNvPr id="116" name="Rectángulo 115">
            <a:extLst>
              <a:ext uri="{FF2B5EF4-FFF2-40B4-BE49-F238E27FC236}">
                <a16:creationId xmlns:a16="http://schemas.microsoft.com/office/drawing/2014/main" id="{9D8313D8-E258-4049-B674-511A35298B84}"/>
              </a:ext>
            </a:extLst>
          </p:cNvPr>
          <p:cNvSpPr/>
          <p:nvPr/>
        </p:nvSpPr>
        <p:spPr>
          <a:xfrm>
            <a:off x="2333117" y="2079903"/>
            <a:ext cx="1566000" cy="1450408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a-E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Quadre de comandament</a:t>
            </a: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4E6F9D61-DC8D-419F-9945-E8ABA0245B24}"/>
              </a:ext>
            </a:extLst>
          </p:cNvPr>
          <p:cNvSpPr/>
          <p:nvPr/>
        </p:nvSpPr>
        <p:spPr>
          <a:xfrm>
            <a:off x="3169382" y="2415601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Pressupostos</a:t>
            </a:r>
          </a:p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oberts</a:t>
            </a:r>
          </a:p>
        </p:txBody>
      </p:sp>
      <p:sp>
        <p:nvSpPr>
          <p:cNvPr id="118" name="Rectángulo 117">
            <a:extLst>
              <a:ext uri="{FF2B5EF4-FFF2-40B4-BE49-F238E27FC236}">
                <a16:creationId xmlns:a16="http://schemas.microsoft.com/office/drawing/2014/main" id="{9E93C115-812C-4116-97F7-217DD619279F}"/>
              </a:ext>
            </a:extLst>
          </p:cNvPr>
          <p:cNvSpPr/>
          <p:nvPr/>
        </p:nvSpPr>
        <p:spPr>
          <a:xfrm>
            <a:off x="3169382" y="2949432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Visualització</a:t>
            </a:r>
          </a:p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dades</a:t>
            </a:r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FD930EDA-E0D7-432F-ADA3-046A057F1D0A}"/>
              </a:ext>
            </a:extLst>
          </p:cNvPr>
          <p:cNvSpPr/>
          <p:nvPr/>
        </p:nvSpPr>
        <p:spPr>
          <a:xfrm>
            <a:off x="2405125" y="2415601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Petjada</a:t>
            </a:r>
          </a:p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</a:t>
            </a:r>
          </a:p>
        </p:txBody>
      </p:sp>
      <p:sp>
        <p:nvSpPr>
          <p:cNvPr id="128" name="Rectángulo 127">
            <a:extLst>
              <a:ext uri="{FF2B5EF4-FFF2-40B4-BE49-F238E27FC236}">
                <a16:creationId xmlns:a16="http://schemas.microsoft.com/office/drawing/2014/main" id="{FB31E137-D1AB-44C8-97F7-ED1D1401186E}"/>
              </a:ext>
            </a:extLst>
          </p:cNvPr>
          <p:cNvSpPr/>
          <p:nvPr/>
        </p:nvSpPr>
        <p:spPr>
          <a:xfrm>
            <a:off x="2405125" y="2949432"/>
            <a:ext cx="681159" cy="47956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6800" rIns="36000" rtlCol="0" anchor="ctr"/>
          <a:lstStyle/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Petjada</a:t>
            </a:r>
          </a:p>
          <a:p>
            <a:pPr algn="ctr"/>
            <a:r>
              <a:rPr lang="ca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legislativa</a:t>
            </a:r>
          </a:p>
        </p:txBody>
      </p:sp>
    </p:spTree>
    <p:extLst>
      <p:ext uri="{BB962C8B-B14F-4D97-AF65-F5344CB8AC3E}">
        <p14:creationId xmlns:p14="http://schemas.microsoft.com/office/powerpoint/2010/main" val="334422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0" y="2204864"/>
            <a:ext cx="9144000" cy="1470025"/>
          </a:xfrm>
        </p:spPr>
        <p:txBody>
          <a:bodyPr>
            <a:noAutofit/>
          </a:bodyPr>
          <a:lstStyle/>
          <a:p>
            <a:r>
              <a:rPr lang="ca-ES" sz="48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ANNEX: </a:t>
            </a:r>
            <a:br>
              <a:rPr lang="ca-ES" sz="48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48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plantilles pel </a:t>
            </a:r>
            <a:br>
              <a:rPr lang="ca-ES" sz="48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48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treball en grups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 </a:t>
            </a:r>
            <a:r>
              <a:rPr lang="ca-ES" sz="24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</a:p>
        </p:txBody>
      </p:sp>
      <p:sp>
        <p:nvSpPr>
          <p:cNvPr id="9" name="Cuadro de texto 3"/>
          <p:cNvSpPr txBox="1"/>
          <p:nvPr/>
        </p:nvSpPr>
        <p:spPr>
          <a:xfrm>
            <a:off x="92955" y="764704"/>
            <a:ext cx="4407396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ES" sz="2000" b="1" dirty="0">
                <a:solidFill>
                  <a:schemeClr val="bg1"/>
                </a:solidFill>
                <a:effectLst/>
                <a:latin typeface="Helvetica"/>
                <a:ea typeface="Calibri"/>
                <a:cs typeface="Times New Roman"/>
              </a:rPr>
              <a:t>  </a:t>
            </a:r>
            <a:r>
              <a:rPr lang="ca-ES" sz="1600" b="1" dirty="0">
                <a:solidFill>
                  <a:schemeClr val="bg1"/>
                </a:solidFill>
                <a:effectLst/>
                <a:latin typeface="+mj-lt"/>
                <a:ea typeface="Calibri"/>
                <a:cs typeface="Times New Roman"/>
              </a:rPr>
              <a:t>Mètodes de disseny de polítiques públiques</a:t>
            </a:r>
            <a:endParaRPr lang="ca-ES" sz="1600" dirty="0">
              <a:solidFill>
                <a:schemeClr val="bg1"/>
              </a:solidFill>
              <a:effectLst/>
              <a:latin typeface="+mj-lt"/>
              <a:ea typeface="Calibri"/>
              <a:cs typeface="Times New Roman"/>
            </a:endParaRP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05D9FF2B-E4D9-468C-A2E4-376FB1327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4268688"/>
            <a:ext cx="6400800" cy="168058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a-ES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 2. Disseny, implementació i avaluació</a:t>
            </a:r>
          </a:p>
          <a:p>
            <a:pPr algn="l"/>
            <a:r>
              <a:rPr lang="ca-ES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polítiques publiques</a:t>
            </a:r>
          </a:p>
          <a:p>
            <a:pPr algn="l"/>
            <a:r>
              <a:rPr lang="ca-ES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 Disseny de polítiques públiques</a:t>
            </a:r>
          </a:p>
          <a:p>
            <a:pPr algn="l"/>
            <a:endParaRPr lang="ca-ES" sz="24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GRUP: </a:t>
            </a:r>
          </a:p>
          <a:p>
            <a:pPr algn="l"/>
            <a:r>
              <a:rPr lang="ca-E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Barcelona, 3 de maig de 2024</a:t>
            </a:r>
          </a:p>
          <a:p>
            <a:endParaRPr lang="ca-ES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511898-8FD4-434B-A7E8-C9494D28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82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4636679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d’actors: visions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83</a:t>
            </a:fld>
            <a:endParaRPr lang="ca-ES" dirty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76CCFC8F-93B0-4EAE-A43D-F1A94DBB969B}"/>
              </a:ext>
            </a:extLst>
          </p:cNvPr>
          <p:cNvSpPr/>
          <p:nvPr/>
        </p:nvSpPr>
        <p:spPr>
          <a:xfrm>
            <a:off x="2121358" y="2315009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06C4C890-504B-4F57-A586-995DE96B19EE}"/>
              </a:ext>
            </a:extLst>
          </p:cNvPr>
          <p:cNvSpPr/>
          <p:nvPr/>
        </p:nvSpPr>
        <p:spPr>
          <a:xfrm>
            <a:off x="5665686" y="2483996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77E4BF4B-67BE-48A2-9C53-C9CFF5E71DF3}"/>
              </a:ext>
            </a:extLst>
          </p:cNvPr>
          <p:cNvSpPr/>
          <p:nvPr/>
        </p:nvSpPr>
        <p:spPr>
          <a:xfrm>
            <a:off x="1650492" y="3701858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106FFC39-EE8B-43D4-8BA8-1C8D663FB779}"/>
              </a:ext>
            </a:extLst>
          </p:cNvPr>
          <p:cNvSpPr/>
          <p:nvPr/>
        </p:nvSpPr>
        <p:spPr>
          <a:xfrm>
            <a:off x="5004050" y="390809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09E664F7-0E4E-42C6-96DD-141A921EE71F}"/>
              </a:ext>
            </a:extLst>
          </p:cNvPr>
          <p:cNvSpPr/>
          <p:nvPr/>
        </p:nvSpPr>
        <p:spPr>
          <a:xfrm>
            <a:off x="4091035" y="5052586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4" name="Globo: línea con borde y barra de énfasis 63">
            <a:extLst>
              <a:ext uri="{FF2B5EF4-FFF2-40B4-BE49-F238E27FC236}">
                <a16:creationId xmlns:a16="http://schemas.microsoft.com/office/drawing/2014/main" id="{E87763EF-8F19-4710-A524-BDA151E12555}"/>
              </a:ext>
            </a:extLst>
          </p:cNvPr>
          <p:cNvSpPr/>
          <p:nvPr/>
        </p:nvSpPr>
        <p:spPr>
          <a:xfrm>
            <a:off x="485845" y="2315714"/>
            <a:ext cx="1259537" cy="1052838"/>
          </a:xfrm>
          <a:prstGeom prst="accentBorderCallout1">
            <a:avLst>
              <a:gd name="adj1" fmla="val 28702"/>
              <a:gd name="adj2" fmla="val 105102"/>
              <a:gd name="adj3" fmla="val 18560"/>
              <a:gd name="adj4" fmla="val 12858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sp>
        <p:nvSpPr>
          <p:cNvPr id="65" name="Globo: línea con borde y barra de énfasis 64">
            <a:extLst>
              <a:ext uri="{FF2B5EF4-FFF2-40B4-BE49-F238E27FC236}">
                <a16:creationId xmlns:a16="http://schemas.microsoft.com/office/drawing/2014/main" id="{0C34C206-57F0-4193-9EFA-1E7C71CE8F46}"/>
              </a:ext>
            </a:extLst>
          </p:cNvPr>
          <p:cNvSpPr/>
          <p:nvPr/>
        </p:nvSpPr>
        <p:spPr>
          <a:xfrm>
            <a:off x="7502496" y="2282712"/>
            <a:ext cx="1259537" cy="1052838"/>
          </a:xfrm>
          <a:prstGeom prst="accentBorderCallout1">
            <a:avLst>
              <a:gd name="adj1" fmla="val 36844"/>
              <a:gd name="adj2" fmla="val -3795"/>
              <a:gd name="adj3" fmla="val 42987"/>
              <a:gd name="adj4" fmla="val -20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sp>
        <p:nvSpPr>
          <p:cNvPr id="66" name="Globo: línea con borde y barra de énfasis 65">
            <a:extLst>
              <a:ext uri="{FF2B5EF4-FFF2-40B4-BE49-F238E27FC236}">
                <a16:creationId xmlns:a16="http://schemas.microsoft.com/office/drawing/2014/main" id="{233008C5-97B6-4728-9890-24D004BCB788}"/>
              </a:ext>
            </a:extLst>
          </p:cNvPr>
          <p:cNvSpPr/>
          <p:nvPr/>
        </p:nvSpPr>
        <p:spPr>
          <a:xfrm>
            <a:off x="485845" y="4522497"/>
            <a:ext cx="1259537" cy="1052838"/>
          </a:xfrm>
          <a:prstGeom prst="accentBorderCallout1">
            <a:avLst>
              <a:gd name="adj1" fmla="val 28702"/>
              <a:gd name="adj2" fmla="val 105102"/>
              <a:gd name="adj3" fmla="val -14009"/>
              <a:gd name="adj4" fmla="val 13312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sp>
        <p:nvSpPr>
          <p:cNvPr id="67" name="Globo: línea con borde y barra de énfasis 66">
            <a:extLst>
              <a:ext uri="{FF2B5EF4-FFF2-40B4-BE49-F238E27FC236}">
                <a16:creationId xmlns:a16="http://schemas.microsoft.com/office/drawing/2014/main" id="{8C489C9C-1E70-4613-95E5-6EF4404B7CFF}"/>
              </a:ext>
            </a:extLst>
          </p:cNvPr>
          <p:cNvSpPr/>
          <p:nvPr/>
        </p:nvSpPr>
        <p:spPr>
          <a:xfrm>
            <a:off x="2441243" y="4950014"/>
            <a:ext cx="1259537" cy="1052838"/>
          </a:xfrm>
          <a:prstGeom prst="accentBorderCallout1">
            <a:avLst>
              <a:gd name="adj1" fmla="val 28702"/>
              <a:gd name="adj2" fmla="val 105102"/>
              <a:gd name="adj3" fmla="val 18560"/>
              <a:gd name="adj4" fmla="val 12858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sp>
        <p:nvSpPr>
          <p:cNvPr id="70" name="Globo: línea con borde y barra de énfasis 69">
            <a:extLst>
              <a:ext uri="{FF2B5EF4-FFF2-40B4-BE49-F238E27FC236}">
                <a16:creationId xmlns:a16="http://schemas.microsoft.com/office/drawing/2014/main" id="{67416BE7-18F1-407F-9ABE-9C3D195FA8F8}"/>
              </a:ext>
            </a:extLst>
          </p:cNvPr>
          <p:cNvSpPr/>
          <p:nvPr/>
        </p:nvSpPr>
        <p:spPr>
          <a:xfrm>
            <a:off x="6863739" y="3799677"/>
            <a:ext cx="1259537" cy="1052838"/>
          </a:xfrm>
          <a:prstGeom prst="accentBorderCallout1">
            <a:avLst>
              <a:gd name="adj1" fmla="val 36844"/>
              <a:gd name="adj2" fmla="val -3795"/>
              <a:gd name="adj3" fmla="val 42987"/>
              <a:gd name="adj4" fmla="val -203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cxnSp>
        <p:nvCxnSpPr>
          <p:cNvPr id="71" name="Conector curvado 84">
            <a:extLst>
              <a:ext uri="{FF2B5EF4-FFF2-40B4-BE49-F238E27FC236}">
                <a16:creationId xmlns:a16="http://schemas.microsoft.com/office/drawing/2014/main" id="{7CCA1B46-15E7-4FD3-887F-34714F5400E8}"/>
              </a:ext>
            </a:extLst>
          </p:cNvPr>
          <p:cNvCxnSpPr>
            <a:cxnSpLocks/>
            <a:stCxn id="60" idx="1"/>
            <a:endCxn id="59" idx="3"/>
          </p:cNvCxnSpPr>
          <p:nvPr/>
        </p:nvCxnSpPr>
        <p:spPr>
          <a:xfrm rot="10800000">
            <a:off x="3705534" y="2644104"/>
            <a:ext cx="1960152" cy="168987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Globo: línea con borde y barra de énfasis 71">
            <a:extLst>
              <a:ext uri="{FF2B5EF4-FFF2-40B4-BE49-F238E27FC236}">
                <a16:creationId xmlns:a16="http://schemas.microsoft.com/office/drawing/2014/main" id="{87B8666A-9495-41E3-9A58-0A464E025291}"/>
              </a:ext>
            </a:extLst>
          </p:cNvPr>
          <p:cNvSpPr/>
          <p:nvPr/>
        </p:nvSpPr>
        <p:spPr>
          <a:xfrm>
            <a:off x="4282807" y="1859170"/>
            <a:ext cx="1259537" cy="456544"/>
          </a:xfrm>
          <a:prstGeom prst="accentBorderCallout1">
            <a:avLst>
              <a:gd name="adj1" fmla="val 111952"/>
              <a:gd name="adj2" fmla="val -6820"/>
              <a:gd name="adj3" fmla="val 159821"/>
              <a:gd name="adj4" fmla="val -21147"/>
            </a:avLst>
          </a:prstGeom>
          <a:solidFill>
            <a:schemeClr val="bg1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Quina relació tenen?</a:t>
            </a:r>
          </a:p>
        </p:txBody>
      </p:sp>
    </p:spTree>
    <p:extLst>
      <p:ext uri="{BB962C8B-B14F-4D97-AF65-F5344CB8AC3E}">
        <p14:creationId xmlns:p14="http://schemas.microsoft.com/office/powerpoint/2010/main" val="4812244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del canvi: impactes, resultats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84</a:t>
            </a:fld>
            <a:endParaRPr lang="ca-ES" dirty="0"/>
          </a:p>
        </p:txBody>
      </p:sp>
      <p:sp>
        <p:nvSpPr>
          <p:cNvPr id="83" name="Text Box 34">
            <a:extLst>
              <a:ext uri="{FF2B5EF4-FFF2-40B4-BE49-F238E27FC236}">
                <a16:creationId xmlns:a16="http://schemas.microsoft.com/office/drawing/2014/main" id="{AD888315-36CD-41D6-BDB8-92995E5A5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296" y="1854581"/>
            <a:ext cx="1584000" cy="38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8000" tIns="154800" rIns="198000" bIns="154800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a-ES" altLang="ca-ES" sz="1600" b="1" dirty="0">
                <a:solidFill>
                  <a:srgbClr val="F9423A"/>
                </a:solidFill>
              </a:rPr>
              <a:t>Resultats</a:t>
            </a:r>
          </a:p>
        </p:txBody>
      </p:sp>
      <p:sp>
        <p:nvSpPr>
          <p:cNvPr id="84" name="Text Box 52">
            <a:extLst>
              <a:ext uri="{FF2B5EF4-FFF2-40B4-BE49-F238E27FC236}">
                <a16:creationId xmlns:a16="http://schemas.microsoft.com/office/drawing/2014/main" id="{4913E124-2561-4AB2-B951-3CF2AF558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713" y="1854581"/>
            <a:ext cx="1584000" cy="3881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98000" tIns="154800" rIns="198000" bIns="154800" anchor="ctr" anchorCtr="0">
            <a:noAutofit/>
          </a:bodyPr>
          <a:lstStyle/>
          <a:p>
            <a:pPr algn="ctr">
              <a:defRPr/>
            </a:pPr>
            <a:r>
              <a:rPr lang="ca-ES" sz="16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F8FACFF6-158C-4B9D-9385-C1D6ABCB9565}"/>
              </a:ext>
            </a:extLst>
          </p:cNvPr>
          <p:cNvSpPr/>
          <p:nvPr/>
        </p:nvSpPr>
        <p:spPr>
          <a:xfrm>
            <a:off x="4908120" y="241077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cxnSp>
        <p:nvCxnSpPr>
          <p:cNvPr id="112" name="Conector curvado 84">
            <a:extLst>
              <a:ext uri="{FF2B5EF4-FFF2-40B4-BE49-F238E27FC236}">
                <a16:creationId xmlns:a16="http://schemas.microsoft.com/office/drawing/2014/main" id="{EE75F12C-4F9E-45DB-9081-4862C98DB83D}"/>
              </a:ext>
            </a:extLst>
          </p:cNvPr>
          <p:cNvCxnSpPr>
            <a:cxnSpLocks/>
            <a:stCxn id="113" idx="1"/>
            <a:endCxn id="111" idx="3"/>
          </p:cNvCxnSpPr>
          <p:nvPr/>
        </p:nvCxnSpPr>
        <p:spPr>
          <a:xfrm rot="10800000">
            <a:off x="6492297" y="2739867"/>
            <a:ext cx="67224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DA5B0608-B819-47E8-8162-F6B441FEF43D}"/>
              </a:ext>
            </a:extLst>
          </p:cNvPr>
          <p:cNvSpPr/>
          <p:nvPr/>
        </p:nvSpPr>
        <p:spPr>
          <a:xfrm>
            <a:off x="7164537" y="2410773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cxnSp>
        <p:nvCxnSpPr>
          <p:cNvPr id="114" name="Conector curvado 84">
            <a:extLst>
              <a:ext uri="{FF2B5EF4-FFF2-40B4-BE49-F238E27FC236}">
                <a16:creationId xmlns:a16="http://schemas.microsoft.com/office/drawing/2014/main" id="{A586FED7-BFF9-4A13-A950-DE98D346C943}"/>
              </a:ext>
            </a:extLst>
          </p:cNvPr>
          <p:cNvCxnSpPr>
            <a:cxnSpLocks/>
            <a:stCxn id="115" idx="1"/>
            <a:endCxn id="111" idx="3"/>
          </p:cNvCxnSpPr>
          <p:nvPr/>
        </p:nvCxnSpPr>
        <p:spPr>
          <a:xfrm rot="10800000">
            <a:off x="6492297" y="2739867"/>
            <a:ext cx="672241" cy="99573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ángulo 114">
            <a:extLst>
              <a:ext uri="{FF2B5EF4-FFF2-40B4-BE49-F238E27FC236}">
                <a16:creationId xmlns:a16="http://schemas.microsoft.com/office/drawing/2014/main" id="{06EA233D-9E80-4694-B7E4-907829E20991}"/>
              </a:ext>
            </a:extLst>
          </p:cNvPr>
          <p:cNvSpPr/>
          <p:nvPr/>
        </p:nvSpPr>
        <p:spPr>
          <a:xfrm>
            <a:off x="7164537" y="3406503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sp>
        <p:nvSpPr>
          <p:cNvPr id="116" name="Rectángulo 115">
            <a:extLst>
              <a:ext uri="{FF2B5EF4-FFF2-40B4-BE49-F238E27FC236}">
                <a16:creationId xmlns:a16="http://schemas.microsoft.com/office/drawing/2014/main" id="{C796F279-894E-41D8-B636-63CE17C9200A}"/>
              </a:ext>
            </a:extLst>
          </p:cNvPr>
          <p:cNvSpPr/>
          <p:nvPr/>
        </p:nvSpPr>
        <p:spPr>
          <a:xfrm>
            <a:off x="7164537" y="4402232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18172CF0-CC37-400E-834D-89147CD286CD}"/>
              </a:ext>
            </a:extLst>
          </p:cNvPr>
          <p:cNvSpPr/>
          <p:nvPr/>
        </p:nvSpPr>
        <p:spPr>
          <a:xfrm>
            <a:off x="4908120" y="340650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sp>
        <p:nvSpPr>
          <p:cNvPr id="122" name="Rectángulo 121">
            <a:extLst>
              <a:ext uri="{FF2B5EF4-FFF2-40B4-BE49-F238E27FC236}">
                <a16:creationId xmlns:a16="http://schemas.microsoft.com/office/drawing/2014/main" id="{30B324B9-9602-44E5-BAF1-6582BD4E0957}"/>
              </a:ext>
            </a:extLst>
          </p:cNvPr>
          <p:cNvSpPr/>
          <p:nvPr/>
        </p:nvSpPr>
        <p:spPr>
          <a:xfrm>
            <a:off x="4908120" y="4402232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cxnSp>
        <p:nvCxnSpPr>
          <p:cNvPr id="133" name="Conector curvado 84">
            <a:extLst>
              <a:ext uri="{FF2B5EF4-FFF2-40B4-BE49-F238E27FC236}">
                <a16:creationId xmlns:a16="http://schemas.microsoft.com/office/drawing/2014/main" id="{2919DAE8-AFBC-4883-86AE-D3279D441EF6}"/>
              </a:ext>
            </a:extLst>
          </p:cNvPr>
          <p:cNvCxnSpPr>
            <a:cxnSpLocks/>
            <a:stCxn id="116" idx="1"/>
            <a:endCxn id="122" idx="3"/>
          </p:cNvCxnSpPr>
          <p:nvPr/>
        </p:nvCxnSpPr>
        <p:spPr>
          <a:xfrm rot="10800000">
            <a:off x="6492297" y="4731326"/>
            <a:ext cx="67224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curvado 84">
            <a:extLst>
              <a:ext uri="{FF2B5EF4-FFF2-40B4-BE49-F238E27FC236}">
                <a16:creationId xmlns:a16="http://schemas.microsoft.com/office/drawing/2014/main" id="{32F1A643-1791-4559-B3FA-F45BBB532403}"/>
              </a:ext>
            </a:extLst>
          </p:cNvPr>
          <p:cNvCxnSpPr>
            <a:cxnSpLocks/>
            <a:stCxn id="113" idx="1"/>
            <a:endCxn id="121" idx="3"/>
          </p:cNvCxnSpPr>
          <p:nvPr/>
        </p:nvCxnSpPr>
        <p:spPr>
          <a:xfrm rot="10800000" flipV="1">
            <a:off x="6492297" y="2739867"/>
            <a:ext cx="672241" cy="99573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4322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d’actors</a:t>
            </a:r>
            <a:r>
              <a:rPr 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aportacions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85</a:t>
            </a:fld>
            <a:endParaRPr lang="ca-ES" dirty="0"/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76CCFC8F-93B0-4EAE-A43D-F1A94DBB969B}"/>
              </a:ext>
            </a:extLst>
          </p:cNvPr>
          <p:cNvSpPr/>
          <p:nvPr/>
        </p:nvSpPr>
        <p:spPr>
          <a:xfrm>
            <a:off x="2121358" y="2315009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</a:t>
            </a:r>
          </a:p>
        </p:txBody>
      </p:sp>
      <p:sp>
        <p:nvSpPr>
          <p:cNvPr id="64" name="Globo: línea con borde y barra de énfasis 63">
            <a:extLst>
              <a:ext uri="{FF2B5EF4-FFF2-40B4-BE49-F238E27FC236}">
                <a16:creationId xmlns:a16="http://schemas.microsoft.com/office/drawing/2014/main" id="{E87763EF-8F19-4710-A524-BDA151E12555}"/>
              </a:ext>
            </a:extLst>
          </p:cNvPr>
          <p:cNvSpPr/>
          <p:nvPr/>
        </p:nvSpPr>
        <p:spPr>
          <a:xfrm>
            <a:off x="485845" y="2315714"/>
            <a:ext cx="1259537" cy="1052838"/>
          </a:xfrm>
          <a:prstGeom prst="accentBorderCallout1">
            <a:avLst>
              <a:gd name="adj1" fmla="val 28702"/>
              <a:gd name="adj2" fmla="val 105102"/>
              <a:gd name="adj3" fmla="val 18560"/>
              <a:gd name="adj4" fmla="val 12858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rtlCol="0" anchor="t"/>
          <a:lstStyle/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és?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li passa?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fa?</a:t>
            </a:r>
          </a:p>
          <a:p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DEL PROBLEMA</a:t>
            </a:r>
          </a:p>
        </p:txBody>
      </p:sp>
      <p:cxnSp>
        <p:nvCxnSpPr>
          <p:cNvPr id="71" name="Conector curvado 84">
            <a:extLst>
              <a:ext uri="{FF2B5EF4-FFF2-40B4-BE49-F238E27FC236}">
                <a16:creationId xmlns:a16="http://schemas.microsoft.com/office/drawing/2014/main" id="{7CCA1B46-15E7-4FD3-887F-34714F5400E8}"/>
              </a:ext>
            </a:extLst>
          </p:cNvPr>
          <p:cNvCxnSpPr>
            <a:cxnSpLocks/>
            <a:stCxn id="20" idx="1"/>
            <a:endCxn id="59" idx="3"/>
          </p:cNvCxnSpPr>
          <p:nvPr/>
        </p:nvCxnSpPr>
        <p:spPr>
          <a:xfrm rot="10800000">
            <a:off x="3705535" y="2644103"/>
            <a:ext cx="695289" cy="66262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4A48AE10-C046-4D99-AF48-E6C1901128E1}"/>
              </a:ext>
            </a:extLst>
          </p:cNvPr>
          <p:cNvSpPr/>
          <p:nvPr/>
        </p:nvSpPr>
        <p:spPr>
          <a:xfrm>
            <a:off x="4400823" y="2381271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60F3148-9483-452D-8FE0-514151C320BC}"/>
              </a:ext>
            </a:extLst>
          </p:cNvPr>
          <p:cNvSpPr/>
          <p:nvPr/>
        </p:nvSpPr>
        <p:spPr>
          <a:xfrm>
            <a:off x="6553200" y="2381271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Altres actors?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(externs?)</a:t>
            </a:r>
          </a:p>
        </p:txBody>
      </p:sp>
      <p:cxnSp>
        <p:nvCxnSpPr>
          <p:cNvPr id="26" name="Conector curvado 84">
            <a:extLst>
              <a:ext uri="{FF2B5EF4-FFF2-40B4-BE49-F238E27FC236}">
                <a16:creationId xmlns:a16="http://schemas.microsoft.com/office/drawing/2014/main" id="{ACD7566B-706D-4DD3-913F-AE22E72BD705}"/>
              </a:ext>
            </a:extLst>
          </p:cNvPr>
          <p:cNvCxnSpPr>
            <a:cxnSpLocks/>
            <a:stCxn id="25" idx="1"/>
            <a:endCxn id="20" idx="3"/>
          </p:cNvCxnSpPr>
          <p:nvPr/>
        </p:nvCxnSpPr>
        <p:spPr>
          <a:xfrm rot="10800000">
            <a:off x="5985000" y="2710365"/>
            <a:ext cx="5682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curvado 84">
            <a:extLst>
              <a:ext uri="{FF2B5EF4-FFF2-40B4-BE49-F238E27FC236}">
                <a16:creationId xmlns:a16="http://schemas.microsoft.com/office/drawing/2014/main" id="{93DB7273-ACD1-49AC-910D-FEB9F3F09F7C}"/>
              </a:ext>
            </a:extLst>
          </p:cNvPr>
          <p:cNvCxnSpPr>
            <a:cxnSpLocks/>
            <a:stCxn id="40" idx="1"/>
            <a:endCxn id="59" idx="3"/>
          </p:cNvCxnSpPr>
          <p:nvPr/>
        </p:nvCxnSpPr>
        <p:spPr>
          <a:xfrm rot="10800000">
            <a:off x="3705535" y="2644103"/>
            <a:ext cx="695289" cy="89796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ángulo 39">
            <a:extLst>
              <a:ext uri="{FF2B5EF4-FFF2-40B4-BE49-F238E27FC236}">
                <a16:creationId xmlns:a16="http://schemas.microsoft.com/office/drawing/2014/main" id="{494C9C6F-5DBA-456F-AE68-8A63A1FDA6A0}"/>
              </a:ext>
            </a:extLst>
          </p:cNvPr>
          <p:cNvSpPr/>
          <p:nvPr/>
        </p:nvSpPr>
        <p:spPr>
          <a:xfrm>
            <a:off x="4400823" y="3212969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78DE9D7B-1EF3-43C5-BBE6-49B7F576E3B4}"/>
              </a:ext>
            </a:extLst>
          </p:cNvPr>
          <p:cNvSpPr/>
          <p:nvPr/>
        </p:nvSpPr>
        <p:spPr>
          <a:xfrm>
            <a:off x="6553200" y="3212969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Altres actors?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(externs?)</a:t>
            </a:r>
          </a:p>
        </p:txBody>
      </p:sp>
      <p:cxnSp>
        <p:nvCxnSpPr>
          <p:cNvPr id="42" name="Conector curvado 84">
            <a:extLst>
              <a:ext uri="{FF2B5EF4-FFF2-40B4-BE49-F238E27FC236}">
                <a16:creationId xmlns:a16="http://schemas.microsoft.com/office/drawing/2014/main" id="{21BE6222-F340-4600-88D0-0C32DAAB84F8}"/>
              </a:ext>
            </a:extLst>
          </p:cNvPr>
          <p:cNvCxnSpPr>
            <a:cxnSpLocks/>
            <a:stCxn id="41" idx="1"/>
            <a:endCxn id="40" idx="3"/>
          </p:cNvCxnSpPr>
          <p:nvPr/>
        </p:nvCxnSpPr>
        <p:spPr>
          <a:xfrm rot="10800000">
            <a:off x="5985000" y="3542063"/>
            <a:ext cx="5682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curvado 84">
            <a:extLst>
              <a:ext uri="{FF2B5EF4-FFF2-40B4-BE49-F238E27FC236}">
                <a16:creationId xmlns:a16="http://schemas.microsoft.com/office/drawing/2014/main" id="{9355A4AE-857B-4666-9B26-A065FCD5F0A2}"/>
              </a:ext>
            </a:extLst>
          </p:cNvPr>
          <p:cNvCxnSpPr>
            <a:cxnSpLocks/>
            <a:stCxn id="44" idx="1"/>
            <a:endCxn id="59" idx="3"/>
          </p:cNvCxnSpPr>
          <p:nvPr/>
        </p:nvCxnSpPr>
        <p:spPr>
          <a:xfrm rot="10800000">
            <a:off x="3705535" y="2644103"/>
            <a:ext cx="695289" cy="1729658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:a16="http://schemas.microsoft.com/office/drawing/2014/main" id="{19738FE5-A001-4DA9-8D0C-E97FEA7283A0}"/>
              </a:ext>
            </a:extLst>
          </p:cNvPr>
          <p:cNvSpPr/>
          <p:nvPr/>
        </p:nvSpPr>
        <p:spPr>
          <a:xfrm>
            <a:off x="4400823" y="4044667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F26A6A2-049B-4719-88E0-0382133EA29A}"/>
              </a:ext>
            </a:extLst>
          </p:cNvPr>
          <p:cNvSpPr/>
          <p:nvPr/>
        </p:nvSpPr>
        <p:spPr>
          <a:xfrm>
            <a:off x="6553200" y="4044667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Altres actors?</a:t>
            </a:r>
          </a:p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(externs?)</a:t>
            </a:r>
          </a:p>
        </p:txBody>
      </p:sp>
      <p:cxnSp>
        <p:nvCxnSpPr>
          <p:cNvPr id="46" name="Conector curvado 84">
            <a:extLst>
              <a:ext uri="{FF2B5EF4-FFF2-40B4-BE49-F238E27FC236}">
                <a16:creationId xmlns:a16="http://schemas.microsoft.com/office/drawing/2014/main" id="{2750295A-F65D-493D-8DF6-2C7EF8EE7862}"/>
              </a:ext>
            </a:extLst>
          </p:cNvPr>
          <p:cNvCxnSpPr>
            <a:cxnSpLocks/>
            <a:stCxn id="45" idx="1"/>
            <a:endCxn id="44" idx="3"/>
          </p:cNvCxnSpPr>
          <p:nvPr/>
        </p:nvCxnSpPr>
        <p:spPr>
          <a:xfrm rot="10800000">
            <a:off x="5985000" y="4373761"/>
            <a:ext cx="5682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347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del canvi: activitats, productes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86</a:t>
            </a:fld>
            <a:endParaRPr lang="ca-ES" dirty="0"/>
          </a:p>
        </p:txBody>
      </p:sp>
      <p:cxnSp>
        <p:nvCxnSpPr>
          <p:cNvPr id="10" name="Connector recte 11">
            <a:extLst>
              <a:ext uri="{FF2B5EF4-FFF2-40B4-BE49-F238E27FC236}">
                <a16:creationId xmlns:a16="http://schemas.microsoft.com/office/drawing/2014/main" id="{00BBC948-44D1-48B6-B082-D1AB09E4445D}"/>
              </a:ext>
            </a:extLst>
          </p:cNvPr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4">
            <a:extLst>
              <a:ext uri="{FF2B5EF4-FFF2-40B4-BE49-F238E27FC236}">
                <a16:creationId xmlns:a16="http://schemas.microsoft.com/office/drawing/2014/main" id="{83B9BC38-7387-4E26-B899-462EBD30C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296" y="1854581"/>
            <a:ext cx="1584000" cy="38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8000" tIns="154800" rIns="198000" bIns="154800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a-ES" altLang="ca-ES" sz="1600" b="1" dirty="0">
                <a:solidFill>
                  <a:srgbClr val="F9423A"/>
                </a:solidFill>
              </a:rPr>
              <a:t>Resultats</a:t>
            </a:r>
          </a:p>
        </p:txBody>
      </p:sp>
      <p:sp>
        <p:nvSpPr>
          <p:cNvPr id="12" name="Text Box 52">
            <a:extLst>
              <a:ext uri="{FF2B5EF4-FFF2-40B4-BE49-F238E27FC236}">
                <a16:creationId xmlns:a16="http://schemas.microsoft.com/office/drawing/2014/main" id="{B77D5057-206B-45CF-8132-3E9614E01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713" y="1854581"/>
            <a:ext cx="1584000" cy="3881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98000" tIns="154800" rIns="198000" bIns="154800" anchor="ctr" anchorCtr="0">
            <a:noAutofit/>
          </a:bodyPr>
          <a:lstStyle/>
          <a:p>
            <a:pPr algn="ctr">
              <a:defRPr/>
            </a:pPr>
            <a:r>
              <a:rPr lang="ca-ES" sz="16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87EAEF5-F9BF-4B07-99AA-657DADC9E7C0}"/>
              </a:ext>
            </a:extLst>
          </p:cNvPr>
          <p:cNvSpPr/>
          <p:nvPr/>
        </p:nvSpPr>
        <p:spPr>
          <a:xfrm>
            <a:off x="4908120" y="241077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cxnSp>
        <p:nvCxnSpPr>
          <p:cNvPr id="15" name="Conector curvado 84">
            <a:extLst>
              <a:ext uri="{FF2B5EF4-FFF2-40B4-BE49-F238E27FC236}">
                <a16:creationId xmlns:a16="http://schemas.microsoft.com/office/drawing/2014/main" id="{198A1B4D-928E-4B6D-B06E-1C7D1EC9D1E7}"/>
              </a:ext>
            </a:extLst>
          </p:cNvPr>
          <p:cNvCxnSpPr>
            <a:cxnSpLocks/>
            <a:stCxn id="16" idx="1"/>
            <a:endCxn id="13" idx="3"/>
          </p:cNvCxnSpPr>
          <p:nvPr/>
        </p:nvCxnSpPr>
        <p:spPr>
          <a:xfrm rot="10800000">
            <a:off x="6492297" y="2739867"/>
            <a:ext cx="67224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1B876837-D938-4564-8AEE-D0BCF24BD39C}"/>
              </a:ext>
            </a:extLst>
          </p:cNvPr>
          <p:cNvSpPr/>
          <p:nvPr/>
        </p:nvSpPr>
        <p:spPr>
          <a:xfrm>
            <a:off x="7164537" y="2410773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cxnSp>
        <p:nvCxnSpPr>
          <p:cNvPr id="19" name="Conector curvado 84">
            <a:extLst>
              <a:ext uri="{FF2B5EF4-FFF2-40B4-BE49-F238E27FC236}">
                <a16:creationId xmlns:a16="http://schemas.microsoft.com/office/drawing/2014/main" id="{A87F2ECF-5A0E-4BAC-8A7D-17C445717CAB}"/>
              </a:ext>
            </a:extLst>
          </p:cNvPr>
          <p:cNvCxnSpPr>
            <a:cxnSpLocks/>
            <a:stCxn id="20" idx="1"/>
            <a:endCxn id="13" idx="3"/>
          </p:cNvCxnSpPr>
          <p:nvPr/>
        </p:nvCxnSpPr>
        <p:spPr>
          <a:xfrm rot="10800000">
            <a:off x="6492297" y="2739867"/>
            <a:ext cx="672241" cy="99573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6320475-7081-4E58-9D28-93B39A7AA819}"/>
              </a:ext>
            </a:extLst>
          </p:cNvPr>
          <p:cNvSpPr/>
          <p:nvPr/>
        </p:nvSpPr>
        <p:spPr>
          <a:xfrm>
            <a:off x="7164537" y="3406503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47080708-395F-4EF9-9C4F-FBE9556D489E}"/>
              </a:ext>
            </a:extLst>
          </p:cNvPr>
          <p:cNvSpPr/>
          <p:nvPr/>
        </p:nvSpPr>
        <p:spPr>
          <a:xfrm>
            <a:off x="7164537" y="4402232"/>
            <a:ext cx="1584176" cy="658187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A8938D6-2FEA-4C15-B1E6-9C963EFEE12E}"/>
              </a:ext>
            </a:extLst>
          </p:cNvPr>
          <p:cNvSpPr/>
          <p:nvPr/>
        </p:nvSpPr>
        <p:spPr>
          <a:xfrm>
            <a:off x="2651704" y="2410773"/>
            <a:ext cx="1584176" cy="658187"/>
          </a:xfrm>
          <a:prstGeom prst="rect">
            <a:avLst/>
          </a:prstGeom>
          <a:noFill/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06339C7C-1F19-4D61-A6AC-F2F530A7C77C}"/>
              </a:ext>
            </a:extLst>
          </p:cNvPr>
          <p:cNvSpPr/>
          <p:nvPr/>
        </p:nvSpPr>
        <p:spPr>
          <a:xfrm>
            <a:off x="395288" y="2410773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</a:t>
            </a:r>
          </a:p>
        </p:txBody>
      </p:sp>
      <p:cxnSp>
        <p:nvCxnSpPr>
          <p:cNvPr id="24" name="Conector curvado 84">
            <a:extLst>
              <a:ext uri="{FF2B5EF4-FFF2-40B4-BE49-F238E27FC236}">
                <a16:creationId xmlns:a16="http://schemas.microsoft.com/office/drawing/2014/main" id="{CF803D55-7BB5-4040-9247-D36072F4390B}"/>
              </a:ext>
            </a:extLst>
          </p:cNvPr>
          <p:cNvCxnSpPr>
            <a:cxnSpLocks/>
            <a:stCxn id="13" idx="1"/>
            <a:endCxn id="22" idx="3"/>
          </p:cNvCxnSpPr>
          <p:nvPr/>
        </p:nvCxnSpPr>
        <p:spPr>
          <a:xfrm rot="10800000">
            <a:off x="4235880" y="2739867"/>
            <a:ext cx="672240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curvado 84">
            <a:extLst>
              <a:ext uri="{FF2B5EF4-FFF2-40B4-BE49-F238E27FC236}">
                <a16:creationId xmlns:a16="http://schemas.microsoft.com/office/drawing/2014/main" id="{481E3FAF-72FF-4CAA-8875-98ADD8E3DCCA}"/>
              </a:ext>
            </a:extLst>
          </p:cNvPr>
          <p:cNvCxnSpPr>
            <a:cxnSpLocks/>
            <a:stCxn id="22" idx="1"/>
            <a:endCxn id="23" idx="3"/>
          </p:cNvCxnSpPr>
          <p:nvPr/>
        </p:nvCxnSpPr>
        <p:spPr>
          <a:xfrm rot="10800000">
            <a:off x="1979464" y="2739867"/>
            <a:ext cx="672240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34">
            <a:extLst>
              <a:ext uri="{FF2B5EF4-FFF2-40B4-BE49-F238E27FC236}">
                <a16:creationId xmlns:a16="http://schemas.microsoft.com/office/drawing/2014/main" id="{EAD2814C-17E1-4E35-AA5A-988FDD8C1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54581"/>
            <a:ext cx="1584000" cy="38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8000" tIns="154800" rIns="198000" bIns="154800"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a-ES" altLang="ca-ES" sz="1600" b="1" dirty="0">
                <a:solidFill>
                  <a:srgbClr val="F9423A"/>
                </a:solidFill>
              </a:rPr>
              <a:t>Recursos</a:t>
            </a:r>
          </a:p>
        </p:txBody>
      </p:sp>
      <p:sp>
        <p:nvSpPr>
          <p:cNvPr id="27" name="Text Box 52">
            <a:extLst>
              <a:ext uri="{FF2B5EF4-FFF2-40B4-BE49-F238E27FC236}">
                <a16:creationId xmlns:a16="http://schemas.microsoft.com/office/drawing/2014/main" id="{1FBDC24D-D55B-46AA-8A36-5F275EAC2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704" y="1854581"/>
            <a:ext cx="1584000" cy="3881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98000" tIns="154800" rIns="198000" bIns="154800" anchor="ctr" anchorCtr="0">
            <a:noAutofit/>
          </a:bodyPr>
          <a:lstStyle/>
          <a:p>
            <a:pPr algn="ctr">
              <a:defRPr/>
            </a:pPr>
            <a:r>
              <a:rPr lang="ca-ES" sz="16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D07BBA8F-9D50-48E3-8F38-16485E165912}"/>
              </a:ext>
            </a:extLst>
          </p:cNvPr>
          <p:cNvSpPr/>
          <p:nvPr/>
        </p:nvSpPr>
        <p:spPr>
          <a:xfrm>
            <a:off x="4908120" y="3406503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27FACCB9-CF32-42CE-B2B2-AC5DF0F63B8D}"/>
              </a:ext>
            </a:extLst>
          </p:cNvPr>
          <p:cNvSpPr/>
          <p:nvPr/>
        </p:nvSpPr>
        <p:spPr>
          <a:xfrm>
            <a:off x="4908120" y="4402232"/>
            <a:ext cx="1584176" cy="658187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9D4999C1-8BA7-4E69-A081-3AB8C3824B29}"/>
              </a:ext>
            </a:extLst>
          </p:cNvPr>
          <p:cNvSpPr/>
          <p:nvPr/>
        </p:nvSpPr>
        <p:spPr>
          <a:xfrm>
            <a:off x="2651528" y="3406502"/>
            <a:ext cx="1584176" cy="658187"/>
          </a:xfrm>
          <a:prstGeom prst="rect">
            <a:avLst/>
          </a:prstGeom>
          <a:noFill/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  <a:endParaRPr lang="ca-ES" sz="1600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CE5E9276-4FA4-423C-A25C-95BF42A37FDE}"/>
              </a:ext>
            </a:extLst>
          </p:cNvPr>
          <p:cNvSpPr/>
          <p:nvPr/>
        </p:nvSpPr>
        <p:spPr>
          <a:xfrm>
            <a:off x="2651528" y="4402232"/>
            <a:ext cx="1584176" cy="658187"/>
          </a:xfrm>
          <a:prstGeom prst="rect">
            <a:avLst/>
          </a:prstGeom>
          <a:noFill/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3B7E7EEE-602B-4330-B6AA-0FD7ADDE5DD3}"/>
              </a:ext>
            </a:extLst>
          </p:cNvPr>
          <p:cNvSpPr/>
          <p:nvPr/>
        </p:nvSpPr>
        <p:spPr>
          <a:xfrm>
            <a:off x="396851" y="3406502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  <a:endParaRPr lang="ca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180090EE-B650-477F-AAD9-542F4D7F0D99}"/>
              </a:ext>
            </a:extLst>
          </p:cNvPr>
          <p:cNvSpPr/>
          <p:nvPr/>
        </p:nvSpPr>
        <p:spPr>
          <a:xfrm>
            <a:off x="396851" y="4402232"/>
            <a:ext cx="1584176" cy="658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</a:t>
            </a:r>
          </a:p>
        </p:txBody>
      </p:sp>
      <p:cxnSp>
        <p:nvCxnSpPr>
          <p:cNvPr id="34" name="Conector curvado 84">
            <a:extLst>
              <a:ext uri="{FF2B5EF4-FFF2-40B4-BE49-F238E27FC236}">
                <a16:creationId xmlns:a16="http://schemas.microsoft.com/office/drawing/2014/main" id="{C28CC674-9234-43A8-8DC1-CBCB664B2B42}"/>
              </a:ext>
            </a:extLst>
          </p:cNvPr>
          <p:cNvCxnSpPr>
            <a:cxnSpLocks/>
            <a:stCxn id="22" idx="1"/>
            <a:endCxn id="32" idx="3"/>
          </p:cNvCxnSpPr>
          <p:nvPr/>
        </p:nvCxnSpPr>
        <p:spPr>
          <a:xfrm rot="10800000" flipV="1">
            <a:off x="1981028" y="2739866"/>
            <a:ext cx="670677" cy="995729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curvado 84">
            <a:extLst>
              <a:ext uri="{FF2B5EF4-FFF2-40B4-BE49-F238E27FC236}">
                <a16:creationId xmlns:a16="http://schemas.microsoft.com/office/drawing/2014/main" id="{34D51858-3190-40D2-B366-9BA16A1FF1D8}"/>
              </a:ext>
            </a:extLst>
          </p:cNvPr>
          <p:cNvCxnSpPr>
            <a:cxnSpLocks/>
            <a:stCxn id="30" idx="1"/>
            <a:endCxn id="32" idx="3"/>
          </p:cNvCxnSpPr>
          <p:nvPr/>
        </p:nvCxnSpPr>
        <p:spPr>
          <a:xfrm rot="10800000">
            <a:off x="1981028" y="3735596"/>
            <a:ext cx="6705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curvado 84">
            <a:extLst>
              <a:ext uri="{FF2B5EF4-FFF2-40B4-BE49-F238E27FC236}">
                <a16:creationId xmlns:a16="http://schemas.microsoft.com/office/drawing/2014/main" id="{EA73621E-EC53-4A0E-B84C-F06197928C51}"/>
              </a:ext>
            </a:extLst>
          </p:cNvPr>
          <p:cNvCxnSpPr>
            <a:cxnSpLocks/>
            <a:stCxn id="31" idx="1"/>
            <a:endCxn id="33" idx="3"/>
          </p:cNvCxnSpPr>
          <p:nvPr/>
        </p:nvCxnSpPr>
        <p:spPr>
          <a:xfrm rot="10800000">
            <a:off x="1981028" y="4731326"/>
            <a:ext cx="67050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curvado 84">
            <a:extLst>
              <a:ext uri="{FF2B5EF4-FFF2-40B4-BE49-F238E27FC236}">
                <a16:creationId xmlns:a16="http://schemas.microsoft.com/office/drawing/2014/main" id="{1709D5B5-217E-42E8-8BE0-884CA4FF3AAA}"/>
              </a:ext>
            </a:extLst>
          </p:cNvPr>
          <p:cNvCxnSpPr>
            <a:cxnSpLocks/>
            <a:stCxn id="28" idx="1"/>
            <a:endCxn id="31" idx="3"/>
          </p:cNvCxnSpPr>
          <p:nvPr/>
        </p:nvCxnSpPr>
        <p:spPr>
          <a:xfrm rot="10800000" flipV="1">
            <a:off x="4235704" y="3735596"/>
            <a:ext cx="672416" cy="995729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curvado 84">
            <a:extLst>
              <a:ext uri="{FF2B5EF4-FFF2-40B4-BE49-F238E27FC236}">
                <a16:creationId xmlns:a16="http://schemas.microsoft.com/office/drawing/2014/main" id="{14DBFDEA-F4DC-4EDC-A362-E37B64DD08D6}"/>
              </a:ext>
            </a:extLst>
          </p:cNvPr>
          <p:cNvCxnSpPr>
            <a:cxnSpLocks/>
            <a:stCxn id="28" idx="1"/>
            <a:endCxn id="30" idx="3"/>
          </p:cNvCxnSpPr>
          <p:nvPr/>
        </p:nvCxnSpPr>
        <p:spPr>
          <a:xfrm rot="10800000">
            <a:off x="4235704" y="3735597"/>
            <a:ext cx="672416" cy="1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curvado 84">
            <a:extLst>
              <a:ext uri="{FF2B5EF4-FFF2-40B4-BE49-F238E27FC236}">
                <a16:creationId xmlns:a16="http://schemas.microsoft.com/office/drawing/2014/main" id="{9958141A-2D5F-4311-A58B-58C54FFE2D7F}"/>
              </a:ext>
            </a:extLst>
          </p:cNvPr>
          <p:cNvCxnSpPr>
            <a:cxnSpLocks/>
            <a:stCxn id="29" idx="1"/>
            <a:endCxn id="31" idx="3"/>
          </p:cNvCxnSpPr>
          <p:nvPr/>
        </p:nvCxnSpPr>
        <p:spPr>
          <a:xfrm rot="10800000">
            <a:off x="4235704" y="4731326"/>
            <a:ext cx="672416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curvado 84">
            <a:extLst>
              <a:ext uri="{FF2B5EF4-FFF2-40B4-BE49-F238E27FC236}">
                <a16:creationId xmlns:a16="http://schemas.microsoft.com/office/drawing/2014/main" id="{639F3FAE-3EE2-49C7-BBCD-2F00D2C87246}"/>
              </a:ext>
            </a:extLst>
          </p:cNvPr>
          <p:cNvCxnSpPr>
            <a:cxnSpLocks/>
            <a:stCxn id="21" idx="1"/>
            <a:endCxn id="29" idx="3"/>
          </p:cNvCxnSpPr>
          <p:nvPr/>
        </p:nvCxnSpPr>
        <p:spPr>
          <a:xfrm rot="10800000">
            <a:off x="6492297" y="4731326"/>
            <a:ext cx="672241" cy="1270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curvado 84">
            <a:extLst>
              <a:ext uri="{FF2B5EF4-FFF2-40B4-BE49-F238E27FC236}">
                <a16:creationId xmlns:a16="http://schemas.microsoft.com/office/drawing/2014/main" id="{68A56926-2D76-4F37-949D-9660A5A7116E}"/>
              </a:ext>
            </a:extLst>
          </p:cNvPr>
          <p:cNvCxnSpPr>
            <a:cxnSpLocks/>
            <a:stCxn id="16" idx="1"/>
            <a:endCxn id="28" idx="3"/>
          </p:cNvCxnSpPr>
          <p:nvPr/>
        </p:nvCxnSpPr>
        <p:spPr>
          <a:xfrm rot="10800000" flipV="1">
            <a:off x="6492297" y="2739867"/>
            <a:ext cx="672241" cy="995730"/>
          </a:xfrm>
          <a:prstGeom prst="curvedConnector3">
            <a:avLst>
              <a:gd name="adj1" fmla="val 50000"/>
            </a:avLst>
          </a:prstGeom>
          <a:ln w="101600">
            <a:solidFill>
              <a:srgbClr val="F9423A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5966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87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03E353C-2DCD-49E3-A7A8-6E9DC85C1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89138"/>
            <a:ext cx="8675687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a-ES" altLang="ca-ES" sz="1800" b="1" noProof="1"/>
              <a:t>Per citar aquesta obra: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a-ES" altLang="ca-ES" sz="1800" b="1" noProof="1"/>
          </a:p>
          <a:p>
            <a:pPr>
              <a:lnSpc>
                <a:spcPct val="80000"/>
              </a:lnSpc>
              <a:buNone/>
            </a:pPr>
            <a:r>
              <a:rPr lang="ca-ES" altLang="ca-ES" sz="1800" noProof="1"/>
              <a:t>Peña-López, I. (2024). </a:t>
            </a:r>
            <a:r>
              <a:rPr lang="es-ES" altLang="ca-ES" sz="1800" i="1" dirty="0" err="1"/>
              <a:t>Mètodes</a:t>
            </a:r>
            <a:r>
              <a:rPr lang="es-ES" altLang="ca-ES" sz="1800" i="1" dirty="0"/>
              <a:t> de </a:t>
            </a:r>
            <a:r>
              <a:rPr lang="es-ES" altLang="ca-ES" sz="1800" i="1" dirty="0" err="1"/>
              <a:t>disseny</a:t>
            </a:r>
            <a:r>
              <a:rPr lang="es-ES" altLang="ca-ES" sz="1800" i="1" dirty="0"/>
              <a:t> de </a:t>
            </a:r>
            <a:r>
              <a:rPr lang="es-ES" altLang="ca-ES" sz="1800" i="1" dirty="0" err="1"/>
              <a:t>polítiques</a:t>
            </a:r>
            <a:r>
              <a:rPr lang="es-ES" altLang="ca-ES" sz="1800" i="1" dirty="0"/>
              <a:t> </a:t>
            </a:r>
            <a:r>
              <a:rPr lang="es-ES" altLang="ca-ES" sz="1800" i="1" dirty="0" err="1"/>
              <a:t>públiques</a:t>
            </a:r>
            <a:r>
              <a:rPr lang="es-ES" altLang="ca-ES" sz="1800" noProof="1"/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es-ES" altLang="ca-ES" sz="1800" noProof="1"/>
              <a:t>Postgrau en Direcció i Gestió Públiques, 3 de maig de 2024.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/>
              <a:t>Barcelona: Escola d’Administració Pública de Catalunya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400" noProof="1"/>
              <a:t>http://ictlogy.net/presentations/20240503_ismael_pena-lopez_-_metodes_disseny_politiques_publiques.pdf</a:t>
            </a:r>
            <a:br>
              <a:rPr lang="es-ES" altLang="ca-ES" sz="1400" noProof="1"/>
            </a:br>
            <a:endParaRPr lang="es-ES" altLang="ca-ES" sz="1400" noProof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b="1" noProof="1"/>
              <a:t>Per a contactar amb l'autor: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/>
              <a:t>http://</a:t>
            </a:r>
            <a:r>
              <a:rPr lang="es-ES" altLang="ca-ES" sz="1800" dirty="0" err="1"/>
              <a:t>contacte.i</a:t>
            </a:r>
            <a:r>
              <a:rPr lang="es-ES" altLang="ca-ES" sz="1800" noProof="1"/>
              <a:t>ctlogy.net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45DC1C94-7908-4C52-8C5A-6B5E15809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5301208"/>
            <a:ext cx="367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>
                <a:latin typeface="Arial" panose="020B0604020202020204" pitchFamily="34" charset="0"/>
              </a:rPr>
              <a:t>Tota la </a:t>
            </a:r>
            <a:r>
              <a:rPr lang="es-ES" altLang="ca-ES" sz="800" dirty="0" err="1">
                <a:latin typeface="Arial" panose="020B0604020202020204" pitchFamily="34" charset="0"/>
              </a:rPr>
              <a:t>informació</a:t>
            </a:r>
            <a:r>
              <a:rPr lang="es-ES" altLang="ca-ES" sz="800" dirty="0">
                <a:latin typeface="Arial" panose="020B0604020202020204" pitchFamily="34" charset="0"/>
              </a:rPr>
              <a:t> presentada en </a:t>
            </a:r>
            <a:r>
              <a:rPr lang="es-ES" altLang="ca-ES" sz="800" dirty="0" err="1">
                <a:latin typeface="Arial" panose="020B0604020202020204" pitchFamily="34" charset="0"/>
              </a:rPr>
              <a:t>aquest</a:t>
            </a:r>
            <a:r>
              <a:rPr lang="es-ES" altLang="ca-ES" sz="800" dirty="0">
                <a:latin typeface="Arial" panose="020B0604020202020204" pitchFamily="34" charset="0"/>
              </a:rPr>
              <a:t> </a:t>
            </a:r>
            <a:r>
              <a:rPr lang="es-ES" altLang="ca-ES" sz="800" dirty="0" err="1">
                <a:latin typeface="Arial" panose="020B0604020202020204" pitchFamily="34" charset="0"/>
              </a:rPr>
              <a:t>document</a:t>
            </a:r>
            <a:r>
              <a:rPr lang="es-ES" altLang="ca-ES" sz="800" dirty="0">
                <a:latin typeface="Arial" panose="020B0604020202020204" pitchFamily="34" charset="0"/>
              </a:rPr>
              <a:t> es troba sota una </a:t>
            </a:r>
            <a:r>
              <a:rPr lang="es-ES" altLang="ca-ES" sz="800" dirty="0" err="1">
                <a:latin typeface="Arial" panose="020B0604020202020204" pitchFamily="34" charset="0"/>
              </a:rPr>
              <a:t>Llicència</a:t>
            </a:r>
            <a:r>
              <a:rPr lang="es-ES" altLang="ca-ES" sz="800" dirty="0">
                <a:latin typeface="Arial" panose="020B0604020202020204" pitchFamily="34" charset="0"/>
              </a:rPr>
              <a:t> Creative </a:t>
            </a:r>
            <a:r>
              <a:rPr lang="es-ES" altLang="ca-ES" sz="800" dirty="0" err="1">
                <a:latin typeface="Arial" panose="020B0604020202020204" pitchFamily="34" charset="0"/>
              </a:rPr>
              <a:t>Commons</a:t>
            </a:r>
            <a:r>
              <a:rPr lang="es-ES" altLang="ca-ES" sz="800" dirty="0">
                <a:latin typeface="Arial" panose="020B0604020202020204" pitchFamily="34" charset="0"/>
              </a:rPr>
              <a:t> del </a:t>
            </a:r>
            <a:r>
              <a:rPr lang="es-ES" altLang="ca-ES" sz="800" dirty="0" err="1">
                <a:latin typeface="Arial" panose="020B0604020202020204" pitchFamily="34" charset="0"/>
              </a:rPr>
              <a:t>tipus</a:t>
            </a:r>
            <a:endParaRPr lang="es-ES" altLang="ca-ES" sz="8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 err="1">
                <a:latin typeface="Arial" panose="020B0604020202020204" pitchFamily="34" charset="0"/>
              </a:rPr>
              <a:t>Reconeixement</a:t>
            </a:r>
            <a:r>
              <a:rPr lang="es-ES" altLang="ca-ES" sz="800" dirty="0">
                <a:latin typeface="Arial" panose="020B0604020202020204" pitchFamily="34" charset="0"/>
              </a:rPr>
              <a:t> – No Comercial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>
                <a:latin typeface="Arial" panose="020B0604020202020204" pitchFamily="34" charset="0"/>
              </a:rPr>
              <a:t>Per a </a:t>
            </a:r>
            <a:r>
              <a:rPr lang="es-ES" altLang="ca-ES" sz="800" dirty="0" err="1">
                <a:latin typeface="Arial" panose="020B0604020202020204" pitchFamily="34" charset="0"/>
              </a:rPr>
              <a:t>més</a:t>
            </a:r>
            <a:r>
              <a:rPr lang="es-ES" altLang="ca-ES" sz="800" dirty="0">
                <a:latin typeface="Arial" panose="020B0604020202020204" pitchFamily="34" charset="0"/>
              </a:rPr>
              <a:t> </a:t>
            </a:r>
            <a:r>
              <a:rPr lang="es-ES" altLang="ca-ES" sz="800" dirty="0" err="1">
                <a:latin typeface="Arial" panose="020B0604020202020204" pitchFamily="34" charset="0"/>
              </a:rPr>
              <a:t>informació</a:t>
            </a:r>
            <a:r>
              <a:rPr lang="es-ES" altLang="ca-ES" sz="800" dirty="0">
                <a:latin typeface="Arial" panose="020B0604020202020204" pitchFamily="34" charset="0"/>
              </a:rPr>
              <a:t> </a:t>
            </a:r>
            <a:r>
              <a:rPr lang="es-ES" altLang="ca-ES" sz="800" dirty="0" err="1">
                <a:latin typeface="Arial" panose="020B0604020202020204" pitchFamily="34" charset="0"/>
              </a:rPr>
              <a:t>visiteu</a:t>
            </a:r>
            <a:endParaRPr lang="es-ES" altLang="ca-ES" sz="8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>
                <a:latin typeface="Arial" panose="020B0604020202020204" pitchFamily="34" charset="0"/>
              </a:rPr>
              <a:t>http://creativecommons.org/licenses/by-nc-nd/2.5/</a:t>
            </a:r>
            <a:endParaRPr lang="en-US" altLang="ca-ES" sz="800" dirty="0">
              <a:latin typeface="Arial" panose="020B0604020202020204" pitchFamily="34" charset="0"/>
            </a:endParaRPr>
          </a:p>
        </p:txBody>
      </p:sp>
      <p:pic>
        <p:nvPicPr>
          <p:cNvPr id="12" name="Picture 14" descr="cc-by-nc">
            <a:extLst>
              <a:ext uri="{FF2B5EF4-FFF2-40B4-BE49-F238E27FC236}">
                <a16:creationId xmlns:a16="http://schemas.microsoft.com/office/drawing/2014/main" id="{34E3BEAC-CAC2-414C-99BC-ABC4279C8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5445670"/>
            <a:ext cx="1227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36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desenvolupament a la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4704"/>
            <a:ext cx="9144000" cy="288032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Connector recte 11"/>
          <p:cNvCxnSpPr/>
          <p:nvPr/>
        </p:nvCxnSpPr>
        <p:spPr>
          <a:xfrm>
            <a:off x="179512" y="6165304"/>
            <a:ext cx="8784976" cy="0"/>
          </a:xfrm>
          <a:prstGeom prst="line">
            <a:avLst/>
          </a:prstGeom>
          <a:ln w="31750" cmpd="sng">
            <a:solidFill>
              <a:srgbClr val="F942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M:\SFAD\AA NOVA 2017\08_MDP1a_2017\Difusió MDP 1a\IMATGE MDP\logos\generalitat_cmyk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309321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94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a-ES" sz="2800" b="1" dirty="0">
                <a:solidFill>
                  <a:srgbClr val="5B6770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</a:rPr>
              <a:t> </a:t>
            </a:r>
            <a:r>
              <a:rPr lang="ca-ES" sz="2800" b="1" dirty="0">
                <a:solidFill>
                  <a:srgbClr val="5B677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POSTGRAU EN DIRECCIÓ I GESTIÓ PÚBLIQUES</a:t>
            </a:r>
            <a:endParaRPr lang="ca-ES" sz="2400" b="1" dirty="0">
              <a:solidFill>
                <a:srgbClr val="5B677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9</a:t>
            </a:fld>
            <a:endParaRPr lang="ca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CA7B7F4-D8E6-42AE-AF6B-A4E412C7880C}"/>
              </a:ext>
            </a:extLst>
          </p:cNvPr>
          <p:cNvSpPr/>
          <p:nvPr/>
        </p:nvSpPr>
        <p:spPr>
          <a:xfrm>
            <a:off x="623092" y="4139911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 en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valors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ABE33E-5A0A-4EF0-9EEA-67486A994E05}"/>
              </a:ext>
            </a:extLst>
          </p:cNvPr>
          <p:cNvSpPr/>
          <p:nvPr/>
        </p:nvSpPr>
        <p:spPr>
          <a:xfrm>
            <a:off x="3411523" y="4139911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Valors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emancipadors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ED8CF6F-7E66-4266-B404-5AFA50A04502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2966692" y="4973311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81F496-579E-4FE9-8FED-467DF7A14EC5}"/>
              </a:ext>
            </a:extLst>
          </p:cNvPr>
          <p:cNvSpPr/>
          <p:nvPr/>
        </p:nvSpPr>
        <p:spPr>
          <a:xfrm>
            <a:off x="6199955" y="4140407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subjectiva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A0DF9FE-9859-4BE4-BBB2-5F18DAF3562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5756415" y="4973559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5EE6A93-2627-43F6-8248-4335BAF73F31}"/>
              </a:ext>
            </a:extLst>
          </p:cNvPr>
          <p:cNvSpPr/>
          <p:nvPr/>
        </p:nvSpPr>
        <p:spPr>
          <a:xfrm>
            <a:off x="623093" y="1918279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Desenvolupament </a:t>
            </a:r>
            <a:b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socioeconòmic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892D8238-E2A0-4D71-BBDC-7632ADC7D01C}"/>
              </a:ext>
            </a:extLst>
          </p:cNvPr>
          <p:cNvSpPr/>
          <p:nvPr/>
        </p:nvSpPr>
        <p:spPr>
          <a:xfrm>
            <a:off x="3411524" y="1918279"/>
            <a:ext cx="2343600" cy="1666800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D249E9D0-896F-4894-8FE2-027F176D3EF4}"/>
              </a:ext>
            </a:extLst>
          </p:cNvPr>
          <p:cNvCxnSpPr>
            <a:cxnSpLocks/>
            <a:stCxn id="15" idx="1"/>
            <a:endCxn id="13" idx="3"/>
          </p:cNvCxnSpPr>
          <p:nvPr/>
        </p:nvCxnSpPr>
        <p:spPr>
          <a:xfrm flipH="1">
            <a:off x="2966693" y="2751679"/>
            <a:ext cx="444831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E71E46F-81CA-4B31-A76A-027D767EBD7D}"/>
              </a:ext>
            </a:extLst>
          </p:cNvPr>
          <p:cNvSpPr/>
          <p:nvPr/>
        </p:nvSpPr>
        <p:spPr>
          <a:xfrm>
            <a:off x="6199956" y="1918775"/>
            <a:ext cx="2344763" cy="1666304"/>
          </a:xfrm>
          <a:prstGeom prst="rect">
            <a:avLst/>
          </a:prstGeom>
          <a:solidFill>
            <a:srgbClr val="FF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 </a:t>
            </a:r>
          </a:p>
          <a:p>
            <a:pPr algn="ctr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objectiva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82E7126D-E34E-48BF-8A6F-B5EDDA93F152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5756416" y="2751927"/>
            <a:ext cx="443540" cy="0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09D63F76-C3D2-4EE2-A987-00042BE6CDB0}"/>
              </a:ext>
            </a:extLst>
          </p:cNvPr>
          <p:cNvCxnSpPr>
            <a:cxnSpLocks/>
            <a:stCxn id="9" idx="0"/>
            <a:endCxn id="13" idx="2"/>
          </p:cNvCxnSpPr>
          <p:nvPr/>
        </p:nvCxnSpPr>
        <p:spPr>
          <a:xfrm flipV="1">
            <a:off x="1794892" y="3585079"/>
            <a:ext cx="1" cy="554832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39814C0C-160E-4895-8BE4-3752FE94E8DD}"/>
              </a:ext>
            </a:extLst>
          </p:cNvPr>
          <p:cNvCxnSpPr>
            <a:cxnSpLocks/>
            <a:stCxn id="10" idx="0"/>
            <a:endCxn id="15" idx="2"/>
          </p:cNvCxnSpPr>
          <p:nvPr/>
        </p:nvCxnSpPr>
        <p:spPr>
          <a:xfrm flipV="1">
            <a:off x="4583323" y="3585079"/>
            <a:ext cx="1" cy="554832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67C7CE2E-E461-4AB0-905F-7849060E1EB5}"/>
              </a:ext>
            </a:extLst>
          </p:cNvPr>
          <p:cNvCxnSpPr>
            <a:cxnSpLocks/>
            <a:stCxn id="11" idx="0"/>
            <a:endCxn id="19" idx="2"/>
          </p:cNvCxnSpPr>
          <p:nvPr/>
        </p:nvCxnSpPr>
        <p:spPr>
          <a:xfrm flipV="1">
            <a:off x="7372337" y="3585079"/>
            <a:ext cx="1" cy="555328"/>
          </a:xfrm>
          <a:prstGeom prst="straightConnector1">
            <a:avLst/>
          </a:prstGeom>
          <a:ln w="76200">
            <a:solidFill>
              <a:srgbClr val="F9423A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4978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5888</TotalTime>
  <Words>2652</Words>
  <Application>Microsoft Office PowerPoint</Application>
  <PresentationFormat>Presentación en pantalla (4:3)</PresentationFormat>
  <Paragraphs>915</Paragraphs>
  <Slides>87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87</vt:i4>
      </vt:variant>
    </vt:vector>
  </HeadingPairs>
  <TitlesOfParts>
    <vt:vector size="91" baseType="lpstr">
      <vt:lpstr>Arial</vt:lpstr>
      <vt:lpstr>Calibri</vt:lpstr>
      <vt:lpstr>Helvetica</vt:lpstr>
      <vt:lpstr>Tema de l'Office</vt:lpstr>
      <vt:lpstr>Mètodes de disseny de polítiques públiques</vt:lpstr>
      <vt:lpstr>La presa de decisions públiques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Del desenvolupament a la governança</vt:lpstr>
      <vt:lpstr>Decidir...</vt:lpstr>
      <vt:lpstr>Decidir...</vt:lpstr>
      <vt:lpstr>Decidir...</vt:lpstr>
      <vt:lpstr>Decidir...</vt:lpstr>
      <vt:lpstr>Decidir...</vt:lpstr>
      <vt:lpstr>Decidir</vt:lpstr>
      <vt:lpstr>La diagnosi</vt:lpstr>
      <vt:lpstr>La diagnosi</vt:lpstr>
      <vt:lpstr>Anomenar i emmarcar</vt:lpstr>
      <vt:lpstr>Els actors</vt:lpstr>
      <vt:lpstr>Actors formals, actors informals</vt:lpstr>
      <vt:lpstr>Actors formals, actors informals</vt:lpstr>
      <vt:lpstr>Actors formals, actors informals</vt:lpstr>
      <vt:lpstr>Actors formals, actors informals</vt:lpstr>
      <vt:lpstr>Actors formals, actors informals</vt:lpstr>
      <vt:lpstr>Actors formals, actors informals</vt:lpstr>
      <vt:lpstr>Actors formals, actors informals</vt:lpstr>
      <vt:lpstr>Actors formals, actors informals</vt:lpstr>
      <vt:lpstr>Actors formals, actors informals</vt:lpstr>
      <vt:lpstr>Actors formals, actors informals</vt:lpstr>
      <vt:lpstr>Actors formals, actors informals</vt:lpstr>
      <vt:lpstr>Taller 1.  Mapa d’actors I: visions</vt:lpstr>
      <vt:lpstr>Mapa d’actors: visions</vt:lpstr>
      <vt:lpstr>Disseny,  impactes, resultats</vt:lpstr>
      <vt:lpstr>El disseny</vt:lpstr>
      <vt:lpstr>Els impactes</vt:lpstr>
      <vt:lpstr>Els resultats</vt:lpstr>
      <vt:lpstr>La Teoria del Canvi</vt:lpstr>
      <vt:lpstr>Impactes, efectes, resultats</vt:lpstr>
      <vt:lpstr>Taller 2.  Teoria del canvi I: impactes, resultats</vt:lpstr>
      <vt:lpstr>Teoria del canvi: impactes, resultats</vt:lpstr>
      <vt:lpstr>Disseny, deliberació, negociació, participació</vt:lpstr>
      <vt:lpstr>La deliberació</vt:lpstr>
      <vt:lpstr>La negociació</vt:lpstr>
      <vt:lpstr>La participació ciutadana (I)</vt:lpstr>
      <vt:lpstr>La participació ciutadana (II)</vt:lpstr>
      <vt:lpstr>La participació ciutadana (III)</vt:lpstr>
      <vt:lpstr>La participació ciutadana (IV)</vt:lpstr>
      <vt:lpstr>L’experiència de la participació</vt:lpstr>
      <vt:lpstr>L’experiència de la participació</vt:lpstr>
      <vt:lpstr>L’experiència de la participació</vt:lpstr>
      <vt:lpstr>L’experiència de la participació</vt:lpstr>
      <vt:lpstr>L’experiència de la participació</vt:lpstr>
      <vt:lpstr>L’experiència de la participació</vt:lpstr>
      <vt:lpstr>L’experiència de la participació</vt:lpstr>
      <vt:lpstr>L’experiència de la participació</vt:lpstr>
      <vt:lpstr>L’experiència de la participació</vt:lpstr>
      <vt:lpstr>L’experiència de la participació</vt:lpstr>
      <vt:lpstr>L’experiència de la participació</vt:lpstr>
      <vt:lpstr>Taller 3.  Mapa d’actors II: aportacions</vt:lpstr>
      <vt:lpstr>Mapa d’actors: aportacions</vt:lpstr>
      <vt:lpstr>Disseny i execució</vt:lpstr>
      <vt:lpstr>Els objectius (I)</vt:lpstr>
      <vt:lpstr>Els objectius (II)</vt:lpstr>
      <vt:lpstr>Els indicadors (I)</vt:lpstr>
      <vt:lpstr>Els indicadors (II)</vt:lpstr>
      <vt:lpstr>Les actuacions</vt:lpstr>
      <vt:lpstr>Els recursos</vt:lpstr>
      <vt:lpstr>Taller 4.  Teoria del canvi II: activitats, productes</vt:lpstr>
      <vt:lpstr>Teoria del canvi: activitats, productes</vt:lpstr>
      <vt:lpstr>Avaluació, transparència</vt:lpstr>
      <vt:lpstr>L’avaluació (I)</vt:lpstr>
      <vt:lpstr>L’avaluació (II)</vt:lpstr>
      <vt:lpstr>El retiment de comptes i la transparència</vt:lpstr>
      <vt:lpstr>Govern Obert</vt:lpstr>
      <vt:lpstr>El Govern Obert</vt:lpstr>
      <vt:lpstr>El Govern Obert</vt:lpstr>
      <vt:lpstr>ANNEX:  plantilles pel  treball en grups</vt:lpstr>
      <vt:lpstr>Mapa d’actors: visions</vt:lpstr>
      <vt:lpstr>Teoria del canvi: impactes, resultats</vt:lpstr>
      <vt:lpstr>Mapa d’actors: aportacions</vt:lpstr>
      <vt:lpstr>Teoria del canvi: activitats, productes</vt:lpstr>
      <vt:lpstr>Presentación de PowerPoint</vt:lpstr>
    </vt:vector>
  </TitlesOfParts>
  <Company>CTTI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Mètodes de disseny polítiques públiques</dc:title>
  <dc:creator>Ismael Peña-López</dc:creator>
  <cp:lastModifiedBy>Peña Lopez, Ismael</cp:lastModifiedBy>
  <cp:revision>135</cp:revision>
  <cp:lastPrinted>2017-06-28T08:38:53Z</cp:lastPrinted>
  <dcterms:created xsi:type="dcterms:W3CDTF">2017-04-20T16:14:44Z</dcterms:created>
  <dcterms:modified xsi:type="dcterms:W3CDTF">2024-05-09T16:42:25Z</dcterms:modified>
</cp:coreProperties>
</file>