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1"/>
  </p:notesMasterIdLst>
  <p:sldIdLst>
    <p:sldId id="256" r:id="rId5"/>
    <p:sldId id="867" r:id="rId6"/>
    <p:sldId id="870" r:id="rId7"/>
    <p:sldId id="874" r:id="rId8"/>
    <p:sldId id="679" r:id="rId9"/>
    <p:sldId id="780" r:id="rId10"/>
    <p:sldId id="891" r:id="rId11"/>
    <p:sldId id="869" r:id="rId12"/>
    <p:sldId id="673" r:id="rId13"/>
    <p:sldId id="871" r:id="rId14"/>
    <p:sldId id="863" r:id="rId15"/>
    <p:sldId id="861" r:id="rId16"/>
    <p:sldId id="857" r:id="rId17"/>
    <p:sldId id="781" r:id="rId18"/>
    <p:sldId id="872" r:id="rId19"/>
    <p:sldId id="644" r:id="rId20"/>
    <p:sldId id="678" r:id="rId21"/>
    <p:sldId id="879" r:id="rId22"/>
    <p:sldId id="683" r:id="rId23"/>
    <p:sldId id="677" r:id="rId24"/>
    <p:sldId id="652" r:id="rId25"/>
    <p:sldId id="892" r:id="rId26"/>
    <p:sldId id="774" r:id="rId27"/>
    <p:sldId id="647" r:id="rId28"/>
    <p:sldId id="773" r:id="rId29"/>
    <p:sldId id="866" r:id="rId30"/>
  </p:sldIdLst>
  <p:sldSz cx="9144000" cy="6858000" type="screen4x3"/>
  <p:notesSz cx="7099300" cy="10234613"/>
  <p:defaultTextStyle>
    <a:defPPr>
      <a:defRPr lang="ca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04">
          <p15:clr>
            <a:srgbClr val="A4A3A4"/>
          </p15:clr>
        </p15:guide>
        <p15:guide id="4" orient="horz" pos="799">
          <p15:clr>
            <a:srgbClr val="A4A3A4"/>
          </p15:clr>
        </p15:guide>
        <p15:guide id="6" orient="horz" pos="1162">
          <p15:clr>
            <a:srgbClr val="A4A3A4"/>
          </p15:clr>
        </p15:guide>
        <p15:guide id="7" pos="3152" userDrawn="1">
          <p15:clr>
            <a:srgbClr val="A4A3A4"/>
          </p15:clr>
        </p15:guide>
        <p15:guide id="8" pos="3606" userDrawn="1">
          <p15:clr>
            <a:srgbClr val="A4A3A4"/>
          </p15:clr>
        </p15:guide>
        <p15:guide id="9" orient="horz" pos="1026" userDrawn="1">
          <p15:clr>
            <a:srgbClr val="A4A3A4"/>
          </p15:clr>
        </p15:guide>
        <p15:guide id="10" orient="horz" pos="3793" userDrawn="1">
          <p15:clr>
            <a:srgbClr val="A4A3A4"/>
          </p15:clr>
        </p15:guide>
        <p15:guide id="11" pos="249" userDrawn="1">
          <p15:clr>
            <a:srgbClr val="A4A3A4"/>
          </p15:clr>
        </p15:guide>
        <p15:guide id="12" orient="horz" pos="4020" userDrawn="1">
          <p15:clr>
            <a:srgbClr val="A4A3A4"/>
          </p15:clr>
        </p15:guide>
        <p15:guide id="13" orient="horz" pos="1842" userDrawn="1">
          <p15:clr>
            <a:srgbClr val="A4A3A4"/>
          </p15:clr>
        </p15:guide>
        <p15:guide id="14" orient="horz" pos="89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3AC0"/>
    <a:srgbClr val="FFA3A3"/>
    <a:srgbClr val="FFB7B7"/>
    <a:srgbClr val="A5A5A5"/>
    <a:srgbClr val="FFD5D5"/>
    <a:srgbClr val="FFFF99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1165A4-765B-4902-BD26-5D1E62CFBB75}" v="3" dt="2024-04-20T07:11:12.9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 mitjà 2 - èmfas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6374" autoAdjust="0"/>
  </p:normalViewPr>
  <p:slideViewPr>
    <p:cSldViewPr showGuides="1">
      <p:cViewPr varScale="1">
        <p:scale>
          <a:sx n="104" d="100"/>
          <a:sy n="104" d="100"/>
        </p:scale>
        <p:origin x="1950" y="114"/>
      </p:cViewPr>
      <p:guideLst>
        <p:guide orient="horz" pos="2160"/>
        <p:guide pos="2880"/>
        <p:guide pos="204"/>
        <p:guide orient="horz" pos="799"/>
        <p:guide orient="horz" pos="1162"/>
        <p:guide pos="3152"/>
        <p:guide pos="3606"/>
        <p:guide orient="horz" pos="1026"/>
        <p:guide orient="horz" pos="3793"/>
        <p:guide pos="249"/>
        <p:guide orient="horz" pos="4020"/>
        <p:guide orient="horz" pos="1842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ña Lopez, Ismael" userId="0708b87f-5fa7-4e8f-9fbe-69b73a04a463" providerId="ADAL" clId="{6D1ECC20-5523-4EBD-BC46-090D37AE96BC}"/>
    <pc:docChg chg="undo custSel addSld delSld modSld sldOrd">
      <pc:chgData name="Peña Lopez, Ismael" userId="0708b87f-5fa7-4e8f-9fbe-69b73a04a463" providerId="ADAL" clId="{6D1ECC20-5523-4EBD-BC46-090D37AE96BC}" dt="2024-04-17T15:16:23.751" v="2402" actId="20577"/>
      <pc:docMkLst>
        <pc:docMk/>
      </pc:docMkLst>
      <pc:sldChg chg="modSp mod">
        <pc:chgData name="Peña Lopez, Ismael" userId="0708b87f-5fa7-4e8f-9fbe-69b73a04a463" providerId="ADAL" clId="{6D1ECC20-5523-4EBD-BC46-090D37AE96BC}" dt="2024-04-15T13:55:49.822" v="299" actId="6549"/>
        <pc:sldMkLst>
          <pc:docMk/>
          <pc:sldMk cId="0" sldId="256"/>
        </pc:sldMkLst>
        <pc:spChg chg="mod">
          <ac:chgData name="Peña Lopez, Ismael" userId="0708b87f-5fa7-4e8f-9fbe-69b73a04a463" providerId="ADAL" clId="{6D1ECC20-5523-4EBD-BC46-090D37AE96BC}" dt="2024-04-15T13:55:49.822" v="299" actId="6549"/>
          <ac:spMkLst>
            <pc:docMk/>
            <pc:sldMk cId="0" sldId="256"/>
            <ac:spMk id="6" creationId="{7394FCC7-289D-40FA-915E-FBAC6A3DC9F9}"/>
          </ac:spMkLst>
        </pc:spChg>
        <pc:spChg chg="mod">
          <ac:chgData name="Peña Lopez, Ismael" userId="0708b87f-5fa7-4e8f-9fbe-69b73a04a463" providerId="ADAL" clId="{6D1ECC20-5523-4EBD-BC46-090D37AE96BC}" dt="2024-04-15T13:55:23.071" v="262" actId="6549"/>
          <ac:spMkLst>
            <pc:docMk/>
            <pc:sldMk cId="0" sldId="256"/>
            <ac:spMk id="6146" creationId="{34167E75-3A75-48D3-876C-35DF262BEB42}"/>
          </ac:spMkLst>
        </pc:spChg>
      </pc:sldChg>
      <pc:sldChg chg="del">
        <pc:chgData name="Peña Lopez, Ismael" userId="0708b87f-5fa7-4e8f-9fbe-69b73a04a463" providerId="ADAL" clId="{6D1ECC20-5523-4EBD-BC46-090D37AE96BC}" dt="2024-04-15T13:53:46.518" v="155" actId="47"/>
        <pc:sldMkLst>
          <pc:docMk/>
          <pc:sldMk cId="0" sldId="280"/>
        </pc:sldMkLst>
      </pc:sldChg>
      <pc:sldChg chg="del">
        <pc:chgData name="Peña Lopez, Ismael" userId="0708b87f-5fa7-4e8f-9fbe-69b73a04a463" providerId="ADAL" clId="{6D1ECC20-5523-4EBD-BC46-090D37AE96BC}" dt="2024-04-15T14:23:22.829" v="1709" actId="47"/>
        <pc:sldMkLst>
          <pc:docMk/>
          <pc:sldMk cId="1469120278" sldId="375"/>
        </pc:sldMkLst>
      </pc:sldChg>
      <pc:sldChg chg="del">
        <pc:chgData name="Peña Lopez, Ismael" userId="0708b87f-5fa7-4e8f-9fbe-69b73a04a463" providerId="ADAL" clId="{6D1ECC20-5523-4EBD-BC46-090D37AE96BC}" dt="2024-04-17T15:08:31.506" v="1822" actId="47"/>
        <pc:sldMkLst>
          <pc:docMk/>
          <pc:sldMk cId="2987242736" sldId="498"/>
        </pc:sldMkLst>
      </pc:sldChg>
      <pc:sldChg chg="del">
        <pc:chgData name="Peña Lopez, Ismael" userId="0708b87f-5fa7-4e8f-9fbe-69b73a04a463" providerId="ADAL" clId="{6D1ECC20-5523-4EBD-BC46-090D37AE96BC}" dt="2024-04-15T14:23:25.006" v="1710" actId="47"/>
        <pc:sldMkLst>
          <pc:docMk/>
          <pc:sldMk cId="2933538597" sldId="505"/>
        </pc:sldMkLst>
      </pc:sldChg>
      <pc:sldChg chg="del">
        <pc:chgData name="Peña Lopez, Ismael" userId="0708b87f-5fa7-4e8f-9fbe-69b73a04a463" providerId="ADAL" clId="{6D1ECC20-5523-4EBD-BC46-090D37AE96BC}" dt="2024-04-15T14:23:25.637" v="1711" actId="47"/>
        <pc:sldMkLst>
          <pc:docMk/>
          <pc:sldMk cId="2400033996" sldId="506"/>
        </pc:sldMkLst>
      </pc:sldChg>
      <pc:sldChg chg="del">
        <pc:chgData name="Peña Lopez, Ismael" userId="0708b87f-5fa7-4e8f-9fbe-69b73a04a463" providerId="ADAL" clId="{6D1ECC20-5523-4EBD-BC46-090D37AE96BC}" dt="2024-04-15T14:23:26.375" v="1712" actId="47"/>
        <pc:sldMkLst>
          <pc:docMk/>
          <pc:sldMk cId="1097463709" sldId="507"/>
        </pc:sldMkLst>
      </pc:sldChg>
      <pc:sldChg chg="del">
        <pc:chgData name="Peña Lopez, Ismael" userId="0708b87f-5fa7-4e8f-9fbe-69b73a04a463" providerId="ADAL" clId="{6D1ECC20-5523-4EBD-BC46-090D37AE96BC}" dt="2024-04-15T14:23:58.111" v="1717" actId="47"/>
        <pc:sldMkLst>
          <pc:docMk/>
          <pc:sldMk cId="644116049" sldId="616"/>
        </pc:sldMkLst>
      </pc:sldChg>
      <pc:sldChg chg="del">
        <pc:chgData name="Peña Lopez, Ismael" userId="0708b87f-5fa7-4e8f-9fbe-69b73a04a463" providerId="ADAL" clId="{6D1ECC20-5523-4EBD-BC46-090D37AE96BC}" dt="2024-04-15T13:53:46.518" v="155" actId="47"/>
        <pc:sldMkLst>
          <pc:docMk/>
          <pc:sldMk cId="767954873" sldId="637"/>
        </pc:sldMkLst>
      </pc:sldChg>
      <pc:sldChg chg="del">
        <pc:chgData name="Peña Lopez, Ismael" userId="0708b87f-5fa7-4e8f-9fbe-69b73a04a463" providerId="ADAL" clId="{6D1ECC20-5523-4EBD-BC46-090D37AE96BC}" dt="2024-04-15T14:23:59.375" v="1718" actId="47"/>
        <pc:sldMkLst>
          <pc:docMk/>
          <pc:sldMk cId="3838152434" sldId="641"/>
        </pc:sldMkLst>
      </pc:sldChg>
      <pc:sldChg chg="del">
        <pc:chgData name="Peña Lopez, Ismael" userId="0708b87f-5fa7-4e8f-9fbe-69b73a04a463" providerId="ADAL" clId="{6D1ECC20-5523-4EBD-BC46-090D37AE96BC}" dt="2024-04-15T13:53:46.518" v="155" actId="47"/>
        <pc:sldMkLst>
          <pc:docMk/>
          <pc:sldMk cId="1655681378" sldId="642"/>
        </pc:sldMkLst>
      </pc:sldChg>
      <pc:sldChg chg="del">
        <pc:chgData name="Peña Lopez, Ismael" userId="0708b87f-5fa7-4e8f-9fbe-69b73a04a463" providerId="ADAL" clId="{6D1ECC20-5523-4EBD-BC46-090D37AE96BC}" dt="2024-04-15T14:23:27.139" v="1713" actId="47"/>
        <pc:sldMkLst>
          <pc:docMk/>
          <pc:sldMk cId="1709574478" sldId="645"/>
        </pc:sldMkLst>
      </pc:sldChg>
      <pc:sldChg chg="del">
        <pc:chgData name="Peña Lopez, Ismael" userId="0708b87f-5fa7-4e8f-9fbe-69b73a04a463" providerId="ADAL" clId="{6D1ECC20-5523-4EBD-BC46-090D37AE96BC}" dt="2024-04-17T15:15:11.114" v="2390" actId="47"/>
        <pc:sldMkLst>
          <pc:docMk/>
          <pc:sldMk cId="1287617237" sldId="653"/>
        </pc:sldMkLst>
      </pc:sldChg>
      <pc:sldChg chg="del">
        <pc:chgData name="Peña Lopez, Ismael" userId="0708b87f-5fa7-4e8f-9fbe-69b73a04a463" providerId="ADAL" clId="{6D1ECC20-5523-4EBD-BC46-090D37AE96BC}" dt="2024-04-15T14:15:51.866" v="1358" actId="47"/>
        <pc:sldMkLst>
          <pc:docMk/>
          <pc:sldMk cId="1955270806" sldId="669"/>
        </pc:sldMkLst>
      </pc:sldChg>
      <pc:sldChg chg="del">
        <pc:chgData name="Peña Lopez, Ismael" userId="0708b87f-5fa7-4e8f-9fbe-69b73a04a463" providerId="ADAL" clId="{6D1ECC20-5523-4EBD-BC46-090D37AE96BC}" dt="2024-04-17T15:09:55.261" v="1912" actId="47"/>
        <pc:sldMkLst>
          <pc:docMk/>
          <pc:sldMk cId="1995331272" sldId="672"/>
        </pc:sldMkLst>
      </pc:sldChg>
      <pc:sldChg chg="modSp mod">
        <pc:chgData name="Peña Lopez, Ismael" userId="0708b87f-5fa7-4e8f-9fbe-69b73a04a463" providerId="ADAL" clId="{6D1ECC20-5523-4EBD-BC46-090D37AE96BC}" dt="2024-04-15T13:59:42.467" v="448" actId="6549"/>
        <pc:sldMkLst>
          <pc:docMk/>
          <pc:sldMk cId="1550838462" sldId="673"/>
        </pc:sldMkLst>
        <pc:spChg chg="mod">
          <ac:chgData name="Peña Lopez, Ismael" userId="0708b87f-5fa7-4e8f-9fbe-69b73a04a463" providerId="ADAL" clId="{6D1ECC20-5523-4EBD-BC46-090D37AE96BC}" dt="2024-04-15T13:59:42.467" v="448" actId="6549"/>
          <ac:spMkLst>
            <pc:docMk/>
            <pc:sldMk cId="1550838462" sldId="673"/>
            <ac:spMk id="2" creationId="{7CDB1322-9AF9-11A1-A21F-4B8E5FB146FD}"/>
          </ac:spMkLst>
        </pc:spChg>
        <pc:graphicFrameChg chg="modGraphic">
          <ac:chgData name="Peña Lopez, Ismael" userId="0708b87f-5fa7-4e8f-9fbe-69b73a04a463" providerId="ADAL" clId="{6D1ECC20-5523-4EBD-BC46-090D37AE96BC}" dt="2024-04-15T13:58:22.017" v="410" actId="6549"/>
          <ac:graphicFrameMkLst>
            <pc:docMk/>
            <pc:sldMk cId="1550838462" sldId="673"/>
            <ac:graphicFrameMk id="4" creationId="{00000000-0000-0000-0000-000000000000}"/>
          </ac:graphicFrameMkLst>
        </pc:graphicFrameChg>
      </pc:sldChg>
      <pc:sldChg chg="del">
        <pc:chgData name="Peña Lopez, Ismael" userId="0708b87f-5fa7-4e8f-9fbe-69b73a04a463" providerId="ADAL" clId="{6D1ECC20-5523-4EBD-BC46-090D37AE96BC}" dt="2024-04-17T15:10:33.169" v="1915" actId="47"/>
        <pc:sldMkLst>
          <pc:docMk/>
          <pc:sldMk cId="1948615503" sldId="674"/>
        </pc:sldMkLst>
      </pc:sldChg>
      <pc:sldChg chg="del">
        <pc:chgData name="Peña Lopez, Ismael" userId="0708b87f-5fa7-4e8f-9fbe-69b73a04a463" providerId="ADAL" clId="{6D1ECC20-5523-4EBD-BC46-090D37AE96BC}" dt="2024-04-15T14:16:19.480" v="1361" actId="47"/>
        <pc:sldMkLst>
          <pc:docMk/>
          <pc:sldMk cId="2813210489" sldId="675"/>
        </pc:sldMkLst>
      </pc:sldChg>
      <pc:sldChg chg="del">
        <pc:chgData name="Peña Lopez, Ismael" userId="0708b87f-5fa7-4e8f-9fbe-69b73a04a463" providerId="ADAL" clId="{6D1ECC20-5523-4EBD-BC46-090D37AE96BC}" dt="2024-04-15T14:16:19.480" v="1361" actId="47"/>
        <pc:sldMkLst>
          <pc:docMk/>
          <pc:sldMk cId="686854553" sldId="676"/>
        </pc:sldMkLst>
      </pc:sldChg>
      <pc:sldChg chg="modSp mod">
        <pc:chgData name="Peña Lopez, Ismael" userId="0708b87f-5fa7-4e8f-9fbe-69b73a04a463" providerId="ADAL" clId="{6D1ECC20-5523-4EBD-BC46-090D37AE96BC}" dt="2024-04-17T15:14:56.508" v="2389" actId="6549"/>
        <pc:sldMkLst>
          <pc:docMk/>
          <pc:sldMk cId="3124872830" sldId="677"/>
        </pc:sldMkLst>
        <pc:spChg chg="mod">
          <ac:chgData name="Peña Lopez, Ismael" userId="0708b87f-5fa7-4e8f-9fbe-69b73a04a463" providerId="ADAL" clId="{6D1ECC20-5523-4EBD-BC46-090D37AE96BC}" dt="2024-04-17T15:14:07.194" v="2293" actId="20577"/>
          <ac:spMkLst>
            <pc:docMk/>
            <pc:sldMk cId="3124872830" sldId="677"/>
            <ac:spMk id="8194" creationId="{3C86F538-1E60-4CD0-B3B4-018F0B8CA2F5}"/>
          </ac:spMkLst>
        </pc:spChg>
        <pc:spChg chg="mod">
          <ac:chgData name="Peña Lopez, Ismael" userId="0708b87f-5fa7-4e8f-9fbe-69b73a04a463" providerId="ADAL" clId="{6D1ECC20-5523-4EBD-BC46-090D37AE96BC}" dt="2024-04-17T15:14:56.508" v="2389" actId="6549"/>
          <ac:spMkLst>
            <pc:docMk/>
            <pc:sldMk cId="3124872830" sldId="677"/>
            <ac:spMk id="9219" creationId="{EEF12E47-2DB0-4CA1-BEB9-D7B435CC0BA4}"/>
          </ac:spMkLst>
        </pc:spChg>
      </pc:sldChg>
      <pc:sldChg chg="modSp mod">
        <pc:chgData name="Peña Lopez, Ismael" userId="0708b87f-5fa7-4e8f-9fbe-69b73a04a463" providerId="ADAL" clId="{6D1ECC20-5523-4EBD-BC46-090D37AE96BC}" dt="2024-04-17T15:09:51.429" v="1911" actId="20577"/>
        <pc:sldMkLst>
          <pc:docMk/>
          <pc:sldMk cId="1844861654" sldId="678"/>
        </pc:sldMkLst>
        <pc:spChg chg="mod">
          <ac:chgData name="Peña Lopez, Ismael" userId="0708b87f-5fa7-4e8f-9fbe-69b73a04a463" providerId="ADAL" clId="{6D1ECC20-5523-4EBD-BC46-090D37AE96BC}" dt="2024-04-17T15:09:51.429" v="1911" actId="20577"/>
          <ac:spMkLst>
            <pc:docMk/>
            <pc:sldMk cId="1844861654" sldId="678"/>
            <ac:spMk id="6" creationId="{DE5A1AF5-7871-65E3-20B2-10B72651BFBE}"/>
          </ac:spMkLst>
        </pc:spChg>
      </pc:sldChg>
      <pc:sldChg chg="del">
        <pc:chgData name="Peña Lopez, Ismael" userId="0708b87f-5fa7-4e8f-9fbe-69b73a04a463" providerId="ADAL" clId="{6D1ECC20-5523-4EBD-BC46-090D37AE96BC}" dt="2024-04-17T15:14:01.907" v="2281" actId="47"/>
        <pc:sldMkLst>
          <pc:docMk/>
          <pc:sldMk cId="1438869646" sldId="681"/>
        </pc:sldMkLst>
      </pc:sldChg>
      <pc:sldChg chg="del">
        <pc:chgData name="Peña Lopez, Ismael" userId="0708b87f-5fa7-4e8f-9fbe-69b73a04a463" providerId="ADAL" clId="{6D1ECC20-5523-4EBD-BC46-090D37AE96BC}" dt="2024-04-15T14:23:16.121" v="1707" actId="47"/>
        <pc:sldMkLst>
          <pc:docMk/>
          <pc:sldMk cId="2982608484" sldId="684"/>
        </pc:sldMkLst>
      </pc:sldChg>
      <pc:sldChg chg="del">
        <pc:chgData name="Peña Lopez, Ismael" userId="0708b87f-5fa7-4e8f-9fbe-69b73a04a463" providerId="ADAL" clId="{6D1ECC20-5523-4EBD-BC46-090D37AE96BC}" dt="2024-04-15T14:23:35.185" v="1715" actId="47"/>
        <pc:sldMkLst>
          <pc:docMk/>
          <pc:sldMk cId="3774203234" sldId="685"/>
        </pc:sldMkLst>
      </pc:sldChg>
      <pc:sldChg chg="del">
        <pc:chgData name="Peña Lopez, Ismael" userId="0708b87f-5fa7-4e8f-9fbe-69b73a04a463" providerId="ADAL" clId="{6D1ECC20-5523-4EBD-BC46-090D37AE96BC}" dt="2024-04-15T14:24:08.755" v="1719" actId="47"/>
        <pc:sldMkLst>
          <pc:docMk/>
          <pc:sldMk cId="770828716" sldId="758"/>
        </pc:sldMkLst>
      </pc:sldChg>
      <pc:sldChg chg="del">
        <pc:chgData name="Peña Lopez, Ismael" userId="0708b87f-5fa7-4e8f-9fbe-69b73a04a463" providerId="ADAL" clId="{6D1ECC20-5523-4EBD-BC46-090D37AE96BC}" dt="2024-04-15T14:16:19.480" v="1361" actId="47"/>
        <pc:sldMkLst>
          <pc:docMk/>
          <pc:sldMk cId="3786674805" sldId="776"/>
        </pc:sldMkLst>
      </pc:sldChg>
      <pc:sldChg chg="del">
        <pc:chgData name="Peña Lopez, Ismael" userId="0708b87f-5fa7-4e8f-9fbe-69b73a04a463" providerId="ADAL" clId="{6D1ECC20-5523-4EBD-BC46-090D37AE96BC}" dt="2024-04-15T14:24:57.764" v="1722" actId="47"/>
        <pc:sldMkLst>
          <pc:docMk/>
          <pc:sldMk cId="2304066831" sldId="779"/>
        </pc:sldMkLst>
      </pc:sldChg>
      <pc:sldChg chg="modSp add mod ord">
        <pc:chgData name="Peña Lopez, Ismael" userId="0708b87f-5fa7-4e8f-9fbe-69b73a04a463" providerId="ADAL" clId="{6D1ECC20-5523-4EBD-BC46-090D37AE96BC}" dt="2024-04-15T14:24:43.872" v="1721"/>
        <pc:sldMkLst>
          <pc:docMk/>
          <pc:sldMk cId="2003287254" sldId="780"/>
        </pc:sldMkLst>
        <pc:spChg chg="mod">
          <ac:chgData name="Peña Lopez, Ismael" userId="0708b87f-5fa7-4e8f-9fbe-69b73a04a463" providerId="ADAL" clId="{6D1ECC20-5523-4EBD-BC46-090D37AE96BC}" dt="2024-04-15T14:00:27.898" v="496" actId="790"/>
          <ac:spMkLst>
            <pc:docMk/>
            <pc:sldMk cId="2003287254" sldId="780"/>
            <ac:spMk id="4" creationId="{1286BA53-5081-C5FC-12CF-5CD2EC7E88A5}"/>
          </ac:spMkLst>
        </pc:spChg>
        <pc:spChg chg="mod">
          <ac:chgData name="Peña Lopez, Ismael" userId="0708b87f-5fa7-4e8f-9fbe-69b73a04a463" providerId="ADAL" clId="{6D1ECC20-5523-4EBD-BC46-090D37AE96BC}" dt="2024-04-15T14:00:27.898" v="496" actId="790"/>
          <ac:spMkLst>
            <pc:docMk/>
            <pc:sldMk cId="2003287254" sldId="780"/>
            <ac:spMk id="5" creationId="{EFCC3FF0-43C3-5978-661E-3CD64C87EAF7}"/>
          </ac:spMkLst>
        </pc:spChg>
        <pc:spChg chg="mod">
          <ac:chgData name="Peña Lopez, Ismael" userId="0708b87f-5fa7-4e8f-9fbe-69b73a04a463" providerId="ADAL" clId="{6D1ECC20-5523-4EBD-BC46-090D37AE96BC}" dt="2024-04-15T14:00:27.898" v="496" actId="790"/>
          <ac:spMkLst>
            <pc:docMk/>
            <pc:sldMk cId="2003287254" sldId="780"/>
            <ac:spMk id="6" creationId="{A6987F03-4EDE-2F48-1A41-5DC4353A7349}"/>
          </ac:spMkLst>
        </pc:spChg>
        <pc:spChg chg="mod">
          <ac:chgData name="Peña Lopez, Ismael" userId="0708b87f-5fa7-4e8f-9fbe-69b73a04a463" providerId="ADAL" clId="{6D1ECC20-5523-4EBD-BC46-090D37AE96BC}" dt="2024-04-15T14:00:27.898" v="496" actId="790"/>
          <ac:spMkLst>
            <pc:docMk/>
            <pc:sldMk cId="2003287254" sldId="780"/>
            <ac:spMk id="9" creationId="{97636AA8-F823-82DE-45CD-080B181B5AE3}"/>
          </ac:spMkLst>
        </pc:spChg>
        <pc:spChg chg="mod">
          <ac:chgData name="Peña Lopez, Ismael" userId="0708b87f-5fa7-4e8f-9fbe-69b73a04a463" providerId="ADAL" clId="{6D1ECC20-5523-4EBD-BC46-090D37AE96BC}" dt="2024-04-15T14:00:27.898" v="496" actId="790"/>
          <ac:spMkLst>
            <pc:docMk/>
            <pc:sldMk cId="2003287254" sldId="780"/>
            <ac:spMk id="10" creationId="{CF25C19D-870D-3A8B-1B3C-580966C0BE31}"/>
          </ac:spMkLst>
        </pc:spChg>
        <pc:spChg chg="mod">
          <ac:chgData name="Peña Lopez, Ismael" userId="0708b87f-5fa7-4e8f-9fbe-69b73a04a463" providerId="ADAL" clId="{6D1ECC20-5523-4EBD-BC46-090D37AE96BC}" dt="2024-04-15T14:05:09.998" v="972" actId="20577"/>
          <ac:spMkLst>
            <pc:docMk/>
            <pc:sldMk cId="2003287254" sldId="780"/>
            <ac:spMk id="13" creationId="{685CDD05-4842-6C71-A890-3D03F9A7D0B2}"/>
          </ac:spMkLst>
        </pc:spChg>
        <pc:spChg chg="mod">
          <ac:chgData name="Peña Lopez, Ismael" userId="0708b87f-5fa7-4e8f-9fbe-69b73a04a463" providerId="ADAL" clId="{6D1ECC20-5523-4EBD-BC46-090D37AE96BC}" dt="2024-04-15T14:05:14.799" v="974" actId="6549"/>
          <ac:spMkLst>
            <pc:docMk/>
            <pc:sldMk cId="2003287254" sldId="780"/>
            <ac:spMk id="14" creationId="{DF7C8D87-4D3C-6FE8-C543-C74FFA34C4BE}"/>
          </ac:spMkLst>
        </pc:spChg>
        <pc:spChg chg="mod">
          <ac:chgData name="Peña Lopez, Ismael" userId="0708b87f-5fa7-4e8f-9fbe-69b73a04a463" providerId="ADAL" clId="{6D1ECC20-5523-4EBD-BC46-090D37AE96BC}" dt="2024-04-15T14:05:03.875" v="960"/>
          <ac:spMkLst>
            <pc:docMk/>
            <pc:sldMk cId="2003287254" sldId="780"/>
            <ac:spMk id="15" creationId="{511EE29E-2862-F136-9AC8-716FA40A57E9}"/>
          </ac:spMkLst>
        </pc:spChg>
        <pc:spChg chg="mod">
          <ac:chgData name="Peña Lopez, Ismael" userId="0708b87f-5fa7-4e8f-9fbe-69b73a04a463" providerId="ADAL" clId="{6D1ECC20-5523-4EBD-BC46-090D37AE96BC}" dt="2024-04-15T14:05:41.761" v="997" actId="3064"/>
          <ac:spMkLst>
            <pc:docMk/>
            <pc:sldMk cId="2003287254" sldId="780"/>
            <ac:spMk id="16" creationId="{4520C8F1-0191-77C2-FECD-A716B48A8358}"/>
          </ac:spMkLst>
        </pc:spChg>
        <pc:spChg chg="mod">
          <ac:chgData name="Peña Lopez, Ismael" userId="0708b87f-5fa7-4e8f-9fbe-69b73a04a463" providerId="ADAL" clId="{6D1ECC20-5523-4EBD-BC46-090D37AE96BC}" dt="2024-04-15T14:05:02.698" v="959"/>
          <ac:spMkLst>
            <pc:docMk/>
            <pc:sldMk cId="2003287254" sldId="780"/>
            <ac:spMk id="17" creationId="{34520D2E-6785-6575-A5DC-BABBA3A4149D}"/>
          </ac:spMkLst>
        </pc:spChg>
        <pc:spChg chg="mod">
          <ac:chgData name="Peña Lopez, Ismael" userId="0708b87f-5fa7-4e8f-9fbe-69b73a04a463" providerId="ADAL" clId="{6D1ECC20-5523-4EBD-BC46-090D37AE96BC}" dt="2024-04-15T14:07:04.469" v="1166" actId="20577"/>
          <ac:spMkLst>
            <pc:docMk/>
            <pc:sldMk cId="2003287254" sldId="780"/>
            <ac:spMk id="18" creationId="{B5FE642D-A4BB-7902-B0EC-5632C02F09D3}"/>
          </ac:spMkLst>
        </pc:spChg>
        <pc:spChg chg="mod">
          <ac:chgData name="Peña Lopez, Ismael" userId="0708b87f-5fa7-4e8f-9fbe-69b73a04a463" providerId="ADAL" clId="{6D1ECC20-5523-4EBD-BC46-090D37AE96BC}" dt="2024-04-15T14:06:25.440" v="1079" actId="3064"/>
          <ac:spMkLst>
            <pc:docMk/>
            <pc:sldMk cId="2003287254" sldId="780"/>
            <ac:spMk id="19" creationId="{F4454FC5-0356-8E23-5778-307A02B39EDF}"/>
          </ac:spMkLst>
        </pc:spChg>
        <pc:spChg chg="mod">
          <ac:chgData name="Peña Lopez, Ismael" userId="0708b87f-5fa7-4e8f-9fbe-69b73a04a463" providerId="ADAL" clId="{6D1ECC20-5523-4EBD-BC46-090D37AE96BC}" dt="2024-04-15T14:06:54.926" v="1148" actId="20577"/>
          <ac:spMkLst>
            <pc:docMk/>
            <pc:sldMk cId="2003287254" sldId="780"/>
            <ac:spMk id="20" creationId="{99AE5652-C068-B746-4B2B-D91D7622C007}"/>
          </ac:spMkLst>
        </pc:spChg>
        <pc:spChg chg="mod">
          <ac:chgData name="Peña Lopez, Ismael" userId="0708b87f-5fa7-4e8f-9fbe-69b73a04a463" providerId="ADAL" clId="{6D1ECC20-5523-4EBD-BC46-090D37AE96BC}" dt="2024-04-15T14:06:41.999" v="1124" actId="20577"/>
          <ac:spMkLst>
            <pc:docMk/>
            <pc:sldMk cId="2003287254" sldId="780"/>
            <ac:spMk id="21" creationId="{9D345EBD-47A8-4E2E-2F38-8AD3DEFB223E}"/>
          </ac:spMkLst>
        </pc:spChg>
        <pc:spChg chg="mod">
          <ac:chgData name="Peña Lopez, Ismael" userId="0708b87f-5fa7-4e8f-9fbe-69b73a04a463" providerId="ADAL" clId="{6D1ECC20-5523-4EBD-BC46-090D37AE96BC}" dt="2024-04-15T13:59:51.185" v="457" actId="20577"/>
          <ac:spMkLst>
            <pc:docMk/>
            <pc:sldMk cId="2003287254" sldId="780"/>
            <ac:spMk id="9219" creationId="{185F1325-FE66-484D-AE4E-D7A17DDD6CC3}"/>
          </ac:spMkLst>
        </pc:spChg>
      </pc:sldChg>
      <pc:sldChg chg="addSp modSp mod">
        <pc:chgData name="Peña Lopez, Ismael" userId="0708b87f-5fa7-4e8f-9fbe-69b73a04a463" providerId="ADAL" clId="{6D1ECC20-5523-4EBD-BC46-090D37AE96BC}" dt="2024-04-15T14:21:54.255" v="1706" actId="20577"/>
        <pc:sldMkLst>
          <pc:docMk/>
          <pc:sldMk cId="2350658535" sldId="781"/>
        </pc:sldMkLst>
        <pc:spChg chg="add mod">
          <ac:chgData name="Peña Lopez, Ismael" userId="0708b87f-5fa7-4e8f-9fbe-69b73a04a463" providerId="ADAL" clId="{6D1ECC20-5523-4EBD-BC46-090D37AE96BC}" dt="2024-04-15T14:21:35.018" v="1690" actId="6549"/>
          <ac:spMkLst>
            <pc:docMk/>
            <pc:sldMk cId="2350658535" sldId="781"/>
            <ac:spMk id="2" creationId="{435DDBC1-5529-9439-16F3-516BF04681BD}"/>
          </ac:spMkLst>
        </pc:spChg>
        <pc:spChg chg="mod">
          <ac:chgData name="Peña Lopez, Ismael" userId="0708b87f-5fa7-4e8f-9fbe-69b73a04a463" providerId="ADAL" clId="{6D1ECC20-5523-4EBD-BC46-090D37AE96BC}" dt="2024-04-15T14:19:32.145" v="1504" actId="20577"/>
          <ac:spMkLst>
            <pc:docMk/>
            <pc:sldMk cId="2350658535" sldId="781"/>
            <ac:spMk id="18" creationId="{E5AE6D01-F92A-3BD5-23E2-F6A2595FAC93}"/>
          </ac:spMkLst>
        </pc:spChg>
        <pc:spChg chg="mod">
          <ac:chgData name="Peña Lopez, Ismael" userId="0708b87f-5fa7-4e8f-9fbe-69b73a04a463" providerId="ADAL" clId="{6D1ECC20-5523-4EBD-BC46-090D37AE96BC}" dt="2024-04-15T14:19:22.405" v="1484" actId="20577"/>
          <ac:spMkLst>
            <pc:docMk/>
            <pc:sldMk cId="2350658535" sldId="781"/>
            <ac:spMk id="28" creationId="{55734A84-8FEA-D28D-5901-2EAD2F7805D1}"/>
          </ac:spMkLst>
        </pc:spChg>
        <pc:spChg chg="mod">
          <ac:chgData name="Peña Lopez, Ismael" userId="0708b87f-5fa7-4e8f-9fbe-69b73a04a463" providerId="ADAL" clId="{6D1ECC20-5523-4EBD-BC46-090D37AE96BC}" dt="2024-04-15T14:19:11.297" v="1465" actId="6549"/>
          <ac:spMkLst>
            <pc:docMk/>
            <pc:sldMk cId="2350658535" sldId="781"/>
            <ac:spMk id="33" creationId="{D28DAD10-2B92-D9DF-8EC4-C89A634645A6}"/>
          </ac:spMkLst>
        </pc:spChg>
        <pc:spChg chg="mod">
          <ac:chgData name="Peña Lopez, Ismael" userId="0708b87f-5fa7-4e8f-9fbe-69b73a04a463" providerId="ADAL" clId="{6D1ECC20-5523-4EBD-BC46-090D37AE96BC}" dt="2024-04-15T14:19:37.907" v="1519" actId="20577"/>
          <ac:spMkLst>
            <pc:docMk/>
            <pc:sldMk cId="2350658535" sldId="781"/>
            <ac:spMk id="39" creationId="{7645FCB6-1212-9E91-518C-5D808792DAC7}"/>
          </ac:spMkLst>
        </pc:spChg>
        <pc:spChg chg="mod">
          <ac:chgData name="Peña Lopez, Ismael" userId="0708b87f-5fa7-4e8f-9fbe-69b73a04a463" providerId="ADAL" clId="{6D1ECC20-5523-4EBD-BC46-090D37AE96BC}" dt="2024-04-15T14:19:55.269" v="1573" actId="20577"/>
          <ac:spMkLst>
            <pc:docMk/>
            <pc:sldMk cId="2350658535" sldId="781"/>
            <ac:spMk id="40" creationId="{75F12982-D341-4871-8A4E-583CA040961A}"/>
          </ac:spMkLst>
        </pc:spChg>
        <pc:spChg chg="mod">
          <ac:chgData name="Peña Lopez, Ismael" userId="0708b87f-5fa7-4e8f-9fbe-69b73a04a463" providerId="ADAL" clId="{6D1ECC20-5523-4EBD-BC46-090D37AE96BC}" dt="2024-04-15T14:20:34" v="1606" actId="114"/>
          <ac:spMkLst>
            <pc:docMk/>
            <pc:sldMk cId="2350658535" sldId="781"/>
            <ac:spMk id="41" creationId="{FDB07D44-E735-F1C0-1E9D-28143DA405EA}"/>
          </ac:spMkLst>
        </pc:spChg>
        <pc:spChg chg="mod">
          <ac:chgData name="Peña Lopez, Ismael" userId="0708b87f-5fa7-4e8f-9fbe-69b73a04a463" providerId="ADAL" clId="{6D1ECC20-5523-4EBD-BC46-090D37AE96BC}" dt="2024-04-15T14:21:48.215" v="1703"/>
          <ac:spMkLst>
            <pc:docMk/>
            <pc:sldMk cId="2350658535" sldId="781"/>
            <ac:spMk id="42" creationId="{35E583A8-B321-71C2-60A2-01E3620463BE}"/>
          </ac:spMkLst>
        </pc:spChg>
        <pc:spChg chg="mod">
          <ac:chgData name="Peña Lopez, Ismael" userId="0708b87f-5fa7-4e8f-9fbe-69b73a04a463" providerId="ADAL" clId="{6D1ECC20-5523-4EBD-BC46-090D37AE96BC}" dt="2024-04-15T14:21:50.336" v="1704" actId="6549"/>
          <ac:spMkLst>
            <pc:docMk/>
            <pc:sldMk cId="2350658535" sldId="781"/>
            <ac:spMk id="43" creationId="{048B99B3-9593-D04A-6588-6EF32A41CC01}"/>
          </ac:spMkLst>
        </pc:spChg>
        <pc:spChg chg="mod">
          <ac:chgData name="Peña Lopez, Ismael" userId="0708b87f-5fa7-4e8f-9fbe-69b73a04a463" providerId="ADAL" clId="{6D1ECC20-5523-4EBD-BC46-090D37AE96BC}" dt="2024-04-15T14:19:58.340" v="1577" actId="20577"/>
          <ac:spMkLst>
            <pc:docMk/>
            <pc:sldMk cId="2350658535" sldId="781"/>
            <ac:spMk id="44" creationId="{19979EB3-D9AA-284F-ED15-B8E0409E75AA}"/>
          </ac:spMkLst>
        </pc:spChg>
        <pc:spChg chg="mod">
          <ac:chgData name="Peña Lopez, Ismael" userId="0708b87f-5fa7-4e8f-9fbe-69b73a04a463" providerId="ADAL" clId="{6D1ECC20-5523-4EBD-BC46-090D37AE96BC}" dt="2024-04-15T14:19:13.738" v="1466" actId="20577"/>
          <ac:spMkLst>
            <pc:docMk/>
            <pc:sldMk cId="2350658535" sldId="781"/>
            <ac:spMk id="46" creationId="{743030A9-48D3-31ED-2B49-8ABA9F768EEA}"/>
          </ac:spMkLst>
        </pc:spChg>
        <pc:spChg chg="mod">
          <ac:chgData name="Peña Lopez, Ismael" userId="0708b87f-5fa7-4e8f-9fbe-69b73a04a463" providerId="ADAL" clId="{6D1ECC20-5523-4EBD-BC46-090D37AE96BC}" dt="2024-04-15T14:19:17.982" v="1481" actId="6549"/>
          <ac:spMkLst>
            <pc:docMk/>
            <pc:sldMk cId="2350658535" sldId="781"/>
            <ac:spMk id="47" creationId="{1F638B14-431F-301D-4FE0-0A75D29AE7ED}"/>
          </ac:spMkLst>
        </pc:spChg>
        <pc:spChg chg="mod">
          <ac:chgData name="Peña Lopez, Ismael" userId="0708b87f-5fa7-4e8f-9fbe-69b73a04a463" providerId="ADAL" clId="{6D1ECC20-5523-4EBD-BC46-090D37AE96BC}" dt="2024-04-15T14:20:44.691" v="1629" actId="20577"/>
          <ac:spMkLst>
            <pc:docMk/>
            <pc:sldMk cId="2350658535" sldId="781"/>
            <ac:spMk id="48" creationId="{781C3AAB-F10A-08FE-29FA-3056F3AE8E9D}"/>
          </ac:spMkLst>
        </pc:spChg>
        <pc:spChg chg="mod">
          <ac:chgData name="Peña Lopez, Ismael" userId="0708b87f-5fa7-4e8f-9fbe-69b73a04a463" providerId="ADAL" clId="{6D1ECC20-5523-4EBD-BC46-090D37AE96BC}" dt="2024-04-15T14:21:54.255" v="1706" actId="20577"/>
          <ac:spMkLst>
            <pc:docMk/>
            <pc:sldMk cId="2350658535" sldId="781"/>
            <ac:spMk id="49" creationId="{F7714877-6DCC-4F46-824B-937C11BDD23B}"/>
          </ac:spMkLst>
        </pc:spChg>
        <pc:spChg chg="mod">
          <ac:chgData name="Peña Lopez, Ismael" userId="0708b87f-5fa7-4e8f-9fbe-69b73a04a463" providerId="ADAL" clId="{6D1ECC20-5523-4EBD-BC46-090D37AE96BC}" dt="2024-04-15T14:17:52.416" v="1452"/>
          <ac:spMkLst>
            <pc:docMk/>
            <pc:sldMk cId="2350658535" sldId="781"/>
            <ac:spMk id="50" creationId="{BF3D0602-7972-65F4-B3FD-DFC2063AFF26}"/>
          </ac:spMkLst>
        </pc:spChg>
        <pc:spChg chg="mod">
          <ac:chgData name="Peña Lopez, Ismael" userId="0708b87f-5fa7-4e8f-9fbe-69b73a04a463" providerId="ADAL" clId="{6D1ECC20-5523-4EBD-BC46-090D37AE96BC}" dt="2024-04-15T14:18:00.615" v="1453"/>
          <ac:spMkLst>
            <pc:docMk/>
            <pc:sldMk cId="2350658535" sldId="781"/>
            <ac:spMk id="51" creationId="{95E4F647-318D-B038-D353-6ABC04B9CA11}"/>
          </ac:spMkLst>
        </pc:spChg>
        <pc:spChg chg="mod">
          <ac:chgData name="Peña Lopez, Ismael" userId="0708b87f-5fa7-4e8f-9fbe-69b73a04a463" providerId="ADAL" clId="{6D1ECC20-5523-4EBD-BC46-090D37AE96BC}" dt="2024-04-15T14:17:37.558" v="1447" actId="20577"/>
          <ac:spMkLst>
            <pc:docMk/>
            <pc:sldMk cId="2350658535" sldId="781"/>
            <ac:spMk id="52" creationId="{22D03293-0FF5-4549-2783-C410A8B84B81}"/>
          </ac:spMkLst>
        </pc:spChg>
        <pc:spChg chg="mod">
          <ac:chgData name="Peña Lopez, Ismael" userId="0708b87f-5fa7-4e8f-9fbe-69b73a04a463" providerId="ADAL" clId="{6D1ECC20-5523-4EBD-BC46-090D37AE96BC}" dt="2024-04-15T14:21:40.794" v="1702" actId="20577"/>
          <ac:spMkLst>
            <pc:docMk/>
            <pc:sldMk cId="2350658535" sldId="781"/>
            <ac:spMk id="53" creationId="{009B1CFA-1169-7476-C49D-EE13C0E9CF18}"/>
          </ac:spMkLst>
        </pc:spChg>
        <pc:spChg chg="mod">
          <ac:chgData name="Peña Lopez, Ismael" userId="0708b87f-5fa7-4e8f-9fbe-69b73a04a463" providerId="ADAL" clId="{6D1ECC20-5523-4EBD-BC46-090D37AE96BC}" dt="2024-04-15T14:20:23.508" v="1594" actId="20577"/>
          <ac:spMkLst>
            <pc:docMk/>
            <pc:sldMk cId="2350658535" sldId="781"/>
            <ac:spMk id="54" creationId="{81FABA92-FF71-9FFB-2F3B-8080DE7DF61A}"/>
          </ac:spMkLst>
        </pc:spChg>
        <pc:spChg chg="mod">
          <ac:chgData name="Peña Lopez, Ismael" userId="0708b87f-5fa7-4e8f-9fbe-69b73a04a463" providerId="ADAL" clId="{6D1ECC20-5523-4EBD-BC46-090D37AE96BC}" dt="2024-04-15T14:21:25.270" v="1658" actId="555"/>
          <ac:spMkLst>
            <pc:docMk/>
            <pc:sldMk cId="2350658535" sldId="781"/>
            <ac:spMk id="55" creationId="{46D92287-A91A-6C01-97F3-38479E8853D0}"/>
          </ac:spMkLst>
        </pc:spChg>
        <pc:spChg chg="mod">
          <ac:chgData name="Peña Lopez, Ismael" userId="0708b87f-5fa7-4e8f-9fbe-69b73a04a463" providerId="ADAL" clId="{6D1ECC20-5523-4EBD-BC46-090D37AE96BC}" dt="2024-04-15T14:19:45.298" v="1533" actId="20577"/>
          <ac:spMkLst>
            <pc:docMk/>
            <pc:sldMk cId="2350658535" sldId="781"/>
            <ac:spMk id="56" creationId="{A455A47E-6035-7748-C4AC-E21E9572D336}"/>
          </ac:spMkLst>
        </pc:spChg>
        <pc:spChg chg="mod">
          <ac:chgData name="Peña Lopez, Ismael" userId="0708b87f-5fa7-4e8f-9fbe-69b73a04a463" providerId="ADAL" clId="{6D1ECC20-5523-4EBD-BC46-090D37AE96BC}" dt="2024-04-15T14:17:11.577" v="1441" actId="6549"/>
          <ac:spMkLst>
            <pc:docMk/>
            <pc:sldMk cId="2350658535" sldId="781"/>
            <ac:spMk id="12290" creationId="{DBAA3A67-CDDA-C719-AEFB-91A3B35140CF}"/>
          </ac:spMkLst>
        </pc:spChg>
      </pc:sldChg>
      <pc:sldChg chg="del">
        <pc:chgData name="Peña Lopez, Ismael" userId="0708b87f-5fa7-4e8f-9fbe-69b73a04a463" providerId="ADAL" clId="{6D1ECC20-5523-4EBD-BC46-090D37AE96BC}" dt="2024-04-15T14:16:19.480" v="1361" actId="47"/>
        <pc:sldMkLst>
          <pc:docMk/>
          <pc:sldMk cId="2926247603" sldId="858"/>
        </pc:sldMkLst>
      </pc:sldChg>
      <pc:sldChg chg="del">
        <pc:chgData name="Peña Lopez, Ismael" userId="0708b87f-5fa7-4e8f-9fbe-69b73a04a463" providerId="ADAL" clId="{6D1ECC20-5523-4EBD-BC46-090D37AE96BC}" dt="2024-04-15T14:25:03.389" v="1723" actId="47"/>
        <pc:sldMkLst>
          <pc:docMk/>
          <pc:sldMk cId="3468747053" sldId="859"/>
        </pc:sldMkLst>
      </pc:sldChg>
      <pc:sldChg chg="del">
        <pc:chgData name="Peña Lopez, Ismael" userId="0708b87f-5fa7-4e8f-9fbe-69b73a04a463" providerId="ADAL" clId="{6D1ECC20-5523-4EBD-BC46-090D37AE96BC}" dt="2024-04-15T14:16:19.480" v="1361" actId="47"/>
        <pc:sldMkLst>
          <pc:docMk/>
          <pc:sldMk cId="4043265414" sldId="860"/>
        </pc:sldMkLst>
      </pc:sldChg>
      <pc:sldChg chg="modSp mod ord">
        <pc:chgData name="Peña Lopez, Ismael" userId="0708b87f-5fa7-4e8f-9fbe-69b73a04a463" providerId="ADAL" clId="{6D1ECC20-5523-4EBD-BC46-090D37AE96BC}" dt="2024-04-15T14:37:11.454" v="1821" actId="6549"/>
        <pc:sldMkLst>
          <pc:docMk/>
          <pc:sldMk cId="1945364405" sldId="861"/>
        </pc:sldMkLst>
        <pc:spChg chg="mod">
          <ac:chgData name="Peña Lopez, Ismael" userId="0708b87f-5fa7-4e8f-9fbe-69b73a04a463" providerId="ADAL" clId="{6D1ECC20-5523-4EBD-BC46-090D37AE96BC}" dt="2024-04-15T14:37:11.454" v="1821" actId="6549"/>
          <ac:spMkLst>
            <pc:docMk/>
            <pc:sldMk cId="1945364405" sldId="861"/>
            <ac:spMk id="8194" creationId="{138CF9DC-F6FB-22BC-9A92-31E262E7476C}"/>
          </ac:spMkLst>
        </pc:spChg>
      </pc:sldChg>
      <pc:sldChg chg="modSp add mod">
        <pc:chgData name="Peña Lopez, Ismael" userId="0708b87f-5fa7-4e8f-9fbe-69b73a04a463" providerId="ADAL" clId="{6D1ECC20-5523-4EBD-BC46-090D37AE96BC}" dt="2024-04-15T14:36:40.979" v="1764" actId="20577"/>
        <pc:sldMkLst>
          <pc:docMk/>
          <pc:sldMk cId="1725458982" sldId="863"/>
        </pc:sldMkLst>
        <pc:spChg chg="mod">
          <ac:chgData name="Peña Lopez, Ismael" userId="0708b87f-5fa7-4e8f-9fbe-69b73a04a463" providerId="ADAL" clId="{6D1ECC20-5523-4EBD-BC46-090D37AE96BC}" dt="2024-04-15T14:36:40.979" v="1764" actId="20577"/>
          <ac:spMkLst>
            <pc:docMk/>
            <pc:sldMk cId="1725458982" sldId="863"/>
            <ac:spMk id="8194" creationId="{9022B72A-DE87-43FE-B57D-F9BD567497C1}"/>
          </ac:spMkLst>
        </pc:spChg>
      </pc:sldChg>
      <pc:sldChg chg="del">
        <pc:chgData name="Peña Lopez, Ismael" userId="0708b87f-5fa7-4e8f-9fbe-69b73a04a463" providerId="ADAL" clId="{6D1ECC20-5523-4EBD-BC46-090D37AE96BC}" dt="2024-04-15T14:16:19.480" v="1361" actId="47"/>
        <pc:sldMkLst>
          <pc:docMk/>
          <pc:sldMk cId="2760449382" sldId="864"/>
        </pc:sldMkLst>
      </pc:sldChg>
      <pc:sldChg chg="modSp mod">
        <pc:chgData name="Peña Lopez, Ismael" userId="0708b87f-5fa7-4e8f-9fbe-69b73a04a463" providerId="ADAL" clId="{6D1ECC20-5523-4EBD-BC46-090D37AE96BC}" dt="2024-04-15T13:56:42.303" v="305" actId="404"/>
        <pc:sldMkLst>
          <pc:docMk/>
          <pc:sldMk cId="0" sldId="866"/>
        </pc:sldMkLst>
        <pc:spChg chg="mod">
          <ac:chgData name="Peña Lopez, Ismael" userId="0708b87f-5fa7-4e8f-9fbe-69b73a04a463" providerId="ADAL" clId="{6D1ECC20-5523-4EBD-BC46-090D37AE96BC}" dt="2024-04-15T13:56:42.303" v="305" actId="404"/>
          <ac:spMkLst>
            <pc:docMk/>
            <pc:sldMk cId="0" sldId="866"/>
            <ac:spMk id="6" creationId="{42F8B5D7-BE3C-40FD-97FF-8E7EF43DDCCB}"/>
          </ac:spMkLst>
        </pc:spChg>
      </pc:sldChg>
      <pc:sldChg chg="modSp mod">
        <pc:chgData name="Peña Lopez, Ismael" userId="0708b87f-5fa7-4e8f-9fbe-69b73a04a463" providerId="ADAL" clId="{6D1ECC20-5523-4EBD-BC46-090D37AE96BC}" dt="2024-04-15T13:52:57.383" v="153" actId="20577"/>
        <pc:sldMkLst>
          <pc:docMk/>
          <pc:sldMk cId="1084787378" sldId="867"/>
        </pc:sldMkLst>
        <pc:spChg chg="mod">
          <ac:chgData name="Peña Lopez, Ismael" userId="0708b87f-5fa7-4e8f-9fbe-69b73a04a463" providerId="ADAL" clId="{6D1ECC20-5523-4EBD-BC46-090D37AE96BC}" dt="2024-04-15T13:52:57.383" v="153" actId="20577"/>
          <ac:spMkLst>
            <pc:docMk/>
            <pc:sldMk cId="1084787378" sldId="867"/>
            <ac:spMk id="8195" creationId="{242E4BAE-8B7C-4A33-BE64-81EF189384BC}"/>
          </ac:spMkLst>
        </pc:spChg>
      </pc:sldChg>
      <pc:sldChg chg="del">
        <pc:chgData name="Peña Lopez, Ismael" userId="0708b87f-5fa7-4e8f-9fbe-69b73a04a463" providerId="ADAL" clId="{6D1ECC20-5523-4EBD-BC46-090D37AE96BC}" dt="2024-04-15T14:24:08.755" v="1719" actId="47"/>
        <pc:sldMkLst>
          <pc:docMk/>
          <pc:sldMk cId="3998796232" sldId="868"/>
        </pc:sldMkLst>
      </pc:sldChg>
      <pc:sldChg chg="modSp mod">
        <pc:chgData name="Peña Lopez, Ismael" userId="0708b87f-5fa7-4e8f-9fbe-69b73a04a463" providerId="ADAL" clId="{6D1ECC20-5523-4EBD-BC46-090D37AE96BC}" dt="2024-04-17T15:16:23.751" v="2402" actId="20577"/>
        <pc:sldMkLst>
          <pc:docMk/>
          <pc:sldMk cId="366117213" sldId="871"/>
        </pc:sldMkLst>
        <pc:spChg chg="mod">
          <ac:chgData name="Peña Lopez, Ismael" userId="0708b87f-5fa7-4e8f-9fbe-69b73a04a463" providerId="ADAL" clId="{6D1ECC20-5523-4EBD-BC46-090D37AE96BC}" dt="2024-04-17T15:16:23.751" v="2402" actId="20577"/>
          <ac:spMkLst>
            <pc:docMk/>
            <pc:sldMk cId="366117213" sldId="871"/>
            <ac:spMk id="2" creationId="{DA6B6BB4-3930-B619-89A6-3FE62EB9F0D8}"/>
          </ac:spMkLst>
        </pc:spChg>
      </pc:sldChg>
      <pc:sldChg chg="modSp mod">
        <pc:chgData name="Peña Lopez, Ismael" userId="0708b87f-5fa7-4e8f-9fbe-69b73a04a463" providerId="ADAL" clId="{6D1ECC20-5523-4EBD-BC46-090D37AE96BC}" dt="2024-04-17T15:10:18.245" v="1914" actId="20577"/>
        <pc:sldMkLst>
          <pc:docMk/>
          <pc:sldMk cId="1315525559" sldId="872"/>
        </pc:sldMkLst>
        <pc:spChg chg="mod">
          <ac:chgData name="Peña Lopez, Ismael" userId="0708b87f-5fa7-4e8f-9fbe-69b73a04a463" providerId="ADAL" clId="{6D1ECC20-5523-4EBD-BC46-090D37AE96BC}" dt="2024-04-17T15:10:18.245" v="1914" actId="20577"/>
          <ac:spMkLst>
            <pc:docMk/>
            <pc:sldMk cId="1315525559" sldId="872"/>
            <ac:spMk id="2" creationId="{DA6B6BB4-3930-B619-89A6-3FE62EB9F0D8}"/>
          </ac:spMkLst>
        </pc:spChg>
      </pc:sldChg>
      <pc:sldChg chg="del">
        <pc:chgData name="Peña Lopez, Ismael" userId="0708b87f-5fa7-4e8f-9fbe-69b73a04a463" providerId="ADAL" clId="{6D1ECC20-5523-4EBD-BC46-090D37AE96BC}" dt="2024-04-15T13:53:38.669" v="154" actId="47"/>
        <pc:sldMkLst>
          <pc:docMk/>
          <pc:sldMk cId="917370837" sldId="873"/>
        </pc:sldMkLst>
      </pc:sldChg>
      <pc:sldChg chg="del">
        <pc:chgData name="Peña Lopez, Ismael" userId="0708b87f-5fa7-4e8f-9fbe-69b73a04a463" providerId="ADAL" clId="{6D1ECC20-5523-4EBD-BC46-090D37AE96BC}" dt="2024-04-15T14:23:22.829" v="1709" actId="47"/>
        <pc:sldMkLst>
          <pc:docMk/>
          <pc:sldMk cId="1672884591" sldId="875"/>
        </pc:sldMkLst>
      </pc:sldChg>
      <pc:sldChg chg="del">
        <pc:chgData name="Peña Lopez, Ismael" userId="0708b87f-5fa7-4e8f-9fbe-69b73a04a463" providerId="ADAL" clId="{6D1ECC20-5523-4EBD-BC46-090D37AE96BC}" dt="2024-04-15T14:23:55.941" v="1716" actId="47"/>
        <pc:sldMkLst>
          <pc:docMk/>
          <pc:sldMk cId="800224749" sldId="876"/>
        </pc:sldMkLst>
      </pc:sldChg>
      <pc:sldChg chg="del">
        <pc:chgData name="Peña Lopez, Ismael" userId="0708b87f-5fa7-4e8f-9fbe-69b73a04a463" providerId="ADAL" clId="{6D1ECC20-5523-4EBD-BC46-090D37AE96BC}" dt="2024-04-15T14:23:16.121" v="1707" actId="47"/>
        <pc:sldMkLst>
          <pc:docMk/>
          <pc:sldMk cId="1496420039" sldId="877"/>
        </pc:sldMkLst>
      </pc:sldChg>
      <pc:sldChg chg="del">
        <pc:chgData name="Peña Lopez, Ismael" userId="0708b87f-5fa7-4e8f-9fbe-69b73a04a463" providerId="ADAL" clId="{6D1ECC20-5523-4EBD-BC46-090D37AE96BC}" dt="2024-04-17T15:12:58.283" v="2180" actId="47"/>
        <pc:sldMkLst>
          <pc:docMk/>
          <pc:sldMk cId="2500275915" sldId="878"/>
        </pc:sldMkLst>
      </pc:sldChg>
      <pc:sldChg chg="delSp modSp mod">
        <pc:chgData name="Peña Lopez, Ismael" userId="0708b87f-5fa7-4e8f-9fbe-69b73a04a463" providerId="ADAL" clId="{6D1ECC20-5523-4EBD-BC46-090D37AE96BC}" dt="2024-04-17T15:13:47.685" v="2280" actId="20577"/>
        <pc:sldMkLst>
          <pc:docMk/>
          <pc:sldMk cId="3426460180" sldId="879"/>
        </pc:sldMkLst>
        <pc:spChg chg="del">
          <ac:chgData name="Peña Lopez, Ismael" userId="0708b87f-5fa7-4e8f-9fbe-69b73a04a463" providerId="ADAL" clId="{6D1ECC20-5523-4EBD-BC46-090D37AE96BC}" dt="2024-04-17T15:12:40.249" v="2173" actId="478"/>
          <ac:spMkLst>
            <pc:docMk/>
            <pc:sldMk cId="3426460180" sldId="879"/>
            <ac:spMk id="8" creationId="{CD5590AE-4E41-F2EA-669B-B3D99A44A38B}"/>
          </ac:spMkLst>
        </pc:spChg>
        <pc:spChg chg="del">
          <ac:chgData name="Peña Lopez, Ismael" userId="0708b87f-5fa7-4e8f-9fbe-69b73a04a463" providerId="ADAL" clId="{6D1ECC20-5523-4EBD-BC46-090D37AE96BC}" dt="2024-04-17T15:12:46.570" v="2177" actId="478"/>
          <ac:spMkLst>
            <pc:docMk/>
            <pc:sldMk cId="3426460180" sldId="879"/>
            <ac:spMk id="9" creationId="{98DC0731-C988-D136-4606-09A0E7DA2447}"/>
          </ac:spMkLst>
        </pc:spChg>
        <pc:spChg chg="mod">
          <ac:chgData name="Peña Lopez, Ismael" userId="0708b87f-5fa7-4e8f-9fbe-69b73a04a463" providerId="ADAL" clId="{6D1ECC20-5523-4EBD-BC46-090D37AE96BC}" dt="2024-04-17T15:13:07.548" v="2181" actId="20577"/>
          <ac:spMkLst>
            <pc:docMk/>
            <pc:sldMk cId="3426460180" sldId="879"/>
            <ac:spMk id="8194" creationId="{3C86F538-1E60-4CD0-B3B4-018F0B8CA2F5}"/>
          </ac:spMkLst>
        </pc:spChg>
        <pc:spChg chg="mod">
          <ac:chgData name="Peña Lopez, Ismael" userId="0708b87f-5fa7-4e8f-9fbe-69b73a04a463" providerId="ADAL" clId="{6D1ECC20-5523-4EBD-BC46-090D37AE96BC}" dt="2024-04-17T15:13:47.685" v="2280" actId="20577"/>
          <ac:spMkLst>
            <pc:docMk/>
            <pc:sldMk cId="3426460180" sldId="879"/>
            <ac:spMk id="9219" creationId="{EEF12E47-2DB0-4CA1-BEB9-D7B435CC0BA4}"/>
          </ac:spMkLst>
        </pc:spChg>
      </pc:sldChg>
      <pc:sldChg chg="del">
        <pc:chgData name="Peña Lopez, Ismael" userId="0708b87f-5fa7-4e8f-9fbe-69b73a04a463" providerId="ADAL" clId="{6D1ECC20-5523-4EBD-BC46-090D37AE96BC}" dt="2024-04-17T15:08:31.506" v="1822" actId="47"/>
        <pc:sldMkLst>
          <pc:docMk/>
          <pc:sldMk cId="2144239628" sldId="880"/>
        </pc:sldMkLst>
      </pc:sldChg>
      <pc:sldChg chg="del">
        <pc:chgData name="Peña Lopez, Ismael" userId="0708b87f-5fa7-4e8f-9fbe-69b73a04a463" providerId="ADAL" clId="{6D1ECC20-5523-4EBD-BC46-090D37AE96BC}" dt="2024-04-15T14:23:34.421" v="1714" actId="47"/>
        <pc:sldMkLst>
          <pc:docMk/>
          <pc:sldMk cId="3012348601" sldId="881"/>
        </pc:sldMkLst>
      </pc:sldChg>
      <pc:sldChg chg="del">
        <pc:chgData name="Peña Lopez, Ismael" userId="0708b87f-5fa7-4e8f-9fbe-69b73a04a463" providerId="ADAL" clId="{6D1ECC20-5523-4EBD-BC46-090D37AE96BC}" dt="2024-04-15T14:23:22.829" v="1709" actId="47"/>
        <pc:sldMkLst>
          <pc:docMk/>
          <pc:sldMk cId="2942463120" sldId="882"/>
        </pc:sldMkLst>
      </pc:sldChg>
      <pc:sldChg chg="del">
        <pc:chgData name="Peña Lopez, Ismael" userId="0708b87f-5fa7-4e8f-9fbe-69b73a04a463" providerId="ADAL" clId="{6D1ECC20-5523-4EBD-BC46-090D37AE96BC}" dt="2024-04-15T14:25:04.059" v="1724" actId="47"/>
        <pc:sldMkLst>
          <pc:docMk/>
          <pc:sldMk cId="2530148444" sldId="883"/>
        </pc:sldMkLst>
      </pc:sldChg>
      <pc:sldChg chg="del">
        <pc:chgData name="Peña Lopez, Ismael" userId="0708b87f-5fa7-4e8f-9fbe-69b73a04a463" providerId="ADAL" clId="{6D1ECC20-5523-4EBD-BC46-090D37AE96BC}" dt="2024-04-15T14:23:22.829" v="1709" actId="47"/>
        <pc:sldMkLst>
          <pc:docMk/>
          <pc:sldMk cId="3146941452" sldId="884"/>
        </pc:sldMkLst>
      </pc:sldChg>
      <pc:sldChg chg="del">
        <pc:chgData name="Peña Lopez, Ismael" userId="0708b87f-5fa7-4e8f-9fbe-69b73a04a463" providerId="ADAL" clId="{6D1ECC20-5523-4EBD-BC46-090D37AE96BC}" dt="2024-04-15T14:23:22.829" v="1709" actId="47"/>
        <pc:sldMkLst>
          <pc:docMk/>
          <pc:sldMk cId="4150550773" sldId="885"/>
        </pc:sldMkLst>
      </pc:sldChg>
      <pc:sldChg chg="del">
        <pc:chgData name="Peña Lopez, Ismael" userId="0708b87f-5fa7-4e8f-9fbe-69b73a04a463" providerId="ADAL" clId="{6D1ECC20-5523-4EBD-BC46-090D37AE96BC}" dt="2024-04-15T14:23:16.121" v="1707" actId="47"/>
        <pc:sldMkLst>
          <pc:docMk/>
          <pc:sldMk cId="1879507698" sldId="886"/>
        </pc:sldMkLst>
      </pc:sldChg>
      <pc:sldChg chg="del">
        <pc:chgData name="Peña Lopez, Ismael" userId="0708b87f-5fa7-4e8f-9fbe-69b73a04a463" providerId="ADAL" clId="{6D1ECC20-5523-4EBD-BC46-090D37AE96BC}" dt="2024-04-15T14:23:20.079" v="1708" actId="47"/>
        <pc:sldMkLst>
          <pc:docMk/>
          <pc:sldMk cId="3370836257" sldId="887"/>
        </pc:sldMkLst>
      </pc:sldChg>
      <pc:sldChg chg="del">
        <pc:chgData name="Peña Lopez, Ismael" userId="0708b87f-5fa7-4e8f-9fbe-69b73a04a463" providerId="ADAL" clId="{6D1ECC20-5523-4EBD-BC46-090D37AE96BC}" dt="2024-04-15T14:23:16.121" v="1707" actId="47"/>
        <pc:sldMkLst>
          <pc:docMk/>
          <pc:sldMk cId="3919282167" sldId="888"/>
        </pc:sldMkLst>
      </pc:sldChg>
      <pc:sldChg chg="del">
        <pc:chgData name="Peña Lopez, Ismael" userId="0708b87f-5fa7-4e8f-9fbe-69b73a04a463" providerId="ADAL" clId="{6D1ECC20-5523-4EBD-BC46-090D37AE96BC}" dt="2024-04-15T14:25:29.334" v="1746" actId="47"/>
        <pc:sldMkLst>
          <pc:docMk/>
          <pc:sldMk cId="4054633636" sldId="889"/>
        </pc:sldMkLst>
      </pc:sldChg>
      <pc:sldChg chg="modSp add del mod">
        <pc:chgData name="Peña Lopez, Ismael" userId="0708b87f-5fa7-4e8f-9fbe-69b73a04a463" providerId="ADAL" clId="{6D1ECC20-5523-4EBD-BC46-090D37AE96BC}" dt="2024-04-15T14:08:55.088" v="1200" actId="47"/>
        <pc:sldMkLst>
          <pc:docMk/>
          <pc:sldMk cId="3495167423" sldId="890"/>
        </pc:sldMkLst>
        <pc:spChg chg="mod">
          <ac:chgData name="Peña Lopez, Ismael" userId="0708b87f-5fa7-4e8f-9fbe-69b73a04a463" providerId="ADAL" clId="{6D1ECC20-5523-4EBD-BC46-090D37AE96BC}" dt="2024-04-15T14:07:14.061" v="1173" actId="20577"/>
          <ac:spMkLst>
            <pc:docMk/>
            <pc:sldMk cId="3495167423" sldId="890"/>
            <ac:spMk id="9219" creationId="{185F1325-FE66-484D-AE4E-D7A17DDD6CC3}"/>
          </ac:spMkLst>
        </pc:spChg>
        <pc:graphicFrameChg chg="mod modGraphic">
          <ac:chgData name="Peña Lopez, Ismael" userId="0708b87f-5fa7-4e8f-9fbe-69b73a04a463" providerId="ADAL" clId="{6D1ECC20-5523-4EBD-BC46-090D37AE96BC}" dt="2024-04-15T14:08:25.986" v="1196"/>
          <ac:graphicFrameMkLst>
            <pc:docMk/>
            <pc:sldMk cId="3495167423" sldId="890"/>
            <ac:graphicFrameMk id="3" creationId="{98934F24-2470-7901-8E4D-253AAF5A6C0E}"/>
          </ac:graphicFrameMkLst>
        </pc:graphicFrameChg>
      </pc:sldChg>
      <pc:sldChg chg="modSp add mod ord">
        <pc:chgData name="Peña Lopez, Ismael" userId="0708b87f-5fa7-4e8f-9fbe-69b73a04a463" providerId="ADAL" clId="{6D1ECC20-5523-4EBD-BC46-090D37AE96BC}" dt="2024-04-15T14:24:43.872" v="1721"/>
        <pc:sldMkLst>
          <pc:docMk/>
          <pc:sldMk cId="4199490347" sldId="891"/>
        </pc:sldMkLst>
        <pc:graphicFrameChg chg="mod modGraphic">
          <ac:chgData name="Peña Lopez, Ismael" userId="0708b87f-5fa7-4e8f-9fbe-69b73a04a463" providerId="ADAL" clId="{6D1ECC20-5523-4EBD-BC46-090D37AE96BC}" dt="2024-04-15T14:10:36.067" v="1357" actId="20577"/>
          <ac:graphicFrameMkLst>
            <pc:docMk/>
            <pc:sldMk cId="4199490347" sldId="891"/>
            <ac:graphicFrameMk id="3" creationId="{98934F24-2470-7901-8E4D-253AAF5A6C0E}"/>
          </ac:graphicFrameMkLst>
        </pc:graphicFrameChg>
      </pc:sldChg>
      <pc:sldChg chg="delSp modSp add mod ord">
        <pc:chgData name="Peña Lopez, Ismael" userId="0708b87f-5fa7-4e8f-9fbe-69b73a04a463" providerId="ADAL" clId="{6D1ECC20-5523-4EBD-BC46-090D37AE96BC}" dt="2024-04-15T14:25:35.316" v="1756" actId="1035"/>
        <pc:sldMkLst>
          <pc:docMk/>
          <pc:sldMk cId="1677772522" sldId="892"/>
        </pc:sldMkLst>
        <pc:spChg chg="del">
          <ac:chgData name="Peña Lopez, Ismael" userId="0708b87f-5fa7-4e8f-9fbe-69b73a04a463" providerId="ADAL" clId="{6D1ECC20-5523-4EBD-BC46-090D37AE96BC}" dt="2024-04-15T14:25:27.064" v="1745" actId="478"/>
          <ac:spMkLst>
            <pc:docMk/>
            <pc:sldMk cId="1677772522" sldId="892"/>
            <ac:spMk id="2" creationId="{DA6B6BB4-3930-B619-89A6-3FE62EB9F0D8}"/>
          </ac:spMkLst>
        </pc:spChg>
        <pc:spChg chg="mod">
          <ac:chgData name="Peña Lopez, Ismael" userId="0708b87f-5fa7-4e8f-9fbe-69b73a04a463" providerId="ADAL" clId="{6D1ECC20-5523-4EBD-BC46-090D37AE96BC}" dt="2024-04-15T14:25:35.316" v="1756" actId="1035"/>
          <ac:spMkLst>
            <pc:docMk/>
            <pc:sldMk cId="1677772522" sldId="892"/>
            <ac:spMk id="3" creationId="{4842B778-6F8B-A0E9-ECEE-94E324E173FE}"/>
          </ac:spMkLst>
        </pc:spChg>
      </pc:sldChg>
    </pc:docChg>
  </pc:docChgLst>
  <pc:docChgLst>
    <pc:chgData name="Peña Lopez, Ismael" userId="0708b87f-5fa7-4e8f-9fbe-69b73a04a463" providerId="ADAL" clId="{F91165A4-765B-4902-BD26-5D1E62CFBB75}"/>
    <pc:docChg chg="undo custSel modSld">
      <pc:chgData name="Peña Lopez, Ismael" userId="0708b87f-5fa7-4e8f-9fbe-69b73a04a463" providerId="ADAL" clId="{F91165A4-765B-4902-BD26-5D1E62CFBB75}" dt="2024-04-20T07:41:29.915" v="65"/>
      <pc:docMkLst>
        <pc:docMk/>
      </pc:docMkLst>
      <pc:sldChg chg="modSp mod">
        <pc:chgData name="Peña Lopez, Ismael" userId="0708b87f-5fa7-4e8f-9fbe-69b73a04a463" providerId="ADAL" clId="{F91165A4-765B-4902-BD26-5D1E62CFBB75}" dt="2024-04-20T07:41:12.884" v="62" actId="20577"/>
        <pc:sldMkLst>
          <pc:docMk/>
          <pc:sldMk cId="0" sldId="256"/>
        </pc:sldMkLst>
        <pc:spChg chg="mod">
          <ac:chgData name="Peña Lopez, Ismael" userId="0708b87f-5fa7-4e8f-9fbe-69b73a04a463" providerId="ADAL" clId="{F91165A4-765B-4902-BD26-5D1E62CFBB75}" dt="2024-04-20T07:41:12.884" v="62" actId="20577"/>
          <ac:spMkLst>
            <pc:docMk/>
            <pc:sldMk cId="0" sldId="256"/>
            <ac:spMk id="6" creationId="{7394FCC7-289D-40FA-915E-FBAC6A3DC9F9}"/>
          </ac:spMkLst>
        </pc:spChg>
      </pc:sldChg>
      <pc:sldChg chg="modSp mod">
        <pc:chgData name="Peña Lopez, Ismael" userId="0708b87f-5fa7-4e8f-9fbe-69b73a04a463" providerId="ADAL" clId="{F91165A4-765B-4902-BD26-5D1E62CFBB75}" dt="2024-04-20T07:41:29.915" v="65"/>
        <pc:sldMkLst>
          <pc:docMk/>
          <pc:sldMk cId="0" sldId="866"/>
        </pc:sldMkLst>
        <pc:spChg chg="mod">
          <ac:chgData name="Peña Lopez, Ismael" userId="0708b87f-5fa7-4e8f-9fbe-69b73a04a463" providerId="ADAL" clId="{F91165A4-765B-4902-BD26-5D1E62CFBB75}" dt="2024-04-20T07:41:29.915" v="65"/>
          <ac:spMkLst>
            <pc:docMk/>
            <pc:sldMk cId="0" sldId="866"/>
            <ac:spMk id="6" creationId="{42F8B5D7-BE3C-40FD-97FF-8E7EF43DDCCB}"/>
          </ac:spMkLst>
        </pc:spChg>
      </pc:sldChg>
    </pc:docChg>
  </pc:docChgLst>
  <pc:docChgLst>
    <pc:chgData name="Peña Lopez, Ismael" userId="0708b87f-5fa7-4e8f-9fbe-69b73a04a463" providerId="ADAL" clId="{7D368C85-6686-47C1-A95B-7FD03E3775E6}"/>
    <pc:docChg chg="undo custSel addSld delSld modSld sldOrd">
      <pc:chgData name="Peña Lopez, Ismael" userId="0708b87f-5fa7-4e8f-9fbe-69b73a04a463" providerId="ADAL" clId="{7D368C85-6686-47C1-A95B-7FD03E3775E6}" dt="2024-02-26T18:37:37.473" v="670" actId="20577"/>
      <pc:docMkLst>
        <pc:docMk/>
      </pc:docMkLst>
      <pc:sldChg chg="modSp mod">
        <pc:chgData name="Peña Lopez, Ismael" userId="0708b87f-5fa7-4e8f-9fbe-69b73a04a463" providerId="ADAL" clId="{7D368C85-6686-47C1-A95B-7FD03E3775E6}" dt="2024-02-26T17:21:22.057" v="87" actId="6549"/>
        <pc:sldMkLst>
          <pc:docMk/>
          <pc:sldMk cId="0" sldId="256"/>
        </pc:sldMkLst>
        <pc:spChg chg="mod">
          <ac:chgData name="Peña Lopez, Ismael" userId="0708b87f-5fa7-4e8f-9fbe-69b73a04a463" providerId="ADAL" clId="{7D368C85-6686-47C1-A95B-7FD03E3775E6}" dt="2024-02-26T16:22:13.029" v="59" actId="20577"/>
          <ac:spMkLst>
            <pc:docMk/>
            <pc:sldMk cId="0" sldId="256"/>
            <ac:spMk id="6" creationId="{7394FCC7-289D-40FA-915E-FBAC6A3DC9F9}"/>
          </ac:spMkLst>
        </pc:spChg>
        <pc:spChg chg="mod">
          <ac:chgData name="Peña Lopez, Ismael" userId="0708b87f-5fa7-4e8f-9fbe-69b73a04a463" providerId="ADAL" clId="{7D368C85-6686-47C1-A95B-7FD03E3775E6}" dt="2024-02-26T17:21:22.057" v="87" actId="6549"/>
          <ac:spMkLst>
            <pc:docMk/>
            <pc:sldMk cId="0" sldId="256"/>
            <ac:spMk id="6146" creationId="{34167E75-3A75-48D3-876C-35DF262BEB42}"/>
          </ac:spMkLst>
        </pc:spChg>
      </pc:sldChg>
      <pc:sldChg chg="modSp mod">
        <pc:chgData name="Peña Lopez, Ismael" userId="0708b87f-5fa7-4e8f-9fbe-69b73a04a463" providerId="ADAL" clId="{7D368C85-6686-47C1-A95B-7FD03E3775E6}" dt="2024-02-26T16:22:41.963" v="85" actId="14100"/>
        <pc:sldMkLst>
          <pc:docMk/>
          <pc:sldMk cId="0" sldId="263"/>
        </pc:sldMkLst>
        <pc:spChg chg="mod">
          <ac:chgData name="Peña Lopez, Ismael" userId="0708b87f-5fa7-4e8f-9fbe-69b73a04a463" providerId="ADAL" clId="{7D368C85-6686-47C1-A95B-7FD03E3775E6}" dt="2024-02-26T16:22:41.963" v="85" actId="14100"/>
          <ac:spMkLst>
            <pc:docMk/>
            <pc:sldMk cId="0" sldId="263"/>
            <ac:spMk id="6" creationId="{42F8B5D7-BE3C-40FD-97FF-8E7EF43DDCCB}"/>
          </ac:spMkLst>
        </pc:spChg>
      </pc:sldChg>
      <pc:sldChg chg="addSp delSp modSp mod ord">
        <pc:chgData name="Peña Lopez, Ismael" userId="0708b87f-5fa7-4e8f-9fbe-69b73a04a463" providerId="ADAL" clId="{7D368C85-6686-47C1-A95B-7FD03E3775E6}" dt="2024-02-26T18:33:08.031" v="495" actId="6549"/>
        <pc:sldMkLst>
          <pc:docMk/>
          <pc:sldMk cId="2960248535" sldId="657"/>
        </pc:sldMkLst>
        <pc:spChg chg="mod">
          <ac:chgData name="Peña Lopez, Ismael" userId="0708b87f-5fa7-4e8f-9fbe-69b73a04a463" providerId="ADAL" clId="{7D368C85-6686-47C1-A95B-7FD03E3775E6}" dt="2024-02-26T18:04:56.252" v="253" actId="554"/>
          <ac:spMkLst>
            <pc:docMk/>
            <pc:sldMk cId="2960248535" sldId="657"/>
            <ac:spMk id="2" creationId="{65F75672-EAE1-01C7-C7DF-FF1BEB384C28}"/>
          </ac:spMkLst>
        </pc:spChg>
        <pc:spChg chg="del">
          <ac:chgData name="Peña Lopez, Ismael" userId="0708b87f-5fa7-4e8f-9fbe-69b73a04a463" providerId="ADAL" clId="{7D368C85-6686-47C1-A95B-7FD03E3775E6}" dt="2024-02-26T17:46:31.805" v="119" actId="478"/>
          <ac:spMkLst>
            <pc:docMk/>
            <pc:sldMk cId="2960248535" sldId="657"/>
            <ac:spMk id="6" creationId="{6056806E-0D84-7438-1AF1-B94AEB11033A}"/>
          </ac:spMkLst>
        </pc:spChg>
        <pc:spChg chg="mod">
          <ac:chgData name="Peña Lopez, Ismael" userId="0708b87f-5fa7-4e8f-9fbe-69b73a04a463" providerId="ADAL" clId="{7D368C85-6686-47C1-A95B-7FD03E3775E6}" dt="2024-02-26T18:04:56.252" v="253" actId="554"/>
          <ac:spMkLst>
            <pc:docMk/>
            <pc:sldMk cId="2960248535" sldId="657"/>
            <ac:spMk id="7" creationId="{EA1329AA-F220-B253-0A89-479FF8A794A3}"/>
          </ac:spMkLst>
        </pc:spChg>
        <pc:spChg chg="add mod ord">
          <ac:chgData name="Peña Lopez, Ismael" userId="0708b87f-5fa7-4e8f-9fbe-69b73a04a463" providerId="ADAL" clId="{7D368C85-6686-47C1-A95B-7FD03E3775E6}" dt="2024-02-26T18:05:35.317" v="262" actId="408"/>
          <ac:spMkLst>
            <pc:docMk/>
            <pc:sldMk cId="2960248535" sldId="657"/>
            <ac:spMk id="16" creationId="{F020F6D1-4FF0-1B4B-561C-CE3BFE048E3D}"/>
          </ac:spMkLst>
        </pc:spChg>
        <pc:spChg chg="mod">
          <ac:chgData name="Peña Lopez, Ismael" userId="0708b87f-5fa7-4e8f-9fbe-69b73a04a463" providerId="ADAL" clId="{7D368C85-6686-47C1-A95B-7FD03E3775E6}" dt="2024-02-26T18:33:08.031" v="495" actId="6549"/>
          <ac:spMkLst>
            <pc:docMk/>
            <pc:sldMk cId="2960248535" sldId="657"/>
            <ac:spMk id="8194" creationId="{9022B72A-DE87-43FE-B57D-F9BD567497C1}"/>
          </ac:spMkLst>
        </pc:spChg>
        <pc:picChg chg="add del mod">
          <ac:chgData name="Peña Lopez, Ismael" userId="0708b87f-5fa7-4e8f-9fbe-69b73a04a463" providerId="ADAL" clId="{7D368C85-6686-47C1-A95B-7FD03E3775E6}" dt="2024-02-26T17:40:17.073" v="94" actId="478"/>
          <ac:picMkLst>
            <pc:docMk/>
            <pc:sldMk cId="2960248535" sldId="657"/>
            <ac:picMk id="4" creationId="{334C0E99-33B2-BD6C-151C-2683126F6F64}"/>
          </ac:picMkLst>
        </pc:picChg>
        <pc:picChg chg="add mod">
          <ac:chgData name="Peña Lopez, Ismael" userId="0708b87f-5fa7-4e8f-9fbe-69b73a04a463" providerId="ADAL" clId="{7D368C85-6686-47C1-A95B-7FD03E3775E6}" dt="2024-02-26T18:03:40.489" v="225" actId="1038"/>
          <ac:picMkLst>
            <pc:docMk/>
            <pc:sldMk cId="2960248535" sldId="657"/>
            <ac:picMk id="8" creationId="{BCE9D506-296E-3766-F584-7C5E10D36006}"/>
          </ac:picMkLst>
        </pc:picChg>
        <pc:picChg chg="del">
          <ac:chgData name="Peña Lopez, Ismael" userId="0708b87f-5fa7-4e8f-9fbe-69b73a04a463" providerId="ADAL" clId="{7D368C85-6686-47C1-A95B-7FD03E3775E6}" dt="2024-02-26T17:40:48.334" v="100" actId="478"/>
          <ac:picMkLst>
            <pc:docMk/>
            <pc:sldMk cId="2960248535" sldId="657"/>
            <ac:picMk id="9" creationId="{486DDF57-C918-2702-7450-B18815DC4B09}"/>
          </ac:picMkLst>
        </pc:picChg>
        <pc:picChg chg="del">
          <ac:chgData name="Peña Lopez, Ismael" userId="0708b87f-5fa7-4e8f-9fbe-69b73a04a463" providerId="ADAL" clId="{7D368C85-6686-47C1-A95B-7FD03E3775E6}" dt="2024-02-26T17:40:49.809" v="101" actId="478"/>
          <ac:picMkLst>
            <pc:docMk/>
            <pc:sldMk cId="2960248535" sldId="657"/>
            <ac:picMk id="11" creationId="{BA136A03-F29E-8BB8-1F5F-C92066B5C288}"/>
          </ac:picMkLst>
        </pc:picChg>
        <pc:picChg chg="add mod">
          <ac:chgData name="Peña Lopez, Ismael" userId="0708b87f-5fa7-4e8f-9fbe-69b73a04a463" providerId="ADAL" clId="{7D368C85-6686-47C1-A95B-7FD03E3775E6}" dt="2024-02-26T18:04:39.685" v="248" actId="554"/>
          <ac:picMkLst>
            <pc:docMk/>
            <pc:sldMk cId="2960248535" sldId="657"/>
            <ac:picMk id="12" creationId="{671EEFE3-4652-1FCA-423D-688C466DF947}"/>
          </ac:picMkLst>
        </pc:picChg>
        <pc:picChg chg="del">
          <ac:chgData name="Peña Lopez, Ismael" userId="0708b87f-5fa7-4e8f-9fbe-69b73a04a463" providerId="ADAL" clId="{7D368C85-6686-47C1-A95B-7FD03E3775E6}" dt="2024-02-26T17:40:50.237" v="102" actId="478"/>
          <ac:picMkLst>
            <pc:docMk/>
            <pc:sldMk cId="2960248535" sldId="657"/>
            <ac:picMk id="13" creationId="{DD88AC27-D030-F67A-FF2D-D1D26F13E8E9}"/>
          </ac:picMkLst>
        </pc:picChg>
        <pc:picChg chg="add del mod ord">
          <ac:chgData name="Peña Lopez, Ismael" userId="0708b87f-5fa7-4e8f-9fbe-69b73a04a463" providerId="ADAL" clId="{7D368C85-6686-47C1-A95B-7FD03E3775E6}" dt="2024-02-26T18:04:37.144" v="247" actId="478"/>
          <ac:picMkLst>
            <pc:docMk/>
            <pc:sldMk cId="2960248535" sldId="657"/>
            <ac:picMk id="15" creationId="{13BFC5C6-3103-496C-C800-17FE68F271B0}"/>
          </ac:picMkLst>
        </pc:picChg>
        <pc:picChg chg="add mod">
          <ac:chgData name="Peña Lopez, Ismael" userId="0708b87f-5fa7-4e8f-9fbe-69b73a04a463" providerId="ADAL" clId="{7D368C85-6686-47C1-A95B-7FD03E3775E6}" dt="2024-02-26T18:05:31.787" v="261" actId="408"/>
          <ac:picMkLst>
            <pc:docMk/>
            <pc:sldMk cId="2960248535" sldId="657"/>
            <ac:picMk id="18" creationId="{F597C635-AF92-0F63-E30B-F53E4469837B}"/>
          </ac:picMkLst>
        </pc:picChg>
        <pc:picChg chg="add del mod">
          <ac:chgData name="Peña Lopez, Ismael" userId="0708b87f-5fa7-4e8f-9fbe-69b73a04a463" providerId="ADAL" clId="{7D368C85-6686-47C1-A95B-7FD03E3775E6}" dt="2024-02-26T18:05:10.584" v="256" actId="478"/>
          <ac:picMkLst>
            <pc:docMk/>
            <pc:sldMk cId="2960248535" sldId="657"/>
            <ac:picMk id="19" creationId="{1359CB0E-7084-0E96-C894-3065060493E3}"/>
          </ac:picMkLst>
        </pc:picChg>
      </pc:sldChg>
      <pc:sldChg chg="modSp mod">
        <pc:chgData name="Peña Lopez, Ismael" userId="0708b87f-5fa7-4e8f-9fbe-69b73a04a463" providerId="ADAL" clId="{7D368C85-6686-47C1-A95B-7FD03E3775E6}" dt="2024-02-26T17:51:57.034" v="164" actId="20577"/>
        <pc:sldMkLst>
          <pc:docMk/>
          <pc:sldMk cId="1208710126" sldId="745"/>
        </pc:sldMkLst>
        <pc:spChg chg="mod">
          <ac:chgData name="Peña Lopez, Ismael" userId="0708b87f-5fa7-4e8f-9fbe-69b73a04a463" providerId="ADAL" clId="{7D368C85-6686-47C1-A95B-7FD03E3775E6}" dt="2024-02-26T17:51:57.034" v="164" actId="20577"/>
          <ac:spMkLst>
            <pc:docMk/>
            <pc:sldMk cId="1208710126" sldId="745"/>
            <ac:spMk id="2" creationId="{5EA43242-E9D7-4D6D-6C3A-ED8224592BC3}"/>
          </ac:spMkLst>
        </pc:spChg>
      </pc:sldChg>
      <pc:sldChg chg="del ord">
        <pc:chgData name="Peña Lopez, Ismael" userId="0708b87f-5fa7-4e8f-9fbe-69b73a04a463" providerId="ADAL" clId="{7D368C85-6686-47C1-A95B-7FD03E3775E6}" dt="2024-02-26T17:48:24.077" v="132" actId="47"/>
        <pc:sldMkLst>
          <pc:docMk/>
          <pc:sldMk cId="2727485703" sldId="746"/>
        </pc:sldMkLst>
      </pc:sldChg>
      <pc:sldChg chg="ord">
        <pc:chgData name="Peña Lopez, Ismael" userId="0708b87f-5fa7-4e8f-9fbe-69b73a04a463" providerId="ADAL" clId="{7D368C85-6686-47C1-A95B-7FD03E3775E6}" dt="2024-02-26T17:48:11.359" v="129"/>
        <pc:sldMkLst>
          <pc:docMk/>
          <pc:sldMk cId="2350658535" sldId="781"/>
        </pc:sldMkLst>
      </pc:sldChg>
      <pc:sldChg chg="addSp modSp add mod">
        <pc:chgData name="Peña Lopez, Ismael" userId="0708b87f-5fa7-4e8f-9fbe-69b73a04a463" providerId="ADAL" clId="{7D368C85-6686-47C1-A95B-7FD03E3775E6}" dt="2024-02-26T18:30:30.446" v="405" actId="1035"/>
        <pc:sldMkLst>
          <pc:docMk/>
          <pc:sldMk cId="1945364405" sldId="861"/>
        </pc:sldMkLst>
        <pc:spChg chg="mod">
          <ac:chgData name="Peña Lopez, Ismael" userId="0708b87f-5fa7-4e8f-9fbe-69b73a04a463" providerId="ADAL" clId="{7D368C85-6686-47C1-A95B-7FD03E3775E6}" dt="2024-02-26T18:30:30.446" v="405" actId="1035"/>
          <ac:spMkLst>
            <pc:docMk/>
            <pc:sldMk cId="1945364405" sldId="861"/>
            <ac:spMk id="2" creationId="{84ACB598-F629-B74E-30D7-7CFE5D3CDE11}"/>
          </ac:spMkLst>
        </pc:spChg>
        <pc:spChg chg="add mod">
          <ac:chgData name="Peña Lopez, Ismael" userId="0708b87f-5fa7-4e8f-9fbe-69b73a04a463" providerId="ADAL" clId="{7D368C85-6686-47C1-A95B-7FD03E3775E6}" dt="2024-02-26T18:30:30.446" v="405" actId="1035"/>
          <ac:spMkLst>
            <pc:docMk/>
            <pc:sldMk cId="1945364405" sldId="861"/>
            <ac:spMk id="5" creationId="{75BECB22-C1A0-12A9-5459-B7722B9A10D8}"/>
          </ac:spMkLst>
        </pc:spChg>
        <pc:spChg chg="mod">
          <ac:chgData name="Peña Lopez, Ismael" userId="0708b87f-5fa7-4e8f-9fbe-69b73a04a463" providerId="ADAL" clId="{7D368C85-6686-47C1-A95B-7FD03E3775E6}" dt="2024-02-26T18:30:30.446" v="405" actId="1035"/>
          <ac:spMkLst>
            <pc:docMk/>
            <pc:sldMk cId="1945364405" sldId="861"/>
            <ac:spMk id="6" creationId="{AB20B7F2-CA0E-55BF-CADE-48DD1E24C232}"/>
          </ac:spMkLst>
        </pc:spChg>
        <pc:spChg chg="mod">
          <ac:chgData name="Peña Lopez, Ismael" userId="0708b87f-5fa7-4e8f-9fbe-69b73a04a463" providerId="ADAL" clId="{7D368C85-6686-47C1-A95B-7FD03E3775E6}" dt="2024-02-26T18:30:30.446" v="405" actId="1035"/>
          <ac:spMkLst>
            <pc:docMk/>
            <pc:sldMk cId="1945364405" sldId="861"/>
            <ac:spMk id="7" creationId="{DFB69229-9DD4-4241-21E1-D42EF6AE9116}"/>
          </ac:spMkLst>
        </pc:spChg>
        <pc:picChg chg="add mod">
          <ac:chgData name="Peña Lopez, Ismael" userId="0708b87f-5fa7-4e8f-9fbe-69b73a04a463" providerId="ADAL" clId="{7D368C85-6686-47C1-A95B-7FD03E3775E6}" dt="2024-02-26T18:30:14.045" v="394" actId="552"/>
          <ac:picMkLst>
            <pc:docMk/>
            <pc:sldMk cId="1945364405" sldId="861"/>
            <ac:picMk id="4" creationId="{6EA0A1F1-9F72-0F23-FEB1-EA7BDE5D81E8}"/>
          </ac:picMkLst>
        </pc:picChg>
        <pc:picChg chg="mod">
          <ac:chgData name="Peña Lopez, Ismael" userId="0708b87f-5fa7-4e8f-9fbe-69b73a04a463" providerId="ADAL" clId="{7D368C85-6686-47C1-A95B-7FD03E3775E6}" dt="2024-02-26T18:30:25.699" v="398" actId="408"/>
          <ac:picMkLst>
            <pc:docMk/>
            <pc:sldMk cId="1945364405" sldId="861"/>
            <ac:picMk id="9" creationId="{1F04A244-B529-C3ED-119A-206B63E36DA0}"/>
          </ac:picMkLst>
        </pc:picChg>
        <pc:picChg chg="mod">
          <ac:chgData name="Peña Lopez, Ismael" userId="0708b87f-5fa7-4e8f-9fbe-69b73a04a463" providerId="ADAL" clId="{7D368C85-6686-47C1-A95B-7FD03E3775E6}" dt="2024-02-26T18:30:25.699" v="398" actId="408"/>
          <ac:picMkLst>
            <pc:docMk/>
            <pc:sldMk cId="1945364405" sldId="861"/>
            <ac:picMk id="11" creationId="{3BAF62F7-8335-C92D-651C-107E7EA64796}"/>
          </ac:picMkLst>
        </pc:picChg>
        <pc:picChg chg="mod">
          <ac:chgData name="Peña Lopez, Ismael" userId="0708b87f-5fa7-4e8f-9fbe-69b73a04a463" providerId="ADAL" clId="{7D368C85-6686-47C1-A95B-7FD03E3775E6}" dt="2024-02-26T18:30:22.956" v="397" actId="553"/>
          <ac:picMkLst>
            <pc:docMk/>
            <pc:sldMk cId="1945364405" sldId="861"/>
            <ac:picMk id="13" creationId="{39B980EA-411D-4C04-66FB-97A192F44EEA}"/>
          </ac:picMkLst>
        </pc:picChg>
      </pc:sldChg>
      <pc:sldChg chg="addSp delSp modSp add mod ord">
        <pc:chgData name="Peña Lopez, Ismael" userId="0708b87f-5fa7-4e8f-9fbe-69b73a04a463" providerId="ADAL" clId="{7D368C85-6686-47C1-A95B-7FD03E3775E6}" dt="2024-02-26T18:33:27.552" v="541" actId="20577"/>
        <pc:sldMkLst>
          <pc:docMk/>
          <pc:sldMk cId="2759715054" sldId="862"/>
        </pc:sldMkLst>
        <pc:spChg chg="mod">
          <ac:chgData name="Peña Lopez, Ismael" userId="0708b87f-5fa7-4e8f-9fbe-69b73a04a463" providerId="ADAL" clId="{7D368C85-6686-47C1-A95B-7FD03E3775E6}" dt="2024-02-26T18:33:27.552" v="541" actId="20577"/>
          <ac:spMkLst>
            <pc:docMk/>
            <pc:sldMk cId="2759715054" sldId="862"/>
            <ac:spMk id="8194" creationId="{5C375C5B-3CC3-00BC-917F-7ADDFC8CE2B6}"/>
          </ac:spMkLst>
        </pc:spChg>
        <pc:grpChg chg="add mod">
          <ac:chgData name="Peña Lopez, Ismael" userId="0708b87f-5fa7-4e8f-9fbe-69b73a04a463" providerId="ADAL" clId="{7D368C85-6686-47C1-A95B-7FD03E3775E6}" dt="2024-02-26T17:54:25.438" v="176" actId="164"/>
          <ac:grpSpMkLst>
            <pc:docMk/>
            <pc:sldMk cId="2759715054" sldId="862"/>
            <ac:grpSpMk id="3" creationId="{5E9D4856-5198-1801-265F-7BE941F64D9A}"/>
          </ac:grpSpMkLst>
        </pc:grpChg>
        <pc:picChg chg="add del mod">
          <ac:chgData name="Peña Lopez, Ismael" userId="0708b87f-5fa7-4e8f-9fbe-69b73a04a463" providerId="ADAL" clId="{7D368C85-6686-47C1-A95B-7FD03E3775E6}" dt="2024-02-26T17:54:31.056" v="178" actId="21"/>
          <ac:picMkLst>
            <pc:docMk/>
            <pc:sldMk cId="2759715054" sldId="862"/>
            <ac:picMk id="2" creationId="{7FC2A1F7-0A19-20F8-5C4A-BDA340043069}"/>
          </ac:picMkLst>
        </pc:picChg>
        <pc:picChg chg="del mod">
          <ac:chgData name="Peña Lopez, Ismael" userId="0708b87f-5fa7-4e8f-9fbe-69b73a04a463" providerId="ADAL" clId="{7D368C85-6686-47C1-A95B-7FD03E3775E6}" dt="2024-02-26T17:54:32.890" v="179" actId="478"/>
          <ac:picMkLst>
            <pc:docMk/>
            <pc:sldMk cId="2759715054" sldId="862"/>
            <ac:picMk id="4" creationId="{61B8248C-0D5D-2789-A1EB-E2321D5D300B}"/>
          </ac:picMkLst>
        </pc:picChg>
        <pc:picChg chg="del">
          <ac:chgData name="Peña Lopez, Ismael" userId="0708b87f-5fa7-4e8f-9fbe-69b73a04a463" providerId="ADAL" clId="{7D368C85-6686-47C1-A95B-7FD03E3775E6}" dt="2024-02-26T17:53:57.017" v="167" actId="478"/>
          <ac:picMkLst>
            <pc:docMk/>
            <pc:sldMk cId="2759715054" sldId="862"/>
            <ac:picMk id="5" creationId="{8B2DDBF7-8A85-37B0-0EA4-263BF2C5FB65}"/>
          </ac:picMkLst>
        </pc:picChg>
        <pc:picChg chg="add mod">
          <ac:chgData name="Peña Lopez, Ismael" userId="0708b87f-5fa7-4e8f-9fbe-69b73a04a463" providerId="ADAL" clId="{7D368C85-6686-47C1-A95B-7FD03E3775E6}" dt="2024-02-26T17:54:33.209" v="180"/>
          <ac:picMkLst>
            <pc:docMk/>
            <pc:sldMk cId="2759715054" sldId="862"/>
            <ac:picMk id="6" creationId="{7FC2A1F7-0A19-20F8-5C4A-BDA340043069}"/>
          </ac:picMkLst>
        </pc:picChg>
        <pc:picChg chg="add mod">
          <ac:chgData name="Peña Lopez, Ismael" userId="0708b87f-5fa7-4e8f-9fbe-69b73a04a463" providerId="ADAL" clId="{7D368C85-6686-47C1-A95B-7FD03E3775E6}" dt="2024-02-26T17:54:48.859" v="183" actId="1076"/>
          <ac:picMkLst>
            <pc:docMk/>
            <pc:sldMk cId="2759715054" sldId="862"/>
            <ac:picMk id="8" creationId="{6B2B8797-EC52-635F-FAAF-5DF37B04BAEB}"/>
          </ac:picMkLst>
        </pc:picChg>
      </pc:sldChg>
      <pc:sldChg chg="addSp delSp modSp add mod ord">
        <pc:chgData name="Peña Lopez, Ismael" userId="0708b87f-5fa7-4e8f-9fbe-69b73a04a463" providerId="ADAL" clId="{7D368C85-6686-47C1-A95B-7FD03E3775E6}" dt="2024-02-26T18:33:42.062" v="599" actId="6549"/>
        <pc:sldMkLst>
          <pc:docMk/>
          <pc:sldMk cId="1159753386" sldId="863"/>
        </pc:sldMkLst>
        <pc:spChg chg="mod">
          <ac:chgData name="Peña Lopez, Ismael" userId="0708b87f-5fa7-4e8f-9fbe-69b73a04a463" providerId="ADAL" clId="{7D368C85-6686-47C1-A95B-7FD03E3775E6}" dt="2024-02-26T18:33:42.062" v="599" actId="6549"/>
          <ac:spMkLst>
            <pc:docMk/>
            <pc:sldMk cId="1159753386" sldId="863"/>
            <ac:spMk id="8194" creationId="{BC472352-4FA1-8434-8377-137F3B5726AA}"/>
          </ac:spMkLst>
        </pc:spChg>
        <pc:picChg chg="add del mod">
          <ac:chgData name="Peña Lopez, Ismael" userId="0708b87f-5fa7-4e8f-9fbe-69b73a04a463" providerId="ADAL" clId="{7D368C85-6686-47C1-A95B-7FD03E3775E6}" dt="2024-02-26T17:55:09.424" v="190" actId="21"/>
          <ac:picMkLst>
            <pc:docMk/>
            <pc:sldMk cId="1159753386" sldId="863"/>
            <ac:picMk id="2" creationId="{A5E42A9F-3F42-1AC2-1368-CDA527582ED6}"/>
          </ac:picMkLst>
        </pc:picChg>
        <pc:picChg chg="add mod">
          <ac:chgData name="Peña Lopez, Ismael" userId="0708b87f-5fa7-4e8f-9fbe-69b73a04a463" providerId="ADAL" clId="{7D368C85-6686-47C1-A95B-7FD03E3775E6}" dt="2024-02-26T17:55:11.139" v="192"/>
          <ac:picMkLst>
            <pc:docMk/>
            <pc:sldMk cId="1159753386" sldId="863"/>
            <ac:picMk id="3" creationId="{A5E42A9F-3F42-1AC2-1368-CDA527582ED6}"/>
          </ac:picMkLst>
        </pc:picChg>
        <pc:picChg chg="del mod">
          <ac:chgData name="Peña Lopez, Ismael" userId="0708b87f-5fa7-4e8f-9fbe-69b73a04a463" providerId="ADAL" clId="{7D368C85-6686-47C1-A95B-7FD03E3775E6}" dt="2024-02-26T17:55:10.892" v="191" actId="478"/>
          <ac:picMkLst>
            <pc:docMk/>
            <pc:sldMk cId="1159753386" sldId="863"/>
            <ac:picMk id="4" creationId="{49477A1F-D24A-B53C-6A49-9EA6758FE1F4}"/>
          </ac:picMkLst>
        </pc:picChg>
        <pc:picChg chg="del">
          <ac:chgData name="Peña Lopez, Ismael" userId="0708b87f-5fa7-4e8f-9fbe-69b73a04a463" providerId="ADAL" clId="{7D368C85-6686-47C1-A95B-7FD03E3775E6}" dt="2024-02-26T17:54:54.216" v="184" actId="478"/>
          <ac:picMkLst>
            <pc:docMk/>
            <pc:sldMk cId="1159753386" sldId="863"/>
            <ac:picMk id="5" creationId="{C3B94B9A-0A72-173F-8B7A-F71762FFD0F8}"/>
          </ac:picMkLst>
        </pc:picChg>
        <pc:picChg chg="add mod">
          <ac:chgData name="Peña Lopez, Ismael" userId="0708b87f-5fa7-4e8f-9fbe-69b73a04a463" providerId="ADAL" clId="{7D368C85-6686-47C1-A95B-7FD03E3775E6}" dt="2024-02-26T17:57:01.009" v="197" actId="1076"/>
          <ac:picMkLst>
            <pc:docMk/>
            <pc:sldMk cId="1159753386" sldId="863"/>
            <ac:picMk id="7" creationId="{B2E24971-ADF4-D95F-01EE-2FE0B55746F0}"/>
          </ac:picMkLst>
        </pc:picChg>
      </pc:sldChg>
      <pc:sldChg chg="add del">
        <pc:chgData name="Peña Lopez, Ismael" userId="0708b87f-5fa7-4e8f-9fbe-69b73a04a463" providerId="ADAL" clId="{7D368C85-6686-47C1-A95B-7FD03E3775E6}" dt="2024-02-26T18:30:58.010" v="407"/>
        <pc:sldMkLst>
          <pc:docMk/>
          <pc:sldMk cId="669020797" sldId="864"/>
        </pc:sldMkLst>
      </pc:sldChg>
      <pc:sldChg chg="addSp delSp modSp add mod ord">
        <pc:chgData name="Peña Lopez, Ismael" userId="0708b87f-5fa7-4e8f-9fbe-69b73a04a463" providerId="ADAL" clId="{7D368C85-6686-47C1-A95B-7FD03E3775E6}" dt="2024-02-26T18:32:39.263" v="482" actId="20577"/>
        <pc:sldMkLst>
          <pc:docMk/>
          <pc:sldMk cId="2760449382" sldId="864"/>
        </pc:sldMkLst>
        <pc:spChg chg="del">
          <ac:chgData name="Peña Lopez, Ismael" userId="0708b87f-5fa7-4e8f-9fbe-69b73a04a463" providerId="ADAL" clId="{7D368C85-6686-47C1-A95B-7FD03E3775E6}" dt="2024-02-26T18:31:04.479" v="410" actId="478"/>
          <ac:spMkLst>
            <pc:docMk/>
            <pc:sldMk cId="2760449382" sldId="864"/>
            <ac:spMk id="5" creationId="{F3557678-0636-A6D6-1DCC-D5793213AC4A}"/>
          </ac:spMkLst>
        </pc:spChg>
        <pc:spChg chg="del">
          <ac:chgData name="Peña Lopez, Ismael" userId="0708b87f-5fa7-4e8f-9fbe-69b73a04a463" providerId="ADAL" clId="{7D368C85-6686-47C1-A95B-7FD03E3775E6}" dt="2024-02-26T18:31:04.479" v="410" actId="478"/>
          <ac:spMkLst>
            <pc:docMk/>
            <pc:sldMk cId="2760449382" sldId="864"/>
            <ac:spMk id="6" creationId="{C31ED28E-D95A-900E-0BDE-E2BEB772D043}"/>
          </ac:spMkLst>
        </pc:spChg>
        <pc:spChg chg="del">
          <ac:chgData name="Peña Lopez, Ismael" userId="0708b87f-5fa7-4e8f-9fbe-69b73a04a463" providerId="ADAL" clId="{7D368C85-6686-47C1-A95B-7FD03E3775E6}" dt="2024-02-26T18:31:04.479" v="410" actId="478"/>
          <ac:spMkLst>
            <pc:docMk/>
            <pc:sldMk cId="2760449382" sldId="864"/>
            <ac:spMk id="7" creationId="{019C695B-BB06-0C1A-007A-EB4DDE8D857E}"/>
          </ac:spMkLst>
        </pc:spChg>
        <pc:spChg chg="del">
          <ac:chgData name="Peña Lopez, Ismael" userId="0708b87f-5fa7-4e8f-9fbe-69b73a04a463" providerId="ADAL" clId="{7D368C85-6686-47C1-A95B-7FD03E3775E6}" dt="2024-02-26T18:31:04.479" v="410" actId="478"/>
          <ac:spMkLst>
            <pc:docMk/>
            <pc:sldMk cId="2760449382" sldId="864"/>
            <ac:spMk id="8" creationId="{30D10DB8-EED9-B120-A1C4-04CCB43E3902}"/>
          </ac:spMkLst>
        </pc:spChg>
        <pc:spChg chg="mod">
          <ac:chgData name="Peña Lopez, Ismael" userId="0708b87f-5fa7-4e8f-9fbe-69b73a04a463" providerId="ADAL" clId="{7D368C85-6686-47C1-A95B-7FD03E3775E6}" dt="2024-02-26T18:32:39.263" v="482" actId="20577"/>
          <ac:spMkLst>
            <pc:docMk/>
            <pc:sldMk cId="2760449382" sldId="864"/>
            <ac:spMk id="8194" creationId="{4AC3D772-0521-6A62-06C1-6698AEDDB1FF}"/>
          </ac:spMkLst>
        </pc:spChg>
        <pc:picChg chg="add del mod">
          <ac:chgData name="Peña Lopez, Ismael" userId="0708b87f-5fa7-4e8f-9fbe-69b73a04a463" providerId="ADAL" clId="{7D368C85-6686-47C1-A95B-7FD03E3775E6}" dt="2024-02-26T18:31:23.123" v="418" actId="21"/>
          <ac:picMkLst>
            <pc:docMk/>
            <pc:sldMk cId="2760449382" sldId="864"/>
            <ac:picMk id="2" creationId="{066B4516-228D-95A1-4EBA-19F15F5A1772}"/>
          </ac:picMkLst>
        </pc:picChg>
        <pc:picChg chg="del mod">
          <ac:chgData name="Peña Lopez, Ismael" userId="0708b87f-5fa7-4e8f-9fbe-69b73a04a463" providerId="ADAL" clId="{7D368C85-6686-47C1-A95B-7FD03E3775E6}" dt="2024-02-26T18:31:25.246" v="420" actId="478"/>
          <ac:picMkLst>
            <pc:docMk/>
            <pc:sldMk cId="2760449382" sldId="864"/>
            <ac:picMk id="3" creationId="{053DAF4C-6EE2-DEB3-F766-747EBDC730DE}"/>
          </ac:picMkLst>
        </pc:picChg>
        <pc:picChg chg="add mod">
          <ac:chgData name="Peña Lopez, Ismael" userId="0708b87f-5fa7-4e8f-9fbe-69b73a04a463" providerId="ADAL" clId="{7D368C85-6686-47C1-A95B-7FD03E3775E6}" dt="2024-02-26T18:31:25.562" v="421"/>
          <ac:picMkLst>
            <pc:docMk/>
            <pc:sldMk cId="2760449382" sldId="864"/>
            <ac:picMk id="4" creationId="{066B4516-228D-95A1-4EBA-19F15F5A1772}"/>
          </ac:picMkLst>
        </pc:picChg>
        <pc:picChg chg="del">
          <ac:chgData name="Peña Lopez, Ismael" userId="0708b87f-5fa7-4e8f-9fbe-69b73a04a463" providerId="ADAL" clId="{7D368C85-6686-47C1-A95B-7FD03E3775E6}" dt="2024-02-26T18:31:00.977" v="409" actId="478"/>
          <ac:picMkLst>
            <pc:docMk/>
            <pc:sldMk cId="2760449382" sldId="864"/>
            <ac:picMk id="9" creationId="{77BAD9CE-00B9-7A1B-844D-84552AD69C36}"/>
          </ac:picMkLst>
        </pc:picChg>
        <pc:picChg chg="add mod">
          <ac:chgData name="Peña Lopez, Ismael" userId="0708b87f-5fa7-4e8f-9fbe-69b73a04a463" providerId="ADAL" clId="{7D368C85-6686-47C1-A95B-7FD03E3775E6}" dt="2024-02-26T18:32:00.656" v="429" actId="1076"/>
          <ac:picMkLst>
            <pc:docMk/>
            <pc:sldMk cId="2760449382" sldId="864"/>
            <ac:picMk id="11" creationId="{36E85CC5-4875-E42E-8046-EC77FF5855C0}"/>
          </ac:picMkLst>
        </pc:picChg>
        <pc:picChg chg="add mod">
          <ac:chgData name="Peña Lopez, Ismael" userId="0708b87f-5fa7-4e8f-9fbe-69b73a04a463" providerId="ADAL" clId="{7D368C85-6686-47C1-A95B-7FD03E3775E6}" dt="2024-02-26T18:32:07.081" v="432" actId="1076"/>
          <ac:picMkLst>
            <pc:docMk/>
            <pc:sldMk cId="2760449382" sldId="864"/>
            <ac:picMk id="13" creationId="{72CEC521-BB22-2C85-8CA6-542D42DAB63E}"/>
          </ac:picMkLst>
        </pc:picChg>
      </pc:sldChg>
      <pc:sldChg chg="addSp delSp modSp add mod">
        <pc:chgData name="Peña Lopez, Ismael" userId="0708b87f-5fa7-4e8f-9fbe-69b73a04a463" providerId="ADAL" clId="{7D368C85-6686-47C1-A95B-7FD03E3775E6}" dt="2024-02-26T18:37:37.473" v="670" actId="20577"/>
        <pc:sldMkLst>
          <pc:docMk/>
          <pc:sldMk cId="3381400095" sldId="865"/>
        </pc:sldMkLst>
        <pc:spChg chg="mod">
          <ac:chgData name="Peña Lopez, Ismael" userId="0708b87f-5fa7-4e8f-9fbe-69b73a04a463" providerId="ADAL" clId="{7D368C85-6686-47C1-A95B-7FD03E3775E6}" dt="2024-02-26T18:37:37.473" v="670" actId="20577"/>
          <ac:spMkLst>
            <pc:docMk/>
            <pc:sldMk cId="3381400095" sldId="865"/>
            <ac:spMk id="8194" creationId="{BEE98601-4358-96FE-0F5A-19E90FA4A637}"/>
          </ac:spMkLst>
        </pc:spChg>
        <pc:picChg chg="add del mod">
          <ac:chgData name="Peña Lopez, Ismael" userId="0708b87f-5fa7-4e8f-9fbe-69b73a04a463" providerId="ADAL" clId="{7D368C85-6686-47C1-A95B-7FD03E3775E6}" dt="2024-02-26T18:36:35.426" v="607" actId="21"/>
          <ac:picMkLst>
            <pc:docMk/>
            <pc:sldMk cId="3381400095" sldId="865"/>
            <ac:picMk id="2" creationId="{9A47F723-2A35-9EDA-9C77-3E2DAFADBE0D}"/>
          </ac:picMkLst>
        </pc:picChg>
        <pc:picChg chg="add mod">
          <ac:chgData name="Peña Lopez, Ismael" userId="0708b87f-5fa7-4e8f-9fbe-69b73a04a463" providerId="ADAL" clId="{7D368C85-6686-47C1-A95B-7FD03E3775E6}" dt="2024-02-26T18:36:36.933" v="609"/>
          <ac:picMkLst>
            <pc:docMk/>
            <pc:sldMk cId="3381400095" sldId="865"/>
            <ac:picMk id="3" creationId="{9A47F723-2A35-9EDA-9C77-3E2DAFADBE0D}"/>
          </ac:picMkLst>
        </pc:picChg>
        <pc:picChg chg="add mod modCrop">
          <ac:chgData name="Peña Lopez, Ismael" userId="0708b87f-5fa7-4e8f-9fbe-69b73a04a463" providerId="ADAL" clId="{7D368C85-6686-47C1-A95B-7FD03E3775E6}" dt="2024-02-26T18:36:56.060" v="612" actId="732"/>
          <ac:picMkLst>
            <pc:docMk/>
            <pc:sldMk cId="3381400095" sldId="865"/>
            <ac:picMk id="5" creationId="{9E900989-0E41-F75E-70BE-A69F0B85B2C5}"/>
          </ac:picMkLst>
        </pc:picChg>
        <pc:picChg chg="del mod">
          <ac:chgData name="Peña Lopez, Ismael" userId="0708b87f-5fa7-4e8f-9fbe-69b73a04a463" providerId="ADAL" clId="{7D368C85-6686-47C1-A95B-7FD03E3775E6}" dt="2024-02-26T18:36:36.719" v="608" actId="478"/>
          <ac:picMkLst>
            <pc:docMk/>
            <pc:sldMk cId="3381400095" sldId="865"/>
            <ac:picMk id="6" creationId="{A6521F74-8244-285C-BE69-E3BA4506AE37}"/>
          </ac:picMkLst>
        </pc:picChg>
        <pc:picChg chg="del">
          <ac:chgData name="Peña Lopez, Ismael" userId="0708b87f-5fa7-4e8f-9fbe-69b73a04a463" providerId="ADAL" clId="{7D368C85-6686-47C1-A95B-7FD03E3775E6}" dt="2024-02-26T18:36:23.007" v="601" actId="478"/>
          <ac:picMkLst>
            <pc:docMk/>
            <pc:sldMk cId="3381400095" sldId="865"/>
            <ac:picMk id="8" creationId="{9586CC9B-FC1C-9D6A-BC0D-85CF12EB2EDE}"/>
          </ac:picMkLst>
        </pc:picChg>
        <pc:picChg chg="add mod">
          <ac:chgData name="Peña Lopez, Ismael" userId="0708b87f-5fa7-4e8f-9fbe-69b73a04a463" providerId="ADAL" clId="{7D368C85-6686-47C1-A95B-7FD03E3775E6}" dt="2024-02-26T18:37:16.204" v="616" actId="1076"/>
          <ac:picMkLst>
            <pc:docMk/>
            <pc:sldMk cId="3381400095" sldId="865"/>
            <ac:picMk id="9" creationId="{FB48532A-0616-A8E8-B843-CAC9E28AEBA1}"/>
          </ac:picMkLst>
        </pc:picChg>
      </pc:sldChg>
    </pc:docChg>
  </pc:docChgLst>
  <pc:docChgLst>
    <pc:chgData name="Peña Lopez, Ismael" userId="0708b87f-5fa7-4e8f-9fbe-69b73a04a463" providerId="ADAL" clId="{B9FAB47A-F8D3-46E7-820E-2EA38CFB1CBF}"/>
    <pc:docChg chg="undo custSel addSld delSld modSld sldOrd">
      <pc:chgData name="Peña Lopez, Ismael" userId="0708b87f-5fa7-4e8f-9fbe-69b73a04a463" providerId="ADAL" clId="{B9FAB47A-F8D3-46E7-820E-2EA38CFB1CBF}" dt="2023-11-19T18:32:26.293" v="3004" actId="108"/>
      <pc:docMkLst>
        <pc:docMk/>
      </pc:docMkLst>
      <pc:sldChg chg="modSp mod">
        <pc:chgData name="Peña Lopez, Ismael" userId="0708b87f-5fa7-4e8f-9fbe-69b73a04a463" providerId="ADAL" clId="{B9FAB47A-F8D3-46E7-820E-2EA38CFB1CBF}" dt="2023-11-19T15:57:11.042" v="56" actId="20577"/>
        <pc:sldMkLst>
          <pc:docMk/>
          <pc:sldMk cId="0" sldId="256"/>
        </pc:sldMkLst>
        <pc:spChg chg="mod">
          <ac:chgData name="Peña Lopez, Ismael" userId="0708b87f-5fa7-4e8f-9fbe-69b73a04a463" providerId="ADAL" clId="{B9FAB47A-F8D3-46E7-820E-2EA38CFB1CBF}" dt="2023-11-19T15:57:11.042" v="56" actId="20577"/>
          <ac:spMkLst>
            <pc:docMk/>
            <pc:sldMk cId="0" sldId="256"/>
            <ac:spMk id="6" creationId="{7394FCC7-289D-40FA-915E-FBAC6A3DC9F9}"/>
          </ac:spMkLst>
        </pc:spChg>
        <pc:spChg chg="mod">
          <ac:chgData name="Peña Lopez, Ismael" userId="0708b87f-5fa7-4e8f-9fbe-69b73a04a463" providerId="ADAL" clId="{B9FAB47A-F8D3-46E7-820E-2EA38CFB1CBF}" dt="2023-11-19T15:56:45.230" v="29" actId="27636"/>
          <ac:spMkLst>
            <pc:docMk/>
            <pc:sldMk cId="0" sldId="256"/>
            <ac:spMk id="6146" creationId="{34167E75-3A75-48D3-876C-35DF262BEB42}"/>
          </ac:spMkLst>
        </pc:spChg>
      </pc:sldChg>
      <pc:sldChg chg="modSp mod">
        <pc:chgData name="Peña Lopez, Ismael" userId="0708b87f-5fa7-4e8f-9fbe-69b73a04a463" providerId="ADAL" clId="{B9FAB47A-F8D3-46E7-820E-2EA38CFB1CBF}" dt="2023-11-19T15:58:05.525" v="123" actId="20577"/>
        <pc:sldMkLst>
          <pc:docMk/>
          <pc:sldMk cId="0" sldId="263"/>
        </pc:sldMkLst>
        <pc:spChg chg="mod">
          <ac:chgData name="Peña Lopez, Ismael" userId="0708b87f-5fa7-4e8f-9fbe-69b73a04a463" providerId="ADAL" clId="{B9FAB47A-F8D3-46E7-820E-2EA38CFB1CBF}" dt="2023-11-19T15:58:05.525" v="123" actId="20577"/>
          <ac:spMkLst>
            <pc:docMk/>
            <pc:sldMk cId="0" sldId="263"/>
            <ac:spMk id="6" creationId="{42F8B5D7-BE3C-40FD-97FF-8E7EF43DDCCB}"/>
          </ac:spMkLst>
        </pc:spChg>
      </pc:sldChg>
      <pc:sldChg chg="ord">
        <pc:chgData name="Peña Lopez, Ismael" userId="0708b87f-5fa7-4e8f-9fbe-69b73a04a463" providerId="ADAL" clId="{B9FAB47A-F8D3-46E7-820E-2EA38CFB1CBF}" dt="2023-11-19T16:37:42.213" v="676"/>
        <pc:sldMkLst>
          <pc:docMk/>
          <pc:sldMk cId="0" sldId="280"/>
        </pc:sldMkLst>
      </pc:sldChg>
      <pc:sldChg chg="del">
        <pc:chgData name="Peña Lopez, Ismael" userId="0708b87f-5fa7-4e8f-9fbe-69b73a04a463" providerId="ADAL" clId="{B9FAB47A-F8D3-46E7-820E-2EA38CFB1CBF}" dt="2023-11-19T16:37:59.384" v="677" actId="47"/>
        <pc:sldMkLst>
          <pc:docMk/>
          <pc:sldMk cId="3689973221" sldId="556"/>
        </pc:sldMkLst>
      </pc:sldChg>
      <pc:sldChg chg="del">
        <pc:chgData name="Peña Lopez, Ismael" userId="0708b87f-5fa7-4e8f-9fbe-69b73a04a463" providerId="ADAL" clId="{B9FAB47A-F8D3-46E7-820E-2EA38CFB1CBF}" dt="2023-11-19T16:38:59.075" v="715" actId="47"/>
        <pc:sldMkLst>
          <pc:docMk/>
          <pc:sldMk cId="1588027681" sldId="557"/>
        </pc:sldMkLst>
      </pc:sldChg>
      <pc:sldChg chg="del">
        <pc:chgData name="Peña Lopez, Ismael" userId="0708b87f-5fa7-4e8f-9fbe-69b73a04a463" providerId="ADAL" clId="{B9FAB47A-F8D3-46E7-820E-2EA38CFB1CBF}" dt="2023-11-19T16:37:34.169" v="674" actId="47"/>
        <pc:sldMkLst>
          <pc:docMk/>
          <pc:sldMk cId="3910541748" sldId="601"/>
        </pc:sldMkLst>
      </pc:sldChg>
      <pc:sldChg chg="del">
        <pc:chgData name="Peña Lopez, Ismael" userId="0708b87f-5fa7-4e8f-9fbe-69b73a04a463" providerId="ADAL" clId="{B9FAB47A-F8D3-46E7-820E-2EA38CFB1CBF}" dt="2023-11-19T16:37:34.169" v="674" actId="47"/>
        <pc:sldMkLst>
          <pc:docMk/>
          <pc:sldMk cId="2142218653" sldId="605"/>
        </pc:sldMkLst>
      </pc:sldChg>
      <pc:sldChg chg="del">
        <pc:chgData name="Peña Lopez, Ismael" userId="0708b87f-5fa7-4e8f-9fbe-69b73a04a463" providerId="ADAL" clId="{B9FAB47A-F8D3-46E7-820E-2EA38CFB1CBF}" dt="2023-11-19T16:37:34.169" v="674" actId="47"/>
        <pc:sldMkLst>
          <pc:docMk/>
          <pc:sldMk cId="2663956001" sldId="607"/>
        </pc:sldMkLst>
      </pc:sldChg>
      <pc:sldChg chg="modSp add mod">
        <pc:chgData name="Peña Lopez, Ismael" userId="0708b87f-5fa7-4e8f-9fbe-69b73a04a463" providerId="ADAL" clId="{B9FAB47A-F8D3-46E7-820E-2EA38CFB1CBF}" dt="2023-11-19T16:44:15.945" v="925" actId="6549"/>
        <pc:sldMkLst>
          <pc:docMk/>
          <pc:sldMk cId="2322572233" sldId="621"/>
        </pc:sldMkLst>
        <pc:spChg chg="mod">
          <ac:chgData name="Peña Lopez, Ismael" userId="0708b87f-5fa7-4e8f-9fbe-69b73a04a463" providerId="ADAL" clId="{B9FAB47A-F8D3-46E7-820E-2EA38CFB1CBF}" dt="2023-11-19T16:44:15.945" v="925" actId="6549"/>
          <ac:spMkLst>
            <pc:docMk/>
            <pc:sldMk cId="2322572233" sldId="621"/>
            <ac:spMk id="2" creationId="{5EA43242-E9D7-4D6D-6C3A-ED8224592BC3}"/>
          </ac:spMkLst>
        </pc:spChg>
      </pc:sldChg>
      <pc:sldChg chg="del">
        <pc:chgData name="Peña Lopez, Ismael" userId="0708b87f-5fa7-4e8f-9fbe-69b73a04a463" providerId="ADAL" clId="{B9FAB47A-F8D3-46E7-820E-2EA38CFB1CBF}" dt="2023-11-19T16:37:17.390" v="671" actId="47"/>
        <pc:sldMkLst>
          <pc:docMk/>
          <pc:sldMk cId="1913778221" sldId="629"/>
        </pc:sldMkLst>
      </pc:sldChg>
      <pc:sldChg chg="del">
        <pc:chgData name="Peña Lopez, Ismael" userId="0708b87f-5fa7-4e8f-9fbe-69b73a04a463" providerId="ADAL" clId="{B9FAB47A-F8D3-46E7-820E-2EA38CFB1CBF}" dt="2023-11-19T16:37:17.390" v="671" actId="47"/>
        <pc:sldMkLst>
          <pc:docMk/>
          <pc:sldMk cId="2294626088" sldId="634"/>
        </pc:sldMkLst>
      </pc:sldChg>
      <pc:sldChg chg="ord">
        <pc:chgData name="Peña Lopez, Ismael" userId="0708b87f-5fa7-4e8f-9fbe-69b73a04a463" providerId="ADAL" clId="{B9FAB47A-F8D3-46E7-820E-2EA38CFB1CBF}" dt="2023-11-19T16:37:28.734" v="673"/>
        <pc:sldMkLst>
          <pc:docMk/>
          <pc:sldMk cId="767954873" sldId="637"/>
        </pc:sldMkLst>
      </pc:sldChg>
      <pc:sldChg chg="del">
        <pc:chgData name="Peña Lopez, Ismael" userId="0708b87f-5fa7-4e8f-9fbe-69b73a04a463" providerId="ADAL" clId="{B9FAB47A-F8D3-46E7-820E-2EA38CFB1CBF}" dt="2023-11-19T16:37:17.390" v="671" actId="47"/>
        <pc:sldMkLst>
          <pc:docMk/>
          <pc:sldMk cId="1850195358" sldId="646"/>
        </pc:sldMkLst>
      </pc:sldChg>
      <pc:sldChg chg="modSp mod">
        <pc:chgData name="Peña Lopez, Ismael" userId="0708b87f-5fa7-4e8f-9fbe-69b73a04a463" providerId="ADAL" clId="{B9FAB47A-F8D3-46E7-820E-2EA38CFB1CBF}" dt="2023-11-19T16:34:43.227" v="638"/>
        <pc:sldMkLst>
          <pc:docMk/>
          <pc:sldMk cId="2138856546" sldId="647"/>
        </pc:sldMkLst>
        <pc:spChg chg="mod">
          <ac:chgData name="Peña Lopez, Ismael" userId="0708b87f-5fa7-4e8f-9fbe-69b73a04a463" providerId="ADAL" clId="{B9FAB47A-F8D3-46E7-820E-2EA38CFB1CBF}" dt="2023-11-19T16:32:25.005" v="490" actId="6549"/>
          <ac:spMkLst>
            <pc:docMk/>
            <pc:sldMk cId="2138856546" sldId="647"/>
            <ac:spMk id="8194" creationId="{9022B72A-DE87-43FE-B57D-F9BD567497C1}"/>
          </ac:spMkLst>
        </pc:spChg>
        <pc:spChg chg="mod">
          <ac:chgData name="Peña Lopez, Ismael" userId="0708b87f-5fa7-4e8f-9fbe-69b73a04a463" providerId="ADAL" clId="{B9FAB47A-F8D3-46E7-820E-2EA38CFB1CBF}" dt="2023-11-19T16:34:43.227" v="638"/>
          <ac:spMkLst>
            <pc:docMk/>
            <pc:sldMk cId="2138856546" sldId="647"/>
            <ac:spMk id="8195" creationId="{242E4BAE-8B7C-4A33-BE64-81EF189384BC}"/>
          </ac:spMkLst>
        </pc:spChg>
      </pc:sldChg>
      <pc:sldChg chg="del">
        <pc:chgData name="Peña Lopez, Ismael" userId="0708b87f-5fa7-4e8f-9fbe-69b73a04a463" providerId="ADAL" clId="{B9FAB47A-F8D3-46E7-820E-2EA38CFB1CBF}" dt="2023-11-19T16:37:34.169" v="674" actId="47"/>
        <pc:sldMkLst>
          <pc:docMk/>
          <pc:sldMk cId="760719832" sldId="648"/>
        </pc:sldMkLst>
      </pc:sldChg>
      <pc:sldChg chg="del">
        <pc:chgData name="Peña Lopez, Ismael" userId="0708b87f-5fa7-4e8f-9fbe-69b73a04a463" providerId="ADAL" clId="{B9FAB47A-F8D3-46E7-820E-2EA38CFB1CBF}" dt="2023-11-19T16:37:34.169" v="674" actId="47"/>
        <pc:sldMkLst>
          <pc:docMk/>
          <pc:sldMk cId="2665444934" sldId="649"/>
        </pc:sldMkLst>
      </pc:sldChg>
      <pc:sldChg chg="del">
        <pc:chgData name="Peña Lopez, Ismael" userId="0708b87f-5fa7-4e8f-9fbe-69b73a04a463" providerId="ADAL" clId="{B9FAB47A-F8D3-46E7-820E-2EA38CFB1CBF}" dt="2023-11-19T18:19:18.469" v="2675" actId="47"/>
        <pc:sldMkLst>
          <pc:docMk/>
          <pc:sldMk cId="3042113341" sldId="650"/>
        </pc:sldMkLst>
      </pc:sldChg>
      <pc:sldChg chg="del">
        <pc:chgData name="Peña Lopez, Ismael" userId="0708b87f-5fa7-4e8f-9fbe-69b73a04a463" providerId="ADAL" clId="{B9FAB47A-F8D3-46E7-820E-2EA38CFB1CBF}" dt="2023-11-19T18:19:18.469" v="2675" actId="47"/>
        <pc:sldMkLst>
          <pc:docMk/>
          <pc:sldMk cId="541209344" sldId="653"/>
        </pc:sldMkLst>
      </pc:sldChg>
      <pc:sldChg chg="del">
        <pc:chgData name="Peña Lopez, Ismael" userId="0708b87f-5fa7-4e8f-9fbe-69b73a04a463" providerId="ADAL" clId="{B9FAB47A-F8D3-46E7-820E-2EA38CFB1CBF}" dt="2023-11-19T18:19:18.469" v="2675" actId="47"/>
        <pc:sldMkLst>
          <pc:docMk/>
          <pc:sldMk cId="62155344" sldId="654"/>
        </pc:sldMkLst>
      </pc:sldChg>
      <pc:sldChg chg="addSp delSp modSp add mod ord">
        <pc:chgData name="Peña Lopez, Ismael" userId="0708b87f-5fa7-4e8f-9fbe-69b73a04a463" providerId="ADAL" clId="{B9FAB47A-F8D3-46E7-820E-2EA38CFB1CBF}" dt="2023-11-19T17:13:35.753" v="2447"/>
        <pc:sldMkLst>
          <pc:docMk/>
          <pc:sldMk cId="2960248535" sldId="657"/>
        </pc:sldMkLst>
        <pc:spChg chg="mod">
          <ac:chgData name="Peña Lopez, Ismael" userId="0708b87f-5fa7-4e8f-9fbe-69b73a04a463" providerId="ADAL" clId="{B9FAB47A-F8D3-46E7-820E-2EA38CFB1CBF}" dt="2023-11-19T17:09:39.429" v="2426" actId="20577"/>
          <ac:spMkLst>
            <pc:docMk/>
            <pc:sldMk cId="2960248535" sldId="657"/>
            <ac:spMk id="8194" creationId="{9022B72A-DE87-43FE-B57D-F9BD567497C1}"/>
          </ac:spMkLst>
        </pc:spChg>
        <pc:picChg chg="del mod">
          <ac:chgData name="Peña Lopez, Ismael" userId="0708b87f-5fa7-4e8f-9fbe-69b73a04a463" providerId="ADAL" clId="{B9FAB47A-F8D3-46E7-820E-2EA38CFB1CBF}" dt="2023-11-19T17:13:05.908" v="2441" actId="478"/>
          <ac:picMkLst>
            <pc:docMk/>
            <pc:sldMk cId="2960248535" sldId="657"/>
            <ac:picMk id="3" creationId="{22892ACE-1E49-FC19-332D-237470E697E5}"/>
          </ac:picMkLst>
        </pc:picChg>
        <pc:picChg chg="del mod">
          <ac:chgData name="Peña Lopez, Ismael" userId="0708b87f-5fa7-4e8f-9fbe-69b73a04a463" providerId="ADAL" clId="{B9FAB47A-F8D3-46E7-820E-2EA38CFB1CBF}" dt="2023-11-19T17:12:58.196" v="2439" actId="478"/>
          <ac:picMkLst>
            <pc:docMk/>
            <pc:sldMk cId="2960248535" sldId="657"/>
            <ac:picMk id="4" creationId="{53077FF4-8BF6-4A7F-116E-9074B05C82EA}"/>
          </ac:picMkLst>
        </pc:picChg>
        <pc:picChg chg="del mod">
          <ac:chgData name="Peña Lopez, Ismael" userId="0708b87f-5fa7-4e8f-9fbe-69b73a04a463" providerId="ADAL" clId="{B9FAB47A-F8D3-46E7-820E-2EA38CFB1CBF}" dt="2023-11-19T17:13:15.572" v="2444" actId="478"/>
          <ac:picMkLst>
            <pc:docMk/>
            <pc:sldMk cId="2960248535" sldId="657"/>
            <ac:picMk id="5" creationId="{B5823A4D-71F8-D7EF-DD57-CE95F9ADEE93}"/>
          </ac:picMkLst>
        </pc:picChg>
        <pc:picChg chg="add mod">
          <ac:chgData name="Peña Lopez, Ismael" userId="0708b87f-5fa7-4e8f-9fbe-69b73a04a463" providerId="ADAL" clId="{B9FAB47A-F8D3-46E7-820E-2EA38CFB1CBF}" dt="2023-11-19T17:13:19.438" v="2445" actId="555"/>
          <ac:picMkLst>
            <pc:docMk/>
            <pc:sldMk cId="2960248535" sldId="657"/>
            <ac:picMk id="9" creationId="{486DDF57-C918-2702-7450-B18815DC4B09}"/>
          </ac:picMkLst>
        </pc:picChg>
        <pc:picChg chg="add mod">
          <ac:chgData name="Peña Lopez, Ismael" userId="0708b87f-5fa7-4e8f-9fbe-69b73a04a463" providerId="ADAL" clId="{B9FAB47A-F8D3-46E7-820E-2EA38CFB1CBF}" dt="2023-11-19T17:13:19.438" v="2445" actId="555"/>
          <ac:picMkLst>
            <pc:docMk/>
            <pc:sldMk cId="2960248535" sldId="657"/>
            <ac:picMk id="11" creationId="{BA136A03-F29E-8BB8-1F5F-C92066B5C288}"/>
          </ac:picMkLst>
        </pc:picChg>
        <pc:picChg chg="add mod">
          <ac:chgData name="Peña Lopez, Ismael" userId="0708b87f-5fa7-4e8f-9fbe-69b73a04a463" providerId="ADAL" clId="{B9FAB47A-F8D3-46E7-820E-2EA38CFB1CBF}" dt="2023-11-19T17:13:09.568" v="2442" actId="555"/>
          <ac:picMkLst>
            <pc:docMk/>
            <pc:sldMk cId="2960248535" sldId="657"/>
            <ac:picMk id="13" creationId="{DD88AC27-D030-F67A-FF2D-D1D26F13E8E9}"/>
          </ac:picMkLst>
        </pc:picChg>
      </pc:sldChg>
      <pc:sldChg chg="modSp add mod">
        <pc:chgData name="Peña Lopez, Ismael" userId="0708b87f-5fa7-4e8f-9fbe-69b73a04a463" providerId="ADAL" clId="{B9FAB47A-F8D3-46E7-820E-2EA38CFB1CBF}" dt="2023-11-19T16:27:22.135" v="410" actId="14100"/>
        <pc:sldMkLst>
          <pc:docMk/>
          <pc:sldMk cId="1955270806" sldId="669"/>
        </pc:sldMkLst>
        <pc:spChg chg="mod">
          <ac:chgData name="Peña Lopez, Ismael" userId="0708b87f-5fa7-4e8f-9fbe-69b73a04a463" providerId="ADAL" clId="{B9FAB47A-F8D3-46E7-820E-2EA38CFB1CBF}" dt="2023-11-19T16:26:51.520" v="376" actId="20577"/>
          <ac:spMkLst>
            <pc:docMk/>
            <pc:sldMk cId="1955270806" sldId="669"/>
            <ac:spMk id="2" creationId="{017CCA7B-C8B0-7418-24A8-9B7A0015EB3C}"/>
          </ac:spMkLst>
        </pc:spChg>
        <pc:spChg chg="mod">
          <ac:chgData name="Peña Lopez, Ismael" userId="0708b87f-5fa7-4e8f-9fbe-69b73a04a463" providerId="ADAL" clId="{B9FAB47A-F8D3-46E7-820E-2EA38CFB1CBF}" dt="2023-11-19T16:27:22.135" v="410" actId="14100"/>
          <ac:spMkLst>
            <pc:docMk/>
            <pc:sldMk cId="1955270806" sldId="669"/>
            <ac:spMk id="4" creationId="{340F1380-C15C-3C9C-CE53-F019F164583F}"/>
          </ac:spMkLst>
        </pc:spChg>
        <pc:spChg chg="mod">
          <ac:chgData name="Peña Lopez, Ismael" userId="0708b87f-5fa7-4e8f-9fbe-69b73a04a463" providerId="ADAL" clId="{B9FAB47A-F8D3-46E7-820E-2EA38CFB1CBF}" dt="2023-11-19T16:24:59.664" v="230" actId="6549"/>
          <ac:spMkLst>
            <pc:docMk/>
            <pc:sldMk cId="1955270806" sldId="669"/>
            <ac:spMk id="8194" creationId="{9022B72A-DE87-43FE-B57D-F9BD567497C1}"/>
          </ac:spMkLst>
        </pc:spChg>
        <pc:spChg chg="mod">
          <ac:chgData name="Peña Lopez, Ismael" userId="0708b87f-5fa7-4e8f-9fbe-69b73a04a463" providerId="ADAL" clId="{B9FAB47A-F8D3-46E7-820E-2EA38CFB1CBF}" dt="2023-11-19T16:26:02.739" v="317" actId="20577"/>
          <ac:spMkLst>
            <pc:docMk/>
            <pc:sldMk cId="1955270806" sldId="669"/>
            <ac:spMk id="8195" creationId="{242E4BAE-8B7C-4A33-BE64-81EF189384BC}"/>
          </ac:spMkLst>
        </pc:spChg>
      </pc:sldChg>
      <pc:sldChg chg="modSp add mod">
        <pc:chgData name="Peña Lopez, Ismael" userId="0708b87f-5fa7-4e8f-9fbe-69b73a04a463" providerId="ADAL" clId="{B9FAB47A-F8D3-46E7-820E-2EA38CFB1CBF}" dt="2023-11-19T16:36:43.643" v="670" actId="20577"/>
        <pc:sldMkLst>
          <pc:docMk/>
          <pc:sldMk cId="650564114" sldId="670"/>
        </pc:sldMkLst>
        <pc:spChg chg="mod">
          <ac:chgData name="Peña Lopez, Ismael" userId="0708b87f-5fa7-4e8f-9fbe-69b73a04a463" providerId="ADAL" clId="{B9FAB47A-F8D3-46E7-820E-2EA38CFB1CBF}" dt="2023-11-19T16:36:43.643" v="670" actId="20577"/>
          <ac:spMkLst>
            <pc:docMk/>
            <pc:sldMk cId="650564114" sldId="670"/>
            <ac:spMk id="2" creationId="{DA6B6BB4-3930-B619-89A6-3FE62EB9F0D8}"/>
          </ac:spMkLst>
        </pc:spChg>
      </pc:sldChg>
      <pc:sldChg chg="modSp add mod ord">
        <pc:chgData name="Peña Lopez, Ismael" userId="0708b87f-5fa7-4e8f-9fbe-69b73a04a463" providerId="ADAL" clId="{B9FAB47A-F8D3-46E7-820E-2EA38CFB1CBF}" dt="2023-11-19T16:43:00.671" v="887" actId="790"/>
        <pc:sldMkLst>
          <pc:docMk/>
          <pc:sldMk cId="162977917" sldId="671"/>
        </pc:sldMkLst>
        <pc:spChg chg="mod">
          <ac:chgData name="Peña Lopez, Ismael" userId="0708b87f-5fa7-4e8f-9fbe-69b73a04a463" providerId="ADAL" clId="{B9FAB47A-F8D3-46E7-820E-2EA38CFB1CBF}" dt="2023-11-19T16:43:00.671" v="887" actId="790"/>
          <ac:spMkLst>
            <pc:docMk/>
            <pc:sldMk cId="162977917" sldId="671"/>
            <ac:spMk id="2" creationId="{8F6732DD-6AEC-B00F-F02E-12FF08A5B19D}"/>
          </ac:spMkLst>
        </pc:spChg>
        <pc:spChg chg="mod">
          <ac:chgData name="Peña Lopez, Ismael" userId="0708b87f-5fa7-4e8f-9fbe-69b73a04a463" providerId="ADAL" clId="{B9FAB47A-F8D3-46E7-820E-2EA38CFB1CBF}" dt="2023-11-19T16:43:00.671" v="887" actId="790"/>
          <ac:spMkLst>
            <pc:docMk/>
            <pc:sldMk cId="162977917" sldId="671"/>
            <ac:spMk id="12" creationId="{DF5E3A6F-C930-4D43-FA2D-760F575B3208}"/>
          </ac:spMkLst>
        </pc:spChg>
        <pc:spChg chg="mod">
          <ac:chgData name="Peña Lopez, Ismael" userId="0708b87f-5fa7-4e8f-9fbe-69b73a04a463" providerId="ADAL" clId="{B9FAB47A-F8D3-46E7-820E-2EA38CFB1CBF}" dt="2023-11-19T16:43:00.671" v="887" actId="790"/>
          <ac:spMkLst>
            <pc:docMk/>
            <pc:sldMk cId="162977917" sldId="671"/>
            <ac:spMk id="46" creationId="{79CAABE9-E753-DDA4-3434-606552AD2069}"/>
          </ac:spMkLst>
        </pc:spChg>
        <pc:spChg chg="mod">
          <ac:chgData name="Peña Lopez, Ismael" userId="0708b87f-5fa7-4e8f-9fbe-69b73a04a463" providerId="ADAL" clId="{B9FAB47A-F8D3-46E7-820E-2EA38CFB1CBF}" dt="2023-11-19T16:43:00.671" v="887" actId="790"/>
          <ac:spMkLst>
            <pc:docMk/>
            <pc:sldMk cId="162977917" sldId="671"/>
            <ac:spMk id="47" creationId="{BA7E293C-A5C3-E72B-7163-C298632A7689}"/>
          </ac:spMkLst>
        </pc:spChg>
        <pc:spChg chg="mod">
          <ac:chgData name="Peña Lopez, Ismael" userId="0708b87f-5fa7-4e8f-9fbe-69b73a04a463" providerId="ADAL" clId="{B9FAB47A-F8D3-46E7-820E-2EA38CFB1CBF}" dt="2023-11-19T16:43:00.671" v="887" actId="790"/>
          <ac:spMkLst>
            <pc:docMk/>
            <pc:sldMk cId="162977917" sldId="671"/>
            <ac:spMk id="48" creationId="{BA7E293C-A5C3-E72B-7163-C298632A7689}"/>
          </ac:spMkLst>
        </pc:spChg>
        <pc:spChg chg="mod">
          <ac:chgData name="Peña Lopez, Ismael" userId="0708b87f-5fa7-4e8f-9fbe-69b73a04a463" providerId="ADAL" clId="{B9FAB47A-F8D3-46E7-820E-2EA38CFB1CBF}" dt="2023-11-19T16:43:00.671" v="887" actId="790"/>
          <ac:spMkLst>
            <pc:docMk/>
            <pc:sldMk cId="162977917" sldId="671"/>
            <ac:spMk id="51" creationId="{79CAABE9-E753-DDA4-3434-606552AD2069}"/>
          </ac:spMkLst>
        </pc:spChg>
        <pc:spChg chg="mod">
          <ac:chgData name="Peña Lopez, Ismael" userId="0708b87f-5fa7-4e8f-9fbe-69b73a04a463" providerId="ADAL" clId="{B9FAB47A-F8D3-46E7-820E-2EA38CFB1CBF}" dt="2023-11-19T16:43:00.671" v="887" actId="790"/>
          <ac:spMkLst>
            <pc:docMk/>
            <pc:sldMk cId="162977917" sldId="671"/>
            <ac:spMk id="64" creationId="{BA7E293C-A5C3-E72B-7163-C298632A7689}"/>
          </ac:spMkLst>
        </pc:spChg>
        <pc:spChg chg="mod">
          <ac:chgData name="Peña Lopez, Ismael" userId="0708b87f-5fa7-4e8f-9fbe-69b73a04a463" providerId="ADAL" clId="{B9FAB47A-F8D3-46E7-820E-2EA38CFB1CBF}" dt="2023-11-19T16:43:00.671" v="887" actId="790"/>
          <ac:spMkLst>
            <pc:docMk/>
            <pc:sldMk cId="162977917" sldId="671"/>
            <ac:spMk id="68" creationId="{0C940006-C3AF-9B07-EF7A-13F79B3F8226}"/>
          </ac:spMkLst>
        </pc:spChg>
        <pc:spChg chg="mod">
          <ac:chgData name="Peña Lopez, Ismael" userId="0708b87f-5fa7-4e8f-9fbe-69b73a04a463" providerId="ADAL" clId="{B9FAB47A-F8D3-46E7-820E-2EA38CFB1CBF}" dt="2023-11-19T16:43:00.671" v="887" actId="790"/>
          <ac:spMkLst>
            <pc:docMk/>
            <pc:sldMk cId="162977917" sldId="671"/>
            <ac:spMk id="97" creationId="{79CAABE9-E753-DDA4-3434-606552AD2069}"/>
          </ac:spMkLst>
        </pc:spChg>
        <pc:spChg chg="mod">
          <ac:chgData name="Peña Lopez, Ismael" userId="0708b87f-5fa7-4e8f-9fbe-69b73a04a463" providerId="ADAL" clId="{B9FAB47A-F8D3-46E7-820E-2EA38CFB1CBF}" dt="2023-11-19T16:42:12.410" v="809" actId="6549"/>
          <ac:spMkLst>
            <pc:docMk/>
            <pc:sldMk cId="162977917" sldId="671"/>
            <ac:spMk id="12290" creationId="{7DB95E43-95AD-457F-AE17-170035F3CFB2}"/>
          </ac:spMkLst>
        </pc:spChg>
      </pc:sldChg>
      <pc:sldChg chg="modSp add del mod ord">
        <pc:chgData name="Peña Lopez, Ismael" userId="0708b87f-5fa7-4e8f-9fbe-69b73a04a463" providerId="ADAL" clId="{B9FAB47A-F8D3-46E7-820E-2EA38CFB1CBF}" dt="2023-11-19T16:41:49.031" v="757" actId="47"/>
        <pc:sldMkLst>
          <pc:docMk/>
          <pc:sldMk cId="3509686029" sldId="674"/>
        </pc:sldMkLst>
        <pc:spChg chg="mod">
          <ac:chgData name="Peña Lopez, Ismael" userId="0708b87f-5fa7-4e8f-9fbe-69b73a04a463" providerId="ADAL" clId="{B9FAB47A-F8D3-46E7-820E-2EA38CFB1CBF}" dt="2023-11-19T16:40:15.898" v="755" actId="20577"/>
          <ac:spMkLst>
            <pc:docMk/>
            <pc:sldMk cId="3509686029" sldId="674"/>
            <ac:spMk id="12290" creationId="{7DB95E43-95AD-457F-AE17-170035F3CFB2}"/>
          </ac:spMkLst>
        </pc:spChg>
      </pc:sldChg>
      <pc:sldChg chg="addSp delSp modSp add mod">
        <pc:chgData name="Peña Lopez, Ismael" userId="0708b87f-5fa7-4e8f-9fbe-69b73a04a463" providerId="ADAL" clId="{B9FAB47A-F8D3-46E7-820E-2EA38CFB1CBF}" dt="2023-11-19T18:24:14.707" v="2813" actId="6549"/>
        <pc:sldMkLst>
          <pc:docMk/>
          <pc:sldMk cId="2813210489" sldId="675"/>
        </pc:sldMkLst>
        <pc:spChg chg="mod">
          <ac:chgData name="Peña Lopez, Ismael" userId="0708b87f-5fa7-4e8f-9fbe-69b73a04a463" providerId="ADAL" clId="{B9FAB47A-F8D3-46E7-820E-2EA38CFB1CBF}" dt="2023-11-19T18:24:14.707" v="2813" actId="6549"/>
          <ac:spMkLst>
            <pc:docMk/>
            <pc:sldMk cId="2813210489" sldId="675"/>
            <ac:spMk id="8194" creationId="{9022B72A-DE87-43FE-B57D-F9BD567497C1}"/>
          </ac:spMkLst>
        </pc:spChg>
        <pc:picChg chg="del">
          <ac:chgData name="Peña Lopez, Ismael" userId="0708b87f-5fa7-4e8f-9fbe-69b73a04a463" providerId="ADAL" clId="{B9FAB47A-F8D3-46E7-820E-2EA38CFB1CBF}" dt="2023-11-19T18:23:43.651" v="2782" actId="478"/>
          <ac:picMkLst>
            <pc:docMk/>
            <pc:sldMk cId="2813210489" sldId="675"/>
            <ac:picMk id="2" creationId="{E1A78C67-212C-C5FA-0EF8-CBBD30CD8BAD}"/>
          </ac:picMkLst>
        </pc:picChg>
        <pc:picChg chg="add mod ord">
          <ac:chgData name="Peña Lopez, Ismael" userId="0708b87f-5fa7-4e8f-9fbe-69b73a04a463" providerId="ADAL" clId="{B9FAB47A-F8D3-46E7-820E-2EA38CFB1CBF}" dt="2023-11-19T18:24:04.898" v="2790" actId="1036"/>
          <ac:picMkLst>
            <pc:docMk/>
            <pc:sldMk cId="2813210489" sldId="675"/>
            <ac:picMk id="5" creationId="{75377F00-DB6A-8D1F-3415-E76F0D900643}"/>
          </ac:picMkLst>
        </pc:picChg>
      </pc:sldChg>
      <pc:sldChg chg="addSp delSp modSp add mod">
        <pc:chgData name="Peña Lopez, Ismael" userId="0708b87f-5fa7-4e8f-9fbe-69b73a04a463" providerId="ADAL" clId="{B9FAB47A-F8D3-46E7-820E-2EA38CFB1CBF}" dt="2023-11-19T18:23:03.717" v="2781" actId="1038"/>
        <pc:sldMkLst>
          <pc:docMk/>
          <pc:sldMk cId="686854553" sldId="676"/>
        </pc:sldMkLst>
        <pc:spChg chg="mod">
          <ac:chgData name="Peña Lopez, Ismael" userId="0708b87f-5fa7-4e8f-9fbe-69b73a04a463" providerId="ADAL" clId="{B9FAB47A-F8D3-46E7-820E-2EA38CFB1CBF}" dt="2023-11-19T18:23:03.717" v="2781" actId="1038"/>
          <ac:spMkLst>
            <pc:docMk/>
            <pc:sldMk cId="686854553" sldId="676"/>
            <ac:spMk id="5" creationId="{EB8665F5-F543-217E-1F00-A83473F194AB}"/>
          </ac:spMkLst>
        </pc:spChg>
        <pc:spChg chg="mod">
          <ac:chgData name="Peña Lopez, Ismael" userId="0708b87f-5fa7-4e8f-9fbe-69b73a04a463" providerId="ADAL" clId="{B9FAB47A-F8D3-46E7-820E-2EA38CFB1CBF}" dt="2023-11-19T18:22:48.197" v="2751" actId="14100"/>
          <ac:spMkLst>
            <pc:docMk/>
            <pc:sldMk cId="686854553" sldId="676"/>
            <ac:spMk id="6" creationId="{E146FDE9-5197-DDA2-EB37-B6A944DE784F}"/>
          </ac:spMkLst>
        </pc:spChg>
        <pc:spChg chg="mod">
          <ac:chgData name="Peña Lopez, Ismael" userId="0708b87f-5fa7-4e8f-9fbe-69b73a04a463" providerId="ADAL" clId="{B9FAB47A-F8D3-46E7-820E-2EA38CFB1CBF}" dt="2023-11-19T18:22:53.873" v="2758" actId="1035"/>
          <ac:spMkLst>
            <pc:docMk/>
            <pc:sldMk cId="686854553" sldId="676"/>
            <ac:spMk id="7" creationId="{F166CC74-B5DF-D200-CB87-BAD3DB5FF6B7}"/>
          </ac:spMkLst>
        </pc:spChg>
        <pc:spChg chg="mod">
          <ac:chgData name="Peña Lopez, Ismael" userId="0708b87f-5fa7-4e8f-9fbe-69b73a04a463" providerId="ADAL" clId="{B9FAB47A-F8D3-46E7-820E-2EA38CFB1CBF}" dt="2023-11-19T18:22:58.579" v="2768" actId="1036"/>
          <ac:spMkLst>
            <pc:docMk/>
            <pc:sldMk cId="686854553" sldId="676"/>
            <ac:spMk id="8" creationId="{28D8F42D-B255-13A6-950A-F7614981B449}"/>
          </ac:spMkLst>
        </pc:spChg>
        <pc:spChg chg="mod">
          <ac:chgData name="Peña Lopez, Ismael" userId="0708b87f-5fa7-4e8f-9fbe-69b73a04a463" providerId="ADAL" clId="{B9FAB47A-F8D3-46E7-820E-2EA38CFB1CBF}" dt="2023-11-19T18:20:58.198" v="2727" actId="6549"/>
          <ac:spMkLst>
            <pc:docMk/>
            <pc:sldMk cId="686854553" sldId="676"/>
            <ac:spMk id="8194" creationId="{9022B72A-DE87-43FE-B57D-F9BD567497C1}"/>
          </ac:spMkLst>
        </pc:spChg>
        <pc:picChg chg="del">
          <ac:chgData name="Peña Lopez, Ismael" userId="0708b87f-5fa7-4e8f-9fbe-69b73a04a463" providerId="ADAL" clId="{B9FAB47A-F8D3-46E7-820E-2EA38CFB1CBF}" dt="2023-11-19T18:22:23.193" v="2744" actId="478"/>
          <ac:picMkLst>
            <pc:docMk/>
            <pc:sldMk cId="686854553" sldId="676"/>
            <ac:picMk id="4" creationId="{695A192E-06F9-6A14-A3B9-97A243AC5FD6}"/>
          </ac:picMkLst>
        </pc:picChg>
        <pc:picChg chg="add mod ord">
          <ac:chgData name="Peña Lopez, Ismael" userId="0708b87f-5fa7-4e8f-9fbe-69b73a04a463" providerId="ADAL" clId="{B9FAB47A-F8D3-46E7-820E-2EA38CFB1CBF}" dt="2023-11-19T18:22:42.950" v="2750" actId="14100"/>
          <ac:picMkLst>
            <pc:docMk/>
            <pc:sldMk cId="686854553" sldId="676"/>
            <ac:picMk id="9" creationId="{7DD91C83-E943-6324-56A3-3B3D8A2E751F}"/>
          </ac:picMkLst>
        </pc:picChg>
      </pc:sldChg>
      <pc:sldChg chg="addSp delSp modSp add mod">
        <pc:chgData name="Peña Lopez, Ismael" userId="0708b87f-5fa7-4e8f-9fbe-69b73a04a463" providerId="ADAL" clId="{B9FAB47A-F8D3-46E7-820E-2EA38CFB1CBF}" dt="2023-11-19T16:24:32.095" v="192" actId="20577"/>
        <pc:sldMkLst>
          <pc:docMk/>
          <pc:sldMk cId="1349133524" sldId="679"/>
        </pc:sldMkLst>
        <pc:spChg chg="mod">
          <ac:chgData name="Peña Lopez, Ismael" userId="0708b87f-5fa7-4e8f-9fbe-69b73a04a463" providerId="ADAL" clId="{B9FAB47A-F8D3-46E7-820E-2EA38CFB1CBF}" dt="2023-11-19T16:23:34.398" v="148"/>
          <ac:spMkLst>
            <pc:docMk/>
            <pc:sldMk cId="1349133524" sldId="679"/>
            <ac:spMk id="3" creationId="{EDEA4B51-321D-AAF4-FF26-16249A7A024A}"/>
          </ac:spMkLst>
        </pc:spChg>
        <pc:spChg chg="mod">
          <ac:chgData name="Peña Lopez, Ismael" userId="0708b87f-5fa7-4e8f-9fbe-69b73a04a463" providerId="ADAL" clId="{B9FAB47A-F8D3-46E7-820E-2EA38CFB1CBF}" dt="2023-11-19T16:23:34.398" v="148"/>
          <ac:spMkLst>
            <pc:docMk/>
            <pc:sldMk cId="1349133524" sldId="679"/>
            <ac:spMk id="4" creationId="{7402FA4D-424E-EEF0-D8AC-A4D2A47DDA8E}"/>
          </ac:spMkLst>
        </pc:spChg>
        <pc:spChg chg="add mod">
          <ac:chgData name="Peña Lopez, Ismael" userId="0708b87f-5fa7-4e8f-9fbe-69b73a04a463" providerId="ADAL" clId="{B9FAB47A-F8D3-46E7-820E-2EA38CFB1CBF}" dt="2023-11-19T16:24:08.157" v="164" actId="1035"/>
          <ac:spMkLst>
            <pc:docMk/>
            <pc:sldMk cId="1349133524" sldId="679"/>
            <ac:spMk id="5" creationId="{D83EF3B7-6484-0199-9F60-023F01FEFD6E}"/>
          </ac:spMkLst>
        </pc:spChg>
        <pc:spChg chg="mod">
          <ac:chgData name="Peña Lopez, Ismael" userId="0708b87f-5fa7-4e8f-9fbe-69b73a04a463" providerId="ADAL" clId="{B9FAB47A-F8D3-46E7-820E-2EA38CFB1CBF}" dt="2023-11-19T16:23:34.398" v="148"/>
          <ac:spMkLst>
            <pc:docMk/>
            <pc:sldMk cId="1349133524" sldId="679"/>
            <ac:spMk id="10" creationId="{EDACAFB2-3970-BCCC-20A1-BDF42DA4363A}"/>
          </ac:spMkLst>
        </pc:spChg>
        <pc:spChg chg="mod">
          <ac:chgData name="Peña Lopez, Ismael" userId="0708b87f-5fa7-4e8f-9fbe-69b73a04a463" providerId="ADAL" clId="{B9FAB47A-F8D3-46E7-820E-2EA38CFB1CBF}" dt="2023-11-19T16:23:34.398" v="148"/>
          <ac:spMkLst>
            <pc:docMk/>
            <pc:sldMk cId="1349133524" sldId="679"/>
            <ac:spMk id="24" creationId="{7E328E83-F688-D303-801A-D638C0C01F37}"/>
          </ac:spMkLst>
        </pc:spChg>
        <pc:spChg chg="del">
          <ac:chgData name="Peña Lopez, Ismael" userId="0708b87f-5fa7-4e8f-9fbe-69b73a04a463" providerId="ADAL" clId="{B9FAB47A-F8D3-46E7-820E-2EA38CFB1CBF}" dt="2023-11-19T16:23:33.969" v="147" actId="478"/>
          <ac:spMkLst>
            <pc:docMk/>
            <pc:sldMk cId="1349133524" sldId="679"/>
            <ac:spMk id="34" creationId="{51BD991F-9014-1AB0-FD0E-01D0C0292ABF}"/>
          </ac:spMkLst>
        </pc:spChg>
        <pc:spChg chg="mod">
          <ac:chgData name="Peña Lopez, Ismael" userId="0708b87f-5fa7-4e8f-9fbe-69b73a04a463" providerId="ADAL" clId="{B9FAB47A-F8D3-46E7-820E-2EA38CFB1CBF}" dt="2023-11-19T16:23:34.398" v="148"/>
          <ac:spMkLst>
            <pc:docMk/>
            <pc:sldMk cId="1349133524" sldId="679"/>
            <ac:spMk id="46" creationId="{8FE4C7C4-0ADB-0015-684D-7C2D52A6E688}"/>
          </ac:spMkLst>
        </pc:spChg>
        <pc:spChg chg="mod">
          <ac:chgData name="Peña Lopez, Ismael" userId="0708b87f-5fa7-4e8f-9fbe-69b73a04a463" providerId="ADAL" clId="{B9FAB47A-F8D3-46E7-820E-2EA38CFB1CBF}" dt="2023-11-19T16:23:34.398" v="148"/>
          <ac:spMkLst>
            <pc:docMk/>
            <pc:sldMk cId="1349133524" sldId="679"/>
            <ac:spMk id="47" creationId="{2129A7D2-1306-D8C8-14A5-1F231566A3AE}"/>
          </ac:spMkLst>
        </pc:spChg>
        <pc:spChg chg="mod">
          <ac:chgData name="Peña Lopez, Ismael" userId="0708b87f-5fa7-4e8f-9fbe-69b73a04a463" providerId="ADAL" clId="{B9FAB47A-F8D3-46E7-820E-2EA38CFB1CBF}" dt="2023-11-19T16:23:34.398" v="148"/>
          <ac:spMkLst>
            <pc:docMk/>
            <pc:sldMk cId="1349133524" sldId="679"/>
            <ac:spMk id="50" creationId="{00A323AB-B104-4085-C676-ECED11E05ACD}"/>
          </ac:spMkLst>
        </pc:spChg>
        <pc:spChg chg="mod">
          <ac:chgData name="Peña Lopez, Ismael" userId="0708b87f-5fa7-4e8f-9fbe-69b73a04a463" providerId="ADAL" clId="{B9FAB47A-F8D3-46E7-820E-2EA38CFB1CBF}" dt="2023-11-19T16:23:34.398" v="148"/>
          <ac:spMkLst>
            <pc:docMk/>
            <pc:sldMk cId="1349133524" sldId="679"/>
            <ac:spMk id="55" creationId="{30AF1AAF-64B4-F582-1216-DDC100B9E130}"/>
          </ac:spMkLst>
        </pc:spChg>
        <pc:spChg chg="mod">
          <ac:chgData name="Peña Lopez, Ismael" userId="0708b87f-5fa7-4e8f-9fbe-69b73a04a463" providerId="ADAL" clId="{B9FAB47A-F8D3-46E7-820E-2EA38CFB1CBF}" dt="2023-11-19T16:23:34.398" v="148"/>
          <ac:spMkLst>
            <pc:docMk/>
            <pc:sldMk cId="1349133524" sldId="679"/>
            <ac:spMk id="57" creationId="{7195A58B-64BE-8EA3-4A7A-F67B86043BB6}"/>
          </ac:spMkLst>
        </pc:spChg>
        <pc:spChg chg="mod">
          <ac:chgData name="Peña Lopez, Ismael" userId="0708b87f-5fa7-4e8f-9fbe-69b73a04a463" providerId="ADAL" clId="{B9FAB47A-F8D3-46E7-820E-2EA38CFB1CBF}" dt="2023-11-19T16:23:34.398" v="148"/>
          <ac:spMkLst>
            <pc:docMk/>
            <pc:sldMk cId="1349133524" sldId="679"/>
            <ac:spMk id="59" creationId="{ABA5EF03-84A4-4A37-5AF8-53421FDE5C2B}"/>
          </ac:spMkLst>
        </pc:spChg>
        <pc:spChg chg="mod">
          <ac:chgData name="Peña Lopez, Ismael" userId="0708b87f-5fa7-4e8f-9fbe-69b73a04a463" providerId="ADAL" clId="{B9FAB47A-F8D3-46E7-820E-2EA38CFB1CBF}" dt="2023-11-19T16:23:34.398" v="148"/>
          <ac:spMkLst>
            <pc:docMk/>
            <pc:sldMk cId="1349133524" sldId="679"/>
            <ac:spMk id="61" creationId="{70F90EF3-D5EA-8154-46C6-B01FDE1BDD0B}"/>
          </ac:spMkLst>
        </pc:spChg>
        <pc:spChg chg="mod">
          <ac:chgData name="Peña Lopez, Ismael" userId="0708b87f-5fa7-4e8f-9fbe-69b73a04a463" providerId="ADAL" clId="{B9FAB47A-F8D3-46E7-820E-2EA38CFB1CBF}" dt="2023-11-19T16:23:34.398" v="148"/>
          <ac:spMkLst>
            <pc:docMk/>
            <pc:sldMk cId="1349133524" sldId="679"/>
            <ac:spMk id="62" creationId="{6B86F839-D6E0-B222-AF14-9BC68841B8F8}"/>
          </ac:spMkLst>
        </pc:spChg>
        <pc:spChg chg="mod">
          <ac:chgData name="Peña Lopez, Ismael" userId="0708b87f-5fa7-4e8f-9fbe-69b73a04a463" providerId="ADAL" clId="{B9FAB47A-F8D3-46E7-820E-2EA38CFB1CBF}" dt="2023-11-19T16:23:34.398" v="148"/>
          <ac:spMkLst>
            <pc:docMk/>
            <pc:sldMk cId="1349133524" sldId="679"/>
            <ac:spMk id="65" creationId="{F1AC7930-1DAB-B5F3-E4F5-1DFD5C9AC8BA}"/>
          </ac:spMkLst>
        </pc:spChg>
        <pc:spChg chg="mod">
          <ac:chgData name="Peña Lopez, Ismael" userId="0708b87f-5fa7-4e8f-9fbe-69b73a04a463" providerId="ADAL" clId="{B9FAB47A-F8D3-46E7-820E-2EA38CFB1CBF}" dt="2023-11-19T16:23:34.398" v="148"/>
          <ac:spMkLst>
            <pc:docMk/>
            <pc:sldMk cId="1349133524" sldId="679"/>
            <ac:spMk id="66" creationId="{0607E953-6864-DE34-E215-3D5F855E8DEB}"/>
          </ac:spMkLst>
        </pc:spChg>
        <pc:spChg chg="mod">
          <ac:chgData name="Peña Lopez, Ismael" userId="0708b87f-5fa7-4e8f-9fbe-69b73a04a463" providerId="ADAL" clId="{B9FAB47A-F8D3-46E7-820E-2EA38CFB1CBF}" dt="2023-11-19T16:23:34.398" v="148"/>
          <ac:spMkLst>
            <pc:docMk/>
            <pc:sldMk cId="1349133524" sldId="679"/>
            <ac:spMk id="68" creationId="{6FF1F174-5BCB-7CFB-1442-F049D79864B6}"/>
          </ac:spMkLst>
        </pc:spChg>
        <pc:spChg chg="mod">
          <ac:chgData name="Peña Lopez, Ismael" userId="0708b87f-5fa7-4e8f-9fbe-69b73a04a463" providerId="ADAL" clId="{B9FAB47A-F8D3-46E7-820E-2EA38CFB1CBF}" dt="2023-11-19T16:23:34.398" v="148"/>
          <ac:spMkLst>
            <pc:docMk/>
            <pc:sldMk cId="1349133524" sldId="679"/>
            <ac:spMk id="70" creationId="{9C71C95B-0A8E-8069-01DC-6DD3CD5D2314}"/>
          </ac:spMkLst>
        </pc:spChg>
        <pc:spChg chg="add mod">
          <ac:chgData name="Peña Lopez, Ismael" userId="0708b87f-5fa7-4e8f-9fbe-69b73a04a463" providerId="ADAL" clId="{B9FAB47A-F8D3-46E7-820E-2EA38CFB1CBF}" dt="2023-11-19T16:24:00.016" v="162" actId="1035"/>
          <ac:spMkLst>
            <pc:docMk/>
            <pc:sldMk cId="1349133524" sldId="679"/>
            <ac:spMk id="74" creationId="{399727F0-426A-DD88-B3F8-FFA4225BBE37}"/>
          </ac:spMkLst>
        </pc:spChg>
        <pc:spChg chg="mod">
          <ac:chgData name="Peña Lopez, Ismael" userId="0708b87f-5fa7-4e8f-9fbe-69b73a04a463" providerId="ADAL" clId="{B9FAB47A-F8D3-46E7-820E-2EA38CFB1CBF}" dt="2023-11-19T16:24:32.095" v="192" actId="20577"/>
          <ac:spMkLst>
            <pc:docMk/>
            <pc:sldMk cId="1349133524" sldId="679"/>
            <ac:spMk id="9219" creationId="{185F1325-FE66-484D-AE4E-D7A17DDD6CC3}"/>
          </ac:spMkLst>
        </pc:spChg>
        <pc:grpChg chg="add mod">
          <ac:chgData name="Peña Lopez, Ismael" userId="0708b87f-5fa7-4e8f-9fbe-69b73a04a463" providerId="ADAL" clId="{B9FAB47A-F8D3-46E7-820E-2EA38CFB1CBF}" dt="2023-11-19T16:23:52.434" v="157" actId="1035"/>
          <ac:grpSpMkLst>
            <pc:docMk/>
            <pc:sldMk cId="1349133524" sldId="679"/>
            <ac:grpSpMk id="2" creationId="{E9B9FF08-5694-BBEA-B831-C4BA9CAB22F6}"/>
          </ac:grpSpMkLst>
        </pc:grpChg>
        <pc:grpChg chg="del">
          <ac:chgData name="Peña Lopez, Ismael" userId="0708b87f-5fa7-4e8f-9fbe-69b73a04a463" providerId="ADAL" clId="{B9FAB47A-F8D3-46E7-820E-2EA38CFB1CBF}" dt="2023-11-19T16:23:33.969" v="147" actId="478"/>
          <ac:grpSpMkLst>
            <pc:docMk/>
            <pc:sldMk cId="1349133524" sldId="679"/>
            <ac:grpSpMk id="6" creationId="{124CC74E-CFAC-C3BD-CEA7-8C3F19FB7451}"/>
          </ac:grpSpMkLst>
        </pc:grpChg>
        <pc:grpChg chg="add mod">
          <ac:chgData name="Peña Lopez, Ismael" userId="0708b87f-5fa7-4e8f-9fbe-69b73a04a463" providerId="ADAL" clId="{B9FAB47A-F8D3-46E7-820E-2EA38CFB1CBF}" dt="2023-11-19T16:23:52.434" v="157" actId="1035"/>
          <ac:grpSpMkLst>
            <pc:docMk/>
            <pc:sldMk cId="1349133524" sldId="679"/>
            <ac:grpSpMk id="9" creationId="{DFB4B852-DD6C-3DB1-5449-73F7121F62F7}"/>
          </ac:grpSpMkLst>
        </pc:grpChg>
        <pc:grpChg chg="del">
          <ac:chgData name="Peña Lopez, Ismael" userId="0708b87f-5fa7-4e8f-9fbe-69b73a04a463" providerId="ADAL" clId="{B9FAB47A-F8D3-46E7-820E-2EA38CFB1CBF}" dt="2023-11-19T16:23:33.969" v="147" actId="478"/>
          <ac:grpSpMkLst>
            <pc:docMk/>
            <pc:sldMk cId="1349133524" sldId="679"/>
            <ac:grpSpMk id="11" creationId="{F75F0672-8C34-49FB-4E5B-85D75C338AAB}"/>
          </ac:grpSpMkLst>
        </pc:grpChg>
        <pc:grpChg chg="del">
          <ac:chgData name="Peña Lopez, Ismael" userId="0708b87f-5fa7-4e8f-9fbe-69b73a04a463" providerId="ADAL" clId="{B9FAB47A-F8D3-46E7-820E-2EA38CFB1CBF}" dt="2023-11-19T16:23:33.969" v="147" actId="478"/>
          <ac:grpSpMkLst>
            <pc:docMk/>
            <pc:sldMk cId="1349133524" sldId="679"/>
            <ac:grpSpMk id="14" creationId="{BC7E99D6-6F0B-EBD7-6F4F-9346BD70A530}"/>
          </ac:grpSpMkLst>
        </pc:grpChg>
        <pc:grpChg chg="del">
          <ac:chgData name="Peña Lopez, Ismael" userId="0708b87f-5fa7-4e8f-9fbe-69b73a04a463" providerId="ADAL" clId="{B9FAB47A-F8D3-46E7-820E-2EA38CFB1CBF}" dt="2023-11-19T16:23:33.969" v="147" actId="478"/>
          <ac:grpSpMkLst>
            <pc:docMk/>
            <pc:sldMk cId="1349133524" sldId="679"/>
            <ac:grpSpMk id="19" creationId="{583503E3-EFEF-D7E2-4D82-34E38C5CBAF2}"/>
          </ac:grpSpMkLst>
        </pc:grpChg>
        <pc:grpChg chg="del">
          <ac:chgData name="Peña Lopez, Ismael" userId="0708b87f-5fa7-4e8f-9fbe-69b73a04a463" providerId="ADAL" clId="{B9FAB47A-F8D3-46E7-820E-2EA38CFB1CBF}" dt="2023-11-19T16:23:33.969" v="147" actId="478"/>
          <ac:grpSpMkLst>
            <pc:docMk/>
            <pc:sldMk cId="1349133524" sldId="679"/>
            <ac:grpSpMk id="25" creationId="{8481090B-1CC1-B2D3-B0E3-39CCA0A91B03}"/>
          </ac:grpSpMkLst>
        </pc:grpChg>
        <pc:grpChg chg="add mod">
          <ac:chgData name="Peña Lopez, Ismael" userId="0708b87f-5fa7-4e8f-9fbe-69b73a04a463" providerId="ADAL" clId="{B9FAB47A-F8D3-46E7-820E-2EA38CFB1CBF}" dt="2023-11-19T16:23:52.434" v="157" actId="1035"/>
          <ac:grpSpMkLst>
            <pc:docMk/>
            <pc:sldMk cId="1349133524" sldId="679"/>
            <ac:grpSpMk id="26" creationId="{F1D92A04-55B1-5E26-036D-AD17AF0475B4}"/>
          </ac:grpSpMkLst>
        </pc:grpChg>
        <pc:grpChg chg="del">
          <ac:chgData name="Peña Lopez, Ismael" userId="0708b87f-5fa7-4e8f-9fbe-69b73a04a463" providerId="ADAL" clId="{B9FAB47A-F8D3-46E7-820E-2EA38CFB1CBF}" dt="2023-11-19T16:23:33.969" v="147" actId="478"/>
          <ac:grpSpMkLst>
            <pc:docMk/>
            <pc:sldMk cId="1349133524" sldId="679"/>
            <ac:grpSpMk id="29" creationId="{455FA90F-35CF-EAAB-96EB-180836F1FBB6}"/>
          </ac:grpSpMkLst>
        </pc:grpChg>
        <pc:grpChg chg="del">
          <ac:chgData name="Peña Lopez, Ismael" userId="0708b87f-5fa7-4e8f-9fbe-69b73a04a463" providerId="ADAL" clId="{B9FAB47A-F8D3-46E7-820E-2EA38CFB1CBF}" dt="2023-11-19T16:23:33.969" v="147" actId="478"/>
          <ac:grpSpMkLst>
            <pc:docMk/>
            <pc:sldMk cId="1349133524" sldId="679"/>
            <ac:grpSpMk id="35" creationId="{428BA659-209A-5795-DF1E-1A4A7FE60024}"/>
          </ac:grpSpMkLst>
        </pc:grpChg>
        <pc:grpChg chg="del">
          <ac:chgData name="Peña Lopez, Ismael" userId="0708b87f-5fa7-4e8f-9fbe-69b73a04a463" providerId="ADAL" clId="{B9FAB47A-F8D3-46E7-820E-2EA38CFB1CBF}" dt="2023-11-19T16:23:33.969" v="147" actId="478"/>
          <ac:grpSpMkLst>
            <pc:docMk/>
            <pc:sldMk cId="1349133524" sldId="679"/>
            <ac:grpSpMk id="41" creationId="{8EF3E519-63F2-A61E-F768-01CFA9F3479C}"/>
          </ac:grpSpMkLst>
        </pc:grpChg>
        <pc:grpChg chg="add mod">
          <ac:chgData name="Peña Lopez, Ismael" userId="0708b87f-5fa7-4e8f-9fbe-69b73a04a463" providerId="ADAL" clId="{B9FAB47A-F8D3-46E7-820E-2EA38CFB1CBF}" dt="2023-11-19T16:24:01.764" v="163" actId="1035"/>
          <ac:grpSpMkLst>
            <pc:docMk/>
            <pc:sldMk cId="1349133524" sldId="679"/>
            <ac:grpSpMk id="48" creationId="{A40FE5DF-F088-C40D-C14D-114851CF93CA}"/>
          </ac:grpSpMkLst>
        </pc:grpChg>
        <pc:grpChg chg="del">
          <ac:chgData name="Peña Lopez, Ismael" userId="0708b87f-5fa7-4e8f-9fbe-69b73a04a463" providerId="ADAL" clId="{B9FAB47A-F8D3-46E7-820E-2EA38CFB1CBF}" dt="2023-11-19T16:23:33.969" v="147" actId="478"/>
          <ac:grpSpMkLst>
            <pc:docMk/>
            <pc:sldMk cId="1349133524" sldId="679"/>
            <ac:grpSpMk id="51" creationId="{56684218-E7A0-333C-591B-7694BBFDD2DA}"/>
          </ac:grpSpMkLst>
        </pc:grpChg>
        <pc:grpChg chg="add mod">
          <ac:chgData name="Peña Lopez, Ismael" userId="0708b87f-5fa7-4e8f-9fbe-69b73a04a463" providerId="ADAL" clId="{B9FAB47A-F8D3-46E7-820E-2EA38CFB1CBF}" dt="2023-11-19T16:24:01.764" v="163" actId="1035"/>
          <ac:grpSpMkLst>
            <pc:docMk/>
            <pc:sldMk cId="1349133524" sldId="679"/>
            <ac:grpSpMk id="56" creationId="{FDFE9914-8D7F-320C-0B8F-6BD2FA2A4769}"/>
          </ac:grpSpMkLst>
        </pc:grpChg>
        <pc:grpChg chg="add mod">
          <ac:chgData name="Peña Lopez, Ismael" userId="0708b87f-5fa7-4e8f-9fbe-69b73a04a463" providerId="ADAL" clId="{B9FAB47A-F8D3-46E7-820E-2EA38CFB1CBF}" dt="2023-11-19T16:24:01.764" v="163" actId="1035"/>
          <ac:grpSpMkLst>
            <pc:docMk/>
            <pc:sldMk cId="1349133524" sldId="679"/>
            <ac:grpSpMk id="60" creationId="{26C45964-CD69-4864-AF4C-3C2CC302328A}"/>
          </ac:grpSpMkLst>
        </pc:grpChg>
        <pc:grpChg chg="add mod">
          <ac:chgData name="Peña Lopez, Ismael" userId="0708b87f-5fa7-4e8f-9fbe-69b73a04a463" providerId="ADAL" clId="{B9FAB47A-F8D3-46E7-820E-2EA38CFB1CBF}" dt="2023-11-19T16:23:44.513" v="156" actId="1035"/>
          <ac:grpSpMkLst>
            <pc:docMk/>
            <pc:sldMk cId="1349133524" sldId="679"/>
            <ac:grpSpMk id="63" creationId="{1B0B9552-A5C4-A3E8-4FA6-345AF370A29C}"/>
          </ac:grpSpMkLst>
        </pc:grpChg>
        <pc:grpChg chg="add mod">
          <ac:chgData name="Peña Lopez, Ismael" userId="0708b87f-5fa7-4e8f-9fbe-69b73a04a463" providerId="ADAL" clId="{B9FAB47A-F8D3-46E7-820E-2EA38CFB1CBF}" dt="2023-11-19T16:23:44.513" v="156" actId="1035"/>
          <ac:grpSpMkLst>
            <pc:docMk/>
            <pc:sldMk cId="1349133524" sldId="679"/>
            <ac:grpSpMk id="67" creationId="{6CBEC2A0-09A1-19A1-3AA2-4A1BFA57E173}"/>
          </ac:grpSpMkLst>
        </pc:grpChg>
        <pc:cxnChg chg="mod">
          <ac:chgData name="Peña Lopez, Ismael" userId="0708b87f-5fa7-4e8f-9fbe-69b73a04a463" providerId="ADAL" clId="{B9FAB47A-F8D3-46E7-820E-2EA38CFB1CBF}" dt="2023-11-19T16:23:33.969" v="147" actId="478"/>
          <ac:cxnSpMkLst>
            <pc:docMk/>
            <pc:sldMk cId="1349133524" sldId="679"/>
            <ac:cxnSpMk id="15" creationId="{D5F8BD7B-335E-9A95-55F3-A996159F51F2}"/>
          </ac:cxnSpMkLst>
        </pc:cxnChg>
        <pc:cxnChg chg="mod">
          <ac:chgData name="Peña Lopez, Ismael" userId="0708b87f-5fa7-4e8f-9fbe-69b73a04a463" providerId="ADAL" clId="{B9FAB47A-F8D3-46E7-820E-2EA38CFB1CBF}" dt="2023-11-19T16:23:33.969" v="147" actId="478"/>
          <ac:cxnSpMkLst>
            <pc:docMk/>
            <pc:sldMk cId="1349133524" sldId="679"/>
            <ac:cxnSpMk id="20" creationId="{FE700A82-82E5-9302-FBC5-8AF42F01A6D1}"/>
          </ac:cxnSpMkLst>
        </pc:cxnChg>
        <pc:cxnChg chg="mod">
          <ac:chgData name="Peña Lopez, Ismael" userId="0708b87f-5fa7-4e8f-9fbe-69b73a04a463" providerId="ADAL" clId="{B9FAB47A-F8D3-46E7-820E-2EA38CFB1CBF}" dt="2023-11-19T16:23:33.969" v="147" actId="478"/>
          <ac:cxnSpMkLst>
            <pc:docMk/>
            <pc:sldMk cId="1349133524" sldId="679"/>
            <ac:cxnSpMk id="31" creationId="{D9CFFD6D-2271-E9D5-0822-738E3D47AA42}"/>
          </ac:cxnSpMkLst>
        </pc:cxnChg>
        <pc:cxnChg chg="mod">
          <ac:chgData name="Peña Lopez, Ismael" userId="0708b87f-5fa7-4e8f-9fbe-69b73a04a463" providerId="ADAL" clId="{B9FAB47A-F8D3-46E7-820E-2EA38CFB1CBF}" dt="2023-11-19T16:23:33.969" v="147" actId="478"/>
          <ac:cxnSpMkLst>
            <pc:docMk/>
            <pc:sldMk cId="1349133524" sldId="679"/>
            <ac:cxnSpMk id="37" creationId="{F1E11C64-206C-9875-50D5-7FA7006761D4}"/>
          </ac:cxnSpMkLst>
        </pc:cxnChg>
        <pc:cxnChg chg="mod">
          <ac:chgData name="Peña Lopez, Ismael" userId="0708b87f-5fa7-4e8f-9fbe-69b73a04a463" providerId="ADAL" clId="{B9FAB47A-F8D3-46E7-820E-2EA38CFB1CBF}" dt="2023-11-19T16:23:33.969" v="147" actId="478"/>
          <ac:cxnSpMkLst>
            <pc:docMk/>
            <pc:sldMk cId="1349133524" sldId="679"/>
            <ac:cxnSpMk id="38" creationId="{FED8B291-1159-8183-8265-ED35BF061B44}"/>
          </ac:cxnSpMkLst>
        </pc:cxnChg>
        <pc:cxnChg chg="mod">
          <ac:chgData name="Peña Lopez, Ismael" userId="0708b87f-5fa7-4e8f-9fbe-69b73a04a463" providerId="ADAL" clId="{B9FAB47A-F8D3-46E7-820E-2EA38CFB1CBF}" dt="2023-11-19T16:23:33.969" v="147" actId="478"/>
          <ac:cxnSpMkLst>
            <pc:docMk/>
            <pc:sldMk cId="1349133524" sldId="679"/>
            <ac:cxnSpMk id="43" creationId="{11BCA1A6-5268-9B9B-5240-48AFF5ACCD21}"/>
          </ac:cxnSpMkLst>
        </pc:cxnChg>
        <pc:cxnChg chg="mod">
          <ac:chgData name="Peña Lopez, Ismael" userId="0708b87f-5fa7-4e8f-9fbe-69b73a04a463" providerId="ADAL" clId="{B9FAB47A-F8D3-46E7-820E-2EA38CFB1CBF}" dt="2023-11-19T16:23:33.969" v="147" actId="478"/>
          <ac:cxnSpMkLst>
            <pc:docMk/>
            <pc:sldMk cId="1349133524" sldId="679"/>
            <ac:cxnSpMk id="44" creationId="{6F9C8571-498C-7C08-C444-AF468AFCA562}"/>
          </ac:cxnSpMkLst>
        </pc:cxnChg>
        <pc:cxnChg chg="mod">
          <ac:chgData name="Peña Lopez, Ismael" userId="0708b87f-5fa7-4e8f-9fbe-69b73a04a463" providerId="ADAL" clId="{B9FAB47A-F8D3-46E7-820E-2EA38CFB1CBF}" dt="2023-11-19T16:23:33.969" v="147" actId="478"/>
          <ac:cxnSpMkLst>
            <pc:docMk/>
            <pc:sldMk cId="1349133524" sldId="679"/>
            <ac:cxnSpMk id="45" creationId="{0B16D779-DEDA-203B-EEFE-D1D1101CEB42}"/>
          </ac:cxnSpMkLst>
        </pc:cxnChg>
        <pc:cxnChg chg="del mod">
          <ac:chgData name="Peña Lopez, Ismael" userId="0708b87f-5fa7-4e8f-9fbe-69b73a04a463" providerId="ADAL" clId="{B9FAB47A-F8D3-46E7-820E-2EA38CFB1CBF}" dt="2023-11-19T16:23:33.969" v="147" actId="478"/>
          <ac:cxnSpMkLst>
            <pc:docMk/>
            <pc:sldMk cId="1349133524" sldId="679"/>
            <ac:cxnSpMk id="49" creationId="{6E6D08EE-35D3-6937-A105-3CA9E054828B}"/>
          </ac:cxnSpMkLst>
        </pc:cxnChg>
        <pc:cxnChg chg="del mod">
          <ac:chgData name="Peña Lopez, Ismael" userId="0708b87f-5fa7-4e8f-9fbe-69b73a04a463" providerId="ADAL" clId="{B9FAB47A-F8D3-46E7-820E-2EA38CFB1CBF}" dt="2023-11-19T16:23:33.969" v="147" actId="478"/>
          <ac:cxnSpMkLst>
            <pc:docMk/>
            <pc:sldMk cId="1349133524" sldId="679"/>
            <ac:cxnSpMk id="52" creationId="{9A6BA287-ECB2-4A82-B632-9961DC82D1FC}"/>
          </ac:cxnSpMkLst>
        </pc:cxnChg>
        <pc:cxnChg chg="del mod">
          <ac:chgData name="Peña Lopez, Ismael" userId="0708b87f-5fa7-4e8f-9fbe-69b73a04a463" providerId="ADAL" clId="{B9FAB47A-F8D3-46E7-820E-2EA38CFB1CBF}" dt="2023-11-19T16:23:33.969" v="147" actId="478"/>
          <ac:cxnSpMkLst>
            <pc:docMk/>
            <pc:sldMk cId="1349133524" sldId="679"/>
            <ac:cxnSpMk id="58" creationId="{6E6D08EE-35D3-6937-A105-3CA9E054828B}"/>
          </ac:cxnSpMkLst>
        </pc:cxnChg>
        <pc:cxnChg chg="del mod">
          <ac:chgData name="Peña Lopez, Ismael" userId="0708b87f-5fa7-4e8f-9fbe-69b73a04a463" providerId="ADAL" clId="{B9FAB47A-F8D3-46E7-820E-2EA38CFB1CBF}" dt="2023-11-19T16:23:33.969" v="147" actId="478"/>
          <ac:cxnSpMkLst>
            <pc:docMk/>
            <pc:sldMk cId="1349133524" sldId="679"/>
            <ac:cxnSpMk id="64" creationId="{6E6D08EE-35D3-6937-A105-3CA9E054828B}"/>
          </ac:cxnSpMkLst>
        </pc:cxnChg>
        <pc:cxnChg chg="del mod">
          <ac:chgData name="Peña Lopez, Ismael" userId="0708b87f-5fa7-4e8f-9fbe-69b73a04a463" providerId="ADAL" clId="{B9FAB47A-F8D3-46E7-820E-2EA38CFB1CBF}" dt="2023-11-19T16:23:33.969" v="147" actId="478"/>
          <ac:cxnSpMkLst>
            <pc:docMk/>
            <pc:sldMk cId="1349133524" sldId="679"/>
            <ac:cxnSpMk id="69" creationId="{6F9C8571-498C-7C08-C444-AF468AFCA562}"/>
          </ac:cxnSpMkLst>
        </pc:cxnChg>
        <pc:cxnChg chg="add mod">
          <ac:chgData name="Peña Lopez, Ismael" userId="0708b87f-5fa7-4e8f-9fbe-69b73a04a463" providerId="ADAL" clId="{B9FAB47A-F8D3-46E7-820E-2EA38CFB1CBF}" dt="2023-11-19T16:23:52.434" v="157" actId="1035"/>
          <ac:cxnSpMkLst>
            <pc:docMk/>
            <pc:sldMk cId="1349133524" sldId="679"/>
            <ac:cxnSpMk id="71" creationId="{4835FBB5-29C6-67F5-4146-A5A0F973742E}"/>
          </ac:cxnSpMkLst>
        </pc:cxnChg>
        <pc:cxnChg chg="add mod">
          <ac:chgData name="Peña Lopez, Ismael" userId="0708b87f-5fa7-4e8f-9fbe-69b73a04a463" providerId="ADAL" clId="{B9FAB47A-F8D3-46E7-820E-2EA38CFB1CBF}" dt="2023-11-19T16:23:52.434" v="157" actId="1035"/>
          <ac:cxnSpMkLst>
            <pc:docMk/>
            <pc:sldMk cId="1349133524" sldId="679"/>
            <ac:cxnSpMk id="72" creationId="{EC0DC7DC-A61F-6DA7-4445-6D0485905873}"/>
          </ac:cxnSpMkLst>
        </pc:cxnChg>
        <pc:cxnChg chg="add mod">
          <ac:chgData name="Peña Lopez, Ismael" userId="0708b87f-5fa7-4e8f-9fbe-69b73a04a463" providerId="ADAL" clId="{B9FAB47A-F8D3-46E7-820E-2EA38CFB1CBF}" dt="2023-11-19T16:23:52.434" v="157" actId="1035"/>
          <ac:cxnSpMkLst>
            <pc:docMk/>
            <pc:sldMk cId="1349133524" sldId="679"/>
            <ac:cxnSpMk id="73" creationId="{C0148C8D-343F-C159-1DA5-36643FAC4486}"/>
          </ac:cxnSpMkLst>
        </pc:cxnChg>
        <pc:cxnChg chg="add mod">
          <ac:chgData name="Peña Lopez, Ismael" userId="0708b87f-5fa7-4e8f-9fbe-69b73a04a463" providerId="ADAL" clId="{B9FAB47A-F8D3-46E7-820E-2EA38CFB1CBF}" dt="2023-11-19T16:24:00.016" v="162" actId="1035"/>
          <ac:cxnSpMkLst>
            <pc:docMk/>
            <pc:sldMk cId="1349133524" sldId="679"/>
            <ac:cxnSpMk id="75" creationId="{CF70D6C5-0A40-8EE6-39E1-6FA36E76ECFF}"/>
          </ac:cxnSpMkLst>
        </pc:cxnChg>
        <pc:cxnChg chg="add mod">
          <ac:chgData name="Peña Lopez, Ismael" userId="0708b87f-5fa7-4e8f-9fbe-69b73a04a463" providerId="ADAL" clId="{B9FAB47A-F8D3-46E7-820E-2EA38CFB1CBF}" dt="2023-11-19T16:24:00.016" v="162" actId="1035"/>
          <ac:cxnSpMkLst>
            <pc:docMk/>
            <pc:sldMk cId="1349133524" sldId="679"/>
            <ac:cxnSpMk id="76" creationId="{EBB21DC4-CB6B-2D34-8FC5-B85996BA6493}"/>
          </ac:cxnSpMkLst>
        </pc:cxnChg>
        <pc:cxnChg chg="add mod">
          <ac:chgData name="Peña Lopez, Ismael" userId="0708b87f-5fa7-4e8f-9fbe-69b73a04a463" providerId="ADAL" clId="{B9FAB47A-F8D3-46E7-820E-2EA38CFB1CBF}" dt="2023-11-19T16:24:01.764" v="163" actId="1035"/>
          <ac:cxnSpMkLst>
            <pc:docMk/>
            <pc:sldMk cId="1349133524" sldId="679"/>
            <ac:cxnSpMk id="77" creationId="{6C0C00DE-271D-6563-AD10-E85EF53C1AD4}"/>
          </ac:cxnSpMkLst>
        </pc:cxnChg>
        <pc:cxnChg chg="add mod">
          <ac:chgData name="Peña Lopez, Ismael" userId="0708b87f-5fa7-4e8f-9fbe-69b73a04a463" providerId="ADAL" clId="{B9FAB47A-F8D3-46E7-820E-2EA38CFB1CBF}" dt="2023-11-19T16:24:01.764" v="163" actId="1035"/>
          <ac:cxnSpMkLst>
            <pc:docMk/>
            <pc:sldMk cId="1349133524" sldId="679"/>
            <ac:cxnSpMk id="78" creationId="{78544C13-487A-9714-43A9-791E2BBEDB94}"/>
          </ac:cxnSpMkLst>
        </pc:cxnChg>
        <pc:cxnChg chg="add mod">
          <ac:chgData name="Peña Lopez, Ismael" userId="0708b87f-5fa7-4e8f-9fbe-69b73a04a463" providerId="ADAL" clId="{B9FAB47A-F8D3-46E7-820E-2EA38CFB1CBF}" dt="2023-11-19T16:24:01.764" v="163" actId="1035"/>
          <ac:cxnSpMkLst>
            <pc:docMk/>
            <pc:sldMk cId="1349133524" sldId="679"/>
            <ac:cxnSpMk id="79" creationId="{CD48FFA0-8AC0-02D2-93C4-974CA7A697EC}"/>
          </ac:cxnSpMkLst>
        </pc:cxnChg>
        <pc:cxnChg chg="add mod">
          <ac:chgData name="Peña Lopez, Ismael" userId="0708b87f-5fa7-4e8f-9fbe-69b73a04a463" providerId="ADAL" clId="{B9FAB47A-F8D3-46E7-820E-2EA38CFB1CBF}" dt="2023-11-19T16:24:08.157" v="164" actId="1035"/>
          <ac:cxnSpMkLst>
            <pc:docMk/>
            <pc:sldMk cId="1349133524" sldId="679"/>
            <ac:cxnSpMk id="80" creationId="{DFEAC514-5D02-4B92-166E-306A1BF25B41}"/>
          </ac:cxnSpMkLst>
        </pc:cxnChg>
        <pc:cxnChg chg="add mod">
          <ac:chgData name="Peña Lopez, Ismael" userId="0708b87f-5fa7-4e8f-9fbe-69b73a04a463" providerId="ADAL" clId="{B9FAB47A-F8D3-46E7-820E-2EA38CFB1CBF}" dt="2023-11-19T16:24:08.157" v="164" actId="1035"/>
          <ac:cxnSpMkLst>
            <pc:docMk/>
            <pc:sldMk cId="1349133524" sldId="679"/>
            <ac:cxnSpMk id="81" creationId="{D9FE335A-B4DC-198D-9E76-312CB60A4216}"/>
          </ac:cxnSpMkLst>
        </pc:cxnChg>
        <pc:cxnChg chg="add mod">
          <ac:chgData name="Peña Lopez, Ismael" userId="0708b87f-5fa7-4e8f-9fbe-69b73a04a463" providerId="ADAL" clId="{B9FAB47A-F8D3-46E7-820E-2EA38CFB1CBF}" dt="2023-11-19T16:24:08.157" v="164" actId="1035"/>
          <ac:cxnSpMkLst>
            <pc:docMk/>
            <pc:sldMk cId="1349133524" sldId="679"/>
            <ac:cxnSpMk id="82" creationId="{0539B960-4941-E7D6-631D-BF906A717F85}"/>
          </ac:cxnSpMkLst>
        </pc:cxnChg>
        <pc:cxnChg chg="add mod">
          <ac:chgData name="Peña Lopez, Ismael" userId="0708b87f-5fa7-4e8f-9fbe-69b73a04a463" providerId="ADAL" clId="{B9FAB47A-F8D3-46E7-820E-2EA38CFB1CBF}" dt="2023-11-19T16:23:52.434" v="157" actId="1035"/>
          <ac:cxnSpMkLst>
            <pc:docMk/>
            <pc:sldMk cId="1349133524" sldId="679"/>
            <ac:cxnSpMk id="83" creationId="{5DF489BD-8DF0-444E-CF8F-05C4A2874526}"/>
          </ac:cxnSpMkLst>
        </pc:cxnChg>
      </pc:sldChg>
      <pc:sldChg chg="add del">
        <pc:chgData name="Peña Lopez, Ismael" userId="0708b87f-5fa7-4e8f-9fbe-69b73a04a463" providerId="ADAL" clId="{B9FAB47A-F8D3-46E7-820E-2EA38CFB1CBF}" dt="2023-11-19T16:53:05.350" v="1332" actId="47"/>
        <pc:sldMkLst>
          <pc:docMk/>
          <pc:sldMk cId="4133166476" sldId="734"/>
        </pc:sldMkLst>
      </pc:sldChg>
      <pc:sldChg chg="modSp add mod">
        <pc:chgData name="Peña Lopez, Ismael" userId="0708b87f-5fa7-4e8f-9fbe-69b73a04a463" providerId="ADAL" clId="{B9FAB47A-F8D3-46E7-820E-2EA38CFB1CBF}" dt="2023-11-19T16:48:03.083" v="1330" actId="20577"/>
        <pc:sldMkLst>
          <pc:docMk/>
          <pc:sldMk cId="735583199" sldId="735"/>
        </pc:sldMkLst>
        <pc:spChg chg="mod">
          <ac:chgData name="Peña Lopez, Ismael" userId="0708b87f-5fa7-4e8f-9fbe-69b73a04a463" providerId="ADAL" clId="{B9FAB47A-F8D3-46E7-820E-2EA38CFB1CBF}" dt="2023-11-19T16:48:03.083" v="1330" actId="20577"/>
          <ac:spMkLst>
            <pc:docMk/>
            <pc:sldMk cId="735583199" sldId="735"/>
            <ac:spMk id="33" creationId="{DD735996-ED7F-DA2C-A621-E729AA4B74B3}"/>
          </ac:spMkLst>
        </pc:spChg>
        <pc:spChg chg="mod">
          <ac:chgData name="Peña Lopez, Ismael" userId="0708b87f-5fa7-4e8f-9fbe-69b73a04a463" providerId="ADAL" clId="{B9FAB47A-F8D3-46E7-820E-2EA38CFB1CBF}" dt="2023-11-19T16:45:52.104" v="1097" actId="6549"/>
          <ac:spMkLst>
            <pc:docMk/>
            <pc:sldMk cId="735583199" sldId="735"/>
            <ac:spMk id="12290" creationId="{7DB95E43-95AD-457F-AE17-170035F3CFB2}"/>
          </ac:spMkLst>
        </pc:spChg>
      </pc:sldChg>
      <pc:sldChg chg="modSp add mod">
        <pc:chgData name="Peña Lopez, Ismael" userId="0708b87f-5fa7-4e8f-9fbe-69b73a04a463" providerId="ADAL" clId="{B9FAB47A-F8D3-46E7-820E-2EA38CFB1CBF}" dt="2023-11-19T16:59:20.632" v="1733" actId="20577"/>
        <pc:sldMkLst>
          <pc:docMk/>
          <pc:sldMk cId="1407079543" sldId="736"/>
        </pc:sldMkLst>
        <pc:spChg chg="mod">
          <ac:chgData name="Peña Lopez, Ismael" userId="0708b87f-5fa7-4e8f-9fbe-69b73a04a463" providerId="ADAL" clId="{B9FAB47A-F8D3-46E7-820E-2EA38CFB1CBF}" dt="2023-11-19T16:59:18.696" v="1732" actId="6549"/>
          <ac:spMkLst>
            <pc:docMk/>
            <pc:sldMk cId="1407079543" sldId="736"/>
            <ac:spMk id="6" creationId="{45A05EF0-8E26-03D2-C933-29E3377A77D3}"/>
          </ac:spMkLst>
        </pc:spChg>
        <pc:spChg chg="mod">
          <ac:chgData name="Peña Lopez, Ismael" userId="0708b87f-5fa7-4e8f-9fbe-69b73a04a463" providerId="ADAL" clId="{B9FAB47A-F8D3-46E7-820E-2EA38CFB1CBF}" dt="2023-11-19T16:58:04.359" v="1720" actId="6549"/>
          <ac:spMkLst>
            <pc:docMk/>
            <pc:sldMk cId="1407079543" sldId="736"/>
            <ac:spMk id="7" creationId="{42ED47D4-DC82-3E7E-3E68-6F4B1576ED9B}"/>
          </ac:spMkLst>
        </pc:spChg>
        <pc:spChg chg="mod">
          <ac:chgData name="Peña Lopez, Ismael" userId="0708b87f-5fa7-4e8f-9fbe-69b73a04a463" providerId="ADAL" clId="{B9FAB47A-F8D3-46E7-820E-2EA38CFB1CBF}" dt="2023-11-19T16:59:20.632" v="1733" actId="20577"/>
          <ac:spMkLst>
            <pc:docMk/>
            <pc:sldMk cId="1407079543" sldId="736"/>
            <ac:spMk id="8" creationId="{FB23F0EF-A7E2-712A-D190-0EBE3DF9B0FF}"/>
          </ac:spMkLst>
        </pc:spChg>
        <pc:spChg chg="mod">
          <ac:chgData name="Peña Lopez, Ismael" userId="0708b87f-5fa7-4e8f-9fbe-69b73a04a463" providerId="ADAL" clId="{B9FAB47A-F8D3-46E7-820E-2EA38CFB1CBF}" dt="2023-11-19T16:57:51.064" v="1703" actId="6549"/>
          <ac:spMkLst>
            <pc:docMk/>
            <pc:sldMk cId="1407079543" sldId="736"/>
            <ac:spMk id="10" creationId="{D2C82E9E-062E-1121-42C4-1A0D9AA7195A}"/>
          </ac:spMkLst>
        </pc:spChg>
        <pc:spChg chg="mod">
          <ac:chgData name="Peña Lopez, Ismael" userId="0708b87f-5fa7-4e8f-9fbe-69b73a04a463" providerId="ADAL" clId="{B9FAB47A-F8D3-46E7-820E-2EA38CFB1CBF}" dt="2023-11-19T16:57:55.819" v="1705" actId="20577"/>
          <ac:spMkLst>
            <pc:docMk/>
            <pc:sldMk cId="1407079543" sldId="736"/>
            <ac:spMk id="11" creationId="{C7F3E947-4C32-1A08-EFF5-A887A8C231DB}"/>
          </ac:spMkLst>
        </pc:spChg>
        <pc:spChg chg="mod">
          <ac:chgData name="Peña Lopez, Ismael" userId="0708b87f-5fa7-4e8f-9fbe-69b73a04a463" providerId="ADAL" clId="{B9FAB47A-F8D3-46E7-820E-2EA38CFB1CBF}" dt="2023-11-19T16:57:57.676" v="1706"/>
          <ac:spMkLst>
            <pc:docMk/>
            <pc:sldMk cId="1407079543" sldId="736"/>
            <ac:spMk id="12" creationId="{86139ACB-8301-1485-E916-905F50487427}"/>
          </ac:spMkLst>
        </pc:spChg>
        <pc:spChg chg="mod">
          <ac:chgData name="Peña Lopez, Ismael" userId="0708b87f-5fa7-4e8f-9fbe-69b73a04a463" providerId="ADAL" clId="{B9FAB47A-F8D3-46E7-820E-2EA38CFB1CBF}" dt="2023-11-19T16:58:08.981" v="1723" actId="20577"/>
          <ac:spMkLst>
            <pc:docMk/>
            <pc:sldMk cId="1407079543" sldId="736"/>
            <ac:spMk id="13" creationId="{F53DC46E-CFF9-82CE-4AE8-9AB7A9826C60}"/>
          </ac:spMkLst>
        </pc:spChg>
        <pc:spChg chg="mod">
          <ac:chgData name="Peña Lopez, Ismael" userId="0708b87f-5fa7-4e8f-9fbe-69b73a04a463" providerId="ADAL" clId="{B9FAB47A-F8D3-46E7-820E-2EA38CFB1CBF}" dt="2023-11-19T16:58:11.547" v="1724"/>
          <ac:spMkLst>
            <pc:docMk/>
            <pc:sldMk cId="1407079543" sldId="736"/>
            <ac:spMk id="15" creationId="{940A0AFF-0A6A-1F3B-EE39-320F5C6462AD}"/>
          </ac:spMkLst>
        </pc:spChg>
        <pc:spChg chg="mod">
          <ac:chgData name="Peña Lopez, Ismael" userId="0708b87f-5fa7-4e8f-9fbe-69b73a04a463" providerId="ADAL" clId="{B9FAB47A-F8D3-46E7-820E-2EA38CFB1CBF}" dt="2023-11-19T16:58:13.931" v="1725"/>
          <ac:spMkLst>
            <pc:docMk/>
            <pc:sldMk cId="1407079543" sldId="736"/>
            <ac:spMk id="20" creationId="{4D48C41E-9322-4F0A-66CF-E0D2484073CA}"/>
          </ac:spMkLst>
        </pc:spChg>
        <pc:spChg chg="mod">
          <ac:chgData name="Peña Lopez, Ismael" userId="0708b87f-5fa7-4e8f-9fbe-69b73a04a463" providerId="ADAL" clId="{B9FAB47A-F8D3-46E7-820E-2EA38CFB1CBF}" dt="2023-11-19T16:57:40.054" v="1697" actId="6549"/>
          <ac:spMkLst>
            <pc:docMk/>
            <pc:sldMk cId="1407079543" sldId="736"/>
            <ac:spMk id="12290" creationId="{7DB95E43-95AD-457F-AE17-170035F3CFB2}"/>
          </ac:spMkLst>
        </pc:spChg>
      </pc:sldChg>
      <pc:sldChg chg="addSp delSp modSp add mod">
        <pc:chgData name="Peña Lopez, Ismael" userId="0708b87f-5fa7-4e8f-9fbe-69b73a04a463" providerId="ADAL" clId="{B9FAB47A-F8D3-46E7-820E-2EA38CFB1CBF}" dt="2023-11-19T17:01:55.128" v="1871" actId="20577"/>
        <pc:sldMkLst>
          <pc:docMk/>
          <pc:sldMk cId="3291760278" sldId="737"/>
        </pc:sldMkLst>
        <pc:spChg chg="mod">
          <ac:chgData name="Peña Lopez, Ismael" userId="0708b87f-5fa7-4e8f-9fbe-69b73a04a463" providerId="ADAL" clId="{B9FAB47A-F8D3-46E7-820E-2EA38CFB1CBF}" dt="2023-11-19T16:59:45.096" v="1747" actId="20577"/>
          <ac:spMkLst>
            <pc:docMk/>
            <pc:sldMk cId="3291760278" sldId="737"/>
            <ac:spMk id="27" creationId="{8E7052E3-6022-EB9E-CA10-55EACFA1E58F}"/>
          </ac:spMkLst>
        </pc:spChg>
        <pc:spChg chg="mod">
          <ac:chgData name="Peña Lopez, Ismael" userId="0708b87f-5fa7-4e8f-9fbe-69b73a04a463" providerId="ADAL" clId="{B9FAB47A-F8D3-46E7-820E-2EA38CFB1CBF}" dt="2023-11-19T16:59:50.886" v="1749" actId="20577"/>
          <ac:spMkLst>
            <pc:docMk/>
            <pc:sldMk cId="3291760278" sldId="737"/>
            <ac:spMk id="30" creationId="{EA159607-3318-E09A-BF66-F08ADCEB28A3}"/>
          </ac:spMkLst>
        </pc:spChg>
        <pc:spChg chg="mod">
          <ac:chgData name="Peña Lopez, Ismael" userId="0708b87f-5fa7-4e8f-9fbe-69b73a04a463" providerId="ADAL" clId="{B9FAB47A-F8D3-46E7-820E-2EA38CFB1CBF}" dt="2023-11-19T16:59:52.471" v="1750" actId="20577"/>
          <ac:spMkLst>
            <pc:docMk/>
            <pc:sldMk cId="3291760278" sldId="737"/>
            <ac:spMk id="31" creationId="{7DAB2AF0-E6C5-C9DD-9DB7-C323A189CE28}"/>
          </ac:spMkLst>
        </pc:spChg>
        <pc:spChg chg="mod">
          <ac:chgData name="Peña Lopez, Ismael" userId="0708b87f-5fa7-4e8f-9fbe-69b73a04a463" providerId="ADAL" clId="{B9FAB47A-F8D3-46E7-820E-2EA38CFB1CBF}" dt="2023-11-19T16:59:40.629" v="1745" actId="20577"/>
          <ac:spMkLst>
            <pc:docMk/>
            <pc:sldMk cId="3291760278" sldId="737"/>
            <ac:spMk id="41" creationId="{8E7052E3-6022-EB9E-CA10-55EACFA1E58F}"/>
          </ac:spMkLst>
        </pc:spChg>
        <pc:spChg chg="mod">
          <ac:chgData name="Peña Lopez, Ismael" userId="0708b87f-5fa7-4e8f-9fbe-69b73a04a463" providerId="ADAL" clId="{B9FAB47A-F8D3-46E7-820E-2EA38CFB1CBF}" dt="2023-11-19T17:01:55.128" v="1871" actId="20577"/>
          <ac:spMkLst>
            <pc:docMk/>
            <pc:sldMk cId="3291760278" sldId="737"/>
            <ac:spMk id="57" creationId="{DD735996-ED7F-DA2C-A621-E729AA4B74B3}"/>
          </ac:spMkLst>
        </pc:spChg>
        <pc:spChg chg="mod">
          <ac:chgData name="Peña Lopez, Ismael" userId="0708b87f-5fa7-4e8f-9fbe-69b73a04a463" providerId="ADAL" clId="{B9FAB47A-F8D3-46E7-820E-2EA38CFB1CBF}" dt="2023-11-19T17:01:53.174" v="1870" actId="167"/>
          <ac:spMkLst>
            <pc:docMk/>
            <pc:sldMk cId="3291760278" sldId="737"/>
            <ac:spMk id="59" creationId="{DD735996-ED7F-DA2C-A621-E729AA4B74B3}"/>
          </ac:spMkLst>
        </pc:spChg>
        <pc:spChg chg="mod">
          <ac:chgData name="Peña Lopez, Ismael" userId="0708b87f-5fa7-4e8f-9fbe-69b73a04a463" providerId="ADAL" clId="{B9FAB47A-F8D3-46E7-820E-2EA38CFB1CBF}" dt="2023-11-19T16:58:44.938" v="1726"/>
          <ac:spMkLst>
            <pc:docMk/>
            <pc:sldMk cId="3291760278" sldId="737"/>
            <ac:spMk id="12290" creationId="{7DB95E43-95AD-457F-AE17-170035F3CFB2}"/>
          </ac:spMkLst>
        </pc:spChg>
        <pc:grpChg chg="add del">
          <ac:chgData name="Peña Lopez, Ismael" userId="0708b87f-5fa7-4e8f-9fbe-69b73a04a463" providerId="ADAL" clId="{B9FAB47A-F8D3-46E7-820E-2EA38CFB1CBF}" dt="2023-11-19T16:59:56.168" v="1752" actId="478"/>
          <ac:grpSpMkLst>
            <pc:docMk/>
            <pc:sldMk cId="3291760278" sldId="737"/>
            <ac:grpSpMk id="2" creationId="{00000000-0000-0000-0000-000000000000}"/>
          </ac:grpSpMkLst>
        </pc:grpChg>
        <pc:graphicFrameChg chg="modGraphic">
          <ac:chgData name="Peña Lopez, Ismael" userId="0708b87f-5fa7-4e8f-9fbe-69b73a04a463" providerId="ADAL" clId="{B9FAB47A-F8D3-46E7-820E-2EA38CFB1CBF}" dt="2023-11-19T17:00:15.895" v="1780" actId="6549"/>
          <ac:graphicFrameMkLst>
            <pc:docMk/>
            <pc:sldMk cId="3291760278" sldId="737"/>
            <ac:graphicFrameMk id="38" creationId="{98226406-0342-8082-B6BF-6F8F8603AB05}"/>
          </ac:graphicFrameMkLst>
        </pc:graphicFrameChg>
        <pc:graphicFrameChg chg="modGraphic">
          <ac:chgData name="Peña Lopez, Ismael" userId="0708b87f-5fa7-4e8f-9fbe-69b73a04a463" providerId="ADAL" clId="{B9FAB47A-F8D3-46E7-820E-2EA38CFB1CBF}" dt="2023-11-19T17:00:34.184" v="1795" actId="20577"/>
          <ac:graphicFrameMkLst>
            <pc:docMk/>
            <pc:sldMk cId="3291760278" sldId="737"/>
            <ac:graphicFrameMk id="42" creationId="{98226406-0342-8082-B6BF-6F8F8603AB05}"/>
          </ac:graphicFrameMkLst>
        </pc:graphicFrameChg>
        <pc:graphicFrameChg chg="modGraphic">
          <ac:chgData name="Peña Lopez, Ismael" userId="0708b87f-5fa7-4e8f-9fbe-69b73a04a463" providerId="ADAL" clId="{B9FAB47A-F8D3-46E7-820E-2EA38CFB1CBF}" dt="2023-11-19T17:01:05.783" v="1832" actId="20577"/>
          <ac:graphicFrameMkLst>
            <pc:docMk/>
            <pc:sldMk cId="3291760278" sldId="737"/>
            <ac:graphicFrameMk id="43" creationId="{98226406-0342-8082-B6BF-6F8F8603AB05}"/>
          </ac:graphicFrameMkLst>
        </pc:graphicFrameChg>
        <pc:graphicFrameChg chg="modGraphic">
          <ac:chgData name="Peña Lopez, Ismael" userId="0708b87f-5fa7-4e8f-9fbe-69b73a04a463" providerId="ADAL" clId="{B9FAB47A-F8D3-46E7-820E-2EA38CFB1CBF}" dt="2023-11-19T17:01:31.463" v="1861" actId="20577"/>
          <ac:graphicFrameMkLst>
            <pc:docMk/>
            <pc:sldMk cId="3291760278" sldId="737"/>
            <ac:graphicFrameMk id="47" creationId="{98226406-0342-8082-B6BF-6F8F8603AB05}"/>
          </ac:graphicFrameMkLst>
        </pc:graphicFrameChg>
        <pc:graphicFrameChg chg="modGraphic">
          <ac:chgData name="Peña Lopez, Ismael" userId="0708b87f-5fa7-4e8f-9fbe-69b73a04a463" providerId="ADAL" clId="{B9FAB47A-F8D3-46E7-820E-2EA38CFB1CBF}" dt="2023-11-19T17:01:36.885" v="1865" actId="20577"/>
          <ac:graphicFrameMkLst>
            <pc:docMk/>
            <pc:sldMk cId="3291760278" sldId="737"/>
            <ac:graphicFrameMk id="52" creationId="{98226406-0342-8082-B6BF-6F8F8603AB05}"/>
          </ac:graphicFrameMkLst>
        </pc:graphicFrameChg>
        <pc:graphicFrameChg chg="mod modGraphic">
          <ac:chgData name="Peña Lopez, Ismael" userId="0708b87f-5fa7-4e8f-9fbe-69b73a04a463" providerId="ADAL" clId="{B9FAB47A-F8D3-46E7-820E-2EA38CFB1CBF}" dt="2023-11-19T17:01:15.588" v="1839" actId="20577"/>
          <ac:graphicFrameMkLst>
            <pc:docMk/>
            <pc:sldMk cId="3291760278" sldId="737"/>
            <ac:graphicFrameMk id="55" creationId="{98226406-0342-8082-B6BF-6F8F8603AB05}"/>
          </ac:graphicFrameMkLst>
        </pc:graphicFrameChg>
      </pc:sldChg>
      <pc:sldChg chg="modSp add mod">
        <pc:chgData name="Peña Lopez, Ismael" userId="0708b87f-5fa7-4e8f-9fbe-69b73a04a463" providerId="ADAL" clId="{B9FAB47A-F8D3-46E7-820E-2EA38CFB1CBF}" dt="2023-11-19T17:05:13.541" v="2137" actId="20577"/>
        <pc:sldMkLst>
          <pc:docMk/>
          <pc:sldMk cId="4294227213" sldId="738"/>
        </pc:sldMkLst>
        <pc:spChg chg="mod">
          <ac:chgData name="Peña Lopez, Ismael" userId="0708b87f-5fa7-4e8f-9fbe-69b73a04a463" providerId="ADAL" clId="{B9FAB47A-F8D3-46E7-820E-2EA38CFB1CBF}" dt="2023-11-19T17:05:13.541" v="2137" actId="20577"/>
          <ac:spMkLst>
            <pc:docMk/>
            <pc:sldMk cId="4294227213" sldId="738"/>
            <ac:spMk id="33" creationId="{DD735996-ED7F-DA2C-A621-E729AA4B74B3}"/>
          </ac:spMkLst>
        </pc:spChg>
        <pc:spChg chg="mod">
          <ac:chgData name="Peña Lopez, Ismael" userId="0708b87f-5fa7-4e8f-9fbe-69b73a04a463" providerId="ADAL" clId="{B9FAB47A-F8D3-46E7-820E-2EA38CFB1CBF}" dt="2023-11-19T17:02:57.399" v="1874" actId="20577"/>
          <ac:spMkLst>
            <pc:docMk/>
            <pc:sldMk cId="4294227213" sldId="738"/>
            <ac:spMk id="12290" creationId="{7DB95E43-95AD-457F-AE17-170035F3CFB2}"/>
          </ac:spMkLst>
        </pc:spChg>
      </pc:sldChg>
      <pc:sldChg chg="modSp add mod">
        <pc:chgData name="Peña Lopez, Ismael" userId="0708b87f-5fa7-4e8f-9fbe-69b73a04a463" providerId="ADAL" clId="{B9FAB47A-F8D3-46E7-820E-2EA38CFB1CBF}" dt="2023-11-19T16:45:41.897" v="1075" actId="20577"/>
        <pc:sldMkLst>
          <pc:docMk/>
          <pc:sldMk cId="2764213633" sldId="742"/>
        </pc:sldMkLst>
        <pc:spChg chg="mod">
          <ac:chgData name="Peña Lopez, Ismael" userId="0708b87f-5fa7-4e8f-9fbe-69b73a04a463" providerId="ADAL" clId="{B9FAB47A-F8D3-46E7-820E-2EA38CFB1CBF}" dt="2023-11-19T16:45:03.274" v="1015" actId="1076"/>
          <ac:spMkLst>
            <pc:docMk/>
            <pc:sldMk cId="2764213633" sldId="742"/>
            <ac:spMk id="8194" creationId="{9022B72A-DE87-43FE-B57D-F9BD567497C1}"/>
          </ac:spMkLst>
        </pc:spChg>
        <pc:spChg chg="mod">
          <ac:chgData name="Peña Lopez, Ismael" userId="0708b87f-5fa7-4e8f-9fbe-69b73a04a463" providerId="ADAL" clId="{B9FAB47A-F8D3-46E7-820E-2EA38CFB1CBF}" dt="2023-11-19T16:45:41.897" v="1075" actId="20577"/>
          <ac:spMkLst>
            <pc:docMk/>
            <pc:sldMk cId="2764213633" sldId="742"/>
            <ac:spMk id="8195" creationId="{242E4BAE-8B7C-4A33-BE64-81EF189384BC}"/>
          </ac:spMkLst>
        </pc:spChg>
      </pc:sldChg>
      <pc:sldChg chg="modSp add mod">
        <pc:chgData name="Peña Lopez, Ismael" userId="0708b87f-5fa7-4e8f-9fbe-69b73a04a463" providerId="ADAL" clId="{B9FAB47A-F8D3-46E7-820E-2EA38CFB1CBF}" dt="2023-11-19T16:57:29.990" v="1678" actId="20577"/>
        <pc:sldMkLst>
          <pc:docMk/>
          <pc:sldMk cId="2640396901" sldId="743"/>
        </pc:sldMkLst>
        <pc:spChg chg="mod">
          <ac:chgData name="Peña Lopez, Ismael" userId="0708b87f-5fa7-4e8f-9fbe-69b73a04a463" providerId="ADAL" clId="{B9FAB47A-F8D3-46E7-820E-2EA38CFB1CBF}" dt="2023-11-19T16:53:29.660" v="1353" actId="20577"/>
          <ac:spMkLst>
            <pc:docMk/>
            <pc:sldMk cId="2640396901" sldId="743"/>
            <ac:spMk id="8194" creationId="{9022B72A-DE87-43FE-B57D-F9BD567497C1}"/>
          </ac:spMkLst>
        </pc:spChg>
        <pc:spChg chg="mod">
          <ac:chgData name="Peña Lopez, Ismael" userId="0708b87f-5fa7-4e8f-9fbe-69b73a04a463" providerId="ADAL" clId="{B9FAB47A-F8D3-46E7-820E-2EA38CFB1CBF}" dt="2023-11-19T16:57:29.990" v="1678" actId="20577"/>
          <ac:spMkLst>
            <pc:docMk/>
            <pc:sldMk cId="2640396901" sldId="743"/>
            <ac:spMk id="8195" creationId="{242E4BAE-8B7C-4A33-BE64-81EF189384BC}"/>
          </ac:spMkLst>
        </pc:spChg>
      </pc:sldChg>
      <pc:sldChg chg="modSp add mod">
        <pc:chgData name="Peña Lopez, Ismael" userId="0708b87f-5fa7-4e8f-9fbe-69b73a04a463" providerId="ADAL" clId="{B9FAB47A-F8D3-46E7-820E-2EA38CFB1CBF}" dt="2023-11-19T17:06:33.703" v="2147" actId="20577"/>
        <pc:sldMkLst>
          <pc:docMk/>
          <pc:sldMk cId="1208710126" sldId="745"/>
        </pc:sldMkLst>
        <pc:spChg chg="mod">
          <ac:chgData name="Peña Lopez, Ismael" userId="0708b87f-5fa7-4e8f-9fbe-69b73a04a463" providerId="ADAL" clId="{B9FAB47A-F8D3-46E7-820E-2EA38CFB1CBF}" dt="2023-11-19T17:06:33.703" v="2147" actId="20577"/>
          <ac:spMkLst>
            <pc:docMk/>
            <pc:sldMk cId="1208710126" sldId="745"/>
            <ac:spMk id="2" creationId="{5EA43242-E9D7-4D6D-6C3A-ED8224592BC3}"/>
          </ac:spMkLst>
        </pc:spChg>
      </pc:sldChg>
      <pc:sldChg chg="addSp delSp modSp add mod">
        <pc:chgData name="Peña Lopez, Ismael" userId="0708b87f-5fa7-4e8f-9fbe-69b73a04a463" providerId="ADAL" clId="{B9FAB47A-F8D3-46E7-820E-2EA38CFB1CBF}" dt="2023-11-19T17:09:15.014" v="2393" actId="6549"/>
        <pc:sldMkLst>
          <pc:docMk/>
          <pc:sldMk cId="2727485703" sldId="746"/>
        </pc:sldMkLst>
        <pc:spChg chg="add mod">
          <ac:chgData name="Peña Lopez, Ismael" userId="0708b87f-5fa7-4e8f-9fbe-69b73a04a463" providerId="ADAL" clId="{B9FAB47A-F8D3-46E7-820E-2EA38CFB1CBF}" dt="2023-11-19T17:08:41.987" v="2296" actId="20577"/>
          <ac:spMkLst>
            <pc:docMk/>
            <pc:sldMk cId="2727485703" sldId="746"/>
            <ac:spMk id="2" creationId="{28F390DE-FFEA-5105-9656-A2309781648F}"/>
          </ac:spMkLst>
        </pc:spChg>
        <pc:spChg chg="mod">
          <ac:chgData name="Peña Lopez, Ismael" userId="0708b87f-5fa7-4e8f-9fbe-69b73a04a463" providerId="ADAL" clId="{B9FAB47A-F8D3-46E7-820E-2EA38CFB1CBF}" dt="2023-11-19T17:09:00.708" v="2345" actId="6549"/>
          <ac:spMkLst>
            <pc:docMk/>
            <pc:sldMk cId="2727485703" sldId="746"/>
            <ac:spMk id="3" creationId="{93C70A96-AC47-5FDA-7C92-CA16314F88C2}"/>
          </ac:spMkLst>
        </pc:spChg>
        <pc:spChg chg="add mod">
          <ac:chgData name="Peña Lopez, Ismael" userId="0708b87f-5fa7-4e8f-9fbe-69b73a04a463" providerId="ADAL" clId="{B9FAB47A-F8D3-46E7-820E-2EA38CFB1CBF}" dt="2023-11-19T17:08:29.667" v="2282" actId="20577"/>
          <ac:spMkLst>
            <pc:docMk/>
            <pc:sldMk cId="2727485703" sldId="746"/>
            <ac:spMk id="4" creationId="{909DCAEF-97A5-121B-DA6D-7990D7F7C9F3}"/>
          </ac:spMkLst>
        </pc:spChg>
        <pc:spChg chg="add mod">
          <ac:chgData name="Peña Lopez, Ismael" userId="0708b87f-5fa7-4e8f-9fbe-69b73a04a463" providerId="ADAL" clId="{B9FAB47A-F8D3-46E7-820E-2EA38CFB1CBF}" dt="2023-11-19T17:08:14.246" v="2263" actId="20577"/>
          <ac:spMkLst>
            <pc:docMk/>
            <pc:sldMk cId="2727485703" sldId="746"/>
            <ac:spMk id="5" creationId="{05386BCB-C1D9-B635-50BF-88B41E1A2B8B}"/>
          </ac:spMkLst>
        </pc:spChg>
        <pc:spChg chg="del mod">
          <ac:chgData name="Peña Lopez, Ismael" userId="0708b87f-5fa7-4e8f-9fbe-69b73a04a463" providerId="ADAL" clId="{B9FAB47A-F8D3-46E7-820E-2EA38CFB1CBF}" dt="2023-11-19T17:07:55.384" v="2254" actId="478"/>
          <ac:spMkLst>
            <pc:docMk/>
            <pc:sldMk cId="2727485703" sldId="746"/>
            <ac:spMk id="25" creationId="{985986C4-2EAD-3D45-9DBA-E77121C65586}"/>
          </ac:spMkLst>
        </pc:spChg>
        <pc:spChg chg="mod">
          <ac:chgData name="Peña Lopez, Ismael" userId="0708b87f-5fa7-4e8f-9fbe-69b73a04a463" providerId="ADAL" clId="{B9FAB47A-F8D3-46E7-820E-2EA38CFB1CBF}" dt="2023-11-19T17:08:51.731" v="2319" actId="6549"/>
          <ac:spMkLst>
            <pc:docMk/>
            <pc:sldMk cId="2727485703" sldId="746"/>
            <ac:spMk id="29" creationId="{8D9048FE-7A27-7391-E05B-E0D94158273E}"/>
          </ac:spMkLst>
        </pc:spChg>
        <pc:spChg chg="mod">
          <ac:chgData name="Peña Lopez, Ismael" userId="0708b87f-5fa7-4e8f-9fbe-69b73a04a463" providerId="ADAL" clId="{B9FAB47A-F8D3-46E7-820E-2EA38CFB1CBF}" dt="2023-11-19T17:07:06.165" v="2196" actId="6549"/>
          <ac:spMkLst>
            <pc:docMk/>
            <pc:sldMk cId="2727485703" sldId="746"/>
            <ac:spMk id="60" creationId="{836B437A-086B-4733-A906-3C39E8C600C3}"/>
          </ac:spMkLst>
        </pc:spChg>
        <pc:spChg chg="mod">
          <ac:chgData name="Peña Lopez, Ismael" userId="0708b87f-5fa7-4e8f-9fbe-69b73a04a463" providerId="ADAL" clId="{B9FAB47A-F8D3-46E7-820E-2EA38CFB1CBF}" dt="2023-11-19T17:06:57.988" v="2193" actId="20577"/>
          <ac:spMkLst>
            <pc:docMk/>
            <pc:sldMk cId="2727485703" sldId="746"/>
            <ac:spMk id="61" creationId="{E18F1042-6B44-4237-960F-B36F45599B77}"/>
          </ac:spMkLst>
        </pc:spChg>
        <pc:spChg chg="mod">
          <ac:chgData name="Peña Lopez, Ismael" userId="0708b87f-5fa7-4e8f-9fbe-69b73a04a463" providerId="ADAL" clId="{B9FAB47A-F8D3-46E7-820E-2EA38CFB1CBF}" dt="2023-11-19T17:07:14.024" v="2218" actId="20577"/>
          <ac:spMkLst>
            <pc:docMk/>
            <pc:sldMk cId="2727485703" sldId="746"/>
            <ac:spMk id="64" creationId="{78E0BA52-4A00-4681-8C02-2325B6E85848}"/>
          </ac:spMkLst>
        </pc:spChg>
        <pc:spChg chg="mod">
          <ac:chgData name="Peña Lopez, Ismael" userId="0708b87f-5fa7-4e8f-9fbe-69b73a04a463" providerId="ADAL" clId="{B9FAB47A-F8D3-46E7-820E-2EA38CFB1CBF}" dt="2023-11-19T17:07:19.895" v="2235" actId="6549"/>
          <ac:spMkLst>
            <pc:docMk/>
            <pc:sldMk cId="2727485703" sldId="746"/>
            <ac:spMk id="67" creationId="{DD46F097-95D6-4286-AB5A-BEC6C364069C}"/>
          </ac:spMkLst>
        </pc:spChg>
        <pc:spChg chg="mod">
          <ac:chgData name="Peña Lopez, Ismael" userId="0708b87f-5fa7-4e8f-9fbe-69b73a04a463" providerId="ADAL" clId="{B9FAB47A-F8D3-46E7-820E-2EA38CFB1CBF}" dt="2023-11-19T17:08:55.605" v="2329" actId="20577"/>
          <ac:spMkLst>
            <pc:docMk/>
            <pc:sldMk cId="2727485703" sldId="746"/>
            <ac:spMk id="74" creationId="{3A17A4A4-5A03-417D-AE20-776D031D3BC5}"/>
          </ac:spMkLst>
        </pc:spChg>
        <pc:spChg chg="mod">
          <ac:chgData name="Peña Lopez, Ismael" userId="0708b87f-5fa7-4e8f-9fbe-69b73a04a463" providerId="ADAL" clId="{B9FAB47A-F8D3-46E7-820E-2EA38CFB1CBF}" dt="2023-11-19T17:09:15.014" v="2393" actId="6549"/>
          <ac:spMkLst>
            <pc:docMk/>
            <pc:sldMk cId="2727485703" sldId="746"/>
            <ac:spMk id="81" creationId="{183BF9AE-412B-4079-A69F-52B13AE52E62}"/>
          </ac:spMkLst>
        </pc:spChg>
        <pc:spChg chg="mod">
          <ac:chgData name="Peña Lopez, Ismael" userId="0708b87f-5fa7-4e8f-9fbe-69b73a04a463" providerId="ADAL" clId="{B9FAB47A-F8D3-46E7-820E-2EA38CFB1CBF}" dt="2023-11-19T17:07:23.684" v="2239" actId="20577"/>
          <ac:spMkLst>
            <pc:docMk/>
            <pc:sldMk cId="2727485703" sldId="746"/>
            <ac:spMk id="89" creationId="{95BAEEA9-60D9-48E4-8720-627540308AFD}"/>
          </ac:spMkLst>
        </pc:spChg>
        <pc:spChg chg="mod">
          <ac:chgData name="Peña Lopez, Ismael" userId="0708b87f-5fa7-4e8f-9fbe-69b73a04a463" providerId="ADAL" clId="{B9FAB47A-F8D3-46E7-820E-2EA38CFB1CBF}" dt="2023-11-19T17:06:47.016" v="2159" actId="20577"/>
          <ac:spMkLst>
            <pc:docMk/>
            <pc:sldMk cId="2727485703" sldId="746"/>
            <ac:spMk id="12290" creationId="{7DB95E43-95AD-457F-AE17-170035F3CFB2}"/>
          </ac:spMkLst>
        </pc:spChg>
        <pc:cxnChg chg="add mod">
          <ac:chgData name="Peña Lopez, Ismael" userId="0708b87f-5fa7-4e8f-9fbe-69b73a04a463" providerId="ADAL" clId="{B9FAB47A-F8D3-46E7-820E-2EA38CFB1CBF}" dt="2023-11-19T17:07:58.510" v="2256"/>
          <ac:cxnSpMkLst>
            <pc:docMk/>
            <pc:sldMk cId="2727485703" sldId="746"/>
            <ac:cxnSpMk id="6" creationId="{0A3848AB-4743-B123-F6C3-E6DE36B4A724}"/>
          </ac:cxnSpMkLst>
        </pc:cxnChg>
        <pc:cxnChg chg="add mod">
          <ac:chgData name="Peña Lopez, Ismael" userId="0708b87f-5fa7-4e8f-9fbe-69b73a04a463" providerId="ADAL" clId="{B9FAB47A-F8D3-46E7-820E-2EA38CFB1CBF}" dt="2023-11-19T17:07:58.510" v="2256"/>
          <ac:cxnSpMkLst>
            <pc:docMk/>
            <pc:sldMk cId="2727485703" sldId="746"/>
            <ac:cxnSpMk id="7" creationId="{F3C83747-E458-C612-9066-F4986B8BF541}"/>
          </ac:cxnSpMkLst>
        </pc:cxnChg>
        <pc:cxnChg chg="add mod">
          <ac:chgData name="Peña Lopez, Ismael" userId="0708b87f-5fa7-4e8f-9fbe-69b73a04a463" providerId="ADAL" clId="{B9FAB47A-F8D3-46E7-820E-2EA38CFB1CBF}" dt="2023-11-19T17:07:58.510" v="2256"/>
          <ac:cxnSpMkLst>
            <pc:docMk/>
            <pc:sldMk cId="2727485703" sldId="746"/>
            <ac:cxnSpMk id="8" creationId="{44E4B327-159E-3DC5-B962-88B6D02565B6}"/>
          </ac:cxnSpMkLst>
        </pc:cxnChg>
        <pc:cxnChg chg="add mod">
          <ac:chgData name="Peña Lopez, Ismael" userId="0708b87f-5fa7-4e8f-9fbe-69b73a04a463" providerId="ADAL" clId="{B9FAB47A-F8D3-46E7-820E-2EA38CFB1CBF}" dt="2023-11-19T17:08:08.180" v="2259" actId="14100"/>
          <ac:cxnSpMkLst>
            <pc:docMk/>
            <pc:sldMk cId="2727485703" sldId="746"/>
            <ac:cxnSpMk id="11" creationId="{57CA508B-2AC6-E3CF-ED4B-1182B817ABD7}"/>
          </ac:cxnSpMkLst>
        </pc:cxnChg>
        <pc:cxnChg chg="del mod">
          <ac:chgData name="Peña Lopez, Ismael" userId="0708b87f-5fa7-4e8f-9fbe-69b73a04a463" providerId="ADAL" clId="{B9FAB47A-F8D3-46E7-820E-2EA38CFB1CBF}" dt="2023-11-19T17:07:58.022" v="2255" actId="478"/>
          <ac:cxnSpMkLst>
            <pc:docMk/>
            <pc:sldMk cId="2727485703" sldId="746"/>
            <ac:cxnSpMk id="48" creationId="{43449BE2-1A92-5E97-E31F-91437FE1102B}"/>
          </ac:cxnSpMkLst>
        </pc:cxnChg>
        <pc:cxnChg chg="mod">
          <ac:chgData name="Peña Lopez, Ismael" userId="0708b87f-5fa7-4e8f-9fbe-69b73a04a463" providerId="ADAL" clId="{B9FAB47A-F8D3-46E7-820E-2EA38CFB1CBF}" dt="2023-11-19T17:08:01.686" v="2257" actId="14100"/>
          <ac:cxnSpMkLst>
            <pc:docMk/>
            <pc:sldMk cId="2727485703" sldId="746"/>
            <ac:cxnSpMk id="51" creationId="{ABAF721C-2E6D-D8A6-218F-AD42D1799095}"/>
          </ac:cxnSpMkLst>
        </pc:cxnChg>
        <pc:cxnChg chg="del mod">
          <ac:chgData name="Peña Lopez, Ismael" userId="0708b87f-5fa7-4e8f-9fbe-69b73a04a463" providerId="ADAL" clId="{B9FAB47A-F8D3-46E7-820E-2EA38CFB1CBF}" dt="2023-11-19T17:07:58.022" v="2255" actId="478"/>
          <ac:cxnSpMkLst>
            <pc:docMk/>
            <pc:sldMk cId="2727485703" sldId="746"/>
            <ac:cxnSpMk id="82" creationId="{E7EC5A23-A2EC-4218-8E7E-AC733B60F977}"/>
          </ac:cxnSpMkLst>
        </pc:cxnChg>
      </pc:sldChg>
      <pc:sldChg chg="modSp add mod ord">
        <pc:chgData name="Peña Lopez, Ismael" userId="0708b87f-5fa7-4e8f-9fbe-69b73a04a463" providerId="ADAL" clId="{B9FAB47A-F8D3-46E7-820E-2EA38CFB1CBF}" dt="2023-11-19T16:29:06.201" v="431"/>
        <pc:sldMkLst>
          <pc:docMk/>
          <pc:sldMk cId="63216699" sldId="748"/>
        </pc:sldMkLst>
        <pc:spChg chg="mod">
          <ac:chgData name="Peña Lopez, Ismael" userId="0708b87f-5fa7-4e8f-9fbe-69b73a04a463" providerId="ADAL" clId="{B9FAB47A-F8D3-46E7-820E-2EA38CFB1CBF}" dt="2023-11-19T16:28:55.757" v="429" actId="20577"/>
          <ac:spMkLst>
            <pc:docMk/>
            <pc:sldMk cId="63216699" sldId="748"/>
            <ac:spMk id="2" creationId="{5EA43242-E9D7-4D6D-6C3A-ED8224592BC3}"/>
          </ac:spMkLst>
        </pc:spChg>
      </pc:sldChg>
      <pc:sldChg chg="modSp mod ord">
        <pc:chgData name="Peña Lopez, Ismael" userId="0708b87f-5fa7-4e8f-9fbe-69b73a04a463" providerId="ADAL" clId="{B9FAB47A-F8D3-46E7-820E-2EA38CFB1CBF}" dt="2023-11-19T16:38:56.042" v="714" actId="20577"/>
        <pc:sldMkLst>
          <pc:docMk/>
          <pc:sldMk cId="3470782654" sldId="769"/>
        </pc:sldMkLst>
        <pc:spChg chg="mod">
          <ac:chgData name="Peña Lopez, Ismael" userId="0708b87f-5fa7-4e8f-9fbe-69b73a04a463" providerId="ADAL" clId="{B9FAB47A-F8D3-46E7-820E-2EA38CFB1CBF}" dt="2023-11-19T16:38:56.042" v="714" actId="20577"/>
          <ac:spMkLst>
            <pc:docMk/>
            <pc:sldMk cId="3470782654" sldId="769"/>
            <ac:spMk id="14" creationId="{89C6CAFA-B15E-4F7B-A77B-F39277AC663F}"/>
          </ac:spMkLst>
        </pc:spChg>
      </pc:sldChg>
      <pc:sldChg chg="del">
        <pc:chgData name="Peña Lopez, Ismael" userId="0708b87f-5fa7-4e8f-9fbe-69b73a04a463" providerId="ADAL" clId="{B9FAB47A-F8D3-46E7-820E-2EA38CFB1CBF}" dt="2023-11-19T18:19:18.469" v="2675" actId="47"/>
        <pc:sldMkLst>
          <pc:docMk/>
          <pc:sldMk cId="2735341820" sldId="770"/>
        </pc:sldMkLst>
      </pc:sldChg>
      <pc:sldChg chg="modSp add mod">
        <pc:chgData name="Peña Lopez, Ismael" userId="0708b87f-5fa7-4e8f-9fbe-69b73a04a463" providerId="ADAL" clId="{B9FAB47A-F8D3-46E7-820E-2EA38CFB1CBF}" dt="2023-11-19T16:22:22.066" v="146" actId="20577"/>
        <pc:sldMkLst>
          <pc:docMk/>
          <pc:sldMk cId="388826694" sldId="771"/>
        </pc:sldMkLst>
        <pc:spChg chg="mod">
          <ac:chgData name="Peña Lopez, Ismael" userId="0708b87f-5fa7-4e8f-9fbe-69b73a04a463" providerId="ADAL" clId="{B9FAB47A-F8D3-46E7-820E-2EA38CFB1CBF}" dt="2023-11-19T16:22:22.066" v="146" actId="20577"/>
          <ac:spMkLst>
            <pc:docMk/>
            <pc:sldMk cId="388826694" sldId="771"/>
            <ac:spMk id="2" creationId="{51D4A34B-7B1F-EA5B-16EC-816B82055293}"/>
          </ac:spMkLst>
        </pc:spChg>
      </pc:sldChg>
      <pc:sldChg chg="addSp modSp add ord">
        <pc:chgData name="Peña Lopez, Ismael" userId="0708b87f-5fa7-4e8f-9fbe-69b73a04a463" providerId="ADAL" clId="{B9FAB47A-F8D3-46E7-820E-2EA38CFB1CBF}" dt="2023-11-19T16:29:06.201" v="431"/>
        <pc:sldMkLst>
          <pc:docMk/>
          <pc:sldMk cId="1441797177" sldId="772"/>
        </pc:sldMkLst>
        <pc:spChg chg="mod">
          <ac:chgData name="Peña Lopez, Ismael" userId="0708b87f-5fa7-4e8f-9fbe-69b73a04a463" providerId="ADAL" clId="{B9FAB47A-F8D3-46E7-820E-2EA38CFB1CBF}" dt="2023-11-19T16:28:21.644" v="417" actId="14100"/>
          <ac:spMkLst>
            <pc:docMk/>
            <pc:sldMk cId="1441797177" sldId="772"/>
            <ac:spMk id="3" creationId="{50AB10EE-4EA5-AA51-A921-8FAD450D2015}"/>
          </ac:spMkLst>
        </pc:spChg>
        <pc:picChg chg="add mod">
          <ac:chgData name="Peña Lopez, Ismael" userId="0708b87f-5fa7-4e8f-9fbe-69b73a04a463" providerId="ADAL" clId="{B9FAB47A-F8D3-46E7-820E-2EA38CFB1CBF}" dt="2023-11-19T16:27:59.737" v="412"/>
          <ac:picMkLst>
            <pc:docMk/>
            <pc:sldMk cId="1441797177" sldId="772"/>
            <ac:picMk id="4" creationId="{E4B8F175-6B8F-6B81-82B9-6EF83AB041F1}"/>
          </ac:picMkLst>
        </pc:picChg>
      </pc:sldChg>
      <pc:sldChg chg="modSp add mod">
        <pc:chgData name="Peña Lopez, Ismael" userId="0708b87f-5fa7-4e8f-9fbe-69b73a04a463" providerId="ADAL" clId="{B9FAB47A-F8D3-46E7-820E-2EA38CFB1CBF}" dt="2023-11-19T18:32:26.293" v="3004" actId="108"/>
        <pc:sldMkLst>
          <pc:docMk/>
          <pc:sldMk cId="1245900569" sldId="773"/>
        </pc:sldMkLst>
        <pc:spChg chg="mod">
          <ac:chgData name="Peña Lopez, Ismael" userId="0708b87f-5fa7-4e8f-9fbe-69b73a04a463" providerId="ADAL" clId="{B9FAB47A-F8D3-46E7-820E-2EA38CFB1CBF}" dt="2023-11-19T18:32:26.293" v="3004" actId="108"/>
          <ac:spMkLst>
            <pc:docMk/>
            <pc:sldMk cId="1245900569" sldId="773"/>
            <ac:spMk id="8195" creationId="{242E4BAE-8B7C-4A33-BE64-81EF189384BC}"/>
          </ac:spMkLst>
        </pc:spChg>
      </pc:sldChg>
      <pc:sldChg chg="add ord">
        <pc:chgData name="Peña Lopez, Ismael" userId="0708b87f-5fa7-4e8f-9fbe-69b73a04a463" providerId="ADAL" clId="{B9FAB47A-F8D3-46E7-820E-2EA38CFB1CBF}" dt="2023-11-19T16:35:01.590" v="640"/>
        <pc:sldMkLst>
          <pc:docMk/>
          <pc:sldMk cId="2340476002" sldId="774"/>
        </pc:sldMkLst>
      </pc:sldChg>
      <pc:sldChg chg="modSp add mod">
        <pc:chgData name="Peña Lopez, Ismael" userId="0708b87f-5fa7-4e8f-9fbe-69b73a04a463" providerId="ADAL" clId="{B9FAB47A-F8D3-46E7-820E-2EA38CFB1CBF}" dt="2023-11-19T16:42:08.666" v="807" actId="20577"/>
        <pc:sldMkLst>
          <pc:docMk/>
          <pc:sldMk cId="3954182888" sldId="856"/>
        </pc:sldMkLst>
        <pc:spChg chg="mod">
          <ac:chgData name="Peña Lopez, Ismael" userId="0708b87f-5fa7-4e8f-9fbe-69b73a04a463" providerId="ADAL" clId="{B9FAB47A-F8D3-46E7-820E-2EA38CFB1CBF}" dt="2023-11-19T16:42:08.666" v="807" actId="20577"/>
          <ac:spMkLst>
            <pc:docMk/>
            <pc:sldMk cId="3954182888" sldId="856"/>
            <ac:spMk id="2" creationId="{7CDB1322-9AF9-11A1-A21F-4B8E5FB146FD}"/>
          </ac:spMkLst>
        </pc:spChg>
      </pc:sldChg>
      <pc:sldChg chg="add">
        <pc:chgData name="Peña Lopez, Ismael" userId="0708b87f-5fa7-4e8f-9fbe-69b73a04a463" providerId="ADAL" clId="{B9FAB47A-F8D3-46E7-820E-2EA38CFB1CBF}" dt="2023-11-19T16:52:56.145" v="1331"/>
        <pc:sldMkLst>
          <pc:docMk/>
          <pc:sldMk cId="2912324722" sldId="857"/>
        </pc:sldMkLst>
      </pc:sldChg>
      <pc:sldChg chg="add del">
        <pc:chgData name="Peña Lopez, Ismael" userId="0708b87f-5fa7-4e8f-9fbe-69b73a04a463" providerId="ADAL" clId="{B9FAB47A-F8D3-46E7-820E-2EA38CFB1CBF}" dt="2023-11-19T17:09:22.677" v="2394" actId="47"/>
        <pc:sldMkLst>
          <pc:docMk/>
          <pc:sldMk cId="1839852642" sldId="858"/>
        </pc:sldMkLst>
      </pc:sldChg>
      <pc:sldChg chg="modSp add mod ord">
        <pc:chgData name="Peña Lopez, Ismael" userId="0708b87f-5fa7-4e8f-9fbe-69b73a04a463" providerId="ADAL" clId="{B9FAB47A-F8D3-46E7-820E-2EA38CFB1CBF}" dt="2023-11-19T18:20:28.485" v="2709"/>
        <pc:sldMkLst>
          <pc:docMk/>
          <pc:sldMk cId="2926247603" sldId="858"/>
        </pc:sldMkLst>
        <pc:spChg chg="mod">
          <ac:chgData name="Peña Lopez, Ismael" userId="0708b87f-5fa7-4e8f-9fbe-69b73a04a463" providerId="ADAL" clId="{B9FAB47A-F8D3-46E7-820E-2EA38CFB1CBF}" dt="2023-11-19T17:14:28.851" v="2493" actId="20577"/>
          <ac:spMkLst>
            <pc:docMk/>
            <pc:sldMk cId="2926247603" sldId="858"/>
            <ac:spMk id="8194" creationId="{9022B72A-DE87-43FE-B57D-F9BD567497C1}"/>
          </ac:spMkLst>
        </pc:spChg>
        <pc:spChg chg="mod">
          <ac:chgData name="Peña Lopez, Ismael" userId="0708b87f-5fa7-4e8f-9fbe-69b73a04a463" providerId="ADAL" clId="{B9FAB47A-F8D3-46E7-820E-2EA38CFB1CBF}" dt="2023-11-19T17:17:23.139" v="2674" actId="6549"/>
          <ac:spMkLst>
            <pc:docMk/>
            <pc:sldMk cId="2926247603" sldId="858"/>
            <ac:spMk id="8195" creationId="{242E4BAE-8B7C-4A33-BE64-81EF189384BC}"/>
          </ac:spMkLst>
        </pc:spChg>
      </pc:sldChg>
      <pc:sldChg chg="modSp add mod ord">
        <pc:chgData name="Peña Lopez, Ismael" userId="0708b87f-5fa7-4e8f-9fbe-69b73a04a463" providerId="ADAL" clId="{B9FAB47A-F8D3-46E7-820E-2EA38CFB1CBF}" dt="2023-11-19T18:19:40.981" v="2706" actId="20577"/>
        <pc:sldMkLst>
          <pc:docMk/>
          <pc:sldMk cId="3468747053" sldId="859"/>
        </pc:sldMkLst>
        <pc:spChg chg="mod">
          <ac:chgData name="Peña Lopez, Ismael" userId="0708b87f-5fa7-4e8f-9fbe-69b73a04a463" providerId="ADAL" clId="{B9FAB47A-F8D3-46E7-820E-2EA38CFB1CBF}" dt="2023-11-19T18:19:40.981" v="2706" actId="20577"/>
          <ac:spMkLst>
            <pc:docMk/>
            <pc:sldMk cId="3468747053" sldId="859"/>
            <ac:spMk id="2" creationId="{5EA43242-E9D7-4D6D-6C3A-ED8224592BC3}"/>
          </ac:spMkLst>
        </pc:spChg>
      </pc:sldChg>
      <pc:sldChg chg="modSp add mod">
        <pc:chgData name="Peña Lopez, Ismael" userId="0708b87f-5fa7-4e8f-9fbe-69b73a04a463" providerId="ADAL" clId="{B9FAB47A-F8D3-46E7-820E-2EA38CFB1CBF}" dt="2023-11-19T18:26:57.601" v="2987" actId="6549"/>
        <pc:sldMkLst>
          <pc:docMk/>
          <pc:sldMk cId="4043265414" sldId="860"/>
        </pc:sldMkLst>
        <pc:spChg chg="mod">
          <ac:chgData name="Peña Lopez, Ismael" userId="0708b87f-5fa7-4e8f-9fbe-69b73a04a463" providerId="ADAL" clId="{B9FAB47A-F8D3-46E7-820E-2EA38CFB1CBF}" dt="2023-11-19T18:25:01.925" v="2821" actId="14100"/>
          <ac:spMkLst>
            <pc:docMk/>
            <pc:sldMk cId="4043265414" sldId="860"/>
            <ac:spMk id="4" creationId="{7DBAE223-92F6-BC78-7C95-D1D183FF630A}"/>
          </ac:spMkLst>
        </pc:spChg>
        <pc:spChg chg="mod">
          <ac:chgData name="Peña Lopez, Ismael" userId="0708b87f-5fa7-4e8f-9fbe-69b73a04a463" providerId="ADAL" clId="{B9FAB47A-F8D3-46E7-820E-2EA38CFB1CBF}" dt="2023-11-19T18:25:17.970" v="2831" actId="20577"/>
          <ac:spMkLst>
            <pc:docMk/>
            <pc:sldMk cId="4043265414" sldId="860"/>
            <ac:spMk id="5" creationId="{3C37238D-7A69-2283-CA89-A93479CB6E5B}"/>
          </ac:spMkLst>
        </pc:spChg>
        <pc:spChg chg="mod">
          <ac:chgData name="Peña Lopez, Ismael" userId="0708b87f-5fa7-4e8f-9fbe-69b73a04a463" providerId="ADAL" clId="{B9FAB47A-F8D3-46E7-820E-2EA38CFB1CBF}" dt="2023-11-19T18:25:14.516" v="2830" actId="20577"/>
          <ac:spMkLst>
            <pc:docMk/>
            <pc:sldMk cId="4043265414" sldId="860"/>
            <ac:spMk id="6" creationId="{301A9DD1-F10F-CEDE-D8E2-740F46D25951}"/>
          </ac:spMkLst>
        </pc:spChg>
        <pc:spChg chg="mod">
          <ac:chgData name="Peña Lopez, Ismael" userId="0708b87f-5fa7-4e8f-9fbe-69b73a04a463" providerId="ADAL" clId="{B9FAB47A-F8D3-46E7-820E-2EA38CFB1CBF}" dt="2023-11-19T18:26:57.601" v="2987" actId="6549"/>
          <ac:spMkLst>
            <pc:docMk/>
            <pc:sldMk cId="4043265414" sldId="860"/>
            <ac:spMk id="8194" creationId="{9022B72A-DE87-43FE-B57D-F9BD567497C1}"/>
          </ac:spMkLst>
        </pc:spChg>
        <pc:graphicFrameChg chg="mod">
          <ac:chgData name="Peña Lopez, Ismael" userId="0708b87f-5fa7-4e8f-9fbe-69b73a04a463" providerId="ADAL" clId="{B9FAB47A-F8D3-46E7-820E-2EA38CFB1CBF}" dt="2023-11-19T18:26:38.216" v="2929" actId="20577"/>
          <ac:graphicFrameMkLst>
            <pc:docMk/>
            <pc:sldMk cId="4043265414" sldId="860"/>
            <ac:graphicFrameMk id="2" creationId="{9E14B9B0-EB7F-4362-B410-0A38C83CD173}"/>
          </ac:graphicFrameMkLst>
        </pc:graphicFrameChg>
      </pc:sldChg>
    </pc:docChg>
  </pc:docChgLst>
  <pc:docChgLst>
    <pc:chgData name="Peña Lopez, Ismael" userId="0708b87f-5fa7-4e8f-9fbe-69b73a04a463" providerId="ADAL" clId="{7CBFFD46-8CCF-47B2-B744-CAEA6FEFABC8}"/>
    <pc:docChg chg="addSld modSld">
      <pc:chgData name="Peña Lopez, Ismael" userId="0708b87f-5fa7-4e8f-9fbe-69b73a04a463" providerId="ADAL" clId="{7CBFFD46-8CCF-47B2-B744-CAEA6FEFABC8}" dt="2024-02-22T11:11:24.634" v="49"/>
      <pc:docMkLst>
        <pc:docMk/>
      </pc:docMkLst>
      <pc:sldChg chg="modSp mod">
        <pc:chgData name="Peña Lopez, Ismael" userId="0708b87f-5fa7-4e8f-9fbe-69b73a04a463" providerId="ADAL" clId="{7CBFFD46-8CCF-47B2-B744-CAEA6FEFABC8}" dt="2024-02-22T11:10:40.127" v="48" actId="20577"/>
        <pc:sldMkLst>
          <pc:docMk/>
          <pc:sldMk cId="0" sldId="256"/>
        </pc:sldMkLst>
        <pc:spChg chg="mod">
          <ac:chgData name="Peña Lopez, Ismael" userId="0708b87f-5fa7-4e8f-9fbe-69b73a04a463" providerId="ADAL" clId="{7CBFFD46-8CCF-47B2-B744-CAEA6FEFABC8}" dt="2024-02-22T11:10:40.127" v="48" actId="20577"/>
          <ac:spMkLst>
            <pc:docMk/>
            <pc:sldMk cId="0" sldId="256"/>
            <ac:spMk id="6146" creationId="{34167E75-3A75-48D3-876C-35DF262BEB42}"/>
          </ac:spMkLst>
        </pc:spChg>
      </pc:sldChg>
      <pc:sldChg chg="add">
        <pc:chgData name="Peña Lopez, Ismael" userId="0708b87f-5fa7-4e8f-9fbe-69b73a04a463" providerId="ADAL" clId="{7CBFFD46-8CCF-47B2-B744-CAEA6FEFABC8}" dt="2024-02-22T11:11:24.634" v="49"/>
        <pc:sldMkLst>
          <pc:docMk/>
          <pc:sldMk cId="2350658535" sldId="781"/>
        </pc:sldMkLst>
      </pc:sldChg>
    </pc:docChg>
  </pc:docChgLst>
  <pc:docChgLst>
    <pc:chgData name="Peña Lopez, Ismael" userId="0708b87f-5fa7-4e8f-9fbe-69b73a04a463" providerId="ADAL" clId="{3E426239-B4B9-4EE1-9E35-E2B3F1ED3C4B}"/>
    <pc:docChg chg="undo redo custSel addSld delSld modSld">
      <pc:chgData name="Peña Lopez, Ismael" userId="0708b87f-5fa7-4e8f-9fbe-69b73a04a463" providerId="ADAL" clId="{3E426239-B4B9-4EE1-9E35-E2B3F1ED3C4B}" dt="2021-10-28T18:19:50.467" v="2898" actId="692"/>
      <pc:docMkLst>
        <pc:docMk/>
      </pc:docMkLst>
      <pc:sldChg chg="addSp delSp modSp del mod">
        <pc:chgData name="Peña Lopez, Ismael" userId="0708b87f-5fa7-4e8f-9fbe-69b73a04a463" providerId="ADAL" clId="{3E426239-B4B9-4EE1-9E35-E2B3F1ED3C4B}" dt="2021-10-28T13:33:15.469" v="517" actId="47"/>
        <pc:sldMkLst>
          <pc:docMk/>
          <pc:sldMk cId="2909303028" sldId="619"/>
        </pc:sldMkLst>
        <pc:spChg chg="add mod">
          <ac:chgData name="Peña Lopez, Ismael" userId="0708b87f-5fa7-4e8f-9fbe-69b73a04a463" providerId="ADAL" clId="{3E426239-B4B9-4EE1-9E35-E2B3F1ED3C4B}" dt="2021-10-28T13:30:21.502" v="404" actId="1035"/>
          <ac:spMkLst>
            <pc:docMk/>
            <pc:sldMk cId="2909303028" sldId="619"/>
            <ac:spMk id="2" creationId="{36C4008D-9147-4E2D-ADFC-C5B382C55329}"/>
          </ac:spMkLst>
        </pc:spChg>
        <pc:spChg chg="add mod ord">
          <ac:chgData name="Peña Lopez, Ismael" userId="0708b87f-5fa7-4e8f-9fbe-69b73a04a463" providerId="ADAL" clId="{3E426239-B4B9-4EE1-9E35-E2B3F1ED3C4B}" dt="2021-10-28T13:31:49.982" v="509" actId="1036"/>
          <ac:spMkLst>
            <pc:docMk/>
            <pc:sldMk cId="2909303028" sldId="619"/>
            <ac:spMk id="3" creationId="{3EFD2828-8E0B-4133-8C1A-4418A9C8473D}"/>
          </ac:spMkLst>
        </pc:spChg>
        <pc:spChg chg="add del mod">
          <ac:chgData name="Peña Lopez, Ismael" userId="0708b87f-5fa7-4e8f-9fbe-69b73a04a463" providerId="ADAL" clId="{3E426239-B4B9-4EE1-9E35-E2B3F1ED3C4B}" dt="2021-10-28T13:26:02.656" v="196"/>
          <ac:spMkLst>
            <pc:docMk/>
            <pc:sldMk cId="2909303028" sldId="619"/>
            <ac:spMk id="4" creationId="{3FD17518-0ECD-4F8C-8F90-37A9F50CD743}"/>
          </ac:spMkLst>
        </pc:spChg>
        <pc:spChg chg="add del mod">
          <ac:chgData name="Peña Lopez, Ismael" userId="0708b87f-5fa7-4e8f-9fbe-69b73a04a463" providerId="ADAL" clId="{3E426239-B4B9-4EE1-9E35-E2B3F1ED3C4B}" dt="2021-10-28T13:26:02.655" v="194" actId="478"/>
          <ac:spMkLst>
            <pc:docMk/>
            <pc:sldMk cId="2909303028" sldId="619"/>
            <ac:spMk id="5" creationId="{9F04F7EE-F00A-478D-A8E6-603F979331C0}"/>
          </ac:spMkLst>
        </pc:spChg>
        <pc:spChg chg="del">
          <ac:chgData name="Peña Lopez, Ismael" userId="0708b87f-5fa7-4e8f-9fbe-69b73a04a463" providerId="ADAL" clId="{3E426239-B4B9-4EE1-9E35-E2B3F1ED3C4B}" dt="2021-10-28T13:22:56.065" v="36" actId="478"/>
          <ac:spMkLst>
            <pc:docMk/>
            <pc:sldMk cId="2909303028" sldId="619"/>
            <ac:spMk id="44" creationId="{E556BEFB-2BEE-4F23-BDA1-9A045E34EEC6}"/>
          </ac:spMkLst>
        </pc:spChg>
        <pc:spChg chg="del">
          <ac:chgData name="Peña Lopez, Ismael" userId="0708b87f-5fa7-4e8f-9fbe-69b73a04a463" providerId="ADAL" clId="{3E426239-B4B9-4EE1-9E35-E2B3F1ED3C4B}" dt="2021-10-28T13:22:56.065" v="36" actId="478"/>
          <ac:spMkLst>
            <pc:docMk/>
            <pc:sldMk cId="2909303028" sldId="619"/>
            <ac:spMk id="47" creationId="{1829198A-3DC3-4A39-A1D9-38C6D6823ECE}"/>
          </ac:spMkLst>
        </pc:spChg>
        <pc:spChg chg="del">
          <ac:chgData name="Peña Lopez, Ismael" userId="0708b87f-5fa7-4e8f-9fbe-69b73a04a463" providerId="ADAL" clId="{3E426239-B4B9-4EE1-9E35-E2B3F1ED3C4B}" dt="2021-10-28T13:23:01.744" v="37" actId="478"/>
          <ac:spMkLst>
            <pc:docMk/>
            <pc:sldMk cId="2909303028" sldId="619"/>
            <ac:spMk id="51" creationId="{3ACC3E7F-C9AE-4EBA-95C1-B398799179EC}"/>
          </ac:spMkLst>
        </pc:spChg>
        <pc:spChg chg="del">
          <ac:chgData name="Peña Lopez, Ismael" userId="0708b87f-5fa7-4e8f-9fbe-69b73a04a463" providerId="ADAL" clId="{3E426239-B4B9-4EE1-9E35-E2B3F1ED3C4B}" dt="2021-10-28T13:23:01.744" v="37" actId="478"/>
          <ac:spMkLst>
            <pc:docMk/>
            <pc:sldMk cId="2909303028" sldId="619"/>
            <ac:spMk id="55" creationId="{3ACC3E7F-C9AE-4EBA-95C1-B398799179EC}"/>
          </ac:spMkLst>
        </pc:spChg>
        <pc:spChg chg="mod">
          <ac:chgData name="Peña Lopez, Ismael" userId="0708b87f-5fa7-4e8f-9fbe-69b73a04a463" providerId="ADAL" clId="{3E426239-B4B9-4EE1-9E35-E2B3F1ED3C4B}" dt="2021-10-28T13:23:13.824" v="39" actId="1076"/>
          <ac:spMkLst>
            <pc:docMk/>
            <pc:sldMk cId="2909303028" sldId="619"/>
            <ac:spMk id="56" creationId="{3ACC3E7F-C9AE-4EBA-95C1-B398799179EC}"/>
          </ac:spMkLst>
        </pc:spChg>
        <pc:spChg chg="mod">
          <ac:chgData name="Peña Lopez, Ismael" userId="0708b87f-5fa7-4e8f-9fbe-69b73a04a463" providerId="ADAL" clId="{3E426239-B4B9-4EE1-9E35-E2B3F1ED3C4B}" dt="2021-10-28T13:23:13.824" v="39" actId="1076"/>
          <ac:spMkLst>
            <pc:docMk/>
            <pc:sldMk cId="2909303028" sldId="619"/>
            <ac:spMk id="57" creationId="{3ACC3E7F-C9AE-4EBA-95C1-B398799179EC}"/>
          </ac:spMkLst>
        </pc:spChg>
        <pc:spChg chg="del">
          <ac:chgData name="Peña Lopez, Ismael" userId="0708b87f-5fa7-4e8f-9fbe-69b73a04a463" providerId="ADAL" clId="{3E426239-B4B9-4EE1-9E35-E2B3F1ED3C4B}" dt="2021-10-28T13:23:01.744" v="37" actId="478"/>
          <ac:spMkLst>
            <pc:docMk/>
            <pc:sldMk cId="2909303028" sldId="619"/>
            <ac:spMk id="60" creationId="{10FB4AE9-694E-41D9-B9C6-551EECFC79B5}"/>
          </ac:spMkLst>
        </pc:spChg>
        <pc:spChg chg="add mod">
          <ac:chgData name="Peña Lopez, Ismael" userId="0708b87f-5fa7-4e8f-9fbe-69b73a04a463" providerId="ADAL" clId="{3E426239-B4B9-4EE1-9E35-E2B3F1ED3C4B}" dt="2021-10-28T13:31:55.742" v="512" actId="1036"/>
          <ac:spMkLst>
            <pc:docMk/>
            <pc:sldMk cId="2909303028" sldId="619"/>
            <ac:spMk id="61" creationId="{B8652726-5C5F-46B3-B968-7260389CA4D8}"/>
          </ac:spMkLst>
        </pc:spChg>
        <pc:spChg chg="del">
          <ac:chgData name="Peña Lopez, Ismael" userId="0708b87f-5fa7-4e8f-9fbe-69b73a04a463" providerId="ADAL" clId="{3E426239-B4B9-4EE1-9E35-E2B3F1ED3C4B}" dt="2021-10-28T13:23:01.744" v="37" actId="478"/>
          <ac:spMkLst>
            <pc:docMk/>
            <pc:sldMk cId="2909303028" sldId="619"/>
            <ac:spMk id="62" creationId="{10FB4AE9-694E-41D9-B9C6-551EECFC79B5}"/>
          </ac:spMkLst>
        </pc:spChg>
        <pc:spChg chg="add mod">
          <ac:chgData name="Peña Lopez, Ismael" userId="0708b87f-5fa7-4e8f-9fbe-69b73a04a463" providerId="ADAL" clId="{3E426239-B4B9-4EE1-9E35-E2B3F1ED3C4B}" dt="2021-10-28T13:31:55.742" v="512" actId="1036"/>
          <ac:spMkLst>
            <pc:docMk/>
            <pc:sldMk cId="2909303028" sldId="619"/>
            <ac:spMk id="64" creationId="{91C7BF2F-05BE-4674-9A2E-07D6B0D00919}"/>
          </ac:spMkLst>
        </pc:spChg>
        <pc:spChg chg="add mod">
          <ac:chgData name="Peña Lopez, Ismael" userId="0708b87f-5fa7-4e8f-9fbe-69b73a04a463" providerId="ADAL" clId="{3E426239-B4B9-4EE1-9E35-E2B3F1ED3C4B}" dt="2021-10-28T13:31:55.742" v="512" actId="1036"/>
          <ac:spMkLst>
            <pc:docMk/>
            <pc:sldMk cId="2909303028" sldId="619"/>
            <ac:spMk id="67" creationId="{EB873A00-ABBD-42E3-A5B9-69B02FFF1104}"/>
          </ac:spMkLst>
        </pc:spChg>
        <pc:spChg chg="add mod">
          <ac:chgData name="Peña Lopez, Ismael" userId="0708b87f-5fa7-4e8f-9fbe-69b73a04a463" providerId="ADAL" clId="{3E426239-B4B9-4EE1-9E35-E2B3F1ED3C4B}" dt="2021-10-28T13:31:55.742" v="512" actId="1036"/>
          <ac:spMkLst>
            <pc:docMk/>
            <pc:sldMk cId="2909303028" sldId="619"/>
            <ac:spMk id="68" creationId="{6069C458-064D-45A6-A873-C8054DBBEB27}"/>
          </ac:spMkLst>
        </pc:spChg>
        <pc:spChg chg="add mod">
          <ac:chgData name="Peña Lopez, Ismael" userId="0708b87f-5fa7-4e8f-9fbe-69b73a04a463" providerId="ADAL" clId="{3E426239-B4B9-4EE1-9E35-E2B3F1ED3C4B}" dt="2021-10-28T13:31:20.304" v="501" actId="20577"/>
          <ac:spMkLst>
            <pc:docMk/>
            <pc:sldMk cId="2909303028" sldId="619"/>
            <ac:spMk id="70" creationId="{F5D56829-8420-4639-853D-CE54266555D4}"/>
          </ac:spMkLst>
        </pc:spChg>
        <pc:spChg chg="add mod">
          <ac:chgData name="Peña Lopez, Ismael" userId="0708b87f-5fa7-4e8f-9fbe-69b73a04a463" providerId="ADAL" clId="{3E426239-B4B9-4EE1-9E35-E2B3F1ED3C4B}" dt="2021-10-28T13:31:45.838" v="503" actId="14100"/>
          <ac:spMkLst>
            <pc:docMk/>
            <pc:sldMk cId="2909303028" sldId="619"/>
            <ac:spMk id="71" creationId="{C3B48478-85B3-4498-B28B-239E809D2648}"/>
          </ac:spMkLst>
        </pc:spChg>
        <pc:spChg chg="add mod">
          <ac:chgData name="Peña Lopez, Ismael" userId="0708b87f-5fa7-4e8f-9fbe-69b73a04a463" providerId="ADAL" clId="{3E426239-B4B9-4EE1-9E35-E2B3F1ED3C4B}" dt="2021-10-28T13:31:45.838" v="503" actId="14100"/>
          <ac:spMkLst>
            <pc:docMk/>
            <pc:sldMk cId="2909303028" sldId="619"/>
            <ac:spMk id="72" creationId="{AD89F788-1537-4013-8CE5-C25BB0F809F4}"/>
          </ac:spMkLst>
        </pc:spChg>
        <pc:spChg chg="add mod">
          <ac:chgData name="Peña Lopez, Ismael" userId="0708b87f-5fa7-4e8f-9fbe-69b73a04a463" providerId="ADAL" clId="{3E426239-B4B9-4EE1-9E35-E2B3F1ED3C4B}" dt="2021-10-28T13:31:15.888" v="483" actId="20577"/>
          <ac:spMkLst>
            <pc:docMk/>
            <pc:sldMk cId="2909303028" sldId="619"/>
            <ac:spMk id="73" creationId="{B00B3EBB-46D2-42DA-8CEA-B42EB697DA8A}"/>
          </ac:spMkLst>
        </pc:spChg>
        <pc:spChg chg="add mod">
          <ac:chgData name="Peña Lopez, Ismael" userId="0708b87f-5fa7-4e8f-9fbe-69b73a04a463" providerId="ADAL" clId="{3E426239-B4B9-4EE1-9E35-E2B3F1ED3C4B}" dt="2021-10-28T13:31:23.775" v="502" actId="6549"/>
          <ac:spMkLst>
            <pc:docMk/>
            <pc:sldMk cId="2909303028" sldId="619"/>
            <ac:spMk id="74" creationId="{684DF363-5098-49A6-B50F-D2D66CC94D78}"/>
          </ac:spMkLst>
        </pc:spChg>
        <pc:spChg chg="mod">
          <ac:chgData name="Peña Lopez, Ismael" userId="0708b87f-5fa7-4e8f-9fbe-69b73a04a463" providerId="ADAL" clId="{3E426239-B4B9-4EE1-9E35-E2B3F1ED3C4B}" dt="2021-10-28T13:22:03.471" v="23" actId="20577"/>
          <ac:spMkLst>
            <pc:docMk/>
            <pc:sldMk cId="2909303028" sldId="619"/>
            <ac:spMk id="12290" creationId="{7DB95E43-95AD-457F-AE17-170035F3CFB2}"/>
          </ac:spMkLst>
        </pc:spChg>
        <pc:spChg chg="del">
          <ac:chgData name="Peña Lopez, Ismael" userId="0708b87f-5fa7-4e8f-9fbe-69b73a04a463" providerId="ADAL" clId="{3E426239-B4B9-4EE1-9E35-E2B3F1ED3C4B}" dt="2021-10-28T13:22:56.065" v="36" actId="478"/>
          <ac:spMkLst>
            <pc:docMk/>
            <pc:sldMk cId="2909303028" sldId="619"/>
            <ac:spMk id="12293" creationId="{FB652C4C-3AEE-46E5-BBBF-B1E3D87DB9F9}"/>
          </ac:spMkLst>
        </pc:spChg>
        <pc:spChg chg="del">
          <ac:chgData name="Peña Lopez, Ismael" userId="0708b87f-5fa7-4e8f-9fbe-69b73a04a463" providerId="ADAL" clId="{3E426239-B4B9-4EE1-9E35-E2B3F1ED3C4B}" dt="2021-10-28T13:22:56.065" v="36" actId="478"/>
          <ac:spMkLst>
            <pc:docMk/>
            <pc:sldMk cId="2909303028" sldId="619"/>
            <ac:spMk id="12294" creationId="{907B09E3-2C99-4A7F-8779-CF36DD499699}"/>
          </ac:spMkLst>
        </pc:spChg>
        <pc:spChg chg="del">
          <ac:chgData name="Peña Lopez, Ismael" userId="0708b87f-5fa7-4e8f-9fbe-69b73a04a463" providerId="ADAL" clId="{3E426239-B4B9-4EE1-9E35-E2B3F1ED3C4B}" dt="2021-10-28T13:22:56.065" v="36" actId="478"/>
          <ac:spMkLst>
            <pc:docMk/>
            <pc:sldMk cId="2909303028" sldId="619"/>
            <ac:spMk id="12295" creationId="{42C99363-0385-4637-964D-4770BE610CAB}"/>
          </ac:spMkLst>
        </pc:spChg>
        <pc:spChg chg="del">
          <ac:chgData name="Peña Lopez, Ismael" userId="0708b87f-5fa7-4e8f-9fbe-69b73a04a463" providerId="ADAL" clId="{3E426239-B4B9-4EE1-9E35-E2B3F1ED3C4B}" dt="2021-10-28T13:23:01.744" v="37" actId="478"/>
          <ac:spMkLst>
            <pc:docMk/>
            <pc:sldMk cId="2909303028" sldId="619"/>
            <ac:spMk id="12296" creationId="{3ACC3E7F-C9AE-4EBA-95C1-B398799179EC}"/>
          </ac:spMkLst>
        </pc:spChg>
        <pc:spChg chg="del">
          <ac:chgData name="Peña Lopez, Ismael" userId="0708b87f-5fa7-4e8f-9fbe-69b73a04a463" providerId="ADAL" clId="{3E426239-B4B9-4EE1-9E35-E2B3F1ED3C4B}" dt="2021-10-28T13:22:56.065" v="36" actId="478"/>
          <ac:spMkLst>
            <pc:docMk/>
            <pc:sldMk cId="2909303028" sldId="619"/>
            <ac:spMk id="12297" creationId="{9433FFA8-044F-4118-A776-DA0527799436}"/>
          </ac:spMkLst>
        </pc:spChg>
        <pc:spChg chg="del">
          <ac:chgData name="Peña Lopez, Ismael" userId="0708b87f-5fa7-4e8f-9fbe-69b73a04a463" providerId="ADAL" clId="{3E426239-B4B9-4EE1-9E35-E2B3F1ED3C4B}" dt="2021-10-28T13:23:01.744" v="37" actId="478"/>
          <ac:spMkLst>
            <pc:docMk/>
            <pc:sldMk cId="2909303028" sldId="619"/>
            <ac:spMk id="12299" creationId="{A7817EED-EDFE-46CC-9584-81ABEDC9AE64}"/>
          </ac:spMkLst>
        </pc:spChg>
        <pc:spChg chg="del">
          <ac:chgData name="Peña Lopez, Ismael" userId="0708b87f-5fa7-4e8f-9fbe-69b73a04a463" providerId="ADAL" clId="{3E426239-B4B9-4EE1-9E35-E2B3F1ED3C4B}" dt="2021-10-28T13:22:56.065" v="36" actId="478"/>
          <ac:spMkLst>
            <pc:docMk/>
            <pc:sldMk cId="2909303028" sldId="619"/>
            <ac:spMk id="12302" creationId="{A9C1BF94-A359-4781-BEB2-C01EDD7A6029}"/>
          </ac:spMkLst>
        </pc:spChg>
        <pc:spChg chg="del">
          <ac:chgData name="Peña Lopez, Ismael" userId="0708b87f-5fa7-4e8f-9fbe-69b73a04a463" providerId="ADAL" clId="{3E426239-B4B9-4EE1-9E35-E2B3F1ED3C4B}" dt="2021-10-28T13:22:56.065" v="36" actId="478"/>
          <ac:spMkLst>
            <pc:docMk/>
            <pc:sldMk cId="2909303028" sldId="619"/>
            <ac:spMk id="12303" creationId="{266569DB-DF82-45E4-90FC-475904684006}"/>
          </ac:spMkLst>
        </pc:spChg>
        <pc:spChg chg="mod">
          <ac:chgData name="Peña Lopez, Ismael" userId="0708b87f-5fa7-4e8f-9fbe-69b73a04a463" providerId="ADAL" clId="{3E426239-B4B9-4EE1-9E35-E2B3F1ED3C4B}" dt="2021-10-28T13:23:13.824" v="39" actId="1076"/>
          <ac:spMkLst>
            <pc:docMk/>
            <pc:sldMk cId="2909303028" sldId="619"/>
            <ac:spMk id="12305" creationId="{8F721969-1F3D-4BA2-8DB8-CEBD2B5429C1}"/>
          </ac:spMkLst>
        </pc:spChg>
        <pc:spChg chg="del">
          <ac:chgData name="Peña Lopez, Ismael" userId="0708b87f-5fa7-4e8f-9fbe-69b73a04a463" providerId="ADAL" clId="{3E426239-B4B9-4EE1-9E35-E2B3F1ED3C4B}" dt="2021-10-28T13:23:01.744" v="37" actId="478"/>
          <ac:spMkLst>
            <pc:docMk/>
            <pc:sldMk cId="2909303028" sldId="619"/>
            <ac:spMk id="12306" creationId="{87A109BA-925C-49FB-B790-286763F0CB8A}"/>
          </ac:spMkLst>
        </pc:spChg>
        <pc:spChg chg="del">
          <ac:chgData name="Peña Lopez, Ismael" userId="0708b87f-5fa7-4e8f-9fbe-69b73a04a463" providerId="ADAL" clId="{3E426239-B4B9-4EE1-9E35-E2B3F1ED3C4B}" dt="2021-10-28T13:23:01.744" v="37" actId="478"/>
          <ac:spMkLst>
            <pc:docMk/>
            <pc:sldMk cId="2909303028" sldId="619"/>
            <ac:spMk id="12307" creationId="{E370D41C-E981-4F5A-BB48-67644F3A55BC}"/>
          </ac:spMkLst>
        </pc:spChg>
        <pc:spChg chg="del">
          <ac:chgData name="Peña Lopez, Ismael" userId="0708b87f-5fa7-4e8f-9fbe-69b73a04a463" providerId="ADAL" clId="{3E426239-B4B9-4EE1-9E35-E2B3F1ED3C4B}" dt="2021-10-28T13:23:01.744" v="37" actId="478"/>
          <ac:spMkLst>
            <pc:docMk/>
            <pc:sldMk cId="2909303028" sldId="619"/>
            <ac:spMk id="12308" creationId="{10FB4AE9-694E-41D9-B9C6-551EECFC79B5}"/>
          </ac:spMkLst>
        </pc:spChg>
        <pc:spChg chg="del">
          <ac:chgData name="Peña Lopez, Ismael" userId="0708b87f-5fa7-4e8f-9fbe-69b73a04a463" providerId="ADAL" clId="{3E426239-B4B9-4EE1-9E35-E2B3F1ED3C4B}" dt="2021-10-28T13:22:56.065" v="36" actId="478"/>
          <ac:spMkLst>
            <pc:docMk/>
            <pc:sldMk cId="2909303028" sldId="619"/>
            <ac:spMk id="12322" creationId="{C35E938D-53F6-4F72-8D9A-56B180BAD890}"/>
          </ac:spMkLst>
        </pc:spChg>
        <pc:spChg chg="del">
          <ac:chgData name="Peña Lopez, Ismael" userId="0708b87f-5fa7-4e8f-9fbe-69b73a04a463" providerId="ADAL" clId="{3E426239-B4B9-4EE1-9E35-E2B3F1ED3C4B}" dt="2021-10-28T13:22:56.065" v="36" actId="478"/>
          <ac:spMkLst>
            <pc:docMk/>
            <pc:sldMk cId="2909303028" sldId="619"/>
            <ac:spMk id="12323" creationId="{1829198A-3DC3-4A39-A1D9-38C6D6823ECE}"/>
          </ac:spMkLst>
        </pc:spChg>
        <pc:grpChg chg="del">
          <ac:chgData name="Peña Lopez, Ismael" userId="0708b87f-5fa7-4e8f-9fbe-69b73a04a463" providerId="ADAL" clId="{3E426239-B4B9-4EE1-9E35-E2B3F1ED3C4B}" dt="2021-10-28T13:22:56.065" v="36" actId="478"/>
          <ac:grpSpMkLst>
            <pc:docMk/>
            <pc:sldMk cId="2909303028" sldId="619"/>
            <ac:grpSpMk id="12304" creationId="{9C3EF7CC-6E31-456C-AF8E-151660514955}"/>
          </ac:grpSpMkLst>
        </pc:grpChg>
        <pc:cxnChg chg="del">
          <ac:chgData name="Peña Lopez, Ismael" userId="0708b87f-5fa7-4e8f-9fbe-69b73a04a463" providerId="ADAL" clId="{3E426239-B4B9-4EE1-9E35-E2B3F1ED3C4B}" dt="2021-10-28T13:22:56.065" v="36" actId="478"/>
          <ac:cxnSpMkLst>
            <pc:docMk/>
            <pc:sldMk cId="2909303028" sldId="619"/>
            <ac:cxnSpMk id="24" creationId="{646C8AAE-0A40-4EA5-9D14-937370870B5E}"/>
          </ac:cxnSpMkLst>
        </pc:cxnChg>
        <pc:cxnChg chg="del">
          <ac:chgData name="Peña Lopez, Ismael" userId="0708b87f-5fa7-4e8f-9fbe-69b73a04a463" providerId="ADAL" clId="{3E426239-B4B9-4EE1-9E35-E2B3F1ED3C4B}" dt="2021-10-28T13:22:56.065" v="36" actId="478"/>
          <ac:cxnSpMkLst>
            <pc:docMk/>
            <pc:sldMk cId="2909303028" sldId="619"/>
            <ac:cxnSpMk id="40" creationId="{77513B66-0F45-47CE-97A4-4722170EA86B}"/>
          </ac:cxnSpMkLst>
        </pc:cxnChg>
        <pc:cxnChg chg="del">
          <ac:chgData name="Peña Lopez, Ismael" userId="0708b87f-5fa7-4e8f-9fbe-69b73a04a463" providerId="ADAL" clId="{3E426239-B4B9-4EE1-9E35-E2B3F1ED3C4B}" dt="2021-10-28T13:22:56.065" v="36" actId="478"/>
          <ac:cxnSpMkLst>
            <pc:docMk/>
            <pc:sldMk cId="2909303028" sldId="619"/>
            <ac:cxnSpMk id="42" creationId="{6FA371F4-C04A-42AA-BD8E-015FFBD7042E}"/>
          </ac:cxnSpMkLst>
        </pc:cxnChg>
        <pc:cxnChg chg="del">
          <ac:chgData name="Peña Lopez, Ismael" userId="0708b87f-5fa7-4e8f-9fbe-69b73a04a463" providerId="ADAL" clId="{3E426239-B4B9-4EE1-9E35-E2B3F1ED3C4B}" dt="2021-10-28T13:22:56.065" v="36" actId="478"/>
          <ac:cxnSpMkLst>
            <pc:docMk/>
            <pc:sldMk cId="2909303028" sldId="619"/>
            <ac:cxnSpMk id="48" creationId="{AFD7F622-9487-4FF6-BBE4-0F354BDED008}"/>
          </ac:cxnSpMkLst>
        </pc:cxnChg>
        <pc:cxnChg chg="del">
          <ac:chgData name="Peña Lopez, Ismael" userId="0708b87f-5fa7-4e8f-9fbe-69b73a04a463" providerId="ADAL" clId="{3E426239-B4B9-4EE1-9E35-E2B3F1ED3C4B}" dt="2021-10-28T13:23:01.744" v="37" actId="478"/>
          <ac:cxnSpMkLst>
            <pc:docMk/>
            <pc:sldMk cId="2909303028" sldId="619"/>
            <ac:cxnSpMk id="52" creationId="{7B0969D3-0F41-4EC2-B1F5-2F1D297BA964}"/>
          </ac:cxnSpMkLst>
        </pc:cxnChg>
        <pc:cxnChg chg="del mod">
          <ac:chgData name="Peña Lopez, Ismael" userId="0708b87f-5fa7-4e8f-9fbe-69b73a04a463" providerId="ADAL" clId="{3E426239-B4B9-4EE1-9E35-E2B3F1ED3C4B}" dt="2021-10-28T13:23:15.655" v="40" actId="478"/>
          <ac:cxnSpMkLst>
            <pc:docMk/>
            <pc:sldMk cId="2909303028" sldId="619"/>
            <ac:cxnSpMk id="53" creationId="{CCBAD5D8-398F-408E-8872-16308D2D1E0B}"/>
          </ac:cxnSpMkLst>
        </pc:cxnChg>
        <pc:cxnChg chg="del mod">
          <ac:chgData name="Peña Lopez, Ismael" userId="0708b87f-5fa7-4e8f-9fbe-69b73a04a463" providerId="ADAL" clId="{3E426239-B4B9-4EE1-9E35-E2B3F1ED3C4B}" dt="2021-10-28T13:23:16.495" v="41" actId="478"/>
          <ac:cxnSpMkLst>
            <pc:docMk/>
            <pc:sldMk cId="2909303028" sldId="619"/>
            <ac:cxnSpMk id="58" creationId="{CCBAD5D8-398F-408E-8872-16308D2D1E0B}"/>
          </ac:cxnSpMkLst>
        </pc:cxnChg>
        <pc:cxnChg chg="del">
          <ac:chgData name="Peña Lopez, Ismael" userId="0708b87f-5fa7-4e8f-9fbe-69b73a04a463" providerId="ADAL" clId="{3E426239-B4B9-4EE1-9E35-E2B3F1ED3C4B}" dt="2021-10-28T13:23:01.744" v="37" actId="478"/>
          <ac:cxnSpMkLst>
            <pc:docMk/>
            <pc:sldMk cId="2909303028" sldId="619"/>
            <ac:cxnSpMk id="59" creationId="{CCBAD5D8-398F-408E-8872-16308D2D1E0B}"/>
          </ac:cxnSpMkLst>
        </pc:cxnChg>
        <pc:cxnChg chg="del">
          <ac:chgData name="Peña Lopez, Ismael" userId="0708b87f-5fa7-4e8f-9fbe-69b73a04a463" providerId="ADAL" clId="{3E426239-B4B9-4EE1-9E35-E2B3F1ED3C4B}" dt="2021-10-28T13:23:01.744" v="37" actId="478"/>
          <ac:cxnSpMkLst>
            <pc:docMk/>
            <pc:sldMk cId="2909303028" sldId="619"/>
            <ac:cxnSpMk id="63" creationId="{EB9289BD-76DB-4411-8330-41F295D6A251}"/>
          </ac:cxnSpMkLst>
        </pc:cxnChg>
        <pc:cxnChg chg="del">
          <ac:chgData name="Peña Lopez, Ismael" userId="0708b87f-5fa7-4e8f-9fbe-69b73a04a463" providerId="ADAL" clId="{3E426239-B4B9-4EE1-9E35-E2B3F1ED3C4B}" dt="2021-10-28T13:23:01.744" v="37" actId="478"/>
          <ac:cxnSpMkLst>
            <pc:docMk/>
            <pc:sldMk cId="2909303028" sldId="619"/>
            <ac:cxnSpMk id="65" creationId="{EB9289BD-76DB-4411-8330-41F295D6A251}"/>
          </ac:cxnSpMkLst>
        </pc:cxnChg>
        <pc:cxnChg chg="del">
          <ac:chgData name="Peña Lopez, Ismael" userId="0708b87f-5fa7-4e8f-9fbe-69b73a04a463" providerId="ADAL" clId="{3E426239-B4B9-4EE1-9E35-E2B3F1ED3C4B}" dt="2021-10-28T13:22:56.065" v="36" actId="478"/>
          <ac:cxnSpMkLst>
            <pc:docMk/>
            <pc:sldMk cId="2909303028" sldId="619"/>
            <ac:cxnSpMk id="66" creationId="{B224387C-A8BA-4E77-A489-0848A7F7AEAB}"/>
          </ac:cxnSpMkLst>
        </pc:cxnChg>
        <pc:cxnChg chg="del">
          <ac:chgData name="Peña Lopez, Ismael" userId="0708b87f-5fa7-4e8f-9fbe-69b73a04a463" providerId="ADAL" clId="{3E426239-B4B9-4EE1-9E35-E2B3F1ED3C4B}" dt="2021-10-28T13:22:56.065" v="36" actId="478"/>
          <ac:cxnSpMkLst>
            <pc:docMk/>
            <pc:sldMk cId="2909303028" sldId="619"/>
            <ac:cxnSpMk id="69" creationId="{B224387C-A8BA-4E77-A489-0848A7F7AEAB}"/>
          </ac:cxnSpMkLst>
        </pc:cxnChg>
        <pc:cxnChg chg="del">
          <ac:chgData name="Peña Lopez, Ismael" userId="0708b87f-5fa7-4e8f-9fbe-69b73a04a463" providerId="ADAL" clId="{3E426239-B4B9-4EE1-9E35-E2B3F1ED3C4B}" dt="2021-10-28T13:22:56.065" v="36" actId="478"/>
          <ac:cxnSpMkLst>
            <pc:docMk/>
            <pc:sldMk cId="2909303028" sldId="619"/>
            <ac:cxnSpMk id="75" creationId="{B224387C-A8BA-4E77-A489-0848A7F7AEAB}"/>
          </ac:cxnSpMkLst>
        </pc:cxnChg>
        <pc:cxnChg chg="del">
          <ac:chgData name="Peña Lopez, Ismael" userId="0708b87f-5fa7-4e8f-9fbe-69b73a04a463" providerId="ADAL" clId="{3E426239-B4B9-4EE1-9E35-E2B3F1ED3C4B}" dt="2021-10-28T13:22:56.065" v="36" actId="478"/>
          <ac:cxnSpMkLst>
            <pc:docMk/>
            <pc:sldMk cId="2909303028" sldId="619"/>
            <ac:cxnSpMk id="78" creationId="{6A2382DF-0CC5-4774-8782-FE08F1147197}"/>
          </ac:cxnSpMkLst>
        </pc:cxnChg>
        <pc:cxnChg chg="del">
          <ac:chgData name="Peña Lopez, Ismael" userId="0708b87f-5fa7-4e8f-9fbe-69b73a04a463" providerId="ADAL" clId="{3E426239-B4B9-4EE1-9E35-E2B3F1ED3C4B}" dt="2021-10-28T13:22:56.065" v="36" actId="478"/>
          <ac:cxnSpMkLst>
            <pc:docMk/>
            <pc:sldMk cId="2909303028" sldId="619"/>
            <ac:cxnSpMk id="82" creationId="{617B5EC7-DA51-48AA-BBCD-CAD6AF2717E4}"/>
          </ac:cxnSpMkLst>
        </pc:cxnChg>
        <pc:cxnChg chg="del">
          <ac:chgData name="Peña Lopez, Ismael" userId="0708b87f-5fa7-4e8f-9fbe-69b73a04a463" providerId="ADAL" clId="{3E426239-B4B9-4EE1-9E35-E2B3F1ED3C4B}" dt="2021-10-28T13:23:01.744" v="37" actId="478"/>
          <ac:cxnSpMkLst>
            <pc:docMk/>
            <pc:sldMk cId="2909303028" sldId="619"/>
            <ac:cxnSpMk id="95" creationId="{CCBAD5D8-398F-408E-8872-16308D2D1E0B}"/>
          </ac:cxnSpMkLst>
        </pc:cxnChg>
        <pc:cxnChg chg="del">
          <ac:chgData name="Peña Lopez, Ismael" userId="0708b87f-5fa7-4e8f-9fbe-69b73a04a463" providerId="ADAL" clId="{3E426239-B4B9-4EE1-9E35-E2B3F1ED3C4B}" dt="2021-10-28T13:23:01.744" v="37" actId="478"/>
          <ac:cxnSpMkLst>
            <pc:docMk/>
            <pc:sldMk cId="2909303028" sldId="619"/>
            <ac:cxnSpMk id="98" creationId="{8CFE7F53-F74F-4EDF-9319-8CF0D8A45E97}"/>
          </ac:cxnSpMkLst>
        </pc:cxnChg>
        <pc:cxnChg chg="del">
          <ac:chgData name="Peña Lopez, Ismael" userId="0708b87f-5fa7-4e8f-9fbe-69b73a04a463" providerId="ADAL" clId="{3E426239-B4B9-4EE1-9E35-E2B3F1ED3C4B}" dt="2021-10-28T13:23:01.744" v="37" actId="478"/>
          <ac:cxnSpMkLst>
            <pc:docMk/>
            <pc:sldMk cId="2909303028" sldId="619"/>
            <ac:cxnSpMk id="99" creationId="{D7CA66BA-6656-4E0D-9ACB-8E829420F8F9}"/>
          </ac:cxnSpMkLst>
        </pc:cxnChg>
        <pc:cxnChg chg="del">
          <ac:chgData name="Peña Lopez, Ismael" userId="0708b87f-5fa7-4e8f-9fbe-69b73a04a463" providerId="ADAL" clId="{3E426239-B4B9-4EE1-9E35-E2B3F1ED3C4B}" dt="2021-10-28T13:23:01.744" v="37" actId="478"/>
          <ac:cxnSpMkLst>
            <pc:docMk/>
            <pc:sldMk cId="2909303028" sldId="619"/>
            <ac:cxnSpMk id="100" creationId="{EB9289BD-76DB-4411-8330-41F295D6A251}"/>
          </ac:cxnSpMkLst>
        </pc:cxnChg>
        <pc:cxnChg chg="del">
          <ac:chgData name="Peña Lopez, Ismael" userId="0708b87f-5fa7-4e8f-9fbe-69b73a04a463" providerId="ADAL" clId="{3E426239-B4B9-4EE1-9E35-E2B3F1ED3C4B}" dt="2021-10-28T13:23:01.744" v="37" actId="478"/>
          <ac:cxnSpMkLst>
            <pc:docMk/>
            <pc:sldMk cId="2909303028" sldId="619"/>
            <ac:cxnSpMk id="108" creationId="{7B0969D3-0F41-4EC2-B1F5-2F1D297BA964}"/>
          </ac:cxnSpMkLst>
        </pc:cxnChg>
        <pc:cxnChg chg="del">
          <ac:chgData name="Peña Lopez, Ismael" userId="0708b87f-5fa7-4e8f-9fbe-69b73a04a463" providerId="ADAL" clId="{3E426239-B4B9-4EE1-9E35-E2B3F1ED3C4B}" dt="2021-10-28T13:23:01.744" v="37" actId="478"/>
          <ac:cxnSpMkLst>
            <pc:docMk/>
            <pc:sldMk cId="2909303028" sldId="619"/>
            <ac:cxnSpMk id="111" creationId="{016849B1-28E5-422E-9318-7CF84861D779}"/>
          </ac:cxnSpMkLst>
        </pc:cxnChg>
        <pc:cxnChg chg="del">
          <ac:chgData name="Peña Lopez, Ismael" userId="0708b87f-5fa7-4e8f-9fbe-69b73a04a463" providerId="ADAL" clId="{3E426239-B4B9-4EE1-9E35-E2B3F1ED3C4B}" dt="2021-10-28T13:22:56.065" v="36" actId="478"/>
          <ac:cxnSpMkLst>
            <pc:docMk/>
            <pc:sldMk cId="2909303028" sldId="619"/>
            <ac:cxnSpMk id="115" creationId="{1E5A040E-59D9-4276-84B8-A1FEED844FC2}"/>
          </ac:cxnSpMkLst>
        </pc:cxnChg>
        <pc:cxnChg chg="del">
          <ac:chgData name="Peña Lopez, Ismael" userId="0708b87f-5fa7-4e8f-9fbe-69b73a04a463" providerId="ADAL" clId="{3E426239-B4B9-4EE1-9E35-E2B3F1ED3C4B}" dt="2021-10-28T13:22:56.065" v="36" actId="478"/>
          <ac:cxnSpMkLst>
            <pc:docMk/>
            <pc:sldMk cId="2909303028" sldId="619"/>
            <ac:cxnSpMk id="119" creationId="{BBCB2A33-F33E-46E3-A5B6-CD5A8091169C}"/>
          </ac:cxnSpMkLst>
        </pc:cxnChg>
        <pc:cxnChg chg="del">
          <ac:chgData name="Peña Lopez, Ismael" userId="0708b87f-5fa7-4e8f-9fbe-69b73a04a463" providerId="ADAL" clId="{3E426239-B4B9-4EE1-9E35-E2B3F1ED3C4B}" dt="2021-10-28T13:22:56.065" v="36" actId="478"/>
          <ac:cxnSpMkLst>
            <pc:docMk/>
            <pc:sldMk cId="2909303028" sldId="619"/>
            <ac:cxnSpMk id="122" creationId="{CEC288F3-47DE-4BCB-BE83-CD335FFBACE9}"/>
          </ac:cxnSpMkLst>
        </pc:cxnChg>
        <pc:cxnChg chg="del">
          <ac:chgData name="Peña Lopez, Ismael" userId="0708b87f-5fa7-4e8f-9fbe-69b73a04a463" providerId="ADAL" clId="{3E426239-B4B9-4EE1-9E35-E2B3F1ED3C4B}" dt="2021-10-28T13:22:56.065" v="36" actId="478"/>
          <ac:cxnSpMkLst>
            <pc:docMk/>
            <pc:sldMk cId="2909303028" sldId="619"/>
            <ac:cxnSpMk id="125" creationId="{BE73DA0B-AD48-40DE-8082-C85A37C71D2F}"/>
          </ac:cxnSpMkLst>
        </pc:cxnChg>
        <pc:cxnChg chg="del">
          <ac:chgData name="Peña Lopez, Ismael" userId="0708b87f-5fa7-4e8f-9fbe-69b73a04a463" providerId="ADAL" clId="{3E426239-B4B9-4EE1-9E35-E2B3F1ED3C4B}" dt="2021-10-28T13:22:56.065" v="36" actId="478"/>
          <ac:cxnSpMkLst>
            <pc:docMk/>
            <pc:sldMk cId="2909303028" sldId="619"/>
            <ac:cxnSpMk id="137" creationId="{37E0C44F-E614-4E66-A5C2-98C7E358780B}"/>
          </ac:cxnSpMkLst>
        </pc:cxnChg>
        <pc:cxnChg chg="del">
          <ac:chgData name="Peña Lopez, Ismael" userId="0708b87f-5fa7-4e8f-9fbe-69b73a04a463" providerId="ADAL" clId="{3E426239-B4B9-4EE1-9E35-E2B3F1ED3C4B}" dt="2021-10-28T13:22:56.065" v="36" actId="478"/>
          <ac:cxnSpMkLst>
            <pc:docMk/>
            <pc:sldMk cId="2909303028" sldId="619"/>
            <ac:cxnSpMk id="140" creationId="{AFD7F622-9487-4FF6-BBE4-0F354BDED008}"/>
          </ac:cxnSpMkLst>
        </pc:cxnChg>
        <pc:cxnChg chg="del">
          <ac:chgData name="Peña Lopez, Ismael" userId="0708b87f-5fa7-4e8f-9fbe-69b73a04a463" providerId="ADAL" clId="{3E426239-B4B9-4EE1-9E35-E2B3F1ED3C4B}" dt="2021-10-28T13:22:56.065" v="36" actId="478"/>
          <ac:cxnSpMkLst>
            <pc:docMk/>
            <pc:sldMk cId="2909303028" sldId="619"/>
            <ac:cxnSpMk id="141" creationId="{B080597E-EA55-4ED8-A864-A8589747A697}"/>
          </ac:cxnSpMkLst>
        </pc:cxnChg>
      </pc:sldChg>
      <pc:sldChg chg="addSp delSp modSp add mod">
        <pc:chgData name="Peña Lopez, Ismael" userId="0708b87f-5fa7-4e8f-9fbe-69b73a04a463" providerId="ADAL" clId="{3E426239-B4B9-4EE1-9E35-E2B3F1ED3C4B}" dt="2021-10-28T18:19:50.467" v="2898" actId="692"/>
        <pc:sldMkLst>
          <pc:docMk/>
          <pc:sldMk cId="535214729" sldId="620"/>
        </pc:sldMkLst>
        <pc:spChg chg="del mod">
          <ac:chgData name="Peña Lopez, Ismael" userId="0708b87f-5fa7-4e8f-9fbe-69b73a04a463" providerId="ADAL" clId="{3E426239-B4B9-4EE1-9E35-E2B3F1ED3C4B}" dt="2021-10-28T16:33:43.820" v="779" actId="478"/>
          <ac:spMkLst>
            <pc:docMk/>
            <pc:sldMk cId="535214729" sldId="620"/>
            <ac:spMk id="2" creationId="{36C4008D-9147-4E2D-ADFC-C5B382C55329}"/>
          </ac:spMkLst>
        </pc:spChg>
        <pc:spChg chg="del mod">
          <ac:chgData name="Peña Lopez, Ismael" userId="0708b87f-5fa7-4e8f-9fbe-69b73a04a463" providerId="ADAL" clId="{3E426239-B4B9-4EE1-9E35-E2B3F1ED3C4B}" dt="2021-10-28T16:33:47.360" v="780" actId="478"/>
          <ac:spMkLst>
            <pc:docMk/>
            <pc:sldMk cId="535214729" sldId="620"/>
            <ac:spMk id="3" creationId="{3EFD2828-8E0B-4133-8C1A-4418A9C8473D}"/>
          </ac:spMkLst>
        </pc:spChg>
        <pc:spChg chg="add mod">
          <ac:chgData name="Peña Lopez, Ismael" userId="0708b87f-5fa7-4e8f-9fbe-69b73a04a463" providerId="ADAL" clId="{3E426239-B4B9-4EE1-9E35-E2B3F1ED3C4B}" dt="2021-10-28T17:17:26.568" v="2255" actId="1037"/>
          <ac:spMkLst>
            <pc:docMk/>
            <pc:sldMk cId="535214729" sldId="620"/>
            <ac:spMk id="19" creationId="{01B6C5CC-28FE-4EFF-9173-D429EEA2242C}"/>
          </ac:spMkLst>
        </pc:spChg>
        <pc:spChg chg="add mod">
          <ac:chgData name="Peña Lopez, Ismael" userId="0708b87f-5fa7-4e8f-9fbe-69b73a04a463" providerId="ADAL" clId="{3E426239-B4B9-4EE1-9E35-E2B3F1ED3C4B}" dt="2021-10-28T17:05:10.197" v="2003" actId="554"/>
          <ac:spMkLst>
            <pc:docMk/>
            <pc:sldMk cId="535214729" sldId="620"/>
            <ac:spMk id="20" creationId="{9D6C85A2-114A-4A18-A574-C67F85EF7F34}"/>
          </ac:spMkLst>
        </pc:spChg>
        <pc:spChg chg="add mod">
          <ac:chgData name="Peña Lopez, Ismael" userId="0708b87f-5fa7-4e8f-9fbe-69b73a04a463" providerId="ADAL" clId="{3E426239-B4B9-4EE1-9E35-E2B3F1ED3C4B}" dt="2021-10-28T17:17:43.134" v="2274" actId="552"/>
          <ac:spMkLst>
            <pc:docMk/>
            <pc:sldMk cId="535214729" sldId="620"/>
            <ac:spMk id="21" creationId="{CE610B72-B206-4381-BD74-4265B1BCC719}"/>
          </ac:spMkLst>
        </pc:spChg>
        <pc:spChg chg="add mod">
          <ac:chgData name="Peña Lopez, Ismael" userId="0708b87f-5fa7-4e8f-9fbe-69b73a04a463" providerId="ADAL" clId="{3E426239-B4B9-4EE1-9E35-E2B3F1ED3C4B}" dt="2021-10-28T18:17:51.701" v="2884" actId="113"/>
          <ac:spMkLst>
            <pc:docMk/>
            <pc:sldMk cId="535214729" sldId="620"/>
            <ac:spMk id="22" creationId="{CC9115B5-8AEB-4ACF-A07D-7BE548F4ED55}"/>
          </ac:spMkLst>
        </pc:spChg>
        <pc:spChg chg="add del mod">
          <ac:chgData name="Peña Lopez, Ismael" userId="0708b87f-5fa7-4e8f-9fbe-69b73a04a463" providerId="ADAL" clId="{3E426239-B4B9-4EE1-9E35-E2B3F1ED3C4B}" dt="2021-10-28T16:34:23.705" v="813" actId="478"/>
          <ac:spMkLst>
            <pc:docMk/>
            <pc:sldMk cId="535214729" sldId="620"/>
            <ac:spMk id="23" creationId="{7F42D1DC-23AC-496B-8455-AE83CEDD01AF}"/>
          </ac:spMkLst>
        </pc:spChg>
        <pc:spChg chg="add mod">
          <ac:chgData name="Peña Lopez, Ismael" userId="0708b87f-5fa7-4e8f-9fbe-69b73a04a463" providerId="ADAL" clId="{3E426239-B4B9-4EE1-9E35-E2B3F1ED3C4B}" dt="2021-10-28T18:17:28.884" v="2877" actId="207"/>
          <ac:spMkLst>
            <pc:docMk/>
            <pc:sldMk cId="535214729" sldId="620"/>
            <ac:spMk id="24" creationId="{C068B52E-4F02-4F60-A6FF-708E8FEE08F4}"/>
          </ac:spMkLst>
        </pc:spChg>
        <pc:spChg chg="add mod">
          <ac:chgData name="Peña Lopez, Ismael" userId="0708b87f-5fa7-4e8f-9fbe-69b73a04a463" providerId="ADAL" clId="{3E426239-B4B9-4EE1-9E35-E2B3F1ED3C4B}" dt="2021-10-28T17:21:27.412" v="2353" actId="12789"/>
          <ac:spMkLst>
            <pc:docMk/>
            <pc:sldMk cId="535214729" sldId="620"/>
            <ac:spMk id="25" creationId="{EE631116-A453-47D5-9681-769B9579AB23}"/>
          </ac:spMkLst>
        </pc:spChg>
        <pc:spChg chg="add mod topLvl">
          <ac:chgData name="Peña Lopez, Ismael" userId="0708b87f-5fa7-4e8f-9fbe-69b73a04a463" providerId="ADAL" clId="{3E426239-B4B9-4EE1-9E35-E2B3F1ED3C4B}" dt="2021-10-28T17:13:41.251" v="2144" actId="208"/>
          <ac:spMkLst>
            <pc:docMk/>
            <pc:sldMk cId="535214729" sldId="620"/>
            <ac:spMk id="26" creationId="{65BD0306-A166-4628-ABA0-76028A2BE364}"/>
          </ac:spMkLst>
        </pc:spChg>
        <pc:spChg chg="add mod">
          <ac:chgData name="Peña Lopez, Ismael" userId="0708b87f-5fa7-4e8f-9fbe-69b73a04a463" providerId="ADAL" clId="{3E426239-B4B9-4EE1-9E35-E2B3F1ED3C4B}" dt="2021-10-28T17:05:02.102" v="2001" actId="555"/>
          <ac:spMkLst>
            <pc:docMk/>
            <pc:sldMk cId="535214729" sldId="620"/>
            <ac:spMk id="27" creationId="{FAF22F0D-4EF3-4D21-A73F-B1EB4F63B053}"/>
          </ac:spMkLst>
        </pc:spChg>
        <pc:spChg chg="add mod">
          <ac:chgData name="Peña Lopez, Ismael" userId="0708b87f-5fa7-4e8f-9fbe-69b73a04a463" providerId="ADAL" clId="{3E426239-B4B9-4EE1-9E35-E2B3F1ED3C4B}" dt="2021-10-28T17:04:28.386" v="1979" actId="14100"/>
          <ac:spMkLst>
            <pc:docMk/>
            <pc:sldMk cId="535214729" sldId="620"/>
            <ac:spMk id="28" creationId="{112E7FE3-2AFA-410F-BB62-F77845F37105}"/>
          </ac:spMkLst>
        </pc:spChg>
        <pc:spChg chg="add mod">
          <ac:chgData name="Peña Lopez, Ismael" userId="0708b87f-5fa7-4e8f-9fbe-69b73a04a463" providerId="ADAL" clId="{3E426239-B4B9-4EE1-9E35-E2B3F1ED3C4B}" dt="2021-10-28T17:04:38.242" v="1996" actId="1037"/>
          <ac:spMkLst>
            <pc:docMk/>
            <pc:sldMk cId="535214729" sldId="620"/>
            <ac:spMk id="34" creationId="{0F8A1CE7-FA96-4E4B-A9FC-0BAFA2B1346A}"/>
          </ac:spMkLst>
        </pc:spChg>
        <pc:spChg chg="add mod topLvl">
          <ac:chgData name="Peña Lopez, Ismael" userId="0708b87f-5fa7-4e8f-9fbe-69b73a04a463" providerId="ADAL" clId="{3E426239-B4B9-4EE1-9E35-E2B3F1ED3C4B}" dt="2021-10-28T17:28:19.367" v="2426" actId="1036"/>
          <ac:spMkLst>
            <pc:docMk/>
            <pc:sldMk cId="535214729" sldId="620"/>
            <ac:spMk id="41" creationId="{C79FD939-8839-4ECF-BCB1-2FAB446A1F5A}"/>
          </ac:spMkLst>
        </pc:spChg>
        <pc:spChg chg="add mod topLvl">
          <ac:chgData name="Peña Lopez, Ismael" userId="0708b87f-5fa7-4e8f-9fbe-69b73a04a463" providerId="ADAL" clId="{3E426239-B4B9-4EE1-9E35-E2B3F1ED3C4B}" dt="2021-10-28T17:28:22.763" v="2429" actId="1035"/>
          <ac:spMkLst>
            <pc:docMk/>
            <pc:sldMk cId="535214729" sldId="620"/>
            <ac:spMk id="42" creationId="{B57DA228-8874-4661-9640-D44A4A74E69D}"/>
          </ac:spMkLst>
        </pc:spChg>
        <pc:spChg chg="add mod ord topLvl">
          <ac:chgData name="Peña Lopez, Ismael" userId="0708b87f-5fa7-4e8f-9fbe-69b73a04a463" providerId="ADAL" clId="{3E426239-B4B9-4EE1-9E35-E2B3F1ED3C4B}" dt="2021-10-28T17:13:22.061" v="2143" actId="207"/>
          <ac:spMkLst>
            <pc:docMk/>
            <pc:sldMk cId="535214729" sldId="620"/>
            <ac:spMk id="53" creationId="{A566A92D-73A5-4757-9A4C-C262BF5E8ECD}"/>
          </ac:spMkLst>
        </pc:spChg>
        <pc:spChg chg="add mod topLvl">
          <ac:chgData name="Peña Lopez, Ismael" userId="0708b87f-5fa7-4e8f-9fbe-69b73a04a463" providerId="ADAL" clId="{3E426239-B4B9-4EE1-9E35-E2B3F1ED3C4B}" dt="2021-10-28T17:14:03.068" v="2145" actId="207"/>
          <ac:spMkLst>
            <pc:docMk/>
            <pc:sldMk cId="535214729" sldId="620"/>
            <ac:spMk id="54" creationId="{5A7610BA-F8B2-497F-B050-1E7C59730D2E}"/>
          </ac:spMkLst>
        </pc:spChg>
        <pc:spChg chg="add mod topLvl">
          <ac:chgData name="Peña Lopez, Ismael" userId="0708b87f-5fa7-4e8f-9fbe-69b73a04a463" providerId="ADAL" clId="{3E426239-B4B9-4EE1-9E35-E2B3F1ED3C4B}" dt="2021-10-28T17:14:03.068" v="2145" actId="207"/>
          <ac:spMkLst>
            <pc:docMk/>
            <pc:sldMk cId="535214729" sldId="620"/>
            <ac:spMk id="55" creationId="{084A4006-95F9-4D96-A549-008030A15171}"/>
          </ac:spMkLst>
        </pc:spChg>
        <pc:spChg chg="del">
          <ac:chgData name="Peña Lopez, Ismael" userId="0708b87f-5fa7-4e8f-9fbe-69b73a04a463" providerId="ADAL" clId="{3E426239-B4B9-4EE1-9E35-E2B3F1ED3C4B}" dt="2021-10-28T16:57:51.070" v="1802" actId="478"/>
          <ac:spMkLst>
            <pc:docMk/>
            <pc:sldMk cId="535214729" sldId="620"/>
            <ac:spMk id="56" creationId="{3ACC3E7F-C9AE-4EBA-95C1-B398799179EC}"/>
          </ac:spMkLst>
        </pc:spChg>
        <pc:spChg chg="del">
          <ac:chgData name="Peña Lopez, Ismael" userId="0708b87f-5fa7-4e8f-9fbe-69b73a04a463" providerId="ADAL" clId="{3E426239-B4B9-4EE1-9E35-E2B3F1ED3C4B}" dt="2021-10-28T16:57:51.070" v="1802" actId="478"/>
          <ac:spMkLst>
            <pc:docMk/>
            <pc:sldMk cId="535214729" sldId="620"/>
            <ac:spMk id="57" creationId="{3ACC3E7F-C9AE-4EBA-95C1-B398799179EC}"/>
          </ac:spMkLst>
        </pc:spChg>
        <pc:spChg chg="add mod topLvl">
          <ac:chgData name="Peña Lopez, Ismael" userId="0708b87f-5fa7-4e8f-9fbe-69b73a04a463" providerId="ADAL" clId="{3E426239-B4B9-4EE1-9E35-E2B3F1ED3C4B}" dt="2021-10-28T17:14:03.068" v="2145" actId="207"/>
          <ac:spMkLst>
            <pc:docMk/>
            <pc:sldMk cId="535214729" sldId="620"/>
            <ac:spMk id="58" creationId="{1107D338-2138-41D9-9982-D624578FF865}"/>
          </ac:spMkLst>
        </pc:spChg>
        <pc:spChg chg="add mod topLvl">
          <ac:chgData name="Peña Lopez, Ismael" userId="0708b87f-5fa7-4e8f-9fbe-69b73a04a463" providerId="ADAL" clId="{3E426239-B4B9-4EE1-9E35-E2B3F1ED3C4B}" dt="2021-10-28T17:14:03.068" v="2145" actId="207"/>
          <ac:spMkLst>
            <pc:docMk/>
            <pc:sldMk cId="535214729" sldId="620"/>
            <ac:spMk id="59" creationId="{4BF49AEC-BDF4-4731-96AA-187CD5ED0344}"/>
          </ac:spMkLst>
        </pc:spChg>
        <pc:spChg chg="del mod">
          <ac:chgData name="Peña Lopez, Ismael" userId="0708b87f-5fa7-4e8f-9fbe-69b73a04a463" providerId="ADAL" clId="{3E426239-B4B9-4EE1-9E35-E2B3F1ED3C4B}" dt="2021-10-28T16:33:43.820" v="779" actId="478"/>
          <ac:spMkLst>
            <pc:docMk/>
            <pc:sldMk cId="535214729" sldId="620"/>
            <ac:spMk id="61" creationId="{B8652726-5C5F-46B3-B968-7260389CA4D8}"/>
          </ac:spMkLst>
        </pc:spChg>
        <pc:spChg chg="del mod">
          <ac:chgData name="Peña Lopez, Ismael" userId="0708b87f-5fa7-4e8f-9fbe-69b73a04a463" providerId="ADAL" clId="{3E426239-B4B9-4EE1-9E35-E2B3F1ED3C4B}" dt="2021-10-28T16:33:43.820" v="779" actId="478"/>
          <ac:spMkLst>
            <pc:docMk/>
            <pc:sldMk cId="535214729" sldId="620"/>
            <ac:spMk id="64" creationId="{91C7BF2F-05BE-4674-9A2E-07D6B0D00919}"/>
          </ac:spMkLst>
        </pc:spChg>
        <pc:spChg chg="del mod">
          <ac:chgData name="Peña Lopez, Ismael" userId="0708b87f-5fa7-4e8f-9fbe-69b73a04a463" providerId="ADAL" clId="{3E426239-B4B9-4EE1-9E35-E2B3F1ED3C4B}" dt="2021-10-28T16:33:43.820" v="779" actId="478"/>
          <ac:spMkLst>
            <pc:docMk/>
            <pc:sldMk cId="535214729" sldId="620"/>
            <ac:spMk id="67" creationId="{EB873A00-ABBD-42E3-A5B9-69B02FFF1104}"/>
          </ac:spMkLst>
        </pc:spChg>
        <pc:spChg chg="del mod">
          <ac:chgData name="Peña Lopez, Ismael" userId="0708b87f-5fa7-4e8f-9fbe-69b73a04a463" providerId="ADAL" clId="{3E426239-B4B9-4EE1-9E35-E2B3F1ED3C4B}" dt="2021-10-28T16:33:43.820" v="779" actId="478"/>
          <ac:spMkLst>
            <pc:docMk/>
            <pc:sldMk cId="535214729" sldId="620"/>
            <ac:spMk id="68" creationId="{6069C458-064D-45A6-A873-C8054DBBEB27}"/>
          </ac:spMkLst>
        </pc:spChg>
        <pc:spChg chg="del mod">
          <ac:chgData name="Peña Lopez, Ismael" userId="0708b87f-5fa7-4e8f-9fbe-69b73a04a463" providerId="ADAL" clId="{3E426239-B4B9-4EE1-9E35-E2B3F1ED3C4B}" dt="2021-10-28T16:33:43.820" v="779" actId="478"/>
          <ac:spMkLst>
            <pc:docMk/>
            <pc:sldMk cId="535214729" sldId="620"/>
            <ac:spMk id="70" creationId="{F5D56829-8420-4639-853D-CE54266555D4}"/>
          </ac:spMkLst>
        </pc:spChg>
        <pc:spChg chg="del mod">
          <ac:chgData name="Peña Lopez, Ismael" userId="0708b87f-5fa7-4e8f-9fbe-69b73a04a463" providerId="ADAL" clId="{3E426239-B4B9-4EE1-9E35-E2B3F1ED3C4B}" dt="2021-10-28T16:33:47.360" v="780" actId="478"/>
          <ac:spMkLst>
            <pc:docMk/>
            <pc:sldMk cId="535214729" sldId="620"/>
            <ac:spMk id="71" creationId="{C3B48478-85B3-4498-B28B-239E809D2648}"/>
          </ac:spMkLst>
        </pc:spChg>
        <pc:spChg chg="del mod">
          <ac:chgData name="Peña Lopez, Ismael" userId="0708b87f-5fa7-4e8f-9fbe-69b73a04a463" providerId="ADAL" clId="{3E426239-B4B9-4EE1-9E35-E2B3F1ED3C4B}" dt="2021-10-28T16:33:47.360" v="780" actId="478"/>
          <ac:spMkLst>
            <pc:docMk/>
            <pc:sldMk cId="535214729" sldId="620"/>
            <ac:spMk id="72" creationId="{AD89F788-1537-4013-8CE5-C25BB0F809F4}"/>
          </ac:spMkLst>
        </pc:spChg>
        <pc:spChg chg="del mod">
          <ac:chgData name="Peña Lopez, Ismael" userId="0708b87f-5fa7-4e8f-9fbe-69b73a04a463" providerId="ADAL" clId="{3E426239-B4B9-4EE1-9E35-E2B3F1ED3C4B}" dt="2021-10-28T16:33:43.820" v="779" actId="478"/>
          <ac:spMkLst>
            <pc:docMk/>
            <pc:sldMk cId="535214729" sldId="620"/>
            <ac:spMk id="73" creationId="{B00B3EBB-46D2-42DA-8CEA-B42EB697DA8A}"/>
          </ac:spMkLst>
        </pc:spChg>
        <pc:spChg chg="del mod">
          <ac:chgData name="Peña Lopez, Ismael" userId="0708b87f-5fa7-4e8f-9fbe-69b73a04a463" providerId="ADAL" clId="{3E426239-B4B9-4EE1-9E35-E2B3F1ED3C4B}" dt="2021-10-28T16:33:43.820" v="779" actId="478"/>
          <ac:spMkLst>
            <pc:docMk/>
            <pc:sldMk cId="535214729" sldId="620"/>
            <ac:spMk id="74" creationId="{684DF363-5098-49A6-B50F-D2D66CC94D78}"/>
          </ac:spMkLst>
        </pc:spChg>
        <pc:spChg chg="add del mod">
          <ac:chgData name="Peña Lopez, Ismael" userId="0708b87f-5fa7-4e8f-9fbe-69b73a04a463" providerId="ADAL" clId="{3E426239-B4B9-4EE1-9E35-E2B3F1ED3C4B}" dt="2021-10-28T17:25:16.617" v="2391" actId="478"/>
          <ac:spMkLst>
            <pc:docMk/>
            <pc:sldMk cId="535214729" sldId="620"/>
            <ac:spMk id="95" creationId="{268FCB7A-14D0-4A61-9333-D4D00FB9A5A5}"/>
          </ac:spMkLst>
        </pc:spChg>
        <pc:spChg chg="add mod">
          <ac:chgData name="Peña Lopez, Ismael" userId="0708b87f-5fa7-4e8f-9fbe-69b73a04a463" providerId="ADAL" clId="{3E426239-B4B9-4EE1-9E35-E2B3F1ED3C4B}" dt="2021-10-28T17:17:55.276" v="2287" actId="555"/>
          <ac:spMkLst>
            <pc:docMk/>
            <pc:sldMk cId="535214729" sldId="620"/>
            <ac:spMk id="99" creationId="{312824FA-4F35-49C1-88CB-A1E13DD88537}"/>
          </ac:spMkLst>
        </pc:spChg>
        <pc:spChg chg="add mod">
          <ac:chgData name="Peña Lopez, Ismael" userId="0708b87f-5fa7-4e8f-9fbe-69b73a04a463" providerId="ADAL" clId="{3E426239-B4B9-4EE1-9E35-E2B3F1ED3C4B}" dt="2021-10-28T17:18:48.405" v="2307" actId="555"/>
          <ac:spMkLst>
            <pc:docMk/>
            <pc:sldMk cId="535214729" sldId="620"/>
            <ac:spMk id="100" creationId="{CA047AE0-6941-4F81-BEB3-D5EFD06A2FE0}"/>
          </ac:spMkLst>
        </pc:spChg>
        <pc:spChg chg="add mod">
          <ac:chgData name="Peña Lopez, Ismael" userId="0708b87f-5fa7-4e8f-9fbe-69b73a04a463" providerId="ADAL" clId="{3E426239-B4B9-4EE1-9E35-E2B3F1ED3C4B}" dt="2021-10-28T17:17:26.568" v="2255" actId="1037"/>
          <ac:spMkLst>
            <pc:docMk/>
            <pc:sldMk cId="535214729" sldId="620"/>
            <ac:spMk id="101" creationId="{72D175F5-7823-4597-AA32-8AE917F16E3A}"/>
          </ac:spMkLst>
        </pc:spChg>
        <pc:spChg chg="add mod">
          <ac:chgData name="Peña Lopez, Ismael" userId="0708b87f-5fa7-4e8f-9fbe-69b73a04a463" providerId="ADAL" clId="{3E426239-B4B9-4EE1-9E35-E2B3F1ED3C4B}" dt="2021-10-28T17:19:02.293" v="2308" actId="554"/>
          <ac:spMkLst>
            <pc:docMk/>
            <pc:sldMk cId="535214729" sldId="620"/>
            <ac:spMk id="102" creationId="{280986DA-C970-493B-B18B-B0B71E0185D8}"/>
          </ac:spMkLst>
        </pc:spChg>
        <pc:spChg chg="add mod">
          <ac:chgData name="Peña Lopez, Ismael" userId="0708b87f-5fa7-4e8f-9fbe-69b73a04a463" providerId="ADAL" clId="{3E426239-B4B9-4EE1-9E35-E2B3F1ED3C4B}" dt="2021-10-28T17:19:04.574" v="2309" actId="555"/>
          <ac:spMkLst>
            <pc:docMk/>
            <pc:sldMk cId="535214729" sldId="620"/>
            <ac:spMk id="103" creationId="{1CFC18D0-C5D3-4C33-A981-FDE7F2435FE0}"/>
          </ac:spMkLst>
        </pc:spChg>
        <pc:spChg chg="add mod">
          <ac:chgData name="Peña Lopez, Ismael" userId="0708b87f-5fa7-4e8f-9fbe-69b73a04a463" providerId="ADAL" clId="{3E426239-B4B9-4EE1-9E35-E2B3F1ED3C4B}" dt="2021-10-28T17:47:39.652" v="2824" actId="207"/>
          <ac:spMkLst>
            <pc:docMk/>
            <pc:sldMk cId="535214729" sldId="620"/>
            <ac:spMk id="154" creationId="{BD4C47C2-98BA-42EC-A239-FAB762B7F8DF}"/>
          </ac:spMkLst>
        </pc:spChg>
        <pc:spChg chg="add mod">
          <ac:chgData name="Peña Lopez, Ismael" userId="0708b87f-5fa7-4e8f-9fbe-69b73a04a463" providerId="ADAL" clId="{3E426239-B4B9-4EE1-9E35-E2B3F1ED3C4B}" dt="2021-10-28T17:47:39.652" v="2824" actId="207"/>
          <ac:spMkLst>
            <pc:docMk/>
            <pc:sldMk cId="535214729" sldId="620"/>
            <ac:spMk id="155" creationId="{D2FE1E06-5952-406E-9CF6-29102162EEE5}"/>
          </ac:spMkLst>
        </pc:spChg>
        <pc:spChg chg="add mod">
          <ac:chgData name="Peña Lopez, Ismael" userId="0708b87f-5fa7-4e8f-9fbe-69b73a04a463" providerId="ADAL" clId="{3E426239-B4B9-4EE1-9E35-E2B3F1ED3C4B}" dt="2021-10-28T17:47:39.652" v="2824" actId="207"/>
          <ac:spMkLst>
            <pc:docMk/>
            <pc:sldMk cId="535214729" sldId="620"/>
            <ac:spMk id="156" creationId="{AB6007A2-F5C9-4213-B559-51C50CD8EA64}"/>
          </ac:spMkLst>
        </pc:spChg>
        <pc:spChg chg="add mod">
          <ac:chgData name="Peña Lopez, Ismael" userId="0708b87f-5fa7-4e8f-9fbe-69b73a04a463" providerId="ADAL" clId="{3E426239-B4B9-4EE1-9E35-E2B3F1ED3C4B}" dt="2021-10-28T17:47:39.652" v="2824" actId="207"/>
          <ac:spMkLst>
            <pc:docMk/>
            <pc:sldMk cId="535214729" sldId="620"/>
            <ac:spMk id="157" creationId="{73E90CFC-64C7-4B7A-B3FB-1087FBF0BE11}"/>
          </ac:spMkLst>
        </pc:spChg>
        <pc:spChg chg="add mod">
          <ac:chgData name="Peña Lopez, Ismael" userId="0708b87f-5fa7-4e8f-9fbe-69b73a04a463" providerId="ADAL" clId="{3E426239-B4B9-4EE1-9E35-E2B3F1ED3C4B}" dt="2021-10-28T17:47:39.652" v="2824" actId="207"/>
          <ac:spMkLst>
            <pc:docMk/>
            <pc:sldMk cId="535214729" sldId="620"/>
            <ac:spMk id="170" creationId="{475012B6-8E7A-425B-9EDF-043F7ADB6DC0}"/>
          </ac:spMkLst>
        </pc:spChg>
        <pc:spChg chg="mod">
          <ac:chgData name="Peña Lopez, Ismael" userId="0708b87f-5fa7-4e8f-9fbe-69b73a04a463" providerId="ADAL" clId="{3E426239-B4B9-4EE1-9E35-E2B3F1ED3C4B}" dt="2021-10-28T18:18:29.733" v="2886" actId="790"/>
          <ac:spMkLst>
            <pc:docMk/>
            <pc:sldMk cId="535214729" sldId="620"/>
            <ac:spMk id="12290" creationId="{7DB95E43-95AD-457F-AE17-170035F3CFB2}"/>
          </ac:spMkLst>
        </pc:spChg>
        <pc:spChg chg="del">
          <ac:chgData name="Peña Lopez, Ismael" userId="0708b87f-5fa7-4e8f-9fbe-69b73a04a463" providerId="ADAL" clId="{3E426239-B4B9-4EE1-9E35-E2B3F1ED3C4B}" dt="2021-10-28T16:57:51.070" v="1802" actId="478"/>
          <ac:spMkLst>
            <pc:docMk/>
            <pc:sldMk cId="535214729" sldId="620"/>
            <ac:spMk id="12305" creationId="{8F721969-1F3D-4BA2-8DB8-CEBD2B5429C1}"/>
          </ac:spMkLst>
        </pc:spChg>
        <pc:grpChg chg="add del mod ord">
          <ac:chgData name="Peña Lopez, Ismael" userId="0708b87f-5fa7-4e8f-9fbe-69b73a04a463" providerId="ADAL" clId="{3E426239-B4B9-4EE1-9E35-E2B3F1ED3C4B}" dt="2021-10-28T17:13:17.677" v="2142" actId="165"/>
          <ac:grpSpMkLst>
            <pc:docMk/>
            <pc:sldMk cId="535214729" sldId="620"/>
            <ac:grpSpMk id="127" creationId="{F601985F-8BAF-4E67-9731-B6322A4CCE92}"/>
          </ac:grpSpMkLst>
        </pc:grpChg>
        <pc:cxnChg chg="add del mod">
          <ac:chgData name="Peña Lopez, Ismael" userId="0708b87f-5fa7-4e8f-9fbe-69b73a04a463" providerId="ADAL" clId="{3E426239-B4B9-4EE1-9E35-E2B3F1ED3C4B}" dt="2021-10-28T17:18:07.666" v="2297" actId="21"/>
          <ac:cxnSpMkLst>
            <pc:docMk/>
            <pc:sldMk cId="535214729" sldId="620"/>
            <ac:cxnSpMk id="29" creationId="{CB667045-759D-4764-BC14-A46648F31358}"/>
          </ac:cxnSpMkLst>
        </pc:cxnChg>
        <pc:cxnChg chg="add del mod">
          <ac:chgData name="Peña Lopez, Ismael" userId="0708b87f-5fa7-4e8f-9fbe-69b73a04a463" providerId="ADAL" clId="{3E426239-B4B9-4EE1-9E35-E2B3F1ED3C4B}" dt="2021-10-28T17:05:42.748" v="2011" actId="478"/>
          <ac:cxnSpMkLst>
            <pc:docMk/>
            <pc:sldMk cId="535214729" sldId="620"/>
            <ac:cxnSpMk id="30" creationId="{22B7BD48-C515-4C47-A682-ACBDC476FE9D}"/>
          </ac:cxnSpMkLst>
        </pc:cxnChg>
        <pc:cxnChg chg="add mod">
          <ac:chgData name="Peña Lopez, Ismael" userId="0708b87f-5fa7-4e8f-9fbe-69b73a04a463" providerId="ADAL" clId="{3E426239-B4B9-4EE1-9E35-E2B3F1ED3C4B}" dt="2021-10-28T17:07:36.838" v="2058" actId="14100"/>
          <ac:cxnSpMkLst>
            <pc:docMk/>
            <pc:sldMk cId="535214729" sldId="620"/>
            <ac:cxnSpMk id="31" creationId="{6F269C2D-453B-42EB-97BA-EC474364260D}"/>
          </ac:cxnSpMkLst>
        </pc:cxnChg>
        <pc:cxnChg chg="add mod">
          <ac:chgData name="Peña Lopez, Ismael" userId="0708b87f-5fa7-4e8f-9fbe-69b73a04a463" providerId="ADAL" clId="{3E426239-B4B9-4EE1-9E35-E2B3F1ED3C4B}" dt="2021-10-28T17:05:34.964" v="2009" actId="12789"/>
          <ac:cxnSpMkLst>
            <pc:docMk/>
            <pc:sldMk cId="535214729" sldId="620"/>
            <ac:cxnSpMk id="35" creationId="{4E760705-A76E-4F67-B68C-0D33F52629BB}"/>
          </ac:cxnSpMkLst>
        </pc:cxnChg>
        <pc:cxnChg chg="add mod">
          <ac:chgData name="Peña Lopez, Ismael" userId="0708b87f-5fa7-4e8f-9fbe-69b73a04a463" providerId="ADAL" clId="{3E426239-B4B9-4EE1-9E35-E2B3F1ED3C4B}" dt="2021-10-28T17:05:34.964" v="2009" actId="12789"/>
          <ac:cxnSpMkLst>
            <pc:docMk/>
            <pc:sldMk cId="535214729" sldId="620"/>
            <ac:cxnSpMk id="38" creationId="{2A98D59F-2EAF-43E8-A57B-7B22504543BB}"/>
          </ac:cxnSpMkLst>
        </pc:cxnChg>
        <pc:cxnChg chg="add del mod">
          <ac:chgData name="Peña Lopez, Ismael" userId="0708b87f-5fa7-4e8f-9fbe-69b73a04a463" providerId="ADAL" clId="{3E426239-B4B9-4EE1-9E35-E2B3F1ED3C4B}" dt="2021-10-28T16:49:17.514" v="1476" actId="478"/>
          <ac:cxnSpMkLst>
            <pc:docMk/>
            <pc:sldMk cId="535214729" sldId="620"/>
            <ac:cxnSpMk id="43" creationId="{BDAAD226-8126-48CB-A608-253444E04E68}"/>
          </ac:cxnSpMkLst>
        </pc:cxnChg>
        <pc:cxnChg chg="add del mod">
          <ac:chgData name="Peña Lopez, Ismael" userId="0708b87f-5fa7-4e8f-9fbe-69b73a04a463" providerId="ADAL" clId="{3E426239-B4B9-4EE1-9E35-E2B3F1ED3C4B}" dt="2021-10-28T17:28:31.384" v="2432" actId="14100"/>
          <ac:cxnSpMkLst>
            <pc:docMk/>
            <pc:sldMk cId="535214729" sldId="620"/>
            <ac:cxnSpMk id="46" creationId="{498FE317-CFE4-4960-AD6D-5E36ED4041D3}"/>
          </ac:cxnSpMkLst>
        </pc:cxnChg>
        <pc:cxnChg chg="add del mod">
          <ac:chgData name="Peña Lopez, Ismael" userId="0708b87f-5fa7-4e8f-9fbe-69b73a04a463" providerId="ADAL" clId="{3E426239-B4B9-4EE1-9E35-E2B3F1ED3C4B}" dt="2021-10-28T16:49:49.438" v="1500" actId="478"/>
          <ac:cxnSpMkLst>
            <pc:docMk/>
            <pc:sldMk cId="535214729" sldId="620"/>
            <ac:cxnSpMk id="47" creationId="{2BAFE76F-D836-4284-AFF1-B514934115D5}"/>
          </ac:cxnSpMkLst>
        </pc:cxnChg>
        <pc:cxnChg chg="add mod topLvl">
          <ac:chgData name="Peña Lopez, Ismael" userId="0708b87f-5fa7-4e8f-9fbe-69b73a04a463" providerId="ADAL" clId="{3E426239-B4B9-4EE1-9E35-E2B3F1ED3C4B}" dt="2021-10-28T17:13:17.677" v="2142" actId="165"/>
          <ac:cxnSpMkLst>
            <pc:docMk/>
            <pc:sldMk cId="535214729" sldId="620"/>
            <ac:cxnSpMk id="66" creationId="{7BB2927C-B7F4-4763-8660-34AE645B9972}"/>
          </ac:cxnSpMkLst>
        </pc:cxnChg>
        <pc:cxnChg chg="add mod topLvl">
          <ac:chgData name="Peña Lopez, Ismael" userId="0708b87f-5fa7-4e8f-9fbe-69b73a04a463" providerId="ADAL" clId="{3E426239-B4B9-4EE1-9E35-E2B3F1ED3C4B}" dt="2021-10-28T17:13:17.677" v="2142" actId="165"/>
          <ac:cxnSpMkLst>
            <pc:docMk/>
            <pc:sldMk cId="535214729" sldId="620"/>
            <ac:cxnSpMk id="69" creationId="{E3265F22-A2A3-4A3D-91F2-0FAC9E51BD10}"/>
          </ac:cxnSpMkLst>
        </pc:cxnChg>
        <pc:cxnChg chg="add mod topLvl">
          <ac:chgData name="Peña Lopez, Ismael" userId="0708b87f-5fa7-4e8f-9fbe-69b73a04a463" providerId="ADAL" clId="{3E426239-B4B9-4EE1-9E35-E2B3F1ED3C4B}" dt="2021-10-28T17:13:17.677" v="2142" actId="165"/>
          <ac:cxnSpMkLst>
            <pc:docMk/>
            <pc:sldMk cId="535214729" sldId="620"/>
            <ac:cxnSpMk id="75" creationId="{CF61295D-4A53-4D2D-A4CF-5F877C0A98FC}"/>
          </ac:cxnSpMkLst>
        </pc:cxnChg>
        <pc:cxnChg chg="add mod topLvl">
          <ac:chgData name="Peña Lopez, Ismael" userId="0708b87f-5fa7-4e8f-9fbe-69b73a04a463" providerId="ADAL" clId="{3E426239-B4B9-4EE1-9E35-E2B3F1ED3C4B}" dt="2021-10-28T17:13:17.677" v="2142" actId="165"/>
          <ac:cxnSpMkLst>
            <pc:docMk/>
            <pc:sldMk cId="535214729" sldId="620"/>
            <ac:cxnSpMk id="76" creationId="{5335848F-C299-4AAA-B92D-710059FD1887}"/>
          </ac:cxnSpMkLst>
        </pc:cxnChg>
        <pc:cxnChg chg="add mod">
          <ac:chgData name="Peña Lopez, Ismael" userId="0708b87f-5fa7-4e8f-9fbe-69b73a04a463" providerId="ADAL" clId="{3E426239-B4B9-4EE1-9E35-E2B3F1ED3C4B}" dt="2021-10-28T17:05:40.665" v="2010" actId="14100"/>
          <ac:cxnSpMkLst>
            <pc:docMk/>
            <pc:sldMk cId="535214729" sldId="620"/>
            <ac:cxnSpMk id="78" creationId="{BBD24CF3-2994-4F1D-8030-30FBB4BD09B1}"/>
          </ac:cxnSpMkLst>
        </pc:cxnChg>
        <pc:cxnChg chg="add mod">
          <ac:chgData name="Peña Lopez, Ismael" userId="0708b87f-5fa7-4e8f-9fbe-69b73a04a463" providerId="ADAL" clId="{3E426239-B4B9-4EE1-9E35-E2B3F1ED3C4B}" dt="2021-10-28T17:28:28.991" v="2431" actId="14100"/>
          <ac:cxnSpMkLst>
            <pc:docMk/>
            <pc:sldMk cId="535214729" sldId="620"/>
            <ac:cxnSpMk id="82" creationId="{B2B4B5BF-59B8-4EFE-AA4C-C51A527B9650}"/>
          </ac:cxnSpMkLst>
        </pc:cxnChg>
        <pc:cxnChg chg="add mod">
          <ac:chgData name="Peña Lopez, Ismael" userId="0708b87f-5fa7-4e8f-9fbe-69b73a04a463" providerId="ADAL" clId="{3E426239-B4B9-4EE1-9E35-E2B3F1ED3C4B}" dt="2021-10-28T17:19:04.574" v="2309" actId="555"/>
          <ac:cxnSpMkLst>
            <pc:docMk/>
            <pc:sldMk cId="535214729" sldId="620"/>
            <ac:cxnSpMk id="108" creationId="{67E1B62C-963E-4467-987F-18BAFB87D3B3}"/>
          </ac:cxnSpMkLst>
        </pc:cxnChg>
        <pc:cxnChg chg="add mod">
          <ac:chgData name="Peña Lopez, Ismael" userId="0708b87f-5fa7-4e8f-9fbe-69b73a04a463" providerId="ADAL" clId="{3E426239-B4B9-4EE1-9E35-E2B3F1ED3C4B}" dt="2021-10-28T18:19:26.534" v="2892" actId="692"/>
          <ac:cxnSpMkLst>
            <pc:docMk/>
            <pc:sldMk cId="535214729" sldId="620"/>
            <ac:cxnSpMk id="125" creationId="{9C94BCAD-2BB0-426D-A130-91207A015BF0}"/>
          </ac:cxnSpMkLst>
        </pc:cxnChg>
        <pc:cxnChg chg="add mod">
          <ac:chgData name="Peña Lopez, Ismael" userId="0708b87f-5fa7-4e8f-9fbe-69b73a04a463" providerId="ADAL" clId="{3E426239-B4B9-4EE1-9E35-E2B3F1ED3C4B}" dt="2021-10-28T18:19:39.092" v="2896" actId="692"/>
          <ac:cxnSpMkLst>
            <pc:docMk/>
            <pc:sldMk cId="535214729" sldId="620"/>
            <ac:cxnSpMk id="129" creationId="{408CBA26-DA54-4D35-BF48-B9462C22E4E4}"/>
          </ac:cxnSpMkLst>
        </pc:cxnChg>
        <pc:cxnChg chg="add mod ord">
          <ac:chgData name="Peña Lopez, Ismael" userId="0708b87f-5fa7-4e8f-9fbe-69b73a04a463" providerId="ADAL" clId="{3E426239-B4B9-4EE1-9E35-E2B3F1ED3C4B}" dt="2021-10-28T18:19:34.121" v="2894" actId="692"/>
          <ac:cxnSpMkLst>
            <pc:docMk/>
            <pc:sldMk cId="535214729" sldId="620"/>
            <ac:cxnSpMk id="134" creationId="{345E598D-922F-4952-B64C-7075D31263B3}"/>
          </ac:cxnSpMkLst>
        </pc:cxnChg>
        <pc:cxnChg chg="add mod">
          <ac:chgData name="Peña Lopez, Ismael" userId="0708b87f-5fa7-4e8f-9fbe-69b73a04a463" providerId="ADAL" clId="{3E426239-B4B9-4EE1-9E35-E2B3F1ED3C4B}" dt="2021-10-28T18:19:50.467" v="2898" actId="692"/>
          <ac:cxnSpMkLst>
            <pc:docMk/>
            <pc:sldMk cId="535214729" sldId="620"/>
            <ac:cxnSpMk id="139" creationId="{46C13C4D-F010-4636-B2C3-824952873BD6}"/>
          </ac:cxnSpMkLst>
        </pc:cxnChg>
        <pc:cxnChg chg="add mod">
          <ac:chgData name="Peña Lopez, Ismael" userId="0708b87f-5fa7-4e8f-9fbe-69b73a04a463" providerId="ADAL" clId="{3E426239-B4B9-4EE1-9E35-E2B3F1ED3C4B}" dt="2021-10-28T17:18:48.405" v="2307" actId="555"/>
          <ac:cxnSpMkLst>
            <pc:docMk/>
            <pc:sldMk cId="535214729" sldId="620"/>
            <ac:cxnSpMk id="143" creationId="{6811D5FF-0EB8-4191-957F-377365B3BAC8}"/>
          </ac:cxnSpMkLst>
        </pc:cxnChg>
        <pc:cxnChg chg="add mod">
          <ac:chgData name="Peña Lopez, Ismael" userId="0708b87f-5fa7-4e8f-9fbe-69b73a04a463" providerId="ADAL" clId="{3E426239-B4B9-4EE1-9E35-E2B3F1ED3C4B}" dt="2021-10-28T17:17:55.276" v="2287" actId="555"/>
          <ac:cxnSpMkLst>
            <pc:docMk/>
            <pc:sldMk cId="535214729" sldId="620"/>
            <ac:cxnSpMk id="146" creationId="{80F2E4D6-07EC-45DB-9E08-13EE5090D0CA}"/>
          </ac:cxnSpMkLst>
        </pc:cxnChg>
        <pc:cxnChg chg="add del mod">
          <ac:chgData name="Peña Lopez, Ismael" userId="0708b87f-5fa7-4e8f-9fbe-69b73a04a463" providerId="ADAL" clId="{3E426239-B4B9-4EE1-9E35-E2B3F1ED3C4B}" dt="2021-10-28T17:26:18.361" v="2402" actId="478"/>
          <ac:cxnSpMkLst>
            <pc:docMk/>
            <pc:sldMk cId="535214729" sldId="620"/>
            <ac:cxnSpMk id="149" creationId="{BC969586-A3F5-4D86-A898-6E7EBD44E030}"/>
          </ac:cxnSpMkLst>
        </pc:cxnChg>
        <pc:cxnChg chg="add mod">
          <ac:chgData name="Peña Lopez, Ismael" userId="0708b87f-5fa7-4e8f-9fbe-69b73a04a463" providerId="ADAL" clId="{3E426239-B4B9-4EE1-9E35-E2B3F1ED3C4B}" dt="2021-10-28T17:18:29.491" v="2306" actId="553"/>
          <ac:cxnSpMkLst>
            <pc:docMk/>
            <pc:sldMk cId="535214729" sldId="620"/>
            <ac:cxnSpMk id="158" creationId="{515947CE-3B16-4012-940C-9B9FD90E7BBC}"/>
          </ac:cxnSpMkLst>
        </pc:cxnChg>
        <pc:cxnChg chg="add mod">
          <ac:chgData name="Peña Lopez, Ismael" userId="0708b87f-5fa7-4e8f-9fbe-69b73a04a463" providerId="ADAL" clId="{3E426239-B4B9-4EE1-9E35-E2B3F1ED3C4B}" dt="2021-10-28T17:20:37.258" v="2319" actId="208"/>
          <ac:cxnSpMkLst>
            <pc:docMk/>
            <pc:sldMk cId="535214729" sldId="620"/>
            <ac:cxnSpMk id="161" creationId="{3F57A67A-7DFB-4B0D-9F9F-75431035979D}"/>
          </ac:cxnSpMkLst>
        </pc:cxnChg>
        <pc:cxnChg chg="add mod">
          <ac:chgData name="Peña Lopez, Ismael" userId="0708b87f-5fa7-4e8f-9fbe-69b73a04a463" providerId="ADAL" clId="{3E426239-B4B9-4EE1-9E35-E2B3F1ED3C4B}" dt="2021-10-28T17:20:37.258" v="2319" actId="208"/>
          <ac:cxnSpMkLst>
            <pc:docMk/>
            <pc:sldMk cId="535214729" sldId="620"/>
            <ac:cxnSpMk id="164" creationId="{72EF4CE3-6291-4CE0-BEBB-EC73A2C24A19}"/>
          </ac:cxnSpMkLst>
        </pc:cxnChg>
        <pc:cxnChg chg="add mod">
          <ac:chgData name="Peña Lopez, Ismael" userId="0708b87f-5fa7-4e8f-9fbe-69b73a04a463" providerId="ADAL" clId="{3E426239-B4B9-4EE1-9E35-E2B3F1ED3C4B}" dt="2021-10-28T17:20:37.258" v="2319" actId="208"/>
          <ac:cxnSpMkLst>
            <pc:docMk/>
            <pc:sldMk cId="535214729" sldId="620"/>
            <ac:cxnSpMk id="167" creationId="{1CCAF0C1-B11D-48F5-9305-574609BF50B9}"/>
          </ac:cxnSpMkLst>
        </pc:cxnChg>
        <pc:cxnChg chg="add mod">
          <ac:chgData name="Peña Lopez, Ismael" userId="0708b87f-5fa7-4e8f-9fbe-69b73a04a463" providerId="ADAL" clId="{3E426239-B4B9-4EE1-9E35-E2B3F1ED3C4B}" dt="2021-10-28T17:22:34.216" v="2370" actId="14100"/>
          <ac:cxnSpMkLst>
            <pc:docMk/>
            <pc:sldMk cId="535214729" sldId="620"/>
            <ac:cxnSpMk id="171" creationId="{8CE7CF51-5CCD-4995-8B0F-E1C61A9D4188}"/>
          </ac:cxnSpMkLst>
        </pc:cxnChg>
        <pc:cxnChg chg="add mod">
          <ac:chgData name="Peña Lopez, Ismael" userId="0708b87f-5fa7-4e8f-9fbe-69b73a04a463" providerId="ADAL" clId="{3E426239-B4B9-4EE1-9E35-E2B3F1ED3C4B}" dt="2021-10-28T17:22:51.232" v="2374" actId="14100"/>
          <ac:cxnSpMkLst>
            <pc:docMk/>
            <pc:sldMk cId="535214729" sldId="620"/>
            <ac:cxnSpMk id="174" creationId="{19464644-F971-44DB-95D4-61C950B4FAB7}"/>
          </ac:cxnSpMkLst>
        </pc:cxnChg>
        <pc:cxnChg chg="add mod">
          <ac:chgData name="Peña Lopez, Ismael" userId="0708b87f-5fa7-4e8f-9fbe-69b73a04a463" providerId="ADAL" clId="{3E426239-B4B9-4EE1-9E35-E2B3F1ED3C4B}" dt="2021-10-28T17:26:24.376" v="2404" actId="14100"/>
          <ac:cxnSpMkLst>
            <pc:docMk/>
            <pc:sldMk cId="535214729" sldId="620"/>
            <ac:cxnSpMk id="178" creationId="{A556045C-FB6D-4926-94F8-7605A3B8E7F5}"/>
          </ac:cxnSpMkLst>
        </pc:cxnChg>
        <pc:cxnChg chg="add mod">
          <ac:chgData name="Peña Lopez, Ismael" userId="0708b87f-5fa7-4e8f-9fbe-69b73a04a463" providerId="ADAL" clId="{3E426239-B4B9-4EE1-9E35-E2B3F1ED3C4B}" dt="2021-10-28T17:26:39.333" v="2406" actId="692"/>
          <ac:cxnSpMkLst>
            <pc:docMk/>
            <pc:sldMk cId="535214729" sldId="620"/>
            <ac:cxnSpMk id="183" creationId="{FA541A9E-E22D-4315-AEAE-85E9445D5086}"/>
          </ac:cxnSpMkLst>
        </pc:cxnChg>
        <pc:cxnChg chg="add mod">
          <ac:chgData name="Peña Lopez, Ismael" userId="0708b87f-5fa7-4e8f-9fbe-69b73a04a463" providerId="ADAL" clId="{3E426239-B4B9-4EE1-9E35-E2B3F1ED3C4B}" dt="2021-10-28T17:26:34.058" v="2405" actId="692"/>
          <ac:cxnSpMkLst>
            <pc:docMk/>
            <pc:sldMk cId="535214729" sldId="620"/>
            <ac:cxnSpMk id="186" creationId="{26D725EE-3D04-47D8-A7E1-4C6C4F0C2650}"/>
          </ac:cxnSpMkLst>
        </pc:cxnChg>
        <pc:cxnChg chg="add mod">
          <ac:chgData name="Peña Lopez, Ismael" userId="0708b87f-5fa7-4e8f-9fbe-69b73a04a463" providerId="ADAL" clId="{3E426239-B4B9-4EE1-9E35-E2B3F1ED3C4B}" dt="2021-10-28T17:26:57.544" v="2409" actId="14100"/>
          <ac:cxnSpMkLst>
            <pc:docMk/>
            <pc:sldMk cId="535214729" sldId="620"/>
            <ac:cxnSpMk id="191" creationId="{A38A5C88-AA9A-40C0-A0E7-901771BA07AD}"/>
          </ac:cxnSpMkLst>
        </pc:cxnChg>
      </pc:sldChg>
      <pc:sldChg chg="delSp modSp add mod">
        <pc:chgData name="Peña Lopez, Ismael" userId="0708b87f-5fa7-4e8f-9fbe-69b73a04a463" providerId="ADAL" clId="{3E426239-B4B9-4EE1-9E35-E2B3F1ED3C4B}" dt="2021-10-28T16:00:07.591" v="765"/>
        <pc:sldMkLst>
          <pc:docMk/>
          <pc:sldMk cId="1018493216" sldId="621"/>
        </pc:sldMkLst>
        <pc:spChg chg="mod">
          <ac:chgData name="Peña Lopez, Ismael" userId="0708b87f-5fa7-4e8f-9fbe-69b73a04a463" providerId="ADAL" clId="{3E426239-B4B9-4EE1-9E35-E2B3F1ED3C4B}" dt="2021-10-28T13:42:03.022" v="558" actId="20577"/>
          <ac:spMkLst>
            <pc:docMk/>
            <pc:sldMk cId="1018493216" sldId="621"/>
            <ac:spMk id="2" creationId="{36C4008D-9147-4E2D-ADFC-C5B382C55329}"/>
          </ac:spMkLst>
        </pc:spChg>
        <pc:spChg chg="mod">
          <ac:chgData name="Peña Lopez, Ismael" userId="0708b87f-5fa7-4e8f-9fbe-69b73a04a463" providerId="ADAL" clId="{3E426239-B4B9-4EE1-9E35-E2B3F1ED3C4B}" dt="2021-10-28T13:33:46.159" v="522" actId="1035"/>
          <ac:spMkLst>
            <pc:docMk/>
            <pc:sldMk cId="1018493216" sldId="621"/>
            <ac:spMk id="3" creationId="{3EFD2828-8E0B-4133-8C1A-4418A9C8473D}"/>
          </ac:spMkLst>
        </pc:spChg>
        <pc:spChg chg="del">
          <ac:chgData name="Peña Lopez, Ismael" userId="0708b87f-5fa7-4e8f-9fbe-69b73a04a463" providerId="ADAL" clId="{3E426239-B4B9-4EE1-9E35-E2B3F1ED3C4B}" dt="2021-10-28T13:40:26.221" v="535" actId="478"/>
          <ac:spMkLst>
            <pc:docMk/>
            <pc:sldMk cId="1018493216" sldId="621"/>
            <ac:spMk id="56" creationId="{3ACC3E7F-C9AE-4EBA-95C1-B398799179EC}"/>
          </ac:spMkLst>
        </pc:spChg>
        <pc:spChg chg="del">
          <ac:chgData name="Peña Lopez, Ismael" userId="0708b87f-5fa7-4e8f-9fbe-69b73a04a463" providerId="ADAL" clId="{3E426239-B4B9-4EE1-9E35-E2B3F1ED3C4B}" dt="2021-10-28T13:40:26.221" v="535" actId="478"/>
          <ac:spMkLst>
            <pc:docMk/>
            <pc:sldMk cId="1018493216" sldId="621"/>
            <ac:spMk id="57" creationId="{3ACC3E7F-C9AE-4EBA-95C1-B398799179EC}"/>
          </ac:spMkLst>
        </pc:spChg>
        <pc:spChg chg="mod">
          <ac:chgData name="Peña Lopez, Ismael" userId="0708b87f-5fa7-4e8f-9fbe-69b73a04a463" providerId="ADAL" clId="{3E426239-B4B9-4EE1-9E35-E2B3F1ED3C4B}" dt="2021-10-28T13:33:46.159" v="522" actId="1035"/>
          <ac:spMkLst>
            <pc:docMk/>
            <pc:sldMk cId="1018493216" sldId="621"/>
            <ac:spMk id="61" creationId="{B8652726-5C5F-46B3-B968-7260389CA4D8}"/>
          </ac:spMkLst>
        </pc:spChg>
        <pc:spChg chg="mod">
          <ac:chgData name="Peña Lopez, Ismael" userId="0708b87f-5fa7-4e8f-9fbe-69b73a04a463" providerId="ADAL" clId="{3E426239-B4B9-4EE1-9E35-E2B3F1ED3C4B}" dt="2021-10-28T13:33:46.159" v="522" actId="1035"/>
          <ac:spMkLst>
            <pc:docMk/>
            <pc:sldMk cId="1018493216" sldId="621"/>
            <ac:spMk id="64" creationId="{91C7BF2F-05BE-4674-9A2E-07D6B0D00919}"/>
          </ac:spMkLst>
        </pc:spChg>
        <pc:spChg chg="mod">
          <ac:chgData name="Peña Lopez, Ismael" userId="0708b87f-5fa7-4e8f-9fbe-69b73a04a463" providerId="ADAL" clId="{3E426239-B4B9-4EE1-9E35-E2B3F1ED3C4B}" dt="2021-10-28T13:33:46.159" v="522" actId="1035"/>
          <ac:spMkLst>
            <pc:docMk/>
            <pc:sldMk cId="1018493216" sldId="621"/>
            <ac:spMk id="67" creationId="{EB873A00-ABBD-42E3-A5B9-69B02FFF1104}"/>
          </ac:spMkLst>
        </pc:spChg>
        <pc:spChg chg="mod">
          <ac:chgData name="Peña Lopez, Ismael" userId="0708b87f-5fa7-4e8f-9fbe-69b73a04a463" providerId="ADAL" clId="{3E426239-B4B9-4EE1-9E35-E2B3F1ED3C4B}" dt="2021-10-28T16:00:07.591" v="765"/>
          <ac:spMkLst>
            <pc:docMk/>
            <pc:sldMk cId="1018493216" sldId="621"/>
            <ac:spMk id="68" creationId="{6069C458-064D-45A6-A873-C8054DBBEB27}"/>
          </ac:spMkLst>
        </pc:spChg>
        <pc:spChg chg="mod">
          <ac:chgData name="Peña Lopez, Ismael" userId="0708b87f-5fa7-4e8f-9fbe-69b73a04a463" providerId="ADAL" clId="{3E426239-B4B9-4EE1-9E35-E2B3F1ED3C4B}" dt="2021-10-28T13:33:50.126" v="525" actId="1035"/>
          <ac:spMkLst>
            <pc:docMk/>
            <pc:sldMk cId="1018493216" sldId="621"/>
            <ac:spMk id="70" creationId="{F5D56829-8420-4639-853D-CE54266555D4}"/>
          </ac:spMkLst>
        </pc:spChg>
        <pc:spChg chg="mod">
          <ac:chgData name="Peña Lopez, Ismael" userId="0708b87f-5fa7-4e8f-9fbe-69b73a04a463" providerId="ADAL" clId="{3E426239-B4B9-4EE1-9E35-E2B3F1ED3C4B}" dt="2021-10-28T13:43:46.355" v="582" actId="108"/>
          <ac:spMkLst>
            <pc:docMk/>
            <pc:sldMk cId="1018493216" sldId="621"/>
            <ac:spMk id="71" creationId="{C3B48478-85B3-4498-B28B-239E809D2648}"/>
          </ac:spMkLst>
        </pc:spChg>
        <pc:spChg chg="mod">
          <ac:chgData name="Peña Lopez, Ismael" userId="0708b87f-5fa7-4e8f-9fbe-69b73a04a463" providerId="ADAL" clId="{3E426239-B4B9-4EE1-9E35-E2B3F1ED3C4B}" dt="2021-10-28T13:34:07.838" v="534" actId="14100"/>
          <ac:spMkLst>
            <pc:docMk/>
            <pc:sldMk cId="1018493216" sldId="621"/>
            <ac:spMk id="72" creationId="{AD89F788-1537-4013-8CE5-C25BB0F809F4}"/>
          </ac:spMkLst>
        </pc:spChg>
        <pc:spChg chg="mod">
          <ac:chgData name="Peña Lopez, Ismael" userId="0708b87f-5fa7-4e8f-9fbe-69b73a04a463" providerId="ADAL" clId="{3E426239-B4B9-4EE1-9E35-E2B3F1ED3C4B}" dt="2021-10-28T13:33:57.934" v="532" actId="1035"/>
          <ac:spMkLst>
            <pc:docMk/>
            <pc:sldMk cId="1018493216" sldId="621"/>
            <ac:spMk id="73" creationId="{B00B3EBB-46D2-42DA-8CEA-B42EB697DA8A}"/>
          </ac:spMkLst>
        </pc:spChg>
        <pc:spChg chg="mod">
          <ac:chgData name="Peña Lopez, Ismael" userId="0708b87f-5fa7-4e8f-9fbe-69b73a04a463" providerId="ADAL" clId="{3E426239-B4B9-4EE1-9E35-E2B3F1ED3C4B}" dt="2021-10-28T13:33:57.934" v="532" actId="1035"/>
          <ac:spMkLst>
            <pc:docMk/>
            <pc:sldMk cId="1018493216" sldId="621"/>
            <ac:spMk id="74" creationId="{684DF363-5098-49A6-B50F-D2D66CC94D78}"/>
          </ac:spMkLst>
        </pc:spChg>
        <pc:spChg chg="mod">
          <ac:chgData name="Peña Lopez, Ismael" userId="0708b87f-5fa7-4e8f-9fbe-69b73a04a463" providerId="ADAL" clId="{3E426239-B4B9-4EE1-9E35-E2B3F1ED3C4B}" dt="2021-10-28T13:48:14.735" v="729" actId="20577"/>
          <ac:spMkLst>
            <pc:docMk/>
            <pc:sldMk cId="1018493216" sldId="621"/>
            <ac:spMk id="12290" creationId="{7DB95E43-95AD-457F-AE17-170035F3CFB2}"/>
          </ac:spMkLst>
        </pc:spChg>
        <pc:spChg chg="del">
          <ac:chgData name="Peña Lopez, Ismael" userId="0708b87f-5fa7-4e8f-9fbe-69b73a04a463" providerId="ADAL" clId="{3E426239-B4B9-4EE1-9E35-E2B3F1ED3C4B}" dt="2021-10-28T13:40:26.221" v="535" actId="478"/>
          <ac:spMkLst>
            <pc:docMk/>
            <pc:sldMk cId="1018493216" sldId="621"/>
            <ac:spMk id="12305" creationId="{8F721969-1F3D-4BA2-8DB8-CEBD2B5429C1}"/>
          </ac:spMkLst>
        </pc:spChg>
      </pc:sldChg>
      <pc:sldChg chg="delSp modSp add mod">
        <pc:chgData name="Peña Lopez, Ismael" userId="0708b87f-5fa7-4e8f-9fbe-69b73a04a463" providerId="ADAL" clId="{3E426239-B4B9-4EE1-9E35-E2B3F1ED3C4B}" dt="2021-10-28T17:29:21.447" v="2434" actId="478"/>
        <pc:sldMkLst>
          <pc:docMk/>
          <pc:sldMk cId="2166350307" sldId="622"/>
        </pc:sldMkLst>
        <pc:spChg chg="del">
          <ac:chgData name="Peña Lopez, Ismael" userId="0708b87f-5fa7-4e8f-9fbe-69b73a04a463" providerId="ADAL" clId="{3E426239-B4B9-4EE1-9E35-E2B3F1ED3C4B}" dt="2021-10-28T17:29:21.447" v="2434" actId="478"/>
          <ac:spMkLst>
            <pc:docMk/>
            <pc:sldMk cId="2166350307" sldId="622"/>
            <ac:spMk id="56" creationId="{3ACC3E7F-C9AE-4EBA-95C1-B398799179EC}"/>
          </ac:spMkLst>
        </pc:spChg>
        <pc:spChg chg="del">
          <ac:chgData name="Peña Lopez, Ismael" userId="0708b87f-5fa7-4e8f-9fbe-69b73a04a463" providerId="ADAL" clId="{3E426239-B4B9-4EE1-9E35-E2B3F1ED3C4B}" dt="2021-10-28T17:29:21.447" v="2434" actId="478"/>
          <ac:spMkLst>
            <pc:docMk/>
            <pc:sldMk cId="2166350307" sldId="622"/>
            <ac:spMk id="57" creationId="{3ACC3E7F-C9AE-4EBA-95C1-B398799179EC}"/>
          </ac:spMkLst>
        </pc:spChg>
        <pc:spChg chg="mod">
          <ac:chgData name="Peña Lopez, Ismael" userId="0708b87f-5fa7-4e8f-9fbe-69b73a04a463" providerId="ADAL" clId="{3E426239-B4B9-4EE1-9E35-E2B3F1ED3C4B}" dt="2021-10-28T16:00:04.954" v="764"/>
          <ac:spMkLst>
            <pc:docMk/>
            <pc:sldMk cId="2166350307" sldId="622"/>
            <ac:spMk id="68" creationId="{6069C458-064D-45A6-A873-C8054DBBEB27}"/>
          </ac:spMkLst>
        </pc:spChg>
        <pc:spChg chg="mod">
          <ac:chgData name="Peña Lopez, Ismael" userId="0708b87f-5fa7-4e8f-9fbe-69b73a04a463" providerId="ADAL" clId="{3E426239-B4B9-4EE1-9E35-E2B3F1ED3C4B}" dt="2021-10-28T13:46:57.342" v="621" actId="207"/>
          <ac:spMkLst>
            <pc:docMk/>
            <pc:sldMk cId="2166350307" sldId="622"/>
            <ac:spMk id="71" creationId="{C3B48478-85B3-4498-B28B-239E809D2648}"/>
          </ac:spMkLst>
        </pc:spChg>
        <pc:spChg chg="mod">
          <ac:chgData name="Peña Lopez, Ismael" userId="0708b87f-5fa7-4e8f-9fbe-69b73a04a463" providerId="ADAL" clId="{3E426239-B4B9-4EE1-9E35-E2B3F1ED3C4B}" dt="2021-10-28T13:46:57.342" v="621" actId="207"/>
          <ac:spMkLst>
            <pc:docMk/>
            <pc:sldMk cId="2166350307" sldId="622"/>
            <ac:spMk id="72" creationId="{AD89F788-1537-4013-8CE5-C25BB0F809F4}"/>
          </ac:spMkLst>
        </pc:spChg>
        <pc:spChg chg="mod">
          <ac:chgData name="Peña Lopez, Ismael" userId="0708b87f-5fa7-4e8f-9fbe-69b73a04a463" providerId="ADAL" clId="{3E426239-B4B9-4EE1-9E35-E2B3F1ED3C4B}" dt="2021-10-28T13:47:50.829" v="688" actId="20577"/>
          <ac:spMkLst>
            <pc:docMk/>
            <pc:sldMk cId="2166350307" sldId="622"/>
            <ac:spMk id="12290" creationId="{7DB95E43-95AD-457F-AE17-170035F3CFB2}"/>
          </ac:spMkLst>
        </pc:spChg>
        <pc:spChg chg="del">
          <ac:chgData name="Peña Lopez, Ismael" userId="0708b87f-5fa7-4e8f-9fbe-69b73a04a463" providerId="ADAL" clId="{3E426239-B4B9-4EE1-9E35-E2B3F1ED3C4B}" dt="2021-10-28T17:29:21.447" v="2434" actId="478"/>
          <ac:spMkLst>
            <pc:docMk/>
            <pc:sldMk cId="2166350307" sldId="622"/>
            <ac:spMk id="12305" creationId="{8F721969-1F3D-4BA2-8DB8-CEBD2B5429C1}"/>
          </ac:spMkLst>
        </pc:spChg>
      </pc:sldChg>
      <pc:sldChg chg="addSp delSp modSp add mod">
        <pc:chgData name="Peña Lopez, Ismael" userId="0708b87f-5fa7-4e8f-9fbe-69b73a04a463" providerId="ADAL" clId="{3E426239-B4B9-4EE1-9E35-E2B3F1ED3C4B}" dt="2021-10-28T17:50:56.648" v="2839" actId="1036"/>
        <pc:sldMkLst>
          <pc:docMk/>
          <pc:sldMk cId="3642198124" sldId="623"/>
        </pc:sldMkLst>
        <pc:spChg chg="mod ord">
          <ac:chgData name="Peña Lopez, Ismael" userId="0708b87f-5fa7-4e8f-9fbe-69b73a04a463" providerId="ADAL" clId="{3E426239-B4B9-4EE1-9E35-E2B3F1ED3C4B}" dt="2021-10-28T17:50:56.648" v="2839" actId="1036"/>
          <ac:spMkLst>
            <pc:docMk/>
            <pc:sldMk cId="3642198124" sldId="623"/>
            <ac:spMk id="2" creationId="{36C4008D-9147-4E2D-ADFC-C5B382C55329}"/>
          </ac:spMkLst>
        </pc:spChg>
        <pc:spChg chg="del mod ord">
          <ac:chgData name="Peña Lopez, Ismael" userId="0708b87f-5fa7-4e8f-9fbe-69b73a04a463" providerId="ADAL" clId="{3E426239-B4B9-4EE1-9E35-E2B3F1ED3C4B}" dt="2021-10-28T17:44:24.069" v="2660" actId="478"/>
          <ac:spMkLst>
            <pc:docMk/>
            <pc:sldMk cId="3642198124" sldId="623"/>
            <ac:spMk id="3" creationId="{3EFD2828-8E0B-4133-8C1A-4418A9C8473D}"/>
          </ac:spMkLst>
        </pc:spChg>
        <pc:spChg chg="add mod">
          <ac:chgData name="Peña Lopez, Ismael" userId="0708b87f-5fa7-4e8f-9fbe-69b73a04a463" providerId="ADAL" clId="{3E426239-B4B9-4EE1-9E35-E2B3F1ED3C4B}" dt="2021-10-28T17:38:55.987" v="2589" actId="554"/>
          <ac:spMkLst>
            <pc:docMk/>
            <pc:sldMk cId="3642198124" sldId="623"/>
            <ac:spMk id="19" creationId="{AC2023CC-3AC3-440A-AF24-6DD26405DFB7}"/>
          </ac:spMkLst>
        </pc:spChg>
        <pc:spChg chg="add mod">
          <ac:chgData name="Peña Lopez, Ismael" userId="0708b87f-5fa7-4e8f-9fbe-69b73a04a463" providerId="ADAL" clId="{3E426239-B4B9-4EE1-9E35-E2B3F1ED3C4B}" dt="2021-10-28T17:38:55.987" v="2589" actId="554"/>
          <ac:spMkLst>
            <pc:docMk/>
            <pc:sldMk cId="3642198124" sldId="623"/>
            <ac:spMk id="20" creationId="{B0F2B74D-63C9-4F02-AFA6-7F68E4FD86E7}"/>
          </ac:spMkLst>
        </pc:spChg>
        <pc:spChg chg="add mod">
          <ac:chgData name="Peña Lopez, Ismael" userId="0708b87f-5fa7-4e8f-9fbe-69b73a04a463" providerId="ADAL" clId="{3E426239-B4B9-4EE1-9E35-E2B3F1ED3C4B}" dt="2021-10-28T17:47:34.199" v="2823" actId="207"/>
          <ac:spMkLst>
            <pc:docMk/>
            <pc:sldMk cId="3642198124" sldId="623"/>
            <ac:spMk id="21" creationId="{4F837C3F-646A-4DD3-82E9-53F6A4AE2194}"/>
          </ac:spMkLst>
        </pc:spChg>
        <pc:spChg chg="add mod">
          <ac:chgData name="Peña Lopez, Ismael" userId="0708b87f-5fa7-4e8f-9fbe-69b73a04a463" providerId="ADAL" clId="{3E426239-B4B9-4EE1-9E35-E2B3F1ED3C4B}" dt="2021-10-28T17:47:20.811" v="2820" actId="207"/>
          <ac:spMkLst>
            <pc:docMk/>
            <pc:sldMk cId="3642198124" sldId="623"/>
            <ac:spMk id="22" creationId="{59EE1B94-1253-4B8E-8905-C15E08DB439E}"/>
          </ac:spMkLst>
        </pc:spChg>
        <pc:spChg chg="add mod ord">
          <ac:chgData name="Peña Lopez, Ismael" userId="0708b87f-5fa7-4e8f-9fbe-69b73a04a463" providerId="ADAL" clId="{3E426239-B4B9-4EE1-9E35-E2B3F1ED3C4B}" dt="2021-10-28T17:47:53.425" v="2825" actId="167"/>
          <ac:spMkLst>
            <pc:docMk/>
            <pc:sldMk cId="3642198124" sldId="623"/>
            <ac:spMk id="23" creationId="{7576FD78-DA45-416B-BCFC-C6566CFFFAE2}"/>
          </ac:spMkLst>
        </pc:spChg>
        <pc:spChg chg="del">
          <ac:chgData name="Peña Lopez, Ismael" userId="0708b87f-5fa7-4e8f-9fbe-69b73a04a463" providerId="ADAL" clId="{3E426239-B4B9-4EE1-9E35-E2B3F1ED3C4B}" dt="2021-10-28T17:29:17.898" v="2433" actId="478"/>
          <ac:spMkLst>
            <pc:docMk/>
            <pc:sldMk cId="3642198124" sldId="623"/>
            <ac:spMk id="56" creationId="{3ACC3E7F-C9AE-4EBA-95C1-B398799179EC}"/>
          </ac:spMkLst>
        </pc:spChg>
        <pc:spChg chg="del">
          <ac:chgData name="Peña Lopez, Ismael" userId="0708b87f-5fa7-4e8f-9fbe-69b73a04a463" providerId="ADAL" clId="{3E426239-B4B9-4EE1-9E35-E2B3F1ED3C4B}" dt="2021-10-28T17:29:17.898" v="2433" actId="478"/>
          <ac:spMkLst>
            <pc:docMk/>
            <pc:sldMk cId="3642198124" sldId="623"/>
            <ac:spMk id="57" creationId="{3ACC3E7F-C9AE-4EBA-95C1-B398799179EC}"/>
          </ac:spMkLst>
        </pc:spChg>
        <pc:spChg chg="mod">
          <ac:chgData name="Peña Lopez, Ismael" userId="0708b87f-5fa7-4e8f-9fbe-69b73a04a463" providerId="ADAL" clId="{3E426239-B4B9-4EE1-9E35-E2B3F1ED3C4B}" dt="2021-10-28T17:50:56.648" v="2839" actId="1036"/>
          <ac:spMkLst>
            <pc:docMk/>
            <pc:sldMk cId="3642198124" sldId="623"/>
            <ac:spMk id="61" creationId="{B8652726-5C5F-46B3-B968-7260389CA4D8}"/>
          </ac:spMkLst>
        </pc:spChg>
        <pc:spChg chg="mod">
          <ac:chgData name="Peña Lopez, Ismael" userId="0708b87f-5fa7-4e8f-9fbe-69b73a04a463" providerId="ADAL" clId="{3E426239-B4B9-4EE1-9E35-E2B3F1ED3C4B}" dt="2021-10-28T17:50:56.648" v="2839" actId="1036"/>
          <ac:spMkLst>
            <pc:docMk/>
            <pc:sldMk cId="3642198124" sldId="623"/>
            <ac:spMk id="64" creationId="{91C7BF2F-05BE-4674-9A2E-07D6B0D00919}"/>
          </ac:spMkLst>
        </pc:spChg>
        <pc:spChg chg="mod">
          <ac:chgData name="Peña Lopez, Ismael" userId="0708b87f-5fa7-4e8f-9fbe-69b73a04a463" providerId="ADAL" clId="{3E426239-B4B9-4EE1-9E35-E2B3F1ED3C4B}" dt="2021-10-28T17:50:56.648" v="2839" actId="1036"/>
          <ac:spMkLst>
            <pc:docMk/>
            <pc:sldMk cId="3642198124" sldId="623"/>
            <ac:spMk id="67" creationId="{EB873A00-ABBD-42E3-A5B9-69B02FFF1104}"/>
          </ac:spMkLst>
        </pc:spChg>
        <pc:spChg chg="mod">
          <ac:chgData name="Peña Lopez, Ismael" userId="0708b87f-5fa7-4e8f-9fbe-69b73a04a463" providerId="ADAL" clId="{3E426239-B4B9-4EE1-9E35-E2B3F1ED3C4B}" dt="2021-10-28T17:50:56.648" v="2839" actId="1036"/>
          <ac:spMkLst>
            <pc:docMk/>
            <pc:sldMk cId="3642198124" sldId="623"/>
            <ac:spMk id="68" creationId="{6069C458-064D-45A6-A873-C8054DBBEB27}"/>
          </ac:spMkLst>
        </pc:spChg>
        <pc:spChg chg="mod ord">
          <ac:chgData name="Peña Lopez, Ismael" userId="0708b87f-5fa7-4e8f-9fbe-69b73a04a463" providerId="ADAL" clId="{3E426239-B4B9-4EE1-9E35-E2B3F1ED3C4B}" dt="2021-10-28T17:50:39.433" v="2837" actId="552"/>
          <ac:spMkLst>
            <pc:docMk/>
            <pc:sldMk cId="3642198124" sldId="623"/>
            <ac:spMk id="70" creationId="{F5D56829-8420-4639-853D-CE54266555D4}"/>
          </ac:spMkLst>
        </pc:spChg>
        <pc:spChg chg="mod ord">
          <ac:chgData name="Peña Lopez, Ismael" userId="0708b87f-5fa7-4e8f-9fbe-69b73a04a463" providerId="ADAL" clId="{3E426239-B4B9-4EE1-9E35-E2B3F1ED3C4B}" dt="2021-10-28T17:48:02.761" v="2826" actId="1037"/>
          <ac:spMkLst>
            <pc:docMk/>
            <pc:sldMk cId="3642198124" sldId="623"/>
            <ac:spMk id="71" creationId="{C3B48478-85B3-4498-B28B-239E809D2648}"/>
          </ac:spMkLst>
        </pc:spChg>
        <pc:spChg chg="del mod">
          <ac:chgData name="Peña Lopez, Ismael" userId="0708b87f-5fa7-4e8f-9fbe-69b73a04a463" providerId="ADAL" clId="{3E426239-B4B9-4EE1-9E35-E2B3F1ED3C4B}" dt="2021-10-28T17:46:26.855" v="2733" actId="478"/>
          <ac:spMkLst>
            <pc:docMk/>
            <pc:sldMk cId="3642198124" sldId="623"/>
            <ac:spMk id="72" creationId="{AD89F788-1537-4013-8CE5-C25BB0F809F4}"/>
          </ac:spMkLst>
        </pc:spChg>
        <pc:spChg chg="mod">
          <ac:chgData name="Peña Lopez, Ismael" userId="0708b87f-5fa7-4e8f-9fbe-69b73a04a463" providerId="ADAL" clId="{3E426239-B4B9-4EE1-9E35-E2B3F1ED3C4B}" dt="2021-10-28T17:50:45.241" v="2838" actId="552"/>
          <ac:spMkLst>
            <pc:docMk/>
            <pc:sldMk cId="3642198124" sldId="623"/>
            <ac:spMk id="73" creationId="{B00B3EBB-46D2-42DA-8CEA-B42EB697DA8A}"/>
          </ac:spMkLst>
        </pc:spChg>
        <pc:spChg chg="mod">
          <ac:chgData name="Peña Lopez, Ismael" userId="0708b87f-5fa7-4e8f-9fbe-69b73a04a463" providerId="ADAL" clId="{3E426239-B4B9-4EE1-9E35-E2B3F1ED3C4B}" dt="2021-10-28T17:50:45.241" v="2838" actId="552"/>
          <ac:spMkLst>
            <pc:docMk/>
            <pc:sldMk cId="3642198124" sldId="623"/>
            <ac:spMk id="74" creationId="{684DF363-5098-49A6-B50F-D2D66CC94D78}"/>
          </ac:spMkLst>
        </pc:spChg>
        <pc:spChg chg="mod">
          <ac:chgData name="Peña Lopez, Ismael" userId="0708b87f-5fa7-4e8f-9fbe-69b73a04a463" providerId="ADAL" clId="{3E426239-B4B9-4EE1-9E35-E2B3F1ED3C4B}" dt="2021-10-28T17:31:49.032" v="2447" actId="6549"/>
          <ac:spMkLst>
            <pc:docMk/>
            <pc:sldMk cId="3642198124" sldId="623"/>
            <ac:spMk id="12290" creationId="{7DB95E43-95AD-457F-AE17-170035F3CFB2}"/>
          </ac:spMkLst>
        </pc:spChg>
        <pc:spChg chg="del">
          <ac:chgData name="Peña Lopez, Ismael" userId="0708b87f-5fa7-4e8f-9fbe-69b73a04a463" providerId="ADAL" clId="{3E426239-B4B9-4EE1-9E35-E2B3F1ED3C4B}" dt="2021-10-28T17:29:17.898" v="2433" actId="478"/>
          <ac:spMkLst>
            <pc:docMk/>
            <pc:sldMk cId="3642198124" sldId="623"/>
            <ac:spMk id="12305" creationId="{8F721969-1F3D-4BA2-8DB8-CEBD2B5429C1}"/>
          </ac:spMkLst>
        </pc:spChg>
      </pc:sldChg>
      <pc:sldChg chg="new del">
        <pc:chgData name="Peña Lopez, Ismael" userId="0708b87f-5fa7-4e8f-9fbe-69b73a04a463" providerId="ADAL" clId="{3E426239-B4B9-4EE1-9E35-E2B3F1ED3C4B}" dt="2021-10-28T17:16:33.508" v="2223" actId="47"/>
        <pc:sldMkLst>
          <pc:docMk/>
          <pc:sldMk cId="3611280116" sldId="624"/>
        </pc:sldMkLst>
      </pc:sldChg>
    </pc:docChg>
  </pc:docChgLst>
  <pc:docChgLst>
    <pc:chgData name="Peña Lopez, Ismael" userId="0708b87f-5fa7-4e8f-9fbe-69b73a04a463" providerId="ADAL" clId="{B4FC92BC-83CA-4AA7-8A5F-A77D3B3AB5E3}"/>
    <pc:docChg chg="undo custSel addSld delSld modSld sldOrd">
      <pc:chgData name="Peña Lopez, Ismael" userId="0708b87f-5fa7-4e8f-9fbe-69b73a04a463" providerId="ADAL" clId="{B4FC92BC-83CA-4AA7-8A5F-A77D3B3AB5E3}" dt="2024-03-13T18:07:07.124" v="657" actId="6549"/>
      <pc:docMkLst>
        <pc:docMk/>
      </pc:docMkLst>
      <pc:sldChg chg="modSp mod">
        <pc:chgData name="Peña Lopez, Ismael" userId="0708b87f-5fa7-4e8f-9fbe-69b73a04a463" providerId="ADAL" clId="{B4FC92BC-83CA-4AA7-8A5F-A77D3B3AB5E3}" dt="2024-03-13T17:57:25.392" v="307" actId="20577"/>
        <pc:sldMkLst>
          <pc:docMk/>
          <pc:sldMk cId="0" sldId="256"/>
        </pc:sldMkLst>
        <pc:spChg chg="mod">
          <ac:chgData name="Peña Lopez, Ismael" userId="0708b87f-5fa7-4e8f-9fbe-69b73a04a463" providerId="ADAL" clId="{B4FC92BC-83CA-4AA7-8A5F-A77D3B3AB5E3}" dt="2024-03-13T17:57:25.392" v="307" actId="20577"/>
          <ac:spMkLst>
            <pc:docMk/>
            <pc:sldMk cId="0" sldId="256"/>
            <ac:spMk id="6" creationId="{7394FCC7-289D-40FA-915E-FBAC6A3DC9F9}"/>
          </ac:spMkLst>
        </pc:spChg>
        <pc:spChg chg="mod">
          <ac:chgData name="Peña Lopez, Ismael" userId="0708b87f-5fa7-4e8f-9fbe-69b73a04a463" providerId="ADAL" clId="{B4FC92BC-83CA-4AA7-8A5F-A77D3B3AB5E3}" dt="2024-03-13T17:57:02.823" v="251" actId="27636"/>
          <ac:spMkLst>
            <pc:docMk/>
            <pc:sldMk cId="0" sldId="256"/>
            <ac:spMk id="6146" creationId="{34167E75-3A75-48D3-876C-35DF262BEB42}"/>
          </ac:spMkLst>
        </pc:spChg>
      </pc:sldChg>
      <pc:sldChg chg="del">
        <pc:chgData name="Peña Lopez, Ismael" userId="0708b87f-5fa7-4e8f-9fbe-69b73a04a463" providerId="ADAL" clId="{B4FC92BC-83CA-4AA7-8A5F-A77D3B3AB5E3}" dt="2024-03-13T17:54:21.670" v="1" actId="47"/>
        <pc:sldMkLst>
          <pc:docMk/>
          <pc:sldMk cId="0" sldId="263"/>
        </pc:sldMkLst>
      </pc:sldChg>
      <pc:sldChg chg="modSp add mod">
        <pc:chgData name="Peña Lopez, Ismael" userId="0708b87f-5fa7-4e8f-9fbe-69b73a04a463" providerId="ADAL" clId="{B4FC92BC-83CA-4AA7-8A5F-A77D3B3AB5E3}" dt="2024-03-13T17:56:36.431" v="243" actId="20577"/>
        <pc:sldMkLst>
          <pc:docMk/>
          <pc:sldMk cId="0" sldId="866"/>
        </pc:sldMkLst>
        <pc:spChg chg="mod">
          <ac:chgData name="Peña Lopez, Ismael" userId="0708b87f-5fa7-4e8f-9fbe-69b73a04a463" providerId="ADAL" clId="{B4FC92BC-83CA-4AA7-8A5F-A77D3B3AB5E3}" dt="2024-03-13T17:56:36.431" v="243" actId="20577"/>
          <ac:spMkLst>
            <pc:docMk/>
            <pc:sldMk cId="0" sldId="866"/>
            <ac:spMk id="6" creationId="{42F8B5D7-BE3C-40FD-97FF-8E7EF43DDCCB}"/>
          </ac:spMkLst>
        </pc:spChg>
      </pc:sldChg>
      <pc:sldChg chg="delSp modSp add mod ord">
        <pc:chgData name="Peña Lopez, Ismael" userId="0708b87f-5fa7-4e8f-9fbe-69b73a04a463" providerId="ADAL" clId="{B4FC92BC-83CA-4AA7-8A5F-A77D3B3AB5E3}" dt="2024-03-13T18:07:07.124" v="657" actId="6549"/>
        <pc:sldMkLst>
          <pc:docMk/>
          <pc:sldMk cId="1084787378" sldId="867"/>
        </pc:sldMkLst>
        <pc:spChg chg="del">
          <ac:chgData name="Peña Lopez, Ismael" userId="0708b87f-5fa7-4e8f-9fbe-69b73a04a463" providerId="ADAL" clId="{B4FC92BC-83CA-4AA7-8A5F-A77D3B3AB5E3}" dt="2024-03-13T18:02:56.865" v="317" actId="478"/>
          <ac:spMkLst>
            <pc:docMk/>
            <pc:sldMk cId="1084787378" sldId="867"/>
            <ac:spMk id="2" creationId="{017CCA7B-C8B0-7418-24A8-9B7A0015EB3C}"/>
          </ac:spMkLst>
        </pc:spChg>
        <pc:spChg chg="del">
          <ac:chgData name="Peña Lopez, Ismael" userId="0708b87f-5fa7-4e8f-9fbe-69b73a04a463" providerId="ADAL" clId="{B4FC92BC-83CA-4AA7-8A5F-A77D3B3AB5E3}" dt="2024-03-13T18:02:58.639" v="318" actId="478"/>
          <ac:spMkLst>
            <pc:docMk/>
            <pc:sldMk cId="1084787378" sldId="867"/>
            <ac:spMk id="3" creationId="{6D273585-ACB9-02E6-D0A0-3BA633977479}"/>
          </ac:spMkLst>
        </pc:spChg>
        <pc:spChg chg="del">
          <ac:chgData name="Peña Lopez, Ismael" userId="0708b87f-5fa7-4e8f-9fbe-69b73a04a463" providerId="ADAL" clId="{B4FC92BC-83CA-4AA7-8A5F-A77D3B3AB5E3}" dt="2024-03-13T18:02:59.618" v="319" actId="478"/>
          <ac:spMkLst>
            <pc:docMk/>
            <pc:sldMk cId="1084787378" sldId="867"/>
            <ac:spMk id="4" creationId="{340F1380-C15C-3C9C-CE53-F019F164583F}"/>
          </ac:spMkLst>
        </pc:spChg>
        <pc:spChg chg="mod">
          <ac:chgData name="Peña Lopez, Ismael" userId="0708b87f-5fa7-4e8f-9fbe-69b73a04a463" providerId="ADAL" clId="{B4FC92BC-83CA-4AA7-8A5F-A77D3B3AB5E3}" dt="2024-03-13T18:02:53.439" v="316" actId="20577"/>
          <ac:spMkLst>
            <pc:docMk/>
            <pc:sldMk cId="1084787378" sldId="867"/>
            <ac:spMk id="8194" creationId="{9022B72A-DE87-43FE-B57D-F9BD567497C1}"/>
          </ac:spMkLst>
        </pc:spChg>
        <pc:spChg chg="mod">
          <ac:chgData name="Peña Lopez, Ismael" userId="0708b87f-5fa7-4e8f-9fbe-69b73a04a463" providerId="ADAL" clId="{B4FC92BC-83CA-4AA7-8A5F-A77D3B3AB5E3}" dt="2024-03-13T18:07:07.124" v="657" actId="6549"/>
          <ac:spMkLst>
            <pc:docMk/>
            <pc:sldMk cId="1084787378" sldId="867"/>
            <ac:spMk id="8195" creationId="{242E4BAE-8B7C-4A33-BE64-81EF189384BC}"/>
          </ac:spMkLst>
        </pc:spChg>
        <pc:spChg chg="mod">
          <ac:chgData name="Peña Lopez, Ismael" userId="0708b87f-5fa7-4e8f-9fbe-69b73a04a463" providerId="ADAL" clId="{B4FC92BC-83CA-4AA7-8A5F-A77D3B3AB5E3}" dt="2024-03-13T18:06:45.643" v="645" actId="166"/>
          <ac:spMkLst>
            <pc:docMk/>
            <pc:sldMk cId="1084787378" sldId="867"/>
            <ac:spMk id="8196" creationId="{E32424D0-066F-43F3-9413-1FBDD783B6BD}"/>
          </ac:spMkLst>
        </pc:spChg>
      </pc:sldChg>
    </pc:docChg>
  </pc:docChgLst>
  <pc:docChgLst>
    <pc:chgData name="Peña Lopez, Ismael" userId="0708b87f-5fa7-4e8f-9fbe-69b73a04a463" providerId="ADAL" clId="{D436C165-AC73-4858-8021-7E738AC4BDC9}"/>
    <pc:docChg chg="custSel addSld delSld modSld sldOrd">
      <pc:chgData name="Peña Lopez, Ismael" userId="0708b87f-5fa7-4e8f-9fbe-69b73a04a463" providerId="ADAL" clId="{D436C165-AC73-4858-8021-7E738AC4BDC9}" dt="2024-03-14T12:20:00.534" v="297" actId="113"/>
      <pc:docMkLst>
        <pc:docMk/>
      </pc:docMkLst>
      <pc:sldChg chg="add del">
        <pc:chgData name="Peña Lopez, Ismael" userId="0708b87f-5fa7-4e8f-9fbe-69b73a04a463" providerId="ADAL" clId="{D436C165-AC73-4858-8021-7E738AC4BDC9}" dt="2024-03-14T12:17:29.298" v="273"/>
        <pc:sldMkLst>
          <pc:docMk/>
          <pc:sldMk cId="0" sldId="280"/>
        </pc:sldMkLst>
      </pc:sldChg>
      <pc:sldChg chg="del">
        <pc:chgData name="Peña Lopez, Ismael" userId="0708b87f-5fa7-4e8f-9fbe-69b73a04a463" providerId="ADAL" clId="{D436C165-AC73-4858-8021-7E738AC4BDC9}" dt="2024-03-14T12:07:22.240" v="2" actId="47"/>
        <pc:sldMkLst>
          <pc:docMk/>
          <pc:sldMk cId="0" sldId="552"/>
        </pc:sldMkLst>
      </pc:sldChg>
      <pc:sldChg chg="del">
        <pc:chgData name="Peña Lopez, Ismael" userId="0708b87f-5fa7-4e8f-9fbe-69b73a04a463" providerId="ADAL" clId="{D436C165-AC73-4858-8021-7E738AC4BDC9}" dt="2024-03-14T12:07:22.240" v="2" actId="47"/>
        <pc:sldMkLst>
          <pc:docMk/>
          <pc:sldMk cId="0" sldId="553"/>
        </pc:sldMkLst>
      </pc:sldChg>
      <pc:sldChg chg="del">
        <pc:chgData name="Peña Lopez, Ismael" userId="0708b87f-5fa7-4e8f-9fbe-69b73a04a463" providerId="ADAL" clId="{D436C165-AC73-4858-8021-7E738AC4BDC9}" dt="2024-03-14T12:07:22.240" v="2" actId="47"/>
        <pc:sldMkLst>
          <pc:docMk/>
          <pc:sldMk cId="0" sldId="555"/>
        </pc:sldMkLst>
      </pc:sldChg>
      <pc:sldChg chg="del">
        <pc:chgData name="Peña Lopez, Ismael" userId="0708b87f-5fa7-4e8f-9fbe-69b73a04a463" providerId="ADAL" clId="{D436C165-AC73-4858-8021-7E738AC4BDC9}" dt="2024-03-14T12:12:47.690" v="96" actId="47"/>
        <pc:sldMkLst>
          <pc:docMk/>
          <pc:sldMk cId="0" sldId="613"/>
        </pc:sldMkLst>
      </pc:sldChg>
      <pc:sldChg chg="del">
        <pc:chgData name="Peña Lopez, Ismael" userId="0708b87f-5fa7-4e8f-9fbe-69b73a04a463" providerId="ADAL" clId="{D436C165-AC73-4858-8021-7E738AC4BDC9}" dt="2024-03-14T12:17:45.777" v="278" actId="47"/>
        <pc:sldMkLst>
          <pc:docMk/>
          <pc:sldMk cId="2322572233" sldId="621"/>
        </pc:sldMkLst>
      </pc:sldChg>
      <pc:sldChg chg="ord">
        <pc:chgData name="Peña Lopez, Ismael" userId="0708b87f-5fa7-4e8f-9fbe-69b73a04a463" providerId="ADAL" clId="{D436C165-AC73-4858-8021-7E738AC4BDC9}" dt="2024-03-14T12:17:35.080" v="276"/>
        <pc:sldMkLst>
          <pc:docMk/>
          <pc:sldMk cId="767954873" sldId="637"/>
        </pc:sldMkLst>
      </pc:sldChg>
      <pc:sldChg chg="ord">
        <pc:chgData name="Peña Lopez, Ismael" userId="0708b87f-5fa7-4e8f-9fbe-69b73a04a463" providerId="ADAL" clId="{D436C165-AC73-4858-8021-7E738AC4BDC9}" dt="2024-03-14T12:17:35.080" v="276"/>
        <pc:sldMkLst>
          <pc:docMk/>
          <pc:sldMk cId="1655681378" sldId="642"/>
        </pc:sldMkLst>
      </pc:sldChg>
      <pc:sldChg chg="del">
        <pc:chgData name="Peña Lopez, Ismael" userId="0708b87f-5fa7-4e8f-9fbe-69b73a04a463" providerId="ADAL" clId="{D436C165-AC73-4858-8021-7E738AC4BDC9}" dt="2024-03-14T12:18:03.032" v="281" actId="47"/>
        <pc:sldMkLst>
          <pc:docMk/>
          <pc:sldMk cId="2960248535" sldId="657"/>
        </pc:sldMkLst>
      </pc:sldChg>
      <pc:sldChg chg="del">
        <pc:chgData name="Peña Lopez, Ismael" userId="0708b87f-5fa7-4e8f-9fbe-69b73a04a463" providerId="ADAL" clId="{D436C165-AC73-4858-8021-7E738AC4BDC9}" dt="2024-03-14T12:17:31.235" v="274" actId="47"/>
        <pc:sldMkLst>
          <pc:docMk/>
          <pc:sldMk cId="650564114" sldId="670"/>
        </pc:sldMkLst>
      </pc:sldChg>
      <pc:sldChg chg="del">
        <pc:chgData name="Peña Lopez, Ismael" userId="0708b87f-5fa7-4e8f-9fbe-69b73a04a463" providerId="ADAL" clId="{D436C165-AC73-4858-8021-7E738AC4BDC9}" dt="2024-03-14T12:07:19.316" v="1" actId="47"/>
        <pc:sldMkLst>
          <pc:docMk/>
          <pc:sldMk cId="162977917" sldId="671"/>
        </pc:sldMkLst>
      </pc:sldChg>
      <pc:sldChg chg="ord">
        <pc:chgData name="Peña Lopez, Ismael" userId="0708b87f-5fa7-4e8f-9fbe-69b73a04a463" providerId="ADAL" clId="{D436C165-AC73-4858-8021-7E738AC4BDC9}" dt="2024-03-14T12:15:50.701" v="156"/>
        <pc:sldMkLst>
          <pc:docMk/>
          <pc:sldMk cId="2813210489" sldId="675"/>
        </pc:sldMkLst>
      </pc:sldChg>
      <pc:sldChg chg="ord">
        <pc:chgData name="Peña Lopez, Ismael" userId="0708b87f-5fa7-4e8f-9fbe-69b73a04a463" providerId="ADAL" clId="{D436C165-AC73-4858-8021-7E738AC4BDC9}" dt="2024-03-14T12:15:50.701" v="156"/>
        <pc:sldMkLst>
          <pc:docMk/>
          <pc:sldMk cId="686854553" sldId="676"/>
        </pc:sldMkLst>
      </pc:sldChg>
      <pc:sldChg chg="del">
        <pc:chgData name="Peña Lopez, Ismael" userId="0708b87f-5fa7-4e8f-9fbe-69b73a04a463" providerId="ADAL" clId="{D436C165-AC73-4858-8021-7E738AC4BDC9}" dt="2024-03-14T12:07:24.600" v="3" actId="47"/>
        <pc:sldMkLst>
          <pc:docMk/>
          <pc:sldMk cId="735583199" sldId="735"/>
        </pc:sldMkLst>
      </pc:sldChg>
      <pc:sldChg chg="del">
        <pc:chgData name="Peña Lopez, Ismael" userId="0708b87f-5fa7-4e8f-9fbe-69b73a04a463" providerId="ADAL" clId="{D436C165-AC73-4858-8021-7E738AC4BDC9}" dt="2024-03-14T12:07:30.920" v="5" actId="47"/>
        <pc:sldMkLst>
          <pc:docMk/>
          <pc:sldMk cId="1407079543" sldId="736"/>
        </pc:sldMkLst>
      </pc:sldChg>
      <pc:sldChg chg="del">
        <pc:chgData name="Peña Lopez, Ismael" userId="0708b87f-5fa7-4e8f-9fbe-69b73a04a463" providerId="ADAL" clId="{D436C165-AC73-4858-8021-7E738AC4BDC9}" dt="2024-03-14T12:07:36.028" v="6" actId="47"/>
        <pc:sldMkLst>
          <pc:docMk/>
          <pc:sldMk cId="3291760278" sldId="737"/>
        </pc:sldMkLst>
      </pc:sldChg>
      <pc:sldChg chg="del">
        <pc:chgData name="Peña Lopez, Ismael" userId="0708b87f-5fa7-4e8f-9fbe-69b73a04a463" providerId="ADAL" clId="{D436C165-AC73-4858-8021-7E738AC4BDC9}" dt="2024-03-14T12:07:38.445" v="7" actId="47"/>
        <pc:sldMkLst>
          <pc:docMk/>
          <pc:sldMk cId="4294227213" sldId="738"/>
        </pc:sldMkLst>
      </pc:sldChg>
      <pc:sldChg chg="del">
        <pc:chgData name="Peña Lopez, Ismael" userId="0708b87f-5fa7-4e8f-9fbe-69b73a04a463" providerId="ADAL" clId="{D436C165-AC73-4858-8021-7E738AC4BDC9}" dt="2024-03-14T12:07:24.600" v="3" actId="47"/>
        <pc:sldMkLst>
          <pc:docMk/>
          <pc:sldMk cId="2764213633" sldId="742"/>
        </pc:sldMkLst>
      </pc:sldChg>
      <pc:sldChg chg="del">
        <pc:chgData name="Peña Lopez, Ismael" userId="0708b87f-5fa7-4e8f-9fbe-69b73a04a463" providerId="ADAL" clId="{D436C165-AC73-4858-8021-7E738AC4BDC9}" dt="2024-03-14T12:07:29.031" v="4" actId="47"/>
        <pc:sldMkLst>
          <pc:docMk/>
          <pc:sldMk cId="2640396901" sldId="743"/>
        </pc:sldMkLst>
      </pc:sldChg>
      <pc:sldChg chg="del">
        <pc:chgData name="Peña Lopez, Ismael" userId="0708b87f-5fa7-4e8f-9fbe-69b73a04a463" providerId="ADAL" clId="{D436C165-AC73-4858-8021-7E738AC4BDC9}" dt="2024-03-14T12:18:45.425" v="282" actId="47"/>
        <pc:sldMkLst>
          <pc:docMk/>
          <pc:sldMk cId="1208710126" sldId="745"/>
        </pc:sldMkLst>
      </pc:sldChg>
      <pc:sldChg chg="add del">
        <pc:chgData name="Peña Lopez, Ismael" userId="0708b87f-5fa7-4e8f-9fbe-69b73a04a463" providerId="ADAL" clId="{D436C165-AC73-4858-8021-7E738AC4BDC9}" dt="2024-03-14T12:11:45.216" v="32" actId="47"/>
        <pc:sldMkLst>
          <pc:docMk/>
          <pc:sldMk cId="1828204354" sldId="747"/>
        </pc:sldMkLst>
      </pc:sldChg>
      <pc:sldChg chg="del">
        <pc:chgData name="Peña Lopez, Ismael" userId="0708b87f-5fa7-4e8f-9fbe-69b73a04a463" providerId="ADAL" clId="{D436C165-AC73-4858-8021-7E738AC4BDC9}" dt="2024-03-14T12:18:47.402" v="283" actId="47"/>
        <pc:sldMkLst>
          <pc:docMk/>
          <pc:sldMk cId="63216699" sldId="748"/>
        </pc:sldMkLst>
      </pc:sldChg>
      <pc:sldChg chg="del">
        <pc:chgData name="Peña Lopez, Ismael" userId="0708b87f-5fa7-4e8f-9fbe-69b73a04a463" providerId="ADAL" clId="{D436C165-AC73-4858-8021-7E738AC4BDC9}" dt="2024-03-14T12:06:56.109" v="0" actId="47"/>
        <pc:sldMkLst>
          <pc:docMk/>
          <pc:sldMk cId="2704443708" sldId="752"/>
        </pc:sldMkLst>
      </pc:sldChg>
      <pc:sldChg chg="del">
        <pc:chgData name="Peña Lopez, Ismael" userId="0708b87f-5fa7-4e8f-9fbe-69b73a04a463" providerId="ADAL" clId="{D436C165-AC73-4858-8021-7E738AC4BDC9}" dt="2024-03-14T12:06:56.109" v="0" actId="47"/>
        <pc:sldMkLst>
          <pc:docMk/>
          <pc:sldMk cId="3683567821" sldId="757"/>
        </pc:sldMkLst>
      </pc:sldChg>
      <pc:sldChg chg="addSp delSp modSp add mod ord">
        <pc:chgData name="Peña Lopez, Ismael" userId="0708b87f-5fa7-4e8f-9fbe-69b73a04a463" providerId="ADAL" clId="{D436C165-AC73-4858-8021-7E738AC4BDC9}" dt="2024-03-14T12:20:00.534" v="297" actId="113"/>
        <pc:sldMkLst>
          <pc:docMk/>
          <pc:sldMk cId="770828716" sldId="758"/>
        </pc:sldMkLst>
        <pc:spChg chg="mod">
          <ac:chgData name="Peña Lopez, Ismael" userId="0708b87f-5fa7-4e8f-9fbe-69b73a04a463" providerId="ADAL" clId="{D436C165-AC73-4858-8021-7E738AC4BDC9}" dt="2024-03-14T12:10:11.243" v="28"/>
          <ac:spMkLst>
            <pc:docMk/>
            <pc:sldMk cId="770828716" sldId="758"/>
            <ac:spMk id="7" creationId="{5CC7C173-FB1C-BB0B-F7D0-963FEAD43175}"/>
          </ac:spMkLst>
        </pc:spChg>
        <pc:spChg chg="mod">
          <ac:chgData name="Peña Lopez, Ismael" userId="0708b87f-5fa7-4e8f-9fbe-69b73a04a463" providerId="ADAL" clId="{D436C165-AC73-4858-8021-7E738AC4BDC9}" dt="2024-03-14T12:09:50.342" v="23" actId="20577"/>
          <ac:spMkLst>
            <pc:docMk/>
            <pc:sldMk cId="770828716" sldId="758"/>
            <ac:spMk id="8194" creationId="{9022B72A-DE87-43FE-B57D-F9BD567497C1}"/>
          </ac:spMkLst>
        </pc:spChg>
        <pc:grpChg chg="del">
          <ac:chgData name="Peña Lopez, Ismael" userId="0708b87f-5fa7-4e8f-9fbe-69b73a04a463" providerId="ADAL" clId="{D436C165-AC73-4858-8021-7E738AC4BDC9}" dt="2024-03-14T12:10:08.877" v="27" actId="478"/>
          <ac:grpSpMkLst>
            <pc:docMk/>
            <pc:sldMk cId="770828716" sldId="758"/>
            <ac:grpSpMk id="2" creationId="{A4A86DDC-B1B2-74C0-897A-A4329F785F7A}"/>
          </ac:grpSpMkLst>
        </pc:grpChg>
        <pc:grpChg chg="add mod">
          <ac:chgData name="Peña Lopez, Ismael" userId="0708b87f-5fa7-4e8f-9fbe-69b73a04a463" providerId="ADAL" clId="{D436C165-AC73-4858-8021-7E738AC4BDC9}" dt="2024-03-14T12:10:14.719" v="29" actId="1076"/>
          <ac:grpSpMkLst>
            <pc:docMk/>
            <pc:sldMk cId="770828716" sldId="758"/>
            <ac:grpSpMk id="5" creationId="{C1C9A441-1324-ACA9-587E-3C3E646AA17C}"/>
          </ac:grpSpMkLst>
        </pc:grpChg>
        <pc:graphicFrameChg chg="mod modGraphic">
          <ac:chgData name="Peña Lopez, Ismael" userId="0708b87f-5fa7-4e8f-9fbe-69b73a04a463" providerId="ADAL" clId="{D436C165-AC73-4858-8021-7E738AC4BDC9}" dt="2024-03-14T12:20:00.534" v="297" actId="113"/>
          <ac:graphicFrameMkLst>
            <pc:docMk/>
            <pc:sldMk cId="770828716" sldId="758"/>
            <ac:graphicFrameMk id="6" creationId="{937DDE67-A6EC-14B6-5AD5-C9E3B32FE2A7}"/>
          </ac:graphicFrameMkLst>
        </pc:graphicFrameChg>
      </pc:sldChg>
      <pc:sldChg chg="del">
        <pc:chgData name="Peña Lopez, Ismael" userId="0708b87f-5fa7-4e8f-9fbe-69b73a04a463" providerId="ADAL" clId="{D436C165-AC73-4858-8021-7E738AC4BDC9}" dt="2024-03-14T12:06:56.109" v="0" actId="47"/>
        <pc:sldMkLst>
          <pc:docMk/>
          <pc:sldMk cId="1347737359" sldId="758"/>
        </pc:sldMkLst>
      </pc:sldChg>
      <pc:sldChg chg="del">
        <pc:chgData name="Peña Lopez, Ismael" userId="0708b87f-5fa7-4e8f-9fbe-69b73a04a463" providerId="ADAL" clId="{D436C165-AC73-4858-8021-7E738AC4BDC9}" dt="2024-03-14T12:06:56.109" v="0" actId="47"/>
        <pc:sldMkLst>
          <pc:docMk/>
          <pc:sldMk cId="1736995712" sldId="759"/>
        </pc:sldMkLst>
      </pc:sldChg>
      <pc:sldChg chg="del">
        <pc:chgData name="Peña Lopez, Ismael" userId="0708b87f-5fa7-4e8f-9fbe-69b73a04a463" providerId="ADAL" clId="{D436C165-AC73-4858-8021-7E738AC4BDC9}" dt="2024-03-14T12:06:56.109" v="0" actId="47"/>
        <pc:sldMkLst>
          <pc:docMk/>
          <pc:sldMk cId="2657784870" sldId="760"/>
        </pc:sldMkLst>
      </pc:sldChg>
      <pc:sldChg chg="del">
        <pc:chgData name="Peña Lopez, Ismael" userId="0708b87f-5fa7-4e8f-9fbe-69b73a04a463" providerId="ADAL" clId="{D436C165-AC73-4858-8021-7E738AC4BDC9}" dt="2024-03-14T12:06:56.109" v="0" actId="47"/>
        <pc:sldMkLst>
          <pc:docMk/>
          <pc:sldMk cId="2021384476" sldId="761"/>
        </pc:sldMkLst>
      </pc:sldChg>
      <pc:sldChg chg="del">
        <pc:chgData name="Peña Lopez, Ismael" userId="0708b87f-5fa7-4e8f-9fbe-69b73a04a463" providerId="ADAL" clId="{D436C165-AC73-4858-8021-7E738AC4BDC9}" dt="2024-03-14T12:06:56.109" v="0" actId="47"/>
        <pc:sldMkLst>
          <pc:docMk/>
          <pc:sldMk cId="2530779597" sldId="762"/>
        </pc:sldMkLst>
      </pc:sldChg>
      <pc:sldChg chg="del">
        <pc:chgData name="Peña Lopez, Ismael" userId="0708b87f-5fa7-4e8f-9fbe-69b73a04a463" providerId="ADAL" clId="{D436C165-AC73-4858-8021-7E738AC4BDC9}" dt="2024-03-14T12:06:56.109" v="0" actId="47"/>
        <pc:sldMkLst>
          <pc:docMk/>
          <pc:sldMk cId="3136324889" sldId="763"/>
        </pc:sldMkLst>
      </pc:sldChg>
      <pc:sldChg chg="del">
        <pc:chgData name="Peña Lopez, Ismael" userId="0708b87f-5fa7-4e8f-9fbe-69b73a04a463" providerId="ADAL" clId="{D436C165-AC73-4858-8021-7E738AC4BDC9}" dt="2024-03-14T12:06:56.109" v="0" actId="47"/>
        <pc:sldMkLst>
          <pc:docMk/>
          <pc:sldMk cId="2730297954" sldId="765"/>
        </pc:sldMkLst>
      </pc:sldChg>
      <pc:sldChg chg="del">
        <pc:chgData name="Peña Lopez, Ismael" userId="0708b87f-5fa7-4e8f-9fbe-69b73a04a463" providerId="ADAL" clId="{D436C165-AC73-4858-8021-7E738AC4BDC9}" dt="2024-03-14T12:06:56.109" v="0" actId="47"/>
        <pc:sldMkLst>
          <pc:docMk/>
          <pc:sldMk cId="916718679" sldId="766"/>
        </pc:sldMkLst>
      </pc:sldChg>
      <pc:sldChg chg="del">
        <pc:chgData name="Peña Lopez, Ismael" userId="0708b87f-5fa7-4e8f-9fbe-69b73a04a463" providerId="ADAL" clId="{D436C165-AC73-4858-8021-7E738AC4BDC9}" dt="2024-03-14T12:06:56.109" v="0" actId="47"/>
        <pc:sldMkLst>
          <pc:docMk/>
          <pc:sldMk cId="1586343667" sldId="767"/>
        </pc:sldMkLst>
      </pc:sldChg>
      <pc:sldChg chg="del">
        <pc:chgData name="Peña Lopez, Ismael" userId="0708b87f-5fa7-4e8f-9fbe-69b73a04a463" providerId="ADAL" clId="{D436C165-AC73-4858-8021-7E738AC4BDC9}" dt="2024-03-14T12:06:56.109" v="0" actId="47"/>
        <pc:sldMkLst>
          <pc:docMk/>
          <pc:sldMk cId="825608437" sldId="768"/>
        </pc:sldMkLst>
      </pc:sldChg>
      <pc:sldChg chg="del">
        <pc:chgData name="Peña Lopez, Ismael" userId="0708b87f-5fa7-4e8f-9fbe-69b73a04a463" providerId="ADAL" clId="{D436C165-AC73-4858-8021-7E738AC4BDC9}" dt="2024-03-14T12:07:19.316" v="1" actId="47"/>
        <pc:sldMkLst>
          <pc:docMk/>
          <pc:sldMk cId="3470782654" sldId="769"/>
        </pc:sldMkLst>
      </pc:sldChg>
      <pc:sldChg chg="del">
        <pc:chgData name="Peña Lopez, Ismael" userId="0708b87f-5fa7-4e8f-9fbe-69b73a04a463" providerId="ADAL" clId="{D436C165-AC73-4858-8021-7E738AC4BDC9}" dt="2024-03-14T12:08:12.273" v="8" actId="47"/>
        <pc:sldMkLst>
          <pc:docMk/>
          <pc:sldMk cId="388826694" sldId="771"/>
        </pc:sldMkLst>
      </pc:sldChg>
      <pc:sldChg chg="del">
        <pc:chgData name="Peña Lopez, Ismael" userId="0708b87f-5fa7-4e8f-9fbe-69b73a04a463" providerId="ADAL" clId="{D436C165-AC73-4858-8021-7E738AC4BDC9}" dt="2024-03-14T12:18:49.050" v="284" actId="47"/>
        <pc:sldMkLst>
          <pc:docMk/>
          <pc:sldMk cId="1441797177" sldId="772"/>
        </pc:sldMkLst>
      </pc:sldChg>
      <pc:sldChg chg="modSp add mod">
        <pc:chgData name="Peña Lopez, Ismael" userId="0708b87f-5fa7-4e8f-9fbe-69b73a04a463" providerId="ADAL" clId="{D436C165-AC73-4858-8021-7E738AC4BDC9}" dt="2024-03-14T12:15:01.965" v="132" actId="20577"/>
        <pc:sldMkLst>
          <pc:docMk/>
          <pc:sldMk cId="3786674805" sldId="776"/>
        </pc:sldMkLst>
        <pc:spChg chg="mod">
          <ac:chgData name="Peña Lopez, Ismael" userId="0708b87f-5fa7-4e8f-9fbe-69b73a04a463" providerId="ADAL" clId="{D436C165-AC73-4858-8021-7E738AC4BDC9}" dt="2024-03-14T12:15:01.965" v="132" actId="20577"/>
          <ac:spMkLst>
            <pc:docMk/>
            <pc:sldMk cId="3786674805" sldId="776"/>
            <ac:spMk id="2" creationId="{DA6B6BB4-3930-B619-89A6-3FE62EB9F0D8}"/>
          </ac:spMkLst>
        </pc:spChg>
        <pc:spChg chg="mod">
          <ac:chgData name="Peña Lopez, Ismael" userId="0708b87f-5fa7-4e8f-9fbe-69b73a04a463" providerId="ADAL" clId="{D436C165-AC73-4858-8021-7E738AC4BDC9}" dt="2024-03-14T12:14:52.134" v="109" actId="6549"/>
          <ac:spMkLst>
            <pc:docMk/>
            <pc:sldMk cId="3786674805" sldId="776"/>
            <ac:spMk id="3" creationId="{4842B778-6F8B-A0E9-ECEE-94E324E173FE}"/>
          </ac:spMkLst>
        </pc:spChg>
      </pc:sldChg>
      <pc:sldChg chg="ord">
        <pc:chgData name="Peña Lopez, Ismael" userId="0708b87f-5fa7-4e8f-9fbe-69b73a04a463" providerId="ADAL" clId="{D436C165-AC73-4858-8021-7E738AC4BDC9}" dt="2024-03-14T12:18:00.184" v="280"/>
        <pc:sldMkLst>
          <pc:docMk/>
          <pc:sldMk cId="2350658535" sldId="781"/>
        </pc:sldMkLst>
      </pc:sldChg>
      <pc:sldChg chg="del">
        <pc:chgData name="Peña Lopez, Ismael" userId="0708b87f-5fa7-4e8f-9fbe-69b73a04a463" providerId="ADAL" clId="{D436C165-AC73-4858-8021-7E738AC4BDC9}" dt="2024-03-14T12:17:37.163" v="277" actId="47"/>
        <pc:sldMkLst>
          <pc:docMk/>
          <pc:sldMk cId="3954182888" sldId="856"/>
        </pc:sldMkLst>
      </pc:sldChg>
      <pc:sldChg chg="ord">
        <pc:chgData name="Peña Lopez, Ismael" userId="0708b87f-5fa7-4e8f-9fbe-69b73a04a463" providerId="ADAL" clId="{D436C165-AC73-4858-8021-7E738AC4BDC9}" dt="2024-03-14T12:15:50.701" v="156"/>
        <pc:sldMkLst>
          <pc:docMk/>
          <pc:sldMk cId="2926247603" sldId="858"/>
        </pc:sldMkLst>
      </pc:sldChg>
      <pc:sldChg chg="ord">
        <pc:chgData name="Peña Lopez, Ismael" userId="0708b87f-5fa7-4e8f-9fbe-69b73a04a463" providerId="ADAL" clId="{D436C165-AC73-4858-8021-7E738AC4BDC9}" dt="2024-03-14T12:15:50.701" v="156"/>
        <pc:sldMkLst>
          <pc:docMk/>
          <pc:sldMk cId="4043265414" sldId="860"/>
        </pc:sldMkLst>
      </pc:sldChg>
      <pc:sldChg chg="ord">
        <pc:chgData name="Peña Lopez, Ismael" userId="0708b87f-5fa7-4e8f-9fbe-69b73a04a463" providerId="ADAL" clId="{D436C165-AC73-4858-8021-7E738AC4BDC9}" dt="2024-03-14T12:15:50.701" v="156"/>
        <pc:sldMkLst>
          <pc:docMk/>
          <pc:sldMk cId="1945364405" sldId="861"/>
        </pc:sldMkLst>
      </pc:sldChg>
      <pc:sldChg chg="del">
        <pc:chgData name="Peña Lopez, Ismael" userId="0708b87f-5fa7-4e8f-9fbe-69b73a04a463" providerId="ADAL" clId="{D436C165-AC73-4858-8021-7E738AC4BDC9}" dt="2024-03-14T12:18:03.032" v="281" actId="47"/>
        <pc:sldMkLst>
          <pc:docMk/>
          <pc:sldMk cId="2759715054" sldId="862"/>
        </pc:sldMkLst>
      </pc:sldChg>
      <pc:sldChg chg="del">
        <pc:chgData name="Peña Lopez, Ismael" userId="0708b87f-5fa7-4e8f-9fbe-69b73a04a463" providerId="ADAL" clId="{D436C165-AC73-4858-8021-7E738AC4BDC9}" dt="2024-03-14T12:18:03.032" v="281" actId="47"/>
        <pc:sldMkLst>
          <pc:docMk/>
          <pc:sldMk cId="1159753386" sldId="863"/>
        </pc:sldMkLst>
      </pc:sldChg>
      <pc:sldChg chg="ord">
        <pc:chgData name="Peña Lopez, Ismael" userId="0708b87f-5fa7-4e8f-9fbe-69b73a04a463" providerId="ADAL" clId="{D436C165-AC73-4858-8021-7E738AC4BDC9}" dt="2024-03-14T12:15:50.701" v="156"/>
        <pc:sldMkLst>
          <pc:docMk/>
          <pc:sldMk cId="2760449382" sldId="864"/>
        </pc:sldMkLst>
      </pc:sldChg>
      <pc:sldChg chg="del">
        <pc:chgData name="Peña Lopez, Ismael" userId="0708b87f-5fa7-4e8f-9fbe-69b73a04a463" providerId="ADAL" clId="{D436C165-AC73-4858-8021-7E738AC4BDC9}" dt="2024-03-14T12:18:03.032" v="281" actId="47"/>
        <pc:sldMkLst>
          <pc:docMk/>
          <pc:sldMk cId="3381400095" sldId="865"/>
        </pc:sldMkLst>
      </pc:sldChg>
      <pc:sldChg chg="add del">
        <pc:chgData name="Peña Lopez, Ismael" userId="0708b87f-5fa7-4e8f-9fbe-69b73a04a463" providerId="ADAL" clId="{D436C165-AC73-4858-8021-7E738AC4BDC9}" dt="2024-03-14T12:09:29.894" v="10"/>
        <pc:sldMkLst>
          <pc:docMk/>
          <pc:sldMk cId="2447761132" sldId="868"/>
        </pc:sldMkLst>
      </pc:sldChg>
      <pc:sldChg chg="addSp delSp modSp add mod ord">
        <pc:chgData name="Peña Lopez, Ismael" userId="0708b87f-5fa7-4e8f-9fbe-69b73a04a463" providerId="ADAL" clId="{D436C165-AC73-4858-8021-7E738AC4BDC9}" dt="2024-03-14T12:19:27.494" v="289" actId="207"/>
        <pc:sldMkLst>
          <pc:docMk/>
          <pc:sldMk cId="3998796232" sldId="868"/>
        </pc:sldMkLst>
        <pc:spChg chg="mod">
          <ac:chgData name="Peña Lopez, Ismael" userId="0708b87f-5fa7-4e8f-9fbe-69b73a04a463" providerId="ADAL" clId="{D436C165-AC73-4858-8021-7E738AC4BDC9}" dt="2024-03-14T12:10:00.604" v="25"/>
          <ac:spMkLst>
            <pc:docMk/>
            <pc:sldMk cId="3998796232" sldId="868"/>
            <ac:spMk id="4" creationId="{EB47968F-8204-43AB-9954-060507D5E6E2}"/>
          </ac:spMkLst>
        </pc:spChg>
        <pc:spChg chg="mod">
          <ac:chgData name="Peña Lopez, Ismael" userId="0708b87f-5fa7-4e8f-9fbe-69b73a04a463" providerId="ADAL" clId="{D436C165-AC73-4858-8021-7E738AC4BDC9}" dt="2024-03-14T12:09:39.462" v="16" actId="20577"/>
          <ac:spMkLst>
            <pc:docMk/>
            <pc:sldMk cId="3998796232" sldId="868"/>
            <ac:spMk id="8194" creationId="{9022B72A-DE87-43FE-B57D-F9BD567497C1}"/>
          </ac:spMkLst>
        </pc:spChg>
        <pc:grpChg chg="add mod">
          <ac:chgData name="Peña Lopez, Ismael" userId="0708b87f-5fa7-4e8f-9fbe-69b73a04a463" providerId="ADAL" clId="{D436C165-AC73-4858-8021-7E738AC4BDC9}" dt="2024-03-14T12:10:04.191" v="26" actId="1076"/>
          <ac:grpSpMkLst>
            <pc:docMk/>
            <pc:sldMk cId="3998796232" sldId="868"/>
            <ac:grpSpMk id="2" creationId="{CD2D8A14-00A2-387B-F8F9-4167697777F5}"/>
          </ac:grpSpMkLst>
        </pc:grpChg>
        <pc:grpChg chg="del">
          <ac:chgData name="Peña Lopez, Ismael" userId="0708b87f-5fa7-4e8f-9fbe-69b73a04a463" providerId="ADAL" clId="{D436C165-AC73-4858-8021-7E738AC4BDC9}" dt="2024-03-14T12:09:59.929" v="24" actId="478"/>
          <ac:grpSpMkLst>
            <pc:docMk/>
            <pc:sldMk cId="3998796232" sldId="868"/>
            <ac:grpSpMk id="13" creationId="{E2255FC8-2E8E-F92D-272B-D4A01C725C58}"/>
          </ac:grpSpMkLst>
        </pc:grpChg>
        <pc:graphicFrameChg chg="mod modGraphic">
          <ac:chgData name="Peña Lopez, Ismael" userId="0708b87f-5fa7-4e8f-9fbe-69b73a04a463" providerId="ADAL" clId="{D436C165-AC73-4858-8021-7E738AC4BDC9}" dt="2024-03-14T12:19:27.494" v="289" actId="207"/>
          <ac:graphicFrameMkLst>
            <pc:docMk/>
            <pc:sldMk cId="3998796232" sldId="868"/>
            <ac:graphicFrameMk id="3" creationId="{B2F4CA17-7F41-3C41-75F7-B7C18A59E408}"/>
          </ac:graphicFrameMkLst>
        </pc:graphicFrameChg>
      </pc:sldChg>
      <pc:sldChg chg="add">
        <pc:chgData name="Peña Lopez, Ismael" userId="0708b87f-5fa7-4e8f-9fbe-69b73a04a463" providerId="ADAL" clId="{D436C165-AC73-4858-8021-7E738AC4BDC9}" dt="2024-03-14T12:11:41.015" v="31"/>
        <pc:sldMkLst>
          <pc:docMk/>
          <pc:sldMk cId="1151912201" sldId="869"/>
        </pc:sldMkLst>
      </pc:sldChg>
      <pc:sldChg chg="modSp add mod">
        <pc:chgData name="Peña Lopez, Ismael" userId="0708b87f-5fa7-4e8f-9fbe-69b73a04a463" providerId="ADAL" clId="{D436C165-AC73-4858-8021-7E738AC4BDC9}" dt="2024-03-14T12:12:43.606" v="95" actId="20577"/>
        <pc:sldMkLst>
          <pc:docMk/>
          <pc:sldMk cId="2349184117" sldId="870"/>
        </pc:sldMkLst>
        <pc:spChg chg="mod">
          <ac:chgData name="Peña Lopez, Ismael" userId="0708b87f-5fa7-4e8f-9fbe-69b73a04a463" providerId="ADAL" clId="{D436C165-AC73-4858-8021-7E738AC4BDC9}" dt="2024-03-14T12:12:43.606" v="95" actId="20577"/>
          <ac:spMkLst>
            <pc:docMk/>
            <pc:sldMk cId="2349184117" sldId="870"/>
            <ac:spMk id="2" creationId="{DA6B6BB4-3930-B619-89A6-3FE62EB9F0D8}"/>
          </ac:spMkLst>
        </pc:spChg>
        <pc:spChg chg="mod">
          <ac:chgData name="Peña Lopez, Ismael" userId="0708b87f-5fa7-4e8f-9fbe-69b73a04a463" providerId="ADAL" clId="{D436C165-AC73-4858-8021-7E738AC4BDC9}" dt="2024-03-14T12:12:33.577" v="37" actId="20577"/>
          <ac:spMkLst>
            <pc:docMk/>
            <pc:sldMk cId="2349184117" sldId="870"/>
            <ac:spMk id="3" creationId="{4842B778-6F8B-A0E9-ECEE-94E324E173FE}"/>
          </ac:spMkLst>
        </pc:spChg>
      </pc:sldChg>
      <pc:sldChg chg="modSp add mod ord">
        <pc:chgData name="Peña Lopez, Ismael" userId="0708b87f-5fa7-4e8f-9fbe-69b73a04a463" providerId="ADAL" clId="{D436C165-AC73-4858-8021-7E738AC4BDC9}" dt="2024-03-14T12:16:10.828" v="183" actId="20577"/>
        <pc:sldMkLst>
          <pc:docMk/>
          <pc:sldMk cId="366117213" sldId="871"/>
        </pc:sldMkLst>
        <pc:spChg chg="mod">
          <ac:chgData name="Peña Lopez, Ismael" userId="0708b87f-5fa7-4e8f-9fbe-69b73a04a463" providerId="ADAL" clId="{D436C165-AC73-4858-8021-7E738AC4BDC9}" dt="2024-03-14T12:16:10.828" v="183" actId="20577"/>
          <ac:spMkLst>
            <pc:docMk/>
            <pc:sldMk cId="366117213" sldId="871"/>
            <ac:spMk id="2" creationId="{DA6B6BB4-3930-B619-89A6-3FE62EB9F0D8}"/>
          </ac:spMkLst>
        </pc:spChg>
        <pc:spChg chg="mod">
          <ac:chgData name="Peña Lopez, Ismael" userId="0708b87f-5fa7-4e8f-9fbe-69b73a04a463" providerId="ADAL" clId="{D436C165-AC73-4858-8021-7E738AC4BDC9}" dt="2024-03-14T12:15:12.506" v="136" actId="20577"/>
          <ac:spMkLst>
            <pc:docMk/>
            <pc:sldMk cId="366117213" sldId="871"/>
            <ac:spMk id="3" creationId="{4842B778-6F8B-A0E9-ECEE-94E324E173FE}"/>
          </ac:spMkLst>
        </pc:spChg>
      </pc:sldChg>
      <pc:sldChg chg="modSp add mod ord">
        <pc:chgData name="Peña Lopez, Ismael" userId="0708b87f-5fa7-4e8f-9fbe-69b73a04a463" providerId="ADAL" clId="{D436C165-AC73-4858-8021-7E738AC4BDC9}" dt="2024-03-14T12:16:41.873" v="272" actId="20577"/>
        <pc:sldMkLst>
          <pc:docMk/>
          <pc:sldMk cId="1315525559" sldId="872"/>
        </pc:sldMkLst>
        <pc:spChg chg="mod">
          <ac:chgData name="Peña Lopez, Ismael" userId="0708b87f-5fa7-4e8f-9fbe-69b73a04a463" providerId="ADAL" clId="{D436C165-AC73-4858-8021-7E738AC4BDC9}" dt="2024-03-14T12:16:41.873" v="272" actId="20577"/>
          <ac:spMkLst>
            <pc:docMk/>
            <pc:sldMk cId="1315525559" sldId="872"/>
            <ac:spMk id="2" creationId="{DA6B6BB4-3930-B619-89A6-3FE62EB9F0D8}"/>
          </ac:spMkLst>
        </pc:spChg>
      </pc:sldChg>
      <pc:sldChg chg="add">
        <pc:chgData name="Peña Lopez, Ismael" userId="0708b87f-5fa7-4e8f-9fbe-69b73a04a463" providerId="ADAL" clId="{D436C165-AC73-4858-8021-7E738AC4BDC9}" dt="2024-03-14T12:17:29.298" v="273"/>
        <pc:sldMkLst>
          <pc:docMk/>
          <pc:sldMk cId="917370837" sldId="873"/>
        </pc:sldMkLst>
      </pc:sldChg>
    </pc:docChg>
  </pc:docChgLst>
  <pc:docChgLst>
    <pc:chgData name="Peña Lopez, Ismael" userId="0708b87f-5fa7-4e8f-9fbe-69b73a04a463" providerId="ADAL" clId="{265C56AA-C6D5-48AE-A6DB-0B579DE4E5B2}"/>
    <pc:docChg chg="modSld">
      <pc:chgData name="Peña Lopez, Ismael" userId="0708b87f-5fa7-4e8f-9fbe-69b73a04a463" providerId="ADAL" clId="{265C56AA-C6D5-48AE-A6DB-0B579DE4E5B2}" dt="2023-12-26T17:44:35.145" v="2" actId="20577"/>
      <pc:docMkLst>
        <pc:docMk/>
      </pc:docMkLst>
      <pc:sldChg chg="modSp mod">
        <pc:chgData name="Peña Lopez, Ismael" userId="0708b87f-5fa7-4e8f-9fbe-69b73a04a463" providerId="ADAL" clId="{265C56AA-C6D5-48AE-A6DB-0B579DE4E5B2}" dt="2023-12-26T17:44:35.145" v="2" actId="20577"/>
        <pc:sldMkLst>
          <pc:docMk/>
          <pc:sldMk cId="0" sldId="263"/>
        </pc:sldMkLst>
        <pc:spChg chg="mod">
          <ac:chgData name="Peña Lopez, Ismael" userId="0708b87f-5fa7-4e8f-9fbe-69b73a04a463" providerId="ADAL" clId="{265C56AA-C6D5-48AE-A6DB-0B579DE4E5B2}" dt="2023-12-26T17:44:35.145" v="2" actId="20577"/>
          <ac:spMkLst>
            <pc:docMk/>
            <pc:sldMk cId="0" sldId="263"/>
            <ac:spMk id="6" creationId="{42F8B5D7-BE3C-40FD-97FF-8E7EF43DDCC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>
            <a:extLst>
              <a:ext uri="{FF2B5EF4-FFF2-40B4-BE49-F238E27FC236}">
                <a16:creationId xmlns:a16="http://schemas.microsoft.com/office/drawing/2014/main" id="{2D45E223-BB8E-461A-B118-BAD1D89729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0E31E322-75A5-4A9C-8CFB-5AB6A88FE7E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543D63-7007-4585-9D2A-285D8D662CB2}" type="datetimeFigureOut">
              <a:rPr lang="ca-ES"/>
              <a:pPr>
                <a:defRPr/>
              </a:pPr>
              <a:t>20/4/2024</a:t>
            </a:fld>
            <a:endParaRPr lang="ca-ES"/>
          </a:p>
        </p:txBody>
      </p:sp>
      <p:sp>
        <p:nvSpPr>
          <p:cNvPr id="4" name="Contenidor d'imatge de diapositiva 3">
            <a:extLst>
              <a:ext uri="{FF2B5EF4-FFF2-40B4-BE49-F238E27FC236}">
                <a16:creationId xmlns:a16="http://schemas.microsoft.com/office/drawing/2014/main" id="{8A7BBFEB-27E2-415F-8708-42D153234E0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766763"/>
            <a:ext cx="512127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9" tIns="47540" rIns="95079" bIns="47540" rtlCol="0" anchor="ctr"/>
          <a:lstStyle/>
          <a:p>
            <a:pPr lvl="0"/>
            <a:endParaRPr lang="ca-ES" noProof="0"/>
          </a:p>
        </p:txBody>
      </p:sp>
      <p:sp>
        <p:nvSpPr>
          <p:cNvPr id="5" name="Contenidor de notes 4">
            <a:extLst>
              <a:ext uri="{FF2B5EF4-FFF2-40B4-BE49-F238E27FC236}">
                <a16:creationId xmlns:a16="http://schemas.microsoft.com/office/drawing/2014/main" id="{32C343D3-7656-4535-A372-059B5A472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6925"/>
          </a:xfrm>
          <a:prstGeom prst="rect">
            <a:avLst/>
          </a:prstGeom>
        </p:spPr>
        <p:txBody>
          <a:bodyPr vert="horz" lIns="95079" tIns="47540" rIns="95079" bIns="47540" rtlCol="0"/>
          <a:lstStyle/>
          <a:p>
            <a:pPr lvl="0"/>
            <a:r>
              <a:rPr lang="ca-ES" noProof="0"/>
              <a:t>Feu clic aquí per editar estils</a:t>
            </a:r>
          </a:p>
          <a:p>
            <a:pPr lvl="1"/>
            <a:r>
              <a:rPr lang="ca-ES" noProof="0"/>
              <a:t>Segon nivell</a:t>
            </a:r>
          </a:p>
          <a:p>
            <a:pPr lvl="2"/>
            <a:r>
              <a:rPr lang="ca-ES" noProof="0"/>
              <a:t>Tercer nivell</a:t>
            </a:r>
          </a:p>
          <a:p>
            <a:pPr lvl="3"/>
            <a:r>
              <a:rPr lang="ca-ES" noProof="0"/>
              <a:t>Quart nivell</a:t>
            </a:r>
          </a:p>
          <a:p>
            <a:pPr lvl="4"/>
            <a:r>
              <a:rPr lang="ca-ES" noProof="0"/>
              <a:t>Cinquè nivell</a:t>
            </a:r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F60A39CB-A3AA-4DF3-A929-041EADE18C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3C3CC361-EA9B-4BE2-931D-DD94E1D9D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E9D9259-1FBA-4730-812C-619123B7AB07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Marcador de imagen de diapositiva 1">
            <a:extLst>
              <a:ext uri="{FF2B5EF4-FFF2-40B4-BE49-F238E27FC236}">
                <a16:creationId xmlns:a16="http://schemas.microsoft.com/office/drawing/2014/main" id="{23D48F04-D7AC-471D-92FC-7BD69EB190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Marcador de notas 2">
            <a:extLst>
              <a:ext uri="{FF2B5EF4-FFF2-40B4-BE49-F238E27FC236}">
                <a16:creationId xmlns:a16="http://schemas.microsoft.com/office/drawing/2014/main" id="{491BCA30-0DF9-41AA-85EA-E2E201C83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" dirty="0"/>
          </a:p>
        </p:txBody>
      </p:sp>
      <p:sp>
        <p:nvSpPr>
          <p:cNvPr id="7172" name="Marcador de número de diapositiva 3">
            <a:extLst>
              <a:ext uri="{FF2B5EF4-FFF2-40B4-BE49-F238E27FC236}">
                <a16:creationId xmlns:a16="http://schemas.microsoft.com/office/drawing/2014/main" id="{3845855D-8CE1-4AE1-99C8-A237088CA0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22692D5A-273E-4454-A8B3-48F1FB081BCE}" type="slidenum">
              <a:rPr lang="ca-ES" altLang="ca-ES" smtClean="0"/>
              <a:pPr/>
              <a:t>1</a:t>
            </a:fld>
            <a:endParaRPr lang="ca-ES" altLang="ca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0A14B55D-88CC-4730-9586-9E015F88B4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F5DD6E-DB6B-4CF5-965C-F069D1D5F799}" type="slidenum">
              <a:rPr lang="es-ES" altLang="ca-ES" smtClean="0"/>
              <a:pPr>
                <a:spcBef>
                  <a:spcPct val="0"/>
                </a:spcBef>
              </a:pPr>
              <a:t>17</a:t>
            </a:fld>
            <a:endParaRPr lang="es-ES" altLang="ca-ES"/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7655073E-871A-4A39-BF2F-0D6F98E0C5B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19A0F3-0AA5-45C1-ADEA-31340E2AE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17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0244" name="6 Marcador de imagen de diapositiva">
            <a:extLst>
              <a:ext uri="{FF2B5EF4-FFF2-40B4-BE49-F238E27FC236}">
                <a16:creationId xmlns:a16="http://schemas.microsoft.com/office/drawing/2014/main" id="{0E48CDCE-2FB6-4CCF-86D0-030F32B7B3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7 Marcador de notas">
            <a:extLst>
              <a:ext uri="{FF2B5EF4-FFF2-40B4-BE49-F238E27FC236}">
                <a16:creationId xmlns:a16="http://schemas.microsoft.com/office/drawing/2014/main" id="{FA34EBBB-70A7-4135-85F9-C3FB4A8153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2090986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0A14B55D-88CC-4730-9586-9E015F88B4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F5DD6E-DB6B-4CF5-965C-F069D1D5F799}" type="slidenum">
              <a:rPr lang="es-ES" altLang="ca-ES" smtClean="0"/>
              <a:pPr>
                <a:spcBef>
                  <a:spcPct val="0"/>
                </a:spcBef>
              </a:pPr>
              <a:t>18</a:t>
            </a:fld>
            <a:endParaRPr lang="es-ES" altLang="ca-ES"/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7655073E-871A-4A39-BF2F-0D6F98E0C5B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19A0F3-0AA5-45C1-ADEA-31340E2AE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18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0244" name="6 Marcador de imagen de diapositiva">
            <a:extLst>
              <a:ext uri="{FF2B5EF4-FFF2-40B4-BE49-F238E27FC236}">
                <a16:creationId xmlns:a16="http://schemas.microsoft.com/office/drawing/2014/main" id="{0E48CDCE-2FB6-4CCF-86D0-030F32B7B3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7 Marcador de notas">
            <a:extLst>
              <a:ext uri="{FF2B5EF4-FFF2-40B4-BE49-F238E27FC236}">
                <a16:creationId xmlns:a16="http://schemas.microsoft.com/office/drawing/2014/main" id="{FA34EBBB-70A7-4135-85F9-C3FB4A8153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3407010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0A14B55D-88CC-4730-9586-9E015F88B4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F5DD6E-DB6B-4CF5-965C-F069D1D5F799}" type="slidenum">
              <a:rPr lang="es-ES" altLang="ca-ES" smtClean="0"/>
              <a:pPr>
                <a:spcBef>
                  <a:spcPct val="0"/>
                </a:spcBef>
              </a:pPr>
              <a:t>19</a:t>
            </a:fld>
            <a:endParaRPr lang="es-ES" altLang="ca-ES"/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7655073E-871A-4A39-BF2F-0D6F98E0C5B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19A0F3-0AA5-45C1-ADEA-31340E2AE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19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0244" name="6 Marcador de imagen de diapositiva">
            <a:extLst>
              <a:ext uri="{FF2B5EF4-FFF2-40B4-BE49-F238E27FC236}">
                <a16:creationId xmlns:a16="http://schemas.microsoft.com/office/drawing/2014/main" id="{0E48CDCE-2FB6-4CCF-86D0-030F32B7B3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7 Marcador de notas">
            <a:extLst>
              <a:ext uri="{FF2B5EF4-FFF2-40B4-BE49-F238E27FC236}">
                <a16:creationId xmlns:a16="http://schemas.microsoft.com/office/drawing/2014/main" id="{FA34EBBB-70A7-4135-85F9-C3FB4A8153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3532317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0A14B55D-88CC-4730-9586-9E015F88B4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F5DD6E-DB6B-4CF5-965C-F069D1D5F799}" type="slidenum">
              <a:rPr lang="es-ES" altLang="ca-ES" smtClean="0"/>
              <a:pPr>
                <a:spcBef>
                  <a:spcPct val="0"/>
                </a:spcBef>
              </a:pPr>
              <a:t>20</a:t>
            </a:fld>
            <a:endParaRPr lang="es-ES" altLang="ca-ES"/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7655073E-871A-4A39-BF2F-0D6F98E0C5B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19A0F3-0AA5-45C1-ADEA-31340E2AE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20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0244" name="6 Marcador de imagen de diapositiva">
            <a:extLst>
              <a:ext uri="{FF2B5EF4-FFF2-40B4-BE49-F238E27FC236}">
                <a16:creationId xmlns:a16="http://schemas.microsoft.com/office/drawing/2014/main" id="{0E48CDCE-2FB6-4CCF-86D0-030F32B7B3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7 Marcador de notas">
            <a:extLst>
              <a:ext uri="{FF2B5EF4-FFF2-40B4-BE49-F238E27FC236}">
                <a16:creationId xmlns:a16="http://schemas.microsoft.com/office/drawing/2014/main" id="{FA34EBBB-70A7-4135-85F9-C3FB4A8153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2983087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ol i comia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3290400"/>
            <a:ext cx="7772400" cy="125280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ca-ES" dirty="0"/>
              <a:t>Feu clic aquí per editar l'estil</a:t>
            </a: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687600" y="4827600"/>
            <a:ext cx="7772400" cy="763200"/>
          </a:xfrm>
        </p:spPr>
        <p:txBody>
          <a:bodyPr/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dirty="0"/>
              <a:t>Feu clic aquí per editar l'estil de subtítols del patró</a:t>
            </a:r>
          </a:p>
        </p:txBody>
      </p:sp>
      <p:sp>
        <p:nvSpPr>
          <p:cNvPr id="4" name="Contenidor de número de diapositiva 5">
            <a:extLst>
              <a:ext uri="{FF2B5EF4-FFF2-40B4-BE49-F238E27FC236}">
                <a16:creationId xmlns:a16="http://schemas.microsoft.com/office/drawing/2014/main" id="{E442B49A-422D-4640-943E-93B790AF83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A1F63-5DD4-4BB2-9F0D-E5FBB5DEF70A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37919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6400" y="2059201"/>
            <a:ext cx="8464072" cy="3674056"/>
          </a:xfrm>
        </p:spPr>
        <p:txBody>
          <a:bodyPr/>
          <a:lstStyle/>
          <a:p>
            <a:pPr lvl="0"/>
            <a:r>
              <a:rPr lang="ca-ES" dirty="0"/>
              <a:t>Feu clic aquí per editar estils</a:t>
            </a:r>
          </a:p>
          <a:p>
            <a:pPr lvl="1"/>
            <a:r>
              <a:rPr lang="ca-ES" dirty="0"/>
              <a:t>Segon nivell</a:t>
            </a:r>
          </a:p>
          <a:p>
            <a:pPr lvl="2"/>
            <a:r>
              <a:rPr lang="ca-ES" dirty="0"/>
              <a:t>Tercer nivell</a:t>
            </a:r>
          </a:p>
          <a:p>
            <a:pPr lvl="3"/>
            <a:r>
              <a:rPr lang="ca-ES" dirty="0"/>
              <a:t>Quart nivell</a:t>
            </a:r>
          </a:p>
          <a:p>
            <a:pPr lvl="4"/>
            <a:r>
              <a:rPr lang="ca-ES" dirty="0"/>
              <a:t>Cinquè nivell</a:t>
            </a:r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13"/>
          </p:nvPr>
        </p:nvSpPr>
        <p:spPr>
          <a:xfrm>
            <a:off x="356399" y="1268413"/>
            <a:ext cx="85716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534DA066-B68F-47EB-9DCE-1E28915B7B7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03840-4322-47E7-AE06-3C6A67771E8C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600389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ol i objectes sens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or recte 6">
            <a:extLst>
              <a:ext uri="{FF2B5EF4-FFF2-40B4-BE49-F238E27FC236}">
                <a16:creationId xmlns:a16="http://schemas.microsoft.com/office/drawing/2014/main" id="{BA55DF5A-1892-42C9-B704-DF18139B12B9}"/>
              </a:ext>
            </a:extLst>
          </p:cNvPr>
          <p:cNvCxnSpPr/>
          <p:nvPr/>
        </p:nvCxnSpPr>
        <p:spPr>
          <a:xfrm>
            <a:off x="468313" y="1073150"/>
            <a:ext cx="8383587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6400" y="2059200"/>
            <a:ext cx="8464072" cy="4106103"/>
          </a:xfrm>
        </p:spPr>
        <p:txBody>
          <a:bodyPr/>
          <a:lstStyle/>
          <a:p>
            <a:pPr lvl="0"/>
            <a:r>
              <a:rPr lang="ca-ES" dirty="0"/>
              <a:t>Feu clic aquí per editar estils</a:t>
            </a:r>
          </a:p>
          <a:p>
            <a:pPr lvl="1"/>
            <a:r>
              <a:rPr lang="ca-ES" dirty="0"/>
              <a:t>Segon nivell</a:t>
            </a:r>
          </a:p>
          <a:p>
            <a:pPr lvl="2"/>
            <a:r>
              <a:rPr lang="ca-ES" dirty="0"/>
              <a:t>Tercer nivell</a:t>
            </a:r>
          </a:p>
          <a:p>
            <a:pPr lvl="3"/>
            <a:r>
              <a:rPr lang="ca-ES" dirty="0"/>
              <a:t>Quart nivell</a:t>
            </a:r>
          </a:p>
          <a:p>
            <a:pPr lvl="4"/>
            <a:r>
              <a:rPr lang="ca-ES" dirty="0"/>
              <a:t>Cinquè nivell</a:t>
            </a:r>
          </a:p>
        </p:txBody>
      </p:sp>
      <p:sp>
        <p:nvSpPr>
          <p:cNvPr id="8" name="Contenidor de text 4"/>
          <p:cNvSpPr>
            <a:spLocks noGrp="1"/>
          </p:cNvSpPr>
          <p:nvPr>
            <p:ph type="body" sz="quarter" idx="13"/>
          </p:nvPr>
        </p:nvSpPr>
        <p:spPr>
          <a:xfrm>
            <a:off x="356399" y="1268413"/>
            <a:ext cx="85716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FD98183E-EC0E-4F91-BE0B-82F44738430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54821-146F-44EC-9AD8-761C8C27A930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313771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ol i objectes sense nivel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6400" y="2059200"/>
            <a:ext cx="8464072" cy="353003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a-ES" dirty="0"/>
              <a:t>Feu clic aquí per editar estils</a:t>
            </a:r>
          </a:p>
        </p:txBody>
      </p:sp>
      <p:sp>
        <p:nvSpPr>
          <p:cNvPr id="7" name="Contenidor de text 4"/>
          <p:cNvSpPr>
            <a:spLocks noGrp="1"/>
          </p:cNvSpPr>
          <p:nvPr>
            <p:ph type="body" sz="quarter" idx="13"/>
          </p:nvPr>
        </p:nvSpPr>
        <p:spPr>
          <a:xfrm>
            <a:off x="356399" y="1268413"/>
            <a:ext cx="85716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5" name="Contenidor de número de diapositiva 5">
            <a:extLst>
              <a:ext uri="{FF2B5EF4-FFF2-40B4-BE49-F238E27FC236}">
                <a16:creationId xmlns:a16="http://schemas.microsoft.com/office/drawing/2014/main" id="{482D3458-3609-40F8-9CC6-F332CCE6409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B272D-C459-42DB-8A94-41A1F3511CD8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219509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s colum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356400" y="2059201"/>
            <a:ext cx="4038600" cy="367405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dirty="0"/>
              <a:t>Feu clic aquí per editar estils</a:t>
            </a:r>
          </a:p>
          <a:p>
            <a:pPr lvl="1"/>
            <a:r>
              <a:rPr lang="ca-ES" dirty="0"/>
              <a:t>Segon nivell</a:t>
            </a:r>
          </a:p>
          <a:p>
            <a:pPr lvl="2"/>
            <a:r>
              <a:rPr lang="ca-ES" dirty="0"/>
              <a:t>Tercer nivell</a:t>
            </a:r>
          </a:p>
          <a:p>
            <a:pPr lvl="3"/>
            <a:r>
              <a:rPr lang="ca-ES" dirty="0"/>
              <a:t>Quart nivell</a:t>
            </a:r>
          </a:p>
          <a:p>
            <a:pPr lvl="4"/>
            <a:r>
              <a:rPr lang="ca-ES" dirty="0"/>
              <a:t>Cinquè nivell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2059201"/>
            <a:ext cx="4038600" cy="367405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dirty="0"/>
              <a:t>Feu clic aquí per editar estils</a:t>
            </a:r>
          </a:p>
          <a:p>
            <a:pPr lvl="1"/>
            <a:r>
              <a:rPr lang="ca-ES" dirty="0"/>
              <a:t>Segon nivell</a:t>
            </a:r>
          </a:p>
          <a:p>
            <a:pPr lvl="2"/>
            <a:r>
              <a:rPr lang="ca-ES" dirty="0"/>
              <a:t>Tercer nivell</a:t>
            </a:r>
          </a:p>
          <a:p>
            <a:pPr lvl="3"/>
            <a:r>
              <a:rPr lang="ca-ES" dirty="0"/>
              <a:t>Quart nivell</a:t>
            </a:r>
          </a:p>
          <a:p>
            <a:pPr lvl="4"/>
            <a:r>
              <a:rPr lang="ca-ES" dirty="0"/>
              <a:t>Cinquè nivell</a:t>
            </a:r>
          </a:p>
        </p:txBody>
      </p:sp>
      <p:sp>
        <p:nvSpPr>
          <p:cNvPr id="9" name="Contenidor de text 4"/>
          <p:cNvSpPr>
            <a:spLocks noGrp="1"/>
          </p:cNvSpPr>
          <p:nvPr>
            <p:ph type="body" sz="quarter" idx="13"/>
          </p:nvPr>
        </p:nvSpPr>
        <p:spPr>
          <a:xfrm>
            <a:off x="356399" y="1268413"/>
            <a:ext cx="85716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719E0416-8410-4882-800A-5EDF7576571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EBD35-9E57-48C4-970B-F9A5FEB585F5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57628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número de diapositiva 3">
            <a:extLst>
              <a:ext uri="{FF2B5EF4-FFF2-40B4-BE49-F238E27FC236}">
                <a16:creationId xmlns:a16="http://schemas.microsoft.com/office/drawing/2014/main" id="{95BEB135-925D-437E-A585-1BFAA6C785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1D995-BC64-403B-B121-3C778FA69FF1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70748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ontenidor de títol 1">
            <a:extLst>
              <a:ext uri="{FF2B5EF4-FFF2-40B4-BE49-F238E27FC236}">
                <a16:creationId xmlns:a16="http://schemas.microsoft.com/office/drawing/2014/main" id="{9C518831-FA87-4BA9-81D2-F8C2CABC69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57188" y="573088"/>
            <a:ext cx="85709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ca-ES"/>
              <a:t>Feu clic aquí per editar l'estil</a:t>
            </a:r>
          </a:p>
        </p:txBody>
      </p:sp>
      <p:sp>
        <p:nvSpPr>
          <p:cNvPr id="1027" name="Contenidor de text 2">
            <a:extLst>
              <a:ext uri="{FF2B5EF4-FFF2-40B4-BE49-F238E27FC236}">
                <a16:creationId xmlns:a16="http://schemas.microsoft.com/office/drawing/2014/main" id="{BC112C17-2477-4BC0-8B62-6A35762891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57188" y="2058988"/>
            <a:ext cx="8383587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ca-ES"/>
              <a:t>Feu clic aquí per editar estils</a:t>
            </a:r>
          </a:p>
          <a:p>
            <a:pPr lvl="1"/>
            <a:r>
              <a:rPr lang="ca-ES" altLang="ca-ES"/>
              <a:t>Segon nivell</a:t>
            </a:r>
          </a:p>
          <a:p>
            <a:pPr lvl="2"/>
            <a:r>
              <a:rPr lang="ca-ES" altLang="ca-ES"/>
              <a:t>Tercer nivell</a:t>
            </a:r>
          </a:p>
          <a:p>
            <a:pPr lvl="3"/>
            <a:r>
              <a:rPr lang="ca-ES" altLang="ca-ES"/>
              <a:t>Quart nivell</a:t>
            </a:r>
          </a:p>
          <a:p>
            <a:pPr lvl="4"/>
            <a:r>
              <a:rPr lang="ca-ES" altLang="ca-ES"/>
              <a:t>Cinquè nivell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2C2BFAFD-E720-4DFA-8106-A4B6D7867F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4444D1E-36B9-48F5-8452-2137269959EC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  <p:cxnSp>
        <p:nvCxnSpPr>
          <p:cNvPr id="8" name="Connector recte 7">
            <a:extLst>
              <a:ext uri="{FF2B5EF4-FFF2-40B4-BE49-F238E27FC236}">
                <a16:creationId xmlns:a16="http://schemas.microsoft.com/office/drawing/2014/main" id="{9B21B489-6337-49B4-A5BE-BE30063839B6}"/>
              </a:ext>
            </a:extLst>
          </p:cNvPr>
          <p:cNvCxnSpPr/>
          <p:nvPr/>
        </p:nvCxnSpPr>
        <p:spPr>
          <a:xfrm>
            <a:off x="468313" y="1073150"/>
            <a:ext cx="8383587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3" r:id="rId2"/>
    <p:sldLayoutId id="2147483917" r:id="rId3"/>
    <p:sldLayoutId id="2147483914" r:id="rId4"/>
    <p:sldLayoutId id="2147483915" r:id="rId5"/>
    <p:sldLayoutId id="2147483918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C00000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Wingdings 2" panose="05020102010507070707" pitchFamily="18" charset="2"/>
        <a:buChar char="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ictlogy.net/bibliography/reports/projects.php?idp=4992" TargetMode="External"/><Relationship Id="rId2" Type="http://schemas.openxmlformats.org/officeDocument/2006/relationships/hyperlink" Target="https://ictlogy.net/bibliography/reports/projects.php?idp=499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ictlogy.net/bibliography/reports/projects.php?idp=4993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eapc.gencat.cat/web/.content/home/lescola/que_fem/pla-estrategic-2022-2027/EAPC_pla-estrategic_2022-2027_v3_1_ES.pdf" TargetMode="External"/><Relationship Id="rId7" Type="http://schemas.openxmlformats.org/officeDocument/2006/relationships/hyperlink" Target="https://eapc.gencat.cat/web/.content/home/lescola/que_fem/llei-eapc/repositori-documents-oficials/Avantprojecte_de_llei_CT_14022023.pdf" TargetMode="External"/><Relationship Id="rId2" Type="http://schemas.openxmlformats.org/officeDocument/2006/relationships/hyperlink" Target="http://plaestrategic.eapc.gencat.ca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lei.eapc.gencat.cat/" TargetMode="External"/><Relationship Id="rId5" Type="http://schemas.openxmlformats.org/officeDocument/2006/relationships/hyperlink" Target="https://eapc.gencat.cat/web/.content/home/lescola/model-aprenentatge-desenvolupament/Model-Aprenentatge-i-Desenvolupament-EAPC-v4-6-ES.pdf" TargetMode="External"/><Relationship Id="rId4" Type="http://schemas.openxmlformats.org/officeDocument/2006/relationships/hyperlink" Target="https://model.eapc.gencat.cat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ictlogy.net/bibliography/reports/projects.php?idp=5056" TargetMode="External"/><Relationship Id="rId2" Type="http://schemas.openxmlformats.org/officeDocument/2006/relationships/hyperlink" Target="http://ictlogy.net/articles/20200917_ismael_pena-lopez_-_ecosistema_gobernanza_publica_preprint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ictlogy.net/articles/20181211_ismael_pena-lopez_-_fomento_participacion_democratica_no_formal_informal.pdf" TargetMode="External"/><Relationship Id="rId4" Type="http://schemas.openxmlformats.org/officeDocument/2006/relationships/hyperlink" Target="http://ictlogy.net/articles/20191115_ismael_pena-lopez_estado_plataforma_participacion_ciudadana_preservacion_estado_bien_comun.pdf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ol 1">
            <a:extLst>
              <a:ext uri="{FF2B5EF4-FFF2-40B4-BE49-F238E27FC236}">
                <a16:creationId xmlns:a16="http://schemas.microsoft.com/office/drawing/2014/main" id="{34167E75-3A75-48D3-876C-35DF262BEB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852738"/>
            <a:ext cx="9144000" cy="1252537"/>
          </a:xfrm>
        </p:spPr>
        <p:txBody>
          <a:bodyPr>
            <a:normAutofit/>
          </a:bodyPr>
          <a:lstStyle/>
          <a:p>
            <a:pPr eaLnBrk="1" hangingPunct="1"/>
            <a:r>
              <a:rPr lang="es-ES" altLang="ca-ES" sz="2700" dirty="0"/>
              <a:t> Formación para desarrollar la organización:</a:t>
            </a:r>
            <a:br>
              <a:rPr lang="es-ES" altLang="ca-ES" sz="2700" dirty="0"/>
            </a:br>
            <a:r>
              <a:rPr lang="es-ES" altLang="ca-ES" sz="2700" dirty="0"/>
              <a:t>entornos complejos, personas abiertas</a:t>
            </a:r>
            <a:endParaRPr lang="es-ES" altLang="ca-ES" sz="2700" noProof="0" dirty="0"/>
          </a:p>
        </p:txBody>
      </p:sp>
      <p:pic>
        <p:nvPicPr>
          <p:cNvPr id="6149" name="Imagen 10" descr="Texto&#10;&#10;Descripción generada automáticamente">
            <a:extLst>
              <a:ext uri="{FF2B5EF4-FFF2-40B4-BE49-F238E27FC236}">
                <a16:creationId xmlns:a16="http://schemas.microsoft.com/office/drawing/2014/main" id="{CB934E92-B5F5-42FC-8ED3-BF046D355F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765175"/>
            <a:ext cx="4545012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ítol 2">
            <a:extLst>
              <a:ext uri="{FF2B5EF4-FFF2-40B4-BE49-F238E27FC236}">
                <a16:creationId xmlns:a16="http://schemas.microsoft.com/office/drawing/2014/main" id="{7394FCC7-289D-40FA-915E-FBAC6A3DC9F9}"/>
              </a:ext>
            </a:extLst>
          </p:cNvPr>
          <p:cNvSpPr txBox="1">
            <a:spLocks/>
          </p:cNvSpPr>
          <p:nvPr/>
        </p:nvSpPr>
        <p:spPr bwMode="auto">
          <a:xfrm>
            <a:off x="795739" y="5013176"/>
            <a:ext cx="7920806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None/>
            </a:pPr>
            <a:r>
              <a:rPr lang="en-US" altLang="es-ES" sz="2200" dirty="0"/>
              <a:t>Ismael Peña-López</a:t>
            </a:r>
          </a:p>
          <a:p>
            <a:pPr eaLnBrk="1" hangingPunct="1">
              <a:buNone/>
            </a:pPr>
            <a:r>
              <a:rPr lang="es-ES" altLang="es-ES" sz="2000" dirty="0"/>
              <a:t>Share4Value: Universidades Corporativas, 18 de abril de 2024</a:t>
            </a:r>
          </a:p>
          <a:p>
            <a:pPr eaLnBrk="1" hangingPunct="1">
              <a:buNone/>
            </a:pPr>
            <a:r>
              <a:rPr lang="es-ES" altLang="ca-ES" sz="2000" dirty="0" err="1"/>
              <a:t>Châteauform</a:t>
            </a:r>
            <a:r>
              <a:rPr lang="es-ES" altLang="ca-ES" sz="2000" dirty="0"/>
              <a:t>’ Campus La Mola: </a:t>
            </a:r>
            <a:r>
              <a:rPr lang="es-ES" altLang="ca-ES" sz="2000" dirty="0" err="1"/>
              <a:t>Cegos</a:t>
            </a:r>
            <a:r>
              <a:rPr lang="es-ES" altLang="ca-ES" sz="2000" dirty="0"/>
              <a:t>, Repsol, </a:t>
            </a:r>
            <a:r>
              <a:rPr lang="es-ES" altLang="ca-ES" sz="2000" dirty="0" err="1"/>
              <a:t>Châteauform</a:t>
            </a:r>
            <a:r>
              <a:rPr lang="es-ES" altLang="ca-ES" sz="2000" dirty="0"/>
              <a:t>’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A6B6BB4-3930-B619-89A6-3FE62EB9F0D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447065"/>
            <a:ext cx="9144000" cy="1281691"/>
          </a:xfrm>
        </p:spPr>
        <p:txBody>
          <a:bodyPr/>
          <a:lstStyle/>
          <a:p>
            <a:pPr algn="ctr"/>
            <a:r>
              <a:rPr lang="ca-ES" sz="3200" dirty="0"/>
              <a:t>La reforma del </a:t>
            </a:r>
            <a:r>
              <a:rPr lang="ca-ES" sz="3200" dirty="0" err="1"/>
              <a:t>talento</a:t>
            </a:r>
            <a:r>
              <a:rPr lang="ca-ES" sz="3200" dirty="0"/>
              <a:t> en la </a:t>
            </a:r>
            <a:r>
              <a:rPr lang="ca-ES" sz="3200" dirty="0" err="1"/>
              <a:t>organización</a:t>
            </a:r>
            <a:br>
              <a:rPr lang="ca-ES" sz="3200" dirty="0"/>
            </a:br>
            <a:r>
              <a:rPr lang="ca-ES" sz="3200" dirty="0"/>
              <a:t>El caso de la EAPC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842B778-6F8B-A0E9-ECEE-94E324E173FE}"/>
              </a:ext>
            </a:extLst>
          </p:cNvPr>
          <p:cNvSpPr txBox="1">
            <a:spLocks/>
          </p:cNvSpPr>
          <p:nvPr/>
        </p:nvSpPr>
        <p:spPr bwMode="auto">
          <a:xfrm>
            <a:off x="0" y="1844675"/>
            <a:ext cx="9144000" cy="1425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ca-ES" sz="9600" dirty="0" err="1"/>
              <a:t>Cómo</a:t>
            </a:r>
            <a:endParaRPr lang="ca-ES" sz="9600" dirty="0"/>
          </a:p>
        </p:txBody>
      </p:sp>
    </p:spTree>
    <p:extLst>
      <p:ext uri="{BB962C8B-B14F-4D97-AF65-F5344CB8AC3E}">
        <p14:creationId xmlns:p14="http://schemas.microsoft.com/office/powerpoint/2010/main" val="366117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adroTexto 15">
            <a:extLst>
              <a:ext uri="{FF2B5EF4-FFF2-40B4-BE49-F238E27FC236}">
                <a16:creationId xmlns:a16="http://schemas.microsoft.com/office/drawing/2014/main" id="{F020F6D1-4FF0-1B4B-561C-CE3BFE048E3D}"/>
              </a:ext>
            </a:extLst>
          </p:cNvPr>
          <p:cNvSpPr txBox="1"/>
          <p:nvPr/>
        </p:nvSpPr>
        <p:spPr>
          <a:xfrm>
            <a:off x="3193414" y="5487421"/>
            <a:ext cx="2873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latin typeface="Arial" panose="020B0604020202020204" pitchFamily="34" charset="0"/>
              </a:rPr>
              <a:t>2009-2010</a:t>
            </a:r>
            <a:endParaRPr lang="ca-ES" sz="1600" dirty="0">
              <a:latin typeface="Arial" panose="020B0604020202020204" pitchFamily="34" charset="0"/>
            </a:endParaRPr>
          </a:p>
        </p:txBody>
      </p:sp>
      <p:sp>
        <p:nvSpPr>
          <p:cNvPr id="8194" name="Títol 11">
            <a:extLst>
              <a:ext uri="{FF2B5EF4-FFF2-40B4-BE49-F238E27FC236}">
                <a16:creationId xmlns:a16="http://schemas.microsoft.com/office/drawing/2014/main" id="{9022B72A-DE87-43FE-B57D-F9BD56749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noProof="0" dirty="0"/>
              <a:t>Funciones y </a:t>
            </a:r>
            <a:r>
              <a:rPr lang="ca-ES" altLang="ca-ES" noProof="0" dirty="0" err="1"/>
              <a:t>marcos</a:t>
            </a:r>
            <a:r>
              <a:rPr lang="ca-ES" altLang="ca-ES" noProof="0" dirty="0"/>
              <a:t> </a:t>
            </a:r>
            <a:r>
              <a:rPr lang="ca-ES" altLang="ca-ES" noProof="0" dirty="0" err="1"/>
              <a:t>competenciales</a:t>
            </a:r>
            <a:endParaRPr lang="ca-ES" altLang="ca-ES" noProof="0" dirty="0"/>
          </a:p>
        </p:txBody>
      </p:sp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5F75672-EAE1-01C7-C7DF-FF1BEB384C28}"/>
              </a:ext>
            </a:extLst>
          </p:cNvPr>
          <p:cNvSpPr txBox="1"/>
          <p:nvPr/>
        </p:nvSpPr>
        <p:spPr>
          <a:xfrm>
            <a:off x="6090669" y="5487421"/>
            <a:ext cx="2873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latin typeface="Arial" panose="020B0604020202020204" pitchFamily="34" charset="0"/>
              </a:rPr>
              <a:t>2024</a:t>
            </a:r>
            <a:endParaRPr lang="ca-ES" sz="1600" dirty="0">
              <a:latin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A1329AA-F220-B253-0A89-479FF8A794A3}"/>
              </a:ext>
            </a:extLst>
          </p:cNvPr>
          <p:cNvSpPr txBox="1"/>
          <p:nvPr/>
        </p:nvSpPr>
        <p:spPr>
          <a:xfrm>
            <a:off x="293383" y="5487421"/>
            <a:ext cx="28765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latin typeface="Arial" panose="020B0604020202020204" pitchFamily="34" charset="0"/>
              </a:rPr>
              <a:t>2009</a:t>
            </a:r>
            <a:endParaRPr lang="ca-ES" sz="1600" dirty="0">
              <a:latin typeface="Arial" panose="020B0604020202020204" pitchFamily="34" charset="0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671EEFE3-4652-1FCA-423D-688C466DF9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444809"/>
            <a:ext cx="2918458" cy="4080677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A9A054A-4C33-C921-37FD-8F860ECA56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8656" y="1412642"/>
            <a:ext cx="2917352" cy="407477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6EF2EF48-0428-5CEC-1DDB-CCB972549A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46359" y="1438894"/>
            <a:ext cx="2873819" cy="403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458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B7F819-9303-4203-FC84-2D4CB3035E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ol 11">
            <a:extLst>
              <a:ext uri="{FF2B5EF4-FFF2-40B4-BE49-F238E27FC236}">
                <a16:creationId xmlns:a16="http://schemas.microsoft.com/office/drawing/2014/main" id="{138CF9DC-F6FB-22BC-9A92-31E262E74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noProof="0" dirty="0"/>
              <a:t>Marcos </a:t>
            </a:r>
            <a:r>
              <a:rPr lang="ca-ES" altLang="ca-ES" noProof="0" dirty="0" err="1"/>
              <a:t>competenc</a:t>
            </a:r>
            <a:r>
              <a:rPr lang="ca-ES" altLang="ca-ES" noProof="0" dirty="0"/>
              <a:t>. </a:t>
            </a:r>
            <a:r>
              <a:rPr lang="ca-ES" altLang="ca-ES" noProof="0" dirty="0" err="1"/>
              <a:t>dirección</a:t>
            </a:r>
            <a:r>
              <a:rPr lang="ca-ES" altLang="ca-ES" noProof="0" dirty="0"/>
              <a:t>, </a:t>
            </a:r>
            <a:r>
              <a:rPr lang="ca-ES" altLang="ca-ES" noProof="0" dirty="0" err="1"/>
              <a:t>innovación</a:t>
            </a:r>
            <a:r>
              <a:rPr lang="ca-ES" altLang="ca-ES" noProof="0" dirty="0"/>
              <a:t>, </a:t>
            </a:r>
            <a:r>
              <a:rPr lang="ca-ES" altLang="ca-ES" noProof="0" dirty="0" err="1"/>
              <a:t>investigación</a:t>
            </a:r>
            <a:endParaRPr lang="ca-ES" altLang="ca-ES" noProof="0" dirty="0"/>
          </a:p>
        </p:txBody>
      </p:sp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7A5CED27-51B6-8F22-EE3D-E5FDF7E7AD0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F83BC181-C01D-BEEA-E1D9-5AD0EB204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84ACB598-F629-B74E-30D7-7CFE5D3CDE11}"/>
              </a:ext>
            </a:extLst>
          </p:cNvPr>
          <p:cNvSpPr txBox="1"/>
          <p:nvPr/>
        </p:nvSpPr>
        <p:spPr>
          <a:xfrm>
            <a:off x="2486641" y="5157192"/>
            <a:ext cx="21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latin typeface="Arial" panose="020B0604020202020204" pitchFamily="34" charset="0"/>
              </a:rPr>
              <a:t>2018</a:t>
            </a:r>
            <a:endParaRPr lang="ca-ES" sz="1600" dirty="0">
              <a:latin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B20B7F2-CA0E-55BF-CADE-48DD1E24C232}"/>
              </a:ext>
            </a:extLst>
          </p:cNvPr>
          <p:cNvSpPr txBox="1"/>
          <p:nvPr/>
        </p:nvSpPr>
        <p:spPr>
          <a:xfrm>
            <a:off x="4649754" y="5157192"/>
            <a:ext cx="21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latin typeface="Arial" panose="020B0604020202020204" pitchFamily="34" charset="0"/>
              </a:rPr>
              <a:t>2020</a:t>
            </a:r>
            <a:endParaRPr lang="ca-ES" sz="1600" dirty="0">
              <a:latin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FB69229-9DD4-4241-21E1-D42EF6AE9116}"/>
              </a:ext>
            </a:extLst>
          </p:cNvPr>
          <p:cNvSpPr txBox="1"/>
          <p:nvPr/>
        </p:nvSpPr>
        <p:spPr>
          <a:xfrm>
            <a:off x="6812867" y="5157192"/>
            <a:ext cx="21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latin typeface="Arial" panose="020B0604020202020204" pitchFamily="34" charset="0"/>
              </a:rPr>
              <a:t>2022</a:t>
            </a:r>
            <a:endParaRPr lang="ca-ES" sz="1600" dirty="0">
              <a:latin typeface="Arial" panose="020B0604020202020204" pitchFamily="34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F04A244-B529-C3ED-119A-206B63E36D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8241" y="1794755"/>
            <a:ext cx="2130178" cy="2989783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3BAF62F7-8335-C92D-651C-107E7EA647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9534" y="1794756"/>
            <a:ext cx="2133600" cy="2989782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39B980EA-411D-4C04-66FB-97A192F44E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4248" y="1794755"/>
            <a:ext cx="2132619" cy="2989781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6EA0A1F1-9F72-0F23-FEB1-EA7BDE5D81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794757"/>
            <a:ext cx="2123598" cy="2984314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5BECB22-C1A0-12A9-5459-B7722B9A10D8}"/>
              </a:ext>
            </a:extLst>
          </p:cNvPr>
          <p:cNvSpPr txBox="1"/>
          <p:nvPr/>
        </p:nvSpPr>
        <p:spPr>
          <a:xfrm>
            <a:off x="323528" y="5157192"/>
            <a:ext cx="21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latin typeface="Arial" panose="020B0604020202020204" pitchFamily="34" charset="0"/>
              </a:rPr>
              <a:t>2009/2020</a:t>
            </a:r>
            <a:endParaRPr lang="ca-ES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364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ol 11">
            <a:extLst>
              <a:ext uri="{FF2B5EF4-FFF2-40B4-BE49-F238E27FC236}">
                <a16:creationId xmlns:a16="http://schemas.microsoft.com/office/drawing/2014/main" id="{7DB95E43-95AD-457F-AE17-170035F3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 dirty="0"/>
              <a:t>Modelo de Aprendizaje y Desarrollo</a:t>
            </a:r>
          </a:p>
        </p:txBody>
      </p:sp>
      <p:sp>
        <p:nvSpPr>
          <p:cNvPr id="12291" name="Contenidor de número de diapositiva 4">
            <a:extLst>
              <a:ext uri="{FF2B5EF4-FFF2-40B4-BE49-F238E27FC236}">
                <a16:creationId xmlns:a16="http://schemas.microsoft.com/office/drawing/2014/main" id="{9806CA15-7723-4C3D-9461-D8763A679EE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292EA3C-36F7-4ADD-B9F3-7B0A5511976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12292" name="Imagen 10" descr="Texto&#10;&#10;Descripción generada automáticamente">
            <a:extLst>
              <a:ext uri="{FF2B5EF4-FFF2-40B4-BE49-F238E27FC236}">
                <a16:creationId xmlns:a16="http://schemas.microsoft.com/office/drawing/2014/main" id="{0BA558F7-CC56-4EBC-B994-0E63AAACD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Google Shape;168;g1bf018ac712_0_575">
            <a:extLst>
              <a:ext uri="{FF2B5EF4-FFF2-40B4-BE49-F238E27FC236}">
                <a16:creationId xmlns:a16="http://schemas.microsoft.com/office/drawing/2014/main" id="{8E7052E3-6022-EB9E-CA10-55EACFA1E58F}"/>
              </a:ext>
            </a:extLst>
          </p:cNvPr>
          <p:cNvSpPr/>
          <p:nvPr/>
        </p:nvSpPr>
        <p:spPr>
          <a:xfrm>
            <a:off x="2414942" y="3277973"/>
            <a:ext cx="2001600" cy="4287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algn="ctr"/>
            <a:r>
              <a:rPr lang="es-ES" sz="900" b="1" dirty="0">
                <a:latin typeface="Arial" panose="020B0604020202020204" pitchFamily="34" charset="0"/>
              </a:rPr>
              <a:t>NIVEL 1 - ADQUISICIÓN</a:t>
            </a:r>
          </a:p>
          <a:p>
            <a:pPr algn="ctr"/>
            <a:r>
              <a:rPr lang="es-ES" sz="700" b="1" dirty="0">
                <a:latin typeface="Arial" panose="020B0604020202020204" pitchFamily="34" charset="0"/>
              </a:rPr>
              <a:t>Aprendizaje autónomo y conocimiento abierto</a:t>
            </a:r>
          </a:p>
        </p:txBody>
      </p:sp>
      <p:sp>
        <p:nvSpPr>
          <p:cNvPr id="10" name="Google Shape;169;g1bf018ac712_0_575">
            <a:extLst>
              <a:ext uri="{FF2B5EF4-FFF2-40B4-BE49-F238E27FC236}">
                <a16:creationId xmlns:a16="http://schemas.microsoft.com/office/drawing/2014/main" id="{EA159607-3318-E09A-BF66-F08ADCEB28A3}"/>
              </a:ext>
            </a:extLst>
          </p:cNvPr>
          <p:cNvSpPr/>
          <p:nvPr/>
        </p:nvSpPr>
        <p:spPr>
          <a:xfrm>
            <a:off x="4489117" y="3271573"/>
            <a:ext cx="2001600" cy="428700"/>
          </a:xfrm>
          <a:prstGeom prst="roundRect">
            <a:avLst>
              <a:gd name="adj" fmla="val 16667"/>
            </a:avLst>
          </a:prstGeom>
          <a:solidFill>
            <a:srgbClr val="EA9999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algn="ctr"/>
            <a:r>
              <a:rPr lang="es-ES" sz="900" b="1" dirty="0">
                <a:latin typeface="Arial" panose="020B0604020202020204" pitchFamily="34" charset="0"/>
              </a:rPr>
              <a:t>NIVEL 2 - APLICACIÓN</a:t>
            </a:r>
          </a:p>
          <a:p>
            <a:pPr algn="ctr"/>
            <a:r>
              <a:rPr lang="es-ES" sz="700" b="1" dirty="0">
                <a:latin typeface="Arial" panose="020B0604020202020204" pitchFamily="34" charset="0"/>
              </a:rPr>
              <a:t>Competencias profesionales y aprendizaje colaborativo</a:t>
            </a:r>
          </a:p>
        </p:txBody>
      </p:sp>
      <p:sp>
        <p:nvSpPr>
          <p:cNvPr id="11" name="Google Shape;170;g1bf018ac712_0_575">
            <a:extLst>
              <a:ext uri="{FF2B5EF4-FFF2-40B4-BE49-F238E27FC236}">
                <a16:creationId xmlns:a16="http://schemas.microsoft.com/office/drawing/2014/main" id="{7DAB2AF0-E6C5-C9DD-9DB7-C323A189CE28}"/>
              </a:ext>
            </a:extLst>
          </p:cNvPr>
          <p:cNvSpPr/>
          <p:nvPr/>
        </p:nvSpPr>
        <p:spPr>
          <a:xfrm>
            <a:off x="6563292" y="3271573"/>
            <a:ext cx="2001600" cy="428700"/>
          </a:xfrm>
          <a:prstGeom prst="roundRect">
            <a:avLst>
              <a:gd name="adj" fmla="val 16667"/>
            </a:avLst>
          </a:prstGeom>
          <a:solidFill>
            <a:srgbClr val="E06666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algn="ctr"/>
            <a:r>
              <a:rPr lang="es-ES" sz="900" b="1" dirty="0">
                <a:latin typeface="Arial" panose="020B0604020202020204" pitchFamily="34" charset="0"/>
              </a:rPr>
              <a:t>NIVEL 3 - TRANSFORMACIÓN</a:t>
            </a:r>
          </a:p>
          <a:p>
            <a:pPr algn="ctr"/>
            <a:r>
              <a:rPr lang="es-ES" sz="700" b="1" dirty="0">
                <a:latin typeface="Arial" panose="020B0604020202020204" pitchFamily="34" charset="0"/>
              </a:rPr>
              <a:t>Investigación y aprendizaje basado en retos</a:t>
            </a:r>
          </a:p>
        </p:txBody>
      </p:sp>
      <p:sp>
        <p:nvSpPr>
          <p:cNvPr id="12" name="Google Shape;171;g1bf018ac712_0_575">
            <a:extLst>
              <a:ext uri="{FF2B5EF4-FFF2-40B4-BE49-F238E27FC236}">
                <a16:creationId xmlns:a16="http://schemas.microsoft.com/office/drawing/2014/main" id="{C0D1F704-6DD1-20CD-2DB6-9D31256000FD}"/>
              </a:ext>
            </a:extLst>
          </p:cNvPr>
          <p:cNvSpPr/>
          <p:nvPr/>
        </p:nvSpPr>
        <p:spPr>
          <a:xfrm>
            <a:off x="563680" y="3773213"/>
            <a:ext cx="8001600" cy="694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r>
              <a:rPr lang="es-ES" sz="900" b="1" dirty="0">
                <a:latin typeface="Arial" panose="020B0604020202020204" pitchFamily="34" charset="0"/>
              </a:rPr>
              <a:t>CAPA 1 </a:t>
            </a:r>
          </a:p>
          <a:p>
            <a:r>
              <a:rPr lang="es-ES" sz="900" b="1" dirty="0">
                <a:latin typeface="Arial" panose="020B0604020202020204" pitchFamily="34" charset="0"/>
              </a:rPr>
              <a:t>APRENDIBILIDAD</a:t>
            </a:r>
          </a:p>
          <a:p>
            <a:endParaRPr lang="es-ES" sz="900" b="1" dirty="0">
              <a:latin typeface="Arial" panose="020B0604020202020204" pitchFamily="34" charset="0"/>
            </a:endParaRPr>
          </a:p>
          <a:p>
            <a:r>
              <a:rPr lang="es-ES" sz="900" b="1" dirty="0">
                <a:latin typeface="Arial" panose="020B0604020202020204" pitchFamily="34" charset="0"/>
              </a:rPr>
              <a:t>Comprender</a:t>
            </a:r>
            <a:endParaRPr lang="es-ES" sz="700" b="1" dirty="0">
              <a:latin typeface="Arial" panose="020B0604020202020204" pitchFamily="34" charset="0"/>
            </a:endParaRPr>
          </a:p>
        </p:txBody>
      </p:sp>
      <p:sp>
        <p:nvSpPr>
          <p:cNvPr id="13" name="Google Shape;172;g1bf018ac712_0_575">
            <a:extLst>
              <a:ext uri="{FF2B5EF4-FFF2-40B4-BE49-F238E27FC236}">
                <a16:creationId xmlns:a16="http://schemas.microsoft.com/office/drawing/2014/main" id="{1FEC1A99-263A-09F0-F203-42939A579487}"/>
              </a:ext>
            </a:extLst>
          </p:cNvPr>
          <p:cNvSpPr/>
          <p:nvPr/>
        </p:nvSpPr>
        <p:spPr>
          <a:xfrm>
            <a:off x="563680" y="4556881"/>
            <a:ext cx="8001600" cy="694800"/>
          </a:xfrm>
          <a:prstGeom prst="roundRect">
            <a:avLst>
              <a:gd name="adj" fmla="val 16667"/>
            </a:avLst>
          </a:prstGeom>
          <a:solidFill>
            <a:srgbClr val="F3F3F3"/>
          </a:solidFill>
          <a:ln w="9525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r>
              <a:rPr lang="es-ES" sz="900" b="1" dirty="0">
                <a:latin typeface="Arial" panose="020B0604020202020204" pitchFamily="34" charset="0"/>
              </a:rPr>
              <a:t>CAPA 2</a:t>
            </a:r>
          </a:p>
          <a:p>
            <a:r>
              <a:rPr lang="es-ES" sz="900" b="1" dirty="0">
                <a:latin typeface="Arial" panose="020B0604020202020204" pitchFamily="34" charset="0"/>
              </a:rPr>
              <a:t>ACCIONES E INSTRUMENTOS</a:t>
            </a:r>
          </a:p>
          <a:p>
            <a:endParaRPr lang="es-ES" sz="900" b="1" dirty="0">
              <a:latin typeface="Arial" panose="020B0604020202020204" pitchFamily="34" charset="0"/>
            </a:endParaRPr>
          </a:p>
          <a:p>
            <a:r>
              <a:rPr lang="es-ES" sz="900" b="1" dirty="0">
                <a:latin typeface="Arial" panose="020B0604020202020204" pitchFamily="34" charset="0"/>
              </a:rPr>
              <a:t>Poder</a:t>
            </a:r>
            <a:endParaRPr lang="es-ES" sz="700" b="1" dirty="0">
              <a:latin typeface="Arial" panose="020B0604020202020204" pitchFamily="34" charset="0"/>
            </a:endParaRPr>
          </a:p>
        </p:txBody>
      </p:sp>
      <p:sp>
        <p:nvSpPr>
          <p:cNvPr id="14" name="Google Shape;173;g1bf018ac712_0_575">
            <a:extLst>
              <a:ext uri="{FF2B5EF4-FFF2-40B4-BE49-F238E27FC236}">
                <a16:creationId xmlns:a16="http://schemas.microsoft.com/office/drawing/2014/main" id="{81EC1D31-E028-422A-F071-8DBEB05E846E}"/>
              </a:ext>
            </a:extLst>
          </p:cNvPr>
          <p:cNvSpPr/>
          <p:nvPr/>
        </p:nvSpPr>
        <p:spPr>
          <a:xfrm>
            <a:off x="563680" y="5348861"/>
            <a:ext cx="8001600" cy="6948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r>
              <a:rPr lang="es-ES" sz="900" b="1" dirty="0">
                <a:latin typeface="Arial" panose="020B0604020202020204" pitchFamily="34" charset="0"/>
              </a:rPr>
              <a:t>CAPA 3 </a:t>
            </a:r>
          </a:p>
          <a:p>
            <a:r>
              <a:rPr lang="es-ES" sz="900" b="1" dirty="0">
                <a:latin typeface="Arial" panose="020B0604020202020204" pitchFamily="34" charset="0"/>
              </a:rPr>
              <a:t>ENTORNO</a:t>
            </a:r>
          </a:p>
          <a:p>
            <a:endParaRPr lang="es-ES" sz="900" b="1" dirty="0">
              <a:latin typeface="Arial" panose="020B0604020202020204" pitchFamily="34" charset="0"/>
            </a:endParaRPr>
          </a:p>
          <a:p>
            <a:r>
              <a:rPr lang="es-ES" sz="900" b="1" dirty="0">
                <a:latin typeface="Arial" panose="020B0604020202020204" pitchFamily="34" charset="0"/>
              </a:rPr>
              <a:t>Hacer</a:t>
            </a:r>
            <a:endParaRPr lang="es-ES" sz="700" b="1" dirty="0">
              <a:latin typeface="Arial" panose="020B0604020202020204" pitchFamily="34" charset="0"/>
            </a:endParaRPr>
          </a:p>
        </p:txBody>
      </p:sp>
      <p:graphicFrame>
        <p:nvGraphicFramePr>
          <p:cNvPr id="20" name="Google Shape;176;g1bf018ac712_0_575">
            <a:extLst>
              <a:ext uri="{FF2B5EF4-FFF2-40B4-BE49-F238E27FC236}">
                <a16:creationId xmlns:a16="http://schemas.microsoft.com/office/drawing/2014/main" id="{6F379844-9E5A-E54F-CFB7-49A252E3986B}"/>
              </a:ext>
            </a:extLst>
          </p:cNvPr>
          <p:cNvGraphicFramePr/>
          <p:nvPr/>
        </p:nvGraphicFramePr>
        <p:xfrm>
          <a:off x="2269736" y="4539371"/>
          <a:ext cx="6159600" cy="6403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0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390"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Acciones y recursos de autoaprendizaje</a:t>
                      </a:r>
                    </a:p>
                  </a:txBody>
                  <a:tcPr marL="63500" marR="63500" marT="63475" marB="63475" anchor="ctr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Formación personalizada e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itinerarios de aprendizaje</a:t>
                      </a:r>
                    </a:p>
                  </a:txBody>
                  <a:tcPr marL="63500" marR="63500" marT="63475" marB="63475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Ideación, prototipado, 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pilotado y validación</a:t>
                      </a:r>
                    </a:p>
                  </a:txBody>
                  <a:tcPr marL="63500" marR="63500" marT="63475" marB="63475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Google Shape;176;g1bf018ac712_0_575">
            <a:extLst>
              <a:ext uri="{FF2B5EF4-FFF2-40B4-BE49-F238E27FC236}">
                <a16:creationId xmlns:a16="http://schemas.microsoft.com/office/drawing/2014/main" id="{F479FA12-918A-498E-A4FF-23C75D02D2F0}"/>
              </a:ext>
            </a:extLst>
          </p:cNvPr>
          <p:cNvGraphicFramePr/>
          <p:nvPr/>
        </p:nvGraphicFramePr>
        <p:xfrm>
          <a:off x="2269736" y="5352039"/>
          <a:ext cx="6159600" cy="6403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0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390"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Acceso a redes 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de personas expertas</a:t>
                      </a:r>
                    </a:p>
                  </a:txBody>
                  <a:tcPr marL="63500" marR="63500" marT="63475" marB="63475" anchor="ctr">
                    <a:lnL w="12700" cap="flat" cmpd="sng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mpd="sng">
                      <a:noFill/>
                      <a:prstDash val="solid"/>
                    </a:lnT>
                    <a:lnB w="12700" cap="flat" cmpd="sng">
                      <a:noFill/>
                      <a:prstDash val="dash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Proyectos y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desarrollo profesional</a:t>
                      </a:r>
                    </a:p>
                  </a:txBody>
                  <a:tcPr marL="63500" marR="63500" marT="63475" marB="63475" anchor="ctr">
                    <a:lnL w="12700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mpd="sng">
                      <a:noFill/>
                      <a:prstDash val="solid"/>
                    </a:lnT>
                    <a:lnB w="12700" cap="flat" cmpd="sng">
                      <a:noFill/>
                      <a:prstDash val="dash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Generación de nuevo conocimiento 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en red</a:t>
                      </a:r>
                      <a:endParaRPr lang="ca-ES" sz="1050" b="1" dirty="0"/>
                    </a:p>
                  </a:txBody>
                  <a:tcPr marL="63500" marR="63500" marT="63475" marB="63475" anchor="ctr">
                    <a:lnL w="12700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mpd="sng">
                      <a:noFill/>
                      <a:prstDash val="solid"/>
                    </a:lnT>
                    <a:lnB w="12700" cap="flat" cmpd="sng">
                      <a:noFill/>
                      <a:prstDash val="dash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5" name="Google Shape;176;g1bf018ac712_0_575">
            <a:extLst>
              <a:ext uri="{FF2B5EF4-FFF2-40B4-BE49-F238E27FC236}">
                <a16:creationId xmlns:a16="http://schemas.microsoft.com/office/drawing/2014/main" id="{98226406-0342-8082-B6BF-6F8F8603AB05}"/>
              </a:ext>
            </a:extLst>
          </p:cNvPr>
          <p:cNvGraphicFramePr/>
          <p:nvPr/>
        </p:nvGraphicFramePr>
        <p:xfrm>
          <a:off x="2269736" y="3806393"/>
          <a:ext cx="6159600" cy="6403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0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390"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Aprender a aprender</a:t>
                      </a:r>
                    </a:p>
                  </a:txBody>
                  <a:tcPr marL="63500" marR="63500" marT="63475" marB="63475" anchor="ctr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Mentalidad de crecimiento</a:t>
                      </a:r>
                      <a:endParaRPr lang="es-ES" sz="1050" dirty="0">
                        <a:solidFill>
                          <a:schemeClr val="dk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63500" marR="63500" marT="63475" marB="63475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Interrogación e investigación</a:t>
                      </a:r>
                      <a:endParaRPr lang="es-ES" sz="900" dirty="0">
                        <a:solidFill>
                          <a:schemeClr val="dk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63500" marR="63500" marT="63475" marB="63475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" name="Google Shape;167;g1bf018ac712_0_575">
            <a:extLst>
              <a:ext uri="{FF2B5EF4-FFF2-40B4-BE49-F238E27FC236}">
                <a16:creationId xmlns:a16="http://schemas.microsoft.com/office/drawing/2014/main" id="{31BF1A16-596D-AD84-08BD-C4089C576CD0}"/>
              </a:ext>
            </a:extLst>
          </p:cNvPr>
          <p:cNvSpPr/>
          <p:nvPr/>
        </p:nvSpPr>
        <p:spPr>
          <a:xfrm>
            <a:off x="563678" y="1312131"/>
            <a:ext cx="8001214" cy="60036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/>
          </a:p>
        </p:txBody>
      </p:sp>
      <p:sp>
        <p:nvSpPr>
          <p:cNvPr id="23" name="Google Shape;165;g1bf018ac712_0_575">
            <a:extLst>
              <a:ext uri="{FF2B5EF4-FFF2-40B4-BE49-F238E27FC236}">
                <a16:creationId xmlns:a16="http://schemas.microsoft.com/office/drawing/2014/main" id="{0689A401-2AC5-7D0F-85A4-0A7CEFD42B67}"/>
              </a:ext>
            </a:extLst>
          </p:cNvPr>
          <p:cNvSpPr txBox="1"/>
          <p:nvPr/>
        </p:nvSpPr>
        <p:spPr>
          <a:xfrm>
            <a:off x="663952" y="1426580"/>
            <a:ext cx="3578110" cy="371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775" rIns="93600" bIns="467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900" b="1" dirty="0">
                <a:solidFill>
                  <a:srgbClr val="C00000"/>
                </a:solidFill>
              </a:rPr>
              <a:t>ÁREAAS DE CONOCIMIENTO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900" b="1" dirty="0">
                <a:solidFill>
                  <a:srgbClr val="C00000"/>
                </a:solidFill>
              </a:rPr>
              <a:t>ESTRATEGIAS DE APRENDIZAJE Y DESARROLLO</a:t>
            </a:r>
            <a:endParaRPr lang="es-ES" sz="1400" b="1" dirty="0">
              <a:solidFill>
                <a:srgbClr val="C00000"/>
              </a:solidFill>
            </a:endParaRPr>
          </a:p>
        </p:txBody>
      </p:sp>
      <p:sp>
        <p:nvSpPr>
          <p:cNvPr id="24" name="Google Shape;167;g1bf018ac712_0_575">
            <a:extLst>
              <a:ext uri="{FF2B5EF4-FFF2-40B4-BE49-F238E27FC236}">
                <a16:creationId xmlns:a16="http://schemas.microsoft.com/office/drawing/2014/main" id="{73471226-32BC-2DF6-EB7E-688181B4AB00}"/>
              </a:ext>
            </a:extLst>
          </p:cNvPr>
          <p:cNvSpPr/>
          <p:nvPr/>
        </p:nvSpPr>
        <p:spPr>
          <a:xfrm>
            <a:off x="4331698" y="1369961"/>
            <a:ext cx="4148350" cy="484701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/>
          </a:p>
        </p:txBody>
      </p:sp>
      <p:sp>
        <p:nvSpPr>
          <p:cNvPr id="25" name="Google Shape;165;g1bf018ac712_0_575">
            <a:extLst>
              <a:ext uri="{FF2B5EF4-FFF2-40B4-BE49-F238E27FC236}">
                <a16:creationId xmlns:a16="http://schemas.microsoft.com/office/drawing/2014/main" id="{F956D631-5F1C-A793-5ECF-8B8F083C6D69}"/>
              </a:ext>
            </a:extLst>
          </p:cNvPr>
          <p:cNvSpPr txBox="1"/>
          <p:nvPr/>
        </p:nvSpPr>
        <p:spPr>
          <a:xfrm>
            <a:off x="4441979" y="1495750"/>
            <a:ext cx="1807989" cy="232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775" rIns="93600" bIns="467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900" b="1" dirty="0">
                <a:solidFill>
                  <a:srgbClr val="C00000"/>
                </a:solidFill>
              </a:rPr>
              <a:t>PERFILES PROFESIONALES</a:t>
            </a:r>
            <a:endParaRPr sz="1400" b="1" dirty="0">
              <a:solidFill>
                <a:srgbClr val="C00000"/>
              </a:solidFill>
            </a:endParaRPr>
          </a:p>
        </p:txBody>
      </p:sp>
      <p:sp>
        <p:nvSpPr>
          <p:cNvPr id="26" name="Google Shape;167;g1bf018ac712_0_575">
            <a:extLst>
              <a:ext uri="{FF2B5EF4-FFF2-40B4-BE49-F238E27FC236}">
                <a16:creationId xmlns:a16="http://schemas.microsoft.com/office/drawing/2014/main" id="{ECC39261-4B9B-4660-C079-E2E57CFC0BA2}"/>
              </a:ext>
            </a:extLst>
          </p:cNvPr>
          <p:cNvSpPr/>
          <p:nvPr/>
        </p:nvSpPr>
        <p:spPr>
          <a:xfrm>
            <a:off x="6249969" y="1425115"/>
            <a:ext cx="2141659" cy="374393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2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/>
          </a:p>
        </p:txBody>
      </p:sp>
      <p:sp>
        <p:nvSpPr>
          <p:cNvPr id="27" name="Google Shape;165;g1bf018ac712_0_575">
            <a:extLst>
              <a:ext uri="{FF2B5EF4-FFF2-40B4-BE49-F238E27FC236}">
                <a16:creationId xmlns:a16="http://schemas.microsoft.com/office/drawing/2014/main" id="{50FAB03D-C8A2-F042-C332-0939A42267F3}"/>
              </a:ext>
            </a:extLst>
          </p:cNvPr>
          <p:cNvSpPr txBox="1"/>
          <p:nvPr/>
        </p:nvSpPr>
        <p:spPr>
          <a:xfrm>
            <a:off x="6270470" y="1495750"/>
            <a:ext cx="2121158" cy="232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775" rIns="93600" bIns="467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900" b="1" dirty="0">
                <a:solidFill>
                  <a:srgbClr val="C00000"/>
                </a:solidFill>
              </a:rPr>
              <a:t>MARCOS COMPETENCIALES</a:t>
            </a:r>
            <a:endParaRPr sz="1400" b="1" dirty="0">
              <a:solidFill>
                <a:srgbClr val="C00000"/>
              </a:solidFill>
            </a:endParaRPr>
          </a:p>
        </p:txBody>
      </p:sp>
      <p:sp>
        <p:nvSpPr>
          <p:cNvPr id="30" name="Flecha: hacia abajo 29">
            <a:extLst>
              <a:ext uri="{FF2B5EF4-FFF2-40B4-BE49-F238E27FC236}">
                <a16:creationId xmlns:a16="http://schemas.microsoft.com/office/drawing/2014/main" id="{2EC93791-5D98-1431-D87B-98C171448D1B}"/>
              </a:ext>
            </a:extLst>
          </p:cNvPr>
          <p:cNvSpPr/>
          <p:nvPr/>
        </p:nvSpPr>
        <p:spPr>
          <a:xfrm>
            <a:off x="3761295" y="2006761"/>
            <a:ext cx="1564849" cy="231689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Principis i atributs">
            <a:extLst>
              <a:ext uri="{FF2B5EF4-FFF2-40B4-BE49-F238E27FC236}">
                <a16:creationId xmlns:a16="http://schemas.microsoft.com/office/drawing/2014/main" id="{03F68953-C07D-FD85-C49A-6E5414F5F6F1}"/>
              </a:ext>
            </a:extLst>
          </p:cNvPr>
          <p:cNvGrpSpPr/>
          <p:nvPr/>
        </p:nvGrpSpPr>
        <p:grpSpPr>
          <a:xfrm>
            <a:off x="457200" y="2362531"/>
            <a:ext cx="8064802" cy="879763"/>
            <a:chOff x="461219" y="1055645"/>
            <a:chExt cx="8064802" cy="879763"/>
          </a:xfrm>
        </p:grpSpPr>
        <p:sp>
          <p:nvSpPr>
            <p:cNvPr id="4" name="CuadroTexto 112">
              <a:extLst>
                <a:ext uri="{FF2B5EF4-FFF2-40B4-BE49-F238E27FC236}">
                  <a16:creationId xmlns:a16="http://schemas.microsoft.com/office/drawing/2014/main" id="{4DEB44B1-FBF3-7ADD-7A92-BC2CCCBEB3D2}"/>
                </a:ext>
              </a:extLst>
            </p:cNvPr>
            <p:cNvSpPr txBox="1"/>
            <p:nvPr/>
          </p:nvSpPr>
          <p:spPr>
            <a:xfrm>
              <a:off x="2090075" y="1257443"/>
              <a:ext cx="923331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Ins="0" rtlCol="0">
              <a:spAutoFit/>
            </a:bodyPr>
            <a:lstStyle/>
            <a:p>
              <a:pPr algn="ctr"/>
              <a:r>
                <a:rPr lang="es-ES" sz="900" b="1" dirty="0">
                  <a:latin typeface="Arial" panose="020B0604020202020204" pitchFamily="34" charset="0"/>
                </a:rPr>
                <a:t>EMPODERADOR</a:t>
              </a:r>
            </a:p>
          </p:txBody>
        </p:sp>
        <p:sp>
          <p:nvSpPr>
            <p:cNvPr id="16" name="CuadroTexto 112">
              <a:extLst>
                <a:ext uri="{FF2B5EF4-FFF2-40B4-BE49-F238E27FC236}">
                  <a16:creationId xmlns:a16="http://schemas.microsoft.com/office/drawing/2014/main" id="{1DD42680-7551-CB57-BEAF-D58693E9D491}"/>
                </a:ext>
              </a:extLst>
            </p:cNvPr>
            <p:cNvSpPr txBox="1"/>
            <p:nvPr/>
          </p:nvSpPr>
          <p:spPr>
            <a:xfrm>
              <a:off x="3357209" y="1257443"/>
              <a:ext cx="959351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s-ES" sz="900" b="1" dirty="0">
                  <a:latin typeface="Arial" panose="020B0604020202020204" pitchFamily="34" charset="0"/>
                </a:rPr>
                <a:t>COMPETENCIAL</a:t>
              </a:r>
            </a:p>
          </p:txBody>
        </p:sp>
        <p:sp>
          <p:nvSpPr>
            <p:cNvPr id="17" name="CuadroTexto 112">
              <a:extLst>
                <a:ext uri="{FF2B5EF4-FFF2-40B4-BE49-F238E27FC236}">
                  <a16:creationId xmlns:a16="http://schemas.microsoft.com/office/drawing/2014/main" id="{A7455C9B-BF68-8E02-D96B-D275E5F023CA}"/>
                </a:ext>
              </a:extLst>
            </p:cNvPr>
            <p:cNvSpPr txBox="1"/>
            <p:nvPr/>
          </p:nvSpPr>
          <p:spPr>
            <a:xfrm>
              <a:off x="4684337" y="1257443"/>
              <a:ext cx="869437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s-ES" sz="900" b="1" dirty="0">
                  <a:latin typeface="Arial" panose="020B0604020202020204" pitchFamily="34" charset="0"/>
                </a:rPr>
                <a:t>EXPERIENCIAL</a:t>
              </a:r>
            </a:p>
          </p:txBody>
        </p:sp>
        <p:sp>
          <p:nvSpPr>
            <p:cNvPr id="18" name="CuadroTexto 112">
              <a:extLst>
                <a:ext uri="{FF2B5EF4-FFF2-40B4-BE49-F238E27FC236}">
                  <a16:creationId xmlns:a16="http://schemas.microsoft.com/office/drawing/2014/main" id="{12F25FD1-3ECC-C41C-40D1-099D281BA9CF}"/>
                </a:ext>
              </a:extLst>
            </p:cNvPr>
            <p:cNvSpPr txBox="1"/>
            <p:nvPr/>
          </p:nvSpPr>
          <p:spPr>
            <a:xfrm>
              <a:off x="5924211" y="1257443"/>
              <a:ext cx="513427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s-ES" sz="900" b="1" dirty="0">
                  <a:latin typeface="Arial" panose="020B0604020202020204" pitchFamily="34" charset="0"/>
                </a:rPr>
                <a:t>SOCIAL</a:t>
              </a:r>
            </a:p>
          </p:txBody>
        </p:sp>
        <p:sp>
          <p:nvSpPr>
            <p:cNvPr id="19" name="CuadroTexto 112">
              <a:extLst>
                <a:ext uri="{FF2B5EF4-FFF2-40B4-BE49-F238E27FC236}">
                  <a16:creationId xmlns:a16="http://schemas.microsoft.com/office/drawing/2014/main" id="{C60CE988-99DD-D67C-43CE-23501528F20D}"/>
                </a:ext>
              </a:extLst>
            </p:cNvPr>
            <p:cNvSpPr txBox="1"/>
            <p:nvPr/>
          </p:nvSpPr>
          <p:spPr>
            <a:xfrm>
              <a:off x="6904241" y="1257443"/>
              <a:ext cx="1153620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s-ES" sz="900" b="1" dirty="0">
                  <a:latin typeface="Arial" panose="020B0604020202020204" pitchFamily="34" charset="0"/>
                </a:rPr>
                <a:t>TRANSFORMADOR</a:t>
              </a:r>
            </a:p>
          </p:txBody>
        </p:sp>
        <p:pic>
          <p:nvPicPr>
            <p:cNvPr id="21" name="Imagen 5" descr="Forma&#10;&#10;Descripción generada automáticamente con confianza baja">
              <a:extLst>
                <a:ext uri="{FF2B5EF4-FFF2-40B4-BE49-F238E27FC236}">
                  <a16:creationId xmlns:a16="http://schemas.microsoft.com/office/drawing/2014/main" id="{CB527728-5E88-41AD-A12D-A34FA56EF8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72911" y="1184253"/>
              <a:ext cx="383533" cy="383533"/>
            </a:xfrm>
            <a:prstGeom prst="rect">
              <a:avLst/>
            </a:prstGeom>
          </p:spPr>
        </p:pic>
        <p:pic>
          <p:nvPicPr>
            <p:cNvPr id="39" name="Imagen 6" descr="Forma&#10;&#10;Descripción generada automáticamente con confianza baja">
              <a:extLst>
                <a:ext uri="{FF2B5EF4-FFF2-40B4-BE49-F238E27FC236}">
                  <a16:creationId xmlns:a16="http://schemas.microsoft.com/office/drawing/2014/main" id="{9ED5546A-E612-1A8C-6020-C572AB6157B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48925" y="1184253"/>
              <a:ext cx="396511" cy="396511"/>
            </a:xfrm>
            <a:prstGeom prst="rect">
              <a:avLst/>
            </a:prstGeom>
          </p:spPr>
        </p:pic>
        <p:pic>
          <p:nvPicPr>
            <p:cNvPr id="40" name="Imagen 7" descr="Forma&#10;&#10;Descripción generada automáticamente con confianza baja">
              <a:extLst>
                <a:ext uri="{FF2B5EF4-FFF2-40B4-BE49-F238E27FC236}">
                  <a16:creationId xmlns:a16="http://schemas.microsoft.com/office/drawing/2014/main" id="{CFD16E3C-9C38-1B29-8C97-39F88402473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512773" y="1184253"/>
              <a:ext cx="390293" cy="390293"/>
            </a:xfrm>
            <a:prstGeom prst="rect">
              <a:avLst/>
            </a:prstGeom>
          </p:spPr>
        </p:pic>
        <p:pic>
          <p:nvPicPr>
            <p:cNvPr id="41" name="Imagen 8" descr="Forma&#10;&#10;Descripción generada automáticamente con confianza baja">
              <a:extLst>
                <a:ext uri="{FF2B5EF4-FFF2-40B4-BE49-F238E27FC236}">
                  <a16:creationId xmlns:a16="http://schemas.microsoft.com/office/drawing/2014/main" id="{B9E91753-4450-795B-37DC-4CC728798C9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432149" y="1184253"/>
              <a:ext cx="426791" cy="426791"/>
            </a:xfrm>
            <a:prstGeom prst="rect">
              <a:avLst/>
            </a:prstGeom>
          </p:spPr>
        </p:pic>
        <p:pic>
          <p:nvPicPr>
            <p:cNvPr id="42" name="Imagen 9" descr="Forma&#10;&#10;Descripción generada automáticamente con confianza baja">
              <a:extLst>
                <a:ext uri="{FF2B5EF4-FFF2-40B4-BE49-F238E27FC236}">
                  <a16:creationId xmlns:a16="http://schemas.microsoft.com/office/drawing/2014/main" id="{1B0600D2-F707-EA09-29ED-25E22995949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024827" y="1184253"/>
              <a:ext cx="356578" cy="356578"/>
            </a:xfrm>
            <a:prstGeom prst="rect">
              <a:avLst/>
            </a:prstGeom>
          </p:spPr>
        </p:pic>
        <p:sp>
          <p:nvSpPr>
            <p:cNvPr id="43" name="Google Shape;191;g1b7f36ead82_0_0">
              <a:extLst>
                <a:ext uri="{FF2B5EF4-FFF2-40B4-BE49-F238E27FC236}">
                  <a16:creationId xmlns:a16="http://schemas.microsoft.com/office/drawing/2014/main" id="{235915B3-1F73-A1AC-2281-CCD032B484A1}"/>
                </a:ext>
              </a:extLst>
            </p:cNvPr>
            <p:cNvSpPr txBox="1"/>
            <p:nvPr/>
          </p:nvSpPr>
          <p:spPr>
            <a:xfrm>
              <a:off x="3838999" y="1702285"/>
              <a:ext cx="2237400" cy="2331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3600" tIns="46775" rIns="93600" bIns="46775" anchor="t" anchorCtr="0">
              <a:spAutoFit/>
            </a:bodyPr>
            <a:lstStyle/>
            <a:p>
              <a:r>
                <a:rPr lang="es-ES" sz="900" b="1" dirty="0">
                  <a:solidFill>
                    <a:srgbClr val="C00000"/>
                  </a:solidFill>
                  <a:latin typeface="Arial" panose="020B0604020202020204" pitchFamily="34" charset="0"/>
                </a:rPr>
                <a:t>ATRIBUTOS BÁSICOS DEL MODELO</a:t>
              </a:r>
              <a:endParaRPr lang="es-ES" sz="14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4" name="Google Shape;192;g1b7f36ead82_0_0">
              <a:extLst>
                <a:ext uri="{FF2B5EF4-FFF2-40B4-BE49-F238E27FC236}">
                  <a16:creationId xmlns:a16="http://schemas.microsoft.com/office/drawing/2014/main" id="{A62987FF-DEB7-A9C1-B22C-D5DBFC13B391}"/>
                </a:ext>
              </a:extLst>
            </p:cNvPr>
            <p:cNvSpPr txBox="1"/>
            <p:nvPr/>
          </p:nvSpPr>
          <p:spPr>
            <a:xfrm>
              <a:off x="461219" y="1702285"/>
              <a:ext cx="1548802" cy="2329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3600" tIns="46775" rIns="93600" bIns="46775" anchor="t" anchorCtr="0">
              <a:spAutoFit/>
            </a:bodyPr>
            <a:lstStyle/>
            <a:p>
              <a:pPr algn="ctr"/>
              <a:r>
                <a:rPr lang="es-ES" sz="900" b="1" dirty="0">
                  <a:solidFill>
                    <a:srgbClr val="C00000"/>
                  </a:solidFill>
                  <a:latin typeface="Arial" panose="020B0604020202020204" pitchFamily="34" charset="0"/>
                </a:rPr>
                <a:t>PRINCIPIOS RECTORES</a:t>
              </a:r>
              <a:endParaRPr lang="es-ES" sz="1400" b="1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5" name="Google Shape;193;g1b7f36ead82_0_0">
              <a:extLst>
                <a:ext uri="{FF2B5EF4-FFF2-40B4-BE49-F238E27FC236}">
                  <a16:creationId xmlns:a16="http://schemas.microsoft.com/office/drawing/2014/main" id="{4DE094AA-0B09-512F-84D6-CD2042C4EF00}"/>
                </a:ext>
              </a:extLst>
            </p:cNvPr>
            <p:cNvSpPr/>
            <p:nvPr/>
          </p:nvSpPr>
          <p:spPr>
            <a:xfrm>
              <a:off x="563537" y="1055645"/>
              <a:ext cx="1259700" cy="600360"/>
            </a:xfrm>
            <a:prstGeom prst="roundRect">
              <a:avLst>
                <a:gd name="adj" fmla="val 16667"/>
              </a:avLst>
            </a:prstGeom>
            <a:noFill/>
            <a:ln w="28575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3600" tIns="93600" rIns="93600" bIns="93600" anchor="ctr" anchorCtr="0">
              <a:noAutofit/>
            </a:bodyPr>
            <a:lstStyle/>
            <a:p>
              <a:r>
                <a:rPr lang="es-ES" sz="900" b="1" dirty="0">
                  <a:latin typeface="Arial" panose="020B0604020202020204" pitchFamily="34" charset="0"/>
                </a:rPr>
                <a:t>INTEGRIDAD</a:t>
              </a:r>
            </a:p>
            <a:p>
              <a:r>
                <a:rPr lang="es-ES" sz="900" b="1" dirty="0">
                  <a:latin typeface="Arial" panose="020B0604020202020204" pitchFamily="34" charset="0"/>
                </a:rPr>
                <a:t>DIGITALIZACIÓN</a:t>
              </a:r>
            </a:p>
            <a:p>
              <a:r>
                <a:rPr lang="es-ES" sz="900" b="1" dirty="0">
                  <a:latin typeface="Arial" panose="020B0604020202020204" pitchFamily="34" charset="0"/>
                </a:rPr>
                <a:t>INNOVACIÓN</a:t>
              </a:r>
            </a:p>
          </p:txBody>
        </p:sp>
        <p:sp>
          <p:nvSpPr>
            <p:cNvPr id="46" name="Google Shape;194;g1b7f36ead82_0_0">
              <a:extLst>
                <a:ext uri="{FF2B5EF4-FFF2-40B4-BE49-F238E27FC236}">
                  <a16:creationId xmlns:a16="http://schemas.microsoft.com/office/drawing/2014/main" id="{89767166-D368-5472-1245-6093D209154C}"/>
                </a:ext>
              </a:extLst>
            </p:cNvPr>
            <p:cNvSpPr/>
            <p:nvPr/>
          </p:nvSpPr>
          <p:spPr>
            <a:xfrm>
              <a:off x="2010021" y="1055645"/>
              <a:ext cx="6516000" cy="600360"/>
            </a:xfrm>
            <a:prstGeom prst="roundRect">
              <a:avLst>
                <a:gd name="adj" fmla="val 16667"/>
              </a:avLst>
            </a:prstGeom>
            <a:noFill/>
            <a:ln w="28575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3600" tIns="93600" rIns="93600" bIns="93600" anchor="ctr" anchorCtr="0">
              <a:noAutofit/>
            </a:bodyPr>
            <a:lstStyle/>
            <a:p>
              <a:endParaRPr lang="es-ES" sz="900" b="1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232472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574FC4-6FA9-B76D-07C3-5B76445DF5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ol 11">
            <a:extLst>
              <a:ext uri="{FF2B5EF4-FFF2-40B4-BE49-F238E27FC236}">
                <a16:creationId xmlns:a16="http://schemas.microsoft.com/office/drawing/2014/main" id="{DBAA3A67-CDDA-C719-AEFB-91A3B3514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dirty="0" err="1"/>
              <a:t>Desarrollo</a:t>
            </a:r>
            <a:r>
              <a:rPr lang="ca-ES" altLang="ca-ES" dirty="0"/>
              <a:t> </a:t>
            </a:r>
            <a:r>
              <a:rPr lang="ca-ES" altLang="ca-ES" dirty="0" err="1"/>
              <a:t>directivo</a:t>
            </a:r>
            <a:r>
              <a:rPr lang="ca-ES" altLang="ca-ES" dirty="0"/>
              <a:t>, </a:t>
            </a:r>
            <a:r>
              <a:rPr lang="ca-ES" altLang="ca-ES" dirty="0" err="1"/>
              <a:t>investigación</a:t>
            </a:r>
            <a:r>
              <a:rPr lang="ca-ES" altLang="ca-ES" dirty="0"/>
              <a:t>, </a:t>
            </a:r>
            <a:r>
              <a:rPr lang="ca-ES" altLang="ca-ES" dirty="0" err="1"/>
              <a:t>innovación</a:t>
            </a:r>
            <a:endParaRPr lang="ca-ES" altLang="ca-ES" dirty="0"/>
          </a:p>
        </p:txBody>
      </p:sp>
      <p:sp>
        <p:nvSpPr>
          <p:cNvPr id="12291" name="Contenidor de número de diapositiva 4">
            <a:extLst>
              <a:ext uri="{FF2B5EF4-FFF2-40B4-BE49-F238E27FC236}">
                <a16:creationId xmlns:a16="http://schemas.microsoft.com/office/drawing/2014/main" id="{F4328FBC-2425-A334-AD6A-B34E42D8ADD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292EA3C-36F7-4ADD-B9F3-7B0A5511976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12292" name="Imagen 10" descr="Texto&#10;&#10;Descripción generada automáticamente">
            <a:extLst>
              <a:ext uri="{FF2B5EF4-FFF2-40B4-BE49-F238E27FC236}">
                <a16:creationId xmlns:a16="http://schemas.microsoft.com/office/drawing/2014/main" id="{B9AF23F8-BDA6-32BB-57A4-D7605EFB8F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Oval 12">
            <a:extLst>
              <a:ext uri="{FF2B5EF4-FFF2-40B4-BE49-F238E27FC236}">
                <a16:creationId xmlns:a16="http://schemas.microsoft.com/office/drawing/2014/main" id="{E5AE6D01-F92A-3BD5-23E2-F6A2595FA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6889" y="2945532"/>
            <a:ext cx="1512000" cy="468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tIns="0" bIns="0" anchor="ctr"/>
          <a:lstStyle/>
          <a:p>
            <a:pPr algn="ctr"/>
            <a:r>
              <a:rPr lang="es-ES" sz="900" b="1" dirty="0">
                <a:solidFill>
                  <a:srgbClr val="C00000"/>
                </a:solidFill>
                <a:latin typeface="Arial" panose="020B0604020202020204" pitchFamily="34" charset="0"/>
              </a:rPr>
              <a:t>Postgrado en Dirección y Gestión Públicas</a:t>
            </a:r>
          </a:p>
        </p:txBody>
      </p:sp>
      <p:sp>
        <p:nvSpPr>
          <p:cNvPr id="28" name="Oval 12">
            <a:extLst>
              <a:ext uri="{FF2B5EF4-FFF2-40B4-BE49-F238E27FC236}">
                <a16:creationId xmlns:a16="http://schemas.microsoft.com/office/drawing/2014/main" id="{55734A84-8FEA-D28D-5901-2EAD2F7805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6889" y="2395178"/>
            <a:ext cx="1512000" cy="468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tIns="0" bIns="0" anchor="ctr"/>
          <a:lstStyle/>
          <a:p>
            <a:pPr algn="ctr"/>
            <a:r>
              <a:rPr lang="es-ES" sz="900" b="1" dirty="0">
                <a:solidFill>
                  <a:srgbClr val="C00000"/>
                </a:solidFill>
                <a:latin typeface="Arial" panose="020B0604020202020204" pitchFamily="34" charset="0"/>
              </a:rPr>
              <a:t>Máster en Dirección Pública</a:t>
            </a:r>
          </a:p>
        </p:txBody>
      </p:sp>
      <p:sp>
        <p:nvSpPr>
          <p:cNvPr id="33" name="Oval 26">
            <a:extLst>
              <a:ext uri="{FF2B5EF4-FFF2-40B4-BE49-F238E27FC236}">
                <a16:creationId xmlns:a16="http://schemas.microsoft.com/office/drawing/2014/main" id="{D28DAD10-2B92-D9DF-8EC4-C89A63464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6889" y="1844824"/>
            <a:ext cx="1512000" cy="468000"/>
          </a:xfrm>
          <a:prstGeom prst="rect">
            <a:avLst/>
          </a:prstGeom>
          <a:solidFill>
            <a:srgbClr val="C00000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tIns="0" bIns="0" anchor="ctr"/>
          <a:lstStyle/>
          <a:p>
            <a:pPr algn="ctr"/>
            <a:r>
              <a:rPr lang="es-ES" sz="900" b="1" dirty="0">
                <a:solidFill>
                  <a:schemeClr val="bg1"/>
                </a:solidFill>
                <a:latin typeface="Arial" panose="020B0604020202020204" pitchFamily="34" charset="0"/>
              </a:rPr>
              <a:t>Formación directiva </a:t>
            </a:r>
          </a:p>
          <a:p>
            <a:pPr algn="ctr"/>
            <a:r>
              <a:rPr lang="es-ES" sz="900" b="1" dirty="0">
                <a:solidFill>
                  <a:schemeClr val="bg1"/>
                </a:solidFill>
                <a:latin typeface="Arial" panose="020B0604020202020204" pitchFamily="34" charset="0"/>
              </a:rPr>
              <a:t>y mandos</a:t>
            </a:r>
          </a:p>
        </p:txBody>
      </p:sp>
      <p:sp>
        <p:nvSpPr>
          <p:cNvPr id="39" name="Oval 12">
            <a:extLst>
              <a:ext uri="{FF2B5EF4-FFF2-40B4-BE49-F238E27FC236}">
                <a16:creationId xmlns:a16="http://schemas.microsoft.com/office/drawing/2014/main" id="{7645FCB6-1212-9E91-518C-5D808792D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6889" y="3495886"/>
            <a:ext cx="1512000" cy="468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tIns="0" bIns="0" anchor="ctr"/>
          <a:lstStyle/>
          <a:p>
            <a:pPr algn="ctr"/>
            <a:r>
              <a:rPr lang="es-ES" sz="900" b="1" dirty="0">
                <a:solidFill>
                  <a:srgbClr val="C00000"/>
                </a:solidFill>
                <a:latin typeface="Arial" panose="020B0604020202020204" pitchFamily="34" charset="0"/>
              </a:rPr>
              <a:t>Plan de desarrollo directivo</a:t>
            </a:r>
          </a:p>
        </p:txBody>
      </p:sp>
      <p:sp>
        <p:nvSpPr>
          <p:cNvPr id="40" name="Oval 12">
            <a:extLst>
              <a:ext uri="{FF2B5EF4-FFF2-40B4-BE49-F238E27FC236}">
                <a16:creationId xmlns:a16="http://schemas.microsoft.com/office/drawing/2014/main" id="{75F12982-D341-4871-8A4E-583CA0409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6889" y="5146948"/>
            <a:ext cx="3187108" cy="468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tIns="0" bIns="0" anchor="ctr"/>
          <a:lstStyle/>
          <a:p>
            <a:pPr algn="ctr"/>
            <a:r>
              <a:rPr lang="es-ES" sz="900" b="1" dirty="0">
                <a:solidFill>
                  <a:srgbClr val="C00000"/>
                </a:solidFill>
                <a:latin typeface="Arial" panose="020B0604020202020204" pitchFamily="34" charset="0"/>
              </a:rPr>
              <a:t>Servicio de asesoramientos estratégicos</a:t>
            </a:r>
          </a:p>
        </p:txBody>
      </p:sp>
      <p:sp>
        <p:nvSpPr>
          <p:cNvPr id="41" name="Oval 12">
            <a:extLst>
              <a:ext uri="{FF2B5EF4-FFF2-40B4-BE49-F238E27FC236}">
                <a16:creationId xmlns:a16="http://schemas.microsoft.com/office/drawing/2014/main" id="{FDB07D44-E735-F1C0-1E9D-28143DA40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1997" y="2945532"/>
            <a:ext cx="1512000" cy="468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tIns="0" bIns="0" anchor="ctr"/>
          <a:lstStyle/>
          <a:p>
            <a:pPr algn="ctr"/>
            <a:r>
              <a:rPr lang="es-ES" sz="900" b="1" dirty="0">
                <a:solidFill>
                  <a:srgbClr val="C00000"/>
                </a:solidFill>
                <a:latin typeface="Arial" panose="020B0604020202020204" pitchFamily="34" charset="0"/>
              </a:rPr>
              <a:t>Premios </a:t>
            </a:r>
            <a:r>
              <a:rPr lang="es-ES" sz="900" b="1" i="1" dirty="0">
                <a:solidFill>
                  <a:srgbClr val="C00000"/>
                </a:solidFill>
                <a:latin typeface="Arial" panose="020B0604020202020204" pitchFamily="34" charset="0"/>
              </a:rPr>
              <a:t>Alfons Ortuño</a:t>
            </a:r>
          </a:p>
        </p:txBody>
      </p:sp>
      <p:sp>
        <p:nvSpPr>
          <p:cNvPr id="42" name="Oval 12">
            <a:extLst>
              <a:ext uri="{FF2B5EF4-FFF2-40B4-BE49-F238E27FC236}">
                <a16:creationId xmlns:a16="http://schemas.microsoft.com/office/drawing/2014/main" id="{35E583A8-B321-71C2-60A2-01E362046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7106" y="2945532"/>
            <a:ext cx="1512000" cy="468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tIns="0" bIns="0" anchor="ctr"/>
          <a:lstStyle/>
          <a:p>
            <a:pPr algn="ctr"/>
            <a:r>
              <a:rPr lang="es-ES" sz="900" b="1" dirty="0">
                <a:solidFill>
                  <a:srgbClr val="C00000"/>
                </a:solidFill>
                <a:latin typeface="Arial" panose="020B0604020202020204" pitchFamily="34" charset="0"/>
              </a:rPr>
              <a:t>Investigación colaborativa</a:t>
            </a:r>
          </a:p>
        </p:txBody>
      </p:sp>
      <p:sp>
        <p:nvSpPr>
          <p:cNvPr id="43" name="Oval 12">
            <a:extLst>
              <a:ext uri="{FF2B5EF4-FFF2-40B4-BE49-F238E27FC236}">
                <a16:creationId xmlns:a16="http://schemas.microsoft.com/office/drawing/2014/main" id="{048B99B3-9593-D04A-6588-6EF32A41C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7106" y="2395178"/>
            <a:ext cx="1512000" cy="468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tIns="0" bIns="0" anchor="ctr"/>
          <a:lstStyle/>
          <a:p>
            <a:pPr algn="ctr"/>
            <a:r>
              <a:rPr lang="es-ES" sz="900" b="1" dirty="0">
                <a:solidFill>
                  <a:srgbClr val="C00000"/>
                </a:solidFill>
                <a:latin typeface="Arial" panose="020B0604020202020204" pitchFamily="34" charset="0"/>
              </a:rPr>
              <a:t>Mercado de retos</a:t>
            </a:r>
          </a:p>
        </p:txBody>
      </p:sp>
      <p:sp>
        <p:nvSpPr>
          <p:cNvPr id="44" name="Oval 12">
            <a:extLst>
              <a:ext uri="{FF2B5EF4-FFF2-40B4-BE49-F238E27FC236}">
                <a16:creationId xmlns:a16="http://schemas.microsoft.com/office/drawing/2014/main" id="{19979EB3-D9AA-284F-ED15-B8E0409E7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6889" y="5697304"/>
            <a:ext cx="3187108" cy="468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tIns="0" bIns="0" anchor="ctr"/>
          <a:lstStyle/>
          <a:p>
            <a:pPr algn="ctr"/>
            <a:r>
              <a:rPr lang="es-ES" sz="900" b="1" dirty="0">
                <a:solidFill>
                  <a:srgbClr val="C00000"/>
                </a:solidFill>
                <a:latin typeface="Arial" panose="020B0604020202020204" pitchFamily="34" charset="0"/>
              </a:rPr>
              <a:t>Programa de mentoría</a:t>
            </a:r>
          </a:p>
        </p:txBody>
      </p:sp>
      <p:sp>
        <p:nvSpPr>
          <p:cNvPr id="46" name="Oval 26">
            <a:extLst>
              <a:ext uri="{FF2B5EF4-FFF2-40B4-BE49-F238E27FC236}">
                <a16:creationId xmlns:a16="http://schemas.microsoft.com/office/drawing/2014/main" id="{743030A9-48D3-31ED-2B49-8ABA9F768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1997" y="1844824"/>
            <a:ext cx="1512000" cy="468000"/>
          </a:xfrm>
          <a:prstGeom prst="rect">
            <a:avLst/>
          </a:prstGeom>
          <a:solidFill>
            <a:srgbClr val="C00000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tIns="0" bIns="0" anchor="ctr"/>
          <a:lstStyle/>
          <a:p>
            <a:pPr algn="ctr"/>
            <a:r>
              <a:rPr lang="es-ES" sz="900" b="1" dirty="0">
                <a:solidFill>
                  <a:schemeClr val="bg1"/>
                </a:solidFill>
                <a:latin typeface="Arial" panose="020B0604020202020204" pitchFamily="34" charset="0"/>
              </a:rPr>
              <a:t>Innovación</a:t>
            </a:r>
          </a:p>
        </p:txBody>
      </p:sp>
      <p:sp>
        <p:nvSpPr>
          <p:cNvPr id="47" name="Oval 26">
            <a:extLst>
              <a:ext uri="{FF2B5EF4-FFF2-40B4-BE49-F238E27FC236}">
                <a16:creationId xmlns:a16="http://schemas.microsoft.com/office/drawing/2014/main" id="{1F638B14-431F-301D-4FE0-0A75D29AE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7106" y="1844824"/>
            <a:ext cx="1512000" cy="468000"/>
          </a:xfrm>
          <a:prstGeom prst="rect">
            <a:avLst/>
          </a:prstGeom>
          <a:solidFill>
            <a:srgbClr val="C00000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tIns="0" bIns="0" anchor="ctr"/>
          <a:lstStyle/>
          <a:p>
            <a:pPr algn="ctr"/>
            <a:r>
              <a:rPr lang="es-ES" sz="900" b="1" dirty="0">
                <a:solidFill>
                  <a:schemeClr val="bg1"/>
                </a:solidFill>
                <a:latin typeface="Arial" panose="020B0604020202020204" pitchFamily="34" charset="0"/>
              </a:rPr>
              <a:t>Investigación</a:t>
            </a:r>
          </a:p>
        </p:txBody>
      </p:sp>
      <p:sp>
        <p:nvSpPr>
          <p:cNvPr id="48" name="Oval 12">
            <a:extLst>
              <a:ext uri="{FF2B5EF4-FFF2-40B4-BE49-F238E27FC236}">
                <a16:creationId xmlns:a16="http://schemas.microsoft.com/office/drawing/2014/main" id="{781C3AAB-F10A-08FE-29FA-3056F3AE8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1997" y="2395178"/>
            <a:ext cx="1512000" cy="468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tIns="0" bIns="0" anchor="ctr"/>
          <a:lstStyle/>
          <a:p>
            <a:pPr algn="ctr"/>
            <a:r>
              <a:rPr lang="es-ES" sz="900" b="1" dirty="0">
                <a:solidFill>
                  <a:srgbClr val="C00000"/>
                </a:solidFill>
                <a:latin typeface="Arial" panose="020B0604020202020204" pitchFamily="34" charset="0"/>
              </a:rPr>
              <a:t>Plan para el Desarrollo de la cultura de la innovación </a:t>
            </a:r>
          </a:p>
        </p:txBody>
      </p:sp>
      <p:sp>
        <p:nvSpPr>
          <p:cNvPr id="49" name="Oval 12">
            <a:extLst>
              <a:ext uri="{FF2B5EF4-FFF2-40B4-BE49-F238E27FC236}">
                <a16:creationId xmlns:a16="http://schemas.microsoft.com/office/drawing/2014/main" id="{F7714877-6DCC-4F46-824B-937C11BDD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1997" y="4596594"/>
            <a:ext cx="3187109" cy="468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tIns="0" bIns="0" anchor="ctr"/>
          <a:lstStyle/>
          <a:p>
            <a:pPr algn="ctr"/>
            <a:r>
              <a:rPr lang="es-ES" sz="900" b="1" dirty="0">
                <a:solidFill>
                  <a:srgbClr val="C00000"/>
                </a:solidFill>
                <a:latin typeface="Arial" panose="020B0604020202020204" pitchFamily="34" charset="0"/>
              </a:rPr>
              <a:t>Laboratorio de Innovación</a:t>
            </a:r>
          </a:p>
        </p:txBody>
      </p:sp>
      <p:sp>
        <p:nvSpPr>
          <p:cNvPr id="50" name="Google Shape;169;g1bf018ac712_0_575">
            <a:extLst>
              <a:ext uri="{FF2B5EF4-FFF2-40B4-BE49-F238E27FC236}">
                <a16:creationId xmlns:a16="http://schemas.microsoft.com/office/drawing/2014/main" id="{BF3D0602-7972-65F4-B3FD-DFC2063AFF26}"/>
              </a:ext>
            </a:extLst>
          </p:cNvPr>
          <p:cNvSpPr/>
          <p:nvPr/>
        </p:nvSpPr>
        <p:spPr>
          <a:xfrm>
            <a:off x="2685734" y="1292609"/>
            <a:ext cx="2001600" cy="428700"/>
          </a:xfrm>
          <a:prstGeom prst="roundRect">
            <a:avLst>
              <a:gd name="adj" fmla="val 16667"/>
            </a:avLst>
          </a:prstGeom>
          <a:solidFill>
            <a:srgbClr val="EA9999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00" b="1" dirty="0"/>
              <a:t>NIVEL 2 - APLICACIÓN</a:t>
            </a:r>
          </a:p>
          <a:p>
            <a:pPr algn="ctr"/>
            <a:r>
              <a:rPr lang="es-ES" sz="700" b="1" dirty="0">
                <a:latin typeface="Arial" panose="020B0604020202020204" pitchFamily="34" charset="0"/>
              </a:rPr>
              <a:t>Competencias profesionales y aprendizaje colaborativo</a:t>
            </a:r>
          </a:p>
        </p:txBody>
      </p:sp>
      <p:sp>
        <p:nvSpPr>
          <p:cNvPr id="51" name="Google Shape;170;g1bf018ac712_0_575">
            <a:extLst>
              <a:ext uri="{FF2B5EF4-FFF2-40B4-BE49-F238E27FC236}">
                <a16:creationId xmlns:a16="http://schemas.microsoft.com/office/drawing/2014/main" id="{95E4F647-318D-B038-D353-6ABC04B9CA11}"/>
              </a:ext>
            </a:extLst>
          </p:cNvPr>
          <p:cNvSpPr/>
          <p:nvPr/>
        </p:nvSpPr>
        <p:spPr>
          <a:xfrm>
            <a:off x="4759908" y="1292609"/>
            <a:ext cx="3979197" cy="428700"/>
          </a:xfrm>
          <a:prstGeom prst="roundRect">
            <a:avLst>
              <a:gd name="adj" fmla="val 16667"/>
            </a:avLst>
          </a:prstGeom>
          <a:solidFill>
            <a:srgbClr val="E06666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00" b="1" dirty="0"/>
              <a:t>NIVEL 3 - TRANSFORMACIÓN</a:t>
            </a:r>
          </a:p>
          <a:p>
            <a:pPr algn="ctr"/>
            <a:r>
              <a:rPr lang="es-ES" sz="700" b="1" dirty="0">
                <a:latin typeface="Arial" panose="020B0604020202020204" pitchFamily="34" charset="0"/>
              </a:rPr>
              <a:t>Investigación y aprendizaje basado en retos</a:t>
            </a:r>
          </a:p>
        </p:txBody>
      </p:sp>
      <p:sp>
        <p:nvSpPr>
          <p:cNvPr id="52" name="Google Shape;168;g1bf018ac712_0_575">
            <a:extLst>
              <a:ext uri="{FF2B5EF4-FFF2-40B4-BE49-F238E27FC236}">
                <a16:creationId xmlns:a16="http://schemas.microsoft.com/office/drawing/2014/main" id="{22D03293-0FF5-4549-2783-C410A8B84B81}"/>
              </a:ext>
            </a:extLst>
          </p:cNvPr>
          <p:cNvSpPr/>
          <p:nvPr/>
        </p:nvSpPr>
        <p:spPr>
          <a:xfrm>
            <a:off x="611560" y="1292609"/>
            <a:ext cx="2001600" cy="4287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00" b="1" dirty="0"/>
              <a:t>NIVEL 1 - ADQUISICIÓN</a:t>
            </a:r>
          </a:p>
          <a:p>
            <a:pPr algn="ctr"/>
            <a:r>
              <a:rPr lang="es-ES" sz="700" b="1" dirty="0">
                <a:latin typeface="Arial" panose="020B0604020202020204" pitchFamily="34" charset="0"/>
              </a:rPr>
              <a:t>Aprendizaje autónomo y conocimiento abierto</a:t>
            </a:r>
          </a:p>
        </p:txBody>
      </p:sp>
      <p:sp>
        <p:nvSpPr>
          <p:cNvPr id="53" name="Oval 12">
            <a:extLst>
              <a:ext uri="{FF2B5EF4-FFF2-40B4-BE49-F238E27FC236}">
                <a16:creationId xmlns:a16="http://schemas.microsoft.com/office/drawing/2014/main" id="{009B1CFA-1169-7476-C49D-EE13C0E9C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7105" y="3495886"/>
            <a:ext cx="1512000" cy="468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tIns="0" bIns="0" anchor="ctr"/>
          <a:lstStyle/>
          <a:p>
            <a:pPr algn="ctr"/>
            <a:r>
              <a:rPr lang="es-ES" sz="900" b="1" dirty="0">
                <a:solidFill>
                  <a:srgbClr val="C00000"/>
                </a:solidFill>
                <a:latin typeface="Arial" panose="020B0604020202020204" pitchFamily="34" charset="0"/>
              </a:rPr>
              <a:t>Publicaciones académicas</a:t>
            </a:r>
          </a:p>
        </p:txBody>
      </p:sp>
      <p:sp>
        <p:nvSpPr>
          <p:cNvPr id="54" name="Oval 12">
            <a:extLst>
              <a:ext uri="{FF2B5EF4-FFF2-40B4-BE49-F238E27FC236}">
                <a16:creationId xmlns:a16="http://schemas.microsoft.com/office/drawing/2014/main" id="{81FABA92-FF71-9FFB-2F3B-8080DE7DF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1997" y="3495886"/>
            <a:ext cx="1512000" cy="468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tIns="0" bIns="0" anchor="ctr"/>
          <a:lstStyle/>
          <a:p>
            <a:pPr algn="ctr"/>
            <a:r>
              <a:rPr lang="es-ES" sz="900" b="1" dirty="0">
                <a:solidFill>
                  <a:srgbClr val="C00000"/>
                </a:solidFill>
                <a:latin typeface="Arial" panose="020B0604020202020204" pitchFamily="34" charset="0"/>
              </a:rPr>
              <a:t>Publicaciones sobre innovación</a:t>
            </a:r>
          </a:p>
        </p:txBody>
      </p:sp>
      <p:sp>
        <p:nvSpPr>
          <p:cNvPr id="55" name="Oval 12">
            <a:extLst>
              <a:ext uri="{FF2B5EF4-FFF2-40B4-BE49-F238E27FC236}">
                <a16:creationId xmlns:a16="http://schemas.microsoft.com/office/drawing/2014/main" id="{46D92287-A91A-6C01-97F3-38479E885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1997" y="4046240"/>
            <a:ext cx="1512000" cy="468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tIns="0" bIns="0" anchor="ctr"/>
          <a:lstStyle/>
          <a:p>
            <a:pPr algn="ctr"/>
            <a:r>
              <a:rPr lang="es-ES" sz="900" b="1" dirty="0">
                <a:solidFill>
                  <a:srgbClr val="C00000"/>
                </a:solidFill>
                <a:latin typeface="Arial" panose="020B0604020202020204" pitchFamily="34" charset="0"/>
              </a:rPr>
              <a:t>Comunidad de innovación</a:t>
            </a:r>
          </a:p>
        </p:txBody>
      </p:sp>
      <p:sp>
        <p:nvSpPr>
          <p:cNvPr id="56" name="Oval 12">
            <a:extLst>
              <a:ext uri="{FF2B5EF4-FFF2-40B4-BE49-F238E27FC236}">
                <a16:creationId xmlns:a16="http://schemas.microsoft.com/office/drawing/2014/main" id="{A455A47E-6035-7748-C4AC-E21E9572D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6889" y="4046240"/>
            <a:ext cx="1512000" cy="468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tIns="0" bIns="0" anchor="ctr"/>
          <a:lstStyle/>
          <a:p>
            <a:pPr algn="ctr"/>
            <a:r>
              <a:rPr lang="es-ES" sz="900" b="1" dirty="0">
                <a:solidFill>
                  <a:srgbClr val="C00000"/>
                </a:solidFill>
                <a:latin typeface="Arial" panose="020B0604020202020204" pitchFamily="34" charset="0"/>
              </a:rPr>
              <a:t>Trabajo colaborativo</a:t>
            </a:r>
          </a:p>
        </p:txBody>
      </p:sp>
      <p:sp>
        <p:nvSpPr>
          <p:cNvPr id="2" name="Oval 12">
            <a:extLst>
              <a:ext uri="{FF2B5EF4-FFF2-40B4-BE49-F238E27FC236}">
                <a16:creationId xmlns:a16="http://schemas.microsoft.com/office/drawing/2014/main" id="{435DDBC1-5529-9439-16F3-516BF0468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7106" y="4046240"/>
            <a:ext cx="1512000" cy="468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tIns="0" bIns="0" anchor="ctr"/>
          <a:lstStyle/>
          <a:p>
            <a:pPr algn="ctr"/>
            <a:r>
              <a:rPr lang="es-ES" sz="900" b="1" dirty="0">
                <a:solidFill>
                  <a:srgbClr val="C00000"/>
                </a:solidFill>
                <a:latin typeface="Arial" panose="020B0604020202020204" pitchFamily="34" charset="0"/>
              </a:rPr>
              <a:t>Repositorio de trabajos de investigación</a:t>
            </a:r>
          </a:p>
        </p:txBody>
      </p:sp>
    </p:spTree>
    <p:extLst>
      <p:ext uri="{BB962C8B-B14F-4D97-AF65-F5344CB8AC3E}">
        <p14:creationId xmlns:p14="http://schemas.microsoft.com/office/powerpoint/2010/main" val="2350658535"/>
      </p:ext>
    </p:extLst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A6B6BB4-3930-B619-89A6-3FE62EB9F0D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447065"/>
            <a:ext cx="9144000" cy="1281691"/>
          </a:xfrm>
        </p:spPr>
        <p:txBody>
          <a:bodyPr/>
          <a:lstStyle/>
          <a:p>
            <a:pPr algn="ctr"/>
            <a:r>
              <a:rPr lang="ca-ES" sz="3200" dirty="0"/>
              <a:t>La </a:t>
            </a:r>
            <a:r>
              <a:rPr lang="ca-ES" sz="3200" dirty="0" err="1"/>
              <a:t>aplicación</a:t>
            </a:r>
            <a:r>
              <a:rPr lang="ca-ES" sz="3200" dirty="0"/>
              <a:t> en </a:t>
            </a:r>
            <a:r>
              <a:rPr lang="ca-ES" sz="3200" dirty="0" err="1"/>
              <a:t>problemas</a:t>
            </a:r>
            <a:r>
              <a:rPr lang="ca-ES" sz="3200" dirty="0"/>
              <a:t> </a:t>
            </a:r>
            <a:r>
              <a:rPr lang="ca-ES" sz="3200" dirty="0" err="1"/>
              <a:t>retorcidos</a:t>
            </a:r>
            <a:endParaRPr lang="ca-ES" sz="3200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842B778-6F8B-A0E9-ECEE-94E324E173FE}"/>
              </a:ext>
            </a:extLst>
          </p:cNvPr>
          <p:cNvSpPr txBox="1">
            <a:spLocks/>
          </p:cNvSpPr>
          <p:nvPr/>
        </p:nvSpPr>
        <p:spPr bwMode="auto">
          <a:xfrm>
            <a:off x="0" y="1844675"/>
            <a:ext cx="9144000" cy="1425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ca-ES" sz="9600" dirty="0" err="1"/>
              <a:t>Cómo</a:t>
            </a:r>
            <a:endParaRPr lang="ca-ES" sz="9600" dirty="0"/>
          </a:p>
        </p:txBody>
      </p:sp>
    </p:spTree>
    <p:extLst>
      <p:ext uri="{BB962C8B-B14F-4D97-AF65-F5344CB8AC3E}">
        <p14:creationId xmlns:p14="http://schemas.microsoft.com/office/powerpoint/2010/main" val="1315525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ol 11">
            <a:extLst>
              <a:ext uri="{FF2B5EF4-FFF2-40B4-BE49-F238E27FC236}">
                <a16:creationId xmlns:a16="http://schemas.microsoft.com/office/drawing/2014/main" id="{9022B72A-DE87-43FE-B57D-F9BD56749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altLang="ca-ES" dirty="0"/>
              <a:t>Un problema retorcido (</a:t>
            </a:r>
            <a:r>
              <a:rPr lang="es-ES_tradnl" altLang="ca-ES" i="1" noProof="0" dirty="0" err="1"/>
              <a:t>wicked</a:t>
            </a:r>
            <a:r>
              <a:rPr lang="es-ES_tradnl" altLang="ca-ES" i="1" noProof="0" dirty="0"/>
              <a:t> </a:t>
            </a:r>
            <a:r>
              <a:rPr lang="es-ES_tradnl" altLang="ca-ES" i="1" noProof="0" dirty="0" err="1"/>
              <a:t>problem</a:t>
            </a:r>
            <a:r>
              <a:rPr lang="es-ES_tradnl" altLang="ca-ES" noProof="0" dirty="0"/>
              <a:t>)</a:t>
            </a:r>
          </a:p>
        </p:txBody>
      </p:sp>
      <p:sp>
        <p:nvSpPr>
          <p:cNvPr id="8195" name="Contenidor de contingut 12">
            <a:extLst>
              <a:ext uri="{FF2B5EF4-FFF2-40B4-BE49-F238E27FC236}">
                <a16:creationId xmlns:a16="http://schemas.microsoft.com/office/drawing/2014/main" id="{242E4BAE-8B7C-4A33-BE64-81EF18938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124744"/>
            <a:ext cx="8462962" cy="4896644"/>
          </a:xfrm>
        </p:spPr>
        <p:txBody>
          <a:bodyPr/>
          <a:lstStyle/>
          <a:p>
            <a:pPr lvl="0" algn="l">
              <a:buFont typeface="Wingdings" panose="05000000000000000000" pitchFamily="2" charset="2"/>
              <a:buChar char="§"/>
            </a:pPr>
            <a:r>
              <a:rPr lang="es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existe una formulación definitiva de un problema retorcido.</a:t>
            </a:r>
          </a:p>
          <a:p>
            <a:pPr lvl="0" algn="l">
              <a:buFont typeface="Wingdings" panose="05000000000000000000" pitchFamily="2" charset="2"/>
              <a:buChar char="§"/>
            </a:pPr>
            <a:r>
              <a:rPr lang="es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problemas retorcidos no tienen tiempo de espera.</a:t>
            </a:r>
          </a:p>
          <a:p>
            <a:pPr lvl="0" algn="l">
              <a:buFont typeface="Wingdings" panose="05000000000000000000" pitchFamily="2" charset="2"/>
              <a:buChar char="§"/>
            </a:pPr>
            <a:r>
              <a:rPr lang="es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soluciones a un problema retorcido no son del tipo verdadero o falso, sino mejor o peor.</a:t>
            </a:r>
          </a:p>
          <a:p>
            <a:pPr lvl="0" algn="l">
              <a:buFont typeface="Wingdings" panose="05000000000000000000" pitchFamily="2" charset="2"/>
              <a:buChar char="§"/>
            </a:pPr>
            <a:r>
              <a:rPr lang="es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existe ninguna prueba inmediata y definitiva de una solución a un problema retorcido.</a:t>
            </a:r>
          </a:p>
          <a:p>
            <a:pPr lvl="0" algn="l">
              <a:buFont typeface="Wingdings" panose="05000000000000000000" pitchFamily="2" charset="2"/>
              <a:buChar char="§"/>
            </a:pPr>
            <a:r>
              <a:rPr lang="es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 solución a un problema retorcido es una "operación única".</a:t>
            </a:r>
          </a:p>
          <a:p>
            <a:pPr lvl="0" algn="l">
              <a:buFont typeface="Wingdings" panose="05000000000000000000" pitchFamily="2" charset="2"/>
              <a:buChar char="§"/>
            </a:pPr>
            <a:r>
              <a:rPr lang="es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problemas retorcidos no tienen un conjunto de soluciones potenciales </a:t>
            </a:r>
            <a:r>
              <a:rPr lang="es-ES" noProof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enumerables</a:t>
            </a:r>
            <a:r>
              <a:rPr lang="es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l">
              <a:buFont typeface="Wingdings" panose="05000000000000000000" pitchFamily="2" charset="2"/>
              <a:buChar char="§"/>
            </a:pPr>
            <a:r>
              <a:rPr lang="es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 problema retorcido es esencialmente único.</a:t>
            </a:r>
          </a:p>
          <a:p>
            <a:pPr lvl="0" algn="l">
              <a:buFont typeface="Wingdings" panose="05000000000000000000" pitchFamily="2" charset="2"/>
              <a:buChar char="§"/>
            </a:pPr>
            <a:r>
              <a:rPr lang="es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 problema retorcido puede considerarse como un síntoma de otro problema.</a:t>
            </a:r>
          </a:p>
          <a:p>
            <a:pPr lvl="0" algn="l">
              <a:buFont typeface="Wingdings" panose="05000000000000000000" pitchFamily="2" charset="2"/>
              <a:buChar char="§"/>
            </a:pPr>
            <a:r>
              <a:rPr lang="es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existencia de una discrepancia en un problema retorcido puede explicarse en varias formas. La explicación determina la resolución al problema.</a:t>
            </a:r>
          </a:p>
          <a:p>
            <a:pPr lvl="0" algn="l">
              <a:buFont typeface="Wingdings" panose="05000000000000000000" pitchFamily="2" charset="2"/>
              <a:buChar char="§"/>
            </a:pPr>
            <a:r>
              <a:rPr lang="es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planificador no tiene derecho a equivocarse. Los planificadores son responsables de las consecuencias de las acciones que generan.</a:t>
            </a:r>
            <a:endParaRPr lang="es-ES_tradnl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ítulo 2">
            <a:extLst>
              <a:ext uri="{FF2B5EF4-FFF2-40B4-BE49-F238E27FC236}">
                <a16:creationId xmlns:a16="http://schemas.microsoft.com/office/drawing/2014/main" id="{F647FDE4-265D-4454-A6A7-477028733C32}"/>
              </a:ext>
            </a:extLst>
          </p:cNvPr>
          <p:cNvSpPr txBox="1">
            <a:spLocks/>
          </p:cNvSpPr>
          <p:nvPr/>
        </p:nvSpPr>
        <p:spPr bwMode="auto">
          <a:xfrm>
            <a:off x="3354886" y="6107588"/>
            <a:ext cx="5503364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buNone/>
            </a:pPr>
            <a:r>
              <a:rPr lang="en-US" altLang="ca-ES" sz="1000" dirty="0" err="1">
                <a:latin typeface="Arial" panose="020B0604020202020204" pitchFamily="34" charset="0"/>
              </a:rPr>
              <a:t>Rittel</a:t>
            </a:r>
            <a:r>
              <a:rPr lang="en-US" altLang="ca-ES" sz="1000" dirty="0">
                <a:latin typeface="Arial" panose="020B0604020202020204" pitchFamily="34" charset="0"/>
              </a:rPr>
              <a:t>, H.W.J. &amp; Webber, M.M. (1973). “Dilemmas in a general theory of planning”. </a:t>
            </a:r>
            <a:endParaRPr lang="es-ES" altLang="ca-ES" sz="1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592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C86F538-1E60-4CD0-B3B4-018F0B8CA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defRPr/>
            </a:pPr>
            <a:r>
              <a:rPr lang="es-ES_tradnl" altLang="ca-ES" sz="3200" b="1" noProof="0" dirty="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  <a:sym typeface="Symbol" panose="05050102010706020507" pitchFamily="18" charset="2"/>
              </a:rPr>
              <a:t>Límites y retos de la organización</a:t>
            </a:r>
          </a:p>
        </p:txBody>
      </p:sp>
      <p:sp>
        <p:nvSpPr>
          <p:cNvPr id="9220" name="6 Marcador de número de diapositiva">
            <a:extLst>
              <a:ext uri="{FF2B5EF4-FFF2-40B4-BE49-F238E27FC236}">
                <a16:creationId xmlns:a16="http://schemas.microsoft.com/office/drawing/2014/main" id="{39B0D78A-4415-4EF5-818E-E7B0089D8545}"/>
              </a:ext>
            </a:extLst>
          </p:cNvPr>
          <p:cNvSpPr txBox="1">
            <a:spLocks/>
          </p:cNvSpPr>
          <p:nvPr/>
        </p:nvSpPr>
        <p:spPr bwMode="auto">
          <a:xfrm>
            <a:off x="0" y="6572250"/>
            <a:ext cx="5715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B0F6E2A-FC46-44DD-B173-9881E7899421}" type="slidenum">
              <a:rPr lang="es-ES" altLang="ca-ES" sz="1100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r>
              <a:rPr lang="es-ES" altLang="ca-ES" sz="1100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6" name="Subtítol 5">
            <a:extLst>
              <a:ext uri="{FF2B5EF4-FFF2-40B4-BE49-F238E27FC236}">
                <a16:creationId xmlns:a16="http://schemas.microsoft.com/office/drawing/2014/main" id="{DE5A1AF5-7871-65E3-20B2-10B72651BFBE}"/>
              </a:ext>
            </a:extLst>
          </p:cNvPr>
          <p:cNvSpPr txBox="1">
            <a:spLocks/>
          </p:cNvSpPr>
          <p:nvPr/>
        </p:nvSpPr>
        <p:spPr bwMode="auto">
          <a:xfrm>
            <a:off x="410608" y="1268412"/>
            <a:ext cx="8733392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 2" panose="05020102010507070707" pitchFamily="18" charset="2"/>
              <a:buChar char="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s-ES_tradnl" altLang="ca-ES" sz="2400" b="1" dirty="0">
                <a:solidFill>
                  <a:srgbClr val="C00000"/>
                </a:solidFill>
              </a:rPr>
              <a:t>Limitación del control </a:t>
            </a:r>
            <a:r>
              <a:rPr lang="es-ES_tradnl" altLang="ca-ES" sz="2400" dirty="0"/>
              <a:t>sobre los actores que toman parte de la toma de decisiones</a:t>
            </a:r>
            <a:endParaRPr lang="es-ES_tradnl" altLang="ca-ES" sz="2400" b="1" dirty="0">
              <a:solidFill>
                <a:srgbClr val="C00000"/>
              </a:solidFill>
            </a:endParaRPr>
          </a:p>
          <a:p>
            <a:pPr lvl="1"/>
            <a:r>
              <a:rPr lang="es-ES_tradnl" altLang="ca-ES" sz="2200" dirty="0"/>
              <a:t>El control sobre los actores de la organización es muy parcial</a:t>
            </a:r>
          </a:p>
          <a:p>
            <a:pPr lvl="1"/>
            <a:r>
              <a:rPr lang="es-ES_tradnl" altLang="ca-ES" sz="2200" dirty="0"/>
              <a:t>El control en los actores que participan es (casi) nulo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_tradnl" altLang="ca-ES" sz="2400" dirty="0"/>
              <a:t>Información y comunicación en </a:t>
            </a:r>
            <a:r>
              <a:rPr lang="es-ES_tradnl" altLang="ca-ES" sz="2400" b="1" dirty="0">
                <a:solidFill>
                  <a:srgbClr val="C00000"/>
                </a:solidFill>
              </a:rPr>
              <a:t>contexto adverso</a:t>
            </a:r>
          </a:p>
          <a:p>
            <a:pPr lvl="1"/>
            <a:r>
              <a:rPr lang="es-ES_tradnl" altLang="ca-ES" sz="2200" dirty="0"/>
              <a:t>Gran incertidumbre y complejidad de los retos</a:t>
            </a:r>
          </a:p>
          <a:p>
            <a:pPr lvl="1"/>
            <a:r>
              <a:rPr lang="es-ES_tradnl" altLang="ca-ES" sz="2200" dirty="0"/>
              <a:t>Desconocimiento generalizado sobre las organizaciones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_tradnl" altLang="ca-ES" sz="2400" dirty="0"/>
              <a:t>Variedad de </a:t>
            </a:r>
            <a:r>
              <a:rPr lang="es-ES_tradnl" altLang="ca-ES" sz="2400" b="1" dirty="0">
                <a:solidFill>
                  <a:srgbClr val="C00000"/>
                </a:solidFill>
              </a:rPr>
              <a:t>narrativas</a:t>
            </a:r>
            <a:r>
              <a:rPr lang="es-ES_tradnl" altLang="ca-ES" sz="2400" dirty="0"/>
              <a:t> que determinan el desarrollo de los proyectos</a:t>
            </a:r>
          </a:p>
          <a:p>
            <a:pPr lvl="1"/>
            <a:r>
              <a:rPr lang="es-ES_tradnl" altLang="ca-ES" sz="2200" dirty="0"/>
              <a:t>Antes: calidad técnica, organización, información</a:t>
            </a:r>
          </a:p>
          <a:p>
            <a:pPr lvl="1"/>
            <a:r>
              <a:rPr lang="es-ES_tradnl" altLang="ca-ES" sz="2200" dirty="0"/>
              <a:t>Durante: organización, legitimidad</a:t>
            </a:r>
          </a:p>
          <a:p>
            <a:pPr lvl="1"/>
            <a:r>
              <a:rPr lang="es-ES_tradnl" altLang="ca-ES" sz="2200" dirty="0"/>
              <a:t>Después: legitimidad, impacto</a:t>
            </a:r>
          </a:p>
          <a:p>
            <a:endParaRPr lang="es-ES_tradnl" altLang="ca-ES" sz="2400" dirty="0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52CAC5F7-6A0F-E573-3732-0C78E55E4725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a-ES"/>
            </a:defPPr>
            <a:lvl1pPr algn="r" eaLnBrk="1" hangingPunct="1">
              <a:buClrTx/>
              <a:buFontTx/>
              <a:buNone/>
              <a:defRPr sz="1200" b="1">
                <a:solidFill>
                  <a:srgbClr val="89898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fld id="{9C48D985-4119-46A2-8E7A-41B363FE0DEC}" type="slidenum">
              <a:rPr lang="ca-ES" altLang="ca-ES"/>
              <a:pPr/>
              <a:t>17</a:t>
            </a:fld>
            <a:endParaRPr lang="ca-ES" altLang="ca-ES"/>
          </a:p>
        </p:txBody>
      </p:sp>
      <p:pic>
        <p:nvPicPr>
          <p:cNvPr id="7" name="Imagen 10" descr="Texto&#10;&#10;Descripción generada automáticamente">
            <a:extLst>
              <a:ext uri="{FF2B5EF4-FFF2-40B4-BE49-F238E27FC236}">
                <a16:creationId xmlns:a16="http://schemas.microsoft.com/office/drawing/2014/main" id="{8B494CBC-1B4E-8396-01DC-8B0F182FE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486165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C86F538-1E60-4CD0-B3B4-018F0B8CA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defRPr/>
            </a:pPr>
            <a:r>
              <a:rPr lang="es-ES_tradnl" altLang="ca-ES" sz="3200" b="1" noProof="0" dirty="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  <a:sym typeface="Symbol" panose="05050102010706020507" pitchFamily="18" charset="2"/>
              </a:rPr>
              <a:t>Estrategia: actores, objetivos, escenarios</a:t>
            </a:r>
          </a:p>
        </p:txBody>
      </p:sp>
      <p:sp>
        <p:nvSpPr>
          <p:cNvPr id="9219" name="Subtítulo 2">
            <a:extLst>
              <a:ext uri="{FF2B5EF4-FFF2-40B4-BE49-F238E27FC236}">
                <a16:creationId xmlns:a16="http://schemas.microsoft.com/office/drawing/2014/main" id="{EEF12E47-2DB0-4CA1-BEB9-D7B435CC0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210" y="1154485"/>
            <a:ext cx="8403262" cy="5232176"/>
          </a:xfrm>
        </p:spPr>
        <p:txBody>
          <a:bodyPr/>
          <a:lstStyle/>
          <a:p>
            <a:pPr marL="0" indent="0" algn="l">
              <a:buNone/>
            </a:pPr>
            <a:r>
              <a:rPr lang="es-ES_tradnl" altLang="ca-ES" sz="2000" noProof="0" dirty="0">
                <a:solidFill>
                  <a:schemeClr val="tx1"/>
                </a:solidFill>
              </a:rPr>
              <a:t>Mapa de </a:t>
            </a:r>
            <a:r>
              <a:rPr lang="es-ES_tradnl" altLang="ca-ES" sz="2000" noProof="0" dirty="0">
                <a:solidFill>
                  <a:srgbClr val="C00000"/>
                </a:solidFill>
              </a:rPr>
              <a:t>actores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s-ES_tradnl" altLang="ca-ES" sz="2000" noProof="0" dirty="0">
                <a:solidFill>
                  <a:schemeClr val="tx1"/>
                </a:solidFill>
              </a:rPr>
              <a:t>Institucional vs. </a:t>
            </a:r>
            <a:r>
              <a:rPr lang="es-ES_tradnl" altLang="ca-ES" sz="2000" noProof="0" dirty="0" err="1">
                <a:solidFill>
                  <a:schemeClr val="tx1"/>
                </a:solidFill>
              </a:rPr>
              <a:t>extra-institucional</a:t>
            </a:r>
            <a:endParaRPr lang="es-ES_tradnl" altLang="ca-ES" sz="2000" noProof="0" dirty="0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es-ES_tradnl" altLang="ca-ES" sz="2000" dirty="0"/>
              <a:t>Ámbito formal vs. Oficioso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s-ES_tradnl" altLang="ca-ES" sz="2000" dirty="0"/>
              <a:t>Máxima representación de posiciones y perfiles – no representatividad</a:t>
            </a:r>
          </a:p>
          <a:p>
            <a:pPr marL="0" indent="0" algn="l">
              <a:buNone/>
            </a:pPr>
            <a:endParaRPr lang="es-ES" altLang="ca-ES" sz="2000" noProof="0" dirty="0"/>
          </a:p>
          <a:p>
            <a:pPr marL="0" indent="0" algn="l">
              <a:buNone/>
            </a:pPr>
            <a:r>
              <a:rPr lang="es-ES" altLang="ca-ES" sz="2000" noProof="0" dirty="0"/>
              <a:t>Reducir el problema retorcido a una </a:t>
            </a:r>
            <a:r>
              <a:rPr lang="es-ES" altLang="ca-ES" sz="2000" noProof="0" dirty="0">
                <a:solidFill>
                  <a:srgbClr val="C00000"/>
                </a:solidFill>
              </a:rPr>
              <a:t>suma de problemas “simples”</a:t>
            </a:r>
          </a:p>
          <a:p>
            <a:pPr marL="0" indent="0" algn="l">
              <a:buNone/>
            </a:pPr>
            <a:endParaRPr lang="es-ES_tradnl" altLang="ca-ES" sz="2000" noProof="0" dirty="0"/>
          </a:p>
          <a:p>
            <a:pPr marL="0" indent="0" algn="l">
              <a:buNone/>
            </a:pPr>
            <a:r>
              <a:rPr lang="es-ES_tradnl" altLang="ca-ES" sz="2000" dirty="0"/>
              <a:t>En qué </a:t>
            </a:r>
            <a:r>
              <a:rPr lang="es-ES_tradnl" altLang="ca-ES" sz="2000" dirty="0">
                <a:solidFill>
                  <a:srgbClr val="C00000"/>
                </a:solidFill>
              </a:rPr>
              <a:t>escenarios</a:t>
            </a:r>
            <a:r>
              <a:rPr lang="es-ES_tradnl" altLang="ca-ES" sz="2000" dirty="0"/>
              <a:t> (actores x objetivos) se dará la toma de decisiones</a:t>
            </a:r>
            <a:endParaRPr lang="es-ES_tradnl" altLang="ca-ES" sz="2000" noProof="0" dirty="0"/>
          </a:p>
        </p:txBody>
      </p:sp>
      <p:sp>
        <p:nvSpPr>
          <p:cNvPr id="9220" name="6 Marcador de número de diapositiva">
            <a:extLst>
              <a:ext uri="{FF2B5EF4-FFF2-40B4-BE49-F238E27FC236}">
                <a16:creationId xmlns:a16="http://schemas.microsoft.com/office/drawing/2014/main" id="{39B0D78A-4415-4EF5-818E-E7B0089D8545}"/>
              </a:ext>
            </a:extLst>
          </p:cNvPr>
          <p:cNvSpPr txBox="1">
            <a:spLocks/>
          </p:cNvSpPr>
          <p:nvPr/>
        </p:nvSpPr>
        <p:spPr bwMode="auto">
          <a:xfrm>
            <a:off x="0" y="6572250"/>
            <a:ext cx="5715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B0F6E2A-FC46-44DD-B173-9881E7899421}" type="slidenum">
              <a:rPr lang="es-ES" altLang="ca-ES" sz="1100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r>
              <a:rPr lang="es-ES" altLang="ca-ES" sz="1100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10" name="Contenidor de número de diapositiva 4">
            <a:extLst>
              <a:ext uri="{FF2B5EF4-FFF2-40B4-BE49-F238E27FC236}">
                <a16:creationId xmlns:a16="http://schemas.microsoft.com/office/drawing/2014/main" id="{2F2B1AEA-8738-B7AC-A6A5-1E3AFF596706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a-ES"/>
            </a:defPPr>
            <a:lvl1pPr algn="r" eaLnBrk="1" hangingPunct="1">
              <a:buClrTx/>
              <a:buFontTx/>
              <a:buNone/>
              <a:defRPr sz="1200" b="1">
                <a:solidFill>
                  <a:srgbClr val="89898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fld id="{9C48D985-4119-46A2-8E7A-41B363FE0DEC}" type="slidenum">
              <a:rPr lang="ca-ES" altLang="ca-ES"/>
              <a:pPr/>
              <a:t>18</a:t>
            </a:fld>
            <a:endParaRPr lang="ca-ES" altLang="ca-ES"/>
          </a:p>
        </p:txBody>
      </p:sp>
      <p:pic>
        <p:nvPicPr>
          <p:cNvPr id="11" name="Imagen 10" descr="Texto&#10;&#10;Descripción generada automáticamente">
            <a:extLst>
              <a:ext uri="{FF2B5EF4-FFF2-40B4-BE49-F238E27FC236}">
                <a16:creationId xmlns:a16="http://schemas.microsoft.com/office/drawing/2014/main" id="{4377A07C-F760-84CA-574A-8E99CEE54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6460180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C86F538-1E60-4CD0-B3B4-018F0B8CA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defRPr/>
            </a:pPr>
            <a:r>
              <a:rPr lang="es-ES_tradnl" altLang="ca-ES" sz="3200" b="1" noProof="0" dirty="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  <a:sym typeface="Symbol" panose="05050102010706020507" pitchFamily="18" charset="2"/>
              </a:rPr>
              <a:t>Estrategia: </a:t>
            </a:r>
            <a:r>
              <a:rPr lang="es-ES_tradnl" altLang="ca-ES" sz="3200" dirty="0">
                <a:sym typeface="Symbol" panose="05050102010706020507" pitchFamily="18" charset="2"/>
              </a:rPr>
              <a:t>los dispositivos</a:t>
            </a:r>
            <a:endParaRPr lang="es-ES_tradnl" altLang="ca-ES" sz="3200" b="1" noProof="0" dirty="0">
              <a:solidFill>
                <a:srgbClr val="C00000"/>
              </a:solidFill>
              <a:latin typeface="Arial" pitchFamily="34" charset="0"/>
              <a:ea typeface="+mj-ea"/>
              <a:cs typeface="Arial" pitchFamily="34" charset="0"/>
              <a:sym typeface="Symbol" panose="05050102010706020507" pitchFamily="18" charset="2"/>
            </a:endParaRPr>
          </a:p>
        </p:txBody>
      </p:sp>
      <p:sp>
        <p:nvSpPr>
          <p:cNvPr id="9219" name="Subtítulo 2">
            <a:extLst>
              <a:ext uri="{FF2B5EF4-FFF2-40B4-BE49-F238E27FC236}">
                <a16:creationId xmlns:a16="http://schemas.microsoft.com/office/drawing/2014/main" id="{EEF12E47-2DB0-4CA1-BEB9-D7B435CC0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142" y="1268412"/>
            <a:ext cx="8464072" cy="4824883"/>
          </a:xfrm>
        </p:spPr>
        <p:txBody>
          <a:bodyPr/>
          <a:lstStyle/>
          <a:p>
            <a:pPr marL="0" indent="0" algn="l">
              <a:buNone/>
            </a:pPr>
            <a:r>
              <a:rPr lang="es-ES_tradnl" altLang="ca-ES" sz="2400" noProof="0" dirty="0">
                <a:solidFill>
                  <a:schemeClr val="tx1"/>
                </a:solidFill>
              </a:rPr>
              <a:t>Para cada objetivo, actor y escenario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s-ES_tradnl" altLang="ca-ES" sz="2400" noProof="0" dirty="0">
                <a:solidFill>
                  <a:schemeClr val="tx1"/>
                </a:solidFill>
              </a:rPr>
              <a:t>Cuál es la </a:t>
            </a:r>
            <a:r>
              <a:rPr lang="es-ES_tradnl" altLang="ca-ES" sz="2400" b="1" noProof="0" dirty="0">
                <a:solidFill>
                  <a:srgbClr val="C00000"/>
                </a:solidFill>
              </a:rPr>
              <a:t>pregunta</a:t>
            </a:r>
            <a:r>
              <a:rPr lang="es-ES_tradnl" altLang="ca-ES" sz="2400" noProof="0" dirty="0">
                <a:solidFill>
                  <a:schemeClr val="tx1"/>
                </a:solidFill>
              </a:rPr>
              <a:t> central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s-ES_tradnl" altLang="ca-ES" sz="2400" dirty="0"/>
              <a:t>Cuáles son los </a:t>
            </a:r>
            <a:r>
              <a:rPr lang="es-ES_tradnl" altLang="ca-ES" sz="2400" b="1" noProof="0" dirty="0">
                <a:solidFill>
                  <a:srgbClr val="C00000"/>
                </a:solidFill>
              </a:rPr>
              <a:t>componentes</a:t>
            </a:r>
            <a:r>
              <a:rPr lang="es-ES_tradnl" altLang="ca-ES" sz="2400" b="1" noProof="0" dirty="0">
                <a:solidFill>
                  <a:srgbClr val="F9423A"/>
                </a:solidFill>
              </a:rPr>
              <a:t> </a:t>
            </a:r>
            <a:r>
              <a:rPr lang="es-ES_tradnl" altLang="ca-ES" sz="2400" noProof="0" dirty="0">
                <a:solidFill>
                  <a:schemeClr val="tx1"/>
                </a:solidFill>
              </a:rPr>
              <a:t>del sistema</a:t>
            </a:r>
          </a:p>
          <a:p>
            <a:pPr lvl="1"/>
            <a:r>
              <a:rPr lang="es-ES_tradnl" altLang="ca-ES" sz="2200" noProof="0" dirty="0">
                <a:solidFill>
                  <a:schemeClr val="tx1"/>
                </a:solidFill>
              </a:rPr>
              <a:t>Nombrado</a:t>
            </a:r>
          </a:p>
          <a:p>
            <a:pPr lvl="1"/>
            <a:r>
              <a:rPr lang="es-ES_tradnl" altLang="ca-ES" sz="2200" noProof="0" dirty="0">
                <a:solidFill>
                  <a:schemeClr val="tx1"/>
                </a:solidFill>
              </a:rPr>
              <a:t>Enmarcado</a:t>
            </a:r>
          </a:p>
          <a:p>
            <a:pPr lvl="1"/>
            <a:r>
              <a:rPr lang="es-ES_tradnl" altLang="ca-ES" sz="2200" noProof="0" dirty="0">
                <a:solidFill>
                  <a:schemeClr val="tx1"/>
                </a:solidFill>
              </a:rPr>
              <a:t>Interrelaciones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_tradnl" altLang="ca-ES" sz="2400" noProof="0" dirty="0">
                <a:solidFill>
                  <a:schemeClr val="tx1"/>
                </a:solidFill>
              </a:rPr>
              <a:t>Con qué </a:t>
            </a:r>
            <a:r>
              <a:rPr lang="es-ES_tradnl" altLang="ca-ES" sz="2400" b="1" noProof="0" dirty="0">
                <a:solidFill>
                  <a:srgbClr val="C00000"/>
                </a:solidFill>
              </a:rPr>
              <a:t>equipos</a:t>
            </a:r>
            <a:r>
              <a:rPr lang="es-ES_tradnl" altLang="ca-ES" sz="2400" noProof="0" dirty="0">
                <a:solidFill>
                  <a:srgbClr val="C00000"/>
                </a:solidFill>
              </a:rPr>
              <a:t> </a:t>
            </a:r>
            <a:r>
              <a:rPr lang="es-ES_tradnl" altLang="ca-ES" sz="2400" noProof="0" dirty="0">
                <a:solidFill>
                  <a:schemeClr val="tx1"/>
                </a:solidFill>
              </a:rPr>
              <a:t>trabajamos</a:t>
            </a:r>
          </a:p>
          <a:p>
            <a:pPr lvl="1"/>
            <a:r>
              <a:rPr lang="es-ES_tradnl" altLang="ca-ES" sz="2200" dirty="0"/>
              <a:t>Los actores como variable</a:t>
            </a:r>
          </a:p>
          <a:p>
            <a:pPr lvl="1"/>
            <a:r>
              <a:rPr lang="es-ES_tradnl" altLang="ca-ES" sz="2200" noProof="0" dirty="0">
                <a:solidFill>
                  <a:schemeClr val="tx1"/>
                </a:solidFill>
              </a:rPr>
              <a:t>Los actores como recurso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_tradnl" altLang="ca-ES" sz="2400" dirty="0"/>
              <a:t>Cómo </a:t>
            </a:r>
            <a:r>
              <a:rPr lang="es-ES_tradnl" altLang="ca-ES" sz="2400" b="1" noProof="0" dirty="0">
                <a:solidFill>
                  <a:srgbClr val="C00000"/>
                </a:solidFill>
              </a:rPr>
              <a:t>organizamos</a:t>
            </a:r>
            <a:r>
              <a:rPr lang="es-ES_tradnl" altLang="ca-ES" sz="2400" noProof="0" dirty="0">
                <a:solidFill>
                  <a:schemeClr val="tx1"/>
                </a:solidFill>
              </a:rPr>
              <a:t> a los equipos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s-ES_tradnl" altLang="ca-ES" sz="2400" noProof="0" dirty="0">
                <a:solidFill>
                  <a:schemeClr val="tx1"/>
                </a:solidFill>
              </a:rPr>
              <a:t>El </a:t>
            </a:r>
            <a:r>
              <a:rPr lang="es-ES_tradnl" altLang="ca-ES" sz="2400" b="1" noProof="0" dirty="0">
                <a:solidFill>
                  <a:srgbClr val="C00000"/>
                </a:solidFill>
              </a:rPr>
              <a:t>relato</a:t>
            </a:r>
          </a:p>
          <a:p>
            <a:pPr algn="l"/>
            <a:endParaRPr lang="es-ES_tradnl" altLang="ca-ES" sz="2400" noProof="0" dirty="0">
              <a:solidFill>
                <a:schemeClr val="tx1"/>
              </a:solidFill>
            </a:endParaRPr>
          </a:p>
        </p:txBody>
      </p:sp>
      <p:sp>
        <p:nvSpPr>
          <p:cNvPr id="9220" name="6 Marcador de número de diapositiva">
            <a:extLst>
              <a:ext uri="{FF2B5EF4-FFF2-40B4-BE49-F238E27FC236}">
                <a16:creationId xmlns:a16="http://schemas.microsoft.com/office/drawing/2014/main" id="{39B0D78A-4415-4EF5-818E-E7B0089D8545}"/>
              </a:ext>
            </a:extLst>
          </p:cNvPr>
          <p:cNvSpPr txBox="1">
            <a:spLocks/>
          </p:cNvSpPr>
          <p:nvPr/>
        </p:nvSpPr>
        <p:spPr bwMode="auto">
          <a:xfrm>
            <a:off x="0" y="6572250"/>
            <a:ext cx="5715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B0F6E2A-FC46-44DD-B173-9881E7899421}" type="slidenum">
              <a:rPr lang="es-ES" altLang="ca-ES" sz="1100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r>
              <a:rPr lang="es-ES" altLang="ca-ES" sz="1100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EC804BE1-B643-97AA-4892-7E37CE5A9127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a-ES"/>
            </a:defPPr>
            <a:lvl1pPr algn="r" eaLnBrk="1" hangingPunct="1">
              <a:buClrTx/>
              <a:buFontTx/>
              <a:buNone/>
              <a:defRPr sz="1200" b="1">
                <a:solidFill>
                  <a:srgbClr val="89898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fld id="{9C48D985-4119-46A2-8E7A-41B363FE0DEC}" type="slidenum">
              <a:rPr lang="ca-ES" altLang="ca-ES"/>
              <a:pPr/>
              <a:t>19</a:t>
            </a:fld>
            <a:endParaRPr lang="ca-ES" altLang="ca-ES"/>
          </a:p>
        </p:txBody>
      </p:sp>
      <p:pic>
        <p:nvPicPr>
          <p:cNvPr id="6" name="Imagen 10" descr="Texto&#10;&#10;Descripción generada automáticamente">
            <a:extLst>
              <a:ext uri="{FF2B5EF4-FFF2-40B4-BE49-F238E27FC236}">
                <a16:creationId xmlns:a16="http://schemas.microsoft.com/office/drawing/2014/main" id="{F307CC7C-D9C8-E583-B64E-9AC4A7467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329811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ol 11">
            <a:extLst>
              <a:ext uri="{FF2B5EF4-FFF2-40B4-BE49-F238E27FC236}">
                <a16:creationId xmlns:a16="http://schemas.microsoft.com/office/drawing/2014/main" id="{9022B72A-DE87-43FE-B57D-F9BD56749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noProof="0" dirty="0" err="1"/>
              <a:t>Índice</a:t>
            </a:r>
            <a:endParaRPr lang="ca-ES" altLang="ca-ES" noProof="0" dirty="0"/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Contenidor de contingut 12">
            <a:extLst>
              <a:ext uri="{FF2B5EF4-FFF2-40B4-BE49-F238E27FC236}">
                <a16:creationId xmlns:a16="http://schemas.microsoft.com/office/drawing/2014/main" id="{242E4BAE-8B7C-4A33-BE64-81EF18938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268412"/>
            <a:ext cx="8291512" cy="5453063"/>
          </a:xfrm>
          <a:solidFill>
            <a:schemeClr val="bg1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s-ES" altLang="ca-ES" sz="2800" dirty="0"/>
              <a:t>De la formación al aprendizaje y el desarrollo</a:t>
            </a:r>
          </a:p>
          <a:p>
            <a:pPr lvl="1"/>
            <a:r>
              <a:rPr lang="es-ES" altLang="ca-ES" sz="2600" dirty="0"/>
              <a:t>¿Por qué?</a:t>
            </a:r>
          </a:p>
          <a:p>
            <a:pPr lvl="1"/>
            <a:r>
              <a:rPr lang="es-ES" altLang="ca-ES" sz="2600" dirty="0"/>
              <a:t>¿Cómo?</a:t>
            </a:r>
          </a:p>
          <a:p>
            <a:pPr>
              <a:buFont typeface="Wingdings" panose="05000000000000000000" pitchFamily="2" charset="2"/>
              <a:buChar char="§"/>
            </a:pPr>
            <a:endParaRPr lang="es-ES" altLang="ca-E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s-ES" altLang="ca-ES" sz="2800" dirty="0"/>
              <a:t>Organizaciones que innovan, aprenden</a:t>
            </a:r>
          </a:p>
          <a:p>
            <a:pPr lvl="1"/>
            <a:r>
              <a:rPr lang="es-ES" altLang="ca-ES" sz="2400" dirty="0"/>
              <a:t>Problemas complejos</a:t>
            </a:r>
          </a:p>
          <a:p>
            <a:pPr lvl="1"/>
            <a:r>
              <a:rPr lang="es-ES" altLang="ca-ES" sz="2400" dirty="0"/>
              <a:t>Mapear actores</a:t>
            </a:r>
          </a:p>
          <a:p>
            <a:pPr lvl="1"/>
            <a:r>
              <a:rPr lang="es-ES" altLang="ca-ES" sz="2400" dirty="0"/>
              <a:t>Prever escenarios</a:t>
            </a:r>
          </a:p>
          <a:p>
            <a:pPr lvl="1"/>
            <a:r>
              <a:rPr lang="es-ES" altLang="ca-ES" sz="2400" dirty="0"/>
              <a:t>Diseñar dispositivos</a:t>
            </a:r>
          </a:p>
          <a:p>
            <a:pPr lvl="1"/>
            <a:endParaRPr lang="es-ES" altLang="ca-ES" sz="2400" dirty="0"/>
          </a:p>
          <a:p>
            <a:pPr>
              <a:buFont typeface="Wingdings" panose="05000000000000000000" pitchFamily="2" charset="2"/>
              <a:buChar char="§"/>
            </a:pPr>
            <a:endParaRPr lang="es-ES" altLang="ca-ES" sz="2800" noProof="0" dirty="0"/>
          </a:p>
        </p:txBody>
      </p:sp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a-ES" altLang="ca-E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87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C86F538-1E60-4CD0-B3B4-018F0B8CA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s-ES_tradnl" altLang="ca-ES" sz="2400" b="1" noProof="0" dirty="0">
                <a:solidFill>
                  <a:srgbClr val="C00000"/>
                </a:solidFill>
              </a:rPr>
              <a:t>La organización como plataforma</a:t>
            </a:r>
            <a:endParaRPr lang="es-ES_tradnl" altLang="ca-ES" b="1" noProof="0" dirty="0">
              <a:solidFill>
                <a:srgbClr val="C00000"/>
              </a:solidFill>
              <a:latin typeface="Arial" pitchFamily="34" charset="0"/>
              <a:ea typeface="+mj-ea"/>
              <a:cs typeface="Arial" pitchFamily="34" charset="0"/>
              <a:sym typeface="Symbol" panose="05050102010706020507" pitchFamily="18" charset="2"/>
            </a:endParaRPr>
          </a:p>
        </p:txBody>
      </p:sp>
      <p:sp>
        <p:nvSpPr>
          <p:cNvPr id="9219" name="Subtítulo 2">
            <a:extLst>
              <a:ext uri="{FF2B5EF4-FFF2-40B4-BE49-F238E27FC236}">
                <a16:creationId xmlns:a16="http://schemas.microsoft.com/office/drawing/2014/main" id="{EEF12E47-2DB0-4CA1-BEB9-D7B435CC0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465" y="1268412"/>
            <a:ext cx="8464072" cy="4680867"/>
          </a:xfrm>
        </p:spPr>
        <p:txBody>
          <a:bodyPr/>
          <a:lstStyle/>
          <a:p>
            <a:pPr marL="0" indent="0" algn="l">
              <a:buNone/>
            </a:pPr>
            <a:r>
              <a:rPr lang="es-ES_tradnl" altLang="ca-ES" sz="2400" noProof="0" dirty="0">
                <a:latin typeface="Arial" pitchFamily="34" charset="0"/>
                <a:ea typeface="+mj-ea"/>
                <a:cs typeface="Arial" pitchFamily="34" charset="0"/>
                <a:sym typeface="Symbol" panose="05050102010706020507" pitchFamily="18" charset="2"/>
              </a:rPr>
              <a:t>La información como infraestructura</a:t>
            </a:r>
            <a:endParaRPr lang="es-ES_tradnl" altLang="ca-ES" sz="2400" dirty="0"/>
          </a:p>
          <a:p>
            <a:pPr lvl="1"/>
            <a:r>
              <a:rPr lang="es-ES_tradnl" altLang="ca-ES" sz="2200" noProof="0" dirty="0">
                <a:solidFill>
                  <a:schemeClr val="tx1"/>
                </a:solidFill>
              </a:rPr>
              <a:t>Abierta</a:t>
            </a:r>
          </a:p>
          <a:p>
            <a:pPr lvl="1"/>
            <a:r>
              <a:rPr lang="es-ES_tradnl" altLang="ca-ES" sz="2200" noProof="0" dirty="0">
                <a:solidFill>
                  <a:schemeClr val="tx1"/>
                </a:solidFill>
              </a:rPr>
              <a:t>En cantidad</a:t>
            </a:r>
          </a:p>
          <a:p>
            <a:pPr lvl="1"/>
            <a:r>
              <a:rPr lang="es-ES_tradnl" altLang="ca-ES" sz="2200" noProof="0" dirty="0">
                <a:solidFill>
                  <a:schemeClr val="tx1"/>
                </a:solidFill>
              </a:rPr>
              <a:t>De calidad</a:t>
            </a:r>
          </a:p>
          <a:p>
            <a:pPr lvl="1"/>
            <a:r>
              <a:rPr lang="es-ES_tradnl" altLang="ca-ES" sz="2200" noProof="0" dirty="0">
                <a:solidFill>
                  <a:schemeClr val="tx1"/>
                </a:solidFill>
              </a:rPr>
              <a:t>A tiempo</a:t>
            </a:r>
          </a:p>
          <a:p>
            <a:pPr marL="0" indent="0" algn="l">
              <a:buNone/>
            </a:pPr>
            <a:r>
              <a:rPr lang="es-ES_tradnl" altLang="ca-ES" sz="2400" noProof="0" dirty="0">
                <a:solidFill>
                  <a:schemeClr val="tx1"/>
                </a:solidFill>
              </a:rPr>
              <a:t>Deliberación, participación, </a:t>
            </a:r>
            <a:r>
              <a:rPr lang="es-ES_tradnl" altLang="ca-ES" sz="2400" noProof="0" dirty="0" err="1">
                <a:solidFill>
                  <a:schemeClr val="tx1"/>
                </a:solidFill>
              </a:rPr>
              <a:t>co-diseño</a:t>
            </a:r>
            <a:endParaRPr lang="es-ES_tradnl" altLang="ca-ES" sz="2400" dirty="0"/>
          </a:p>
          <a:p>
            <a:pPr lvl="1"/>
            <a:r>
              <a:rPr lang="es-ES_tradnl" altLang="ca-ES" sz="2200" noProof="0" dirty="0">
                <a:solidFill>
                  <a:schemeClr val="tx1"/>
                </a:solidFill>
              </a:rPr>
              <a:t>Técnica: logística, legal/normativa, politológica/filosófica</a:t>
            </a:r>
            <a:endParaRPr lang="es-ES_tradnl" altLang="ca-ES" sz="2200" dirty="0"/>
          </a:p>
          <a:p>
            <a:pPr lvl="1"/>
            <a:r>
              <a:rPr lang="es-ES_tradnl" altLang="ca-ES" sz="2200" noProof="0" dirty="0">
                <a:solidFill>
                  <a:schemeClr val="tx1"/>
                </a:solidFill>
              </a:rPr>
              <a:t>Orientada a resultados: no especular, no reabrir debates</a:t>
            </a:r>
          </a:p>
          <a:p>
            <a:pPr marL="0" indent="0" algn="l">
              <a:buNone/>
            </a:pPr>
            <a:r>
              <a:rPr lang="es-ES_tradnl" altLang="ca-ES" sz="2400" noProof="0" dirty="0">
                <a:solidFill>
                  <a:schemeClr val="tx1"/>
                </a:solidFill>
              </a:rPr>
              <a:t>Tono</a:t>
            </a:r>
            <a:endParaRPr lang="es-ES_tradnl" altLang="ca-ES" sz="2400" dirty="0"/>
          </a:p>
          <a:p>
            <a:pPr lvl="1"/>
            <a:r>
              <a:rPr lang="es-ES_tradnl" altLang="ca-ES" sz="2200" noProof="0" dirty="0">
                <a:solidFill>
                  <a:schemeClr val="tx1"/>
                </a:solidFill>
              </a:rPr>
              <a:t>Facilitar, dinamizar, articular</a:t>
            </a:r>
          </a:p>
          <a:p>
            <a:pPr lvl="1"/>
            <a:r>
              <a:rPr lang="es-ES_tradnl" altLang="ca-ES" sz="2200" noProof="0" dirty="0">
                <a:solidFill>
                  <a:schemeClr val="tx1"/>
                </a:solidFill>
              </a:rPr>
              <a:t>Empático, asertivo</a:t>
            </a:r>
          </a:p>
        </p:txBody>
      </p:sp>
      <p:sp>
        <p:nvSpPr>
          <p:cNvPr id="6" name="Contenidor de número de diapositiva 4">
            <a:extLst>
              <a:ext uri="{FF2B5EF4-FFF2-40B4-BE49-F238E27FC236}">
                <a16:creationId xmlns:a16="http://schemas.microsoft.com/office/drawing/2014/main" id="{7FC16A24-7D84-CEF8-BAA1-CF272336C2E0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a-ES"/>
            </a:defPPr>
            <a:lvl1pPr algn="r" eaLnBrk="1" hangingPunct="1">
              <a:buClrTx/>
              <a:buFontTx/>
              <a:buNone/>
              <a:defRPr sz="1200" b="1">
                <a:solidFill>
                  <a:srgbClr val="89898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fld id="{9C48D985-4119-46A2-8E7A-41B363FE0DEC}" type="slidenum">
              <a:rPr lang="ca-ES" altLang="ca-ES"/>
              <a:pPr/>
              <a:t>20</a:t>
            </a:fld>
            <a:endParaRPr lang="ca-ES" altLang="ca-ES"/>
          </a:p>
        </p:txBody>
      </p:sp>
      <p:pic>
        <p:nvPicPr>
          <p:cNvPr id="7" name="Imagen 10" descr="Texto&#10;&#10;Descripción generada automáticamente">
            <a:extLst>
              <a:ext uri="{FF2B5EF4-FFF2-40B4-BE49-F238E27FC236}">
                <a16:creationId xmlns:a16="http://schemas.microsoft.com/office/drawing/2014/main" id="{576212D1-91EC-2E0F-A322-6F8DD6A31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4872830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ol 11">
            <a:extLst>
              <a:ext uri="{FF2B5EF4-FFF2-40B4-BE49-F238E27FC236}">
                <a16:creationId xmlns:a16="http://schemas.microsoft.com/office/drawing/2014/main" id="{9022B72A-DE87-43FE-B57D-F9BD56749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ca-ES" noProof="0" dirty="0"/>
              <a:t>El entorno como </a:t>
            </a:r>
            <a:r>
              <a:rPr lang="pt-BR" altLang="ca-ES" noProof="0" dirty="0" err="1"/>
              <a:t>enemigo</a:t>
            </a:r>
            <a:r>
              <a:rPr lang="pt-BR" altLang="ca-ES" noProof="0" dirty="0"/>
              <a:t>, </a:t>
            </a:r>
            <a:r>
              <a:rPr lang="pt-BR" altLang="ca-ES" noProof="0" dirty="0" err="1"/>
              <a:t>el</a:t>
            </a:r>
            <a:r>
              <a:rPr lang="pt-BR" altLang="ca-ES" noProof="0" dirty="0"/>
              <a:t> entorno como </a:t>
            </a:r>
            <a:r>
              <a:rPr lang="pt-BR" altLang="ca-ES" noProof="0" dirty="0" err="1"/>
              <a:t>gobernanza</a:t>
            </a:r>
            <a:endParaRPr lang="es-ES_tradnl" altLang="ca-ES" noProof="0" dirty="0"/>
          </a:p>
        </p:txBody>
      </p:sp>
      <p:sp>
        <p:nvSpPr>
          <p:cNvPr id="8195" name="Contenidor de contingut 12">
            <a:extLst>
              <a:ext uri="{FF2B5EF4-FFF2-40B4-BE49-F238E27FC236}">
                <a16:creationId xmlns:a16="http://schemas.microsoft.com/office/drawing/2014/main" id="{242E4BAE-8B7C-4A33-BE64-81EF18938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268412"/>
            <a:ext cx="8462962" cy="4752975"/>
          </a:xfrm>
        </p:spPr>
        <p:txBody>
          <a:bodyPr/>
          <a:lstStyle/>
          <a:p>
            <a:pPr marL="0" lvl="0" indent="0" algn="l">
              <a:buNone/>
            </a:pPr>
            <a:r>
              <a:rPr lang="es-ES_tradnl" sz="20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Fases importantes</a:t>
            </a:r>
          </a:p>
          <a:p>
            <a:pPr lvl="0" algn="l">
              <a:buFont typeface="Wingdings" panose="05000000000000000000" pitchFamily="2" charset="2"/>
              <a:buChar char="§"/>
            </a:pPr>
            <a:r>
              <a:rPr lang="es-ES_tradnl" sz="2000" noProof="0" dirty="0"/>
              <a:t>Diseñar: ser abierto y </a:t>
            </a:r>
            <a:r>
              <a:rPr lang="es-ES_tradnl" sz="2000" noProof="0" dirty="0">
                <a:solidFill>
                  <a:srgbClr val="C00000"/>
                </a:solidFill>
              </a:rPr>
              <a:t>colaborativo</a:t>
            </a:r>
            <a:r>
              <a:rPr lang="es-ES_tradnl" sz="2000" noProof="0" dirty="0"/>
              <a:t>, nombrar y enmarcar bien</a:t>
            </a:r>
          </a:p>
          <a:p>
            <a:pPr lvl="0" algn="l">
              <a:buFont typeface="Wingdings" panose="05000000000000000000" pitchFamily="2" charset="2"/>
              <a:buChar char="§"/>
            </a:pPr>
            <a:r>
              <a:rPr lang="es-ES_tradnl" sz="20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Implementar: trabajar el consenso, empoderar a los </a:t>
            </a:r>
            <a:r>
              <a:rPr lang="es-ES_tradnl" sz="2000" noProof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actores</a:t>
            </a:r>
          </a:p>
          <a:p>
            <a:pPr lvl="0" algn="l">
              <a:buFont typeface="Wingdings" panose="05000000000000000000" pitchFamily="2" charset="2"/>
              <a:buChar char="§"/>
            </a:pPr>
            <a:r>
              <a:rPr lang="es-ES_tradnl" sz="2000" noProof="0" dirty="0"/>
              <a:t>Explicar: hacer </a:t>
            </a:r>
            <a:r>
              <a:rPr lang="es-ES_tradnl" sz="2000" noProof="0" dirty="0">
                <a:solidFill>
                  <a:srgbClr val="C00000"/>
                </a:solidFill>
              </a:rPr>
              <a:t>pedagogía</a:t>
            </a:r>
            <a:r>
              <a:rPr lang="es-ES_tradnl" sz="2000" noProof="0" dirty="0"/>
              <a:t>, </a:t>
            </a:r>
            <a:r>
              <a:rPr lang="es-ES_tradnl" sz="2000" noProof="0" dirty="0">
                <a:solidFill>
                  <a:srgbClr val="C00000"/>
                </a:solidFill>
              </a:rPr>
              <a:t>proteger</a:t>
            </a:r>
            <a:r>
              <a:rPr lang="es-ES_tradnl" sz="2000" noProof="0" dirty="0"/>
              <a:t> al equipo y al proyecto</a:t>
            </a:r>
          </a:p>
          <a:p>
            <a:pPr lvl="0" algn="l">
              <a:buFont typeface="Wingdings" panose="05000000000000000000" pitchFamily="2" charset="2"/>
              <a:buChar char="§"/>
            </a:pPr>
            <a:endParaRPr lang="es-ES_tradnl" sz="20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>
              <a:buNone/>
            </a:pPr>
            <a:r>
              <a:rPr lang="es-ES_tradnl" sz="2000" noProof="0" dirty="0"/>
              <a:t>Claves para la legitimidad</a:t>
            </a:r>
          </a:p>
          <a:p>
            <a:pPr lvl="0" algn="l">
              <a:buFont typeface="Wingdings" panose="05000000000000000000" pitchFamily="2" charset="2"/>
              <a:buChar char="§"/>
            </a:pPr>
            <a:r>
              <a:rPr lang="es-ES_tradnl" sz="2000" noProof="0" dirty="0">
                <a:solidFill>
                  <a:srgbClr val="C00000"/>
                </a:solidFill>
              </a:rPr>
              <a:t>Planificar</a:t>
            </a:r>
            <a:r>
              <a:rPr lang="es-ES_tradnl" sz="2000" noProof="0" dirty="0"/>
              <a:t> con (mucha) antelación, dominar el tema</a:t>
            </a:r>
          </a:p>
          <a:p>
            <a:pPr lvl="0" algn="l">
              <a:buFont typeface="Wingdings" panose="05000000000000000000" pitchFamily="2" charset="2"/>
              <a:buChar char="§"/>
            </a:pPr>
            <a:r>
              <a:rPr lang="es-ES_tradnl" sz="2000" noProof="0" dirty="0">
                <a:solidFill>
                  <a:srgbClr val="C00000"/>
                </a:solidFill>
              </a:rPr>
              <a:t>Marcar</a:t>
            </a:r>
            <a:r>
              <a:rPr lang="es-ES_tradnl" sz="2000" noProof="0" dirty="0"/>
              <a:t> el ritmo, el tono y el nivel (informativo, comunicativo)</a:t>
            </a:r>
          </a:p>
          <a:p>
            <a:pPr lvl="0" algn="l">
              <a:buFont typeface="Wingdings" panose="05000000000000000000" pitchFamily="2" charset="2"/>
              <a:buChar char="§"/>
            </a:pPr>
            <a:r>
              <a:rPr lang="es-ES_tradnl" sz="2000" noProof="0" dirty="0">
                <a:solidFill>
                  <a:srgbClr val="C00000"/>
                </a:solidFill>
              </a:rPr>
              <a:t>Transparencia</a:t>
            </a:r>
            <a:r>
              <a:rPr lang="es-ES_tradnl" sz="2000" noProof="0" dirty="0"/>
              <a:t> radical, convertirse en </a:t>
            </a:r>
            <a:r>
              <a:rPr lang="es-ES_tradnl" sz="2000" i="1" noProof="0" dirty="0"/>
              <a:t>la </a:t>
            </a:r>
            <a:r>
              <a:rPr lang="es-ES_tradnl" sz="2000" noProof="0" dirty="0"/>
              <a:t>autoridad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_tradnl" sz="2000" noProof="0" dirty="0">
                <a:solidFill>
                  <a:srgbClr val="C00000"/>
                </a:solidFill>
              </a:rPr>
              <a:t>Anticiparse</a:t>
            </a:r>
            <a:r>
              <a:rPr lang="es-ES_tradnl" sz="2000" noProof="0" dirty="0"/>
              <a:t>, ser rápido en avanzar </a:t>
            </a:r>
            <a:r>
              <a:rPr lang="es-ES_tradnl" sz="2000" dirty="0"/>
              <a:t>temas y problemas, no dejar espacio para las dudas</a:t>
            </a:r>
            <a:endParaRPr lang="es-ES_tradnl" sz="2000" noProof="0" dirty="0"/>
          </a:p>
          <a:p>
            <a:pPr lvl="0" algn="l">
              <a:buFont typeface="Wingdings" panose="05000000000000000000" pitchFamily="2" charset="2"/>
              <a:buChar char="§"/>
            </a:pPr>
            <a:r>
              <a:rPr lang="es-ES_tradnl" sz="2000" noProof="0" dirty="0"/>
              <a:t>Situarse en </a:t>
            </a:r>
            <a:r>
              <a:rPr lang="es-ES_tradnl" sz="2000" noProof="0" dirty="0">
                <a:solidFill>
                  <a:srgbClr val="C00000"/>
                </a:solidFill>
              </a:rPr>
              <a:t>situación aventajada</a:t>
            </a:r>
            <a:r>
              <a:rPr lang="es-ES_tradnl" sz="2000" noProof="0" dirty="0"/>
              <a:t>, no dejar espacio a la desinformación</a:t>
            </a:r>
          </a:p>
        </p:txBody>
      </p:sp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2302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4842B778-6F8B-A0E9-ECEE-94E324E173FE}"/>
              </a:ext>
            </a:extLst>
          </p:cNvPr>
          <p:cNvSpPr txBox="1">
            <a:spLocks/>
          </p:cNvSpPr>
          <p:nvPr/>
        </p:nvSpPr>
        <p:spPr bwMode="auto">
          <a:xfrm>
            <a:off x="0" y="2420888"/>
            <a:ext cx="9144000" cy="1425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ca-ES" sz="9600" dirty="0"/>
              <a:t>Para saber </a:t>
            </a:r>
            <a:r>
              <a:rPr lang="ca-ES" sz="9600" dirty="0" err="1"/>
              <a:t>más</a:t>
            </a:r>
            <a:r>
              <a:rPr lang="ca-ES" sz="96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6777725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ol 11">
            <a:extLst>
              <a:ext uri="{FF2B5EF4-FFF2-40B4-BE49-F238E27FC236}">
                <a16:creationId xmlns:a16="http://schemas.microsoft.com/office/drawing/2014/main" id="{9022B72A-DE87-43FE-B57D-F9BD56749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 dirty="0"/>
              <a:t>Bibliografía básica</a:t>
            </a:r>
          </a:p>
        </p:txBody>
      </p:sp>
      <p:sp>
        <p:nvSpPr>
          <p:cNvPr id="8195" name="Contenidor de contingut 12">
            <a:extLst>
              <a:ext uri="{FF2B5EF4-FFF2-40B4-BE49-F238E27FC236}">
                <a16:creationId xmlns:a16="http://schemas.microsoft.com/office/drawing/2014/main" id="{242E4BAE-8B7C-4A33-BE64-81EF18938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163" y="1268413"/>
            <a:ext cx="8462962" cy="4824536"/>
          </a:xfrm>
        </p:spPr>
        <p:txBody>
          <a:bodyPr/>
          <a:lstStyle/>
          <a:p>
            <a:pPr marL="0" indent="0" algn="l">
              <a:buNone/>
            </a:pPr>
            <a:r>
              <a:rPr lang="es-ES" sz="1600" i="0" noProof="1">
                <a:solidFill>
                  <a:srgbClr val="000000"/>
                </a:solidFill>
                <a:effectLst/>
              </a:rPr>
              <a:t>Ballvé Jerez, M.B. (2023). “</a:t>
            </a:r>
            <a:r>
              <a:rPr lang="es-ES" sz="1600" noProof="1">
                <a:solidFill>
                  <a:srgbClr val="C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 actuación de las organizaciones públicas en el s.XXI</a:t>
            </a:r>
            <a:r>
              <a:rPr lang="es-ES" sz="1600" i="0" noProof="1">
                <a:solidFill>
                  <a:srgbClr val="000000"/>
                </a:solidFill>
                <a:effectLst/>
              </a:rPr>
              <a:t>”. En Gairín Sallán, J. &amp; López-Crespo, S. (Coords.), Aprendizaje e inteligencia colectiva en las organizaciones después de la pandemia, Capítulo 3.1, 123-130. Madrid: Praxis-La Ley</a:t>
            </a:r>
          </a:p>
          <a:p>
            <a:pPr marL="0" indent="0" algn="l">
              <a:buNone/>
            </a:pPr>
            <a:endParaRPr lang="es-ES" sz="1600" noProof="1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es-ES" sz="1600" noProof="1">
                <a:solidFill>
                  <a:schemeClr val="tx1"/>
                </a:solidFill>
              </a:rPr>
              <a:t>Peña-López, I. (2023). “</a:t>
            </a:r>
            <a:r>
              <a:rPr lang="es-ES" sz="1600" noProof="1">
                <a:solidFill>
                  <a:srgbClr val="C0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 gestión integral del talento en la Administración centrada en la política pública de impacto</a:t>
            </a:r>
            <a:r>
              <a:rPr lang="es-ES" sz="1600" noProof="1">
                <a:solidFill>
                  <a:schemeClr val="tx1"/>
                </a:solidFill>
              </a:rPr>
              <a:t>”. En Gairín Sallán, J. &amp; López-Crespo, S. (Coords.), Aprendizaje e inteligencia colectiva en las organizaciones después de la pandemia, Capítulo 3.2, 131-137. Madrid: Praxis-La Ley</a:t>
            </a:r>
          </a:p>
          <a:p>
            <a:pPr marL="0" indent="0" algn="l">
              <a:buNone/>
            </a:pPr>
            <a:endParaRPr lang="es-ES" sz="1600" noProof="1"/>
          </a:p>
          <a:p>
            <a:pPr marL="0" indent="0" algn="l">
              <a:buNone/>
            </a:pPr>
            <a:r>
              <a:rPr lang="es-ES" sz="1600" noProof="1">
                <a:solidFill>
                  <a:schemeClr val="tx1"/>
                </a:solidFill>
              </a:rPr>
              <a:t>Herrero García, O. &amp; Dalmau Ibàñez, Ò. (2023). “</a:t>
            </a:r>
            <a:r>
              <a:rPr lang="es-ES" sz="1600" noProof="1">
                <a:solidFill>
                  <a:srgbClr val="C0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Transición hacia un nuevo modelo de aprendizaje y desarrollo</a:t>
            </a:r>
            <a:r>
              <a:rPr lang="es-ES" sz="1600" noProof="1">
                <a:solidFill>
                  <a:schemeClr val="tx1"/>
                </a:solidFill>
              </a:rPr>
              <a:t>”. En Gairín Sallán, J. &amp; López-Crespo, S. (Coords.), Aprendizaje e inteligencia colectiva en las organizaciones después de la pandemia, Capítulo 3.3, 137-151. Madrid: Praxis-La Ley</a:t>
            </a:r>
            <a:endParaRPr lang="ca-ES" sz="1600" noProof="1">
              <a:solidFill>
                <a:schemeClr val="tx1"/>
              </a:solidFill>
            </a:endParaRPr>
          </a:p>
        </p:txBody>
      </p:sp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04760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ol 11">
            <a:extLst>
              <a:ext uri="{FF2B5EF4-FFF2-40B4-BE49-F238E27FC236}">
                <a16:creationId xmlns:a16="http://schemas.microsoft.com/office/drawing/2014/main" id="{9022B72A-DE87-43FE-B57D-F9BD56749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 dirty="0"/>
              <a:t>Documentos de consulta</a:t>
            </a:r>
          </a:p>
        </p:txBody>
      </p:sp>
      <p:sp>
        <p:nvSpPr>
          <p:cNvPr id="8195" name="Contenidor de contingut 12">
            <a:extLst>
              <a:ext uri="{FF2B5EF4-FFF2-40B4-BE49-F238E27FC236}">
                <a16:creationId xmlns:a16="http://schemas.microsoft.com/office/drawing/2014/main" id="{242E4BAE-8B7C-4A33-BE64-81EF18938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163" y="1268413"/>
            <a:ext cx="8462962" cy="4824536"/>
          </a:xfrm>
        </p:spPr>
        <p:txBody>
          <a:bodyPr/>
          <a:lstStyle/>
          <a:p>
            <a:pPr marL="0" indent="0" algn="l">
              <a:buNone/>
              <a:defRPr/>
            </a:pPr>
            <a:r>
              <a:rPr lang="ca-ES" altLang="ca-ES" sz="1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r>
              <a:rPr lang="ca-ES" altLang="ca-E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altLang="ca-ES" sz="1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Estratégico</a:t>
            </a:r>
            <a:r>
              <a:rPr lang="ca-ES" altLang="ca-E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EAPC 2022-2027</a:t>
            </a:r>
          </a:p>
          <a:p>
            <a:pPr marL="0" indent="0" algn="l">
              <a:buNone/>
            </a:pPr>
            <a:r>
              <a:rPr lang="ca-ES" altLang="ca-E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Espacio</a:t>
            </a:r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web: </a:t>
            </a:r>
            <a:r>
              <a:rPr lang="ca-ES" altLang="ca-ES" sz="1600" dirty="0">
                <a:solidFill>
                  <a:srgbClr val="C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http://plaestrategic.eapc.gencat.cat/</a:t>
            </a:r>
            <a:endParaRPr lang="ca-ES" altLang="ca-ES" sz="1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Documento: </a:t>
            </a:r>
            <a:r>
              <a:rPr lang="ca-ES" altLang="ca-ES" sz="1600" dirty="0">
                <a:solidFill>
                  <a:srgbClr val="C0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https://eapc.gencat.cat/web/.content/home/lescola/que_fem/pla-estrategic-2022-2027/EAPC_pla-estrategic_2022-2027_v3_1_ES.pdf</a:t>
            </a:r>
            <a:endParaRPr lang="ca-ES" altLang="ca-ES" sz="1600" dirty="0">
              <a:solidFill>
                <a:srgbClr val="C00000"/>
              </a:solidFill>
            </a:endParaRPr>
          </a:p>
          <a:p>
            <a:pPr marL="0" indent="0" algn="l">
              <a:buNone/>
            </a:pPr>
            <a:endParaRPr lang="ca-ES" altLang="ca-E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ca-ES" altLang="ca-E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 de </a:t>
            </a:r>
            <a:r>
              <a:rPr lang="ca-ES" altLang="ca-ES" sz="1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Aprendizaje</a:t>
            </a:r>
            <a:r>
              <a:rPr lang="ca-ES" altLang="ca-E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ca-ES" altLang="ca-ES" sz="1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Desarrollo</a:t>
            </a:r>
            <a:r>
              <a:rPr lang="ca-ES" altLang="ca-E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EAPC</a:t>
            </a:r>
          </a:p>
          <a:p>
            <a:pPr marL="0" indent="0">
              <a:buNone/>
            </a:pPr>
            <a:r>
              <a:rPr lang="ca-ES" altLang="ca-E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Espacio</a:t>
            </a:r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web: </a:t>
            </a:r>
            <a:r>
              <a:rPr lang="ca-ES" altLang="ca-ES" sz="1600" dirty="0">
                <a:solidFill>
                  <a:srgbClr val="C0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https://model.eapc.gencat.cat/</a:t>
            </a:r>
            <a:endParaRPr lang="ca-ES" altLang="ca-ES" sz="1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Documento : </a:t>
            </a:r>
            <a:r>
              <a:rPr lang="ca-ES" altLang="ca-ES" sz="1600" dirty="0">
                <a:solidFill>
                  <a:srgbClr val="C0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https://eapc.gencat.cat/web/.content/home/lescola/model-aprenentatge-desenvolupament/Model-Aprenentatge-i-Desenvolupament-EAPC-v4-6-ES.pdf</a:t>
            </a:r>
            <a:endParaRPr lang="ca-ES" altLang="ca-ES" sz="1600" dirty="0">
              <a:solidFill>
                <a:srgbClr val="C00000"/>
              </a:solidFill>
            </a:endParaRPr>
          </a:p>
          <a:p>
            <a:pPr algn="l"/>
            <a:endParaRPr lang="ca-ES" altLang="ca-ES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ca-ES" altLang="ca-ES" sz="1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Anteproyecto</a:t>
            </a:r>
            <a:r>
              <a:rPr lang="ca-ES" altLang="ca-E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ca-ES" altLang="ca-ES" sz="1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</a:t>
            </a:r>
            <a:r>
              <a:rPr lang="ca-ES" altLang="ca-E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EAPC</a:t>
            </a:r>
          </a:p>
          <a:p>
            <a:pPr marL="0" indent="0">
              <a:buNone/>
            </a:pPr>
            <a:r>
              <a:rPr lang="ca-ES" altLang="ca-E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Espacio</a:t>
            </a:r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web: </a:t>
            </a:r>
            <a:r>
              <a:rPr lang="ca-ES" altLang="ca-ES" sz="1600" dirty="0">
                <a:solidFill>
                  <a:srgbClr val="C0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https://llei.eapc.gencat.cat/</a:t>
            </a:r>
            <a:endParaRPr lang="ca-ES" altLang="ca-ES" sz="1600" dirty="0">
              <a:solidFill>
                <a:srgbClr val="C00000"/>
              </a:solidFill>
            </a:endParaRPr>
          </a:p>
          <a:p>
            <a:pPr marL="0" indent="0" algn="l">
              <a:buNone/>
            </a:pPr>
            <a:r>
              <a:rPr lang="ca-ES" altLang="ca-E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altLang="ca-E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aprobado</a:t>
            </a:r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el </a:t>
            </a:r>
            <a:r>
              <a:rPr lang="ca-ES" altLang="ca-E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Consejo</a:t>
            </a:r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altLang="ca-E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Técnico</a:t>
            </a:r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14/02/2023: </a:t>
            </a:r>
            <a:r>
              <a:rPr lang="ca-ES" altLang="ca-ES" sz="1600" dirty="0">
                <a:solidFill>
                  <a:srgbClr val="C0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https://eapc.gencat.cat/web/.content/home/lescola/que_fem/llei-eapc/repositori-documents-oficials/Avantprojecte_de_llei_CT_14022023.pdf</a:t>
            </a:r>
            <a:endParaRPr lang="ca-ES" altLang="ca-ES" sz="1600" dirty="0">
              <a:solidFill>
                <a:srgbClr val="C00000"/>
              </a:solidFill>
            </a:endParaRPr>
          </a:p>
        </p:txBody>
      </p:sp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88565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ol 11">
            <a:extLst>
              <a:ext uri="{FF2B5EF4-FFF2-40B4-BE49-F238E27FC236}">
                <a16:creationId xmlns:a16="http://schemas.microsoft.com/office/drawing/2014/main" id="{9022B72A-DE87-43FE-B57D-F9BD56749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 dirty="0"/>
              <a:t>Bibliografía complementaria</a:t>
            </a:r>
          </a:p>
        </p:txBody>
      </p:sp>
      <p:sp>
        <p:nvSpPr>
          <p:cNvPr id="8195" name="Contenidor de contingut 12">
            <a:extLst>
              <a:ext uri="{FF2B5EF4-FFF2-40B4-BE49-F238E27FC236}">
                <a16:creationId xmlns:a16="http://schemas.microsoft.com/office/drawing/2014/main" id="{242E4BAE-8B7C-4A33-BE64-81EF18938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163" y="1268413"/>
            <a:ext cx="8462962" cy="4824536"/>
          </a:xfrm>
        </p:spPr>
        <p:txBody>
          <a:bodyPr/>
          <a:lstStyle/>
          <a:p>
            <a:pPr marL="0" indent="0" algn="l">
              <a:buNone/>
            </a:pPr>
            <a:r>
              <a:rPr lang="ca-ES" sz="1600" b="0" i="0" noProof="1">
                <a:solidFill>
                  <a:srgbClr val="000000"/>
                </a:solidFill>
                <a:effectLst/>
              </a:rPr>
              <a:t>Peña-López, I. (2020). “</a:t>
            </a:r>
            <a:r>
              <a:rPr lang="ca-ES" sz="1600" b="0" i="0" u="none" strike="noStrike" noProof="1">
                <a:solidFill>
                  <a:srgbClr val="C0000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 ecosistema de gobernanza pública: las instituciones como infraestructuras abiertas para la toma de decisiones colectivas</a:t>
            </a:r>
            <a:r>
              <a:rPr lang="ca-ES" sz="1600" b="0" i="0" noProof="1">
                <a:solidFill>
                  <a:srgbClr val="000000"/>
                </a:solidFill>
                <a:effectLst/>
              </a:rPr>
              <a:t>”. In Reniu i Vilamala, J.M. &amp; Meseguer, J.V. (Eds.), </a:t>
            </a:r>
            <a:r>
              <a:rPr lang="ca-ES" sz="1600" b="0" i="1" noProof="1">
                <a:solidFill>
                  <a:srgbClr val="000000"/>
                </a:solidFill>
                <a:effectLst/>
              </a:rPr>
              <a:t>¿Política confinada? Nuevas tecnologías y toma de decisiones en un contexto de pandemia, Capítulo 2</a:t>
            </a:r>
            <a:r>
              <a:rPr lang="ca-ES" sz="1600" b="0" i="0" noProof="1">
                <a:solidFill>
                  <a:srgbClr val="000000"/>
                </a:solidFill>
                <a:effectLst/>
              </a:rPr>
              <a:t>, 53-71. Cizur Menor: Thompson-Reuters/Aranzadi.</a:t>
            </a:r>
          </a:p>
          <a:p>
            <a:pPr marL="0" indent="0" algn="l">
              <a:buNone/>
            </a:pPr>
            <a:endParaRPr lang="ca-ES" sz="1600" noProof="1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s-ES" sz="1600" noProof="1">
                <a:solidFill>
                  <a:srgbClr val="000000"/>
                </a:solidFill>
              </a:rPr>
              <a:t>Peña-López, I. (2023). “</a:t>
            </a:r>
            <a:r>
              <a:rPr lang="es-ES" sz="1600" noProof="1">
                <a:solidFill>
                  <a:srgbClr val="C0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Gestión de la complejidad para el impacto sistémico: respuestas a entornos VUCA y BANI</a:t>
            </a:r>
            <a:r>
              <a:rPr lang="es-ES" sz="1600" noProof="1">
                <a:solidFill>
                  <a:srgbClr val="000000"/>
                </a:solidFill>
              </a:rPr>
              <a:t>”. En Sociedad Red, 19 agosto 2023. Barcelona: ICTlogy.</a:t>
            </a:r>
            <a:endParaRPr lang="ca-ES" sz="1600" noProof="1">
              <a:solidFill>
                <a:srgbClr val="000000"/>
              </a:solidFill>
            </a:endParaRPr>
          </a:p>
          <a:p>
            <a:pPr marL="0" indent="0" algn="l">
              <a:buNone/>
            </a:pPr>
            <a:endParaRPr lang="ca-ES" sz="1600" noProof="1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a-ES" sz="1600" b="0" i="0" noProof="1">
                <a:solidFill>
                  <a:srgbClr val="000000"/>
                </a:solidFill>
                <a:effectLst/>
              </a:rPr>
              <a:t>Peña-López, I. (2019). “</a:t>
            </a:r>
            <a:r>
              <a:rPr lang="ca-ES" sz="1600" b="0" i="0" u="none" strike="noStrike" noProof="1">
                <a:solidFill>
                  <a:srgbClr val="C00000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 Estado como plataforma: la participación ciudadana para la preservación del Estado como bien común</a:t>
            </a:r>
            <a:r>
              <a:rPr lang="ca-ES" sz="1600" b="0" i="0" noProof="1">
                <a:solidFill>
                  <a:srgbClr val="000000"/>
                </a:solidFill>
                <a:effectLst/>
              </a:rPr>
              <a:t>”. En </a:t>
            </a:r>
            <a:r>
              <a:rPr lang="ca-ES" sz="1600" b="0" i="1" noProof="1">
                <a:solidFill>
                  <a:srgbClr val="000000"/>
                </a:solidFill>
                <a:effectLst/>
              </a:rPr>
              <a:t>Nota d'Economia, 105</a:t>
            </a:r>
            <a:r>
              <a:rPr lang="ca-ES" sz="1600" b="0" i="0" noProof="1">
                <a:solidFill>
                  <a:srgbClr val="000000"/>
                </a:solidFill>
                <a:effectLst/>
              </a:rPr>
              <a:t>, 193-208. Barcelona: Generalitat de Catalunya.</a:t>
            </a:r>
          </a:p>
          <a:p>
            <a:pPr marL="0" indent="0" algn="l">
              <a:buNone/>
            </a:pPr>
            <a:endParaRPr lang="ca-ES" sz="1600" noProof="1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ca-ES" sz="1600" b="0" i="0" noProof="1">
                <a:solidFill>
                  <a:srgbClr val="000000"/>
                </a:solidFill>
                <a:effectLst/>
              </a:rPr>
              <a:t>Peña-López, I. (2018). “</a:t>
            </a:r>
            <a:r>
              <a:rPr lang="ca-ES" sz="1600" b="0" i="0" u="none" strike="noStrike" noProof="1">
                <a:solidFill>
                  <a:srgbClr val="C00000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Fomento de la participación democrática no formal e informal. De la democracia de masas a las redes de la democracia</a:t>
            </a:r>
            <a:r>
              <a:rPr lang="ca-ES" sz="1600" b="0" i="0" noProof="1">
                <a:solidFill>
                  <a:srgbClr val="000000"/>
                </a:solidFill>
                <a:effectLst/>
              </a:rPr>
              <a:t>”. In Laboratorio de Aragón Gobierno Abierto (Ed.), </a:t>
            </a:r>
            <a:r>
              <a:rPr lang="ca-ES" sz="1600" b="0" i="1" noProof="1">
                <a:solidFill>
                  <a:srgbClr val="000000"/>
                </a:solidFill>
                <a:effectLst/>
              </a:rPr>
              <a:t>Abrir instituciones desde dentro. Hacking Inside Black Book, Capítulo 11</a:t>
            </a:r>
            <a:r>
              <a:rPr lang="ca-ES" sz="1600" b="0" i="0" noProof="1">
                <a:solidFill>
                  <a:srgbClr val="000000"/>
                </a:solidFill>
                <a:effectLst/>
              </a:rPr>
              <a:t>, 113-124. Zaragoza: LAAAB, Gobierno de Aragón.</a:t>
            </a:r>
          </a:p>
          <a:p>
            <a:pPr marL="0" indent="0" algn="l">
              <a:buNone/>
            </a:pPr>
            <a:endParaRPr lang="es-ES" sz="1600" noProof="1">
              <a:solidFill>
                <a:srgbClr val="000000"/>
              </a:solidFill>
            </a:endParaRPr>
          </a:p>
        </p:txBody>
      </p:sp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59005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>
            <a:extLst>
              <a:ext uri="{FF2B5EF4-FFF2-40B4-BE49-F238E27FC236}">
                <a16:creationId xmlns:a16="http://schemas.microsoft.com/office/drawing/2014/main" id="{6A429A5D-0AD0-4073-9C0B-D2A58900F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5805488"/>
            <a:ext cx="36734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 dirty="0"/>
              <a:t>Toda la información presentada en este documento se encuentra bajo una Licencia </a:t>
            </a:r>
            <a:r>
              <a:rPr lang="es-ES" altLang="ca-ES" sz="800" dirty="0" err="1"/>
              <a:t>Creative</a:t>
            </a:r>
            <a:r>
              <a:rPr lang="es-ES" altLang="ca-ES" sz="800" dirty="0"/>
              <a:t> </a:t>
            </a:r>
            <a:r>
              <a:rPr lang="es-ES" altLang="ca-ES" sz="800" dirty="0" err="1"/>
              <a:t>Commons</a:t>
            </a:r>
            <a:r>
              <a:rPr lang="es-ES" altLang="ca-ES" sz="800" dirty="0"/>
              <a:t> del tipo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 dirty="0"/>
              <a:t>Reconocimiento – No Comercial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 dirty="0"/>
              <a:t>Pera más información visitad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s-ES" sz="800" dirty="0">
                <a:ea typeface="MS PGothic" panose="020B0600070205080204" pitchFamily="34" charset="-128"/>
              </a:rPr>
              <a:t>http://creativecommons.org/licenses/by-nc/4.0/ </a:t>
            </a:r>
          </a:p>
          <a:p>
            <a:pPr algn="ctr" eaLnBrk="1" hangingPunct="1">
              <a:lnSpc>
                <a:spcPct val="80000"/>
              </a:lnSpc>
              <a:buClrTx/>
              <a:buFontTx/>
              <a:buNone/>
            </a:pPr>
            <a:endParaRPr lang="en-US" altLang="es-ES" sz="800" dirty="0">
              <a:ea typeface="MS PGothic" panose="020B0600070205080204" pitchFamily="34" charset="-128"/>
            </a:endParaRPr>
          </a:p>
        </p:txBody>
      </p:sp>
      <p:sp>
        <p:nvSpPr>
          <p:cNvPr id="15363" name="Rectangle 7">
            <a:extLst>
              <a:ext uri="{FF2B5EF4-FFF2-40B4-BE49-F238E27FC236}">
                <a16:creationId xmlns:a16="http://schemas.microsoft.com/office/drawing/2014/main" id="{D313BD20-47A3-4F2A-8867-59D7F99EC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5734050"/>
            <a:ext cx="49434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ES_tradnl" altLang="es-ES" sz="1400">
              <a:ea typeface="MS PGothic" panose="020B0600070205080204" pitchFamily="34" charset="-128"/>
            </a:endParaRPr>
          </a:p>
        </p:txBody>
      </p:sp>
      <p:pic>
        <p:nvPicPr>
          <p:cNvPr id="15364" name="Picture 14" descr="cc-by-nc">
            <a:extLst>
              <a:ext uri="{FF2B5EF4-FFF2-40B4-BE49-F238E27FC236}">
                <a16:creationId xmlns:a16="http://schemas.microsoft.com/office/drawing/2014/main" id="{86246982-B635-4B1B-A9F1-5A5D9A7E4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949950"/>
            <a:ext cx="12271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n 10" descr="Texto&#10;&#10;Descripción generada automáticamente">
            <a:extLst>
              <a:ext uri="{FF2B5EF4-FFF2-40B4-BE49-F238E27FC236}">
                <a16:creationId xmlns:a16="http://schemas.microsoft.com/office/drawing/2014/main" id="{C6CEAFEE-50CC-4117-B276-353836EBA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765175"/>
            <a:ext cx="4545012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42F8B5D7-BE3C-40FD-97FF-8E7EF43DD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989138"/>
            <a:ext cx="8675687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635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635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635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ca-ES" altLang="ca-ES" sz="1800" b="1" noProof="1">
                <a:latin typeface="Arial" panose="020B0604020202020204" pitchFamily="34" charset="0"/>
              </a:rPr>
              <a:t>Para citar aquesta obra: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a-ES" altLang="ca-ES" sz="1800" b="1" noProof="1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ca-ES" altLang="ca-ES" sz="1800" noProof="1">
                <a:latin typeface="Arial" panose="020B0604020202020204" pitchFamily="34" charset="0"/>
              </a:rPr>
              <a:t>Peña-López, I. (2024). </a:t>
            </a:r>
            <a:r>
              <a:rPr lang="es-ES" altLang="ca-ES" sz="1800" i="1" noProof="1">
                <a:latin typeface="Arial" panose="020B0604020202020204" pitchFamily="34" charset="0"/>
              </a:rPr>
              <a:t>Formación para desarrollar la organización: entornos complejos, personas abiertas</a:t>
            </a:r>
            <a:r>
              <a:rPr lang="es-ES" altLang="ca-ES" sz="1800" noProof="1">
                <a:latin typeface="Arial" panose="020B0604020202020204" pitchFamily="34" charset="0"/>
              </a:rPr>
              <a:t>. Share4Value: Universidades Corporativas, 18 de abril de 2024</a:t>
            </a:r>
          </a:p>
          <a:p>
            <a:pPr>
              <a:lnSpc>
                <a:spcPct val="80000"/>
              </a:lnSpc>
              <a:buNone/>
            </a:pPr>
            <a:r>
              <a:rPr lang="es-ES" altLang="ca-ES" sz="1800" noProof="1">
                <a:latin typeface="Arial" panose="020B0604020202020204" pitchFamily="34" charset="0"/>
              </a:rPr>
              <a:t>Châteauform’ Campus La Mola: Cegos, Repsol, Châteauform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altLang="ca-ES" sz="1800" noProof="1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000" noProof="1">
                <a:latin typeface="Arial" panose="020B0604020202020204" pitchFamily="34" charset="0"/>
              </a:rPr>
              <a:t>http://ictlogy.net/presentations/20240418_ismael_pena-lopez_-_formacion_desarrollar_organizacion_entornos_complejos_personas_abiertas.pdf</a:t>
            </a:r>
            <a:br>
              <a:rPr lang="es-ES" altLang="ca-ES" sz="1200" noProof="1">
                <a:latin typeface="Arial" panose="020B0604020202020204" pitchFamily="34" charset="0"/>
              </a:rPr>
            </a:br>
            <a:endParaRPr lang="es-ES" altLang="ca-ES" sz="1400" noProof="1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altLang="ca-ES" sz="1800" noProof="1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800" b="1" noProof="1">
                <a:latin typeface="Arial" panose="020B0604020202020204" pitchFamily="34" charset="0"/>
              </a:rPr>
              <a:t>Pera contactar con el autor: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800" noProof="1">
                <a:latin typeface="Arial" panose="020B0604020202020204" pitchFamily="34" charset="0"/>
              </a:rPr>
              <a:t>http://</a:t>
            </a:r>
            <a:r>
              <a:rPr lang="es-ES" altLang="ca-ES" sz="1800" dirty="0" err="1">
                <a:latin typeface="Arial" panose="020B0604020202020204" pitchFamily="34" charset="0"/>
              </a:rPr>
              <a:t>contacto.i</a:t>
            </a:r>
            <a:r>
              <a:rPr lang="es-ES" altLang="ca-ES" sz="1800" noProof="1">
                <a:latin typeface="Arial" panose="020B0604020202020204" pitchFamily="34" charset="0"/>
              </a:rPr>
              <a:t>ctlogy.net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4439C4B-8269-5B7C-22E4-B40B4E577CE3}"/>
              </a:ext>
            </a:extLst>
          </p:cNvPr>
          <p:cNvSpPr/>
          <p:nvPr/>
        </p:nvSpPr>
        <p:spPr>
          <a:xfrm>
            <a:off x="0" y="0"/>
            <a:ext cx="9144000" cy="681337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a-ES" altLang="ca-ES">
              <a:solidFill>
                <a:schemeClr val="bg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A6B6BB4-3930-B619-89A6-3FE62EB9F0D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447065"/>
            <a:ext cx="9144000" cy="1281691"/>
          </a:xfrm>
        </p:spPr>
        <p:txBody>
          <a:bodyPr/>
          <a:lstStyle/>
          <a:p>
            <a:pPr algn="ctr"/>
            <a:r>
              <a:rPr lang="ca-ES" sz="3200" dirty="0" err="1">
                <a:solidFill>
                  <a:schemeClr val="bg1"/>
                </a:solidFill>
              </a:rPr>
              <a:t>Dicotomías</a:t>
            </a:r>
            <a:r>
              <a:rPr lang="ca-ES" sz="3200" dirty="0">
                <a:solidFill>
                  <a:schemeClr val="bg1"/>
                </a:solidFill>
              </a:rPr>
              <a:t> sobre funciones y </a:t>
            </a:r>
            <a:r>
              <a:rPr lang="ca-ES" sz="3200" dirty="0" err="1">
                <a:solidFill>
                  <a:schemeClr val="bg1"/>
                </a:solidFill>
              </a:rPr>
              <a:t>tareas</a:t>
            </a:r>
            <a:r>
              <a:rPr lang="ca-ES" sz="3200" dirty="0">
                <a:solidFill>
                  <a:schemeClr val="bg1"/>
                </a:solidFill>
              </a:rPr>
              <a:t> de los </a:t>
            </a:r>
            <a:r>
              <a:rPr lang="ca-ES" sz="3200" dirty="0" err="1">
                <a:solidFill>
                  <a:schemeClr val="bg1"/>
                </a:solidFill>
              </a:rPr>
              <a:t>equipos</a:t>
            </a:r>
            <a:r>
              <a:rPr lang="ca-ES" sz="3200" dirty="0">
                <a:solidFill>
                  <a:schemeClr val="bg1"/>
                </a:solidFill>
              </a:rPr>
              <a:t> en las </a:t>
            </a:r>
            <a:r>
              <a:rPr lang="ca-ES" sz="3200" dirty="0" err="1">
                <a:solidFill>
                  <a:schemeClr val="bg1"/>
                </a:solidFill>
              </a:rPr>
              <a:t>organizaciones</a:t>
            </a:r>
            <a:endParaRPr lang="ca-ES" sz="3200" dirty="0">
              <a:solidFill>
                <a:schemeClr val="bg1"/>
              </a:solidFill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842B778-6F8B-A0E9-ECEE-94E324E173FE}"/>
              </a:ext>
            </a:extLst>
          </p:cNvPr>
          <p:cNvSpPr txBox="1">
            <a:spLocks/>
          </p:cNvSpPr>
          <p:nvPr/>
        </p:nvSpPr>
        <p:spPr bwMode="auto">
          <a:xfrm>
            <a:off x="0" y="1844675"/>
            <a:ext cx="9144000" cy="1425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ca-ES" sz="9600" dirty="0">
                <a:solidFill>
                  <a:schemeClr val="bg1"/>
                </a:solidFill>
              </a:rPr>
              <a:t>Taller</a:t>
            </a:r>
          </a:p>
        </p:txBody>
      </p:sp>
    </p:spTree>
    <p:extLst>
      <p:ext uri="{BB962C8B-B14F-4D97-AF65-F5344CB8AC3E}">
        <p14:creationId xmlns:p14="http://schemas.microsoft.com/office/powerpoint/2010/main" val="2349184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A6B6BB4-3930-B619-89A6-3FE62EB9F0D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447065"/>
            <a:ext cx="9144000" cy="1281691"/>
          </a:xfrm>
        </p:spPr>
        <p:txBody>
          <a:bodyPr/>
          <a:lstStyle/>
          <a:p>
            <a:pPr algn="ctr"/>
            <a:r>
              <a:rPr lang="ca-ES" sz="3200" dirty="0" err="1"/>
              <a:t>Cambio</a:t>
            </a:r>
            <a:r>
              <a:rPr lang="ca-ES" sz="3200" dirty="0"/>
              <a:t> de paradigma en la toma de </a:t>
            </a:r>
            <a:r>
              <a:rPr lang="ca-ES" sz="3200" dirty="0" err="1"/>
              <a:t>decisiones</a:t>
            </a:r>
            <a:r>
              <a:rPr lang="ca-ES" sz="3200" dirty="0"/>
              <a:t> </a:t>
            </a:r>
            <a:r>
              <a:rPr lang="ca-ES" sz="3200" dirty="0" err="1"/>
              <a:t>colectivas</a:t>
            </a:r>
            <a:endParaRPr lang="ca-ES" sz="3200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842B778-6F8B-A0E9-ECEE-94E324E173FE}"/>
              </a:ext>
            </a:extLst>
          </p:cNvPr>
          <p:cNvSpPr txBox="1">
            <a:spLocks/>
          </p:cNvSpPr>
          <p:nvPr/>
        </p:nvSpPr>
        <p:spPr bwMode="auto">
          <a:xfrm>
            <a:off x="0" y="1844675"/>
            <a:ext cx="9144000" cy="1425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ca-ES" sz="9600" dirty="0"/>
              <a:t>Por </a:t>
            </a:r>
            <a:r>
              <a:rPr lang="ca-ES" sz="9600" dirty="0" err="1"/>
              <a:t>qué</a:t>
            </a:r>
            <a:endParaRPr lang="ca-ES" sz="9600" dirty="0"/>
          </a:p>
        </p:txBody>
      </p:sp>
    </p:spTree>
    <p:extLst>
      <p:ext uri="{BB962C8B-B14F-4D97-AF65-F5344CB8AC3E}">
        <p14:creationId xmlns:p14="http://schemas.microsoft.com/office/powerpoint/2010/main" val="705942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ítol 11">
            <a:extLst>
              <a:ext uri="{FF2B5EF4-FFF2-40B4-BE49-F238E27FC236}">
                <a16:creationId xmlns:a16="http://schemas.microsoft.com/office/drawing/2014/main" id="{185F1325-FE66-484D-AE4E-D7A17DDD6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 dirty="0"/>
              <a:t>Gestión de la complejidad para el impacto sistémico</a:t>
            </a:r>
            <a:endParaRPr lang="en-GB" altLang="ca-ES" dirty="0"/>
          </a:p>
        </p:txBody>
      </p:sp>
      <p:sp>
        <p:nvSpPr>
          <p:cNvPr id="9220" name="Contenidor de número de diapositiva 4">
            <a:extLst>
              <a:ext uri="{FF2B5EF4-FFF2-40B4-BE49-F238E27FC236}">
                <a16:creationId xmlns:a16="http://schemas.microsoft.com/office/drawing/2014/main" id="{9C755C05-F526-4EF9-98DD-52A4C21CECD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EB33D9-94E8-4690-9CEF-E7E0E3BAA15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9221" name="Imagen 10" descr="Texto&#10;&#10;Descripción generada automáticamente">
            <a:extLst>
              <a:ext uri="{FF2B5EF4-FFF2-40B4-BE49-F238E27FC236}">
                <a16:creationId xmlns:a16="http://schemas.microsoft.com/office/drawing/2014/main" id="{60DD4435-C958-4B05-AC75-62643F361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E9B9FF08-5694-BBEA-B831-C4BA9CAB22F6}"/>
              </a:ext>
            </a:extLst>
          </p:cNvPr>
          <p:cNvGrpSpPr/>
          <p:nvPr/>
        </p:nvGrpSpPr>
        <p:grpSpPr>
          <a:xfrm>
            <a:off x="6069984" y="1196752"/>
            <a:ext cx="1958400" cy="2316580"/>
            <a:chOff x="5961638" y="260350"/>
            <a:chExt cx="1958400" cy="2316580"/>
          </a:xfrm>
        </p:grpSpPr>
        <p:sp>
          <p:nvSpPr>
            <p:cNvPr id="3" name="Oval 26">
              <a:extLst>
                <a:ext uri="{FF2B5EF4-FFF2-40B4-BE49-F238E27FC236}">
                  <a16:creationId xmlns:a16="http://schemas.microsoft.com/office/drawing/2014/main" id="{EDEA4B51-321D-AAF4-FF26-16249A7A0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1638" y="260350"/>
              <a:ext cx="1958400" cy="1106291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VUCA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Volátil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Incierto (</a:t>
              </a:r>
              <a:r>
                <a:rPr lang="es-ES" sz="1100" i="1" noProof="1">
                  <a:solidFill>
                    <a:schemeClr val="bg1"/>
                  </a:solidFill>
                  <a:latin typeface="Arial" panose="020B0604020202020204" pitchFamily="34" charset="0"/>
                </a:rPr>
                <a:t>uncertain</a:t>
              </a: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Complejo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Ambiguo</a:t>
              </a:r>
            </a:p>
          </p:txBody>
        </p:sp>
        <p:sp>
          <p:nvSpPr>
            <p:cNvPr id="4" name="Oval 26">
              <a:extLst>
                <a:ext uri="{FF2B5EF4-FFF2-40B4-BE49-F238E27FC236}">
                  <a16:creationId xmlns:a16="http://schemas.microsoft.com/office/drawing/2014/main" id="{7402FA4D-424E-EEF0-D8AC-A4D2A47DDA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1638" y="1470639"/>
              <a:ext cx="1958400" cy="1106291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BANI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Frágil (</a:t>
              </a:r>
              <a:r>
                <a:rPr lang="es-ES" sz="1100" i="1" noProof="1">
                  <a:solidFill>
                    <a:schemeClr val="bg1"/>
                  </a:solidFill>
                  <a:latin typeface="Arial" panose="020B0604020202020204" pitchFamily="34" charset="0"/>
                </a:rPr>
                <a:t>brittle</a:t>
              </a: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Ansioso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No-lineal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Incomprensible</a:t>
              </a:r>
            </a:p>
          </p:txBody>
        </p:sp>
      </p:grpSp>
      <p:sp>
        <p:nvSpPr>
          <p:cNvPr id="5" name="Oval 12">
            <a:extLst>
              <a:ext uri="{FF2B5EF4-FFF2-40B4-BE49-F238E27FC236}">
                <a16:creationId xmlns:a16="http://schemas.microsoft.com/office/drawing/2014/main" id="{D83EF3B7-6484-0199-9F60-023F01FEF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411" y="6021288"/>
            <a:ext cx="6534791" cy="489600"/>
          </a:xfrm>
          <a:prstGeom prst="rect">
            <a:avLst/>
          </a:prstGeom>
          <a:solidFill>
            <a:srgbClr val="FF9393"/>
          </a:solidFill>
          <a:ln w="19050">
            <a:solidFill>
              <a:srgbClr val="FF939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" sz="1100" b="1" noProof="1">
                <a:solidFill>
                  <a:schemeClr val="bg1"/>
                </a:solidFill>
                <a:latin typeface="Arial" panose="020B0604020202020204" pitchFamily="34" charset="0"/>
              </a:rPr>
              <a:t>Ecosistemas</a:t>
            </a:r>
          </a:p>
          <a:p>
            <a:pPr algn="ctr"/>
            <a:r>
              <a:rPr lang="es-ES" sz="1100" noProof="1">
                <a:solidFill>
                  <a:schemeClr val="bg1"/>
                </a:solidFill>
                <a:latin typeface="Arial" panose="020B0604020202020204" pitchFamily="34" charset="0"/>
              </a:rPr>
              <a:t>Plataformas</a:t>
            </a: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DFB4B852-DD6C-3DB1-5449-73F7121F62F7}"/>
              </a:ext>
            </a:extLst>
          </p:cNvPr>
          <p:cNvGrpSpPr/>
          <p:nvPr/>
        </p:nvGrpSpPr>
        <p:grpSpPr>
          <a:xfrm>
            <a:off x="1257578" y="1196752"/>
            <a:ext cx="1958400" cy="1644682"/>
            <a:chOff x="-4638221" y="335870"/>
            <a:chExt cx="1958400" cy="1644682"/>
          </a:xfrm>
        </p:grpSpPr>
        <p:sp>
          <p:nvSpPr>
            <p:cNvPr id="10" name="Oval 12">
              <a:extLst>
                <a:ext uri="{FF2B5EF4-FFF2-40B4-BE49-F238E27FC236}">
                  <a16:creationId xmlns:a16="http://schemas.microsoft.com/office/drawing/2014/main" id="{EDACAFB2-3970-BCCC-20A1-BDF42DA436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638221" y="595252"/>
              <a:ext cx="1958400" cy="1385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Actores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Análisis de </a:t>
              </a:r>
              <a:r>
                <a:rPr lang="es-ES" sz="1100" b="1" i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stakeholders</a:t>
              </a:r>
              <a:endParaRPr lang="es-ES" sz="1100" b="1" noProof="1">
                <a:solidFill>
                  <a:srgbClr val="C00000"/>
                </a:solidFill>
                <a:latin typeface="Arial" panose="020B060402020202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i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Sensing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Denominación (</a:t>
              </a:r>
              <a:r>
                <a:rPr lang="es-ES" sz="1100" i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naming</a:t>
              </a: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Enmarcado (</a:t>
              </a:r>
              <a:r>
                <a:rPr lang="es-ES" sz="1100" i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framing</a:t>
              </a: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i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Citizen journey</a:t>
              </a: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 (recorrido del ciudadano)</a:t>
              </a:r>
            </a:p>
          </p:txBody>
        </p:sp>
        <p:sp>
          <p:nvSpPr>
            <p:cNvPr id="24" name="Oval 26">
              <a:extLst>
                <a:ext uri="{FF2B5EF4-FFF2-40B4-BE49-F238E27FC236}">
                  <a16:creationId xmlns:a16="http://schemas.microsoft.com/office/drawing/2014/main" id="{7E328E83-F688-D303-801A-D638C0C01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638221" y="335870"/>
              <a:ext cx="1958400" cy="255750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a-ES" sz="105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QUIÉN</a:t>
              </a: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1D92A04-55B1-5E26-036D-AD17AF0475B4}"/>
              </a:ext>
            </a:extLst>
          </p:cNvPr>
          <p:cNvGrpSpPr/>
          <p:nvPr/>
        </p:nvGrpSpPr>
        <p:grpSpPr>
          <a:xfrm>
            <a:off x="3545774" y="1196752"/>
            <a:ext cx="1958400" cy="1139948"/>
            <a:chOff x="-2506461" y="335870"/>
            <a:chExt cx="1958400" cy="1139948"/>
          </a:xfrm>
        </p:grpSpPr>
        <p:sp>
          <p:nvSpPr>
            <p:cNvPr id="46" name="Oval 12">
              <a:extLst>
                <a:ext uri="{FF2B5EF4-FFF2-40B4-BE49-F238E27FC236}">
                  <a16:creationId xmlns:a16="http://schemas.microsoft.com/office/drawing/2014/main" id="{8FE4C7C4-0ADB-0015-684D-7C2D52A6E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506461" y="595252"/>
              <a:ext cx="1958400" cy="88056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100" b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Sistemas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Análisis de sistemas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Mapeado de sistemas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Mapeado de relaciones</a:t>
              </a:r>
            </a:p>
          </p:txBody>
        </p:sp>
        <p:sp>
          <p:nvSpPr>
            <p:cNvPr id="47" name="Oval 26">
              <a:extLst>
                <a:ext uri="{FF2B5EF4-FFF2-40B4-BE49-F238E27FC236}">
                  <a16:creationId xmlns:a16="http://schemas.microsoft.com/office/drawing/2014/main" id="{2129A7D2-1306-D8C8-14A5-1F231566A3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506461" y="335870"/>
              <a:ext cx="1958400" cy="255750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a-ES" sz="105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RELACIONES</a:t>
              </a: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A40FE5DF-F088-C40D-C14D-114851CF93CA}"/>
              </a:ext>
            </a:extLst>
          </p:cNvPr>
          <p:cNvGrpSpPr/>
          <p:nvPr/>
        </p:nvGrpSpPr>
        <p:grpSpPr>
          <a:xfrm>
            <a:off x="1256480" y="4725144"/>
            <a:ext cx="1958400" cy="1139948"/>
            <a:chOff x="-374702" y="335870"/>
            <a:chExt cx="1958400" cy="1139948"/>
          </a:xfrm>
        </p:grpSpPr>
        <p:sp>
          <p:nvSpPr>
            <p:cNvPr id="50" name="Oval 12">
              <a:extLst>
                <a:ext uri="{FF2B5EF4-FFF2-40B4-BE49-F238E27FC236}">
                  <a16:creationId xmlns:a16="http://schemas.microsoft.com/office/drawing/2014/main" id="{00A323AB-B104-4085-C676-ECED11E05A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74702" y="595252"/>
              <a:ext cx="1958400" cy="88056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100" b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Prospectiva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Futuros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Contrafactoriales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Predicción</a:t>
              </a:r>
            </a:p>
          </p:txBody>
        </p:sp>
        <p:sp>
          <p:nvSpPr>
            <p:cNvPr id="55" name="Oval 26">
              <a:extLst>
                <a:ext uri="{FF2B5EF4-FFF2-40B4-BE49-F238E27FC236}">
                  <a16:creationId xmlns:a16="http://schemas.microsoft.com/office/drawing/2014/main" id="{30AF1AAF-64B4-F582-1216-DDC100B9E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74702" y="335870"/>
              <a:ext cx="1958400" cy="255750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a-ES" sz="105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ESCENARIOS</a:t>
              </a: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DFE9914-8D7F-320C-0B8F-6BD2FA2A4769}"/>
              </a:ext>
            </a:extLst>
          </p:cNvPr>
          <p:cNvGrpSpPr/>
          <p:nvPr/>
        </p:nvGrpSpPr>
        <p:grpSpPr>
          <a:xfrm>
            <a:off x="5832871" y="4905814"/>
            <a:ext cx="1958400" cy="778609"/>
            <a:chOff x="1776937" y="335870"/>
            <a:chExt cx="1958400" cy="778609"/>
          </a:xfrm>
        </p:grpSpPr>
        <p:sp>
          <p:nvSpPr>
            <p:cNvPr id="57" name="Oval 12">
              <a:extLst>
                <a:ext uri="{FF2B5EF4-FFF2-40B4-BE49-F238E27FC236}">
                  <a16:creationId xmlns:a16="http://schemas.microsoft.com/office/drawing/2014/main" id="{7195A58B-64BE-8EA3-4A7A-F67B86043B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937" y="595252"/>
              <a:ext cx="1958400" cy="51922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100" b="1" i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Outcome</a:t>
              </a:r>
              <a:r>
                <a:rPr lang="es-ES" sz="1100" i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 mapping</a:t>
              </a:r>
            </a:p>
            <a:p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(mapa de efectos)</a:t>
              </a:r>
            </a:p>
          </p:txBody>
        </p:sp>
        <p:sp>
          <p:nvSpPr>
            <p:cNvPr id="59" name="Oval 26">
              <a:extLst>
                <a:ext uri="{FF2B5EF4-FFF2-40B4-BE49-F238E27FC236}">
                  <a16:creationId xmlns:a16="http://schemas.microsoft.com/office/drawing/2014/main" id="{ABA5EF03-84A4-4A37-5AF8-53421FDE5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937" y="335870"/>
              <a:ext cx="1958400" cy="255750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a-ES" sz="105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TRANSFORMACIÓN</a:t>
              </a:r>
            </a:p>
          </p:txBody>
        </p:sp>
      </p:grpSp>
      <p:grpSp>
        <p:nvGrpSpPr>
          <p:cNvPr id="60" name="Grupo 59">
            <a:extLst>
              <a:ext uri="{FF2B5EF4-FFF2-40B4-BE49-F238E27FC236}">
                <a16:creationId xmlns:a16="http://schemas.microsoft.com/office/drawing/2014/main" id="{26C45964-CD69-4864-AF4C-3C2CC302328A}"/>
              </a:ext>
            </a:extLst>
          </p:cNvPr>
          <p:cNvGrpSpPr/>
          <p:nvPr/>
        </p:nvGrpSpPr>
        <p:grpSpPr>
          <a:xfrm>
            <a:off x="3544676" y="4905814"/>
            <a:ext cx="1958400" cy="778609"/>
            <a:chOff x="3888816" y="335870"/>
            <a:chExt cx="1958400" cy="778609"/>
          </a:xfrm>
        </p:grpSpPr>
        <p:sp>
          <p:nvSpPr>
            <p:cNvPr id="61" name="Oval 12">
              <a:extLst>
                <a:ext uri="{FF2B5EF4-FFF2-40B4-BE49-F238E27FC236}">
                  <a16:creationId xmlns:a16="http://schemas.microsoft.com/office/drawing/2014/main" id="{70F90EF3-D5EA-8154-46C6-B01FDE1BDD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816" y="595252"/>
              <a:ext cx="1958400" cy="51922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100" b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Teoría del cambio</a:t>
              </a:r>
            </a:p>
          </p:txBody>
        </p:sp>
        <p:sp>
          <p:nvSpPr>
            <p:cNvPr id="62" name="Oval 26">
              <a:extLst>
                <a:ext uri="{FF2B5EF4-FFF2-40B4-BE49-F238E27FC236}">
                  <a16:creationId xmlns:a16="http://schemas.microsoft.com/office/drawing/2014/main" id="{6B86F839-D6E0-B222-AF14-9BC68841B8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816" y="335870"/>
              <a:ext cx="1958400" cy="255750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a-ES" sz="105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RELACIONES CAUSALES</a:t>
              </a:r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1B0B9552-A5C4-A3E8-4FA6-345AF370A29C}"/>
              </a:ext>
            </a:extLst>
          </p:cNvPr>
          <p:cNvGrpSpPr/>
          <p:nvPr/>
        </p:nvGrpSpPr>
        <p:grpSpPr>
          <a:xfrm>
            <a:off x="1257578" y="2999685"/>
            <a:ext cx="1958400" cy="778609"/>
            <a:chOff x="6060335" y="335870"/>
            <a:chExt cx="1958400" cy="778609"/>
          </a:xfrm>
        </p:grpSpPr>
        <p:sp>
          <p:nvSpPr>
            <p:cNvPr id="65" name="Oval 12">
              <a:extLst>
                <a:ext uri="{FF2B5EF4-FFF2-40B4-BE49-F238E27FC236}">
                  <a16:creationId xmlns:a16="http://schemas.microsoft.com/office/drawing/2014/main" id="{F1AC7930-1DAB-B5F3-E4F5-1DFD5C9AC8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0335" y="595252"/>
              <a:ext cx="1958400" cy="51922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Aproximación basada en </a:t>
              </a:r>
              <a:r>
                <a:rPr lang="es-ES" sz="1100" b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portafolios</a:t>
              </a:r>
            </a:p>
          </p:txBody>
        </p:sp>
        <p:sp>
          <p:nvSpPr>
            <p:cNvPr id="66" name="Oval 26">
              <a:extLst>
                <a:ext uri="{FF2B5EF4-FFF2-40B4-BE49-F238E27FC236}">
                  <a16:creationId xmlns:a16="http://schemas.microsoft.com/office/drawing/2014/main" id="{0607E953-6864-DE34-E215-3D5F855E8D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0335" y="335870"/>
              <a:ext cx="1958400" cy="255750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a-ES" sz="105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ACTIVOS</a:t>
              </a:r>
            </a:p>
          </p:txBody>
        </p:sp>
      </p:grpSp>
      <p:grpSp>
        <p:nvGrpSpPr>
          <p:cNvPr id="67" name="Grupo 66">
            <a:extLst>
              <a:ext uri="{FF2B5EF4-FFF2-40B4-BE49-F238E27FC236}">
                <a16:creationId xmlns:a16="http://schemas.microsoft.com/office/drawing/2014/main" id="{6CBEC2A0-09A1-19A1-3AA2-4A1BFA57E173}"/>
              </a:ext>
            </a:extLst>
          </p:cNvPr>
          <p:cNvGrpSpPr/>
          <p:nvPr/>
        </p:nvGrpSpPr>
        <p:grpSpPr>
          <a:xfrm>
            <a:off x="3545774" y="2636912"/>
            <a:ext cx="1958400" cy="1141382"/>
            <a:chOff x="8172213" y="335870"/>
            <a:chExt cx="1958400" cy="1141382"/>
          </a:xfrm>
        </p:grpSpPr>
        <p:sp>
          <p:nvSpPr>
            <p:cNvPr id="68" name="Oval 12">
              <a:extLst>
                <a:ext uri="{FF2B5EF4-FFF2-40B4-BE49-F238E27FC236}">
                  <a16:creationId xmlns:a16="http://schemas.microsoft.com/office/drawing/2014/main" id="{6FF1F174-5BCB-7CFB-1442-F049D79864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2213" y="595252"/>
              <a:ext cx="1958400" cy="8820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100" b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Participación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Facilitación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i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Design-thinking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Co-diseño, co-gestión</a:t>
              </a:r>
            </a:p>
          </p:txBody>
        </p:sp>
        <p:sp>
          <p:nvSpPr>
            <p:cNvPr id="70" name="Oval 26">
              <a:extLst>
                <a:ext uri="{FF2B5EF4-FFF2-40B4-BE49-F238E27FC236}">
                  <a16:creationId xmlns:a16="http://schemas.microsoft.com/office/drawing/2014/main" id="{9C71C95B-0A8E-8069-01DC-6DD3CD5D23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2213" y="335870"/>
              <a:ext cx="1958400" cy="255750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a-ES" sz="105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DINÁMICAS</a:t>
              </a:r>
            </a:p>
          </p:txBody>
        </p:sp>
      </p:grpSp>
      <p:cxnSp>
        <p:nvCxnSpPr>
          <p:cNvPr id="71" name="Conector recto de flecha 70">
            <a:extLst>
              <a:ext uri="{FF2B5EF4-FFF2-40B4-BE49-F238E27FC236}">
                <a16:creationId xmlns:a16="http://schemas.microsoft.com/office/drawing/2014/main" id="{4835FBB5-29C6-67F5-4146-A5A0F973742E}"/>
              </a:ext>
            </a:extLst>
          </p:cNvPr>
          <p:cNvCxnSpPr>
            <a:cxnSpLocks/>
            <a:stCxn id="10" idx="2"/>
            <a:endCxn id="66" idx="0"/>
          </p:cNvCxnSpPr>
          <p:nvPr/>
        </p:nvCxnSpPr>
        <p:spPr bwMode="auto">
          <a:xfrm>
            <a:off x="2236778" y="2841434"/>
            <a:ext cx="0" cy="158251"/>
          </a:xfrm>
          <a:prstGeom prst="straightConnector1">
            <a:avLst/>
          </a:prstGeom>
          <a:ln w="254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71">
            <a:extLst>
              <a:ext uri="{FF2B5EF4-FFF2-40B4-BE49-F238E27FC236}">
                <a16:creationId xmlns:a16="http://schemas.microsoft.com/office/drawing/2014/main" id="{EC0DC7DC-A61F-6DA7-4445-6D0485905873}"/>
              </a:ext>
            </a:extLst>
          </p:cNvPr>
          <p:cNvCxnSpPr>
            <a:cxnSpLocks/>
            <a:stCxn id="46" idx="1"/>
          </p:cNvCxnSpPr>
          <p:nvPr/>
        </p:nvCxnSpPr>
        <p:spPr bwMode="auto">
          <a:xfrm flipH="1">
            <a:off x="3214880" y="1896417"/>
            <a:ext cx="330894" cy="0"/>
          </a:xfrm>
          <a:prstGeom prst="straightConnector1">
            <a:avLst/>
          </a:prstGeom>
          <a:ln w="254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de flecha 72">
            <a:extLst>
              <a:ext uri="{FF2B5EF4-FFF2-40B4-BE49-F238E27FC236}">
                <a16:creationId xmlns:a16="http://schemas.microsoft.com/office/drawing/2014/main" id="{C0148C8D-343F-C159-1DA5-36643FAC4486}"/>
              </a:ext>
            </a:extLst>
          </p:cNvPr>
          <p:cNvCxnSpPr>
            <a:cxnSpLocks/>
            <a:stCxn id="46" idx="2"/>
            <a:endCxn id="70" idx="0"/>
          </p:cNvCxnSpPr>
          <p:nvPr/>
        </p:nvCxnSpPr>
        <p:spPr bwMode="auto">
          <a:xfrm>
            <a:off x="4524974" y="2336700"/>
            <a:ext cx="0" cy="300212"/>
          </a:xfrm>
          <a:prstGeom prst="straightConnector1">
            <a:avLst/>
          </a:prstGeom>
          <a:ln w="254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12">
            <a:extLst>
              <a:ext uri="{FF2B5EF4-FFF2-40B4-BE49-F238E27FC236}">
                <a16:creationId xmlns:a16="http://schemas.microsoft.com/office/drawing/2014/main" id="{399727F0-426A-DD88-B3F8-FFA4225BB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480" y="4077072"/>
            <a:ext cx="6534791" cy="487959"/>
          </a:xfrm>
          <a:prstGeom prst="rect">
            <a:avLst/>
          </a:prstGeom>
          <a:solidFill>
            <a:srgbClr val="FF9393"/>
          </a:solidFill>
          <a:ln w="19050">
            <a:solidFill>
              <a:srgbClr val="FF939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" sz="1100" noProof="1">
                <a:solidFill>
                  <a:schemeClr val="bg1"/>
                </a:solidFill>
                <a:latin typeface="Arial" panose="020B0604020202020204" pitchFamily="34" charset="0"/>
              </a:rPr>
              <a:t>Proyectos de </a:t>
            </a:r>
            <a:r>
              <a:rPr lang="es-ES" sz="1100" b="1" noProof="1">
                <a:solidFill>
                  <a:schemeClr val="bg1"/>
                </a:solidFill>
                <a:latin typeface="Arial" panose="020B0604020202020204" pitchFamily="34" charset="0"/>
              </a:rPr>
              <a:t>transformación sistémica</a:t>
            </a:r>
          </a:p>
          <a:p>
            <a:pPr algn="ctr"/>
            <a:r>
              <a:rPr lang="es-ES" sz="1100" noProof="1">
                <a:solidFill>
                  <a:schemeClr val="bg1"/>
                </a:solidFill>
                <a:latin typeface="Arial" panose="020B0604020202020204" pitchFamily="34" charset="0"/>
              </a:rPr>
              <a:t>Políticas públicas de impacto</a:t>
            </a:r>
          </a:p>
        </p:txBody>
      </p:sp>
      <p:cxnSp>
        <p:nvCxnSpPr>
          <p:cNvPr id="75" name="Conector: angular 74">
            <a:extLst>
              <a:ext uri="{FF2B5EF4-FFF2-40B4-BE49-F238E27FC236}">
                <a16:creationId xmlns:a16="http://schemas.microsoft.com/office/drawing/2014/main" id="{CF70D6C5-0A40-8EE6-39E1-6FA36E76ECFF}"/>
              </a:ext>
            </a:extLst>
          </p:cNvPr>
          <p:cNvCxnSpPr>
            <a:cxnSpLocks/>
            <a:stCxn id="74" idx="0"/>
            <a:endCxn id="65" idx="2"/>
          </p:cNvCxnSpPr>
          <p:nvPr/>
        </p:nvCxnSpPr>
        <p:spPr>
          <a:xfrm rot="16200000" flipV="1">
            <a:off x="3230938" y="2784134"/>
            <a:ext cx="298778" cy="2287098"/>
          </a:xfrm>
          <a:prstGeom prst="bentConnector3">
            <a:avLst>
              <a:gd name="adj1" fmla="val 50000"/>
            </a:avLst>
          </a:prstGeom>
          <a:ln w="2540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: angular 75">
            <a:extLst>
              <a:ext uri="{FF2B5EF4-FFF2-40B4-BE49-F238E27FC236}">
                <a16:creationId xmlns:a16="http://schemas.microsoft.com/office/drawing/2014/main" id="{EBB21DC4-CB6B-2D34-8FC5-B85996BA6493}"/>
              </a:ext>
            </a:extLst>
          </p:cNvPr>
          <p:cNvCxnSpPr>
            <a:cxnSpLocks/>
            <a:stCxn id="74" idx="0"/>
            <a:endCxn id="68" idx="2"/>
          </p:cNvCxnSpPr>
          <p:nvPr/>
        </p:nvCxnSpPr>
        <p:spPr>
          <a:xfrm rot="5400000" flipH="1" flipV="1">
            <a:off x="4375036" y="3927134"/>
            <a:ext cx="298778" cy="1098"/>
          </a:xfrm>
          <a:prstGeom prst="bentConnector3">
            <a:avLst>
              <a:gd name="adj1" fmla="val 50000"/>
            </a:avLst>
          </a:prstGeom>
          <a:ln w="2540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6C0C00DE-271D-6563-AD10-E85EF53C1AD4}"/>
              </a:ext>
            </a:extLst>
          </p:cNvPr>
          <p:cNvCxnSpPr>
            <a:cxnSpLocks/>
            <a:stCxn id="50" idx="3"/>
            <a:endCxn id="61" idx="1"/>
          </p:cNvCxnSpPr>
          <p:nvPr/>
        </p:nvCxnSpPr>
        <p:spPr bwMode="auto">
          <a:xfrm>
            <a:off x="3214880" y="5424809"/>
            <a:ext cx="329796" cy="1"/>
          </a:xfrm>
          <a:prstGeom prst="straightConnector1">
            <a:avLst/>
          </a:prstGeom>
          <a:ln w="254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de flecha 77">
            <a:extLst>
              <a:ext uri="{FF2B5EF4-FFF2-40B4-BE49-F238E27FC236}">
                <a16:creationId xmlns:a16="http://schemas.microsoft.com/office/drawing/2014/main" id="{78544C13-487A-9714-43A9-791E2BBEDB94}"/>
              </a:ext>
            </a:extLst>
          </p:cNvPr>
          <p:cNvCxnSpPr>
            <a:cxnSpLocks/>
            <a:stCxn id="57" idx="1"/>
            <a:endCxn id="61" idx="3"/>
          </p:cNvCxnSpPr>
          <p:nvPr/>
        </p:nvCxnSpPr>
        <p:spPr bwMode="auto">
          <a:xfrm flipH="1">
            <a:off x="5503076" y="5424810"/>
            <a:ext cx="329795" cy="0"/>
          </a:xfrm>
          <a:prstGeom prst="straightConnector1">
            <a:avLst/>
          </a:prstGeom>
          <a:ln w="254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de flecha 78">
            <a:extLst>
              <a:ext uri="{FF2B5EF4-FFF2-40B4-BE49-F238E27FC236}">
                <a16:creationId xmlns:a16="http://schemas.microsoft.com/office/drawing/2014/main" id="{CD48FFA0-8AC0-02D2-93C4-974CA7A697EC}"/>
              </a:ext>
            </a:extLst>
          </p:cNvPr>
          <p:cNvCxnSpPr>
            <a:cxnSpLocks/>
            <a:stCxn id="62" idx="0"/>
            <a:endCxn id="74" idx="2"/>
          </p:cNvCxnSpPr>
          <p:nvPr/>
        </p:nvCxnSpPr>
        <p:spPr bwMode="auto">
          <a:xfrm flipV="1">
            <a:off x="4523876" y="4565031"/>
            <a:ext cx="0" cy="340783"/>
          </a:xfrm>
          <a:prstGeom prst="straightConnector1">
            <a:avLst/>
          </a:prstGeom>
          <a:ln w="254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de flecha 79">
            <a:extLst>
              <a:ext uri="{FF2B5EF4-FFF2-40B4-BE49-F238E27FC236}">
                <a16:creationId xmlns:a16="http://schemas.microsoft.com/office/drawing/2014/main" id="{DFEAC514-5D02-4B92-166E-306A1BF25B41}"/>
              </a:ext>
            </a:extLst>
          </p:cNvPr>
          <p:cNvCxnSpPr>
            <a:cxnSpLocks/>
            <a:stCxn id="61" idx="2"/>
            <a:endCxn id="5" idx="0"/>
          </p:cNvCxnSpPr>
          <p:nvPr/>
        </p:nvCxnSpPr>
        <p:spPr bwMode="auto">
          <a:xfrm flipH="1">
            <a:off x="4523807" y="5684423"/>
            <a:ext cx="69" cy="336865"/>
          </a:xfrm>
          <a:prstGeom prst="straightConnector1">
            <a:avLst/>
          </a:prstGeom>
          <a:ln w="254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: angular 80">
            <a:extLst>
              <a:ext uri="{FF2B5EF4-FFF2-40B4-BE49-F238E27FC236}">
                <a16:creationId xmlns:a16="http://schemas.microsoft.com/office/drawing/2014/main" id="{D9FE335A-B4DC-198D-9E76-312CB60A4216}"/>
              </a:ext>
            </a:extLst>
          </p:cNvPr>
          <p:cNvCxnSpPr>
            <a:cxnSpLocks/>
            <a:stCxn id="5" idx="3"/>
            <a:endCxn id="74" idx="3"/>
          </p:cNvCxnSpPr>
          <p:nvPr/>
        </p:nvCxnSpPr>
        <p:spPr>
          <a:xfrm flipV="1">
            <a:off x="7791202" y="4321052"/>
            <a:ext cx="69" cy="1945036"/>
          </a:xfrm>
          <a:prstGeom prst="bentConnector3">
            <a:avLst>
              <a:gd name="adj1" fmla="val 331404348"/>
            </a:avLst>
          </a:prstGeom>
          <a:ln w="254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: angular 81">
            <a:extLst>
              <a:ext uri="{FF2B5EF4-FFF2-40B4-BE49-F238E27FC236}">
                <a16:creationId xmlns:a16="http://schemas.microsoft.com/office/drawing/2014/main" id="{0539B960-4941-E7D6-631D-BF906A717F85}"/>
              </a:ext>
            </a:extLst>
          </p:cNvPr>
          <p:cNvCxnSpPr>
            <a:cxnSpLocks/>
            <a:stCxn id="5" idx="1"/>
            <a:endCxn id="65" idx="1"/>
          </p:cNvCxnSpPr>
          <p:nvPr/>
        </p:nvCxnSpPr>
        <p:spPr>
          <a:xfrm rot="10800000" flipH="1">
            <a:off x="1256410" y="3518682"/>
            <a:ext cx="1167" cy="2747407"/>
          </a:xfrm>
          <a:prstGeom prst="bentConnector3">
            <a:avLst>
              <a:gd name="adj1" fmla="val -19588689"/>
            </a:avLst>
          </a:prstGeom>
          <a:ln w="254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: angular 82">
            <a:extLst>
              <a:ext uri="{FF2B5EF4-FFF2-40B4-BE49-F238E27FC236}">
                <a16:creationId xmlns:a16="http://schemas.microsoft.com/office/drawing/2014/main" id="{5DF489BD-8DF0-444E-CF8F-05C4A2874526}"/>
              </a:ext>
            </a:extLst>
          </p:cNvPr>
          <p:cNvCxnSpPr>
            <a:cxnSpLocks/>
            <a:stCxn id="68" idx="3"/>
            <a:endCxn id="46" idx="3"/>
          </p:cNvCxnSpPr>
          <p:nvPr/>
        </p:nvCxnSpPr>
        <p:spPr>
          <a:xfrm flipV="1">
            <a:off x="5504174" y="1896417"/>
            <a:ext cx="12700" cy="1440877"/>
          </a:xfrm>
          <a:prstGeom prst="bentConnector3">
            <a:avLst>
              <a:gd name="adj1" fmla="val 1800000"/>
            </a:avLst>
          </a:prstGeom>
          <a:ln w="254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133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ítol 11">
            <a:extLst>
              <a:ext uri="{FF2B5EF4-FFF2-40B4-BE49-F238E27FC236}">
                <a16:creationId xmlns:a16="http://schemas.microsoft.com/office/drawing/2014/main" id="{185F1325-FE66-484D-AE4E-D7A17DDD6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 dirty="0"/>
              <a:t>La Teoría del Cambio</a:t>
            </a:r>
            <a:endParaRPr lang="en-GB" altLang="ca-ES" dirty="0"/>
          </a:p>
        </p:txBody>
      </p:sp>
      <p:sp>
        <p:nvSpPr>
          <p:cNvPr id="9220" name="Contenidor de número de diapositiva 4">
            <a:extLst>
              <a:ext uri="{FF2B5EF4-FFF2-40B4-BE49-F238E27FC236}">
                <a16:creationId xmlns:a16="http://schemas.microsoft.com/office/drawing/2014/main" id="{9C755C05-F526-4EF9-98DD-52A4C21CECD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EB33D9-94E8-4690-9CEF-E7E0E3BAA15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9221" name="Imagen 10" descr="Texto&#10;&#10;Descripción generada automáticamente">
            <a:extLst>
              <a:ext uri="{FF2B5EF4-FFF2-40B4-BE49-F238E27FC236}">
                <a16:creationId xmlns:a16="http://schemas.microsoft.com/office/drawing/2014/main" id="{60DD4435-C958-4B05-AC75-62643F361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6B9591FC-E4A6-91CE-9026-25C7CB1B80C4}"/>
              </a:ext>
            </a:extLst>
          </p:cNvPr>
          <p:cNvSpPr txBox="1"/>
          <p:nvPr/>
        </p:nvSpPr>
        <p:spPr>
          <a:xfrm>
            <a:off x="1591247" y="5790556"/>
            <a:ext cx="71574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900" dirty="0"/>
              <a:t>Blasco, J. (2009). </a:t>
            </a:r>
            <a:r>
              <a:rPr lang="es-ES" sz="900" i="1" dirty="0" err="1"/>
              <a:t>Avaluació</a:t>
            </a:r>
            <a:r>
              <a:rPr lang="es-ES" sz="900" i="1" dirty="0"/>
              <a:t> del </a:t>
            </a:r>
            <a:r>
              <a:rPr lang="es-ES" sz="900" i="1" dirty="0" err="1"/>
              <a:t>disseny</a:t>
            </a:r>
            <a:r>
              <a:rPr lang="es-ES" sz="900" dirty="0"/>
              <a:t>. </a:t>
            </a:r>
            <a:r>
              <a:rPr lang="es-ES" sz="900" dirty="0" err="1"/>
              <a:t>Guia</a:t>
            </a:r>
            <a:r>
              <a:rPr lang="es-ES" sz="900" dirty="0"/>
              <a:t> </a:t>
            </a:r>
            <a:r>
              <a:rPr lang="es-ES" sz="900" dirty="0" err="1"/>
              <a:t>pràctica</a:t>
            </a:r>
            <a:r>
              <a:rPr lang="es-ES" sz="900" dirty="0"/>
              <a:t> 3. </a:t>
            </a:r>
            <a:r>
              <a:rPr lang="es-ES" sz="900" dirty="0" err="1"/>
              <a:t>Col·lecció</a:t>
            </a:r>
            <a:r>
              <a:rPr lang="es-ES" sz="900" dirty="0"/>
              <a:t> </a:t>
            </a:r>
            <a:r>
              <a:rPr lang="es-ES" sz="900" dirty="0" err="1"/>
              <a:t>Ivàlua</a:t>
            </a:r>
            <a:r>
              <a:rPr lang="es-ES" sz="900" dirty="0"/>
              <a:t> de </a:t>
            </a:r>
            <a:r>
              <a:rPr lang="es-ES" sz="900" dirty="0" err="1"/>
              <a:t>guies</a:t>
            </a:r>
            <a:r>
              <a:rPr lang="es-ES" sz="900" dirty="0"/>
              <a:t> </a:t>
            </a:r>
            <a:r>
              <a:rPr lang="es-ES" sz="900" dirty="0" err="1"/>
              <a:t>pràctiques</a:t>
            </a:r>
            <a:r>
              <a:rPr lang="es-ES" sz="900" dirty="0"/>
              <a:t> sobre </a:t>
            </a:r>
            <a:r>
              <a:rPr lang="es-ES" sz="900" dirty="0" err="1"/>
              <a:t>avaluació</a:t>
            </a:r>
            <a:r>
              <a:rPr lang="es-ES" sz="900" dirty="0"/>
              <a:t> de </a:t>
            </a:r>
            <a:r>
              <a:rPr lang="es-ES" sz="900" dirty="0" err="1"/>
              <a:t>polítiques</a:t>
            </a:r>
            <a:r>
              <a:rPr lang="es-ES" sz="900" dirty="0"/>
              <a:t> </a:t>
            </a:r>
            <a:r>
              <a:rPr lang="es-ES" sz="900" dirty="0" err="1"/>
              <a:t>públiques</a:t>
            </a:r>
            <a:r>
              <a:rPr lang="es-ES" sz="900" dirty="0"/>
              <a:t>. Barcelona: </a:t>
            </a:r>
            <a:r>
              <a:rPr lang="es-ES" sz="900" dirty="0" err="1"/>
              <a:t>Ivàlua</a:t>
            </a:r>
            <a:endParaRPr lang="ca-ES" sz="9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1286BA53-5081-C5FC-12CF-5CD2EC7E88A5}"/>
              </a:ext>
            </a:extLst>
          </p:cNvPr>
          <p:cNvSpPr/>
          <p:nvPr/>
        </p:nvSpPr>
        <p:spPr>
          <a:xfrm>
            <a:off x="395288" y="1556792"/>
            <a:ext cx="1490647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</a:t>
            </a:r>
          </a:p>
          <a:p>
            <a:pPr algn="ctr"/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(necesidades)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FCC3FF0-43C3-5978-661E-3CD64C87EAF7}"/>
              </a:ext>
            </a:extLst>
          </p:cNvPr>
          <p:cNvSpPr/>
          <p:nvPr/>
        </p:nvSpPr>
        <p:spPr>
          <a:xfrm>
            <a:off x="2110982" y="1556792"/>
            <a:ext cx="1490647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</a:p>
          <a:p>
            <a:pPr algn="ctr"/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(inputs)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A6987F03-4EDE-2F48-1A41-5DC4353A7349}"/>
              </a:ext>
            </a:extLst>
          </p:cNvPr>
          <p:cNvSpPr/>
          <p:nvPr/>
        </p:nvSpPr>
        <p:spPr>
          <a:xfrm>
            <a:off x="3826676" y="1556792"/>
            <a:ext cx="1490647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</a:t>
            </a:r>
          </a:p>
          <a:p>
            <a:pPr algn="ctr"/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(procesos)</a:t>
            </a: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A2702832-94E9-25A8-BBA6-9D1CFF67B0E2}"/>
              </a:ext>
            </a:extLst>
          </p:cNvPr>
          <p:cNvCxnSpPr>
            <a:cxnSpLocks/>
            <a:stCxn id="5" idx="1"/>
            <a:endCxn id="4" idx="3"/>
          </p:cNvCxnSpPr>
          <p:nvPr/>
        </p:nvCxnSpPr>
        <p:spPr>
          <a:xfrm flipH="1">
            <a:off x="1885935" y="1993900"/>
            <a:ext cx="225047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5FBEEB1F-CBB2-A14D-2A2D-F643F7456BAE}"/>
              </a:ext>
            </a:extLst>
          </p:cNvPr>
          <p:cNvCxnSpPr>
            <a:cxnSpLocks/>
            <a:stCxn id="6" idx="1"/>
            <a:endCxn id="5" idx="3"/>
          </p:cNvCxnSpPr>
          <p:nvPr/>
        </p:nvCxnSpPr>
        <p:spPr>
          <a:xfrm flipH="1">
            <a:off x="3601629" y="1993900"/>
            <a:ext cx="225047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>
            <a:extLst>
              <a:ext uri="{FF2B5EF4-FFF2-40B4-BE49-F238E27FC236}">
                <a16:creationId xmlns:a16="http://schemas.microsoft.com/office/drawing/2014/main" id="{97636AA8-F823-82DE-45CD-080B181B5AE3}"/>
              </a:ext>
            </a:extLst>
          </p:cNvPr>
          <p:cNvSpPr/>
          <p:nvPr/>
        </p:nvSpPr>
        <p:spPr>
          <a:xfrm>
            <a:off x="5542370" y="1556792"/>
            <a:ext cx="1490647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Productos</a:t>
            </a:r>
          </a:p>
          <a:p>
            <a:pPr algn="ctr"/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</a:p>
          <a:p>
            <a:pPr algn="ctr"/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outputs</a:t>
            </a: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F25C19D-870D-3A8B-1B3C-580966C0BE31}"/>
              </a:ext>
            </a:extLst>
          </p:cNvPr>
          <p:cNvSpPr/>
          <p:nvPr/>
        </p:nvSpPr>
        <p:spPr>
          <a:xfrm>
            <a:off x="7258065" y="1556792"/>
            <a:ext cx="1490647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Impactos</a:t>
            </a:r>
          </a:p>
          <a:p>
            <a:pPr algn="ctr"/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16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92CF7EBA-7E14-1724-7838-0850CA10568F}"/>
              </a:ext>
            </a:extLst>
          </p:cNvPr>
          <p:cNvCxnSpPr>
            <a:cxnSpLocks/>
            <a:stCxn id="9" idx="1"/>
            <a:endCxn id="6" idx="3"/>
          </p:cNvCxnSpPr>
          <p:nvPr/>
        </p:nvCxnSpPr>
        <p:spPr>
          <a:xfrm flipH="1">
            <a:off x="5317323" y="1993900"/>
            <a:ext cx="225047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C6FBD22F-5D48-7CF2-ED42-FA0896F7AE58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>
            <a:off x="7033017" y="1993900"/>
            <a:ext cx="225048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85CDD05-4842-6C71-A890-3D03F9A7D0B2}"/>
              </a:ext>
            </a:extLst>
          </p:cNvPr>
          <p:cNvSpPr/>
          <p:nvPr/>
        </p:nvSpPr>
        <p:spPr>
          <a:xfrm>
            <a:off x="392167" y="2575023"/>
            <a:ext cx="1490647" cy="1762522"/>
          </a:xfrm>
          <a:prstGeom prst="rect">
            <a:avLst/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/>
          <a:p>
            <a:pPr algn="ctr"/>
            <a:r>
              <a:rPr lang="es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Razón de la intervención</a:t>
            </a:r>
          </a:p>
          <a:p>
            <a:pPr algn="ctr"/>
            <a:endParaRPr lang="es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1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Ej. Mortalidad infantil por enfermedades que se pueden prevenir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DF7C8D87-4D3C-6FE8-C543-C74FFA34C4BE}"/>
              </a:ext>
            </a:extLst>
          </p:cNvPr>
          <p:cNvSpPr/>
          <p:nvPr/>
        </p:nvSpPr>
        <p:spPr>
          <a:xfrm>
            <a:off x="2108642" y="2575023"/>
            <a:ext cx="1490647" cy="1762522"/>
          </a:xfrm>
          <a:prstGeom prst="rect">
            <a:avLst/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/>
          <a:p>
            <a:pPr algn="ctr"/>
            <a:r>
              <a:rPr lang="es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 que se necesita</a:t>
            </a:r>
          </a:p>
          <a:p>
            <a:pPr algn="ctr"/>
            <a:endParaRPr lang="es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1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Ej. médicos, vacunas, vehículos, financiación</a:t>
            </a:r>
          </a:p>
          <a:p>
            <a:pPr algn="ctr"/>
            <a:endParaRPr lang="es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511EE29E-2862-F136-9AC8-716FA40A57E9}"/>
              </a:ext>
            </a:extLst>
          </p:cNvPr>
          <p:cNvSpPr/>
          <p:nvPr/>
        </p:nvSpPr>
        <p:spPr>
          <a:xfrm>
            <a:off x="3825116" y="2575023"/>
            <a:ext cx="1490647" cy="1762522"/>
          </a:xfrm>
          <a:prstGeom prst="rect">
            <a:avLst/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/>
          <a:p>
            <a:pPr algn="ctr"/>
            <a:r>
              <a:rPr lang="es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 que la intervención hace</a:t>
            </a:r>
          </a:p>
          <a:p>
            <a:pPr algn="ctr"/>
            <a:endParaRPr lang="es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1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Ej. campaña de vacunaciones anuales</a:t>
            </a:r>
          </a:p>
          <a:p>
            <a:pPr algn="ctr"/>
            <a:endParaRPr lang="es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520C8F1-0191-77C2-FECD-A716B48A8358}"/>
              </a:ext>
            </a:extLst>
          </p:cNvPr>
          <p:cNvSpPr/>
          <p:nvPr/>
        </p:nvSpPr>
        <p:spPr>
          <a:xfrm>
            <a:off x="5541591" y="2575023"/>
            <a:ext cx="1490647" cy="1762522"/>
          </a:xfrm>
          <a:prstGeom prst="rect">
            <a:avLst/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0" rIns="36000" rtlCol="0" anchor="t"/>
          <a:lstStyle/>
          <a:p>
            <a:pPr algn="ctr"/>
            <a:r>
              <a:rPr lang="es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productos de las actividades de la intervención</a:t>
            </a:r>
          </a:p>
          <a:p>
            <a:pPr algn="ctr"/>
            <a:endParaRPr lang="es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1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Ej. Número de niños vacunados</a:t>
            </a:r>
          </a:p>
          <a:p>
            <a:pPr algn="ctr"/>
            <a:endParaRPr lang="es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4520D2E-6785-6575-A5DC-BABBA3A4149D}"/>
              </a:ext>
            </a:extLst>
          </p:cNvPr>
          <p:cNvSpPr/>
          <p:nvPr/>
        </p:nvSpPr>
        <p:spPr>
          <a:xfrm>
            <a:off x="7258065" y="2575023"/>
            <a:ext cx="1490647" cy="1762522"/>
          </a:xfrm>
          <a:prstGeom prst="rect">
            <a:avLst/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/>
          <a:p>
            <a:pPr algn="ctr"/>
            <a:r>
              <a:rPr lang="es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Beneficios de corta, media o larga duración</a:t>
            </a:r>
          </a:p>
          <a:p>
            <a:pPr algn="ctr"/>
            <a:endParaRPr lang="es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1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Ej. reducción de la mortalidad infantil</a:t>
            </a:r>
          </a:p>
          <a:p>
            <a:pPr algn="ctr"/>
            <a:endParaRPr lang="es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Globo: línea con borde y barra de énfasis 17">
            <a:extLst>
              <a:ext uri="{FF2B5EF4-FFF2-40B4-BE49-F238E27FC236}">
                <a16:creationId xmlns:a16="http://schemas.microsoft.com/office/drawing/2014/main" id="{B5FE642D-A4BB-7902-B0EC-5632C02F09D3}"/>
              </a:ext>
            </a:extLst>
          </p:cNvPr>
          <p:cNvSpPr/>
          <p:nvPr/>
        </p:nvSpPr>
        <p:spPr>
          <a:xfrm>
            <a:off x="2339751" y="4441106"/>
            <a:ext cx="1259537" cy="1052838"/>
          </a:xfrm>
          <a:prstGeom prst="accentBorderCallout1">
            <a:avLst>
              <a:gd name="adj1" fmla="val 18750"/>
              <a:gd name="adj2" fmla="val -8333"/>
              <a:gd name="adj3" fmla="val -6771"/>
              <a:gd name="adj4" fmla="val -2568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es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Hipótesis: hay que intervenir y asignar recursos </a:t>
            </a:r>
          </a:p>
        </p:txBody>
      </p:sp>
      <p:sp>
        <p:nvSpPr>
          <p:cNvPr id="19" name="Globo: línea con borde y barra de énfasis 18">
            <a:extLst>
              <a:ext uri="{FF2B5EF4-FFF2-40B4-BE49-F238E27FC236}">
                <a16:creationId xmlns:a16="http://schemas.microsoft.com/office/drawing/2014/main" id="{F4454FC5-0356-8E23-5778-307A02B39EDF}"/>
              </a:ext>
            </a:extLst>
          </p:cNvPr>
          <p:cNvSpPr/>
          <p:nvPr/>
        </p:nvSpPr>
        <p:spPr>
          <a:xfrm>
            <a:off x="7489175" y="4441106"/>
            <a:ext cx="1259537" cy="1052838"/>
          </a:xfrm>
          <a:prstGeom prst="accentBorderCallout1">
            <a:avLst>
              <a:gd name="adj1" fmla="val 18750"/>
              <a:gd name="adj2" fmla="val -8333"/>
              <a:gd name="adj3" fmla="val -6771"/>
              <a:gd name="adj4" fmla="val -2568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6800" rIns="36000" rtlCol="0" anchor="t"/>
          <a:lstStyle/>
          <a:p>
            <a:r>
              <a:rPr lang="es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Hipótesis: los productos o resultados tienen los impactos previstos</a:t>
            </a:r>
          </a:p>
        </p:txBody>
      </p:sp>
      <p:sp>
        <p:nvSpPr>
          <p:cNvPr id="20" name="Globo: línea con borde y barra de énfasis 19">
            <a:extLst>
              <a:ext uri="{FF2B5EF4-FFF2-40B4-BE49-F238E27FC236}">
                <a16:creationId xmlns:a16="http://schemas.microsoft.com/office/drawing/2014/main" id="{99AE5652-C068-B746-4B2B-D91D7622C007}"/>
              </a:ext>
            </a:extLst>
          </p:cNvPr>
          <p:cNvSpPr/>
          <p:nvPr/>
        </p:nvSpPr>
        <p:spPr>
          <a:xfrm>
            <a:off x="4056226" y="4441106"/>
            <a:ext cx="1259537" cy="1052838"/>
          </a:xfrm>
          <a:prstGeom prst="accentBorderCallout1">
            <a:avLst>
              <a:gd name="adj1" fmla="val 18750"/>
              <a:gd name="adj2" fmla="val -8333"/>
              <a:gd name="adj3" fmla="val -6771"/>
              <a:gd name="adj4" fmla="val -2568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es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Hipótesis: los recursos son suficientes para las actividades</a:t>
            </a:r>
          </a:p>
        </p:txBody>
      </p:sp>
      <p:sp>
        <p:nvSpPr>
          <p:cNvPr id="21" name="Globo: línea con borde y barra de énfasis 20">
            <a:extLst>
              <a:ext uri="{FF2B5EF4-FFF2-40B4-BE49-F238E27FC236}">
                <a16:creationId xmlns:a16="http://schemas.microsoft.com/office/drawing/2014/main" id="{9D345EBD-47A8-4E2E-2F38-8AD3DEFB223E}"/>
              </a:ext>
            </a:extLst>
          </p:cNvPr>
          <p:cNvSpPr/>
          <p:nvPr/>
        </p:nvSpPr>
        <p:spPr>
          <a:xfrm>
            <a:off x="5772701" y="4441106"/>
            <a:ext cx="1259537" cy="1052838"/>
          </a:xfrm>
          <a:prstGeom prst="accentBorderCallout1">
            <a:avLst>
              <a:gd name="adj1" fmla="val 18750"/>
              <a:gd name="adj2" fmla="val -8333"/>
              <a:gd name="adj3" fmla="val -6771"/>
              <a:gd name="adj4" fmla="val -2568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es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Hipótesis: las actividades son adecuadas y pueden generar resultados</a:t>
            </a:r>
          </a:p>
        </p:txBody>
      </p:sp>
    </p:spTree>
    <p:extLst>
      <p:ext uri="{BB962C8B-B14F-4D97-AF65-F5344CB8AC3E}">
        <p14:creationId xmlns:p14="http://schemas.microsoft.com/office/powerpoint/2010/main" val="2003287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ítol 11">
            <a:extLst>
              <a:ext uri="{FF2B5EF4-FFF2-40B4-BE49-F238E27FC236}">
                <a16:creationId xmlns:a16="http://schemas.microsoft.com/office/drawing/2014/main" id="{185F1325-FE66-484D-AE4E-D7A17DDD6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 dirty="0"/>
              <a:t>Impactos, efectos, resultados</a:t>
            </a:r>
            <a:endParaRPr lang="en-GB" altLang="ca-ES" dirty="0"/>
          </a:p>
        </p:txBody>
      </p:sp>
      <p:sp>
        <p:nvSpPr>
          <p:cNvPr id="9220" name="Contenidor de número de diapositiva 4">
            <a:extLst>
              <a:ext uri="{FF2B5EF4-FFF2-40B4-BE49-F238E27FC236}">
                <a16:creationId xmlns:a16="http://schemas.microsoft.com/office/drawing/2014/main" id="{9C755C05-F526-4EF9-98DD-52A4C21CECD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EB33D9-94E8-4690-9CEF-E7E0E3BAA15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9221" name="Imagen 10" descr="Texto&#10;&#10;Descripción generada automáticamente">
            <a:extLst>
              <a:ext uri="{FF2B5EF4-FFF2-40B4-BE49-F238E27FC236}">
                <a16:creationId xmlns:a16="http://schemas.microsoft.com/office/drawing/2014/main" id="{60DD4435-C958-4B05-AC75-62643F361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a 45">
            <a:extLst>
              <a:ext uri="{FF2B5EF4-FFF2-40B4-BE49-F238E27FC236}">
                <a16:creationId xmlns:a16="http://schemas.microsoft.com/office/drawing/2014/main" id="{98934F24-2470-7901-8E4D-253AAF5A6C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105808"/>
              </p:ext>
            </p:extLst>
          </p:nvPr>
        </p:nvGraphicFramePr>
        <p:xfrm>
          <a:off x="496888" y="1303338"/>
          <a:ext cx="8291511" cy="3962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63837">
                  <a:extLst>
                    <a:ext uri="{9D8B030D-6E8A-4147-A177-3AD203B41FA5}">
                      <a16:colId xmlns:a16="http://schemas.microsoft.com/office/drawing/2014/main" val="521755933"/>
                    </a:ext>
                  </a:extLst>
                </a:gridCol>
                <a:gridCol w="2763837">
                  <a:extLst>
                    <a:ext uri="{9D8B030D-6E8A-4147-A177-3AD203B41FA5}">
                      <a16:colId xmlns:a16="http://schemas.microsoft.com/office/drawing/2014/main" val="703586479"/>
                    </a:ext>
                  </a:extLst>
                </a:gridCol>
                <a:gridCol w="2763837">
                  <a:extLst>
                    <a:ext uri="{9D8B030D-6E8A-4147-A177-3AD203B41FA5}">
                      <a16:colId xmlns:a16="http://schemas.microsoft.com/office/drawing/2014/main" val="19508339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Resultados (</a:t>
                      </a:r>
                      <a:r>
                        <a:rPr lang="es-ES" i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outputs</a:t>
                      </a: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Efectos (</a:t>
                      </a:r>
                      <a:r>
                        <a:rPr lang="es-ES" i="1" noProof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outcomes</a:t>
                      </a: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Impactos (</a:t>
                      </a:r>
                      <a:r>
                        <a:rPr lang="es-ES" i="1" noProof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impacts</a:t>
                      </a: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408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 materiales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 intermedios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 estructurales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92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Corto plazo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Medio/corto plazo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Largo plazo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551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Bajo nuestro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Fuera de nuestro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Fuera de nuestro control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00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Incidencia directa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Incidencia directa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Incidencia indirecta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026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Medibles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medibles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445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Variación de factores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tendencia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Normativos (legales)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 en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Capacidades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Aptitudes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Potencialidades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Posibilidades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ES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 en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visión del mundo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Comportamientos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Significados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Normas sociales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Relaciones de poder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163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9490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DB1322-9AF9-11A1-A21F-4B8E5FB14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573088"/>
            <a:ext cx="8786812" cy="506412"/>
          </a:xfrm>
        </p:spPr>
        <p:txBody>
          <a:bodyPr/>
          <a:lstStyle/>
          <a:p>
            <a:r>
              <a:rPr lang="es-ES" b="1" dirty="0">
                <a:solidFill>
                  <a:srgbClr val="C00000"/>
                </a:solidFill>
                <a:latin typeface="Arial" panose="020B0604020202020204" pitchFamily="34" charset="0"/>
              </a:rPr>
              <a:t>Del sistema de gobierno al ecosistema de gobernanza</a:t>
            </a:r>
            <a:endParaRPr lang="es-ES" dirty="0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AFB30E50-FD22-80BD-8A70-77F241A7DC51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a-ES"/>
            </a:defPPr>
            <a:lvl1pPr algn="r" eaLnBrk="1" hangingPunct="1">
              <a:buClrTx/>
              <a:buFontTx/>
              <a:buNone/>
              <a:defRPr sz="1200" b="1">
                <a:solidFill>
                  <a:srgbClr val="89898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fld id="{9C48D985-4119-46A2-8E7A-41B363FE0DEC}" type="slidenum">
              <a:rPr lang="ca-ES" altLang="ca-ES"/>
              <a:pPr/>
              <a:t>8</a:t>
            </a:fld>
            <a:endParaRPr lang="ca-ES" altLang="ca-ES" dirty="0"/>
          </a:p>
        </p:txBody>
      </p:sp>
      <p:graphicFrame>
        <p:nvGraphicFramePr>
          <p:cNvPr id="6" name="Tabla 7">
            <a:extLst>
              <a:ext uri="{FF2B5EF4-FFF2-40B4-BE49-F238E27FC236}">
                <a16:creationId xmlns:a16="http://schemas.microsoft.com/office/drawing/2014/main" id="{088A2425-7528-7A36-CCC6-165C2EB7AF22}"/>
              </a:ext>
            </a:extLst>
          </p:cNvPr>
          <p:cNvGraphicFramePr>
            <a:graphicFrameLocks noGrp="1"/>
          </p:cNvGraphicFramePr>
          <p:nvPr/>
        </p:nvGraphicFramePr>
        <p:xfrm>
          <a:off x="4572000" y="1304925"/>
          <a:ext cx="4356100" cy="5079313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78050">
                  <a:extLst>
                    <a:ext uri="{9D8B030D-6E8A-4147-A177-3AD203B41FA5}">
                      <a16:colId xmlns:a16="http://schemas.microsoft.com/office/drawing/2014/main" val="1658667980"/>
                    </a:ext>
                  </a:extLst>
                </a:gridCol>
                <a:gridCol w="2178050">
                  <a:extLst>
                    <a:ext uri="{9D8B030D-6E8A-4147-A177-3AD203B41FA5}">
                      <a16:colId xmlns:a16="http://schemas.microsoft.com/office/drawing/2014/main" val="3860939287"/>
                    </a:ext>
                  </a:extLst>
                </a:gridCol>
              </a:tblGrid>
              <a:tr h="551232">
                <a:tc>
                  <a:txBody>
                    <a:bodyPr/>
                    <a:lstStyle/>
                    <a:p>
                      <a:pPr algn="ctr"/>
                      <a:r>
                        <a:rPr lang="es-ES" sz="1600" b="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 educativo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Ecosistema de aprendizaje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033795"/>
                  </a:ext>
                </a:extLst>
              </a:tr>
              <a:tr h="959026">
                <a:tc>
                  <a:txBody>
                    <a:bodyPr/>
                    <a:lstStyle/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Departamento</a:t>
                      </a:r>
                    </a:p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Direcciones de centro</a:t>
                      </a:r>
                    </a:p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Educadores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 educativo</a:t>
                      </a:r>
                    </a:p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no-formal</a:t>
                      </a:r>
                    </a:p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Aprendizaje informal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773703"/>
                  </a:ext>
                </a:extLst>
              </a:tr>
              <a:tr h="1159952">
                <a:tc>
                  <a:txBody>
                    <a:bodyPr/>
                    <a:lstStyle/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Currículo</a:t>
                      </a:r>
                    </a:p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Inspección</a:t>
                      </a:r>
                    </a:p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Programas</a:t>
                      </a:r>
                    </a:p>
                    <a:p>
                      <a:pPr algn="ctr"/>
                      <a:r>
                        <a:rPr lang="es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</a:t>
                      </a:r>
                    </a:p>
                    <a:p>
                      <a:pPr algn="ctr"/>
                      <a:r>
                        <a:rPr lang="es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Situaciones</a:t>
                      </a:r>
                    </a:p>
                    <a:p>
                      <a:pPr algn="ctr"/>
                      <a:r>
                        <a:rPr lang="es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Espacios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220385"/>
                  </a:ext>
                </a:extLst>
              </a:tr>
              <a:tr h="1590929">
                <a:tc>
                  <a:txBody>
                    <a:bodyPr/>
                    <a:lstStyle/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Normas</a:t>
                      </a:r>
                    </a:p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Acreditación</a:t>
                      </a:r>
                    </a:p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Homologación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Modelos</a:t>
                      </a:r>
                      <a:endParaRPr lang="es-ES" sz="16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Reconocimiento</a:t>
                      </a:r>
                    </a:p>
                    <a:p>
                      <a:pPr algn="ctr"/>
                      <a:r>
                        <a:rPr lang="es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Reputación</a:t>
                      </a:r>
                    </a:p>
                    <a:p>
                      <a:pPr algn="ctr"/>
                      <a:r>
                        <a:rPr lang="es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Interés</a:t>
                      </a:r>
                    </a:p>
                    <a:p>
                      <a:pPr algn="ctr"/>
                      <a:r>
                        <a:rPr lang="es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Utilidad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93304"/>
                  </a:ext>
                </a:extLst>
              </a:tr>
              <a:tr h="790286">
                <a:tc>
                  <a:txBody>
                    <a:bodyPr/>
                    <a:lstStyle/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Gobierno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Gobernanza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463371"/>
                  </a:ext>
                </a:extLst>
              </a:tr>
            </a:tbl>
          </a:graphicData>
        </a:graphic>
      </p:graphicFrame>
      <p:pic>
        <p:nvPicPr>
          <p:cNvPr id="4" name="Imagen 10" descr="Texto&#10;&#10;Descripción generada automáticamente">
            <a:extLst>
              <a:ext uri="{FF2B5EF4-FFF2-40B4-BE49-F238E27FC236}">
                <a16:creationId xmlns:a16="http://schemas.microsoft.com/office/drawing/2014/main" id="{E4B8F175-6B8F-6B81-82B9-6EF83AB04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50AB10EE-4EA5-AA51-A921-8FAD450D2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304923"/>
            <a:ext cx="4032697" cy="5416551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es-ES" altLang="ca-ES" b="1" dirty="0">
                <a:solidFill>
                  <a:srgbClr val="C00000"/>
                </a:solidFill>
              </a:rPr>
              <a:t>Sistema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altLang="ca-ES" dirty="0"/>
              <a:t>Conjunto de elementos estructurados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altLang="ca-ES" dirty="0"/>
              <a:t>Actores definidos y jerarquizados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altLang="ca-ES" dirty="0"/>
              <a:t>Bajo unas normas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altLang="ca-ES" dirty="0"/>
              <a:t>Que funcionan como un todo</a:t>
            </a:r>
          </a:p>
          <a:p>
            <a:pPr>
              <a:buFont typeface="Wingdings" panose="05000000000000000000" pitchFamily="2" charset="2"/>
              <a:buChar char="§"/>
            </a:pPr>
            <a:endParaRPr lang="es-ES" altLang="ca-ES" dirty="0"/>
          </a:p>
          <a:p>
            <a:pPr marL="0" indent="0" algn="just">
              <a:buNone/>
              <a:defRPr/>
            </a:pPr>
            <a:endParaRPr lang="es-ES" altLang="ca-ES" dirty="0"/>
          </a:p>
          <a:p>
            <a:pPr marL="0" indent="0" algn="just">
              <a:buNone/>
              <a:defRPr/>
            </a:pPr>
            <a:r>
              <a:rPr lang="es-ES" altLang="ca-ES" b="1" dirty="0">
                <a:solidFill>
                  <a:srgbClr val="C00000"/>
                </a:solidFill>
              </a:rPr>
              <a:t>Ecosistema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altLang="ca-ES" dirty="0"/>
              <a:t>Entorno/infraestructura de apoyo común, con servicios básicos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altLang="ca-ES" dirty="0"/>
              <a:t>Actores formales e informales conviviendo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altLang="ca-ES" dirty="0"/>
              <a:t>Servicios, soluciones y componentes especializados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altLang="ca-ES" dirty="0"/>
              <a:t>Instancias/aplicaciones específicas</a:t>
            </a:r>
            <a:endParaRPr lang="es-ES" altLang="ca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912201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u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099036"/>
              </p:ext>
            </p:extLst>
          </p:nvPr>
        </p:nvGraphicFramePr>
        <p:xfrm>
          <a:off x="331020" y="1223877"/>
          <a:ext cx="8494994" cy="51326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1638">
                  <a:extLst>
                    <a:ext uri="{9D8B030D-6E8A-4147-A177-3AD203B41FA5}">
                      <a16:colId xmlns:a16="http://schemas.microsoft.com/office/drawing/2014/main" val="3738732606"/>
                    </a:ext>
                  </a:extLst>
                </a:gridCol>
                <a:gridCol w="3186678">
                  <a:extLst>
                    <a:ext uri="{9D8B030D-6E8A-4147-A177-3AD203B41FA5}">
                      <a16:colId xmlns:a16="http://schemas.microsoft.com/office/drawing/2014/main" val="1838068521"/>
                    </a:ext>
                  </a:extLst>
                </a:gridCol>
                <a:gridCol w="3186678">
                  <a:extLst>
                    <a:ext uri="{9D8B030D-6E8A-4147-A177-3AD203B41FA5}">
                      <a16:colId xmlns:a16="http://schemas.microsoft.com/office/drawing/2014/main" val="3009398669"/>
                    </a:ext>
                  </a:extLst>
                </a:gridCol>
              </a:tblGrid>
              <a:tr h="3089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5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3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Modelo: proceso</a:t>
                      </a:r>
                      <a:endParaRPr lang="es-ES" sz="13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Modelo: retos e impactos</a:t>
                      </a:r>
                      <a:endParaRPr lang="es-ES" sz="13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889681"/>
                  </a:ext>
                </a:extLst>
              </a:tr>
              <a:tr h="28444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</a:t>
                      </a:r>
                      <a:endParaRPr lang="es-ES" sz="13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procedimiento</a:t>
                      </a:r>
                      <a:endParaRPr lang="es-ES" sz="11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Retos e impactos</a:t>
                      </a:r>
                      <a:endParaRPr lang="es-ES" sz="11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369602"/>
                  </a:ext>
                </a:extLst>
              </a:tr>
              <a:tr h="44367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Papel del trabajador</a:t>
                      </a:r>
                      <a:endParaRPr lang="es-ES" sz="13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Aplicar el procedimiento</a:t>
                      </a:r>
                      <a:endParaRPr lang="es-ES" sz="11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Diseñar e implantar un servicio o política pública</a:t>
                      </a:r>
                      <a:endParaRPr lang="es-ES" sz="11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171819"/>
                  </a:ext>
                </a:extLst>
              </a:tr>
              <a:tr h="68116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Selección</a:t>
                      </a:r>
                      <a:endParaRPr lang="es-ES" sz="13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Basada en el conocimiento de la norma</a:t>
                      </a:r>
                      <a:endParaRPr lang="es-ES" sz="11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Basada en les competencias del trabajador y las funciones que deberá realizar</a:t>
                      </a:r>
                      <a:endParaRPr lang="es-ES" sz="11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333494"/>
                  </a:ext>
                </a:extLst>
              </a:tr>
              <a:tr h="67163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Formación</a:t>
                      </a:r>
                      <a:endParaRPr lang="es-ES" sz="13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Actualizar al trabajador cuando cambia el procedimiento</a:t>
                      </a:r>
                      <a:endParaRPr lang="es-ES" sz="11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Desarrollar al trabajador para que adquiera nuevas competencias o mejore su desempeño</a:t>
                      </a:r>
                      <a:endParaRPr lang="es-ES" sz="11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017992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b="1" kern="1200" noProof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I+D+i</a:t>
                      </a: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Sobre todo externalizada</a:t>
                      </a:r>
                      <a:endParaRPr lang="es-ES" sz="1100" kern="50" noProof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Equipo propio,</a:t>
                      </a:r>
                      <a:r>
                        <a:rPr lang="es-ES" sz="1100" kern="1200" baseline="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 comunidades de práctica y aprendizaje</a:t>
                      </a:r>
                      <a:endParaRPr lang="es-ES" sz="1100" kern="50" noProof="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495482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Organización</a:t>
                      </a:r>
                      <a:endParaRPr lang="es-ES" sz="13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Jerárquica</a:t>
                      </a:r>
                      <a:endParaRPr lang="es-ES" sz="11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proyectos</a:t>
                      </a:r>
                      <a:endParaRPr lang="es-ES" sz="11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187813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Funcionamiento lógico</a:t>
                      </a:r>
                      <a:endParaRPr lang="es-ES" sz="13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Expediente</a:t>
                      </a:r>
                      <a:endParaRPr lang="es-ES" sz="11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Interoperabilidad de datos</a:t>
                      </a:r>
                      <a:endParaRPr lang="es-ES" sz="11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63739"/>
                  </a:ext>
                </a:extLst>
              </a:tr>
              <a:tr h="47293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Relaciones entre unidades y administracions</a:t>
                      </a:r>
                      <a:endParaRPr lang="es-ES" sz="13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Competenciales</a:t>
                      </a:r>
                      <a:endParaRPr lang="es-ES" sz="11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colaboración y complementariedad</a:t>
                      </a:r>
                      <a:endParaRPr lang="es-ES" sz="11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478051"/>
                  </a:ext>
                </a:extLst>
              </a:tr>
              <a:tr h="8866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Movilidad vertical</a:t>
                      </a:r>
                      <a:endParaRPr lang="es-ES" sz="13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base a la antigüedad y a formación generalista. A menudo va acompañada de movilidad horizontal</a:t>
                      </a:r>
                      <a:endParaRPr lang="es-ES" sz="11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base a la capacidad. Requiere adquirir competencias específicas. Generalmente se progresa dentro del </a:t>
                      </a: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mismo ámbito </a:t>
                      </a:r>
                      <a:r>
                        <a:rPr lang="es-ES" sz="11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funcional.</a:t>
                      </a:r>
                      <a:endParaRPr lang="es-ES" sz="11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744332"/>
                  </a:ext>
                </a:extLst>
              </a:tr>
              <a:tr h="47633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Movilidad horizontal</a:t>
                      </a:r>
                      <a:endParaRPr lang="es-ES" sz="13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Fácil y relativamente rápida: el procedimiento es genérico</a:t>
                      </a:r>
                      <a:endParaRPr lang="es-ES" sz="11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1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Difícil y lenta: requiere competencias específicas</a:t>
                      </a:r>
                      <a:endParaRPr lang="es-ES" sz="11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690169"/>
                  </a:ext>
                </a:extLst>
              </a:tr>
            </a:tbl>
          </a:graphicData>
        </a:graphic>
      </p:graphicFrame>
      <p:sp>
        <p:nvSpPr>
          <p:cNvPr id="2" name="Título 1">
            <a:extLst>
              <a:ext uri="{FF2B5EF4-FFF2-40B4-BE49-F238E27FC236}">
                <a16:creationId xmlns:a16="http://schemas.microsoft.com/office/drawing/2014/main" id="{7CDB1322-9AF9-11A1-A21F-4B8E5FB14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573088"/>
            <a:ext cx="8786812" cy="506412"/>
          </a:xfrm>
        </p:spPr>
        <p:txBody>
          <a:bodyPr/>
          <a:lstStyle/>
          <a:p>
            <a:r>
              <a:rPr lang="es-ES" b="1" noProof="0" dirty="0">
                <a:solidFill>
                  <a:srgbClr val="C00000"/>
                </a:solidFill>
                <a:latin typeface="Arial" panose="020B0604020202020204" pitchFamily="34" charset="0"/>
              </a:rPr>
              <a:t>Paradigma: del proceso al reto y el impacto</a:t>
            </a:r>
            <a:endParaRPr lang="es-ES" noProof="0" dirty="0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AFB30E50-FD22-80BD-8A70-77F241A7DC51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a-ES"/>
            </a:defPPr>
            <a:lvl1pPr algn="r" eaLnBrk="1" hangingPunct="1">
              <a:buClrTx/>
              <a:buFontTx/>
              <a:buNone/>
              <a:defRPr sz="1200" b="1">
                <a:solidFill>
                  <a:srgbClr val="89898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fld id="{9C48D985-4119-46A2-8E7A-41B363FE0DEC}" type="slidenum">
              <a:rPr lang="ca-ES" altLang="ca-ES"/>
              <a:pPr/>
              <a:t>9</a:t>
            </a:fld>
            <a:endParaRPr lang="ca-ES" altLang="ca-ES" dirty="0"/>
          </a:p>
        </p:txBody>
      </p:sp>
      <p:pic>
        <p:nvPicPr>
          <p:cNvPr id="3" name="Imagen 10" descr="Texto&#10;&#10;Descripción generada automáticamente">
            <a:extLst>
              <a:ext uri="{FF2B5EF4-FFF2-40B4-BE49-F238E27FC236}">
                <a16:creationId xmlns:a16="http://schemas.microsoft.com/office/drawing/2014/main" id="{CC0679A9-E3B6-DBB3-0980-0B2155EC2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083846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322D4AB943714D9382C8BD26F1A5D3" ma:contentTypeVersion="14" ma:contentTypeDescription="Crea un document nou" ma:contentTypeScope="" ma:versionID="2bc03f75c610f57416df2a660ee39e37">
  <xsd:schema xmlns:xsd="http://www.w3.org/2001/XMLSchema" xmlns:xs="http://www.w3.org/2001/XMLSchema" xmlns:p="http://schemas.microsoft.com/office/2006/metadata/properties" xmlns:ns3="da63325f-0b06-40b8-875f-4d2d1bafd7c4" xmlns:ns4="4855dc57-c44e-4aab-8007-f1385ef7c853" targetNamespace="http://schemas.microsoft.com/office/2006/metadata/properties" ma:root="true" ma:fieldsID="41a75ca9bf74f560f184c8d9b31519fb" ns3:_="" ns4:_="">
    <xsd:import namespace="da63325f-0b06-40b8-875f-4d2d1bafd7c4"/>
    <xsd:import namespace="4855dc57-c44e-4aab-8007-f1385ef7c85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63325f-0b06-40b8-875f-4d2d1bafd7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55dc57-c44e-4aab-8007-f1385ef7c85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ash de la indicació per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CA794C-DC11-4B13-BFE1-C546F9B66231}">
  <ds:schemaRefs>
    <ds:schemaRef ds:uri="http://schemas.microsoft.com/office/infopath/2007/PartnerControls"/>
    <ds:schemaRef ds:uri="4855dc57-c44e-4aab-8007-f1385ef7c853"/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http://schemas.openxmlformats.org/package/2006/metadata/core-properties"/>
    <ds:schemaRef ds:uri="da63325f-0b06-40b8-875f-4d2d1bafd7c4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40A9D32-5B49-45E1-9E6D-2E26E9AA09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DD1C39-DA31-4923-8E81-A0035FD2D3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63325f-0b06-40b8-875f-4d2d1bafd7c4"/>
    <ds:schemaRef ds:uri="4855dc57-c44e-4aab-8007-f1385ef7c8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2801</TotalTime>
  <Words>2166</Words>
  <Application>Microsoft Office PowerPoint</Application>
  <PresentationFormat>Presentación en pantalla (4:3)</PresentationFormat>
  <Paragraphs>432</Paragraphs>
  <Slides>26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4" baseType="lpstr">
      <vt:lpstr>MS PGothic</vt:lpstr>
      <vt:lpstr>Arial</vt:lpstr>
      <vt:lpstr>Calibri</vt:lpstr>
      <vt:lpstr>Symbol</vt:lpstr>
      <vt:lpstr>Times New Roman</vt:lpstr>
      <vt:lpstr>Wingdings</vt:lpstr>
      <vt:lpstr>Wingdings 2</vt:lpstr>
      <vt:lpstr>Tema de l'Office</vt:lpstr>
      <vt:lpstr> Formación para desarrollar la organización: entornos complejos, personas abiertas</vt:lpstr>
      <vt:lpstr>Índice</vt:lpstr>
      <vt:lpstr>Dicotomías sobre funciones y tareas de los equipos en las organizaciones</vt:lpstr>
      <vt:lpstr>Cambio de paradigma en la toma de decisiones colectivas</vt:lpstr>
      <vt:lpstr>Gestión de la complejidad para el impacto sistémico</vt:lpstr>
      <vt:lpstr>La Teoría del Cambio</vt:lpstr>
      <vt:lpstr>Impactos, efectos, resultados</vt:lpstr>
      <vt:lpstr>Del sistema de gobierno al ecosistema de gobernanza</vt:lpstr>
      <vt:lpstr>Paradigma: del proceso al reto y el impacto</vt:lpstr>
      <vt:lpstr>La reforma del talento en la organización El caso de la EAPC</vt:lpstr>
      <vt:lpstr>Funciones y marcos competenciales</vt:lpstr>
      <vt:lpstr>Marcos competenc. dirección, innovación, investigación</vt:lpstr>
      <vt:lpstr>Modelo de Aprendizaje y Desarrollo</vt:lpstr>
      <vt:lpstr>Desarrollo directivo, investigación, innovación</vt:lpstr>
      <vt:lpstr>La aplicación en problemas retorcidos</vt:lpstr>
      <vt:lpstr>Un problema retorcido (wicked problem)</vt:lpstr>
      <vt:lpstr>Límites y retos de la organización</vt:lpstr>
      <vt:lpstr>Estrategia: actores, objetivos, escenarios</vt:lpstr>
      <vt:lpstr>Estrategia: los dispositivos</vt:lpstr>
      <vt:lpstr>La organización como plataforma</vt:lpstr>
      <vt:lpstr>El entorno como enemigo, el entorno como gobernanza</vt:lpstr>
      <vt:lpstr>Presentación de PowerPoint</vt:lpstr>
      <vt:lpstr>Bibliografía básica</vt:lpstr>
      <vt:lpstr>Documentos de consulta</vt:lpstr>
      <vt:lpstr>Bibliografía complementaria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Formación para desarrollar la organización: entornos complejos, personas abiertas</dc:title>
  <dc:creator>ismael.pena@gencat.cat</dc:creator>
  <cp:keywords>universidad corporativa, complejidad, incertidumbre, eapc, cegos, repsol, châteuform'</cp:keywords>
  <cp:lastModifiedBy>Peña Lopez, Ismael</cp:lastModifiedBy>
  <cp:revision>251</cp:revision>
  <cp:lastPrinted>2020-02-02T17:55:01Z</cp:lastPrinted>
  <dcterms:created xsi:type="dcterms:W3CDTF">2011-04-15T10:08:09Z</dcterms:created>
  <dcterms:modified xsi:type="dcterms:W3CDTF">2024-04-20T07:41:36Z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0x010100F8322D4AB943714D9382C8BD26F1A5D3</vt:lpwstr>
  </property>
</Properties>
</file>