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3"/>
  </p:notesMasterIdLst>
  <p:sldIdLst>
    <p:sldId id="261" r:id="rId2"/>
    <p:sldId id="555" r:id="rId3"/>
    <p:sldId id="546" r:id="rId4"/>
    <p:sldId id="685" r:id="rId5"/>
    <p:sldId id="568" r:id="rId6"/>
    <p:sldId id="316" r:id="rId7"/>
    <p:sldId id="686" r:id="rId8"/>
    <p:sldId id="455" r:id="rId9"/>
    <p:sldId id="264" r:id="rId10"/>
    <p:sldId id="547" r:id="rId11"/>
    <p:sldId id="448" r:id="rId12"/>
    <p:sldId id="502" r:id="rId13"/>
    <p:sldId id="457" r:id="rId14"/>
    <p:sldId id="569" r:id="rId15"/>
    <p:sldId id="882" r:id="rId16"/>
    <p:sldId id="883" r:id="rId17"/>
    <p:sldId id="884" r:id="rId18"/>
    <p:sldId id="888" r:id="rId19"/>
    <p:sldId id="885" r:id="rId20"/>
    <p:sldId id="887" r:id="rId21"/>
    <p:sldId id="492" r:id="rId22"/>
    <p:sldId id="684" r:id="rId23"/>
    <p:sldId id="490" r:id="rId24"/>
    <p:sldId id="554" r:id="rId25"/>
    <p:sldId id="458" r:id="rId26"/>
    <p:sldId id="459" r:id="rId27"/>
    <p:sldId id="460" r:id="rId28"/>
    <p:sldId id="461" r:id="rId29"/>
    <p:sldId id="462" r:id="rId30"/>
    <p:sldId id="463" r:id="rId31"/>
    <p:sldId id="464" r:id="rId32"/>
    <p:sldId id="465" r:id="rId33"/>
    <p:sldId id="466" r:id="rId34"/>
    <p:sldId id="467" r:id="rId35"/>
    <p:sldId id="468" r:id="rId36"/>
    <p:sldId id="469" r:id="rId37"/>
    <p:sldId id="470" r:id="rId38"/>
    <p:sldId id="471" r:id="rId39"/>
    <p:sldId id="481" r:id="rId40"/>
    <p:sldId id="472" r:id="rId41"/>
    <p:sldId id="539" r:id="rId42"/>
  </p:sldIdLst>
  <p:sldSz cx="9144000" cy="6858000" type="screen4x3"/>
  <p:notesSz cx="6858000" cy="9144000"/>
  <p:defaultTextStyle>
    <a:defPPr>
      <a:defRPr lang="ca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3" orient="horz" pos="1480" userDrawn="1">
          <p15:clr>
            <a:srgbClr val="A4A3A4"/>
          </p15:clr>
        </p15:guide>
        <p15:guide id="4" orient="horz" pos="1253" userDrawn="1">
          <p15:clr>
            <a:srgbClr val="A4A3A4"/>
          </p15:clr>
        </p15:guide>
        <p15:guide id="5" orient="horz" pos="754" userDrawn="1">
          <p15:clr>
            <a:srgbClr val="A4A3A4"/>
          </p15:clr>
        </p15:guide>
        <p15:guide id="6" pos="249" userDrawn="1">
          <p15:clr>
            <a:srgbClr val="A4A3A4"/>
          </p15:clr>
        </p15:guide>
        <p15:guide id="7" orient="horz" pos="1071" userDrawn="1">
          <p15:clr>
            <a:srgbClr val="A4A3A4"/>
          </p15:clr>
        </p15:guide>
        <p15:guide id="8" orient="horz" pos="116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5C5"/>
    <a:srgbClr val="F9423A"/>
    <a:srgbClr val="702E3D"/>
    <a:srgbClr val="A6D6C9"/>
    <a:srgbClr val="8CD6C9"/>
    <a:srgbClr val="EC3D20"/>
    <a:srgbClr val="7F7F7F"/>
    <a:srgbClr val="76302E"/>
    <a:srgbClr val="8CC1C9"/>
    <a:srgbClr val="4488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43C3D17-AACC-4B21-B650-C01D7302B084}" v="1" dt="2025-02-09T18:00:49.55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 mitjà 2 - èmfasi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46F890A9-2807-4EBB-B81D-B2AA78EC7F39}" styleName="Estil fosc 2 - èmfasi 5/èmfasi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85BE263C-DBD7-4A20-BB59-AAB30ACAA65A}" styleName="Estil mitjà 3 - èmfasi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7CE84F3-28C3-443E-9E96-99CF82512B78}" styleName="Estil fosc 1 - èmfasi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3296810-A885-4BE3-A3E7-6D5BEEA58F35}" styleName="Estil mitjà 2 - èmfasi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25E5076-3810-47DD-B79F-674D7AD40C01}" styleName="Estil fosc 1 - èmfasi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73A0DAA-6AF3-43AB-8588-CEC1D06C72B9}" styleName="Estil mitjà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C7853C-536D-4A76-A0AE-DD22124D55A5}" styleName="Estil amb tema 1 - èmfasi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E8034E78-7F5D-4C2E-B375-FC64B27BC917}" styleName="Estil fosc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1E4AEA4-8DFA-4A89-87EB-49C32662AFE0}" styleName="Estil mitjà 2 - èmfasi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0084" autoAdjust="0"/>
    <p:restoredTop sz="96374" autoAdjust="0"/>
  </p:normalViewPr>
  <p:slideViewPr>
    <p:cSldViewPr>
      <p:cViewPr varScale="1">
        <p:scale>
          <a:sx n="109" d="100"/>
          <a:sy n="109" d="100"/>
        </p:scale>
        <p:origin x="1914" y="96"/>
      </p:cViewPr>
      <p:guideLst>
        <p:guide orient="horz" pos="2160"/>
        <p:guide orient="horz" pos="1480"/>
        <p:guide orient="horz" pos="1253"/>
        <p:guide orient="horz" pos="754"/>
        <p:guide pos="249"/>
        <p:guide orient="horz" pos="1071"/>
        <p:guide orient="horz" pos="1162"/>
      </p:guideLst>
    </p:cSldViewPr>
  </p:slideViewPr>
  <p:outlineViewPr>
    <p:cViewPr>
      <p:scale>
        <a:sx n="33" d="100"/>
        <a:sy n="33" d="100"/>
      </p:scale>
      <p:origin x="0" y="-8352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microsoft.com/office/2016/11/relationships/changesInfo" Target="changesInfos/changesInfo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ña Lopez, Ismael" userId="0708b87f-5fa7-4e8f-9fbe-69b73a04a463" providerId="ADAL" clId="{AFD37071-5675-4A0A-B310-069885295420}"/>
    <pc:docChg chg="custSel addSld delSld modSld sldOrd">
      <pc:chgData name="Peña Lopez, Ismael" userId="0708b87f-5fa7-4e8f-9fbe-69b73a04a463" providerId="ADAL" clId="{AFD37071-5675-4A0A-B310-069885295420}" dt="2024-02-29T19:10:31.314" v="649" actId="47"/>
      <pc:docMkLst>
        <pc:docMk/>
      </pc:docMkLst>
      <pc:sldChg chg="modSp mod">
        <pc:chgData name="Peña Lopez, Ismael" userId="0708b87f-5fa7-4e8f-9fbe-69b73a04a463" providerId="ADAL" clId="{AFD37071-5675-4A0A-B310-069885295420}" dt="2024-02-29T18:50:35.947" v="43" actId="20577"/>
        <pc:sldMkLst>
          <pc:docMk/>
          <pc:sldMk cId="3208734171" sldId="261"/>
        </pc:sldMkLst>
      </pc:sldChg>
      <pc:sldChg chg="add ord">
        <pc:chgData name="Peña Lopez, Ismael" userId="0708b87f-5fa7-4e8f-9fbe-69b73a04a463" providerId="ADAL" clId="{AFD37071-5675-4A0A-B310-069885295420}" dt="2024-02-29T19:05:25.334" v="507"/>
        <pc:sldMkLst>
          <pc:docMk/>
          <pc:sldMk cId="2476311834" sldId="264"/>
        </pc:sldMkLst>
      </pc:sldChg>
      <pc:sldChg chg="del">
        <pc:chgData name="Peña Lopez, Ismael" userId="0708b87f-5fa7-4e8f-9fbe-69b73a04a463" providerId="ADAL" clId="{AFD37071-5675-4A0A-B310-069885295420}" dt="2024-02-29T19:04:10.683" v="495" actId="47"/>
        <pc:sldMkLst>
          <pc:docMk/>
          <pc:sldMk cId="1710691148" sldId="278"/>
        </pc:sldMkLst>
      </pc:sldChg>
      <pc:sldChg chg="del">
        <pc:chgData name="Peña Lopez, Ismael" userId="0708b87f-5fa7-4e8f-9fbe-69b73a04a463" providerId="ADAL" clId="{AFD37071-5675-4A0A-B310-069885295420}" dt="2024-02-29T19:04:10.683" v="495" actId="47"/>
        <pc:sldMkLst>
          <pc:docMk/>
          <pc:sldMk cId="3940222313" sldId="279"/>
        </pc:sldMkLst>
      </pc:sldChg>
      <pc:sldChg chg="del">
        <pc:chgData name="Peña Lopez, Ismael" userId="0708b87f-5fa7-4e8f-9fbe-69b73a04a463" providerId="ADAL" clId="{AFD37071-5675-4A0A-B310-069885295420}" dt="2024-02-29T19:04:10.683" v="495" actId="47"/>
        <pc:sldMkLst>
          <pc:docMk/>
          <pc:sldMk cId="3792401139" sldId="280"/>
        </pc:sldMkLst>
      </pc:sldChg>
      <pc:sldChg chg="add ord">
        <pc:chgData name="Peña Lopez, Ismael" userId="0708b87f-5fa7-4e8f-9fbe-69b73a04a463" providerId="ADAL" clId="{AFD37071-5675-4A0A-B310-069885295420}" dt="2024-02-29T18:55:06.981" v="132"/>
        <pc:sldMkLst>
          <pc:docMk/>
          <pc:sldMk cId="1867578928" sldId="316"/>
        </pc:sldMkLst>
      </pc:sldChg>
      <pc:sldChg chg="modSp mod">
        <pc:chgData name="Peña Lopez, Ismael" userId="0708b87f-5fa7-4e8f-9fbe-69b73a04a463" providerId="ADAL" clId="{AFD37071-5675-4A0A-B310-069885295420}" dt="2024-02-29T19:09:51.800" v="644" actId="404"/>
        <pc:sldMkLst>
          <pc:docMk/>
          <pc:sldMk cId="1973909287" sldId="455"/>
        </pc:sldMkLst>
      </pc:sldChg>
      <pc:sldChg chg="del">
        <pc:chgData name="Peña Lopez, Ismael" userId="0708b87f-5fa7-4e8f-9fbe-69b73a04a463" providerId="ADAL" clId="{AFD37071-5675-4A0A-B310-069885295420}" dt="2024-02-29T19:04:10.683" v="495" actId="47"/>
        <pc:sldMkLst>
          <pc:docMk/>
          <pc:sldMk cId="2783344551" sldId="456"/>
        </pc:sldMkLst>
      </pc:sldChg>
      <pc:sldChg chg="modSp mod">
        <pc:chgData name="Peña Lopez, Ismael" userId="0708b87f-5fa7-4e8f-9fbe-69b73a04a463" providerId="ADAL" clId="{AFD37071-5675-4A0A-B310-069885295420}" dt="2024-02-29T19:10:10.569" v="648" actId="404"/>
        <pc:sldMkLst>
          <pc:docMk/>
          <pc:sldMk cId="221004020" sldId="492"/>
        </pc:sldMkLst>
      </pc:sldChg>
      <pc:sldChg chg="del">
        <pc:chgData name="Peña Lopez, Ismael" userId="0708b87f-5fa7-4e8f-9fbe-69b73a04a463" providerId="ADAL" clId="{AFD37071-5675-4A0A-B310-069885295420}" dt="2024-02-29T19:04:10.683" v="495" actId="47"/>
        <pc:sldMkLst>
          <pc:docMk/>
          <pc:sldMk cId="0" sldId="494"/>
        </pc:sldMkLst>
      </pc:sldChg>
      <pc:sldChg chg="del">
        <pc:chgData name="Peña Lopez, Ismael" userId="0708b87f-5fa7-4e8f-9fbe-69b73a04a463" providerId="ADAL" clId="{AFD37071-5675-4A0A-B310-069885295420}" dt="2024-02-29T19:04:10.683" v="495" actId="47"/>
        <pc:sldMkLst>
          <pc:docMk/>
          <pc:sldMk cId="0" sldId="495"/>
        </pc:sldMkLst>
      </pc:sldChg>
      <pc:sldChg chg="del">
        <pc:chgData name="Peña Lopez, Ismael" userId="0708b87f-5fa7-4e8f-9fbe-69b73a04a463" providerId="ADAL" clId="{AFD37071-5675-4A0A-B310-069885295420}" dt="2024-02-29T19:04:10.683" v="495" actId="47"/>
        <pc:sldMkLst>
          <pc:docMk/>
          <pc:sldMk cId="0" sldId="496"/>
        </pc:sldMkLst>
      </pc:sldChg>
      <pc:sldChg chg="del">
        <pc:chgData name="Peña Lopez, Ismael" userId="0708b87f-5fa7-4e8f-9fbe-69b73a04a463" providerId="ADAL" clId="{AFD37071-5675-4A0A-B310-069885295420}" dt="2024-02-29T19:04:10.683" v="495" actId="47"/>
        <pc:sldMkLst>
          <pc:docMk/>
          <pc:sldMk cId="0" sldId="498"/>
        </pc:sldMkLst>
      </pc:sldChg>
      <pc:sldChg chg="del">
        <pc:chgData name="Peña Lopez, Ismael" userId="0708b87f-5fa7-4e8f-9fbe-69b73a04a463" providerId="ADAL" clId="{AFD37071-5675-4A0A-B310-069885295420}" dt="2024-02-29T19:04:10.683" v="495" actId="47"/>
        <pc:sldMkLst>
          <pc:docMk/>
          <pc:sldMk cId="0" sldId="499"/>
        </pc:sldMkLst>
      </pc:sldChg>
      <pc:sldChg chg="del">
        <pc:chgData name="Peña Lopez, Ismael" userId="0708b87f-5fa7-4e8f-9fbe-69b73a04a463" providerId="ADAL" clId="{AFD37071-5675-4A0A-B310-069885295420}" dt="2024-02-29T19:04:10.683" v="495" actId="47"/>
        <pc:sldMkLst>
          <pc:docMk/>
          <pc:sldMk cId="0" sldId="501"/>
        </pc:sldMkLst>
      </pc:sldChg>
      <pc:sldChg chg="modSp mod">
        <pc:chgData name="Peña Lopez, Ismael" userId="0708b87f-5fa7-4e8f-9fbe-69b73a04a463" providerId="ADAL" clId="{AFD37071-5675-4A0A-B310-069885295420}" dt="2024-02-29T18:51:25.789" v="124" actId="20577"/>
        <pc:sldMkLst>
          <pc:docMk/>
          <pc:sldMk cId="4198530405" sldId="539"/>
        </pc:sldMkLst>
      </pc:sldChg>
      <pc:sldChg chg="del">
        <pc:chgData name="Peña Lopez, Ismael" userId="0708b87f-5fa7-4e8f-9fbe-69b73a04a463" providerId="ADAL" clId="{AFD37071-5675-4A0A-B310-069885295420}" dt="2024-02-29T19:05:53.487" v="508" actId="47"/>
        <pc:sldMkLst>
          <pc:docMk/>
          <pc:sldMk cId="1063455067" sldId="540"/>
        </pc:sldMkLst>
      </pc:sldChg>
      <pc:sldChg chg="del">
        <pc:chgData name="Peña Lopez, Ismael" userId="0708b87f-5fa7-4e8f-9fbe-69b73a04a463" providerId="ADAL" clId="{AFD37071-5675-4A0A-B310-069885295420}" dt="2024-02-29T19:05:53.487" v="508" actId="47"/>
        <pc:sldMkLst>
          <pc:docMk/>
          <pc:sldMk cId="3009027064" sldId="542"/>
        </pc:sldMkLst>
      </pc:sldChg>
      <pc:sldChg chg="del">
        <pc:chgData name="Peña Lopez, Ismael" userId="0708b87f-5fa7-4e8f-9fbe-69b73a04a463" providerId="ADAL" clId="{AFD37071-5675-4A0A-B310-069885295420}" dt="2024-02-29T19:05:53.487" v="508" actId="47"/>
        <pc:sldMkLst>
          <pc:docMk/>
          <pc:sldMk cId="3626654309" sldId="543"/>
        </pc:sldMkLst>
      </pc:sldChg>
      <pc:sldChg chg="del ord">
        <pc:chgData name="Peña Lopez, Ismael" userId="0708b87f-5fa7-4e8f-9fbe-69b73a04a463" providerId="ADAL" clId="{AFD37071-5675-4A0A-B310-069885295420}" dt="2024-02-29T19:09:23.301" v="640" actId="47"/>
        <pc:sldMkLst>
          <pc:docMk/>
          <pc:sldMk cId="1213153056" sldId="544"/>
        </pc:sldMkLst>
      </pc:sldChg>
      <pc:sldChg chg="del">
        <pc:chgData name="Peña Lopez, Ismael" userId="0708b87f-5fa7-4e8f-9fbe-69b73a04a463" providerId="ADAL" clId="{AFD37071-5675-4A0A-B310-069885295420}" dt="2024-02-29T19:05:53.487" v="508" actId="47"/>
        <pc:sldMkLst>
          <pc:docMk/>
          <pc:sldMk cId="450331824" sldId="545"/>
        </pc:sldMkLst>
      </pc:sldChg>
      <pc:sldChg chg="ord">
        <pc:chgData name="Peña Lopez, Ismael" userId="0708b87f-5fa7-4e8f-9fbe-69b73a04a463" providerId="ADAL" clId="{AFD37071-5675-4A0A-B310-069885295420}" dt="2024-02-29T19:04:38.512" v="499"/>
        <pc:sldMkLst>
          <pc:docMk/>
          <pc:sldMk cId="1125888508" sldId="546"/>
        </pc:sldMkLst>
      </pc:sldChg>
      <pc:sldChg chg="ord">
        <pc:chgData name="Peña Lopez, Ismael" userId="0708b87f-5fa7-4e8f-9fbe-69b73a04a463" providerId="ADAL" clId="{AFD37071-5675-4A0A-B310-069885295420}" dt="2024-02-29T19:04:47.791" v="501"/>
        <pc:sldMkLst>
          <pc:docMk/>
          <pc:sldMk cId="4276950879" sldId="547"/>
        </pc:sldMkLst>
      </pc:sldChg>
      <pc:sldChg chg="del">
        <pc:chgData name="Peña Lopez, Ismael" userId="0708b87f-5fa7-4e8f-9fbe-69b73a04a463" providerId="ADAL" clId="{AFD37071-5675-4A0A-B310-069885295420}" dt="2024-02-29T19:05:53.487" v="508" actId="47"/>
        <pc:sldMkLst>
          <pc:docMk/>
          <pc:sldMk cId="1736093086" sldId="548"/>
        </pc:sldMkLst>
      </pc:sldChg>
      <pc:sldChg chg="del">
        <pc:chgData name="Peña Lopez, Ismael" userId="0708b87f-5fa7-4e8f-9fbe-69b73a04a463" providerId="ADAL" clId="{AFD37071-5675-4A0A-B310-069885295420}" dt="2024-02-29T19:05:53.487" v="508" actId="47"/>
        <pc:sldMkLst>
          <pc:docMk/>
          <pc:sldMk cId="1929284683" sldId="549"/>
        </pc:sldMkLst>
      </pc:sldChg>
      <pc:sldChg chg="del">
        <pc:chgData name="Peña Lopez, Ismael" userId="0708b87f-5fa7-4e8f-9fbe-69b73a04a463" providerId="ADAL" clId="{AFD37071-5675-4A0A-B310-069885295420}" dt="2024-02-29T19:05:53.487" v="508" actId="47"/>
        <pc:sldMkLst>
          <pc:docMk/>
          <pc:sldMk cId="1757893502" sldId="550"/>
        </pc:sldMkLst>
      </pc:sldChg>
      <pc:sldChg chg="del">
        <pc:chgData name="Peña Lopez, Ismael" userId="0708b87f-5fa7-4e8f-9fbe-69b73a04a463" providerId="ADAL" clId="{AFD37071-5675-4A0A-B310-069885295420}" dt="2024-02-29T19:05:53.487" v="508" actId="47"/>
        <pc:sldMkLst>
          <pc:docMk/>
          <pc:sldMk cId="2798607789" sldId="551"/>
        </pc:sldMkLst>
      </pc:sldChg>
      <pc:sldChg chg="del">
        <pc:chgData name="Peña Lopez, Ismael" userId="0708b87f-5fa7-4e8f-9fbe-69b73a04a463" providerId="ADAL" clId="{AFD37071-5675-4A0A-B310-069885295420}" dt="2024-02-29T19:05:53.487" v="508" actId="47"/>
        <pc:sldMkLst>
          <pc:docMk/>
          <pc:sldMk cId="992983426" sldId="552"/>
        </pc:sldMkLst>
      </pc:sldChg>
      <pc:sldChg chg="del">
        <pc:chgData name="Peña Lopez, Ismael" userId="0708b87f-5fa7-4e8f-9fbe-69b73a04a463" providerId="ADAL" clId="{AFD37071-5675-4A0A-B310-069885295420}" dt="2024-02-29T19:05:53.487" v="508" actId="47"/>
        <pc:sldMkLst>
          <pc:docMk/>
          <pc:sldMk cId="2847567273" sldId="553"/>
        </pc:sldMkLst>
      </pc:sldChg>
      <pc:sldChg chg="modSp mod ord">
        <pc:chgData name="Peña Lopez, Ismael" userId="0708b87f-5fa7-4e8f-9fbe-69b73a04a463" providerId="ADAL" clId="{AFD37071-5675-4A0A-B310-069885295420}" dt="2024-02-29T19:09:35.674" v="642" actId="404"/>
        <pc:sldMkLst>
          <pc:docMk/>
          <pc:sldMk cId="3433304753" sldId="555"/>
        </pc:sldMkLst>
      </pc:sldChg>
      <pc:sldChg chg="del">
        <pc:chgData name="Peña Lopez, Ismael" userId="0708b87f-5fa7-4e8f-9fbe-69b73a04a463" providerId="ADAL" clId="{AFD37071-5675-4A0A-B310-069885295420}" dt="2024-02-29T18:55:01.467" v="130" actId="47"/>
        <pc:sldMkLst>
          <pc:docMk/>
          <pc:sldMk cId="2704268204" sldId="556"/>
        </pc:sldMkLst>
      </pc:sldChg>
      <pc:sldChg chg="add ord">
        <pc:chgData name="Peña Lopez, Ismael" userId="0708b87f-5fa7-4e8f-9fbe-69b73a04a463" providerId="ADAL" clId="{AFD37071-5675-4A0A-B310-069885295420}" dt="2024-02-29T18:55:06.981" v="132"/>
        <pc:sldMkLst>
          <pc:docMk/>
          <pc:sldMk cId="3703449833" sldId="568"/>
        </pc:sldMkLst>
      </pc:sldChg>
      <pc:sldChg chg="modSp add mod">
        <pc:chgData name="Peña Lopez, Ismael" userId="0708b87f-5fa7-4e8f-9fbe-69b73a04a463" providerId="ADAL" clId="{AFD37071-5675-4A0A-B310-069885295420}" dt="2024-02-29T19:10:04.233" v="646" actId="403"/>
        <pc:sldMkLst>
          <pc:docMk/>
          <pc:sldMk cId="2975493389" sldId="569"/>
        </pc:sldMkLst>
      </pc:sldChg>
      <pc:sldChg chg="add ord">
        <pc:chgData name="Peña Lopez, Ismael" userId="0708b87f-5fa7-4e8f-9fbe-69b73a04a463" providerId="ADAL" clId="{AFD37071-5675-4A0A-B310-069885295420}" dt="2024-02-29T19:05:09.235" v="505"/>
        <pc:sldMkLst>
          <pc:docMk/>
          <pc:sldMk cId="502586828" sldId="684"/>
        </pc:sldMkLst>
      </pc:sldChg>
      <pc:sldChg chg="add ord">
        <pc:chgData name="Peña Lopez, Ismael" userId="0708b87f-5fa7-4e8f-9fbe-69b73a04a463" providerId="ADAL" clId="{AFD37071-5675-4A0A-B310-069885295420}" dt="2024-02-29T18:55:06.981" v="132"/>
        <pc:sldMkLst>
          <pc:docMk/>
          <pc:sldMk cId="2032353391" sldId="685"/>
        </pc:sldMkLst>
      </pc:sldChg>
      <pc:sldChg chg="modSp add mod">
        <pc:chgData name="Peña Lopez, Ismael" userId="0708b87f-5fa7-4e8f-9fbe-69b73a04a463" providerId="ADAL" clId="{AFD37071-5675-4A0A-B310-069885295420}" dt="2024-02-29T18:59:12.250" v="494" actId="20577"/>
        <pc:sldMkLst>
          <pc:docMk/>
          <pc:sldMk cId="1955461640" sldId="686"/>
        </pc:sldMkLst>
      </pc:sldChg>
      <pc:sldChg chg="add">
        <pc:chgData name="Peña Lopez, Ismael" userId="0708b87f-5fa7-4e8f-9fbe-69b73a04a463" providerId="ADAL" clId="{AFD37071-5675-4A0A-B310-069885295420}" dt="2024-02-29T19:06:41.723" v="509"/>
        <pc:sldMkLst>
          <pc:docMk/>
          <pc:sldMk cId="997495820" sldId="882"/>
        </pc:sldMkLst>
      </pc:sldChg>
      <pc:sldChg chg="add">
        <pc:chgData name="Peña Lopez, Ismael" userId="0708b87f-5fa7-4e8f-9fbe-69b73a04a463" providerId="ADAL" clId="{AFD37071-5675-4A0A-B310-069885295420}" dt="2024-02-29T19:06:41.723" v="509"/>
        <pc:sldMkLst>
          <pc:docMk/>
          <pc:sldMk cId="1220345548" sldId="883"/>
        </pc:sldMkLst>
      </pc:sldChg>
      <pc:sldChg chg="add">
        <pc:chgData name="Peña Lopez, Ismael" userId="0708b87f-5fa7-4e8f-9fbe-69b73a04a463" providerId="ADAL" clId="{AFD37071-5675-4A0A-B310-069885295420}" dt="2024-02-29T19:06:41.723" v="509"/>
        <pc:sldMkLst>
          <pc:docMk/>
          <pc:sldMk cId="3467255974" sldId="884"/>
        </pc:sldMkLst>
      </pc:sldChg>
      <pc:sldChg chg="add">
        <pc:chgData name="Peña Lopez, Ismael" userId="0708b87f-5fa7-4e8f-9fbe-69b73a04a463" providerId="ADAL" clId="{AFD37071-5675-4A0A-B310-069885295420}" dt="2024-02-29T19:06:41.723" v="509"/>
        <pc:sldMkLst>
          <pc:docMk/>
          <pc:sldMk cId="1568489166" sldId="885"/>
        </pc:sldMkLst>
      </pc:sldChg>
      <pc:sldChg chg="add del">
        <pc:chgData name="Peña Lopez, Ismael" userId="0708b87f-5fa7-4e8f-9fbe-69b73a04a463" providerId="ADAL" clId="{AFD37071-5675-4A0A-B310-069885295420}" dt="2024-02-29T19:10:31.314" v="649" actId="47"/>
        <pc:sldMkLst>
          <pc:docMk/>
          <pc:sldMk cId="1568089118" sldId="886"/>
        </pc:sldMkLst>
      </pc:sldChg>
      <pc:sldChg chg="add">
        <pc:chgData name="Peña Lopez, Ismael" userId="0708b87f-5fa7-4e8f-9fbe-69b73a04a463" providerId="ADAL" clId="{AFD37071-5675-4A0A-B310-069885295420}" dt="2024-02-29T19:06:41.723" v="509"/>
        <pc:sldMkLst>
          <pc:docMk/>
          <pc:sldMk cId="1448918637" sldId="887"/>
        </pc:sldMkLst>
      </pc:sldChg>
      <pc:sldChg chg="add">
        <pc:chgData name="Peña Lopez, Ismael" userId="0708b87f-5fa7-4e8f-9fbe-69b73a04a463" providerId="ADAL" clId="{AFD37071-5675-4A0A-B310-069885295420}" dt="2024-02-29T19:06:41.723" v="509"/>
        <pc:sldMkLst>
          <pc:docMk/>
          <pc:sldMk cId="2256765489" sldId="888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capçaler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a-ES" dirty="0"/>
          </a:p>
        </p:txBody>
      </p:sp>
      <p:sp>
        <p:nvSpPr>
          <p:cNvPr id="3" name="Contenidor de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8E4C4D-892B-442D-BC15-5C6BB7953D0D}" type="datetimeFigureOut">
              <a:rPr lang="ca-ES" smtClean="0"/>
              <a:pPr/>
              <a:t>9/2/2025</a:t>
            </a:fld>
            <a:endParaRPr lang="ca-ES" dirty="0"/>
          </a:p>
        </p:txBody>
      </p:sp>
      <p:sp>
        <p:nvSpPr>
          <p:cNvPr id="4" name="Contenidor d'imatge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a-ES" dirty="0"/>
          </a:p>
        </p:txBody>
      </p:sp>
      <p:sp>
        <p:nvSpPr>
          <p:cNvPr id="5" name="Contenidor de not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a-ES"/>
              <a:t>Feu clic aquí per editar estils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a-ES" dirty="0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454312-B561-45FE-8A00-E66575BD4715}" type="slidenum">
              <a:rPr lang="ca-ES" smtClean="0"/>
              <a:pPr/>
              <a:t>‹Nº›</a:t>
            </a:fld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34178682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>
            <a:extLst>
              <a:ext uri="{FF2B5EF4-FFF2-40B4-BE49-F238E27FC236}">
                <a16:creationId xmlns:a16="http://schemas.microsoft.com/office/drawing/2014/main" id="{755CDE4C-F8F5-4E2B-971D-296DE7FFE3F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31E969B8-A8CF-4B61-A5DA-2E34146C0558}" type="slidenum">
              <a:rPr lang="es-ES" altLang="ca-ES" smtClean="0"/>
              <a:pPr>
                <a:spcBef>
                  <a:spcPct val="0"/>
                </a:spcBef>
              </a:pPr>
              <a:t>3</a:t>
            </a:fld>
            <a:endParaRPr lang="es-ES" altLang="ca-ES"/>
          </a:p>
        </p:txBody>
      </p:sp>
      <p:sp>
        <p:nvSpPr>
          <p:cNvPr id="56323" name="Rectangle 7">
            <a:extLst>
              <a:ext uri="{FF2B5EF4-FFF2-40B4-BE49-F238E27FC236}">
                <a16:creationId xmlns:a16="http://schemas.microsoft.com/office/drawing/2014/main" id="{B01CD152-724E-4F29-A489-62A61099818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022725" y="9725025"/>
            <a:ext cx="3076575" cy="50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956" tIns="47980" rIns="95956" bIns="47980" anchor="b"/>
          <a:lstStyle>
            <a:lvl1pPr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9FF2D326-1329-420B-9F1C-A56D00B22280}" type="slidenum">
              <a:rPr lang="es-ES" altLang="ca-ES" sz="1100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3</a:t>
            </a:fld>
            <a:endParaRPr lang="es-ES" altLang="ca-ES" sz="1100">
              <a:latin typeface="Times New Roman" panose="02020603050405020304" pitchFamily="18" charset="0"/>
            </a:endParaRPr>
          </a:p>
        </p:txBody>
      </p:sp>
      <p:sp>
        <p:nvSpPr>
          <p:cNvPr id="56324" name="6 Marcador de imagen de diapositiva">
            <a:extLst>
              <a:ext uri="{FF2B5EF4-FFF2-40B4-BE49-F238E27FC236}">
                <a16:creationId xmlns:a16="http://schemas.microsoft.com/office/drawing/2014/main" id="{89623838-E644-438D-92CA-03AAB35AA2C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5" name="7 Marcador de notas">
            <a:extLst>
              <a:ext uri="{FF2B5EF4-FFF2-40B4-BE49-F238E27FC236}">
                <a16:creationId xmlns:a16="http://schemas.microsoft.com/office/drawing/2014/main" id="{2A3B86B0-667F-42BD-9EDF-BCBEB47CF9F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ca-ES"/>
          </a:p>
        </p:txBody>
      </p:sp>
    </p:spTree>
    <p:extLst>
      <p:ext uri="{BB962C8B-B14F-4D97-AF65-F5344CB8AC3E}">
        <p14:creationId xmlns:p14="http://schemas.microsoft.com/office/powerpoint/2010/main" val="1527273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9978769C-26CA-4212-A872-04F313EC88B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DE8CF3CE-A7D2-4CD1-AAF8-BEA0C8531047}" type="slidenum">
              <a:rPr lang="es-ES" altLang="ca-ES" smtClean="0"/>
              <a:pPr>
                <a:spcBef>
                  <a:spcPct val="0"/>
                </a:spcBef>
              </a:pPr>
              <a:t>25</a:t>
            </a:fld>
            <a:endParaRPr lang="es-ES" altLang="ca-ES"/>
          </a:p>
        </p:txBody>
      </p:sp>
      <p:sp>
        <p:nvSpPr>
          <p:cNvPr id="16387" name="Rectangle 7">
            <a:extLst>
              <a:ext uri="{FF2B5EF4-FFF2-40B4-BE49-F238E27FC236}">
                <a16:creationId xmlns:a16="http://schemas.microsoft.com/office/drawing/2014/main" id="{F9467E26-7202-47D7-8D2D-3AC80BEEC6C8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022725" y="9725025"/>
            <a:ext cx="3076575" cy="50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956" tIns="47980" rIns="95956" bIns="47980" anchor="b"/>
          <a:lstStyle>
            <a:lvl1pPr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9E99FB6D-0A77-4EA3-82F4-DB330BF6EF15}" type="slidenum">
              <a:rPr lang="es-ES" altLang="ca-ES" sz="1100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25</a:t>
            </a:fld>
            <a:endParaRPr lang="es-ES" altLang="ca-ES" sz="1100">
              <a:latin typeface="Times New Roman" panose="02020603050405020304" pitchFamily="18" charset="0"/>
            </a:endParaRPr>
          </a:p>
        </p:txBody>
      </p:sp>
      <p:sp>
        <p:nvSpPr>
          <p:cNvPr id="16388" name="6 Marcador de imagen de diapositiva">
            <a:extLst>
              <a:ext uri="{FF2B5EF4-FFF2-40B4-BE49-F238E27FC236}">
                <a16:creationId xmlns:a16="http://schemas.microsoft.com/office/drawing/2014/main" id="{1273720D-7182-4167-B4F0-3E77C1F1728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9" name="7 Marcador de notas">
            <a:extLst>
              <a:ext uri="{FF2B5EF4-FFF2-40B4-BE49-F238E27FC236}">
                <a16:creationId xmlns:a16="http://schemas.microsoft.com/office/drawing/2014/main" id="{46655CA4-F6C3-467E-9BDB-3167406FC2F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ca-E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DF30BDFF-8842-4B07-BBE5-49CFB54078F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CD8E10E4-47A5-483A-BCC5-EF2EF18FF8E2}" type="slidenum">
              <a:rPr lang="es-ES" altLang="ca-ES" smtClean="0"/>
              <a:pPr>
                <a:spcBef>
                  <a:spcPct val="0"/>
                </a:spcBef>
              </a:pPr>
              <a:t>26</a:t>
            </a:fld>
            <a:endParaRPr lang="es-ES" altLang="ca-ES"/>
          </a:p>
        </p:txBody>
      </p:sp>
      <p:sp>
        <p:nvSpPr>
          <p:cNvPr id="18435" name="Rectangle 7">
            <a:extLst>
              <a:ext uri="{FF2B5EF4-FFF2-40B4-BE49-F238E27FC236}">
                <a16:creationId xmlns:a16="http://schemas.microsoft.com/office/drawing/2014/main" id="{45C2F965-AC0C-48FA-8C4C-895C9C62DC2E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022725" y="9725025"/>
            <a:ext cx="3076575" cy="50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956" tIns="47980" rIns="95956" bIns="47980" anchor="b"/>
          <a:lstStyle>
            <a:lvl1pPr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03124829-A88A-4B2B-A777-8278BE7FC3B4}" type="slidenum">
              <a:rPr lang="es-ES" altLang="ca-ES" sz="1100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26</a:t>
            </a:fld>
            <a:endParaRPr lang="es-ES" altLang="ca-ES" sz="1100">
              <a:latin typeface="Times New Roman" panose="02020603050405020304" pitchFamily="18" charset="0"/>
            </a:endParaRPr>
          </a:p>
        </p:txBody>
      </p:sp>
      <p:sp>
        <p:nvSpPr>
          <p:cNvPr id="18436" name="6 Marcador de imagen de diapositiva">
            <a:extLst>
              <a:ext uri="{FF2B5EF4-FFF2-40B4-BE49-F238E27FC236}">
                <a16:creationId xmlns:a16="http://schemas.microsoft.com/office/drawing/2014/main" id="{23661F26-BBCD-479C-9357-78D1237E006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7" name="7 Marcador de notas">
            <a:extLst>
              <a:ext uri="{FF2B5EF4-FFF2-40B4-BE49-F238E27FC236}">
                <a16:creationId xmlns:a16="http://schemas.microsoft.com/office/drawing/2014/main" id="{BC073B76-01B1-4FFA-84D1-92F4DCA919B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ca-E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2DE45D24-0E2F-48C6-9E6C-48FC0BFAEA6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BB774B61-4305-48AB-88F9-E640B708C4CC}" type="slidenum">
              <a:rPr lang="es-ES" altLang="ca-ES" smtClean="0"/>
              <a:pPr>
                <a:spcBef>
                  <a:spcPct val="0"/>
                </a:spcBef>
              </a:pPr>
              <a:t>27</a:t>
            </a:fld>
            <a:endParaRPr lang="es-ES" altLang="ca-ES"/>
          </a:p>
        </p:txBody>
      </p:sp>
      <p:sp>
        <p:nvSpPr>
          <p:cNvPr id="20483" name="Rectangle 7">
            <a:extLst>
              <a:ext uri="{FF2B5EF4-FFF2-40B4-BE49-F238E27FC236}">
                <a16:creationId xmlns:a16="http://schemas.microsoft.com/office/drawing/2014/main" id="{D66D2689-B5CE-4C76-8308-A1F70DF8E4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022725" y="9725025"/>
            <a:ext cx="3076575" cy="50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956" tIns="47980" rIns="95956" bIns="47980" anchor="b"/>
          <a:lstStyle>
            <a:lvl1pPr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AB81B267-B680-4C70-A031-C6035DBD4811}" type="slidenum">
              <a:rPr lang="es-ES" altLang="ca-ES" sz="1100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27</a:t>
            </a:fld>
            <a:endParaRPr lang="es-ES" altLang="ca-ES" sz="1100">
              <a:latin typeface="Times New Roman" panose="02020603050405020304" pitchFamily="18" charset="0"/>
            </a:endParaRPr>
          </a:p>
        </p:txBody>
      </p:sp>
      <p:sp>
        <p:nvSpPr>
          <p:cNvPr id="20484" name="6 Marcador de imagen de diapositiva">
            <a:extLst>
              <a:ext uri="{FF2B5EF4-FFF2-40B4-BE49-F238E27FC236}">
                <a16:creationId xmlns:a16="http://schemas.microsoft.com/office/drawing/2014/main" id="{1CB799B7-F415-4D12-AA37-3879B3BFC61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5" name="7 Marcador de notas">
            <a:extLst>
              <a:ext uri="{FF2B5EF4-FFF2-40B4-BE49-F238E27FC236}">
                <a16:creationId xmlns:a16="http://schemas.microsoft.com/office/drawing/2014/main" id="{B2294817-E159-4B3A-9389-B453F3B6420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ca-E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AD4BD537-66EA-4685-8D8B-EF6B874C93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C34A3C49-6A36-4A63-90BB-00BAD61309BF}" type="slidenum">
              <a:rPr lang="es-ES" altLang="ca-ES" smtClean="0"/>
              <a:pPr>
                <a:spcBef>
                  <a:spcPct val="0"/>
                </a:spcBef>
              </a:pPr>
              <a:t>28</a:t>
            </a:fld>
            <a:endParaRPr lang="es-ES" altLang="ca-ES"/>
          </a:p>
        </p:txBody>
      </p:sp>
      <p:sp>
        <p:nvSpPr>
          <p:cNvPr id="22531" name="Rectangle 7">
            <a:extLst>
              <a:ext uri="{FF2B5EF4-FFF2-40B4-BE49-F238E27FC236}">
                <a16:creationId xmlns:a16="http://schemas.microsoft.com/office/drawing/2014/main" id="{3D3C8443-EAAE-4616-B9FC-0F358686A6C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022725" y="9725025"/>
            <a:ext cx="3076575" cy="50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956" tIns="47980" rIns="95956" bIns="47980" anchor="b"/>
          <a:lstStyle>
            <a:lvl1pPr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638ACFF5-605B-4F6D-A7BF-959561A0ED88}" type="slidenum">
              <a:rPr lang="es-ES" altLang="ca-ES" sz="1100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28</a:t>
            </a:fld>
            <a:endParaRPr lang="es-ES" altLang="ca-ES" sz="1100">
              <a:latin typeface="Times New Roman" panose="02020603050405020304" pitchFamily="18" charset="0"/>
            </a:endParaRPr>
          </a:p>
        </p:txBody>
      </p:sp>
      <p:sp>
        <p:nvSpPr>
          <p:cNvPr id="22532" name="6 Marcador de imagen de diapositiva">
            <a:extLst>
              <a:ext uri="{FF2B5EF4-FFF2-40B4-BE49-F238E27FC236}">
                <a16:creationId xmlns:a16="http://schemas.microsoft.com/office/drawing/2014/main" id="{18BD78C6-B232-4DA8-A190-3D4FBAF727B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3" name="7 Marcador de notas">
            <a:extLst>
              <a:ext uri="{FF2B5EF4-FFF2-40B4-BE49-F238E27FC236}">
                <a16:creationId xmlns:a16="http://schemas.microsoft.com/office/drawing/2014/main" id="{5C5F5F1E-91CA-404F-858C-6D0F5F7102A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ca-E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F7205262-9EC3-460D-8FD5-B589EE9C9AA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D815D6CE-E48D-4E2A-9478-CCA0F2569887}" type="slidenum">
              <a:rPr lang="es-ES" altLang="ca-ES" smtClean="0"/>
              <a:pPr>
                <a:spcBef>
                  <a:spcPct val="0"/>
                </a:spcBef>
              </a:pPr>
              <a:t>29</a:t>
            </a:fld>
            <a:endParaRPr lang="es-ES" altLang="ca-ES"/>
          </a:p>
        </p:txBody>
      </p:sp>
      <p:sp>
        <p:nvSpPr>
          <p:cNvPr id="24579" name="Rectangle 7">
            <a:extLst>
              <a:ext uri="{FF2B5EF4-FFF2-40B4-BE49-F238E27FC236}">
                <a16:creationId xmlns:a16="http://schemas.microsoft.com/office/drawing/2014/main" id="{6C81B2BF-81EF-4B4E-8FF0-55C95BCF2B8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022725" y="9725025"/>
            <a:ext cx="3076575" cy="50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956" tIns="47980" rIns="95956" bIns="47980" anchor="b"/>
          <a:lstStyle>
            <a:lvl1pPr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C8039C5D-6945-4130-9613-CA94382F3157}" type="slidenum">
              <a:rPr lang="es-ES" altLang="ca-ES" sz="1100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29</a:t>
            </a:fld>
            <a:endParaRPr lang="es-ES" altLang="ca-ES" sz="1100">
              <a:latin typeface="Times New Roman" panose="02020603050405020304" pitchFamily="18" charset="0"/>
            </a:endParaRPr>
          </a:p>
        </p:txBody>
      </p:sp>
      <p:sp>
        <p:nvSpPr>
          <p:cNvPr id="24580" name="6 Marcador de imagen de diapositiva">
            <a:extLst>
              <a:ext uri="{FF2B5EF4-FFF2-40B4-BE49-F238E27FC236}">
                <a16:creationId xmlns:a16="http://schemas.microsoft.com/office/drawing/2014/main" id="{C23E2204-739B-444E-90EE-B59145320EA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81" name="7 Marcador de notas">
            <a:extLst>
              <a:ext uri="{FF2B5EF4-FFF2-40B4-BE49-F238E27FC236}">
                <a16:creationId xmlns:a16="http://schemas.microsoft.com/office/drawing/2014/main" id="{62380345-0CE3-4E1B-B543-7DF7CA2C7CD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ca-E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A653086B-418F-4E15-9A83-5F261DBC21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20898A62-9FAD-4102-8889-E43E577780E2}" type="slidenum">
              <a:rPr lang="es-ES" altLang="ca-ES" smtClean="0"/>
              <a:pPr>
                <a:spcBef>
                  <a:spcPct val="0"/>
                </a:spcBef>
              </a:pPr>
              <a:t>30</a:t>
            </a:fld>
            <a:endParaRPr lang="es-ES" altLang="ca-ES"/>
          </a:p>
        </p:txBody>
      </p:sp>
      <p:sp>
        <p:nvSpPr>
          <p:cNvPr id="26627" name="Rectangle 7">
            <a:extLst>
              <a:ext uri="{FF2B5EF4-FFF2-40B4-BE49-F238E27FC236}">
                <a16:creationId xmlns:a16="http://schemas.microsoft.com/office/drawing/2014/main" id="{C4695BF2-DB91-46DC-A3DD-15D5581A0F5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022725" y="9725025"/>
            <a:ext cx="3076575" cy="50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956" tIns="47980" rIns="95956" bIns="47980" anchor="b"/>
          <a:lstStyle>
            <a:lvl1pPr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D0A26DB8-687C-4B93-800A-0DFEF408BF9E}" type="slidenum">
              <a:rPr lang="es-ES" altLang="ca-ES" sz="1100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30</a:t>
            </a:fld>
            <a:endParaRPr lang="es-ES" altLang="ca-ES" sz="1100">
              <a:latin typeface="Times New Roman" panose="02020603050405020304" pitchFamily="18" charset="0"/>
            </a:endParaRPr>
          </a:p>
        </p:txBody>
      </p:sp>
      <p:sp>
        <p:nvSpPr>
          <p:cNvPr id="26628" name="6 Marcador de imagen de diapositiva">
            <a:extLst>
              <a:ext uri="{FF2B5EF4-FFF2-40B4-BE49-F238E27FC236}">
                <a16:creationId xmlns:a16="http://schemas.microsoft.com/office/drawing/2014/main" id="{0E1E1C62-121D-4AE2-AA7F-823F91DD5CD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9" name="7 Marcador de notas">
            <a:extLst>
              <a:ext uri="{FF2B5EF4-FFF2-40B4-BE49-F238E27FC236}">
                <a16:creationId xmlns:a16="http://schemas.microsoft.com/office/drawing/2014/main" id="{AEC7D2F4-5C70-4DD0-936A-7F9D3503533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ca-E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E8B5FADE-1379-4FB8-BA45-C8A319FF597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CC653907-7A91-4844-B18B-F37957B5808F}" type="slidenum">
              <a:rPr lang="es-ES" altLang="ca-ES" smtClean="0"/>
              <a:pPr>
                <a:spcBef>
                  <a:spcPct val="0"/>
                </a:spcBef>
              </a:pPr>
              <a:t>31</a:t>
            </a:fld>
            <a:endParaRPr lang="es-ES" altLang="ca-ES"/>
          </a:p>
        </p:txBody>
      </p:sp>
      <p:sp>
        <p:nvSpPr>
          <p:cNvPr id="28675" name="Rectangle 7">
            <a:extLst>
              <a:ext uri="{FF2B5EF4-FFF2-40B4-BE49-F238E27FC236}">
                <a16:creationId xmlns:a16="http://schemas.microsoft.com/office/drawing/2014/main" id="{2B2818F3-802A-41E5-9BFE-EA16BFD65408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022725" y="9725025"/>
            <a:ext cx="3076575" cy="50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956" tIns="47980" rIns="95956" bIns="47980" anchor="b"/>
          <a:lstStyle>
            <a:lvl1pPr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E6DB5B48-1EF5-47A7-A00F-C6C264A42353}" type="slidenum">
              <a:rPr lang="es-ES" altLang="ca-ES" sz="1100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31</a:t>
            </a:fld>
            <a:endParaRPr lang="es-ES" altLang="ca-ES" sz="1100">
              <a:latin typeface="Times New Roman" panose="02020603050405020304" pitchFamily="18" charset="0"/>
            </a:endParaRPr>
          </a:p>
        </p:txBody>
      </p:sp>
      <p:sp>
        <p:nvSpPr>
          <p:cNvPr id="28676" name="6 Marcador de imagen de diapositiva">
            <a:extLst>
              <a:ext uri="{FF2B5EF4-FFF2-40B4-BE49-F238E27FC236}">
                <a16:creationId xmlns:a16="http://schemas.microsoft.com/office/drawing/2014/main" id="{754B8518-1AFD-4DE2-884D-0C9085CFBFD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7" name="7 Marcador de notas">
            <a:extLst>
              <a:ext uri="{FF2B5EF4-FFF2-40B4-BE49-F238E27FC236}">
                <a16:creationId xmlns:a16="http://schemas.microsoft.com/office/drawing/2014/main" id="{1A620B2F-3168-41FC-8685-52746DEF294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ca-E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F64B15AD-A922-45EE-832E-D07FA624B28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6A2EFCFA-972C-498C-970F-3250898FFD71}" type="slidenum">
              <a:rPr lang="es-ES" altLang="ca-ES" smtClean="0"/>
              <a:pPr>
                <a:spcBef>
                  <a:spcPct val="0"/>
                </a:spcBef>
              </a:pPr>
              <a:t>32</a:t>
            </a:fld>
            <a:endParaRPr lang="es-ES" altLang="ca-ES"/>
          </a:p>
        </p:txBody>
      </p:sp>
      <p:sp>
        <p:nvSpPr>
          <p:cNvPr id="30723" name="Rectangle 7">
            <a:extLst>
              <a:ext uri="{FF2B5EF4-FFF2-40B4-BE49-F238E27FC236}">
                <a16:creationId xmlns:a16="http://schemas.microsoft.com/office/drawing/2014/main" id="{97C7F373-6760-4A57-8023-EA077B97A5C0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022725" y="9725025"/>
            <a:ext cx="3076575" cy="50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956" tIns="47980" rIns="95956" bIns="47980" anchor="b"/>
          <a:lstStyle>
            <a:lvl1pPr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0A5017CA-BBEC-4851-B7DA-B98F13013A5A}" type="slidenum">
              <a:rPr lang="es-ES" altLang="ca-ES" sz="1100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32</a:t>
            </a:fld>
            <a:endParaRPr lang="es-ES" altLang="ca-ES" sz="1100">
              <a:latin typeface="Times New Roman" panose="02020603050405020304" pitchFamily="18" charset="0"/>
            </a:endParaRPr>
          </a:p>
        </p:txBody>
      </p:sp>
      <p:sp>
        <p:nvSpPr>
          <p:cNvPr id="30724" name="6 Marcador de imagen de diapositiva">
            <a:extLst>
              <a:ext uri="{FF2B5EF4-FFF2-40B4-BE49-F238E27FC236}">
                <a16:creationId xmlns:a16="http://schemas.microsoft.com/office/drawing/2014/main" id="{2969A104-F161-43A2-9488-7606436823E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5" name="7 Marcador de notas">
            <a:extLst>
              <a:ext uri="{FF2B5EF4-FFF2-40B4-BE49-F238E27FC236}">
                <a16:creationId xmlns:a16="http://schemas.microsoft.com/office/drawing/2014/main" id="{1BE50150-5E54-4E89-9790-6EB2DACA689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ca-E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DE0666AC-7A97-4223-BD30-01CF0426A32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9A8A2448-9A72-430D-8DD3-D5B68826ADAE}" type="slidenum">
              <a:rPr lang="es-ES" altLang="ca-ES" smtClean="0"/>
              <a:pPr>
                <a:spcBef>
                  <a:spcPct val="0"/>
                </a:spcBef>
              </a:pPr>
              <a:t>33</a:t>
            </a:fld>
            <a:endParaRPr lang="es-ES" altLang="ca-ES"/>
          </a:p>
        </p:txBody>
      </p:sp>
      <p:sp>
        <p:nvSpPr>
          <p:cNvPr id="32771" name="Rectangle 7">
            <a:extLst>
              <a:ext uri="{FF2B5EF4-FFF2-40B4-BE49-F238E27FC236}">
                <a16:creationId xmlns:a16="http://schemas.microsoft.com/office/drawing/2014/main" id="{540464C2-5816-40C9-8F32-F4286C795865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022725" y="9725025"/>
            <a:ext cx="3076575" cy="50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956" tIns="47980" rIns="95956" bIns="47980" anchor="b"/>
          <a:lstStyle>
            <a:lvl1pPr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2E2225E8-43CD-41C5-A06F-7ACBF2E19DCF}" type="slidenum">
              <a:rPr lang="es-ES" altLang="ca-ES" sz="1100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33</a:t>
            </a:fld>
            <a:endParaRPr lang="es-ES" altLang="ca-ES" sz="1100">
              <a:latin typeface="Times New Roman" panose="02020603050405020304" pitchFamily="18" charset="0"/>
            </a:endParaRPr>
          </a:p>
        </p:txBody>
      </p:sp>
      <p:sp>
        <p:nvSpPr>
          <p:cNvPr id="32772" name="6 Marcador de imagen de diapositiva">
            <a:extLst>
              <a:ext uri="{FF2B5EF4-FFF2-40B4-BE49-F238E27FC236}">
                <a16:creationId xmlns:a16="http://schemas.microsoft.com/office/drawing/2014/main" id="{31F77CF0-C7FA-4990-BFCD-2DA60F68995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3" name="7 Marcador de notas">
            <a:extLst>
              <a:ext uri="{FF2B5EF4-FFF2-40B4-BE49-F238E27FC236}">
                <a16:creationId xmlns:a16="http://schemas.microsoft.com/office/drawing/2014/main" id="{0FCB2741-BA41-4CDC-9B8F-AD0407AC363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ca-E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1F8A0CD2-53E7-42C4-A448-162D27B91DB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333CEBEA-79DA-45C8-ACC1-E37080A17302}" type="slidenum">
              <a:rPr lang="es-ES" altLang="ca-ES" smtClean="0"/>
              <a:pPr>
                <a:spcBef>
                  <a:spcPct val="0"/>
                </a:spcBef>
              </a:pPr>
              <a:t>34</a:t>
            </a:fld>
            <a:endParaRPr lang="es-ES" altLang="ca-ES"/>
          </a:p>
        </p:txBody>
      </p:sp>
      <p:sp>
        <p:nvSpPr>
          <p:cNvPr id="34819" name="Rectangle 7">
            <a:extLst>
              <a:ext uri="{FF2B5EF4-FFF2-40B4-BE49-F238E27FC236}">
                <a16:creationId xmlns:a16="http://schemas.microsoft.com/office/drawing/2014/main" id="{DFFA4DB7-9AED-4822-A401-431AC819D0C0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022725" y="9725025"/>
            <a:ext cx="3076575" cy="50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956" tIns="47980" rIns="95956" bIns="47980" anchor="b"/>
          <a:lstStyle>
            <a:lvl1pPr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E7E179C-C07E-4300-92C8-D6906A5AC413}" type="slidenum">
              <a:rPr lang="es-ES" altLang="ca-ES" sz="1100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34</a:t>
            </a:fld>
            <a:endParaRPr lang="es-ES" altLang="ca-ES" sz="1100">
              <a:latin typeface="Times New Roman" panose="02020603050405020304" pitchFamily="18" charset="0"/>
            </a:endParaRPr>
          </a:p>
        </p:txBody>
      </p:sp>
      <p:sp>
        <p:nvSpPr>
          <p:cNvPr id="34820" name="6 Marcador de imagen de diapositiva">
            <a:extLst>
              <a:ext uri="{FF2B5EF4-FFF2-40B4-BE49-F238E27FC236}">
                <a16:creationId xmlns:a16="http://schemas.microsoft.com/office/drawing/2014/main" id="{91055DA5-2DDA-4400-AE21-366E2AB17A6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21" name="7 Marcador de notas">
            <a:extLst>
              <a:ext uri="{FF2B5EF4-FFF2-40B4-BE49-F238E27FC236}">
                <a16:creationId xmlns:a16="http://schemas.microsoft.com/office/drawing/2014/main" id="{A192252B-896D-4176-A86C-F03F75BC2F1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ca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>
            <a:extLst>
              <a:ext uri="{FF2B5EF4-FFF2-40B4-BE49-F238E27FC236}">
                <a16:creationId xmlns:a16="http://schemas.microsoft.com/office/drawing/2014/main" id="{755CDE4C-F8F5-4E2B-971D-296DE7FFE3F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31E969B8-A8CF-4B61-A5DA-2E34146C0558}" type="slidenum">
              <a:rPr lang="es-ES" altLang="ca-ES" smtClean="0"/>
              <a:pPr>
                <a:spcBef>
                  <a:spcPct val="0"/>
                </a:spcBef>
              </a:pPr>
              <a:t>5</a:t>
            </a:fld>
            <a:endParaRPr lang="es-ES" altLang="ca-ES"/>
          </a:p>
        </p:txBody>
      </p:sp>
      <p:sp>
        <p:nvSpPr>
          <p:cNvPr id="56323" name="Rectangle 7">
            <a:extLst>
              <a:ext uri="{FF2B5EF4-FFF2-40B4-BE49-F238E27FC236}">
                <a16:creationId xmlns:a16="http://schemas.microsoft.com/office/drawing/2014/main" id="{B01CD152-724E-4F29-A489-62A61099818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022725" y="9725025"/>
            <a:ext cx="3076575" cy="50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956" tIns="47980" rIns="95956" bIns="47980" anchor="b"/>
          <a:lstStyle>
            <a:lvl1pPr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9FF2D326-1329-420B-9F1C-A56D00B22280}" type="slidenum">
              <a:rPr lang="es-ES" altLang="ca-ES" sz="1100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5</a:t>
            </a:fld>
            <a:endParaRPr lang="es-ES" altLang="ca-ES" sz="1100">
              <a:latin typeface="Times New Roman" panose="02020603050405020304" pitchFamily="18" charset="0"/>
            </a:endParaRPr>
          </a:p>
        </p:txBody>
      </p:sp>
      <p:sp>
        <p:nvSpPr>
          <p:cNvPr id="56324" name="6 Marcador de imagen de diapositiva">
            <a:extLst>
              <a:ext uri="{FF2B5EF4-FFF2-40B4-BE49-F238E27FC236}">
                <a16:creationId xmlns:a16="http://schemas.microsoft.com/office/drawing/2014/main" id="{89623838-E644-438D-92CA-03AAB35AA2C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5" name="7 Marcador de notas">
            <a:extLst>
              <a:ext uri="{FF2B5EF4-FFF2-40B4-BE49-F238E27FC236}">
                <a16:creationId xmlns:a16="http://schemas.microsoft.com/office/drawing/2014/main" id="{2A3B86B0-667F-42BD-9EDF-BCBEB47CF9F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ca-ES"/>
          </a:p>
        </p:txBody>
      </p:sp>
    </p:spTree>
    <p:extLst>
      <p:ext uri="{BB962C8B-B14F-4D97-AF65-F5344CB8AC3E}">
        <p14:creationId xmlns:p14="http://schemas.microsoft.com/office/powerpoint/2010/main" val="316364821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3E7C238C-921D-40D0-ADC6-12EB5359CA5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BE9F6034-D6F7-4FC9-991C-397CCE651403}" type="slidenum">
              <a:rPr lang="es-ES" altLang="ca-ES" smtClean="0"/>
              <a:pPr>
                <a:spcBef>
                  <a:spcPct val="0"/>
                </a:spcBef>
              </a:pPr>
              <a:t>35</a:t>
            </a:fld>
            <a:endParaRPr lang="es-ES" altLang="ca-ES"/>
          </a:p>
        </p:txBody>
      </p:sp>
      <p:sp>
        <p:nvSpPr>
          <p:cNvPr id="36867" name="Rectangle 7">
            <a:extLst>
              <a:ext uri="{FF2B5EF4-FFF2-40B4-BE49-F238E27FC236}">
                <a16:creationId xmlns:a16="http://schemas.microsoft.com/office/drawing/2014/main" id="{7ECA8BFA-D157-4B5A-9F61-25E66D44A8CC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022725" y="9725025"/>
            <a:ext cx="3076575" cy="50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956" tIns="47980" rIns="95956" bIns="47980" anchor="b"/>
          <a:lstStyle>
            <a:lvl1pPr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EE8360E5-815E-46E7-9194-8BC60002B689}" type="slidenum">
              <a:rPr lang="es-ES" altLang="ca-ES" sz="1100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35</a:t>
            </a:fld>
            <a:endParaRPr lang="es-ES" altLang="ca-ES" sz="1100">
              <a:latin typeface="Times New Roman" panose="02020603050405020304" pitchFamily="18" charset="0"/>
            </a:endParaRPr>
          </a:p>
        </p:txBody>
      </p:sp>
      <p:sp>
        <p:nvSpPr>
          <p:cNvPr id="36868" name="6 Marcador de imagen de diapositiva">
            <a:extLst>
              <a:ext uri="{FF2B5EF4-FFF2-40B4-BE49-F238E27FC236}">
                <a16:creationId xmlns:a16="http://schemas.microsoft.com/office/drawing/2014/main" id="{2160B40E-8B51-46ED-8B56-563B4DAC6A9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9" name="7 Marcador de notas">
            <a:extLst>
              <a:ext uri="{FF2B5EF4-FFF2-40B4-BE49-F238E27FC236}">
                <a16:creationId xmlns:a16="http://schemas.microsoft.com/office/drawing/2014/main" id="{E02CC4C0-CC60-47AC-B13A-6CB115605EE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ca-E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>
            <a:extLst>
              <a:ext uri="{FF2B5EF4-FFF2-40B4-BE49-F238E27FC236}">
                <a16:creationId xmlns:a16="http://schemas.microsoft.com/office/drawing/2014/main" id="{B7FA9A69-9878-439D-BC4E-D6400D9F2F4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7ADB05BC-40ED-4504-A0C1-690C3E64F0A3}" type="slidenum">
              <a:rPr lang="es-ES" altLang="ca-ES" smtClean="0"/>
              <a:pPr>
                <a:spcBef>
                  <a:spcPct val="0"/>
                </a:spcBef>
              </a:pPr>
              <a:t>36</a:t>
            </a:fld>
            <a:endParaRPr lang="es-ES" altLang="ca-ES"/>
          </a:p>
        </p:txBody>
      </p:sp>
      <p:sp>
        <p:nvSpPr>
          <p:cNvPr id="38915" name="Rectangle 7">
            <a:extLst>
              <a:ext uri="{FF2B5EF4-FFF2-40B4-BE49-F238E27FC236}">
                <a16:creationId xmlns:a16="http://schemas.microsoft.com/office/drawing/2014/main" id="{86FACF5B-3467-4407-A944-7175434C0AD4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022725" y="9725025"/>
            <a:ext cx="3076575" cy="50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956" tIns="47980" rIns="95956" bIns="47980" anchor="b"/>
          <a:lstStyle>
            <a:lvl1pPr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DC06623-C872-4E4F-B891-F1B7C7C22EC7}" type="slidenum">
              <a:rPr lang="es-ES" altLang="ca-ES" sz="1100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36</a:t>
            </a:fld>
            <a:endParaRPr lang="es-ES" altLang="ca-ES" sz="1100">
              <a:latin typeface="Times New Roman" panose="02020603050405020304" pitchFamily="18" charset="0"/>
            </a:endParaRPr>
          </a:p>
        </p:txBody>
      </p:sp>
      <p:sp>
        <p:nvSpPr>
          <p:cNvPr id="38916" name="6 Marcador de imagen de diapositiva">
            <a:extLst>
              <a:ext uri="{FF2B5EF4-FFF2-40B4-BE49-F238E27FC236}">
                <a16:creationId xmlns:a16="http://schemas.microsoft.com/office/drawing/2014/main" id="{A455A754-858D-4212-AB46-C4C40FE86ED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7" name="7 Marcador de notas">
            <a:extLst>
              <a:ext uri="{FF2B5EF4-FFF2-40B4-BE49-F238E27FC236}">
                <a16:creationId xmlns:a16="http://schemas.microsoft.com/office/drawing/2014/main" id="{F42BCFF9-1D9B-4BE7-9089-EBFEF5F700B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ca-E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>
            <a:extLst>
              <a:ext uri="{FF2B5EF4-FFF2-40B4-BE49-F238E27FC236}">
                <a16:creationId xmlns:a16="http://schemas.microsoft.com/office/drawing/2014/main" id="{5471B8BB-EE24-4A65-A152-4325B57056E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D85966B1-5519-49D6-8F92-B401A9EB7357}" type="slidenum">
              <a:rPr lang="es-ES" altLang="ca-ES" smtClean="0"/>
              <a:pPr>
                <a:spcBef>
                  <a:spcPct val="0"/>
                </a:spcBef>
              </a:pPr>
              <a:t>37</a:t>
            </a:fld>
            <a:endParaRPr lang="es-ES" altLang="ca-ES"/>
          </a:p>
        </p:txBody>
      </p:sp>
      <p:sp>
        <p:nvSpPr>
          <p:cNvPr id="40963" name="Rectangle 7">
            <a:extLst>
              <a:ext uri="{FF2B5EF4-FFF2-40B4-BE49-F238E27FC236}">
                <a16:creationId xmlns:a16="http://schemas.microsoft.com/office/drawing/2014/main" id="{435C227B-8675-4D5B-9F0B-F396341236C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022725" y="9725025"/>
            <a:ext cx="3076575" cy="50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956" tIns="47980" rIns="95956" bIns="47980" anchor="b"/>
          <a:lstStyle>
            <a:lvl1pPr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30ED8EB6-E2A8-4E27-8BF2-91B8B86B1E1C}" type="slidenum">
              <a:rPr lang="es-ES" altLang="ca-ES" sz="1100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37</a:t>
            </a:fld>
            <a:endParaRPr lang="es-ES" altLang="ca-ES" sz="1100">
              <a:latin typeface="Times New Roman" panose="02020603050405020304" pitchFamily="18" charset="0"/>
            </a:endParaRPr>
          </a:p>
        </p:txBody>
      </p:sp>
      <p:sp>
        <p:nvSpPr>
          <p:cNvPr id="40964" name="6 Marcador de imagen de diapositiva">
            <a:extLst>
              <a:ext uri="{FF2B5EF4-FFF2-40B4-BE49-F238E27FC236}">
                <a16:creationId xmlns:a16="http://schemas.microsoft.com/office/drawing/2014/main" id="{B827D8E1-04C0-4D3B-9AEB-8D84C5F22F5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5" name="7 Marcador de notas">
            <a:extLst>
              <a:ext uri="{FF2B5EF4-FFF2-40B4-BE49-F238E27FC236}">
                <a16:creationId xmlns:a16="http://schemas.microsoft.com/office/drawing/2014/main" id="{AE4FBDC4-19D4-4DF3-A082-F8C5AA7ADF9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ca-E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>
            <a:extLst>
              <a:ext uri="{FF2B5EF4-FFF2-40B4-BE49-F238E27FC236}">
                <a16:creationId xmlns:a16="http://schemas.microsoft.com/office/drawing/2014/main" id="{6869A5B8-21B4-4E46-845B-5EDEBDAB7BE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74EB47EC-29D4-49A4-A04C-AC8E80428399}" type="slidenum">
              <a:rPr lang="es-ES" altLang="ca-ES" smtClean="0"/>
              <a:pPr>
                <a:spcBef>
                  <a:spcPct val="0"/>
                </a:spcBef>
              </a:pPr>
              <a:t>38</a:t>
            </a:fld>
            <a:endParaRPr lang="es-ES" altLang="ca-ES"/>
          </a:p>
        </p:txBody>
      </p:sp>
      <p:sp>
        <p:nvSpPr>
          <p:cNvPr id="43011" name="Rectangle 7">
            <a:extLst>
              <a:ext uri="{FF2B5EF4-FFF2-40B4-BE49-F238E27FC236}">
                <a16:creationId xmlns:a16="http://schemas.microsoft.com/office/drawing/2014/main" id="{B3A69AB0-4AF8-4888-B96A-835CD6AF9C50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022725" y="9725025"/>
            <a:ext cx="3076575" cy="50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956" tIns="47980" rIns="95956" bIns="47980" anchor="b"/>
          <a:lstStyle>
            <a:lvl1pPr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E536974-ECFB-46E0-B873-FCD95B42A85F}" type="slidenum">
              <a:rPr lang="es-ES" altLang="ca-ES" sz="1100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38</a:t>
            </a:fld>
            <a:endParaRPr lang="es-ES" altLang="ca-ES" sz="1100">
              <a:latin typeface="Times New Roman" panose="02020603050405020304" pitchFamily="18" charset="0"/>
            </a:endParaRPr>
          </a:p>
        </p:txBody>
      </p:sp>
      <p:sp>
        <p:nvSpPr>
          <p:cNvPr id="43012" name="6 Marcador de imagen de diapositiva">
            <a:extLst>
              <a:ext uri="{FF2B5EF4-FFF2-40B4-BE49-F238E27FC236}">
                <a16:creationId xmlns:a16="http://schemas.microsoft.com/office/drawing/2014/main" id="{0C7C5A46-C7C6-42F6-962D-57227A80A01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3" name="7 Marcador de notas">
            <a:extLst>
              <a:ext uri="{FF2B5EF4-FFF2-40B4-BE49-F238E27FC236}">
                <a16:creationId xmlns:a16="http://schemas.microsoft.com/office/drawing/2014/main" id="{BDC9479B-D48E-400B-90CF-74F01CA5879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ca-E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>
            <a:extLst>
              <a:ext uri="{FF2B5EF4-FFF2-40B4-BE49-F238E27FC236}">
                <a16:creationId xmlns:a16="http://schemas.microsoft.com/office/drawing/2014/main" id="{4EDABE77-F3DE-4BCC-9F60-1701AD3B899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61B844B0-A692-42D3-8507-E58815187807}" type="slidenum">
              <a:rPr lang="es-ES" altLang="ca-ES" smtClean="0"/>
              <a:pPr>
                <a:spcBef>
                  <a:spcPct val="0"/>
                </a:spcBef>
              </a:pPr>
              <a:t>39</a:t>
            </a:fld>
            <a:endParaRPr lang="es-ES" altLang="ca-ES"/>
          </a:p>
        </p:txBody>
      </p:sp>
      <p:sp>
        <p:nvSpPr>
          <p:cNvPr id="58371" name="Rectangle 7">
            <a:extLst>
              <a:ext uri="{FF2B5EF4-FFF2-40B4-BE49-F238E27FC236}">
                <a16:creationId xmlns:a16="http://schemas.microsoft.com/office/drawing/2014/main" id="{C6A38172-DDAF-46CD-B008-1C2078FD224E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022725" y="9725025"/>
            <a:ext cx="3076575" cy="50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956" tIns="47980" rIns="95956" bIns="47980" anchor="b"/>
          <a:lstStyle>
            <a:lvl1pPr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5DE69B8-959B-43A1-9DB4-0642168B3C7E}" type="slidenum">
              <a:rPr lang="es-ES" altLang="ca-ES" sz="1100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39</a:t>
            </a:fld>
            <a:endParaRPr lang="es-ES" altLang="ca-ES" sz="1100">
              <a:latin typeface="Times New Roman" panose="02020603050405020304" pitchFamily="18" charset="0"/>
            </a:endParaRPr>
          </a:p>
        </p:txBody>
      </p:sp>
      <p:sp>
        <p:nvSpPr>
          <p:cNvPr id="58372" name="6 Marcador de imagen de diapositiva">
            <a:extLst>
              <a:ext uri="{FF2B5EF4-FFF2-40B4-BE49-F238E27FC236}">
                <a16:creationId xmlns:a16="http://schemas.microsoft.com/office/drawing/2014/main" id="{CFF06655-A9B1-47D2-8009-7089830F1E6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3" name="7 Marcador de notas">
            <a:extLst>
              <a:ext uri="{FF2B5EF4-FFF2-40B4-BE49-F238E27FC236}">
                <a16:creationId xmlns:a16="http://schemas.microsoft.com/office/drawing/2014/main" id="{39B8245A-D626-46AE-A9EB-C05D6936924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ca-ES"/>
          </a:p>
        </p:txBody>
      </p:sp>
    </p:spTree>
    <p:extLst>
      <p:ext uri="{BB962C8B-B14F-4D97-AF65-F5344CB8AC3E}">
        <p14:creationId xmlns:p14="http://schemas.microsoft.com/office/powerpoint/2010/main" val="102206630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>
            <a:extLst>
              <a:ext uri="{FF2B5EF4-FFF2-40B4-BE49-F238E27FC236}">
                <a16:creationId xmlns:a16="http://schemas.microsoft.com/office/drawing/2014/main" id="{4EDABE77-F3DE-4BCC-9F60-1701AD3B899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61B844B0-A692-42D3-8507-E58815187807}" type="slidenum">
              <a:rPr lang="es-ES" altLang="ca-ES" smtClean="0"/>
              <a:pPr>
                <a:spcBef>
                  <a:spcPct val="0"/>
                </a:spcBef>
              </a:pPr>
              <a:t>40</a:t>
            </a:fld>
            <a:endParaRPr lang="es-ES" altLang="ca-ES"/>
          </a:p>
        </p:txBody>
      </p:sp>
      <p:sp>
        <p:nvSpPr>
          <p:cNvPr id="58371" name="Rectangle 7">
            <a:extLst>
              <a:ext uri="{FF2B5EF4-FFF2-40B4-BE49-F238E27FC236}">
                <a16:creationId xmlns:a16="http://schemas.microsoft.com/office/drawing/2014/main" id="{C6A38172-DDAF-46CD-B008-1C2078FD224E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022725" y="9725025"/>
            <a:ext cx="3076575" cy="50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956" tIns="47980" rIns="95956" bIns="47980" anchor="b"/>
          <a:lstStyle>
            <a:lvl1pPr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5DE69B8-959B-43A1-9DB4-0642168B3C7E}" type="slidenum">
              <a:rPr lang="es-ES" altLang="ca-ES" sz="1100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40</a:t>
            </a:fld>
            <a:endParaRPr lang="es-ES" altLang="ca-ES" sz="1100">
              <a:latin typeface="Times New Roman" panose="02020603050405020304" pitchFamily="18" charset="0"/>
            </a:endParaRPr>
          </a:p>
        </p:txBody>
      </p:sp>
      <p:sp>
        <p:nvSpPr>
          <p:cNvPr id="58372" name="6 Marcador de imagen de diapositiva">
            <a:extLst>
              <a:ext uri="{FF2B5EF4-FFF2-40B4-BE49-F238E27FC236}">
                <a16:creationId xmlns:a16="http://schemas.microsoft.com/office/drawing/2014/main" id="{CFF06655-A9B1-47D2-8009-7089830F1E6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3" name="7 Marcador de notas">
            <a:extLst>
              <a:ext uri="{FF2B5EF4-FFF2-40B4-BE49-F238E27FC236}">
                <a16:creationId xmlns:a16="http://schemas.microsoft.com/office/drawing/2014/main" id="{39B8245A-D626-46AE-A9EB-C05D6936924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ca-E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>
            <a:extLst>
              <a:ext uri="{FF2B5EF4-FFF2-40B4-BE49-F238E27FC236}">
                <a16:creationId xmlns:a16="http://schemas.microsoft.com/office/drawing/2014/main" id="{755CDE4C-F8F5-4E2B-971D-296DE7FFE3F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31E969B8-A8CF-4B61-A5DA-2E34146C0558}" type="slidenum">
              <a:rPr lang="es-ES" altLang="ca-ES" smtClean="0"/>
              <a:pPr>
                <a:spcBef>
                  <a:spcPct val="0"/>
                </a:spcBef>
              </a:pPr>
              <a:t>10</a:t>
            </a:fld>
            <a:endParaRPr lang="es-ES" altLang="ca-ES"/>
          </a:p>
        </p:txBody>
      </p:sp>
      <p:sp>
        <p:nvSpPr>
          <p:cNvPr id="56323" name="Rectangle 7">
            <a:extLst>
              <a:ext uri="{FF2B5EF4-FFF2-40B4-BE49-F238E27FC236}">
                <a16:creationId xmlns:a16="http://schemas.microsoft.com/office/drawing/2014/main" id="{B01CD152-724E-4F29-A489-62A61099818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022725" y="9725025"/>
            <a:ext cx="3076575" cy="50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956" tIns="47980" rIns="95956" bIns="47980" anchor="b"/>
          <a:lstStyle>
            <a:lvl1pPr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9FF2D326-1329-420B-9F1C-A56D00B22280}" type="slidenum">
              <a:rPr lang="es-ES" altLang="ca-ES" sz="1100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10</a:t>
            </a:fld>
            <a:endParaRPr lang="es-ES" altLang="ca-ES" sz="1100">
              <a:latin typeface="Times New Roman" panose="02020603050405020304" pitchFamily="18" charset="0"/>
            </a:endParaRPr>
          </a:p>
        </p:txBody>
      </p:sp>
      <p:sp>
        <p:nvSpPr>
          <p:cNvPr id="56324" name="6 Marcador de imagen de diapositiva">
            <a:extLst>
              <a:ext uri="{FF2B5EF4-FFF2-40B4-BE49-F238E27FC236}">
                <a16:creationId xmlns:a16="http://schemas.microsoft.com/office/drawing/2014/main" id="{89623838-E644-438D-92CA-03AAB35AA2C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5" name="7 Marcador de notas">
            <a:extLst>
              <a:ext uri="{FF2B5EF4-FFF2-40B4-BE49-F238E27FC236}">
                <a16:creationId xmlns:a16="http://schemas.microsoft.com/office/drawing/2014/main" id="{2A3B86B0-667F-42BD-9EDF-BCBEB47CF9F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ca-ES"/>
          </a:p>
        </p:txBody>
      </p:sp>
    </p:spTree>
    <p:extLst>
      <p:ext uri="{BB962C8B-B14F-4D97-AF65-F5344CB8AC3E}">
        <p14:creationId xmlns:p14="http://schemas.microsoft.com/office/powerpoint/2010/main" val="17070585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0A14B55D-88CC-4730-9586-9E015F88B4F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7EF5DD6E-DB6B-4CF5-965C-F069D1D5F799}" type="slidenum">
              <a:rPr lang="es-ES" altLang="ca-ES" smtClean="0"/>
              <a:pPr>
                <a:spcBef>
                  <a:spcPct val="0"/>
                </a:spcBef>
              </a:pPr>
              <a:t>11</a:t>
            </a:fld>
            <a:endParaRPr lang="es-ES" altLang="ca-ES"/>
          </a:p>
        </p:txBody>
      </p:sp>
      <p:sp>
        <p:nvSpPr>
          <p:cNvPr id="10243" name="Rectangle 7">
            <a:extLst>
              <a:ext uri="{FF2B5EF4-FFF2-40B4-BE49-F238E27FC236}">
                <a16:creationId xmlns:a16="http://schemas.microsoft.com/office/drawing/2014/main" id="{7655073E-871A-4A39-BF2F-0D6F98E0C5BC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022725" y="9725025"/>
            <a:ext cx="3076575" cy="50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956" tIns="47980" rIns="95956" bIns="47980" anchor="b"/>
          <a:lstStyle>
            <a:lvl1pPr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B319A0F3-0AA5-45C1-ADEA-31340E2AEDCF}" type="slidenum">
              <a:rPr lang="es-ES" altLang="ca-ES" sz="1100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11</a:t>
            </a:fld>
            <a:endParaRPr lang="es-ES" altLang="ca-ES" sz="1100">
              <a:latin typeface="Times New Roman" panose="02020603050405020304" pitchFamily="18" charset="0"/>
            </a:endParaRPr>
          </a:p>
        </p:txBody>
      </p:sp>
      <p:sp>
        <p:nvSpPr>
          <p:cNvPr id="10244" name="6 Marcador de imagen de diapositiva">
            <a:extLst>
              <a:ext uri="{FF2B5EF4-FFF2-40B4-BE49-F238E27FC236}">
                <a16:creationId xmlns:a16="http://schemas.microsoft.com/office/drawing/2014/main" id="{0E48CDCE-2FB6-4CCF-86D0-030F32B7B36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5" name="7 Marcador de notas">
            <a:extLst>
              <a:ext uri="{FF2B5EF4-FFF2-40B4-BE49-F238E27FC236}">
                <a16:creationId xmlns:a16="http://schemas.microsoft.com/office/drawing/2014/main" id="{FA34EBBB-70A7-4135-85F9-C3FB4A8153E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ca-ES"/>
          </a:p>
        </p:txBody>
      </p:sp>
    </p:spTree>
    <p:extLst>
      <p:ext uri="{BB962C8B-B14F-4D97-AF65-F5344CB8AC3E}">
        <p14:creationId xmlns:p14="http://schemas.microsoft.com/office/powerpoint/2010/main" val="6008672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17DDF6AF-4132-4311-B3E3-679EE803790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F5C386F9-83F8-441F-8845-5370CBE98269}" type="slidenum">
              <a:rPr lang="es-ES" altLang="ca-ES" smtClean="0"/>
              <a:pPr>
                <a:spcBef>
                  <a:spcPct val="0"/>
                </a:spcBef>
              </a:pPr>
              <a:t>12</a:t>
            </a:fld>
            <a:endParaRPr lang="es-ES" altLang="ca-ES"/>
          </a:p>
        </p:txBody>
      </p:sp>
      <p:sp>
        <p:nvSpPr>
          <p:cNvPr id="12291" name="Rectangle 7">
            <a:extLst>
              <a:ext uri="{FF2B5EF4-FFF2-40B4-BE49-F238E27FC236}">
                <a16:creationId xmlns:a16="http://schemas.microsoft.com/office/drawing/2014/main" id="{ABDDAD11-F88E-4FDF-8D87-484A46A4ECC4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022725" y="9725025"/>
            <a:ext cx="3076575" cy="50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956" tIns="47980" rIns="95956" bIns="47980" anchor="b"/>
          <a:lstStyle>
            <a:lvl1pPr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FCA8A515-89F6-4B7E-BF8B-365A92D72A1E}" type="slidenum">
              <a:rPr lang="es-ES" altLang="ca-ES" sz="1100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12</a:t>
            </a:fld>
            <a:endParaRPr lang="es-ES" altLang="ca-ES" sz="1100">
              <a:latin typeface="Times New Roman" panose="02020603050405020304" pitchFamily="18" charset="0"/>
            </a:endParaRPr>
          </a:p>
        </p:txBody>
      </p:sp>
      <p:sp>
        <p:nvSpPr>
          <p:cNvPr id="12292" name="6 Marcador de imagen de diapositiva">
            <a:extLst>
              <a:ext uri="{FF2B5EF4-FFF2-40B4-BE49-F238E27FC236}">
                <a16:creationId xmlns:a16="http://schemas.microsoft.com/office/drawing/2014/main" id="{C995D0CE-AF4F-4A4F-AC5B-8B0F52C48A0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3" name="7 Marcador de notas">
            <a:extLst>
              <a:ext uri="{FF2B5EF4-FFF2-40B4-BE49-F238E27FC236}">
                <a16:creationId xmlns:a16="http://schemas.microsoft.com/office/drawing/2014/main" id="{E21C1EED-760E-4F23-8C24-248048B10B5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ca-E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A78F6DDC-ADD4-4AFD-8B17-8913BB0ACA5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B7FAEF7B-3D0C-4095-A236-DD8589F50861}" type="slidenum">
              <a:rPr lang="es-ES" altLang="ca-ES" smtClean="0"/>
              <a:pPr>
                <a:spcBef>
                  <a:spcPct val="0"/>
                </a:spcBef>
              </a:pPr>
              <a:t>13</a:t>
            </a:fld>
            <a:endParaRPr lang="es-ES" altLang="ca-ES"/>
          </a:p>
        </p:txBody>
      </p:sp>
      <p:sp>
        <p:nvSpPr>
          <p:cNvPr id="14339" name="Rectangle 7">
            <a:extLst>
              <a:ext uri="{FF2B5EF4-FFF2-40B4-BE49-F238E27FC236}">
                <a16:creationId xmlns:a16="http://schemas.microsoft.com/office/drawing/2014/main" id="{CA2A05E3-0E5F-4D84-8496-4B7EBA2082F9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022725" y="9725025"/>
            <a:ext cx="3076575" cy="50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956" tIns="47980" rIns="95956" bIns="47980" anchor="b"/>
          <a:lstStyle>
            <a:lvl1pPr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A8F5CC7B-5A47-4C43-A95E-3C5975DD66C6}" type="slidenum">
              <a:rPr lang="es-ES" altLang="ca-ES" sz="1100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13</a:t>
            </a:fld>
            <a:endParaRPr lang="es-ES" altLang="ca-ES" sz="1100">
              <a:latin typeface="Times New Roman" panose="02020603050405020304" pitchFamily="18" charset="0"/>
            </a:endParaRPr>
          </a:p>
        </p:txBody>
      </p:sp>
      <p:sp>
        <p:nvSpPr>
          <p:cNvPr id="14340" name="6 Marcador de imagen de diapositiva">
            <a:extLst>
              <a:ext uri="{FF2B5EF4-FFF2-40B4-BE49-F238E27FC236}">
                <a16:creationId xmlns:a16="http://schemas.microsoft.com/office/drawing/2014/main" id="{30A8C78B-D515-4C88-A444-555CB50076E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41" name="7 Marcador de notas">
            <a:extLst>
              <a:ext uri="{FF2B5EF4-FFF2-40B4-BE49-F238E27FC236}">
                <a16:creationId xmlns:a16="http://schemas.microsoft.com/office/drawing/2014/main" id="{A1A041F0-5366-446D-8AFC-927D68DAFF1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ca-E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a-ES" noProof="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454312-B561-45FE-8A00-E66575BD4715}" type="slidenum">
              <a:rPr lang="ca-ES" smtClean="0"/>
              <a:pPr/>
              <a:t>22</a:t>
            </a:fld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23872819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>
            <a:extLst>
              <a:ext uri="{FF2B5EF4-FFF2-40B4-BE49-F238E27FC236}">
                <a16:creationId xmlns:a16="http://schemas.microsoft.com/office/drawing/2014/main" id="{093298A9-E2BB-4D03-829A-27AFCB134A2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5345ECFD-A21B-44BB-B18F-96A257AD7BBF}" type="slidenum">
              <a:rPr lang="es-ES" altLang="ca-ES" smtClean="0"/>
              <a:pPr>
                <a:spcBef>
                  <a:spcPct val="0"/>
                </a:spcBef>
              </a:pPr>
              <a:t>23</a:t>
            </a:fld>
            <a:endParaRPr lang="es-ES" altLang="ca-ES"/>
          </a:p>
        </p:txBody>
      </p:sp>
      <p:sp>
        <p:nvSpPr>
          <p:cNvPr id="54275" name="Rectangle 7">
            <a:extLst>
              <a:ext uri="{FF2B5EF4-FFF2-40B4-BE49-F238E27FC236}">
                <a16:creationId xmlns:a16="http://schemas.microsoft.com/office/drawing/2014/main" id="{38ACCEC0-6F79-4FF5-98AC-1A8EED1EDCA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022725" y="9725025"/>
            <a:ext cx="3076575" cy="50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956" tIns="47980" rIns="95956" bIns="47980" anchor="b"/>
          <a:lstStyle>
            <a:lvl1pPr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80D89D59-2E0A-422B-AF77-EC2126FFAF6B}" type="slidenum">
              <a:rPr lang="es-ES" altLang="ca-ES" sz="1100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23</a:t>
            </a:fld>
            <a:endParaRPr lang="es-ES" altLang="ca-ES" sz="1100">
              <a:latin typeface="Times New Roman" panose="02020603050405020304" pitchFamily="18" charset="0"/>
            </a:endParaRPr>
          </a:p>
        </p:txBody>
      </p:sp>
      <p:sp>
        <p:nvSpPr>
          <p:cNvPr id="54276" name="6 Marcador de imagen de diapositiva">
            <a:extLst>
              <a:ext uri="{FF2B5EF4-FFF2-40B4-BE49-F238E27FC236}">
                <a16:creationId xmlns:a16="http://schemas.microsoft.com/office/drawing/2014/main" id="{3299B86D-021A-44A6-B8BE-067669920D5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7" name="7 Marcador de notas">
            <a:extLst>
              <a:ext uri="{FF2B5EF4-FFF2-40B4-BE49-F238E27FC236}">
                <a16:creationId xmlns:a16="http://schemas.microsoft.com/office/drawing/2014/main" id="{A261AF8E-DE13-4886-9362-E9AC3832B4D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ca-E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>
            <a:extLst>
              <a:ext uri="{FF2B5EF4-FFF2-40B4-BE49-F238E27FC236}">
                <a16:creationId xmlns:a16="http://schemas.microsoft.com/office/drawing/2014/main" id="{755CDE4C-F8F5-4E2B-971D-296DE7FFE3F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31E969B8-A8CF-4B61-A5DA-2E34146C0558}" type="slidenum">
              <a:rPr lang="es-ES" altLang="ca-ES" smtClean="0"/>
              <a:pPr>
                <a:spcBef>
                  <a:spcPct val="0"/>
                </a:spcBef>
              </a:pPr>
              <a:t>24</a:t>
            </a:fld>
            <a:endParaRPr lang="es-ES" altLang="ca-ES"/>
          </a:p>
        </p:txBody>
      </p:sp>
      <p:sp>
        <p:nvSpPr>
          <p:cNvPr id="56323" name="Rectangle 7">
            <a:extLst>
              <a:ext uri="{FF2B5EF4-FFF2-40B4-BE49-F238E27FC236}">
                <a16:creationId xmlns:a16="http://schemas.microsoft.com/office/drawing/2014/main" id="{B01CD152-724E-4F29-A489-62A61099818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022725" y="9725025"/>
            <a:ext cx="3076575" cy="50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956" tIns="47980" rIns="95956" bIns="47980" anchor="b"/>
          <a:lstStyle>
            <a:lvl1pPr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9FF2D326-1329-420B-9F1C-A56D00B22280}" type="slidenum">
              <a:rPr lang="es-ES" altLang="ca-ES" sz="1100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24</a:t>
            </a:fld>
            <a:endParaRPr lang="es-ES" altLang="ca-ES" sz="1100">
              <a:latin typeface="Times New Roman" panose="02020603050405020304" pitchFamily="18" charset="0"/>
            </a:endParaRPr>
          </a:p>
        </p:txBody>
      </p:sp>
      <p:sp>
        <p:nvSpPr>
          <p:cNvPr id="56324" name="6 Marcador de imagen de diapositiva">
            <a:extLst>
              <a:ext uri="{FF2B5EF4-FFF2-40B4-BE49-F238E27FC236}">
                <a16:creationId xmlns:a16="http://schemas.microsoft.com/office/drawing/2014/main" id="{89623838-E644-438D-92CA-03AAB35AA2C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5" name="7 Marcador de notas">
            <a:extLst>
              <a:ext uri="{FF2B5EF4-FFF2-40B4-BE49-F238E27FC236}">
                <a16:creationId xmlns:a16="http://schemas.microsoft.com/office/drawing/2014/main" id="{2A3B86B0-667F-42BD-9EDF-BCBEB47CF9F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ca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a-ES"/>
              <a:t>Feu clic aquí per editar l'estil</a:t>
            </a:r>
          </a:p>
        </p:txBody>
      </p:sp>
      <p:sp>
        <p:nvSpPr>
          <p:cNvPr id="3" name="Subtíto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a-ES"/>
              <a:t>Feu clic aquí per editar l'estil de subtítols del patró.</a:t>
            </a:r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36D4E-F6D4-4F28-AE4E-F6CB8108901A}" type="datetimeFigureOut">
              <a:rPr lang="ca-ES" smtClean="0"/>
              <a:pPr/>
              <a:t>9/2/2025</a:t>
            </a:fld>
            <a:endParaRPr lang="ca-ES" dirty="0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 dirty="0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35A38-79CE-461C-8AFD-0B5AAB887726}" type="slidenum">
              <a:rPr lang="ca-ES" smtClean="0"/>
              <a:pPr/>
              <a:t>‹Nº›</a:t>
            </a:fld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2194626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ol i text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a-ES"/>
              <a:t>Feu clic aquí per editar estils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36D4E-F6D4-4F28-AE4E-F6CB8108901A}" type="datetimeFigureOut">
              <a:rPr lang="ca-ES" smtClean="0"/>
              <a:pPr/>
              <a:t>9/2/2025</a:t>
            </a:fld>
            <a:endParaRPr lang="ca-ES" dirty="0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 dirty="0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35A38-79CE-461C-8AFD-0B5AAB887726}" type="slidenum">
              <a:rPr lang="ca-ES" smtClean="0"/>
              <a:pPr/>
              <a:t>‹Nº›</a:t>
            </a:fld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922444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ol vertical 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a-ES"/>
              <a:t>Feu clic aquí per editar l'estil</a:t>
            </a:r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a-ES"/>
              <a:t>Feu clic aquí per editar estils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36D4E-F6D4-4F28-AE4E-F6CB8108901A}" type="datetimeFigureOut">
              <a:rPr lang="ca-ES" smtClean="0"/>
              <a:pPr/>
              <a:t>9/2/2025</a:t>
            </a:fld>
            <a:endParaRPr lang="ca-ES" dirty="0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 dirty="0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35A38-79CE-461C-8AFD-0B5AAB887726}" type="slidenum">
              <a:rPr lang="ca-ES" smtClean="0"/>
              <a:pPr/>
              <a:t>‹Nº›</a:t>
            </a:fld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4289537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ol i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a-ES"/>
              <a:t>Feu clic aquí per editar estils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36D4E-F6D4-4F28-AE4E-F6CB8108901A}" type="datetimeFigureOut">
              <a:rPr lang="ca-ES" smtClean="0"/>
              <a:pPr/>
              <a:t>9/2/2025</a:t>
            </a:fld>
            <a:endParaRPr lang="ca-ES" dirty="0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 dirty="0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35A38-79CE-461C-8AFD-0B5AAB887726}" type="slidenum">
              <a:rPr lang="ca-ES" smtClean="0"/>
              <a:pPr/>
              <a:t>‹Nº›</a:t>
            </a:fld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2214459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pçalera de la sec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a-ES"/>
              <a:t>Feu clic aquí per editar l'estil</a:t>
            </a:r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a-ES"/>
              <a:t>Feu clic aquí per editar estils</a:t>
            </a:r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36D4E-F6D4-4F28-AE4E-F6CB8108901A}" type="datetimeFigureOut">
              <a:rPr lang="ca-ES" smtClean="0"/>
              <a:pPr/>
              <a:t>9/2/2025</a:t>
            </a:fld>
            <a:endParaRPr lang="ca-ES" dirty="0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 dirty="0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35A38-79CE-461C-8AFD-0B5AAB887726}" type="slidenum">
              <a:rPr lang="ca-ES" smtClean="0"/>
              <a:pPr/>
              <a:t>‹Nº›</a:t>
            </a:fld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3801078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</a:p>
        </p:txBody>
      </p:sp>
      <p:sp>
        <p:nvSpPr>
          <p:cNvPr id="3" name="Contenidor de contingut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a-ES"/>
              <a:t>Feu clic aquí per editar estils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a-ES"/>
              <a:t>Feu clic aquí per editar estils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36D4E-F6D4-4F28-AE4E-F6CB8108901A}" type="datetimeFigureOut">
              <a:rPr lang="ca-ES" smtClean="0"/>
              <a:pPr/>
              <a:t>9/2/2025</a:t>
            </a:fld>
            <a:endParaRPr lang="ca-ES" dirty="0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 dirty="0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35A38-79CE-461C-8AFD-0B5AAB887726}" type="slidenum">
              <a:rPr lang="ca-ES" smtClean="0"/>
              <a:pPr/>
              <a:t>‹Nº›</a:t>
            </a:fld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865090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a-ES"/>
              <a:t>Feu clic aquí per editar l'estil</a:t>
            </a:r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/>
              <a:t>Feu clic aquí per editar estils</a:t>
            </a:r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a-ES"/>
              <a:t>Feu clic aquí per editar estils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5" name="Contenidor de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/>
              <a:t>Feu clic aquí per editar estils</a:t>
            </a:r>
          </a:p>
        </p:txBody>
      </p:sp>
      <p:sp>
        <p:nvSpPr>
          <p:cNvPr id="6" name="Contenidor de contingut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a-ES"/>
              <a:t>Feu clic aquí per editar estils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7" name="Contenidor de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36D4E-F6D4-4F28-AE4E-F6CB8108901A}" type="datetimeFigureOut">
              <a:rPr lang="ca-ES" smtClean="0"/>
              <a:pPr/>
              <a:t>9/2/2025</a:t>
            </a:fld>
            <a:endParaRPr lang="ca-ES" dirty="0"/>
          </a:p>
        </p:txBody>
      </p:sp>
      <p:sp>
        <p:nvSpPr>
          <p:cNvPr id="8" name="Contenidor de peu de pà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 dirty="0"/>
          </a:p>
        </p:txBody>
      </p:sp>
      <p:sp>
        <p:nvSpPr>
          <p:cNvPr id="9" name="Conteni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35A38-79CE-461C-8AFD-0B5AAB887726}" type="slidenum">
              <a:rPr lang="ca-ES" smtClean="0"/>
              <a:pPr/>
              <a:t>‹Nº›</a:t>
            </a:fld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394845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omés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</a:p>
        </p:txBody>
      </p:sp>
      <p:sp>
        <p:nvSpPr>
          <p:cNvPr id="3" name="Contenidor de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36D4E-F6D4-4F28-AE4E-F6CB8108901A}" type="datetimeFigureOut">
              <a:rPr lang="ca-ES" smtClean="0"/>
              <a:pPr/>
              <a:t>9/2/2025</a:t>
            </a:fld>
            <a:endParaRPr lang="ca-ES" dirty="0"/>
          </a:p>
        </p:txBody>
      </p:sp>
      <p:sp>
        <p:nvSpPr>
          <p:cNvPr id="4" name="Contenidor de peu de pà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 dirty="0"/>
          </a:p>
        </p:txBody>
      </p:sp>
      <p:sp>
        <p:nvSpPr>
          <p:cNvPr id="5" name="Conteni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35A38-79CE-461C-8AFD-0B5AAB887726}" type="slidenum">
              <a:rPr lang="ca-ES" smtClean="0"/>
              <a:pPr/>
              <a:t>‹Nº›</a:t>
            </a:fld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883335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36D4E-F6D4-4F28-AE4E-F6CB8108901A}" type="datetimeFigureOut">
              <a:rPr lang="ca-ES" smtClean="0"/>
              <a:pPr/>
              <a:t>9/2/2025</a:t>
            </a:fld>
            <a:endParaRPr lang="ca-ES" dirty="0"/>
          </a:p>
        </p:txBody>
      </p:sp>
      <p:sp>
        <p:nvSpPr>
          <p:cNvPr id="3" name="Contenidor de peu de pà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 dirty="0"/>
          </a:p>
        </p:txBody>
      </p:sp>
      <p:sp>
        <p:nvSpPr>
          <p:cNvPr id="4" name="Conteni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35A38-79CE-461C-8AFD-0B5AAB887726}" type="slidenum">
              <a:rPr lang="ca-ES" smtClean="0"/>
              <a:pPr/>
              <a:t>‹Nº›</a:t>
            </a:fld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4204913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ingut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a-ES"/>
              <a:t>Feu clic aquí per editar l'estil</a:t>
            </a:r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a-ES"/>
              <a:t>Feu clic aquí per editar estils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a-ES"/>
              <a:t>Feu clic aquí per editar estils</a:t>
            </a:r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36D4E-F6D4-4F28-AE4E-F6CB8108901A}" type="datetimeFigureOut">
              <a:rPr lang="ca-ES" smtClean="0"/>
              <a:pPr/>
              <a:t>9/2/2025</a:t>
            </a:fld>
            <a:endParaRPr lang="ca-ES" dirty="0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 dirty="0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35A38-79CE-461C-8AFD-0B5AAB887726}" type="slidenum">
              <a:rPr lang="ca-ES" smtClean="0"/>
              <a:pPr/>
              <a:t>‹Nº›</a:t>
            </a:fld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2949950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tge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a-ES"/>
              <a:t>Feu clic aquí per editar l'estil</a:t>
            </a:r>
          </a:p>
        </p:txBody>
      </p:sp>
      <p:sp>
        <p:nvSpPr>
          <p:cNvPr id="3" name="Contenidor d'imatg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a-ES" dirty="0"/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a-ES"/>
              <a:t>Feu clic aquí per editar estils</a:t>
            </a:r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36D4E-F6D4-4F28-AE4E-F6CB8108901A}" type="datetimeFigureOut">
              <a:rPr lang="ca-ES" smtClean="0"/>
              <a:pPr/>
              <a:t>9/2/2025</a:t>
            </a:fld>
            <a:endParaRPr lang="ca-ES" dirty="0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 dirty="0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35A38-79CE-461C-8AFD-0B5AAB887726}" type="slidenum">
              <a:rPr lang="ca-ES" smtClean="0"/>
              <a:pPr/>
              <a:t>‹Nº›</a:t>
            </a:fld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2848967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títo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a-ES"/>
              <a:t>Feu clic aquí per editar l'estil</a:t>
            </a:r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a-ES"/>
              <a:t>Feu clic aquí per editar estils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36D4E-F6D4-4F28-AE4E-F6CB8108901A}" type="datetimeFigureOut">
              <a:rPr lang="ca-ES" smtClean="0"/>
              <a:pPr/>
              <a:t>9/2/2025</a:t>
            </a:fld>
            <a:endParaRPr lang="ca-ES" dirty="0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a-ES" dirty="0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235A38-79CE-461C-8AFD-0B5AAB887726}" type="slidenum">
              <a:rPr lang="ca-ES" smtClean="0"/>
              <a:pPr/>
              <a:t>‹Nº›</a:t>
            </a:fld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2047151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395288" y="1684405"/>
            <a:ext cx="8291512" cy="2123525"/>
          </a:xfrm>
        </p:spPr>
        <p:txBody>
          <a:bodyPr>
            <a:noAutofit/>
          </a:bodyPr>
          <a:lstStyle/>
          <a:p>
            <a:r>
              <a:rPr lang="ca-ES" sz="4800" b="1" noProof="0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concurrència sistemàtica dels actors al cicle integral de les polítiques públiques</a:t>
            </a:r>
          </a:p>
        </p:txBody>
      </p:sp>
      <p:sp>
        <p:nvSpPr>
          <p:cNvPr id="4" name="Subtítulo 3">
            <a:extLst>
              <a:ext uri="{FF2B5EF4-FFF2-40B4-BE49-F238E27FC236}">
                <a16:creationId xmlns:a16="http://schemas.microsoft.com/office/drawing/2014/main" id="{05D9FF2B-E4D9-468C-A2E4-376FB13273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7088" y="4439599"/>
            <a:ext cx="6400800" cy="1509674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ca-ES" sz="2400" b="1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Els canals de participació a les administracions públiques</a:t>
            </a:r>
          </a:p>
          <a:p>
            <a:pPr algn="l"/>
            <a:r>
              <a:rPr lang="ca-ES" sz="2400" b="1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 de Desenvolupament Directiu</a:t>
            </a:r>
          </a:p>
          <a:p>
            <a:pPr algn="l"/>
            <a:r>
              <a:rPr lang="ca-ES" sz="2400" b="1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Governança, integritat i ètica pública</a:t>
            </a:r>
          </a:p>
          <a:p>
            <a:pPr algn="l"/>
            <a:endParaRPr lang="ca-ES" sz="1800" noProof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ca-ES" sz="1800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Ismael Peña-López</a:t>
            </a:r>
          </a:p>
          <a:p>
            <a:pPr algn="l"/>
            <a:r>
              <a:rPr lang="ca-ES" sz="1800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Barcelona, 1</a:t>
            </a:r>
            <a:r>
              <a:rPr lang="ca-E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març </a:t>
            </a:r>
            <a:r>
              <a:rPr lang="ca-ES" sz="1800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2024</a:t>
            </a:r>
          </a:p>
          <a:p>
            <a:endParaRPr lang="ca-ES" sz="2400" noProof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9511898-8FD4-434B-A7E8-C9494D289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35A38-79CE-461C-8AFD-0B5AAB887726}" type="slidenum">
              <a:rPr lang="ca-ES" smtClean="0"/>
              <a:t>1</a:t>
            </a:fld>
            <a:endParaRPr lang="ca-ES" dirty="0"/>
          </a:p>
        </p:txBody>
      </p:sp>
      <p:sp>
        <p:nvSpPr>
          <p:cNvPr id="22" name="Rectangle 3">
            <a:extLst>
              <a:ext uri="{FF2B5EF4-FFF2-40B4-BE49-F238E27FC236}">
                <a16:creationId xmlns:a16="http://schemas.microsoft.com/office/drawing/2014/main" id="{BCDB0301-8754-4509-BCD9-35ABA590DDD4}"/>
              </a:ext>
            </a:extLst>
          </p:cNvPr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rgbClr val="702E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 dirty="0">
              <a:solidFill>
                <a:srgbClr val="FF0000"/>
              </a:solidFill>
            </a:endParaRPr>
          </a:p>
        </p:txBody>
      </p:sp>
      <p:sp>
        <p:nvSpPr>
          <p:cNvPr id="23" name="Rectangle 4">
            <a:extLst>
              <a:ext uri="{FF2B5EF4-FFF2-40B4-BE49-F238E27FC236}">
                <a16:creationId xmlns:a16="http://schemas.microsoft.com/office/drawing/2014/main" id="{6530303E-6E98-4206-9C32-59CDFD828734}"/>
              </a:ext>
            </a:extLst>
          </p:cNvPr>
          <p:cNvSpPr/>
          <p:nvPr/>
        </p:nvSpPr>
        <p:spPr>
          <a:xfrm>
            <a:off x="0" y="908720"/>
            <a:ext cx="9144000" cy="144016"/>
          </a:xfrm>
          <a:prstGeom prst="rect">
            <a:avLst/>
          </a:prstGeom>
          <a:solidFill>
            <a:srgbClr val="A6D6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 dirty="0">
              <a:solidFill>
                <a:srgbClr val="C00000"/>
              </a:solidFill>
            </a:endParaRPr>
          </a:p>
        </p:txBody>
      </p:sp>
      <p:grpSp>
        <p:nvGrpSpPr>
          <p:cNvPr id="24" name="Agrupa 6">
            <a:extLst>
              <a:ext uri="{FF2B5EF4-FFF2-40B4-BE49-F238E27FC236}">
                <a16:creationId xmlns:a16="http://schemas.microsoft.com/office/drawing/2014/main" id="{A5891544-E321-4ED9-9EB2-C926F1445D62}"/>
              </a:ext>
            </a:extLst>
          </p:cNvPr>
          <p:cNvGrpSpPr/>
          <p:nvPr/>
        </p:nvGrpSpPr>
        <p:grpSpPr>
          <a:xfrm>
            <a:off x="6156176" y="775685"/>
            <a:ext cx="2667000" cy="390363"/>
            <a:chOff x="0" y="-13662"/>
            <a:chExt cx="2667000" cy="780710"/>
          </a:xfrm>
          <a:solidFill>
            <a:srgbClr val="A6D6C9"/>
          </a:solidFill>
        </p:grpSpPr>
        <p:sp>
          <p:nvSpPr>
            <p:cNvPr id="25" name="Octàgon 7">
              <a:extLst>
                <a:ext uri="{FF2B5EF4-FFF2-40B4-BE49-F238E27FC236}">
                  <a16:creationId xmlns:a16="http://schemas.microsoft.com/office/drawing/2014/main" id="{C6513C28-F16B-4D5C-94AD-F53F1BDECBEA}"/>
                </a:ext>
              </a:extLst>
            </p:cNvPr>
            <p:cNvSpPr/>
            <p:nvPr/>
          </p:nvSpPr>
          <p:spPr>
            <a:xfrm>
              <a:off x="0" y="0"/>
              <a:ext cx="2667000" cy="733425"/>
            </a:xfrm>
            <a:prstGeom prst="octagon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a-ES" dirty="0"/>
            </a:p>
          </p:txBody>
        </p:sp>
        <p:sp>
          <p:nvSpPr>
            <p:cNvPr id="26" name="Quadre de text 2">
              <a:extLst>
                <a:ext uri="{FF2B5EF4-FFF2-40B4-BE49-F238E27FC236}">
                  <a16:creationId xmlns:a16="http://schemas.microsoft.com/office/drawing/2014/main" id="{4689C917-9622-4F6C-92ED-BF8E8E645F3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8126" y="-13662"/>
              <a:ext cx="1850106" cy="7807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ctr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s-ES_tradnl" sz="1800" dirty="0">
                  <a:solidFill>
                    <a:srgbClr val="FFFFFF"/>
                  </a:solidFill>
                  <a:effectLst/>
                  <a:latin typeface="Helvetica"/>
                  <a:ea typeface="Calibri"/>
                  <a:cs typeface="Times New Roman"/>
                </a:rPr>
                <a:t>#directivaEAPC</a:t>
              </a:r>
              <a:endParaRPr lang="ca-ES" sz="1100" dirty="0">
                <a:effectLst/>
                <a:latin typeface="Calibri"/>
                <a:ea typeface="Calibri"/>
                <a:cs typeface="Times New Roman"/>
              </a:endParaRPr>
            </a:p>
          </p:txBody>
        </p:sp>
      </p:grpSp>
      <p:cxnSp>
        <p:nvCxnSpPr>
          <p:cNvPr id="27" name="Connector recte 11">
            <a:extLst>
              <a:ext uri="{FF2B5EF4-FFF2-40B4-BE49-F238E27FC236}">
                <a16:creationId xmlns:a16="http://schemas.microsoft.com/office/drawing/2014/main" id="{2CE724BA-47C9-47EB-9FD2-63D3D3BFA585}"/>
              </a:ext>
            </a:extLst>
          </p:cNvPr>
          <p:cNvCxnSpPr/>
          <p:nvPr/>
        </p:nvCxnSpPr>
        <p:spPr>
          <a:xfrm>
            <a:off x="179512" y="6021288"/>
            <a:ext cx="8643664" cy="0"/>
          </a:xfrm>
          <a:prstGeom prst="line">
            <a:avLst/>
          </a:prstGeom>
          <a:ln w="31750" cmpd="sng">
            <a:solidFill>
              <a:srgbClr val="A6D6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8" name="Picture 2" descr="M:\SFAD\AA NOVA 2017\08_MDP1a_2017\Difusió MDP 1a\IMATGE MDP\logos\generalitat_cmyk.tif">
            <a:extLst>
              <a:ext uri="{FF2B5EF4-FFF2-40B4-BE49-F238E27FC236}">
                <a16:creationId xmlns:a16="http://schemas.microsoft.com/office/drawing/2014/main" id="{BCE1EF83-1307-4A85-B306-20D0DED156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237312"/>
            <a:ext cx="2200499" cy="38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Cuadro de texto 3">
            <a:extLst>
              <a:ext uri="{FF2B5EF4-FFF2-40B4-BE49-F238E27FC236}">
                <a16:creationId xmlns:a16="http://schemas.microsoft.com/office/drawing/2014/main" id="{4A1B93E1-CB5E-4049-8DD0-537CCB4CF924}"/>
              </a:ext>
            </a:extLst>
          </p:cNvPr>
          <p:cNvSpPr txBox="1"/>
          <p:nvPr/>
        </p:nvSpPr>
        <p:spPr>
          <a:xfrm>
            <a:off x="323528" y="236001"/>
            <a:ext cx="4407396" cy="469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pt-BR" sz="1600" b="1" dirty="0" err="1">
                <a:solidFill>
                  <a:schemeClr val="bg1"/>
                </a:solidFill>
                <a:latin typeface="Helvetica"/>
                <a:ea typeface="Calibri"/>
                <a:cs typeface="Times New Roman"/>
              </a:rPr>
              <a:t>Pla</a:t>
            </a:r>
            <a:r>
              <a:rPr lang="pt-BR" sz="1600" b="1" dirty="0">
                <a:solidFill>
                  <a:schemeClr val="bg1"/>
                </a:solidFill>
                <a:latin typeface="Helvetica"/>
                <a:ea typeface="Calibri"/>
                <a:cs typeface="Times New Roman"/>
              </a:rPr>
              <a:t> de </a:t>
            </a:r>
            <a:r>
              <a:rPr lang="pt-BR" sz="1600" b="1" dirty="0" err="1">
                <a:solidFill>
                  <a:schemeClr val="bg1"/>
                </a:solidFill>
                <a:latin typeface="Helvetica"/>
                <a:ea typeface="Calibri"/>
                <a:cs typeface="Times New Roman"/>
              </a:rPr>
              <a:t>desenvolupament</a:t>
            </a:r>
            <a:r>
              <a:rPr lang="pt-BR" sz="1600" b="1" dirty="0">
                <a:solidFill>
                  <a:schemeClr val="bg1"/>
                </a:solidFill>
                <a:latin typeface="Helvetica"/>
                <a:ea typeface="Calibri"/>
                <a:cs typeface="Times New Roman"/>
              </a:rPr>
              <a:t> </a:t>
            </a:r>
            <a:r>
              <a:rPr lang="pt-BR" sz="1600" b="1" dirty="0" err="1">
                <a:solidFill>
                  <a:schemeClr val="bg1"/>
                </a:solidFill>
                <a:latin typeface="Helvetica"/>
                <a:ea typeface="Calibri"/>
                <a:cs typeface="Times New Roman"/>
              </a:rPr>
              <a:t>directiu</a:t>
            </a:r>
            <a:endParaRPr lang="pt-BR" sz="1600" b="1" dirty="0">
              <a:solidFill>
                <a:schemeClr val="bg1"/>
              </a:solidFill>
              <a:latin typeface="Helvetica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pt-BR" sz="1600" b="1" dirty="0" err="1">
                <a:solidFill>
                  <a:schemeClr val="bg1"/>
                </a:solidFill>
                <a:latin typeface="Helvetica"/>
                <a:ea typeface="Calibri"/>
                <a:cs typeface="Times New Roman"/>
              </a:rPr>
              <a:t>Mòdul</a:t>
            </a:r>
            <a:r>
              <a:rPr lang="pt-BR" sz="1600" b="1" dirty="0">
                <a:solidFill>
                  <a:schemeClr val="bg1"/>
                </a:solidFill>
                <a:latin typeface="Helvetica"/>
                <a:ea typeface="Calibri"/>
                <a:cs typeface="Times New Roman"/>
              </a:rPr>
              <a:t> 2: </a:t>
            </a:r>
            <a:r>
              <a:rPr lang="pt-BR" sz="1600" b="1" dirty="0" err="1">
                <a:solidFill>
                  <a:schemeClr val="bg1"/>
                </a:solidFill>
                <a:latin typeface="Helvetica"/>
                <a:ea typeface="Calibri"/>
                <a:cs typeface="Times New Roman"/>
              </a:rPr>
              <a:t>Definició</a:t>
            </a:r>
            <a:r>
              <a:rPr lang="pt-BR" sz="1600" b="1" dirty="0">
                <a:solidFill>
                  <a:schemeClr val="bg1"/>
                </a:solidFill>
                <a:latin typeface="Helvetica"/>
                <a:ea typeface="Calibri"/>
                <a:cs typeface="Times New Roman"/>
              </a:rPr>
              <a:t> de </a:t>
            </a:r>
            <a:r>
              <a:rPr lang="pt-BR" sz="1600" b="1" dirty="0" err="1">
                <a:solidFill>
                  <a:schemeClr val="bg1"/>
                </a:solidFill>
                <a:latin typeface="Helvetica"/>
                <a:ea typeface="Calibri"/>
                <a:cs typeface="Times New Roman"/>
              </a:rPr>
              <a:t>Polítiques</a:t>
            </a:r>
            <a:r>
              <a:rPr lang="pt-BR" sz="1600" b="1" dirty="0">
                <a:solidFill>
                  <a:schemeClr val="bg1"/>
                </a:solidFill>
                <a:latin typeface="Helvetica"/>
                <a:ea typeface="Calibri"/>
                <a:cs typeface="Times New Roman"/>
              </a:rPr>
              <a:t> </a:t>
            </a:r>
            <a:r>
              <a:rPr lang="pt-BR" sz="1600" b="1" dirty="0" err="1">
                <a:solidFill>
                  <a:schemeClr val="bg1"/>
                </a:solidFill>
                <a:latin typeface="Helvetica"/>
                <a:ea typeface="Calibri"/>
                <a:cs typeface="Times New Roman"/>
              </a:rPr>
              <a:t>Públiques</a:t>
            </a:r>
            <a:endParaRPr lang="ca-ES" sz="1200" dirty="0">
              <a:solidFill>
                <a:schemeClr val="bg1"/>
              </a:solidFill>
              <a:effectLst/>
              <a:latin typeface="+mj-lt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087341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175DB4CC-3D04-4702-BF7F-1F60A41F9B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288" y="1196974"/>
            <a:ext cx="8291512" cy="503239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ca-ES" sz="3200" b="1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participació a la cadena de valor</a:t>
            </a:r>
            <a:endParaRPr lang="es-ES" altLang="ca-ES" sz="3200" b="1" dirty="0">
              <a:solidFill>
                <a:srgbClr val="F9423A"/>
              </a:solidFill>
              <a:latin typeface="Arial" panose="020B0604020202020204" pitchFamily="34" charset="0"/>
              <a:cs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55300" name="6 Marcador de número de diapositiva">
            <a:extLst>
              <a:ext uri="{FF2B5EF4-FFF2-40B4-BE49-F238E27FC236}">
                <a16:creationId xmlns:a16="http://schemas.microsoft.com/office/drawing/2014/main" id="{702BEC15-937A-416C-9D08-728081D48D66}"/>
              </a:ext>
            </a:extLst>
          </p:cNvPr>
          <p:cNvSpPr txBox="1">
            <a:spLocks/>
          </p:cNvSpPr>
          <p:nvPr/>
        </p:nvSpPr>
        <p:spPr bwMode="auto">
          <a:xfrm>
            <a:off x="1143001" y="5786438"/>
            <a:ext cx="428625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D9BF9556-627E-47FA-84B8-452ABEA4DF01}" type="slidenum">
              <a:rPr lang="es-ES" altLang="ca-ES" sz="825">
                <a:solidFill>
                  <a:schemeClr val="bg1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10</a:t>
            </a:fld>
            <a:r>
              <a:rPr lang="es-ES" altLang="ca-ES" sz="825">
                <a:solidFill>
                  <a:schemeClr val="bg1"/>
                </a:solidFill>
                <a:latin typeface="Arial" panose="020B0604020202020204" pitchFamily="34" charset="0"/>
              </a:rPr>
              <a:t>/43</a:t>
            </a:r>
          </a:p>
        </p:txBody>
      </p:sp>
      <p:sp>
        <p:nvSpPr>
          <p:cNvPr id="8" name="Marcador de número de diapositiva 2">
            <a:extLst>
              <a:ext uri="{FF2B5EF4-FFF2-40B4-BE49-F238E27FC236}">
                <a16:creationId xmlns:a16="http://schemas.microsoft.com/office/drawing/2014/main" id="{9CC12CB9-5E31-4330-AFAB-1162AE438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88235A38-79CE-461C-8AFD-0B5AAB887726}" type="slidenum">
              <a:rPr lang="ca-ES" smtClean="0"/>
              <a:t>10</a:t>
            </a:fld>
            <a:endParaRPr lang="ca-ES" dirty="0"/>
          </a:p>
        </p:txBody>
      </p:sp>
      <p:cxnSp>
        <p:nvCxnSpPr>
          <p:cNvPr id="10" name="Connector recte 11">
            <a:extLst>
              <a:ext uri="{FF2B5EF4-FFF2-40B4-BE49-F238E27FC236}">
                <a16:creationId xmlns:a16="http://schemas.microsoft.com/office/drawing/2014/main" id="{0F40E029-F35D-4782-816A-EAC2470FB2F5}"/>
              </a:ext>
            </a:extLst>
          </p:cNvPr>
          <p:cNvCxnSpPr/>
          <p:nvPr/>
        </p:nvCxnSpPr>
        <p:spPr>
          <a:xfrm>
            <a:off x="179512" y="6021288"/>
            <a:ext cx="8643664" cy="0"/>
          </a:xfrm>
          <a:prstGeom prst="line">
            <a:avLst/>
          </a:prstGeom>
          <a:ln w="31750" cmpd="sng">
            <a:solidFill>
              <a:srgbClr val="A6D6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3">
            <a:extLst>
              <a:ext uri="{FF2B5EF4-FFF2-40B4-BE49-F238E27FC236}">
                <a16:creationId xmlns:a16="http://schemas.microsoft.com/office/drawing/2014/main" id="{8D575537-97EF-43CC-9C78-FBD32796DB54}"/>
              </a:ext>
            </a:extLst>
          </p:cNvPr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rgbClr val="702E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 dirty="0">
              <a:solidFill>
                <a:srgbClr val="FF0000"/>
              </a:solidFill>
            </a:endParaRPr>
          </a:p>
        </p:txBody>
      </p:sp>
      <p:sp>
        <p:nvSpPr>
          <p:cNvPr id="12" name="Rectangle 4">
            <a:extLst>
              <a:ext uri="{FF2B5EF4-FFF2-40B4-BE49-F238E27FC236}">
                <a16:creationId xmlns:a16="http://schemas.microsoft.com/office/drawing/2014/main" id="{31CAF026-41D7-473E-8E5C-78D404993B72}"/>
              </a:ext>
            </a:extLst>
          </p:cNvPr>
          <p:cNvSpPr/>
          <p:nvPr/>
        </p:nvSpPr>
        <p:spPr>
          <a:xfrm>
            <a:off x="0" y="908720"/>
            <a:ext cx="9144000" cy="144016"/>
          </a:xfrm>
          <a:prstGeom prst="rect">
            <a:avLst/>
          </a:prstGeom>
          <a:solidFill>
            <a:srgbClr val="A6D6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 dirty="0">
              <a:solidFill>
                <a:srgbClr val="C00000"/>
              </a:solidFill>
            </a:endParaRPr>
          </a:p>
        </p:txBody>
      </p:sp>
      <p:grpSp>
        <p:nvGrpSpPr>
          <p:cNvPr id="13" name="Agrupa 6">
            <a:extLst>
              <a:ext uri="{FF2B5EF4-FFF2-40B4-BE49-F238E27FC236}">
                <a16:creationId xmlns:a16="http://schemas.microsoft.com/office/drawing/2014/main" id="{4722E0B0-3162-4794-BAB8-AE33AA5EFF6B}"/>
              </a:ext>
            </a:extLst>
          </p:cNvPr>
          <p:cNvGrpSpPr/>
          <p:nvPr/>
        </p:nvGrpSpPr>
        <p:grpSpPr>
          <a:xfrm>
            <a:off x="6156176" y="775685"/>
            <a:ext cx="2667000" cy="390363"/>
            <a:chOff x="0" y="-13662"/>
            <a:chExt cx="2667000" cy="780710"/>
          </a:xfrm>
          <a:solidFill>
            <a:srgbClr val="A6D6C9"/>
          </a:solidFill>
        </p:grpSpPr>
        <p:sp>
          <p:nvSpPr>
            <p:cNvPr id="14" name="Octàgon 7">
              <a:extLst>
                <a:ext uri="{FF2B5EF4-FFF2-40B4-BE49-F238E27FC236}">
                  <a16:creationId xmlns:a16="http://schemas.microsoft.com/office/drawing/2014/main" id="{D0E6188B-15AF-461F-9358-8A6A75E7F2FC}"/>
                </a:ext>
              </a:extLst>
            </p:cNvPr>
            <p:cNvSpPr/>
            <p:nvPr/>
          </p:nvSpPr>
          <p:spPr>
            <a:xfrm>
              <a:off x="0" y="0"/>
              <a:ext cx="2667000" cy="733425"/>
            </a:xfrm>
            <a:prstGeom prst="octagon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a-ES" dirty="0"/>
            </a:p>
          </p:txBody>
        </p:sp>
        <p:sp>
          <p:nvSpPr>
            <p:cNvPr id="15" name="Quadre de text 2">
              <a:extLst>
                <a:ext uri="{FF2B5EF4-FFF2-40B4-BE49-F238E27FC236}">
                  <a16:creationId xmlns:a16="http://schemas.microsoft.com/office/drawing/2014/main" id="{B6A7C032-AB63-4732-BBF0-A1D73E92F3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8126" y="-13662"/>
              <a:ext cx="1850106" cy="7807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ctr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s-ES_tradnl" sz="1800" dirty="0">
                  <a:solidFill>
                    <a:srgbClr val="FFFFFF"/>
                  </a:solidFill>
                  <a:effectLst/>
                  <a:latin typeface="Helvetica"/>
                  <a:ea typeface="Calibri"/>
                  <a:cs typeface="Times New Roman"/>
                </a:rPr>
                <a:t>#directivaEAPC</a:t>
              </a:r>
              <a:endParaRPr lang="ca-ES" sz="1100" dirty="0">
                <a:effectLst/>
                <a:latin typeface="Calibri"/>
                <a:ea typeface="Calibri"/>
                <a:cs typeface="Times New Roman"/>
              </a:endParaRPr>
            </a:p>
          </p:txBody>
        </p:sp>
      </p:grpSp>
      <p:pic>
        <p:nvPicPr>
          <p:cNvPr id="16" name="Picture 2" descr="M:\SFAD\AA NOVA 2017\08_MDP1a_2017\Difusió MDP 1a\IMATGE MDP\logos\generalitat_cmyk.tif">
            <a:extLst>
              <a:ext uri="{FF2B5EF4-FFF2-40B4-BE49-F238E27FC236}">
                <a16:creationId xmlns:a16="http://schemas.microsoft.com/office/drawing/2014/main" id="{0C5142B4-4BED-4AC9-81A8-1D1A847E8A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237312"/>
            <a:ext cx="2200499" cy="38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Rectángulo 17">
            <a:extLst>
              <a:ext uri="{FF2B5EF4-FFF2-40B4-BE49-F238E27FC236}">
                <a16:creationId xmlns:a16="http://schemas.microsoft.com/office/drawing/2014/main" id="{0302042A-DD98-4C08-9F71-610E4199A5DF}"/>
              </a:ext>
            </a:extLst>
          </p:cNvPr>
          <p:cNvSpPr/>
          <p:nvPr/>
        </p:nvSpPr>
        <p:spPr>
          <a:xfrm>
            <a:off x="447164" y="3079131"/>
            <a:ext cx="8135937" cy="1845242"/>
          </a:xfrm>
          <a:prstGeom prst="rect">
            <a:avLst/>
          </a:prstGeom>
          <a:solidFill>
            <a:srgbClr val="FFC5C5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Instruments de </a:t>
            </a:r>
            <a:r>
              <a:rPr lang="en-GB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participació</a:t>
            </a:r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ciutadana</a:t>
            </a:r>
            <a:endParaRPr lang="en-GB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B4D973DD-D446-4D23-9856-C55143D98823}"/>
              </a:ext>
            </a:extLst>
          </p:cNvPr>
          <p:cNvSpPr/>
          <p:nvPr/>
        </p:nvSpPr>
        <p:spPr>
          <a:xfrm>
            <a:off x="429701" y="5064741"/>
            <a:ext cx="3663950" cy="730250"/>
          </a:xfrm>
          <a:prstGeom prst="rect">
            <a:avLst/>
          </a:prstGeom>
          <a:solidFill>
            <a:srgbClr val="FFC5C5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Infraestructures</a:t>
            </a:r>
            <a:endParaRPr lang="en-GB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C7680603-C7D7-45A5-9736-49771B1B2AF0}"/>
              </a:ext>
            </a:extLst>
          </p:cNvPr>
          <p:cNvSpPr/>
          <p:nvPr/>
        </p:nvSpPr>
        <p:spPr>
          <a:xfrm>
            <a:off x="4784214" y="5064741"/>
            <a:ext cx="3798887" cy="730250"/>
          </a:xfrm>
          <a:prstGeom prst="rect">
            <a:avLst/>
          </a:prstGeom>
          <a:solidFill>
            <a:srgbClr val="FFC5C5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Actors </a:t>
            </a:r>
            <a:r>
              <a:rPr lang="en-GB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espais</a:t>
            </a:r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</a:t>
            </a:r>
          </a:p>
          <a:p>
            <a:pPr algn="ctr">
              <a:defRPr/>
            </a:pPr>
            <a:r>
              <a:rPr lang="en-GB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participació</a:t>
            </a:r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informal </a:t>
            </a:r>
            <a:r>
              <a:rPr lang="en-GB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no-formal</a:t>
            </a:r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B95F1AF2-950B-4785-9680-5944AAD29FC7}"/>
              </a:ext>
            </a:extLst>
          </p:cNvPr>
          <p:cNvSpPr/>
          <p:nvPr/>
        </p:nvSpPr>
        <p:spPr>
          <a:xfrm>
            <a:off x="447164" y="2060848"/>
            <a:ext cx="3651250" cy="730250"/>
          </a:xfrm>
          <a:prstGeom prst="rect">
            <a:avLst/>
          </a:prstGeom>
          <a:solidFill>
            <a:srgbClr val="FFC5C5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</a:t>
            </a:r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del </a:t>
            </a:r>
            <a:r>
              <a:rPr lang="en-GB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Coneixement</a:t>
            </a:r>
            <a:endParaRPr lang="en-GB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id="{3D809E97-C568-4C86-ADDA-681D57F73FFC}"/>
              </a:ext>
            </a:extLst>
          </p:cNvPr>
          <p:cNvSpPr/>
          <p:nvPr/>
        </p:nvSpPr>
        <p:spPr>
          <a:xfrm>
            <a:off x="4784214" y="2060848"/>
            <a:ext cx="3798887" cy="730250"/>
          </a:xfrm>
          <a:prstGeom prst="rect">
            <a:avLst/>
          </a:prstGeom>
          <a:solidFill>
            <a:srgbClr val="FFC5C5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Transformació</a:t>
            </a:r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l’Administració</a:t>
            </a:r>
            <a:endParaRPr lang="en-GB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Flecha: curvada hacia la derecha 22">
            <a:extLst>
              <a:ext uri="{FF2B5EF4-FFF2-40B4-BE49-F238E27FC236}">
                <a16:creationId xmlns:a16="http://schemas.microsoft.com/office/drawing/2014/main" id="{43EB039E-BBB1-44FB-942F-5F8FB0B2D72E}"/>
              </a:ext>
            </a:extLst>
          </p:cNvPr>
          <p:cNvSpPr/>
          <p:nvPr/>
        </p:nvSpPr>
        <p:spPr>
          <a:xfrm>
            <a:off x="23301" y="2288898"/>
            <a:ext cx="350838" cy="3280000"/>
          </a:xfrm>
          <a:prstGeom prst="curvedRightArrow">
            <a:avLst>
              <a:gd name="adj1" fmla="val 19382"/>
              <a:gd name="adj2" fmla="val 96240"/>
              <a:gd name="adj3" fmla="val 29687"/>
            </a:avLst>
          </a:prstGeom>
          <a:solidFill>
            <a:srgbClr val="FFC5C5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1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Flecha: pentágono 23">
            <a:extLst>
              <a:ext uri="{FF2B5EF4-FFF2-40B4-BE49-F238E27FC236}">
                <a16:creationId xmlns:a16="http://schemas.microsoft.com/office/drawing/2014/main" id="{D4900D30-3791-4AA4-80A1-7EE7C0E5AEC3}"/>
              </a:ext>
            </a:extLst>
          </p:cNvPr>
          <p:cNvSpPr/>
          <p:nvPr/>
        </p:nvSpPr>
        <p:spPr>
          <a:xfrm>
            <a:off x="512251" y="3394688"/>
            <a:ext cx="1981200" cy="1469359"/>
          </a:xfrm>
          <a:prstGeom prst="homePlate">
            <a:avLst>
              <a:gd name="adj" fmla="val 23469"/>
            </a:avLst>
          </a:prstGeom>
          <a:solidFill>
            <a:srgbClr val="FF0000"/>
          </a:solidFill>
          <a:ln>
            <a:solidFill>
              <a:srgbClr val="5B6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Diagnosi</a:t>
            </a:r>
            <a:endParaRPr lang="en-GB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Flecha: cheurón 24">
            <a:extLst>
              <a:ext uri="{FF2B5EF4-FFF2-40B4-BE49-F238E27FC236}">
                <a16:creationId xmlns:a16="http://schemas.microsoft.com/office/drawing/2014/main" id="{699004AA-C0AA-479D-BE4E-AA1D1C06254C}"/>
              </a:ext>
            </a:extLst>
          </p:cNvPr>
          <p:cNvSpPr/>
          <p:nvPr/>
        </p:nvSpPr>
        <p:spPr>
          <a:xfrm>
            <a:off x="4125401" y="3394688"/>
            <a:ext cx="2387600" cy="1469359"/>
          </a:xfrm>
          <a:prstGeom prst="chevron">
            <a:avLst>
              <a:gd name="adj" fmla="val 23410"/>
            </a:avLst>
          </a:prstGeom>
          <a:solidFill>
            <a:srgbClr val="FF0000"/>
          </a:solidFill>
          <a:ln>
            <a:solidFill>
              <a:srgbClr val="5B6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GB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Implemen-tació</a:t>
            </a:r>
            <a:endParaRPr lang="en-GB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Flecha: cheurón 25">
            <a:extLst>
              <a:ext uri="{FF2B5EF4-FFF2-40B4-BE49-F238E27FC236}">
                <a16:creationId xmlns:a16="http://schemas.microsoft.com/office/drawing/2014/main" id="{5EF1724A-E530-4863-88EF-D1B034BEE635}"/>
              </a:ext>
            </a:extLst>
          </p:cNvPr>
          <p:cNvSpPr/>
          <p:nvPr/>
        </p:nvSpPr>
        <p:spPr>
          <a:xfrm>
            <a:off x="6135176" y="3394688"/>
            <a:ext cx="2386013" cy="1469359"/>
          </a:xfrm>
          <a:prstGeom prst="chevron">
            <a:avLst>
              <a:gd name="adj" fmla="val 23410"/>
            </a:avLst>
          </a:prstGeom>
          <a:solidFill>
            <a:srgbClr val="FF0000"/>
          </a:solidFill>
          <a:ln>
            <a:solidFill>
              <a:srgbClr val="5B6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GB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Avaluació</a:t>
            </a:r>
            <a:endParaRPr lang="en-GB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Flecha: cheurón 26">
            <a:extLst>
              <a:ext uri="{FF2B5EF4-FFF2-40B4-BE49-F238E27FC236}">
                <a16:creationId xmlns:a16="http://schemas.microsoft.com/office/drawing/2014/main" id="{A39FA5E6-8F14-4ED9-9FA7-305DC122C160}"/>
              </a:ext>
            </a:extLst>
          </p:cNvPr>
          <p:cNvSpPr/>
          <p:nvPr/>
        </p:nvSpPr>
        <p:spPr>
          <a:xfrm>
            <a:off x="2117214" y="3394688"/>
            <a:ext cx="2386012" cy="1469359"/>
          </a:xfrm>
          <a:prstGeom prst="chevron">
            <a:avLst>
              <a:gd name="adj" fmla="val 23410"/>
            </a:avLst>
          </a:prstGeom>
          <a:solidFill>
            <a:srgbClr val="FF0000"/>
          </a:solidFill>
          <a:ln>
            <a:solidFill>
              <a:srgbClr val="5B6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GB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Disseny</a:t>
            </a:r>
            <a:endParaRPr lang="en-GB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Flecha: curvada hacia la derecha 27">
            <a:extLst>
              <a:ext uri="{FF2B5EF4-FFF2-40B4-BE49-F238E27FC236}">
                <a16:creationId xmlns:a16="http://schemas.microsoft.com/office/drawing/2014/main" id="{A1A6086B-F0E5-45D1-A263-39710ACFAFA1}"/>
              </a:ext>
            </a:extLst>
          </p:cNvPr>
          <p:cNvSpPr/>
          <p:nvPr/>
        </p:nvSpPr>
        <p:spPr>
          <a:xfrm rot="10800000">
            <a:off x="8627551" y="2143024"/>
            <a:ext cx="350838" cy="3281411"/>
          </a:xfrm>
          <a:prstGeom prst="curvedRightArrow">
            <a:avLst>
              <a:gd name="adj1" fmla="val 19382"/>
              <a:gd name="adj2" fmla="val 96240"/>
              <a:gd name="adj3" fmla="val 29687"/>
            </a:avLst>
          </a:prstGeom>
          <a:solidFill>
            <a:srgbClr val="FFC5C5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1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Flecha: a la derecha 28">
            <a:extLst>
              <a:ext uri="{FF2B5EF4-FFF2-40B4-BE49-F238E27FC236}">
                <a16:creationId xmlns:a16="http://schemas.microsoft.com/office/drawing/2014/main" id="{978B0014-2C32-45BE-9B4C-8FDF2C1A589F}"/>
              </a:ext>
            </a:extLst>
          </p:cNvPr>
          <p:cNvSpPr/>
          <p:nvPr/>
        </p:nvSpPr>
        <p:spPr>
          <a:xfrm>
            <a:off x="4204776" y="2218011"/>
            <a:ext cx="473075" cy="415925"/>
          </a:xfrm>
          <a:prstGeom prst="rightArrow">
            <a:avLst/>
          </a:prstGeom>
          <a:solidFill>
            <a:srgbClr val="FFC5C5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1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Flecha: a la derecha 29">
            <a:extLst>
              <a:ext uri="{FF2B5EF4-FFF2-40B4-BE49-F238E27FC236}">
                <a16:creationId xmlns:a16="http://schemas.microsoft.com/office/drawing/2014/main" id="{F7A89158-5A3D-4899-8AD8-802998114408}"/>
              </a:ext>
            </a:extLst>
          </p:cNvPr>
          <p:cNvSpPr/>
          <p:nvPr/>
        </p:nvSpPr>
        <p:spPr>
          <a:xfrm>
            <a:off x="4204776" y="5238698"/>
            <a:ext cx="473075" cy="415925"/>
          </a:xfrm>
          <a:prstGeom prst="rightArrow">
            <a:avLst/>
          </a:prstGeom>
          <a:solidFill>
            <a:srgbClr val="FFC5C5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1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6950879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Connector recte 11">
            <a:extLst>
              <a:ext uri="{FF2B5EF4-FFF2-40B4-BE49-F238E27FC236}">
                <a16:creationId xmlns:a16="http://schemas.microsoft.com/office/drawing/2014/main" id="{D2C0E276-A4BB-47BE-890F-50A23D2611D0}"/>
              </a:ext>
            </a:extLst>
          </p:cNvPr>
          <p:cNvCxnSpPr/>
          <p:nvPr/>
        </p:nvCxnSpPr>
        <p:spPr>
          <a:xfrm>
            <a:off x="179512" y="6021288"/>
            <a:ext cx="8643664" cy="0"/>
          </a:xfrm>
          <a:prstGeom prst="line">
            <a:avLst/>
          </a:prstGeom>
          <a:ln w="31750" cmpd="sng">
            <a:solidFill>
              <a:srgbClr val="A6D6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3">
            <a:extLst>
              <a:ext uri="{FF2B5EF4-FFF2-40B4-BE49-F238E27FC236}">
                <a16:creationId xmlns:a16="http://schemas.microsoft.com/office/drawing/2014/main" id="{5E5FA10E-4549-43C1-8F4E-8C90A3F3CDC8}"/>
              </a:ext>
            </a:extLst>
          </p:cNvPr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rgbClr val="702E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 dirty="0">
              <a:solidFill>
                <a:srgbClr val="FF0000"/>
              </a:solidFill>
            </a:endParaRPr>
          </a:p>
        </p:txBody>
      </p:sp>
      <p:sp>
        <p:nvSpPr>
          <p:cNvPr id="13" name="Rectangle 4">
            <a:extLst>
              <a:ext uri="{FF2B5EF4-FFF2-40B4-BE49-F238E27FC236}">
                <a16:creationId xmlns:a16="http://schemas.microsoft.com/office/drawing/2014/main" id="{39AD46A7-E092-46A8-8116-C0B67CF56804}"/>
              </a:ext>
            </a:extLst>
          </p:cNvPr>
          <p:cNvSpPr/>
          <p:nvPr/>
        </p:nvSpPr>
        <p:spPr>
          <a:xfrm>
            <a:off x="0" y="908720"/>
            <a:ext cx="9144000" cy="144016"/>
          </a:xfrm>
          <a:prstGeom prst="rect">
            <a:avLst/>
          </a:prstGeom>
          <a:solidFill>
            <a:srgbClr val="A6D6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 dirty="0">
              <a:solidFill>
                <a:srgbClr val="C00000"/>
              </a:solidFill>
            </a:endParaRPr>
          </a:p>
        </p:txBody>
      </p:sp>
      <p:grpSp>
        <p:nvGrpSpPr>
          <p:cNvPr id="14" name="Agrupa 6">
            <a:extLst>
              <a:ext uri="{FF2B5EF4-FFF2-40B4-BE49-F238E27FC236}">
                <a16:creationId xmlns:a16="http://schemas.microsoft.com/office/drawing/2014/main" id="{521A45D2-0A9F-489F-929C-11C59EC96EA7}"/>
              </a:ext>
            </a:extLst>
          </p:cNvPr>
          <p:cNvGrpSpPr/>
          <p:nvPr/>
        </p:nvGrpSpPr>
        <p:grpSpPr>
          <a:xfrm>
            <a:off x="6156176" y="775685"/>
            <a:ext cx="2667000" cy="390363"/>
            <a:chOff x="0" y="-13662"/>
            <a:chExt cx="2667000" cy="780710"/>
          </a:xfrm>
          <a:solidFill>
            <a:srgbClr val="A6D6C9"/>
          </a:solidFill>
        </p:grpSpPr>
        <p:sp>
          <p:nvSpPr>
            <p:cNvPr id="15" name="Octàgon 7">
              <a:extLst>
                <a:ext uri="{FF2B5EF4-FFF2-40B4-BE49-F238E27FC236}">
                  <a16:creationId xmlns:a16="http://schemas.microsoft.com/office/drawing/2014/main" id="{CC4050C0-5C4E-434C-AD86-EF709AFB0426}"/>
                </a:ext>
              </a:extLst>
            </p:cNvPr>
            <p:cNvSpPr/>
            <p:nvPr/>
          </p:nvSpPr>
          <p:spPr>
            <a:xfrm>
              <a:off x="0" y="0"/>
              <a:ext cx="2667000" cy="733425"/>
            </a:xfrm>
            <a:prstGeom prst="octagon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a-ES" dirty="0"/>
            </a:p>
          </p:txBody>
        </p:sp>
        <p:sp>
          <p:nvSpPr>
            <p:cNvPr id="16" name="Quadre de text 2">
              <a:extLst>
                <a:ext uri="{FF2B5EF4-FFF2-40B4-BE49-F238E27FC236}">
                  <a16:creationId xmlns:a16="http://schemas.microsoft.com/office/drawing/2014/main" id="{648D4FBE-3A0C-4241-9300-EED60E155DB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8126" y="-13662"/>
              <a:ext cx="1850106" cy="7807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ctr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s-ES_tradnl" sz="1800" dirty="0">
                  <a:solidFill>
                    <a:srgbClr val="FFFFFF"/>
                  </a:solidFill>
                  <a:effectLst/>
                  <a:latin typeface="Helvetica"/>
                  <a:ea typeface="Calibri"/>
                  <a:cs typeface="Times New Roman"/>
                </a:rPr>
                <a:t>#directivaEAPC</a:t>
              </a:r>
              <a:endParaRPr lang="ca-ES" sz="1100" dirty="0">
                <a:effectLst/>
                <a:latin typeface="Calibri"/>
                <a:ea typeface="Calibri"/>
                <a:cs typeface="Times New Roman"/>
              </a:endParaRPr>
            </a:p>
          </p:txBody>
        </p:sp>
      </p:grpSp>
      <p:pic>
        <p:nvPicPr>
          <p:cNvPr id="17" name="Picture 2" descr="M:\SFAD\AA NOVA 2017\08_MDP1a_2017\Difusió MDP 1a\IMATGE MDP\logos\generalitat_cmyk.tif">
            <a:extLst>
              <a:ext uri="{FF2B5EF4-FFF2-40B4-BE49-F238E27FC236}">
                <a16:creationId xmlns:a16="http://schemas.microsoft.com/office/drawing/2014/main" id="{7E40A493-95C7-4D3E-86B2-964DE189B3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237312"/>
            <a:ext cx="2200499" cy="38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94" name="Rectangle 2">
            <a:extLst>
              <a:ext uri="{FF2B5EF4-FFF2-40B4-BE49-F238E27FC236}">
                <a16:creationId xmlns:a16="http://schemas.microsoft.com/office/drawing/2014/main" id="{3C86F538-1E60-4CD0-B3B4-018F0B8CA2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288" y="1202430"/>
            <a:ext cx="8322468" cy="497783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ca-ES" altLang="ca-ES" sz="3200" b="1" dirty="0" err="1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Tecnopolítica</a:t>
            </a:r>
            <a:r>
              <a:rPr lang="ca-ES" altLang="ca-ES" sz="3200" b="1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una definició</a:t>
            </a:r>
            <a:endParaRPr lang="ca-ES" altLang="ca-ES" sz="3200" b="1" dirty="0">
              <a:solidFill>
                <a:srgbClr val="F9423A"/>
              </a:solidFill>
              <a:latin typeface="Arial" panose="020B0604020202020204" pitchFamily="34" charset="0"/>
              <a:cs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9219" name="Subtítulo 2">
            <a:extLst>
              <a:ext uri="{FF2B5EF4-FFF2-40B4-BE49-F238E27FC236}">
                <a16:creationId xmlns:a16="http://schemas.microsoft.com/office/drawing/2014/main" id="{EEF12E47-2DB0-4CA1-BEB9-D7B435CC0B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288" y="1844677"/>
            <a:ext cx="8291512" cy="4281486"/>
          </a:xfrm>
        </p:spPr>
        <p:txBody>
          <a:bodyPr>
            <a:normAutofit/>
          </a:bodyPr>
          <a:lstStyle/>
          <a:p>
            <a:r>
              <a:rPr lang="es-ES" altLang="ca-ES" sz="2100" dirty="0">
                <a:latin typeface="Arial" panose="020B0604020202020204" pitchFamily="34" charset="0"/>
                <a:cs typeface="Arial" panose="020B0604020202020204" pitchFamily="34" charset="0"/>
              </a:rPr>
              <a:t>un nou context, habilitat i potenciat per les </a:t>
            </a:r>
            <a:r>
              <a:rPr lang="es-ES" altLang="ca-ES" sz="2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TIC</a:t>
            </a:r>
          </a:p>
          <a:p>
            <a:r>
              <a:rPr lang="es-ES" altLang="ca-ES" sz="2100" dirty="0">
                <a:latin typeface="Arial" panose="020B0604020202020204" pitchFamily="34" charset="0"/>
                <a:cs typeface="Arial" panose="020B0604020202020204" pitchFamily="34" charset="0"/>
              </a:rPr>
              <a:t>els seus actors apunten a majors cotes de llibertat, apoderament i </a:t>
            </a:r>
            <a:r>
              <a:rPr lang="es-ES" altLang="ca-ES" sz="2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governança</a:t>
            </a:r>
          </a:p>
          <a:p>
            <a:r>
              <a:rPr lang="es-ES" altLang="ca-ES" sz="2100" dirty="0">
                <a:latin typeface="Arial" panose="020B0604020202020204" pitchFamily="34" charset="0"/>
                <a:cs typeface="Arial" panose="020B0604020202020204" pitchFamily="34" charset="0"/>
              </a:rPr>
              <a:t>transforma les </a:t>
            </a:r>
            <a:r>
              <a:rPr lang="es-ES" altLang="ca-ES" sz="2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pràctiques democràtiques </a:t>
            </a:r>
            <a:r>
              <a:rPr lang="es-ES" altLang="ca-ES" sz="2100" dirty="0">
                <a:latin typeface="Arial" panose="020B0604020202020204" pitchFamily="34" charset="0"/>
                <a:cs typeface="Arial" panose="020B0604020202020204" pitchFamily="34" charset="0"/>
              </a:rPr>
              <a:t>tradicionals</a:t>
            </a:r>
          </a:p>
          <a:p>
            <a:r>
              <a:rPr lang="es-ES" altLang="ca-ES" sz="2100" dirty="0">
                <a:latin typeface="Arial" panose="020B0604020202020204" pitchFamily="34" charset="0"/>
                <a:cs typeface="Arial" panose="020B0604020202020204" pitchFamily="34" charset="0"/>
              </a:rPr>
              <a:t>manera d'abordar la política a </a:t>
            </a:r>
            <a:r>
              <a:rPr lang="es-ES" altLang="ca-ES" sz="2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múltiples escales </a:t>
            </a:r>
          </a:p>
          <a:p>
            <a:r>
              <a:rPr lang="es-ES" altLang="ca-ES" sz="2100" dirty="0">
                <a:latin typeface="Arial" panose="020B0604020202020204" pitchFamily="34" charset="0"/>
                <a:cs typeface="Arial" panose="020B0604020202020204" pitchFamily="34" charset="0"/>
              </a:rPr>
              <a:t>profundament arrelada en la </a:t>
            </a:r>
            <a:r>
              <a:rPr lang="es-ES" altLang="ca-ES" sz="2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comunitat</a:t>
            </a:r>
            <a:r>
              <a:rPr lang="es-ES" altLang="ca-ES" sz="2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s-ES" altLang="ca-ES" sz="2100" dirty="0">
                <a:latin typeface="Arial" panose="020B0604020202020204" pitchFamily="34" charset="0"/>
                <a:cs typeface="Arial" panose="020B0604020202020204" pitchFamily="34" charset="0"/>
              </a:rPr>
              <a:t>objectius intermedis que afecten el </a:t>
            </a:r>
            <a:r>
              <a:rPr lang="es-ES" altLang="ca-ES" sz="2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disseny</a:t>
            </a:r>
            <a:r>
              <a:rPr lang="es-ES" altLang="ca-ES" sz="2100" dirty="0">
                <a:latin typeface="Arial" panose="020B0604020202020204" pitchFamily="34" charset="0"/>
                <a:cs typeface="Arial" panose="020B0604020202020204" pitchFamily="34" charset="0"/>
              </a:rPr>
              <a:t> de protocols i processos</a:t>
            </a:r>
          </a:p>
          <a:p>
            <a:r>
              <a:rPr lang="es-ES" altLang="ca-ES" sz="2100" dirty="0">
                <a:latin typeface="Arial" panose="020B0604020202020204" pitchFamily="34" charset="0"/>
                <a:cs typeface="Arial" panose="020B0604020202020204" pitchFamily="34" charset="0"/>
              </a:rPr>
              <a:t>concurrència de </a:t>
            </a:r>
            <a:r>
              <a:rPr lang="es-ES" altLang="ca-ES" sz="2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múltiples actors </a:t>
            </a:r>
          </a:p>
          <a:p>
            <a:r>
              <a:rPr lang="es-ES" altLang="ca-ES" sz="2100" dirty="0">
                <a:latin typeface="Arial" panose="020B0604020202020204" pitchFamily="34" charset="0"/>
                <a:cs typeface="Arial" panose="020B0604020202020204" pitchFamily="34" charset="0"/>
              </a:rPr>
              <a:t>disseny altament </a:t>
            </a:r>
            <a:r>
              <a:rPr lang="es-ES" altLang="ca-ES" sz="2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granular</a:t>
            </a:r>
            <a:r>
              <a:rPr lang="es-ES" altLang="ca-ES" sz="2100" dirty="0">
                <a:latin typeface="Arial" panose="020B0604020202020204" pitchFamily="34" charset="0"/>
                <a:cs typeface="Arial" panose="020B0604020202020204" pitchFamily="34" charset="0"/>
              </a:rPr>
              <a:t> de tasques i nivells de participació</a:t>
            </a:r>
          </a:p>
        </p:txBody>
      </p:sp>
      <p:sp>
        <p:nvSpPr>
          <p:cNvPr id="9220" name="6 Marcador de número de diapositiva">
            <a:extLst>
              <a:ext uri="{FF2B5EF4-FFF2-40B4-BE49-F238E27FC236}">
                <a16:creationId xmlns:a16="http://schemas.microsoft.com/office/drawing/2014/main" id="{39B0D78A-4415-4EF5-818E-E7B0089D8545}"/>
              </a:ext>
            </a:extLst>
          </p:cNvPr>
          <p:cNvSpPr txBox="1">
            <a:spLocks/>
          </p:cNvSpPr>
          <p:nvPr/>
        </p:nvSpPr>
        <p:spPr bwMode="auto">
          <a:xfrm>
            <a:off x="1143001" y="5786438"/>
            <a:ext cx="428625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1B0F6E2A-FC46-44DD-B173-9881E7899421}" type="slidenum">
              <a:rPr lang="es-ES" altLang="ca-ES" sz="825">
                <a:solidFill>
                  <a:schemeClr val="bg1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11</a:t>
            </a:fld>
            <a:r>
              <a:rPr lang="es-ES" altLang="ca-ES" sz="825">
                <a:solidFill>
                  <a:schemeClr val="bg1"/>
                </a:solidFill>
                <a:latin typeface="Arial" panose="020B0604020202020204" pitchFamily="34" charset="0"/>
              </a:rPr>
              <a:t>/43</a:t>
            </a:r>
          </a:p>
        </p:txBody>
      </p:sp>
      <p:sp>
        <p:nvSpPr>
          <p:cNvPr id="9221" name="Subtítulo 2">
            <a:extLst>
              <a:ext uri="{FF2B5EF4-FFF2-40B4-BE49-F238E27FC236}">
                <a16:creationId xmlns:a16="http://schemas.microsoft.com/office/drawing/2014/main" id="{34CD7B50-8A28-425E-9B8F-59343CE1F4A9}"/>
              </a:ext>
            </a:extLst>
          </p:cNvPr>
          <p:cNvSpPr txBox="1">
            <a:spLocks/>
          </p:cNvSpPr>
          <p:nvPr/>
        </p:nvSpPr>
        <p:spPr bwMode="auto">
          <a:xfrm>
            <a:off x="5513786" y="5699524"/>
            <a:ext cx="2406253" cy="1964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>
              <a:buFont typeface="Arial" panose="020B0604020202020204" pitchFamily="34" charset="0"/>
              <a:buNone/>
            </a:pPr>
            <a:r>
              <a:rPr lang="es-ES" altLang="ca-ES" sz="900" dirty="0" err="1"/>
              <a:t>Kurban</a:t>
            </a:r>
            <a:r>
              <a:rPr lang="es-ES" altLang="ca-ES" sz="900" dirty="0"/>
              <a:t>, Peña-López, </a:t>
            </a:r>
            <a:r>
              <a:rPr lang="es-ES" altLang="ca-ES" sz="900" dirty="0" err="1"/>
              <a:t>Haberer</a:t>
            </a:r>
            <a:r>
              <a:rPr lang="es-ES" altLang="ca-ES" sz="900" dirty="0"/>
              <a:t> (2017)</a:t>
            </a:r>
          </a:p>
        </p:txBody>
      </p:sp>
      <p:sp>
        <p:nvSpPr>
          <p:cNvPr id="10" name="Marcador de número de diapositiva 2">
            <a:extLst>
              <a:ext uri="{FF2B5EF4-FFF2-40B4-BE49-F238E27FC236}">
                <a16:creationId xmlns:a16="http://schemas.microsoft.com/office/drawing/2014/main" id="{F4B155F8-5C7C-4A75-A11A-22E0792B6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88235A38-79CE-461C-8AFD-0B5AAB887726}" type="slidenum">
              <a:rPr lang="ca-ES" smtClean="0"/>
              <a:t>11</a:t>
            </a:fld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1073037390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0D593871-55EE-43B9-B03E-282277BE58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288" y="1196974"/>
            <a:ext cx="8291512" cy="503239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es-ES" altLang="ca-ES" sz="3200" b="1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Causes</a:t>
            </a:r>
            <a:endParaRPr lang="es-ES" altLang="ca-ES" sz="3200" b="1" dirty="0">
              <a:solidFill>
                <a:srgbClr val="F9423A"/>
              </a:solidFill>
              <a:latin typeface="Arial" panose="020B0604020202020204" pitchFamily="34" charset="0"/>
              <a:cs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11267" name="Subtítulo 2">
            <a:extLst>
              <a:ext uri="{FF2B5EF4-FFF2-40B4-BE49-F238E27FC236}">
                <a16:creationId xmlns:a16="http://schemas.microsoft.com/office/drawing/2014/main" id="{4F45C1F1-5B6F-4C72-9B8A-5C16CA8166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288" y="1844675"/>
            <a:ext cx="8291512" cy="4281488"/>
          </a:xfrm>
        </p:spPr>
        <p:txBody>
          <a:bodyPr/>
          <a:lstStyle/>
          <a:p>
            <a:pPr algn="just"/>
            <a:r>
              <a:rPr lang="es-ES" altLang="ca-E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Descentralització</a:t>
            </a:r>
            <a:r>
              <a:rPr lang="es-ES" altLang="ca-E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s-ES" altLang="ca-E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distribució</a:t>
            </a:r>
            <a:endParaRPr lang="es-ES" altLang="ca-E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altLang="ca-E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Individualització</a:t>
            </a:r>
            <a:endParaRPr lang="es-ES" altLang="ca-E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altLang="ca-E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Granularització</a:t>
            </a:r>
            <a:endParaRPr lang="es-ES" altLang="ca-E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68" name="6 Marcador de número de diapositiva">
            <a:extLst>
              <a:ext uri="{FF2B5EF4-FFF2-40B4-BE49-F238E27FC236}">
                <a16:creationId xmlns:a16="http://schemas.microsoft.com/office/drawing/2014/main" id="{0F3A19DF-4834-4589-89BB-6E3CA7D16B00}"/>
              </a:ext>
            </a:extLst>
          </p:cNvPr>
          <p:cNvSpPr txBox="1">
            <a:spLocks/>
          </p:cNvSpPr>
          <p:nvPr/>
        </p:nvSpPr>
        <p:spPr bwMode="auto">
          <a:xfrm>
            <a:off x="1143001" y="5786438"/>
            <a:ext cx="428625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10610595-0DEC-4C92-B92A-CEB2B61923A0}" type="slidenum">
              <a:rPr lang="es-ES" altLang="ca-ES" sz="825">
                <a:solidFill>
                  <a:schemeClr val="bg1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12</a:t>
            </a:fld>
            <a:r>
              <a:rPr lang="es-ES" altLang="ca-ES" sz="825">
                <a:solidFill>
                  <a:schemeClr val="bg1"/>
                </a:solidFill>
                <a:latin typeface="Arial" panose="020B0604020202020204" pitchFamily="34" charset="0"/>
              </a:rPr>
              <a:t>/43</a:t>
            </a:r>
          </a:p>
        </p:txBody>
      </p:sp>
      <p:sp>
        <p:nvSpPr>
          <p:cNvPr id="8" name="Marcador de número de diapositiva 2">
            <a:extLst>
              <a:ext uri="{FF2B5EF4-FFF2-40B4-BE49-F238E27FC236}">
                <a16:creationId xmlns:a16="http://schemas.microsoft.com/office/drawing/2014/main" id="{FF55F93B-9D4C-4286-B217-39E0D26D4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88235A38-79CE-461C-8AFD-0B5AAB887726}" type="slidenum">
              <a:rPr lang="ca-ES" smtClean="0"/>
              <a:t>12</a:t>
            </a:fld>
            <a:endParaRPr lang="ca-ES" dirty="0"/>
          </a:p>
        </p:txBody>
      </p:sp>
      <p:cxnSp>
        <p:nvCxnSpPr>
          <p:cNvPr id="10" name="Connector recte 11">
            <a:extLst>
              <a:ext uri="{FF2B5EF4-FFF2-40B4-BE49-F238E27FC236}">
                <a16:creationId xmlns:a16="http://schemas.microsoft.com/office/drawing/2014/main" id="{ABA9BDC9-1C41-4E26-A4A1-0C3D29ED8622}"/>
              </a:ext>
            </a:extLst>
          </p:cNvPr>
          <p:cNvCxnSpPr/>
          <p:nvPr/>
        </p:nvCxnSpPr>
        <p:spPr>
          <a:xfrm>
            <a:off x="179512" y="6021288"/>
            <a:ext cx="8643664" cy="0"/>
          </a:xfrm>
          <a:prstGeom prst="line">
            <a:avLst/>
          </a:prstGeom>
          <a:ln w="31750" cmpd="sng">
            <a:solidFill>
              <a:srgbClr val="A6D6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3">
            <a:extLst>
              <a:ext uri="{FF2B5EF4-FFF2-40B4-BE49-F238E27FC236}">
                <a16:creationId xmlns:a16="http://schemas.microsoft.com/office/drawing/2014/main" id="{8C06275B-3929-40D7-84F4-3A71B0AD9884}"/>
              </a:ext>
            </a:extLst>
          </p:cNvPr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rgbClr val="702E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 dirty="0">
              <a:solidFill>
                <a:srgbClr val="FF0000"/>
              </a:solidFill>
            </a:endParaRPr>
          </a:p>
        </p:txBody>
      </p:sp>
      <p:sp>
        <p:nvSpPr>
          <p:cNvPr id="12" name="Rectangle 4">
            <a:extLst>
              <a:ext uri="{FF2B5EF4-FFF2-40B4-BE49-F238E27FC236}">
                <a16:creationId xmlns:a16="http://schemas.microsoft.com/office/drawing/2014/main" id="{4A1154D0-044D-4496-8A49-91F26786BD27}"/>
              </a:ext>
            </a:extLst>
          </p:cNvPr>
          <p:cNvSpPr/>
          <p:nvPr/>
        </p:nvSpPr>
        <p:spPr>
          <a:xfrm>
            <a:off x="0" y="908720"/>
            <a:ext cx="9144000" cy="144016"/>
          </a:xfrm>
          <a:prstGeom prst="rect">
            <a:avLst/>
          </a:prstGeom>
          <a:solidFill>
            <a:srgbClr val="A6D6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 dirty="0">
              <a:solidFill>
                <a:srgbClr val="C00000"/>
              </a:solidFill>
            </a:endParaRPr>
          </a:p>
        </p:txBody>
      </p:sp>
      <p:grpSp>
        <p:nvGrpSpPr>
          <p:cNvPr id="13" name="Agrupa 6">
            <a:extLst>
              <a:ext uri="{FF2B5EF4-FFF2-40B4-BE49-F238E27FC236}">
                <a16:creationId xmlns:a16="http://schemas.microsoft.com/office/drawing/2014/main" id="{EB83FEA1-0EA7-401D-86F5-FB1190E4DFDE}"/>
              </a:ext>
            </a:extLst>
          </p:cNvPr>
          <p:cNvGrpSpPr/>
          <p:nvPr/>
        </p:nvGrpSpPr>
        <p:grpSpPr>
          <a:xfrm>
            <a:off x="6156176" y="775685"/>
            <a:ext cx="2667000" cy="390363"/>
            <a:chOff x="0" y="-13662"/>
            <a:chExt cx="2667000" cy="780710"/>
          </a:xfrm>
          <a:solidFill>
            <a:srgbClr val="A6D6C9"/>
          </a:solidFill>
        </p:grpSpPr>
        <p:sp>
          <p:nvSpPr>
            <p:cNvPr id="14" name="Octàgon 7">
              <a:extLst>
                <a:ext uri="{FF2B5EF4-FFF2-40B4-BE49-F238E27FC236}">
                  <a16:creationId xmlns:a16="http://schemas.microsoft.com/office/drawing/2014/main" id="{8D4B2C2A-2A32-4E58-AB65-8D1AF5244260}"/>
                </a:ext>
              </a:extLst>
            </p:cNvPr>
            <p:cNvSpPr/>
            <p:nvPr/>
          </p:nvSpPr>
          <p:spPr>
            <a:xfrm>
              <a:off x="0" y="0"/>
              <a:ext cx="2667000" cy="733425"/>
            </a:xfrm>
            <a:prstGeom prst="octagon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a-ES" dirty="0"/>
            </a:p>
          </p:txBody>
        </p:sp>
        <p:sp>
          <p:nvSpPr>
            <p:cNvPr id="15" name="Quadre de text 2">
              <a:extLst>
                <a:ext uri="{FF2B5EF4-FFF2-40B4-BE49-F238E27FC236}">
                  <a16:creationId xmlns:a16="http://schemas.microsoft.com/office/drawing/2014/main" id="{BF72098E-2DB3-4B06-ADD5-41774216BF3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8126" y="-13662"/>
              <a:ext cx="1850106" cy="7807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ctr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s-ES_tradnl" sz="1800" dirty="0">
                  <a:solidFill>
                    <a:srgbClr val="FFFFFF"/>
                  </a:solidFill>
                  <a:effectLst/>
                  <a:latin typeface="Helvetica"/>
                  <a:ea typeface="Calibri"/>
                  <a:cs typeface="Times New Roman"/>
                </a:rPr>
                <a:t>#directivaEAPC</a:t>
              </a:r>
              <a:endParaRPr lang="ca-ES" sz="1100" dirty="0">
                <a:effectLst/>
                <a:latin typeface="Calibri"/>
                <a:ea typeface="Calibri"/>
                <a:cs typeface="Times New Roman"/>
              </a:endParaRPr>
            </a:p>
          </p:txBody>
        </p:sp>
      </p:grpSp>
      <p:pic>
        <p:nvPicPr>
          <p:cNvPr id="16" name="Picture 2" descr="M:\SFAD\AA NOVA 2017\08_MDP1a_2017\Difusió MDP 1a\IMATGE MDP\logos\generalitat_cmyk.tif">
            <a:extLst>
              <a:ext uri="{FF2B5EF4-FFF2-40B4-BE49-F238E27FC236}">
                <a16:creationId xmlns:a16="http://schemas.microsoft.com/office/drawing/2014/main" id="{5E4CF301-4A08-41EB-86C3-C5521466CB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237312"/>
            <a:ext cx="2200499" cy="38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EFCF595A-811C-4698-99E1-879F514569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288" y="1206500"/>
            <a:ext cx="8229600" cy="493713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es-ES" altLang="ca-ES" sz="3200" b="1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Impactes instrumentals</a:t>
            </a:r>
            <a:endParaRPr lang="es-ES" altLang="ca-ES" sz="3200" b="1" dirty="0">
              <a:solidFill>
                <a:srgbClr val="F9423A"/>
              </a:solidFill>
              <a:latin typeface="Arial" panose="020B0604020202020204" pitchFamily="34" charset="0"/>
              <a:cs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13315" name="Subtítulo 2">
            <a:extLst>
              <a:ext uri="{FF2B5EF4-FFF2-40B4-BE49-F238E27FC236}">
                <a16:creationId xmlns:a16="http://schemas.microsoft.com/office/drawing/2014/main" id="{62B8F7E7-4171-4F8A-85E1-6CE7C1838F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288" y="1844675"/>
            <a:ext cx="8291512" cy="4281488"/>
          </a:xfrm>
        </p:spPr>
        <p:txBody>
          <a:bodyPr/>
          <a:lstStyle/>
          <a:p>
            <a:pPr algn="just"/>
            <a:r>
              <a:rPr lang="es-ES" altLang="ca-E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Processos</a:t>
            </a:r>
            <a:r>
              <a:rPr lang="es-ES" altLang="ca-E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altLang="ca-E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protocols</a:t>
            </a:r>
            <a:r>
              <a:rPr lang="es-ES" altLang="ca-E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altLang="ca-E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eines</a:t>
            </a:r>
            <a:r>
              <a:rPr lang="es-ES" altLang="ca-E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algn="just"/>
            <a:r>
              <a:rPr lang="es-ES" altLang="ca-E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Codiseny</a:t>
            </a:r>
            <a:r>
              <a:rPr lang="es-ES" altLang="ca-E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altLang="ca-E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co-decisió</a:t>
            </a:r>
            <a:r>
              <a:rPr lang="es-ES" altLang="ca-E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algn="just"/>
            <a:r>
              <a:rPr lang="es-ES" altLang="ca-E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Subsidiarietat</a:t>
            </a:r>
            <a:r>
              <a:rPr lang="es-ES" altLang="ca-E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radical.</a:t>
            </a:r>
          </a:p>
        </p:txBody>
      </p:sp>
      <p:sp>
        <p:nvSpPr>
          <p:cNvPr id="13316" name="6 Marcador de número de diapositiva">
            <a:extLst>
              <a:ext uri="{FF2B5EF4-FFF2-40B4-BE49-F238E27FC236}">
                <a16:creationId xmlns:a16="http://schemas.microsoft.com/office/drawing/2014/main" id="{E42C5E96-A878-4067-9E5E-06567555D54A}"/>
              </a:ext>
            </a:extLst>
          </p:cNvPr>
          <p:cNvSpPr txBox="1">
            <a:spLocks/>
          </p:cNvSpPr>
          <p:nvPr/>
        </p:nvSpPr>
        <p:spPr bwMode="auto">
          <a:xfrm>
            <a:off x="1143001" y="5786438"/>
            <a:ext cx="428625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45D927A1-4E78-444A-8BDA-264732DC3EB8}" type="slidenum">
              <a:rPr lang="es-ES" altLang="ca-ES" sz="825">
                <a:solidFill>
                  <a:schemeClr val="bg1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13</a:t>
            </a:fld>
            <a:r>
              <a:rPr lang="es-ES" altLang="ca-ES" sz="825">
                <a:solidFill>
                  <a:schemeClr val="bg1"/>
                </a:solidFill>
                <a:latin typeface="Arial" panose="020B0604020202020204" pitchFamily="34" charset="0"/>
              </a:rPr>
              <a:t>/43</a:t>
            </a:r>
          </a:p>
        </p:txBody>
      </p:sp>
      <p:sp>
        <p:nvSpPr>
          <p:cNvPr id="8" name="Marcador de número de diapositiva 2">
            <a:extLst>
              <a:ext uri="{FF2B5EF4-FFF2-40B4-BE49-F238E27FC236}">
                <a16:creationId xmlns:a16="http://schemas.microsoft.com/office/drawing/2014/main" id="{AE4B6223-A821-48EA-813E-17E1D0FFB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88235A38-79CE-461C-8AFD-0B5AAB887726}" type="slidenum">
              <a:rPr lang="ca-ES" smtClean="0"/>
              <a:t>13</a:t>
            </a:fld>
            <a:endParaRPr lang="ca-ES" dirty="0"/>
          </a:p>
        </p:txBody>
      </p:sp>
      <p:cxnSp>
        <p:nvCxnSpPr>
          <p:cNvPr id="10" name="Connector recte 11">
            <a:extLst>
              <a:ext uri="{FF2B5EF4-FFF2-40B4-BE49-F238E27FC236}">
                <a16:creationId xmlns:a16="http://schemas.microsoft.com/office/drawing/2014/main" id="{C47ED45B-21D1-4E9C-988E-F9B5C0B30805}"/>
              </a:ext>
            </a:extLst>
          </p:cNvPr>
          <p:cNvCxnSpPr/>
          <p:nvPr/>
        </p:nvCxnSpPr>
        <p:spPr>
          <a:xfrm>
            <a:off x="179512" y="6021288"/>
            <a:ext cx="8643664" cy="0"/>
          </a:xfrm>
          <a:prstGeom prst="line">
            <a:avLst/>
          </a:prstGeom>
          <a:ln w="31750" cmpd="sng">
            <a:solidFill>
              <a:srgbClr val="A6D6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3">
            <a:extLst>
              <a:ext uri="{FF2B5EF4-FFF2-40B4-BE49-F238E27FC236}">
                <a16:creationId xmlns:a16="http://schemas.microsoft.com/office/drawing/2014/main" id="{8D1624C9-89AC-4CAA-AB3D-2EA35BDFBF87}"/>
              </a:ext>
            </a:extLst>
          </p:cNvPr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rgbClr val="702E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 dirty="0">
              <a:solidFill>
                <a:srgbClr val="FF0000"/>
              </a:solidFill>
            </a:endParaRPr>
          </a:p>
        </p:txBody>
      </p:sp>
      <p:sp>
        <p:nvSpPr>
          <p:cNvPr id="12" name="Rectangle 4">
            <a:extLst>
              <a:ext uri="{FF2B5EF4-FFF2-40B4-BE49-F238E27FC236}">
                <a16:creationId xmlns:a16="http://schemas.microsoft.com/office/drawing/2014/main" id="{BE3C9E6F-08E8-4B99-9AC2-A30386E8E31B}"/>
              </a:ext>
            </a:extLst>
          </p:cNvPr>
          <p:cNvSpPr/>
          <p:nvPr/>
        </p:nvSpPr>
        <p:spPr>
          <a:xfrm>
            <a:off x="0" y="908720"/>
            <a:ext cx="9144000" cy="144016"/>
          </a:xfrm>
          <a:prstGeom prst="rect">
            <a:avLst/>
          </a:prstGeom>
          <a:solidFill>
            <a:srgbClr val="A6D6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 dirty="0">
              <a:solidFill>
                <a:srgbClr val="C00000"/>
              </a:solidFill>
            </a:endParaRPr>
          </a:p>
        </p:txBody>
      </p:sp>
      <p:grpSp>
        <p:nvGrpSpPr>
          <p:cNvPr id="13" name="Agrupa 6">
            <a:extLst>
              <a:ext uri="{FF2B5EF4-FFF2-40B4-BE49-F238E27FC236}">
                <a16:creationId xmlns:a16="http://schemas.microsoft.com/office/drawing/2014/main" id="{452B3F00-C467-475C-B25D-68718CAEC224}"/>
              </a:ext>
            </a:extLst>
          </p:cNvPr>
          <p:cNvGrpSpPr/>
          <p:nvPr/>
        </p:nvGrpSpPr>
        <p:grpSpPr>
          <a:xfrm>
            <a:off x="6156176" y="775685"/>
            <a:ext cx="2667000" cy="390363"/>
            <a:chOff x="0" y="-13662"/>
            <a:chExt cx="2667000" cy="780710"/>
          </a:xfrm>
          <a:solidFill>
            <a:srgbClr val="A6D6C9"/>
          </a:solidFill>
        </p:grpSpPr>
        <p:sp>
          <p:nvSpPr>
            <p:cNvPr id="14" name="Octàgon 7">
              <a:extLst>
                <a:ext uri="{FF2B5EF4-FFF2-40B4-BE49-F238E27FC236}">
                  <a16:creationId xmlns:a16="http://schemas.microsoft.com/office/drawing/2014/main" id="{F7F21AA4-3D17-444E-803B-30B3CA1CBDB1}"/>
                </a:ext>
              </a:extLst>
            </p:cNvPr>
            <p:cNvSpPr/>
            <p:nvPr/>
          </p:nvSpPr>
          <p:spPr>
            <a:xfrm>
              <a:off x="0" y="0"/>
              <a:ext cx="2667000" cy="733425"/>
            </a:xfrm>
            <a:prstGeom prst="octagon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a-ES" dirty="0"/>
            </a:p>
          </p:txBody>
        </p:sp>
        <p:sp>
          <p:nvSpPr>
            <p:cNvPr id="15" name="Quadre de text 2">
              <a:extLst>
                <a:ext uri="{FF2B5EF4-FFF2-40B4-BE49-F238E27FC236}">
                  <a16:creationId xmlns:a16="http://schemas.microsoft.com/office/drawing/2014/main" id="{EE38593B-0ACA-4F95-BF92-C073971DC31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8126" y="-13662"/>
              <a:ext cx="1850106" cy="7807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ctr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s-ES_tradnl" sz="1800" dirty="0">
                  <a:solidFill>
                    <a:srgbClr val="FFFFFF"/>
                  </a:solidFill>
                  <a:effectLst/>
                  <a:latin typeface="Helvetica"/>
                  <a:ea typeface="Calibri"/>
                  <a:cs typeface="Times New Roman"/>
                </a:rPr>
                <a:t>#directivaEAPC</a:t>
              </a:r>
              <a:endParaRPr lang="ca-ES" sz="1100" dirty="0">
                <a:effectLst/>
                <a:latin typeface="Calibri"/>
                <a:ea typeface="Calibri"/>
                <a:cs typeface="Times New Roman"/>
              </a:endParaRPr>
            </a:p>
          </p:txBody>
        </p:sp>
      </p:grpSp>
      <p:pic>
        <p:nvPicPr>
          <p:cNvPr id="16" name="Picture 2" descr="M:\SFAD\AA NOVA 2017\08_MDP1a_2017\Difusió MDP 1a\IMATGE MDP\logos\generalitat_cmyk.tif">
            <a:extLst>
              <a:ext uri="{FF2B5EF4-FFF2-40B4-BE49-F238E27FC236}">
                <a16:creationId xmlns:a16="http://schemas.microsoft.com/office/drawing/2014/main" id="{B6F0C849-8445-4C99-8650-CB1F3A65EF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237312"/>
            <a:ext cx="2200499" cy="38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827088" y="1196753"/>
            <a:ext cx="7489825" cy="4896544"/>
          </a:xfrm>
        </p:spPr>
        <p:txBody>
          <a:bodyPr>
            <a:noAutofit/>
          </a:bodyPr>
          <a:lstStyle/>
          <a:p>
            <a:r>
              <a:rPr lang="ca-ES" sz="5400" b="1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govern obert aplicat a problemes complexos</a:t>
            </a:r>
            <a:br>
              <a:rPr lang="ca-ES" sz="4800" b="1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a-ES" sz="4000" b="1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cas de les eleccions al Parlament 2021 durant la pandèmia de COVID-19</a:t>
            </a:r>
            <a:endParaRPr lang="ca-ES" sz="4800" b="1" noProof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0B3C5615-5928-4329-944C-BE5EE0601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35A38-79CE-461C-8AFD-0B5AAB887726}" type="slidenum">
              <a:rPr lang="ca-ES" smtClean="0"/>
              <a:t>14</a:t>
            </a:fld>
            <a:endParaRPr lang="ca-ES" dirty="0"/>
          </a:p>
        </p:txBody>
      </p:sp>
      <p:cxnSp>
        <p:nvCxnSpPr>
          <p:cNvPr id="8" name="Connector recte 11">
            <a:extLst>
              <a:ext uri="{FF2B5EF4-FFF2-40B4-BE49-F238E27FC236}">
                <a16:creationId xmlns:a16="http://schemas.microsoft.com/office/drawing/2014/main" id="{92269379-2457-426B-94B3-44BB9CC3CB19}"/>
              </a:ext>
            </a:extLst>
          </p:cNvPr>
          <p:cNvCxnSpPr/>
          <p:nvPr/>
        </p:nvCxnSpPr>
        <p:spPr>
          <a:xfrm>
            <a:off x="179512" y="6021288"/>
            <a:ext cx="8643664" cy="0"/>
          </a:xfrm>
          <a:prstGeom prst="line">
            <a:avLst/>
          </a:prstGeom>
          <a:ln w="31750" cmpd="sng">
            <a:solidFill>
              <a:srgbClr val="A6D6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3">
            <a:extLst>
              <a:ext uri="{FF2B5EF4-FFF2-40B4-BE49-F238E27FC236}">
                <a16:creationId xmlns:a16="http://schemas.microsoft.com/office/drawing/2014/main" id="{DC87B6E0-989A-4EA8-91A3-68DECBB81FBA}"/>
              </a:ext>
            </a:extLst>
          </p:cNvPr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rgbClr val="702E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 dirty="0">
              <a:solidFill>
                <a:srgbClr val="FF0000"/>
              </a:solidFill>
            </a:endParaRPr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64BEEA87-07A8-4CC5-938E-E97E864F09E0}"/>
              </a:ext>
            </a:extLst>
          </p:cNvPr>
          <p:cNvSpPr/>
          <p:nvPr/>
        </p:nvSpPr>
        <p:spPr>
          <a:xfrm>
            <a:off x="0" y="908720"/>
            <a:ext cx="9144000" cy="144016"/>
          </a:xfrm>
          <a:prstGeom prst="rect">
            <a:avLst/>
          </a:prstGeom>
          <a:solidFill>
            <a:srgbClr val="A6D6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 dirty="0">
              <a:solidFill>
                <a:srgbClr val="C00000"/>
              </a:solidFill>
            </a:endParaRPr>
          </a:p>
        </p:txBody>
      </p:sp>
      <p:grpSp>
        <p:nvGrpSpPr>
          <p:cNvPr id="12" name="Agrupa 6">
            <a:extLst>
              <a:ext uri="{FF2B5EF4-FFF2-40B4-BE49-F238E27FC236}">
                <a16:creationId xmlns:a16="http://schemas.microsoft.com/office/drawing/2014/main" id="{92745AF9-4C59-48C3-90FC-73EB4D25BA98}"/>
              </a:ext>
            </a:extLst>
          </p:cNvPr>
          <p:cNvGrpSpPr/>
          <p:nvPr/>
        </p:nvGrpSpPr>
        <p:grpSpPr>
          <a:xfrm>
            <a:off x="6156176" y="775685"/>
            <a:ext cx="2667000" cy="390363"/>
            <a:chOff x="0" y="-13662"/>
            <a:chExt cx="2667000" cy="780710"/>
          </a:xfrm>
          <a:solidFill>
            <a:srgbClr val="A6D6C9"/>
          </a:solidFill>
        </p:grpSpPr>
        <p:sp>
          <p:nvSpPr>
            <p:cNvPr id="13" name="Octàgon 7">
              <a:extLst>
                <a:ext uri="{FF2B5EF4-FFF2-40B4-BE49-F238E27FC236}">
                  <a16:creationId xmlns:a16="http://schemas.microsoft.com/office/drawing/2014/main" id="{9236AA73-18D7-400C-A2E7-20A25E89B4EC}"/>
                </a:ext>
              </a:extLst>
            </p:cNvPr>
            <p:cNvSpPr/>
            <p:nvPr/>
          </p:nvSpPr>
          <p:spPr>
            <a:xfrm>
              <a:off x="0" y="0"/>
              <a:ext cx="2667000" cy="733425"/>
            </a:xfrm>
            <a:prstGeom prst="octagon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a-ES" dirty="0"/>
            </a:p>
          </p:txBody>
        </p:sp>
        <p:sp>
          <p:nvSpPr>
            <p:cNvPr id="15" name="Quadre de text 2">
              <a:extLst>
                <a:ext uri="{FF2B5EF4-FFF2-40B4-BE49-F238E27FC236}">
                  <a16:creationId xmlns:a16="http://schemas.microsoft.com/office/drawing/2014/main" id="{773F9EFA-A894-4525-817A-77911A9EA0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8126" y="-13662"/>
              <a:ext cx="1850106" cy="7807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ctr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s-ES_tradnl" sz="1800" dirty="0">
                  <a:solidFill>
                    <a:srgbClr val="FFFFFF"/>
                  </a:solidFill>
                  <a:effectLst/>
                  <a:latin typeface="Helvetica"/>
                  <a:ea typeface="Calibri"/>
                  <a:cs typeface="Times New Roman"/>
                </a:rPr>
                <a:t>#directivaEAPC</a:t>
              </a:r>
              <a:endParaRPr lang="ca-ES" sz="1100" dirty="0">
                <a:effectLst/>
                <a:latin typeface="Calibri"/>
                <a:ea typeface="Calibri"/>
                <a:cs typeface="Times New Roman"/>
              </a:endParaRPr>
            </a:p>
          </p:txBody>
        </p:sp>
      </p:grpSp>
      <p:pic>
        <p:nvPicPr>
          <p:cNvPr id="16" name="Picture 2" descr="M:\SFAD\AA NOVA 2017\08_MDP1a_2017\Difusió MDP 1a\IMATGE MDP\logos\generalitat_cmyk.tif">
            <a:extLst>
              <a:ext uri="{FF2B5EF4-FFF2-40B4-BE49-F238E27FC236}">
                <a16:creationId xmlns:a16="http://schemas.microsoft.com/office/drawing/2014/main" id="{4C9F507E-1F14-4DE1-A360-D8E54B8F35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237312"/>
            <a:ext cx="2200499" cy="38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54933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73614AD7-B2A6-42E0-9B0B-1E1E9E417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35A38-79CE-461C-8AFD-0B5AAB887726}" type="slidenum">
              <a:rPr lang="ca-ES" smtClean="0"/>
              <a:t>15</a:t>
            </a:fld>
            <a:endParaRPr lang="ca-ES" dirty="0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D324A7B8-BAE8-4BDF-A36D-2F1DDF2BE45E}"/>
              </a:ext>
            </a:extLst>
          </p:cNvPr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rgbClr val="702E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 dirty="0">
              <a:solidFill>
                <a:srgbClr val="FF0000"/>
              </a:solidFill>
            </a:endParaRPr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9151A18D-35FD-454B-95BC-F9308E67C652}"/>
              </a:ext>
            </a:extLst>
          </p:cNvPr>
          <p:cNvSpPr/>
          <p:nvPr/>
        </p:nvSpPr>
        <p:spPr>
          <a:xfrm>
            <a:off x="0" y="908720"/>
            <a:ext cx="9144000" cy="144016"/>
          </a:xfrm>
          <a:prstGeom prst="rect">
            <a:avLst/>
          </a:prstGeom>
          <a:solidFill>
            <a:srgbClr val="A6D6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 dirty="0">
              <a:solidFill>
                <a:srgbClr val="C00000"/>
              </a:solidFill>
            </a:endParaRPr>
          </a:p>
        </p:txBody>
      </p:sp>
      <p:grpSp>
        <p:nvGrpSpPr>
          <p:cNvPr id="11" name="Agrupa 6">
            <a:extLst>
              <a:ext uri="{FF2B5EF4-FFF2-40B4-BE49-F238E27FC236}">
                <a16:creationId xmlns:a16="http://schemas.microsoft.com/office/drawing/2014/main" id="{EE908992-5CD4-4020-A842-0A7E421973B6}"/>
              </a:ext>
            </a:extLst>
          </p:cNvPr>
          <p:cNvGrpSpPr/>
          <p:nvPr/>
        </p:nvGrpSpPr>
        <p:grpSpPr>
          <a:xfrm>
            <a:off x="6156176" y="775685"/>
            <a:ext cx="2667000" cy="390363"/>
            <a:chOff x="0" y="-13662"/>
            <a:chExt cx="2667000" cy="780710"/>
          </a:xfrm>
          <a:solidFill>
            <a:srgbClr val="A6D6C9"/>
          </a:solidFill>
        </p:grpSpPr>
        <p:sp>
          <p:nvSpPr>
            <p:cNvPr id="12" name="Octàgon 7">
              <a:extLst>
                <a:ext uri="{FF2B5EF4-FFF2-40B4-BE49-F238E27FC236}">
                  <a16:creationId xmlns:a16="http://schemas.microsoft.com/office/drawing/2014/main" id="{AA11A48F-6867-4313-BEFA-034C2087F10C}"/>
                </a:ext>
              </a:extLst>
            </p:cNvPr>
            <p:cNvSpPr/>
            <p:nvPr/>
          </p:nvSpPr>
          <p:spPr>
            <a:xfrm>
              <a:off x="0" y="0"/>
              <a:ext cx="2667000" cy="733425"/>
            </a:xfrm>
            <a:prstGeom prst="octagon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a-ES" dirty="0"/>
            </a:p>
          </p:txBody>
        </p:sp>
        <p:sp>
          <p:nvSpPr>
            <p:cNvPr id="13" name="Quadre de text 2">
              <a:extLst>
                <a:ext uri="{FF2B5EF4-FFF2-40B4-BE49-F238E27FC236}">
                  <a16:creationId xmlns:a16="http://schemas.microsoft.com/office/drawing/2014/main" id="{A2AD22DA-9140-4F42-80D0-70B3B513C34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8126" y="-13662"/>
              <a:ext cx="1850106" cy="7807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ctr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s-ES_tradnl" sz="1800" dirty="0">
                  <a:solidFill>
                    <a:srgbClr val="FFFFFF"/>
                  </a:solidFill>
                  <a:effectLst/>
                  <a:latin typeface="Helvetica"/>
                  <a:ea typeface="Calibri"/>
                  <a:cs typeface="Times New Roman"/>
                </a:rPr>
                <a:t>#directivaEAPC</a:t>
              </a:r>
              <a:endParaRPr lang="ca-ES" sz="1100" dirty="0">
                <a:effectLst/>
                <a:latin typeface="Calibri"/>
                <a:ea typeface="Calibri"/>
                <a:cs typeface="Times New Roman"/>
              </a:endParaRPr>
            </a:p>
          </p:txBody>
        </p:sp>
      </p:grpSp>
      <p:cxnSp>
        <p:nvCxnSpPr>
          <p:cNvPr id="15" name="Connector recte 11">
            <a:extLst>
              <a:ext uri="{FF2B5EF4-FFF2-40B4-BE49-F238E27FC236}">
                <a16:creationId xmlns:a16="http://schemas.microsoft.com/office/drawing/2014/main" id="{0EB894D4-7358-4C8A-8504-D91902402EDC}"/>
              </a:ext>
            </a:extLst>
          </p:cNvPr>
          <p:cNvCxnSpPr/>
          <p:nvPr/>
        </p:nvCxnSpPr>
        <p:spPr>
          <a:xfrm>
            <a:off x="179512" y="6021288"/>
            <a:ext cx="8643664" cy="0"/>
          </a:xfrm>
          <a:prstGeom prst="line">
            <a:avLst/>
          </a:prstGeom>
          <a:ln w="31750" cmpd="sng">
            <a:solidFill>
              <a:srgbClr val="A6D6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2" descr="M:\SFAD\AA NOVA 2017\08_MDP1a_2017\Difusió MDP 1a\IMATGE MDP\logos\generalitat_cmyk.tif">
            <a:extLst>
              <a:ext uri="{FF2B5EF4-FFF2-40B4-BE49-F238E27FC236}">
                <a16:creationId xmlns:a16="http://schemas.microsoft.com/office/drawing/2014/main" id="{C091B273-11DE-430A-B275-AD27F6CEE2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237312"/>
            <a:ext cx="2200499" cy="38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ítol 1">
            <a:extLst>
              <a:ext uri="{FF2B5EF4-FFF2-40B4-BE49-F238E27FC236}">
                <a16:creationId xmlns:a16="http://schemas.microsoft.com/office/drawing/2014/main" id="{386450A4-0603-4E4D-99B5-D2B858C96E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5288" y="1196753"/>
            <a:ext cx="8062912" cy="503460"/>
          </a:xfrm>
        </p:spPr>
        <p:txBody>
          <a:bodyPr>
            <a:noAutofit/>
          </a:bodyPr>
          <a:lstStyle/>
          <a:p>
            <a:pPr algn="l"/>
            <a:r>
              <a:rPr lang="pt-BR" sz="3200" b="1" noProof="0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pt-BR" sz="3200" b="1" noProof="0" dirty="0" err="1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govern</a:t>
            </a:r>
            <a:r>
              <a:rPr lang="pt-BR" sz="3200" b="1" noProof="0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b="1" noProof="0" dirty="0" err="1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obert</a:t>
            </a:r>
            <a:r>
              <a:rPr lang="pt-BR" sz="3200" b="1" noProof="0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com paradigma</a:t>
            </a:r>
            <a:endParaRPr lang="ca-ES" sz="3200" b="1" noProof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Subtítol 5">
            <a:extLst>
              <a:ext uri="{FF2B5EF4-FFF2-40B4-BE49-F238E27FC236}">
                <a16:creationId xmlns:a16="http://schemas.microsoft.com/office/drawing/2014/main" id="{0D0AF42C-9DA8-4138-9077-A6B140D41F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5288" y="1844228"/>
            <a:ext cx="8281168" cy="4877245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ca-E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component de la </a:t>
            </a:r>
            <a:r>
              <a:rPr lang="ca-E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transparència i les dades obertes</a:t>
            </a:r>
          </a:p>
          <a:p>
            <a:pPr marL="342900" lvl="1" indent="-342900" algn="l">
              <a:buFont typeface="Arial" panose="020B0604020202020204" pitchFamily="34" charset="0"/>
              <a:buChar char="•"/>
            </a:pPr>
            <a:r>
              <a:rPr lang="ca-ES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Totes les dades obertes: salut, pressupost, protocols, procediments, actes de reunions,... </a:t>
            </a:r>
          </a:p>
          <a:p>
            <a:pPr marL="342900" lvl="1" indent="-342900" algn="l">
              <a:buFont typeface="Arial" panose="020B0604020202020204" pitchFamily="34" charset="0"/>
              <a:buChar char="•"/>
            </a:pPr>
            <a:r>
              <a:rPr lang="ca-ES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també: dubtes, dissensos, problemes</a:t>
            </a:r>
          </a:p>
          <a:p>
            <a:pPr marL="0" indent="0" algn="l">
              <a:buNone/>
            </a:pPr>
            <a:r>
              <a:rPr lang="ca-E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component de la </a:t>
            </a:r>
            <a:r>
              <a:rPr lang="ca-E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participació</a:t>
            </a:r>
          </a:p>
          <a:p>
            <a:pPr marL="342900" lvl="1" indent="-342900" algn="l">
              <a:buFont typeface="Arial" panose="020B0604020202020204" pitchFamily="34" charset="0"/>
              <a:buChar char="•"/>
            </a:pPr>
            <a:r>
              <a:rPr lang="ca-ES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G2G, partits polítics, ciutadans</a:t>
            </a:r>
          </a:p>
          <a:p>
            <a:pPr marL="342900" lvl="1" indent="-342900" algn="l">
              <a:buFont typeface="Arial" panose="020B0604020202020204" pitchFamily="34" charset="0"/>
              <a:buChar char="•"/>
            </a:pPr>
            <a:r>
              <a:rPr lang="ca-ES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Escolta activa</a:t>
            </a:r>
          </a:p>
          <a:p>
            <a:pPr marL="0" indent="0" algn="l">
              <a:buNone/>
            </a:pPr>
            <a:r>
              <a:rPr lang="ca-E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component de la </a:t>
            </a:r>
            <a:r>
              <a:rPr lang="ca-E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col·laboració</a:t>
            </a:r>
          </a:p>
          <a:p>
            <a:pPr marL="342900" lvl="1" indent="-342900" algn="l">
              <a:buFont typeface="Arial" panose="020B0604020202020204" pitchFamily="34" charset="0"/>
              <a:buChar char="•"/>
            </a:pPr>
            <a:r>
              <a:rPr lang="ca-ES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Co-disseny</a:t>
            </a:r>
          </a:p>
          <a:p>
            <a:pPr marL="342900" lvl="1" indent="-342900" algn="l">
              <a:buFont typeface="Arial" panose="020B0604020202020204" pitchFamily="34" charset="0"/>
              <a:buChar char="•"/>
            </a:pPr>
            <a:r>
              <a:rPr lang="ca-ES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Co-gestió</a:t>
            </a:r>
          </a:p>
          <a:p>
            <a:pPr algn="l"/>
            <a:endParaRPr lang="ca-ES" altLang="ca-E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Marcador de número de diapositiva 2">
            <a:extLst>
              <a:ext uri="{FF2B5EF4-FFF2-40B4-BE49-F238E27FC236}">
                <a16:creationId xmlns:a16="http://schemas.microsoft.com/office/drawing/2014/main" id="{13E6FBCB-1DE4-CC21-A3D1-8DA794CFD08A}"/>
              </a:ext>
            </a:extLst>
          </p:cNvPr>
          <p:cNvSpPr txBox="1">
            <a:spLocks/>
          </p:cNvSpPr>
          <p:nvPr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a-E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8235A38-79CE-461C-8AFD-0B5AAB887726}" type="slidenum">
              <a:rPr lang="ca-ES" smtClean="0"/>
              <a:pPr/>
              <a:t>15</a:t>
            </a:fld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9974958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73614AD7-B2A6-42E0-9B0B-1E1E9E417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35A38-79CE-461C-8AFD-0B5AAB887726}" type="slidenum">
              <a:rPr lang="ca-ES" smtClean="0"/>
              <a:t>16</a:t>
            </a:fld>
            <a:endParaRPr lang="ca-ES" dirty="0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D324A7B8-BAE8-4BDF-A36D-2F1DDF2BE45E}"/>
              </a:ext>
            </a:extLst>
          </p:cNvPr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rgbClr val="702E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 dirty="0">
              <a:solidFill>
                <a:srgbClr val="FF0000"/>
              </a:solidFill>
            </a:endParaRPr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9151A18D-35FD-454B-95BC-F9308E67C652}"/>
              </a:ext>
            </a:extLst>
          </p:cNvPr>
          <p:cNvSpPr/>
          <p:nvPr/>
        </p:nvSpPr>
        <p:spPr>
          <a:xfrm>
            <a:off x="0" y="908720"/>
            <a:ext cx="9144000" cy="144016"/>
          </a:xfrm>
          <a:prstGeom prst="rect">
            <a:avLst/>
          </a:prstGeom>
          <a:solidFill>
            <a:srgbClr val="A6D6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 dirty="0">
              <a:solidFill>
                <a:srgbClr val="C00000"/>
              </a:solidFill>
            </a:endParaRPr>
          </a:p>
        </p:txBody>
      </p:sp>
      <p:grpSp>
        <p:nvGrpSpPr>
          <p:cNvPr id="11" name="Agrupa 6">
            <a:extLst>
              <a:ext uri="{FF2B5EF4-FFF2-40B4-BE49-F238E27FC236}">
                <a16:creationId xmlns:a16="http://schemas.microsoft.com/office/drawing/2014/main" id="{EE908992-5CD4-4020-A842-0A7E421973B6}"/>
              </a:ext>
            </a:extLst>
          </p:cNvPr>
          <p:cNvGrpSpPr/>
          <p:nvPr/>
        </p:nvGrpSpPr>
        <p:grpSpPr>
          <a:xfrm>
            <a:off x="6156176" y="775685"/>
            <a:ext cx="2667000" cy="390363"/>
            <a:chOff x="0" y="-13662"/>
            <a:chExt cx="2667000" cy="780710"/>
          </a:xfrm>
          <a:solidFill>
            <a:srgbClr val="A6D6C9"/>
          </a:solidFill>
        </p:grpSpPr>
        <p:sp>
          <p:nvSpPr>
            <p:cNvPr id="12" name="Octàgon 7">
              <a:extLst>
                <a:ext uri="{FF2B5EF4-FFF2-40B4-BE49-F238E27FC236}">
                  <a16:creationId xmlns:a16="http://schemas.microsoft.com/office/drawing/2014/main" id="{AA11A48F-6867-4313-BEFA-034C2087F10C}"/>
                </a:ext>
              </a:extLst>
            </p:cNvPr>
            <p:cNvSpPr/>
            <p:nvPr/>
          </p:nvSpPr>
          <p:spPr>
            <a:xfrm>
              <a:off x="0" y="0"/>
              <a:ext cx="2667000" cy="733425"/>
            </a:xfrm>
            <a:prstGeom prst="octagon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a-ES" dirty="0"/>
            </a:p>
          </p:txBody>
        </p:sp>
        <p:sp>
          <p:nvSpPr>
            <p:cNvPr id="13" name="Quadre de text 2">
              <a:extLst>
                <a:ext uri="{FF2B5EF4-FFF2-40B4-BE49-F238E27FC236}">
                  <a16:creationId xmlns:a16="http://schemas.microsoft.com/office/drawing/2014/main" id="{A2AD22DA-9140-4F42-80D0-70B3B513C34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8126" y="-13662"/>
              <a:ext cx="1850106" cy="7807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ctr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s-ES_tradnl" sz="1800" dirty="0">
                  <a:solidFill>
                    <a:srgbClr val="FFFFFF"/>
                  </a:solidFill>
                  <a:effectLst/>
                  <a:latin typeface="Helvetica"/>
                  <a:ea typeface="Calibri"/>
                  <a:cs typeface="Times New Roman"/>
                </a:rPr>
                <a:t>#directivaEAPC</a:t>
              </a:r>
              <a:endParaRPr lang="ca-ES" sz="1100" dirty="0">
                <a:effectLst/>
                <a:latin typeface="Calibri"/>
                <a:ea typeface="Calibri"/>
                <a:cs typeface="Times New Roman"/>
              </a:endParaRPr>
            </a:p>
          </p:txBody>
        </p:sp>
      </p:grpSp>
      <p:cxnSp>
        <p:nvCxnSpPr>
          <p:cNvPr id="15" name="Connector recte 11">
            <a:extLst>
              <a:ext uri="{FF2B5EF4-FFF2-40B4-BE49-F238E27FC236}">
                <a16:creationId xmlns:a16="http://schemas.microsoft.com/office/drawing/2014/main" id="{0EB894D4-7358-4C8A-8504-D91902402EDC}"/>
              </a:ext>
            </a:extLst>
          </p:cNvPr>
          <p:cNvCxnSpPr/>
          <p:nvPr/>
        </p:nvCxnSpPr>
        <p:spPr>
          <a:xfrm>
            <a:off x="179512" y="6021288"/>
            <a:ext cx="8643664" cy="0"/>
          </a:xfrm>
          <a:prstGeom prst="line">
            <a:avLst/>
          </a:prstGeom>
          <a:ln w="31750" cmpd="sng">
            <a:solidFill>
              <a:srgbClr val="A6D6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2" descr="M:\SFAD\AA NOVA 2017\08_MDP1a_2017\Difusió MDP 1a\IMATGE MDP\logos\generalitat_cmyk.tif">
            <a:extLst>
              <a:ext uri="{FF2B5EF4-FFF2-40B4-BE49-F238E27FC236}">
                <a16:creationId xmlns:a16="http://schemas.microsoft.com/office/drawing/2014/main" id="{C091B273-11DE-430A-B275-AD27F6CEE2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237312"/>
            <a:ext cx="2200499" cy="38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ítol 1">
            <a:extLst>
              <a:ext uri="{FF2B5EF4-FFF2-40B4-BE49-F238E27FC236}">
                <a16:creationId xmlns:a16="http://schemas.microsoft.com/office/drawing/2014/main" id="{386450A4-0603-4E4D-99B5-D2B858C96E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5288" y="1196753"/>
            <a:ext cx="8062912" cy="503460"/>
          </a:xfrm>
        </p:spPr>
        <p:txBody>
          <a:bodyPr>
            <a:noAutofit/>
          </a:bodyPr>
          <a:lstStyle/>
          <a:p>
            <a:pPr algn="l"/>
            <a:r>
              <a:rPr lang="pt-BR" sz="3200" b="1" noProof="0" dirty="0" err="1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Transparència</a:t>
            </a:r>
            <a:r>
              <a:rPr lang="pt-BR" sz="3200" b="1" noProof="0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com a input</a:t>
            </a:r>
            <a:endParaRPr lang="ca-ES" sz="3200" b="1" noProof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Marcador de número de diapositiva 2">
            <a:extLst>
              <a:ext uri="{FF2B5EF4-FFF2-40B4-BE49-F238E27FC236}">
                <a16:creationId xmlns:a16="http://schemas.microsoft.com/office/drawing/2014/main" id="{13E6FBCB-1DE4-CC21-A3D1-8DA794CFD08A}"/>
              </a:ext>
            </a:extLst>
          </p:cNvPr>
          <p:cNvSpPr txBox="1">
            <a:spLocks/>
          </p:cNvSpPr>
          <p:nvPr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a-E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8235A38-79CE-461C-8AFD-0B5AAB887726}" type="slidenum">
              <a:rPr lang="ca-ES" smtClean="0"/>
              <a:pPr/>
              <a:t>16</a:t>
            </a:fld>
            <a:endParaRPr lang="ca-ES" dirty="0"/>
          </a:p>
        </p:txBody>
      </p:sp>
      <p:sp>
        <p:nvSpPr>
          <p:cNvPr id="5" name="Subtítulo 4">
            <a:extLst>
              <a:ext uri="{FF2B5EF4-FFF2-40B4-BE49-F238E27FC236}">
                <a16:creationId xmlns:a16="http://schemas.microsoft.com/office/drawing/2014/main" id="{5F033097-1D42-384A-B1A1-1D644EFD346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Contenidor de contingut 12">
            <a:extLst>
              <a:ext uri="{FF2B5EF4-FFF2-40B4-BE49-F238E27FC236}">
                <a16:creationId xmlns:a16="http://schemas.microsoft.com/office/drawing/2014/main" id="{9CA37402-6E7E-C591-F72D-D187F0F26FBC}"/>
              </a:ext>
            </a:extLst>
          </p:cNvPr>
          <p:cNvSpPr txBox="1">
            <a:spLocks/>
          </p:cNvSpPr>
          <p:nvPr/>
        </p:nvSpPr>
        <p:spPr>
          <a:xfrm>
            <a:off x="395288" y="1636696"/>
            <a:ext cx="8462962" cy="46508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a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la transparència com a retiment de comptes a la transparència com a variable endògena i eines per a l'autonomia</a:t>
            </a:r>
          </a:p>
          <a:p>
            <a:pPr algn="l">
              <a:buFont typeface="Wingdings" panose="05000000000000000000" pitchFamily="2" charset="2"/>
              <a:buChar char="§"/>
            </a:pPr>
            <a:endParaRPr lang="ca-ES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buFont typeface="Wingdings" panose="05000000000000000000" pitchFamily="2" charset="2"/>
              <a:buChar char="§"/>
            </a:pPr>
            <a:endParaRPr lang="ca-ES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59E156C2-D7B0-652E-C7F2-C8D1CE49CAC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26953"/>
          <a:stretch/>
        </p:blipFill>
        <p:spPr>
          <a:xfrm>
            <a:off x="4852483" y="2348880"/>
            <a:ext cx="3706233" cy="3879946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9DC5631D-779D-9B85-EF9C-047B495959F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35343" y="2981248"/>
            <a:ext cx="3006001" cy="3760119"/>
          </a:xfrm>
          <a:prstGeom prst="rect">
            <a:avLst/>
          </a:prstGeom>
        </p:spPr>
      </p:pic>
      <p:pic>
        <p:nvPicPr>
          <p:cNvPr id="18" name="Imagen 17">
            <a:extLst>
              <a:ext uri="{FF2B5EF4-FFF2-40B4-BE49-F238E27FC236}">
                <a16:creationId xmlns:a16="http://schemas.microsoft.com/office/drawing/2014/main" id="{CCF166DF-357A-5AC1-E7A6-4AAD664D3E5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43260" y="2348880"/>
            <a:ext cx="3562350" cy="426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03455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73614AD7-B2A6-42E0-9B0B-1E1E9E417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35A38-79CE-461C-8AFD-0B5AAB887726}" type="slidenum">
              <a:rPr lang="ca-ES" smtClean="0"/>
              <a:t>17</a:t>
            </a:fld>
            <a:endParaRPr lang="ca-ES" dirty="0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D324A7B8-BAE8-4BDF-A36D-2F1DDF2BE45E}"/>
              </a:ext>
            </a:extLst>
          </p:cNvPr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rgbClr val="702E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 dirty="0">
              <a:solidFill>
                <a:srgbClr val="FF0000"/>
              </a:solidFill>
            </a:endParaRPr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9151A18D-35FD-454B-95BC-F9308E67C652}"/>
              </a:ext>
            </a:extLst>
          </p:cNvPr>
          <p:cNvSpPr/>
          <p:nvPr/>
        </p:nvSpPr>
        <p:spPr>
          <a:xfrm>
            <a:off x="0" y="908720"/>
            <a:ext cx="9144000" cy="144016"/>
          </a:xfrm>
          <a:prstGeom prst="rect">
            <a:avLst/>
          </a:prstGeom>
          <a:solidFill>
            <a:srgbClr val="A6D6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 dirty="0">
              <a:solidFill>
                <a:srgbClr val="C00000"/>
              </a:solidFill>
            </a:endParaRPr>
          </a:p>
        </p:txBody>
      </p:sp>
      <p:grpSp>
        <p:nvGrpSpPr>
          <p:cNvPr id="11" name="Agrupa 6">
            <a:extLst>
              <a:ext uri="{FF2B5EF4-FFF2-40B4-BE49-F238E27FC236}">
                <a16:creationId xmlns:a16="http://schemas.microsoft.com/office/drawing/2014/main" id="{EE908992-5CD4-4020-A842-0A7E421973B6}"/>
              </a:ext>
            </a:extLst>
          </p:cNvPr>
          <p:cNvGrpSpPr/>
          <p:nvPr/>
        </p:nvGrpSpPr>
        <p:grpSpPr>
          <a:xfrm>
            <a:off x="6156176" y="775685"/>
            <a:ext cx="2667000" cy="390363"/>
            <a:chOff x="0" y="-13662"/>
            <a:chExt cx="2667000" cy="780710"/>
          </a:xfrm>
          <a:solidFill>
            <a:srgbClr val="A6D6C9"/>
          </a:solidFill>
        </p:grpSpPr>
        <p:sp>
          <p:nvSpPr>
            <p:cNvPr id="12" name="Octàgon 7">
              <a:extLst>
                <a:ext uri="{FF2B5EF4-FFF2-40B4-BE49-F238E27FC236}">
                  <a16:creationId xmlns:a16="http://schemas.microsoft.com/office/drawing/2014/main" id="{AA11A48F-6867-4313-BEFA-034C2087F10C}"/>
                </a:ext>
              </a:extLst>
            </p:cNvPr>
            <p:cNvSpPr/>
            <p:nvPr/>
          </p:nvSpPr>
          <p:spPr>
            <a:xfrm>
              <a:off x="0" y="0"/>
              <a:ext cx="2667000" cy="733425"/>
            </a:xfrm>
            <a:prstGeom prst="octagon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a-ES" dirty="0"/>
            </a:p>
          </p:txBody>
        </p:sp>
        <p:sp>
          <p:nvSpPr>
            <p:cNvPr id="13" name="Quadre de text 2">
              <a:extLst>
                <a:ext uri="{FF2B5EF4-FFF2-40B4-BE49-F238E27FC236}">
                  <a16:creationId xmlns:a16="http://schemas.microsoft.com/office/drawing/2014/main" id="{A2AD22DA-9140-4F42-80D0-70B3B513C34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8126" y="-13662"/>
              <a:ext cx="1850106" cy="7807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ctr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s-ES_tradnl" sz="1800" dirty="0">
                  <a:solidFill>
                    <a:srgbClr val="FFFFFF"/>
                  </a:solidFill>
                  <a:effectLst/>
                  <a:latin typeface="Helvetica"/>
                  <a:ea typeface="Calibri"/>
                  <a:cs typeface="Times New Roman"/>
                </a:rPr>
                <a:t>#directivaEAPC</a:t>
              </a:r>
              <a:endParaRPr lang="ca-ES" sz="1100" dirty="0">
                <a:effectLst/>
                <a:latin typeface="Calibri"/>
                <a:ea typeface="Calibri"/>
                <a:cs typeface="Times New Roman"/>
              </a:endParaRPr>
            </a:p>
          </p:txBody>
        </p:sp>
      </p:grpSp>
      <p:cxnSp>
        <p:nvCxnSpPr>
          <p:cNvPr id="15" name="Connector recte 11">
            <a:extLst>
              <a:ext uri="{FF2B5EF4-FFF2-40B4-BE49-F238E27FC236}">
                <a16:creationId xmlns:a16="http://schemas.microsoft.com/office/drawing/2014/main" id="{0EB894D4-7358-4C8A-8504-D91902402EDC}"/>
              </a:ext>
            </a:extLst>
          </p:cNvPr>
          <p:cNvCxnSpPr/>
          <p:nvPr/>
        </p:nvCxnSpPr>
        <p:spPr>
          <a:xfrm>
            <a:off x="179512" y="6021288"/>
            <a:ext cx="8643664" cy="0"/>
          </a:xfrm>
          <a:prstGeom prst="line">
            <a:avLst/>
          </a:prstGeom>
          <a:ln w="31750" cmpd="sng">
            <a:solidFill>
              <a:srgbClr val="A6D6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2" descr="M:\SFAD\AA NOVA 2017\08_MDP1a_2017\Difusió MDP 1a\IMATGE MDP\logos\generalitat_cmyk.tif">
            <a:extLst>
              <a:ext uri="{FF2B5EF4-FFF2-40B4-BE49-F238E27FC236}">
                <a16:creationId xmlns:a16="http://schemas.microsoft.com/office/drawing/2014/main" id="{C091B273-11DE-430A-B275-AD27F6CEE2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237312"/>
            <a:ext cx="2200499" cy="38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ítol 1">
            <a:extLst>
              <a:ext uri="{FF2B5EF4-FFF2-40B4-BE49-F238E27FC236}">
                <a16:creationId xmlns:a16="http://schemas.microsoft.com/office/drawing/2014/main" id="{386450A4-0603-4E4D-99B5-D2B858C96E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5288" y="1196753"/>
            <a:ext cx="8062912" cy="503460"/>
          </a:xfrm>
        </p:spPr>
        <p:txBody>
          <a:bodyPr>
            <a:noAutofit/>
          </a:bodyPr>
          <a:lstStyle/>
          <a:p>
            <a:pPr algn="l"/>
            <a:r>
              <a:rPr lang="pt-BR" sz="3200" b="1" noProof="0" dirty="0" err="1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L’Administració</a:t>
            </a:r>
            <a:r>
              <a:rPr lang="pt-BR" sz="3200" b="1" noProof="0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com a plataforma</a:t>
            </a:r>
            <a:endParaRPr lang="ca-ES" sz="3200" b="1" noProof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Subtítol 5">
            <a:extLst>
              <a:ext uri="{FF2B5EF4-FFF2-40B4-BE49-F238E27FC236}">
                <a16:creationId xmlns:a16="http://schemas.microsoft.com/office/drawing/2014/main" id="{0D0AF42C-9DA8-4138-9077-A6B140D41F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5288" y="1844228"/>
            <a:ext cx="8281168" cy="4777771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ca-ES" altLang="ca-ES" sz="2400" dirty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itchFamily="34" charset="0"/>
                <a:sym typeface="Symbol" panose="05050102010706020507" pitchFamily="18" charset="2"/>
              </a:rPr>
              <a:t>La informació com infraestructura</a:t>
            </a:r>
          </a:p>
          <a:p>
            <a:pPr marL="342900" lvl="1" indent="-342900" algn="l">
              <a:buFont typeface="Arial" panose="020B0604020202020204" pitchFamily="34" charset="0"/>
              <a:buChar char="•"/>
            </a:pPr>
            <a:r>
              <a:rPr lang="ca-ES" altLang="ca-ES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Oberta</a:t>
            </a:r>
          </a:p>
          <a:p>
            <a:pPr marL="342900" lvl="1" indent="-342900" algn="l">
              <a:buFont typeface="Arial" panose="020B0604020202020204" pitchFamily="34" charset="0"/>
              <a:buChar char="•"/>
            </a:pPr>
            <a:r>
              <a:rPr lang="ca-ES" altLang="ca-ES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quantitat</a:t>
            </a:r>
          </a:p>
          <a:p>
            <a:pPr marL="342900" lvl="1" indent="-342900" algn="l">
              <a:buFont typeface="Arial" panose="020B0604020202020204" pitchFamily="34" charset="0"/>
              <a:buChar char="•"/>
            </a:pPr>
            <a:r>
              <a:rPr lang="ca-ES" altLang="ca-ES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qualitat</a:t>
            </a:r>
          </a:p>
          <a:p>
            <a:pPr marL="342900" lvl="1" indent="-342900" algn="l">
              <a:buFont typeface="Arial" panose="020B0604020202020204" pitchFamily="34" charset="0"/>
              <a:buChar char="•"/>
            </a:pPr>
            <a:r>
              <a:rPr lang="ca-ES" altLang="ca-ES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temps real</a:t>
            </a:r>
          </a:p>
          <a:p>
            <a:pPr marL="0" indent="0" algn="l">
              <a:buNone/>
            </a:pPr>
            <a:r>
              <a:rPr lang="ca-ES" altLang="ca-ES" sz="2400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deliberació com a espai de creació</a:t>
            </a:r>
            <a:endParaRPr lang="ca-ES" altLang="ca-E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r>
              <a:rPr lang="ca-ES" altLang="ca-ES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Técnica: logística, legal/normativa, </a:t>
            </a:r>
            <a:r>
              <a:rPr lang="ca-ES" altLang="ca-ES" sz="2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politològica</a:t>
            </a:r>
            <a:r>
              <a:rPr lang="ca-ES" altLang="ca-ES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/filosòfica</a:t>
            </a:r>
          </a:p>
          <a:p>
            <a:pPr marL="342900" lvl="1" indent="-342900" algn="l">
              <a:buFont typeface="Arial" panose="020B0604020202020204" pitchFamily="34" charset="0"/>
              <a:buChar char="•"/>
            </a:pPr>
            <a:r>
              <a:rPr lang="ca-ES" altLang="ca-ES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Orientada </a:t>
            </a:r>
            <a:r>
              <a:rPr lang="ca-ES" altLang="ca-ES" sz="2200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resultats: no especular, no reobrir debats</a:t>
            </a:r>
          </a:p>
          <a:p>
            <a:pPr marL="0" indent="0" algn="l">
              <a:buNone/>
            </a:pPr>
            <a:r>
              <a:rPr lang="ca-ES" altLang="ca-ES" sz="2400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codi i la facilitació</a:t>
            </a:r>
            <a:endParaRPr lang="ca-ES" altLang="ca-E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1" indent="-342900" algn="l">
              <a:buFont typeface="Arial" panose="020B0604020202020204" pitchFamily="34" charset="0"/>
              <a:buChar char="•"/>
            </a:pPr>
            <a:r>
              <a:rPr lang="ca-ES" altLang="ca-ES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empàtic</a:t>
            </a:r>
          </a:p>
          <a:p>
            <a:pPr marL="342900" lvl="1" indent="-342900" algn="l">
              <a:buFont typeface="Arial" panose="020B0604020202020204" pitchFamily="34" charset="0"/>
              <a:buChar char="•"/>
            </a:pPr>
            <a:r>
              <a:rPr lang="ca-ES" altLang="ca-ES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Actitud assertiva i constructiva </a:t>
            </a:r>
          </a:p>
        </p:txBody>
      </p:sp>
      <p:sp>
        <p:nvSpPr>
          <p:cNvPr id="2" name="Marcador de número de diapositiva 2">
            <a:extLst>
              <a:ext uri="{FF2B5EF4-FFF2-40B4-BE49-F238E27FC236}">
                <a16:creationId xmlns:a16="http://schemas.microsoft.com/office/drawing/2014/main" id="{13E6FBCB-1DE4-CC21-A3D1-8DA794CFD08A}"/>
              </a:ext>
            </a:extLst>
          </p:cNvPr>
          <p:cNvSpPr txBox="1">
            <a:spLocks/>
          </p:cNvSpPr>
          <p:nvPr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a-E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8235A38-79CE-461C-8AFD-0B5AAB887726}" type="slidenum">
              <a:rPr lang="ca-ES" smtClean="0"/>
              <a:pPr/>
              <a:t>17</a:t>
            </a:fld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34672559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73614AD7-B2A6-42E0-9B0B-1E1E9E417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35A38-79CE-461C-8AFD-0B5AAB887726}" type="slidenum">
              <a:rPr lang="ca-ES" smtClean="0"/>
              <a:t>18</a:t>
            </a:fld>
            <a:endParaRPr lang="ca-ES" dirty="0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D324A7B8-BAE8-4BDF-A36D-2F1DDF2BE45E}"/>
              </a:ext>
            </a:extLst>
          </p:cNvPr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rgbClr val="702E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 dirty="0">
              <a:solidFill>
                <a:srgbClr val="FF0000"/>
              </a:solidFill>
            </a:endParaRPr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9151A18D-35FD-454B-95BC-F9308E67C652}"/>
              </a:ext>
            </a:extLst>
          </p:cNvPr>
          <p:cNvSpPr/>
          <p:nvPr/>
        </p:nvSpPr>
        <p:spPr>
          <a:xfrm>
            <a:off x="0" y="908720"/>
            <a:ext cx="9144000" cy="144016"/>
          </a:xfrm>
          <a:prstGeom prst="rect">
            <a:avLst/>
          </a:prstGeom>
          <a:solidFill>
            <a:srgbClr val="A6D6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 dirty="0">
              <a:solidFill>
                <a:srgbClr val="C00000"/>
              </a:solidFill>
            </a:endParaRPr>
          </a:p>
        </p:txBody>
      </p:sp>
      <p:grpSp>
        <p:nvGrpSpPr>
          <p:cNvPr id="11" name="Agrupa 6">
            <a:extLst>
              <a:ext uri="{FF2B5EF4-FFF2-40B4-BE49-F238E27FC236}">
                <a16:creationId xmlns:a16="http://schemas.microsoft.com/office/drawing/2014/main" id="{EE908992-5CD4-4020-A842-0A7E421973B6}"/>
              </a:ext>
            </a:extLst>
          </p:cNvPr>
          <p:cNvGrpSpPr/>
          <p:nvPr/>
        </p:nvGrpSpPr>
        <p:grpSpPr>
          <a:xfrm>
            <a:off x="6156176" y="775685"/>
            <a:ext cx="2667000" cy="390363"/>
            <a:chOff x="0" y="-13662"/>
            <a:chExt cx="2667000" cy="780710"/>
          </a:xfrm>
          <a:solidFill>
            <a:srgbClr val="A6D6C9"/>
          </a:solidFill>
        </p:grpSpPr>
        <p:sp>
          <p:nvSpPr>
            <p:cNvPr id="12" name="Octàgon 7">
              <a:extLst>
                <a:ext uri="{FF2B5EF4-FFF2-40B4-BE49-F238E27FC236}">
                  <a16:creationId xmlns:a16="http://schemas.microsoft.com/office/drawing/2014/main" id="{AA11A48F-6867-4313-BEFA-034C2087F10C}"/>
                </a:ext>
              </a:extLst>
            </p:cNvPr>
            <p:cNvSpPr/>
            <p:nvPr/>
          </p:nvSpPr>
          <p:spPr>
            <a:xfrm>
              <a:off x="0" y="0"/>
              <a:ext cx="2667000" cy="733425"/>
            </a:xfrm>
            <a:prstGeom prst="octagon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a-ES" dirty="0"/>
            </a:p>
          </p:txBody>
        </p:sp>
        <p:sp>
          <p:nvSpPr>
            <p:cNvPr id="13" name="Quadre de text 2">
              <a:extLst>
                <a:ext uri="{FF2B5EF4-FFF2-40B4-BE49-F238E27FC236}">
                  <a16:creationId xmlns:a16="http://schemas.microsoft.com/office/drawing/2014/main" id="{A2AD22DA-9140-4F42-80D0-70B3B513C34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8126" y="-13662"/>
              <a:ext cx="1850106" cy="7807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ctr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s-ES_tradnl" sz="1800" dirty="0">
                  <a:solidFill>
                    <a:srgbClr val="FFFFFF"/>
                  </a:solidFill>
                  <a:effectLst/>
                  <a:latin typeface="Helvetica"/>
                  <a:ea typeface="Calibri"/>
                  <a:cs typeface="Times New Roman"/>
                </a:rPr>
                <a:t>#directivaEAPC</a:t>
              </a:r>
              <a:endParaRPr lang="ca-ES" sz="1100" dirty="0">
                <a:effectLst/>
                <a:latin typeface="Calibri"/>
                <a:ea typeface="Calibri"/>
                <a:cs typeface="Times New Roman"/>
              </a:endParaRPr>
            </a:p>
          </p:txBody>
        </p:sp>
      </p:grpSp>
      <p:cxnSp>
        <p:nvCxnSpPr>
          <p:cNvPr id="15" name="Connector recte 11">
            <a:extLst>
              <a:ext uri="{FF2B5EF4-FFF2-40B4-BE49-F238E27FC236}">
                <a16:creationId xmlns:a16="http://schemas.microsoft.com/office/drawing/2014/main" id="{0EB894D4-7358-4C8A-8504-D91902402EDC}"/>
              </a:ext>
            </a:extLst>
          </p:cNvPr>
          <p:cNvCxnSpPr/>
          <p:nvPr/>
        </p:nvCxnSpPr>
        <p:spPr>
          <a:xfrm>
            <a:off x="179512" y="6021288"/>
            <a:ext cx="8643664" cy="0"/>
          </a:xfrm>
          <a:prstGeom prst="line">
            <a:avLst/>
          </a:prstGeom>
          <a:ln w="31750" cmpd="sng">
            <a:solidFill>
              <a:srgbClr val="A6D6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2" descr="M:\SFAD\AA NOVA 2017\08_MDP1a_2017\Difusió MDP 1a\IMATGE MDP\logos\generalitat_cmyk.tif">
            <a:extLst>
              <a:ext uri="{FF2B5EF4-FFF2-40B4-BE49-F238E27FC236}">
                <a16:creationId xmlns:a16="http://schemas.microsoft.com/office/drawing/2014/main" id="{C091B273-11DE-430A-B275-AD27F6CEE2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237312"/>
            <a:ext cx="2200499" cy="38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ítol 1">
            <a:extLst>
              <a:ext uri="{FF2B5EF4-FFF2-40B4-BE49-F238E27FC236}">
                <a16:creationId xmlns:a16="http://schemas.microsoft.com/office/drawing/2014/main" id="{386450A4-0603-4E4D-99B5-D2B858C96E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5288" y="1196753"/>
            <a:ext cx="8062912" cy="503460"/>
          </a:xfrm>
        </p:spPr>
        <p:txBody>
          <a:bodyPr>
            <a:noAutofit/>
          </a:bodyPr>
          <a:lstStyle/>
          <a:p>
            <a:pPr algn="l"/>
            <a:r>
              <a:rPr lang="pt-BR" sz="3200" b="1" noProof="0" dirty="0" err="1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L’Administració</a:t>
            </a:r>
            <a:r>
              <a:rPr lang="pt-BR" sz="3200" b="1" noProof="0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com a plataforma</a:t>
            </a:r>
            <a:endParaRPr lang="ca-ES" sz="3200" b="1" noProof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Subtítol 5">
            <a:extLst>
              <a:ext uri="{FF2B5EF4-FFF2-40B4-BE49-F238E27FC236}">
                <a16:creationId xmlns:a16="http://schemas.microsoft.com/office/drawing/2014/main" id="{0D0AF42C-9DA8-4138-9077-A6B140D41F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5288" y="1844228"/>
            <a:ext cx="8281168" cy="4877245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l"/>
            <a:r>
              <a:rPr lang="ca-ES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Protocols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a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Col·legis electorals i procediment de vot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a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Dispositiu eleccions COVID </a:t>
            </a:r>
            <a:r>
              <a:rPr lang="ca-ES" sz="20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ca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seguretat sanitària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a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Taula de Partits i definició d’escenaris de celebració de les eleccions</a:t>
            </a:r>
            <a:endParaRPr lang="ca-E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a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Comunicació institucional i sobre les diferents modalitats de vot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a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Actes de campanya</a:t>
            </a:r>
            <a:endParaRPr lang="ca-E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ca-ES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Eines per perfils per fomentar l’autonomia I l’empoderament</a:t>
            </a:r>
          </a:p>
        </p:txBody>
      </p:sp>
      <p:sp>
        <p:nvSpPr>
          <p:cNvPr id="2" name="Marcador de número de diapositiva 2">
            <a:extLst>
              <a:ext uri="{FF2B5EF4-FFF2-40B4-BE49-F238E27FC236}">
                <a16:creationId xmlns:a16="http://schemas.microsoft.com/office/drawing/2014/main" id="{13E6FBCB-1DE4-CC21-A3D1-8DA794CFD08A}"/>
              </a:ext>
            </a:extLst>
          </p:cNvPr>
          <p:cNvSpPr txBox="1">
            <a:spLocks/>
          </p:cNvSpPr>
          <p:nvPr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a-E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8235A38-79CE-461C-8AFD-0B5AAB887726}" type="slidenum">
              <a:rPr lang="ca-ES" smtClean="0"/>
              <a:pPr/>
              <a:t>18</a:t>
            </a:fld>
            <a:endParaRPr lang="ca-ES" dirty="0"/>
          </a:p>
        </p:txBody>
      </p:sp>
      <p:graphicFrame>
        <p:nvGraphicFramePr>
          <p:cNvPr id="4" name="Tabla 2">
            <a:extLst>
              <a:ext uri="{FF2B5EF4-FFF2-40B4-BE49-F238E27FC236}">
                <a16:creationId xmlns:a16="http://schemas.microsoft.com/office/drawing/2014/main" id="{E5174F40-E4AA-3DB4-E95E-483CC95BE81F}"/>
              </a:ext>
            </a:extLst>
          </p:cNvPr>
          <p:cNvGraphicFramePr>
            <a:graphicFrameLocks noGrp="1"/>
          </p:cNvGraphicFramePr>
          <p:nvPr/>
        </p:nvGraphicFramePr>
        <p:xfrm>
          <a:off x="899466" y="4662304"/>
          <a:ext cx="7272812" cy="161224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18203">
                  <a:extLst>
                    <a:ext uri="{9D8B030D-6E8A-4147-A177-3AD203B41FA5}">
                      <a16:colId xmlns:a16="http://schemas.microsoft.com/office/drawing/2014/main" val="252016538"/>
                    </a:ext>
                  </a:extLst>
                </a:gridCol>
                <a:gridCol w="1818203">
                  <a:extLst>
                    <a:ext uri="{9D8B030D-6E8A-4147-A177-3AD203B41FA5}">
                      <a16:colId xmlns:a16="http://schemas.microsoft.com/office/drawing/2014/main" val="3814470416"/>
                    </a:ext>
                  </a:extLst>
                </a:gridCol>
                <a:gridCol w="1818203">
                  <a:extLst>
                    <a:ext uri="{9D8B030D-6E8A-4147-A177-3AD203B41FA5}">
                      <a16:colId xmlns:a16="http://schemas.microsoft.com/office/drawing/2014/main" val="3135080387"/>
                    </a:ext>
                  </a:extLst>
                </a:gridCol>
                <a:gridCol w="1818203">
                  <a:extLst>
                    <a:ext uri="{9D8B030D-6E8A-4147-A177-3AD203B41FA5}">
                      <a16:colId xmlns:a16="http://schemas.microsoft.com/office/drawing/2014/main" val="3239768788"/>
                    </a:ext>
                  </a:extLst>
                </a:gridCol>
              </a:tblGrid>
              <a:tr h="814759">
                <a:tc>
                  <a:txBody>
                    <a:bodyPr/>
                    <a:lstStyle/>
                    <a:p>
                      <a:pPr algn="ctr"/>
                      <a:r>
                        <a:rPr lang="ca-ES" sz="1600" b="0" noProof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Votants</a:t>
                      </a: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sz="1600" b="0" noProof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Col·legis electorals</a:t>
                      </a: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a-ES" sz="1600" b="0" noProof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Contagiats i discapacitats</a:t>
                      </a: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a-ES" sz="1600" b="0" noProof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Gent gran</a:t>
                      </a: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4251577"/>
                  </a:ext>
                </a:extLst>
              </a:tr>
              <a:tr h="79748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a-ES" sz="1600" b="0" noProof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Administració local</a:t>
                      </a: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a-ES" sz="1600" b="0" noProof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Responsables COVID</a:t>
                      </a: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a-ES" sz="1600" b="0" noProof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Representants de l’Administració</a:t>
                      </a: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sz="1600" b="0" noProof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Candidats</a:t>
                      </a:r>
                    </a:p>
                    <a:p>
                      <a:pPr algn="ctr"/>
                      <a:r>
                        <a:rPr lang="ca-ES" sz="1600" b="0" noProof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Mitjans</a:t>
                      </a: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13521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67654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73614AD7-B2A6-42E0-9B0B-1E1E9E417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35A38-79CE-461C-8AFD-0B5AAB887726}" type="slidenum">
              <a:rPr lang="ca-ES" smtClean="0"/>
              <a:t>19</a:t>
            </a:fld>
            <a:endParaRPr lang="ca-ES" dirty="0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D324A7B8-BAE8-4BDF-A36D-2F1DDF2BE45E}"/>
              </a:ext>
            </a:extLst>
          </p:cNvPr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rgbClr val="702E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 dirty="0">
              <a:solidFill>
                <a:srgbClr val="FF0000"/>
              </a:solidFill>
            </a:endParaRPr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9151A18D-35FD-454B-95BC-F9308E67C652}"/>
              </a:ext>
            </a:extLst>
          </p:cNvPr>
          <p:cNvSpPr/>
          <p:nvPr/>
        </p:nvSpPr>
        <p:spPr>
          <a:xfrm>
            <a:off x="0" y="908720"/>
            <a:ext cx="9144000" cy="144016"/>
          </a:xfrm>
          <a:prstGeom prst="rect">
            <a:avLst/>
          </a:prstGeom>
          <a:solidFill>
            <a:srgbClr val="A6D6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 dirty="0">
              <a:solidFill>
                <a:srgbClr val="C00000"/>
              </a:solidFill>
            </a:endParaRPr>
          </a:p>
        </p:txBody>
      </p:sp>
      <p:grpSp>
        <p:nvGrpSpPr>
          <p:cNvPr id="11" name="Agrupa 6">
            <a:extLst>
              <a:ext uri="{FF2B5EF4-FFF2-40B4-BE49-F238E27FC236}">
                <a16:creationId xmlns:a16="http://schemas.microsoft.com/office/drawing/2014/main" id="{EE908992-5CD4-4020-A842-0A7E421973B6}"/>
              </a:ext>
            </a:extLst>
          </p:cNvPr>
          <p:cNvGrpSpPr/>
          <p:nvPr/>
        </p:nvGrpSpPr>
        <p:grpSpPr>
          <a:xfrm>
            <a:off x="6156176" y="775685"/>
            <a:ext cx="2667000" cy="390363"/>
            <a:chOff x="0" y="-13662"/>
            <a:chExt cx="2667000" cy="780710"/>
          </a:xfrm>
          <a:solidFill>
            <a:srgbClr val="A6D6C9"/>
          </a:solidFill>
        </p:grpSpPr>
        <p:sp>
          <p:nvSpPr>
            <p:cNvPr id="12" name="Octàgon 7">
              <a:extLst>
                <a:ext uri="{FF2B5EF4-FFF2-40B4-BE49-F238E27FC236}">
                  <a16:creationId xmlns:a16="http://schemas.microsoft.com/office/drawing/2014/main" id="{AA11A48F-6867-4313-BEFA-034C2087F10C}"/>
                </a:ext>
              </a:extLst>
            </p:cNvPr>
            <p:cNvSpPr/>
            <p:nvPr/>
          </p:nvSpPr>
          <p:spPr>
            <a:xfrm>
              <a:off x="0" y="0"/>
              <a:ext cx="2667000" cy="733425"/>
            </a:xfrm>
            <a:prstGeom prst="octagon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a-ES" dirty="0"/>
            </a:p>
          </p:txBody>
        </p:sp>
        <p:sp>
          <p:nvSpPr>
            <p:cNvPr id="13" name="Quadre de text 2">
              <a:extLst>
                <a:ext uri="{FF2B5EF4-FFF2-40B4-BE49-F238E27FC236}">
                  <a16:creationId xmlns:a16="http://schemas.microsoft.com/office/drawing/2014/main" id="{A2AD22DA-9140-4F42-80D0-70B3B513C34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8126" y="-13662"/>
              <a:ext cx="1850106" cy="7807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ctr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s-ES_tradnl" sz="1800" dirty="0">
                  <a:solidFill>
                    <a:srgbClr val="FFFFFF"/>
                  </a:solidFill>
                  <a:effectLst/>
                  <a:latin typeface="Helvetica"/>
                  <a:ea typeface="Calibri"/>
                  <a:cs typeface="Times New Roman"/>
                </a:rPr>
                <a:t>#directivaEAPC</a:t>
              </a:r>
              <a:endParaRPr lang="ca-ES" sz="1100" dirty="0">
                <a:effectLst/>
                <a:latin typeface="Calibri"/>
                <a:ea typeface="Calibri"/>
                <a:cs typeface="Times New Roman"/>
              </a:endParaRPr>
            </a:p>
          </p:txBody>
        </p:sp>
      </p:grpSp>
      <p:cxnSp>
        <p:nvCxnSpPr>
          <p:cNvPr id="15" name="Connector recte 11">
            <a:extLst>
              <a:ext uri="{FF2B5EF4-FFF2-40B4-BE49-F238E27FC236}">
                <a16:creationId xmlns:a16="http://schemas.microsoft.com/office/drawing/2014/main" id="{0EB894D4-7358-4C8A-8504-D91902402EDC}"/>
              </a:ext>
            </a:extLst>
          </p:cNvPr>
          <p:cNvCxnSpPr/>
          <p:nvPr/>
        </p:nvCxnSpPr>
        <p:spPr>
          <a:xfrm>
            <a:off x="179512" y="6021288"/>
            <a:ext cx="8643664" cy="0"/>
          </a:xfrm>
          <a:prstGeom prst="line">
            <a:avLst/>
          </a:prstGeom>
          <a:ln w="31750" cmpd="sng">
            <a:solidFill>
              <a:srgbClr val="A6D6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2" descr="M:\SFAD\AA NOVA 2017\08_MDP1a_2017\Difusió MDP 1a\IMATGE MDP\logos\generalitat_cmyk.tif">
            <a:extLst>
              <a:ext uri="{FF2B5EF4-FFF2-40B4-BE49-F238E27FC236}">
                <a16:creationId xmlns:a16="http://schemas.microsoft.com/office/drawing/2014/main" id="{C091B273-11DE-430A-B275-AD27F6CEE2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237312"/>
            <a:ext cx="2200499" cy="38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ítol 1">
            <a:extLst>
              <a:ext uri="{FF2B5EF4-FFF2-40B4-BE49-F238E27FC236}">
                <a16:creationId xmlns:a16="http://schemas.microsoft.com/office/drawing/2014/main" id="{386450A4-0603-4E4D-99B5-D2B858C96E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5288" y="1196753"/>
            <a:ext cx="9001248" cy="503460"/>
          </a:xfrm>
        </p:spPr>
        <p:txBody>
          <a:bodyPr>
            <a:noAutofit/>
          </a:bodyPr>
          <a:lstStyle/>
          <a:p>
            <a:pPr algn="l"/>
            <a:r>
              <a:rPr lang="es-ES" sz="3200" b="1" noProof="0" dirty="0" err="1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Estratègia</a:t>
            </a:r>
            <a:r>
              <a:rPr lang="es-ES" sz="3200" b="1" noProof="0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per una </a:t>
            </a:r>
            <a:r>
              <a:rPr lang="es-ES" sz="3200" b="1" noProof="0" dirty="0" err="1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comunicació</a:t>
            </a:r>
            <a:r>
              <a:rPr lang="es-ES" sz="3200" b="1" noProof="0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3200" b="1" noProof="0" dirty="0" err="1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transmèdia</a:t>
            </a:r>
            <a:endParaRPr lang="ca-ES" sz="3200" b="1" noProof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Subtítol 5">
            <a:extLst>
              <a:ext uri="{FF2B5EF4-FFF2-40B4-BE49-F238E27FC236}">
                <a16:creationId xmlns:a16="http://schemas.microsoft.com/office/drawing/2014/main" id="{0D0AF42C-9DA8-4138-9077-A6B140D41F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5288" y="1844228"/>
            <a:ext cx="8281168" cy="4877245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ca-E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comunicació </a:t>
            </a:r>
            <a:r>
              <a:rPr lang="ca-E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transmèdia</a:t>
            </a:r>
            <a:r>
              <a:rPr lang="ca-E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per definició, no es pot planificar… però es pot catalitzar</a:t>
            </a:r>
          </a:p>
        </p:txBody>
      </p:sp>
      <p:sp>
        <p:nvSpPr>
          <p:cNvPr id="2" name="Marcador de número de diapositiva 2">
            <a:extLst>
              <a:ext uri="{FF2B5EF4-FFF2-40B4-BE49-F238E27FC236}">
                <a16:creationId xmlns:a16="http://schemas.microsoft.com/office/drawing/2014/main" id="{13E6FBCB-1DE4-CC21-A3D1-8DA794CFD08A}"/>
              </a:ext>
            </a:extLst>
          </p:cNvPr>
          <p:cNvSpPr txBox="1">
            <a:spLocks/>
          </p:cNvSpPr>
          <p:nvPr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a-E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8235A38-79CE-461C-8AFD-0B5AAB887726}" type="slidenum">
              <a:rPr lang="ca-ES" smtClean="0"/>
              <a:pPr/>
              <a:t>19</a:t>
            </a:fld>
            <a:endParaRPr lang="ca-ES" dirty="0"/>
          </a:p>
        </p:txBody>
      </p:sp>
      <p:grpSp>
        <p:nvGrpSpPr>
          <p:cNvPr id="4" name="Grupo 3">
            <a:extLst>
              <a:ext uri="{FF2B5EF4-FFF2-40B4-BE49-F238E27FC236}">
                <a16:creationId xmlns:a16="http://schemas.microsoft.com/office/drawing/2014/main" id="{46EAA174-17CB-9242-AE4D-4B5C2319DE99}"/>
              </a:ext>
            </a:extLst>
          </p:cNvPr>
          <p:cNvGrpSpPr/>
          <p:nvPr/>
        </p:nvGrpSpPr>
        <p:grpSpPr>
          <a:xfrm>
            <a:off x="6858364" y="3537471"/>
            <a:ext cx="1450977" cy="1662573"/>
            <a:chOff x="6732240" y="2643138"/>
            <a:chExt cx="1450977" cy="1662573"/>
          </a:xfrm>
        </p:grpSpPr>
        <p:sp>
          <p:nvSpPr>
            <p:cNvPr id="5" name="QuadreDeText 110">
              <a:extLst>
                <a:ext uri="{FF2B5EF4-FFF2-40B4-BE49-F238E27FC236}">
                  <a16:creationId xmlns:a16="http://schemas.microsoft.com/office/drawing/2014/main" id="{14B8B3E5-0517-2538-169D-0C43830EFF7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32240" y="2643138"/>
              <a:ext cx="1449388" cy="360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>
              <a:defPPr>
                <a:defRPr lang="ca-ES"/>
              </a:defPPr>
              <a:lvl1pPr algn="ctr">
                <a:buClrTx/>
                <a:buFontTx/>
                <a:buNone/>
                <a:defRPr sz="1200" b="1">
                  <a:solidFill>
                    <a:srgbClr val="C00000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§"/>
                <a:defRPr sz="1600"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1600"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1600"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1600"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1600">
                  <a:latin typeface="Arial" panose="020B0604020202020204" pitchFamily="34" charset="0"/>
                </a:defRPr>
              </a:lvl9pPr>
            </a:lstStyle>
            <a:p>
              <a:r>
                <a:rPr lang="ca-ES" altLang="ca-ES" dirty="0">
                  <a:solidFill>
                    <a:schemeClr val="tx1"/>
                  </a:solidFill>
                </a:rPr>
                <a:t>Partits</a:t>
              </a:r>
            </a:p>
          </p:txBody>
        </p:sp>
        <p:sp>
          <p:nvSpPr>
            <p:cNvPr id="6" name="QuadreDeText 110">
              <a:extLst>
                <a:ext uri="{FF2B5EF4-FFF2-40B4-BE49-F238E27FC236}">
                  <a16:creationId xmlns:a16="http://schemas.microsoft.com/office/drawing/2014/main" id="{31C0420D-E0C4-8454-95A4-67BE999857C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32240" y="3077329"/>
              <a:ext cx="1450975" cy="360000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lr>
                  <a:srgbClr val="C00000"/>
                </a:buClr>
                <a:buFont typeface="Wingdings 2" panose="05020102010507070707" pitchFamily="18" charset="2"/>
                <a:buChar char="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ca-ES" altLang="ca-ES" sz="1200" b="1" dirty="0" err="1"/>
                <a:t>Mèdia</a:t>
              </a:r>
              <a:endParaRPr lang="ca-ES" altLang="ca-ES" sz="1200" b="1" dirty="0"/>
            </a:p>
          </p:txBody>
        </p:sp>
        <p:sp>
          <p:nvSpPr>
            <p:cNvPr id="7" name="QuadreDeText 110">
              <a:extLst>
                <a:ext uri="{FF2B5EF4-FFF2-40B4-BE49-F238E27FC236}">
                  <a16:creationId xmlns:a16="http://schemas.microsoft.com/office/drawing/2014/main" id="{4FAE9428-16AF-6AA9-4356-7B82A54531F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32242" y="3511520"/>
              <a:ext cx="1450975" cy="360000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lr>
                  <a:srgbClr val="C00000"/>
                </a:buClr>
                <a:buFont typeface="Wingdings 2" panose="05020102010507070707" pitchFamily="18" charset="2"/>
                <a:buChar char="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ca-ES" altLang="ca-ES" sz="1200" b="1" dirty="0"/>
                <a:t>Experts</a:t>
              </a:r>
            </a:p>
          </p:txBody>
        </p:sp>
        <p:sp>
          <p:nvSpPr>
            <p:cNvPr id="8" name="QuadreDeText 110">
              <a:extLst>
                <a:ext uri="{FF2B5EF4-FFF2-40B4-BE49-F238E27FC236}">
                  <a16:creationId xmlns:a16="http://schemas.microsoft.com/office/drawing/2014/main" id="{3BCB03F4-F632-664C-C6C9-3F4FFDCAB94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32241" y="3945711"/>
              <a:ext cx="1450975" cy="360000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lr>
                  <a:srgbClr val="C00000"/>
                </a:buClr>
                <a:buFont typeface="Wingdings 2" panose="05020102010507070707" pitchFamily="18" charset="2"/>
                <a:buChar char="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ca-ES" altLang="ca-ES" sz="1200" b="1" dirty="0"/>
                <a:t>Ciutadans</a:t>
              </a:r>
            </a:p>
          </p:txBody>
        </p:sp>
      </p:grpSp>
      <p:grpSp>
        <p:nvGrpSpPr>
          <p:cNvPr id="18" name="Grupo 17">
            <a:extLst>
              <a:ext uri="{FF2B5EF4-FFF2-40B4-BE49-F238E27FC236}">
                <a16:creationId xmlns:a16="http://schemas.microsoft.com/office/drawing/2014/main" id="{9B2EB15D-C41E-7C52-19AD-164B2CC81AE5}"/>
              </a:ext>
            </a:extLst>
          </p:cNvPr>
          <p:cNvGrpSpPr/>
          <p:nvPr/>
        </p:nvGrpSpPr>
        <p:grpSpPr>
          <a:xfrm>
            <a:off x="4809674" y="3714239"/>
            <a:ext cx="1450975" cy="1373738"/>
            <a:chOff x="3641031" y="2732652"/>
            <a:chExt cx="1450975" cy="1373738"/>
          </a:xfrm>
        </p:grpSpPr>
        <p:sp>
          <p:nvSpPr>
            <p:cNvPr id="19" name="QuadreDeText 110">
              <a:extLst>
                <a:ext uri="{FF2B5EF4-FFF2-40B4-BE49-F238E27FC236}">
                  <a16:creationId xmlns:a16="http://schemas.microsoft.com/office/drawing/2014/main" id="{73421570-7C75-AD48-0378-3632913CBC0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41031" y="2732652"/>
              <a:ext cx="1450975" cy="505483"/>
            </a:xfrm>
            <a:prstGeom prst="rect">
              <a:avLst/>
            </a:prstGeom>
            <a:solidFill>
              <a:srgbClr val="C00000"/>
            </a:solidFill>
            <a:ln w="19050">
              <a:solidFill>
                <a:srgbClr val="C00000"/>
              </a:solidFill>
              <a:miter lim="800000"/>
              <a:headEnd/>
              <a:tailEnd/>
            </a:ln>
          </p:spPr>
          <p:txBody>
            <a:bodyPr anchor="ctr"/>
            <a:lstStyle>
              <a:lvl1pPr>
                <a:spcBef>
                  <a:spcPct val="20000"/>
                </a:spcBef>
                <a:buClr>
                  <a:srgbClr val="C00000"/>
                </a:buClr>
                <a:buFont typeface="Wingdings 2" panose="05020102010507070707" pitchFamily="18" charset="2"/>
                <a:buChar char="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ca-ES" altLang="ca-ES" sz="1200" b="1" dirty="0">
                  <a:solidFill>
                    <a:schemeClr val="bg1"/>
                  </a:solidFill>
                </a:rPr>
                <a:t>Campanya institucional</a:t>
              </a:r>
            </a:p>
          </p:txBody>
        </p:sp>
        <p:sp>
          <p:nvSpPr>
            <p:cNvPr id="20" name="QuadreDeText 110">
              <a:extLst>
                <a:ext uri="{FF2B5EF4-FFF2-40B4-BE49-F238E27FC236}">
                  <a16:creationId xmlns:a16="http://schemas.microsoft.com/office/drawing/2014/main" id="{486CBED6-3D3B-92BA-D54A-57CECB43208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41031" y="3746390"/>
              <a:ext cx="1450975" cy="360000"/>
            </a:xfrm>
            <a:prstGeom prst="rect">
              <a:avLst/>
            </a:prstGeom>
            <a:noFill/>
            <a:ln w="19050">
              <a:solidFill>
                <a:srgbClr val="C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lr>
                  <a:srgbClr val="C00000"/>
                </a:buClr>
                <a:buFont typeface="Wingdings 2" panose="05020102010507070707" pitchFamily="18" charset="2"/>
                <a:buChar char="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ca-ES" altLang="ca-ES" sz="1200" b="1" dirty="0" err="1">
                  <a:solidFill>
                    <a:srgbClr val="C00000"/>
                  </a:solidFill>
                </a:rPr>
                <a:t>Twitter</a:t>
              </a:r>
              <a:endParaRPr lang="ca-ES" altLang="ca-ES" sz="1200" b="1" dirty="0">
                <a:solidFill>
                  <a:srgbClr val="C00000"/>
                </a:solidFill>
              </a:endParaRPr>
            </a:p>
          </p:txBody>
        </p:sp>
        <p:sp>
          <p:nvSpPr>
            <p:cNvPr id="21" name="QuadreDeText 110">
              <a:extLst>
                <a:ext uri="{FF2B5EF4-FFF2-40B4-BE49-F238E27FC236}">
                  <a16:creationId xmlns:a16="http://schemas.microsoft.com/office/drawing/2014/main" id="{A1DF32B8-C681-4F8D-2A3C-E6B46805A79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41031" y="3312199"/>
              <a:ext cx="1449388" cy="360000"/>
            </a:xfrm>
            <a:prstGeom prst="rect">
              <a:avLst/>
            </a:prstGeom>
            <a:solidFill>
              <a:srgbClr val="C00000"/>
            </a:solidFill>
            <a:ln w="19050">
              <a:solidFill>
                <a:srgbClr val="C00000"/>
              </a:solidFill>
              <a:miter lim="800000"/>
              <a:headEnd/>
              <a:tailEnd/>
            </a:ln>
          </p:spPr>
          <p:txBody>
            <a:bodyPr anchor="ctr"/>
            <a:lstStyle>
              <a:lvl1pPr>
                <a:spcBef>
                  <a:spcPct val="20000"/>
                </a:spcBef>
                <a:buClr>
                  <a:srgbClr val="C00000"/>
                </a:buClr>
                <a:buFont typeface="Wingdings 2" panose="05020102010507070707" pitchFamily="18" charset="2"/>
                <a:buChar char="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ca-ES" altLang="ca-ES" sz="1200" b="1" dirty="0">
                  <a:solidFill>
                    <a:schemeClr val="bg1"/>
                  </a:solidFill>
                </a:rPr>
                <a:t>Web oficial</a:t>
              </a:r>
            </a:p>
          </p:txBody>
        </p:sp>
      </p:grpSp>
      <p:grpSp>
        <p:nvGrpSpPr>
          <p:cNvPr id="22" name="Grupo 21">
            <a:extLst>
              <a:ext uri="{FF2B5EF4-FFF2-40B4-BE49-F238E27FC236}">
                <a16:creationId xmlns:a16="http://schemas.microsoft.com/office/drawing/2014/main" id="{D2A5EEF6-7A10-65EC-E2BE-193474E3523C}"/>
              </a:ext>
            </a:extLst>
          </p:cNvPr>
          <p:cNvGrpSpPr/>
          <p:nvPr/>
        </p:nvGrpSpPr>
        <p:grpSpPr>
          <a:xfrm>
            <a:off x="4809674" y="5661248"/>
            <a:ext cx="1450975" cy="936104"/>
            <a:chOff x="3641031" y="5013176"/>
            <a:chExt cx="1450975" cy="936104"/>
          </a:xfrm>
        </p:grpSpPr>
        <p:sp>
          <p:nvSpPr>
            <p:cNvPr id="23" name="QuadreDeText 110">
              <a:extLst>
                <a:ext uri="{FF2B5EF4-FFF2-40B4-BE49-F238E27FC236}">
                  <a16:creationId xmlns:a16="http://schemas.microsoft.com/office/drawing/2014/main" id="{3C83FC15-2974-AD06-E4F3-8CE31367933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41031" y="5013176"/>
              <a:ext cx="1450975" cy="5040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>
              <a:lvl1pPr>
                <a:spcBef>
                  <a:spcPct val="20000"/>
                </a:spcBef>
                <a:buClr>
                  <a:srgbClr val="C00000"/>
                </a:buClr>
                <a:buFont typeface="Wingdings 2" panose="05020102010507070707" pitchFamily="18" charset="2"/>
                <a:buChar char="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ca-ES" altLang="ca-ES" sz="1200" b="1" dirty="0"/>
                <a:t>Locals electorals</a:t>
              </a:r>
            </a:p>
          </p:txBody>
        </p:sp>
        <p:sp>
          <p:nvSpPr>
            <p:cNvPr id="24" name="QuadreDeText 110">
              <a:extLst>
                <a:ext uri="{FF2B5EF4-FFF2-40B4-BE49-F238E27FC236}">
                  <a16:creationId xmlns:a16="http://schemas.microsoft.com/office/drawing/2014/main" id="{192E2549-8F01-A56E-611C-0AB8B60ACB1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41031" y="5589280"/>
              <a:ext cx="1450975" cy="360000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lr>
                  <a:srgbClr val="C00000"/>
                </a:buClr>
                <a:buFont typeface="Wingdings 2" panose="05020102010507070707" pitchFamily="18" charset="2"/>
                <a:buChar char=""/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ca-ES" altLang="ca-ES" sz="1200" b="1" dirty="0" err="1"/>
                <a:t>Ajuntamients</a:t>
              </a:r>
              <a:endParaRPr lang="ca-ES" altLang="ca-ES" sz="1200" b="1" dirty="0"/>
            </a:p>
          </p:txBody>
        </p:sp>
      </p:grpSp>
      <p:sp>
        <p:nvSpPr>
          <p:cNvPr id="25" name="QuadreDeText 110">
            <a:extLst>
              <a:ext uri="{FF2B5EF4-FFF2-40B4-BE49-F238E27FC236}">
                <a16:creationId xmlns:a16="http://schemas.microsoft.com/office/drawing/2014/main" id="{BE5E12DE-E4E2-976E-7AE1-E7602D8FD1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9674" y="2635485"/>
            <a:ext cx="1450975" cy="505483"/>
          </a:xfrm>
          <a:prstGeom prst="rect">
            <a:avLst/>
          </a:prstGeom>
          <a:solidFill>
            <a:srgbClr val="C00000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Clr>
                <a:srgbClr val="C00000"/>
              </a:buClr>
              <a:buFont typeface="Wingdings 2" panose="05020102010507070707" pitchFamily="18" charset="2"/>
              <a:buChar char="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ca-ES" altLang="ca-ES" sz="1200" b="1" dirty="0">
                <a:solidFill>
                  <a:schemeClr val="bg1"/>
                </a:solidFill>
              </a:rPr>
              <a:t>Ens governamentals</a:t>
            </a:r>
          </a:p>
        </p:txBody>
      </p:sp>
      <p:grpSp>
        <p:nvGrpSpPr>
          <p:cNvPr id="26" name="Grupo 25">
            <a:extLst>
              <a:ext uri="{FF2B5EF4-FFF2-40B4-BE49-F238E27FC236}">
                <a16:creationId xmlns:a16="http://schemas.microsoft.com/office/drawing/2014/main" id="{3BA6A90A-8DFB-6C35-D8AC-952DFFF0DDFE}"/>
              </a:ext>
            </a:extLst>
          </p:cNvPr>
          <p:cNvGrpSpPr/>
          <p:nvPr/>
        </p:nvGrpSpPr>
        <p:grpSpPr>
          <a:xfrm>
            <a:off x="1041456" y="2897056"/>
            <a:ext cx="3170504" cy="3484272"/>
            <a:chOff x="762651" y="2338589"/>
            <a:chExt cx="3170504" cy="3484272"/>
          </a:xfrm>
        </p:grpSpPr>
        <p:sp>
          <p:nvSpPr>
            <p:cNvPr id="27" name="QuadreDeText 110">
              <a:extLst>
                <a:ext uri="{FF2B5EF4-FFF2-40B4-BE49-F238E27FC236}">
                  <a16:creationId xmlns:a16="http://schemas.microsoft.com/office/drawing/2014/main" id="{95A55AED-C927-F7C2-4C03-73B11B0FA69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2651" y="2338589"/>
              <a:ext cx="1449387" cy="360000"/>
            </a:xfrm>
            <a:prstGeom prst="rect">
              <a:avLst/>
            </a:prstGeom>
            <a:noFill/>
            <a:ln w="19050">
              <a:solidFill>
                <a:srgbClr val="C00000"/>
              </a:solidFill>
              <a:miter lim="800000"/>
              <a:headEnd/>
              <a:tailEnd/>
            </a:ln>
          </p:spPr>
          <p:txBody>
            <a:bodyPr anchor="ctr"/>
            <a:lstStyle>
              <a:defPPr>
                <a:defRPr lang="ca-ES"/>
              </a:defPPr>
              <a:lvl1pPr algn="ctr">
                <a:buClrTx/>
                <a:buFontTx/>
                <a:buNone/>
                <a:defRPr sz="1200" b="1">
                  <a:solidFill>
                    <a:srgbClr val="C00000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§"/>
                <a:defRPr sz="1600"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1600"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1600"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1600"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1600">
                  <a:latin typeface="Arial" panose="020B0604020202020204" pitchFamily="34" charset="0"/>
                </a:defRPr>
              </a:lvl9pPr>
            </a:lstStyle>
            <a:p>
              <a:r>
                <a:rPr lang="es-ES" altLang="ca-ES" dirty="0"/>
                <a:t>D</a:t>
              </a:r>
              <a:r>
                <a:rPr lang="ca-ES" altLang="ca-ES" dirty="0" err="1"/>
                <a:t>ades</a:t>
              </a:r>
              <a:endParaRPr lang="ca-ES" altLang="ca-ES" dirty="0"/>
            </a:p>
          </p:txBody>
        </p:sp>
        <p:sp>
          <p:nvSpPr>
            <p:cNvPr id="28" name="QuadreDeText 110">
              <a:extLst>
                <a:ext uri="{FF2B5EF4-FFF2-40B4-BE49-F238E27FC236}">
                  <a16:creationId xmlns:a16="http://schemas.microsoft.com/office/drawing/2014/main" id="{F09BB3F7-52E6-C36C-F90C-FD68560BD65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2651" y="2784914"/>
              <a:ext cx="1449387" cy="360000"/>
            </a:xfrm>
            <a:prstGeom prst="rect">
              <a:avLst/>
            </a:prstGeom>
            <a:noFill/>
            <a:ln w="19050">
              <a:solidFill>
                <a:srgbClr val="C00000"/>
              </a:solidFill>
              <a:miter lim="800000"/>
              <a:headEnd/>
              <a:tailEnd/>
            </a:ln>
          </p:spPr>
          <p:txBody>
            <a:bodyPr anchor="ctr"/>
            <a:lstStyle>
              <a:defPPr>
                <a:defRPr lang="ca-ES"/>
              </a:defPPr>
              <a:lvl1pPr algn="ctr">
                <a:buClrTx/>
                <a:buFontTx/>
                <a:buNone/>
                <a:defRPr sz="1200" b="1">
                  <a:solidFill>
                    <a:srgbClr val="C00000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§"/>
                <a:defRPr sz="1600"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1600"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1600"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1600"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1600">
                  <a:latin typeface="Arial" panose="020B0604020202020204" pitchFamily="34" charset="0"/>
                </a:defRPr>
              </a:lvl9pPr>
            </a:lstStyle>
            <a:p>
              <a:r>
                <a:rPr lang="ca-ES" altLang="ca-ES" dirty="0"/>
                <a:t>Informació</a:t>
              </a:r>
            </a:p>
          </p:txBody>
        </p:sp>
        <p:sp>
          <p:nvSpPr>
            <p:cNvPr id="29" name="QuadreDeText 110">
              <a:extLst>
                <a:ext uri="{FF2B5EF4-FFF2-40B4-BE49-F238E27FC236}">
                  <a16:creationId xmlns:a16="http://schemas.microsoft.com/office/drawing/2014/main" id="{712A210F-0FEB-FC86-5201-6BD74711C33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2651" y="3677564"/>
              <a:ext cx="1449387" cy="360000"/>
            </a:xfrm>
            <a:prstGeom prst="rect">
              <a:avLst/>
            </a:prstGeom>
            <a:noFill/>
            <a:ln w="19050">
              <a:solidFill>
                <a:srgbClr val="C00000"/>
              </a:solidFill>
              <a:miter lim="800000"/>
              <a:headEnd/>
              <a:tailEnd/>
            </a:ln>
          </p:spPr>
          <p:txBody>
            <a:bodyPr anchor="ctr"/>
            <a:lstStyle>
              <a:defPPr>
                <a:defRPr lang="ca-ES"/>
              </a:defPPr>
              <a:lvl1pPr algn="ctr">
                <a:buClrTx/>
                <a:buFontTx/>
                <a:buNone/>
                <a:defRPr sz="1200" b="1">
                  <a:solidFill>
                    <a:srgbClr val="C00000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§"/>
                <a:defRPr sz="1600"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1600"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1600"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1600"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1600">
                  <a:latin typeface="Arial" panose="020B0604020202020204" pitchFamily="34" charset="0"/>
                </a:defRPr>
              </a:lvl9pPr>
            </a:lstStyle>
            <a:p>
              <a:r>
                <a:rPr lang="ca-ES" altLang="ca-ES" dirty="0" err="1"/>
                <a:t>Actualizació</a:t>
              </a:r>
              <a:endParaRPr lang="ca-ES" altLang="ca-ES" dirty="0"/>
            </a:p>
          </p:txBody>
        </p:sp>
        <p:sp>
          <p:nvSpPr>
            <p:cNvPr id="30" name="QuadreDeText 110">
              <a:extLst>
                <a:ext uri="{FF2B5EF4-FFF2-40B4-BE49-F238E27FC236}">
                  <a16:creationId xmlns:a16="http://schemas.microsoft.com/office/drawing/2014/main" id="{A591800D-1A0E-0AFF-AF67-1332B68825F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2651" y="5016539"/>
              <a:ext cx="1449387" cy="360000"/>
            </a:xfrm>
            <a:prstGeom prst="rect">
              <a:avLst/>
            </a:prstGeom>
            <a:noFill/>
            <a:ln w="19050">
              <a:solidFill>
                <a:srgbClr val="C00000"/>
              </a:solidFill>
              <a:miter lim="800000"/>
              <a:headEnd/>
              <a:tailEnd/>
            </a:ln>
          </p:spPr>
          <p:txBody>
            <a:bodyPr anchor="ctr"/>
            <a:lstStyle>
              <a:defPPr>
                <a:defRPr lang="ca-ES"/>
              </a:defPPr>
              <a:lvl1pPr algn="ctr">
                <a:buClrTx/>
                <a:buFontTx/>
                <a:buNone/>
                <a:defRPr sz="1200" b="1">
                  <a:solidFill>
                    <a:srgbClr val="C00000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§"/>
                <a:defRPr sz="1600"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1600"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1600"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1600"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1600">
                  <a:latin typeface="Arial" panose="020B0604020202020204" pitchFamily="34" charset="0"/>
                </a:defRPr>
              </a:lvl9pPr>
            </a:lstStyle>
            <a:p>
              <a:r>
                <a:rPr lang="ca-ES" altLang="ca-ES" dirty="0"/>
                <a:t>Protocols</a:t>
              </a:r>
            </a:p>
          </p:txBody>
        </p:sp>
        <p:sp>
          <p:nvSpPr>
            <p:cNvPr id="31" name="QuadreDeText 110">
              <a:extLst>
                <a:ext uri="{FF2B5EF4-FFF2-40B4-BE49-F238E27FC236}">
                  <a16:creationId xmlns:a16="http://schemas.microsoft.com/office/drawing/2014/main" id="{487BF71B-4A8A-4505-751B-4610FB3CA2B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2651" y="5462861"/>
              <a:ext cx="1449387" cy="360000"/>
            </a:xfrm>
            <a:prstGeom prst="rect">
              <a:avLst/>
            </a:prstGeom>
            <a:noFill/>
            <a:ln w="19050">
              <a:solidFill>
                <a:srgbClr val="C00000"/>
              </a:solidFill>
              <a:miter lim="800000"/>
              <a:headEnd/>
              <a:tailEnd/>
            </a:ln>
          </p:spPr>
          <p:txBody>
            <a:bodyPr anchor="ctr"/>
            <a:lstStyle>
              <a:defPPr>
                <a:defRPr lang="ca-ES"/>
              </a:defPPr>
              <a:lvl1pPr algn="ctr">
                <a:buClrTx/>
                <a:buFontTx/>
                <a:buNone/>
                <a:defRPr sz="1200" b="1">
                  <a:solidFill>
                    <a:srgbClr val="C00000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§"/>
                <a:defRPr sz="1600"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1600"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1600"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1600"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1600">
                  <a:latin typeface="Arial" panose="020B0604020202020204" pitchFamily="34" charset="0"/>
                </a:defRPr>
              </a:lvl9pPr>
            </a:lstStyle>
            <a:p>
              <a:r>
                <a:rPr lang="ca-ES" altLang="ca-ES" dirty="0"/>
                <a:t>Anàlisi</a:t>
              </a:r>
            </a:p>
          </p:txBody>
        </p:sp>
        <p:sp>
          <p:nvSpPr>
            <p:cNvPr id="32" name="QuadreDeText 110">
              <a:extLst>
                <a:ext uri="{FF2B5EF4-FFF2-40B4-BE49-F238E27FC236}">
                  <a16:creationId xmlns:a16="http://schemas.microsoft.com/office/drawing/2014/main" id="{20ADC15F-547B-E707-9960-AEC3D2F861E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83768" y="2338589"/>
              <a:ext cx="1449387" cy="360000"/>
            </a:xfrm>
            <a:prstGeom prst="rect">
              <a:avLst/>
            </a:prstGeom>
            <a:noFill/>
            <a:ln w="19050">
              <a:solidFill>
                <a:srgbClr val="C00000"/>
              </a:solidFill>
              <a:miter lim="800000"/>
              <a:headEnd/>
              <a:tailEnd/>
            </a:ln>
          </p:spPr>
          <p:txBody>
            <a:bodyPr anchor="ctr"/>
            <a:lstStyle>
              <a:defPPr>
                <a:defRPr lang="ca-ES"/>
              </a:defPPr>
              <a:lvl1pPr algn="ctr">
                <a:buClrTx/>
                <a:buFontTx/>
                <a:buNone/>
                <a:defRPr sz="1200" b="1">
                  <a:solidFill>
                    <a:srgbClr val="C00000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§"/>
                <a:defRPr sz="1600"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1600"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1600"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1600"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1600">
                  <a:latin typeface="Arial" panose="020B0604020202020204" pitchFamily="34" charset="0"/>
                </a:defRPr>
              </a:lvl9pPr>
            </a:lstStyle>
            <a:p>
              <a:r>
                <a:rPr lang="ca-ES" altLang="ca-ES" dirty="0"/>
                <a:t>Escolta activa</a:t>
              </a:r>
            </a:p>
          </p:txBody>
        </p:sp>
        <p:sp>
          <p:nvSpPr>
            <p:cNvPr id="33" name="QuadreDeText 110">
              <a:extLst>
                <a:ext uri="{FF2B5EF4-FFF2-40B4-BE49-F238E27FC236}">
                  <a16:creationId xmlns:a16="http://schemas.microsoft.com/office/drawing/2014/main" id="{A686EE92-7E6C-2EA2-E32E-D71DD7103D4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83768" y="2787301"/>
              <a:ext cx="1449387" cy="360000"/>
            </a:xfrm>
            <a:prstGeom prst="rect">
              <a:avLst/>
            </a:prstGeom>
            <a:noFill/>
            <a:ln w="19050">
              <a:solidFill>
                <a:srgbClr val="C00000"/>
              </a:solidFill>
              <a:miter lim="800000"/>
              <a:headEnd/>
              <a:tailEnd/>
            </a:ln>
          </p:spPr>
          <p:txBody>
            <a:bodyPr anchor="ctr"/>
            <a:lstStyle>
              <a:defPPr>
                <a:defRPr lang="ca-ES"/>
              </a:defPPr>
              <a:lvl1pPr algn="ctr">
                <a:buClrTx/>
                <a:buFontTx/>
                <a:buNone/>
                <a:defRPr sz="1200" b="1">
                  <a:solidFill>
                    <a:srgbClr val="C00000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§"/>
                <a:defRPr sz="1600"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1600"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1600"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1600"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1600">
                  <a:latin typeface="Arial" panose="020B0604020202020204" pitchFamily="34" charset="0"/>
                </a:defRPr>
              </a:lvl9pPr>
            </a:lstStyle>
            <a:p>
              <a:r>
                <a:rPr lang="ca-ES" altLang="ca-ES" dirty="0"/>
                <a:t>Auditoria interna</a:t>
              </a:r>
            </a:p>
          </p:txBody>
        </p:sp>
        <p:sp>
          <p:nvSpPr>
            <p:cNvPr id="34" name="QuadreDeText 110">
              <a:extLst>
                <a:ext uri="{FF2B5EF4-FFF2-40B4-BE49-F238E27FC236}">
                  <a16:creationId xmlns:a16="http://schemas.microsoft.com/office/drawing/2014/main" id="{06CD93FD-0DC6-C511-CC6D-E6FADE59584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83768" y="3236013"/>
              <a:ext cx="1449387" cy="504000"/>
            </a:xfrm>
            <a:prstGeom prst="rect">
              <a:avLst/>
            </a:prstGeom>
            <a:noFill/>
            <a:ln w="19050">
              <a:solidFill>
                <a:srgbClr val="C00000"/>
              </a:solidFill>
              <a:miter lim="800000"/>
              <a:headEnd/>
              <a:tailEnd/>
            </a:ln>
          </p:spPr>
          <p:txBody>
            <a:bodyPr anchor="ctr"/>
            <a:lstStyle>
              <a:defPPr>
                <a:defRPr lang="ca-ES"/>
              </a:defPPr>
              <a:lvl1pPr algn="ctr">
                <a:buClrTx/>
                <a:buFontTx/>
                <a:buNone/>
                <a:defRPr sz="1200" b="1">
                  <a:solidFill>
                    <a:srgbClr val="C00000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§"/>
                <a:defRPr sz="1600"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1600"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1600"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1600"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1600">
                  <a:latin typeface="Arial" panose="020B0604020202020204" pitchFamily="34" charset="0"/>
                </a:defRPr>
              </a:lvl9pPr>
            </a:lstStyle>
            <a:p>
              <a:r>
                <a:rPr lang="ca-ES" altLang="ca-ES" dirty="0"/>
                <a:t>Retiment de comptes</a:t>
              </a:r>
            </a:p>
          </p:txBody>
        </p:sp>
        <p:sp>
          <p:nvSpPr>
            <p:cNvPr id="35" name="QuadreDeText 110">
              <a:extLst>
                <a:ext uri="{FF2B5EF4-FFF2-40B4-BE49-F238E27FC236}">
                  <a16:creationId xmlns:a16="http://schemas.microsoft.com/office/drawing/2014/main" id="{04EE8789-2D1C-A73E-FBE0-1DAB23A78D1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83768" y="3828725"/>
              <a:ext cx="1449387" cy="504000"/>
            </a:xfrm>
            <a:prstGeom prst="rect">
              <a:avLst/>
            </a:prstGeom>
            <a:noFill/>
            <a:ln w="19050">
              <a:solidFill>
                <a:srgbClr val="C00000"/>
              </a:solidFill>
              <a:miter lim="800000"/>
              <a:headEnd/>
              <a:tailEnd/>
            </a:ln>
          </p:spPr>
          <p:txBody>
            <a:bodyPr anchor="ctr"/>
            <a:lstStyle>
              <a:defPPr>
                <a:defRPr lang="ca-ES"/>
              </a:defPPr>
              <a:lvl1pPr algn="ctr">
                <a:buClrTx/>
                <a:buFontTx/>
                <a:buNone/>
                <a:defRPr sz="1200" b="1">
                  <a:solidFill>
                    <a:srgbClr val="C00000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§"/>
                <a:defRPr sz="1600"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1600"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1600"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1600"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1600">
                  <a:latin typeface="Arial" panose="020B0604020202020204" pitchFamily="34" charset="0"/>
                </a:defRPr>
              </a:lvl9pPr>
            </a:lstStyle>
            <a:p>
              <a:r>
                <a:rPr lang="ca-ES" altLang="ca-ES" dirty="0"/>
                <a:t>Contra-desinformació</a:t>
              </a:r>
            </a:p>
          </p:txBody>
        </p:sp>
        <p:sp>
          <p:nvSpPr>
            <p:cNvPr id="36" name="QuadreDeText 110">
              <a:extLst>
                <a:ext uri="{FF2B5EF4-FFF2-40B4-BE49-F238E27FC236}">
                  <a16:creationId xmlns:a16="http://schemas.microsoft.com/office/drawing/2014/main" id="{EA182C97-60CF-C273-3BB5-A2DEFC9EF39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83768" y="4870149"/>
              <a:ext cx="1449387" cy="360000"/>
            </a:xfrm>
            <a:prstGeom prst="rect">
              <a:avLst/>
            </a:prstGeom>
            <a:noFill/>
            <a:ln w="19050">
              <a:solidFill>
                <a:srgbClr val="C00000"/>
              </a:solidFill>
              <a:miter lim="800000"/>
              <a:headEnd/>
              <a:tailEnd/>
            </a:ln>
          </p:spPr>
          <p:txBody>
            <a:bodyPr anchor="ctr"/>
            <a:lstStyle>
              <a:defPPr>
                <a:defRPr lang="ca-ES"/>
              </a:defPPr>
              <a:lvl1pPr algn="ctr">
                <a:buClrTx/>
                <a:buFontTx/>
                <a:buNone/>
                <a:defRPr sz="1200" b="1">
                  <a:solidFill>
                    <a:srgbClr val="C00000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§"/>
                <a:defRPr sz="1600"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1600"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1600"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1600"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1600">
                  <a:latin typeface="Arial" panose="020B0604020202020204" pitchFamily="34" charset="0"/>
                </a:defRPr>
              </a:lvl9pPr>
            </a:lstStyle>
            <a:p>
              <a:r>
                <a:rPr lang="ca-ES" altLang="ca-ES" dirty="0" err="1"/>
                <a:t>Personalizació</a:t>
              </a:r>
              <a:endParaRPr lang="ca-ES" altLang="ca-ES" dirty="0"/>
            </a:p>
          </p:txBody>
        </p:sp>
        <p:sp>
          <p:nvSpPr>
            <p:cNvPr id="37" name="QuadreDeText 110">
              <a:extLst>
                <a:ext uri="{FF2B5EF4-FFF2-40B4-BE49-F238E27FC236}">
                  <a16:creationId xmlns:a16="http://schemas.microsoft.com/office/drawing/2014/main" id="{35B6A410-3069-24D2-5127-A601A2E4AD9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83768" y="4421437"/>
              <a:ext cx="1449387" cy="360000"/>
            </a:xfrm>
            <a:prstGeom prst="rect">
              <a:avLst/>
            </a:prstGeom>
            <a:noFill/>
            <a:ln w="19050">
              <a:solidFill>
                <a:srgbClr val="C00000"/>
              </a:solidFill>
              <a:miter lim="800000"/>
              <a:headEnd/>
              <a:tailEnd/>
            </a:ln>
          </p:spPr>
          <p:txBody>
            <a:bodyPr anchor="ctr"/>
            <a:lstStyle>
              <a:defPPr>
                <a:defRPr lang="ca-ES"/>
              </a:defPPr>
              <a:lvl1pPr algn="ctr">
                <a:buClrTx/>
                <a:buFontTx/>
                <a:buNone/>
                <a:defRPr sz="1200" b="1">
                  <a:solidFill>
                    <a:srgbClr val="C00000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§"/>
                <a:defRPr sz="1600"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1600"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1600"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1600"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1600">
                  <a:latin typeface="Arial" panose="020B0604020202020204" pitchFamily="34" charset="0"/>
                </a:defRPr>
              </a:lvl9pPr>
            </a:lstStyle>
            <a:p>
              <a:r>
                <a:rPr lang="ca-ES" altLang="ca-ES" dirty="0"/>
                <a:t>Prescripció</a:t>
              </a:r>
            </a:p>
          </p:txBody>
        </p:sp>
        <p:sp>
          <p:nvSpPr>
            <p:cNvPr id="38" name="QuadreDeText 110">
              <a:extLst>
                <a:ext uri="{FF2B5EF4-FFF2-40B4-BE49-F238E27FC236}">
                  <a16:creationId xmlns:a16="http://schemas.microsoft.com/office/drawing/2014/main" id="{BB174637-FDEA-7E2C-F7A3-A88C791CC68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2651" y="4123889"/>
              <a:ext cx="1449387" cy="360000"/>
            </a:xfrm>
            <a:prstGeom prst="rect">
              <a:avLst/>
            </a:prstGeom>
            <a:noFill/>
            <a:ln w="19050">
              <a:solidFill>
                <a:srgbClr val="C00000"/>
              </a:solidFill>
              <a:miter lim="800000"/>
              <a:headEnd/>
              <a:tailEnd/>
            </a:ln>
          </p:spPr>
          <p:txBody>
            <a:bodyPr anchor="ctr"/>
            <a:lstStyle>
              <a:defPPr>
                <a:defRPr lang="ca-ES"/>
              </a:defPPr>
              <a:lvl1pPr algn="ctr">
                <a:buClrTx/>
                <a:buFontTx/>
                <a:buNone/>
                <a:defRPr sz="1200" b="1">
                  <a:solidFill>
                    <a:srgbClr val="C00000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§"/>
                <a:defRPr sz="1600"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1600"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1600"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1600"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1600">
                  <a:latin typeface="Arial" panose="020B0604020202020204" pitchFamily="34" charset="0"/>
                </a:defRPr>
              </a:lvl9pPr>
            </a:lstStyle>
            <a:p>
              <a:r>
                <a:rPr lang="ca-ES" altLang="ca-ES" dirty="0"/>
                <a:t>Contrast</a:t>
              </a:r>
            </a:p>
          </p:txBody>
        </p:sp>
        <p:sp>
          <p:nvSpPr>
            <p:cNvPr id="39" name="QuadreDeText 110">
              <a:extLst>
                <a:ext uri="{FF2B5EF4-FFF2-40B4-BE49-F238E27FC236}">
                  <a16:creationId xmlns:a16="http://schemas.microsoft.com/office/drawing/2014/main" id="{2918EF03-0774-7A66-8B72-A841A3F4822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2651" y="3231239"/>
              <a:ext cx="1449387" cy="360000"/>
            </a:xfrm>
            <a:prstGeom prst="rect">
              <a:avLst/>
            </a:prstGeom>
            <a:noFill/>
            <a:ln w="19050">
              <a:solidFill>
                <a:srgbClr val="C00000"/>
              </a:solidFill>
              <a:miter lim="800000"/>
              <a:headEnd/>
              <a:tailEnd/>
            </a:ln>
          </p:spPr>
          <p:txBody>
            <a:bodyPr anchor="ctr"/>
            <a:lstStyle>
              <a:defPPr>
                <a:defRPr lang="ca-ES"/>
              </a:defPPr>
              <a:lvl1pPr algn="ctr">
                <a:buClrTx/>
                <a:buFontTx/>
                <a:buNone/>
                <a:defRPr sz="1200" b="1">
                  <a:solidFill>
                    <a:srgbClr val="C00000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§"/>
                <a:defRPr sz="1600"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1600"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1600"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1600"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1600">
                  <a:latin typeface="Arial" panose="020B0604020202020204" pitchFamily="34" charset="0"/>
                </a:defRPr>
              </a:lvl9pPr>
            </a:lstStyle>
            <a:p>
              <a:r>
                <a:rPr lang="ca-ES" altLang="ca-ES" dirty="0"/>
                <a:t>Coneixement</a:t>
              </a:r>
            </a:p>
          </p:txBody>
        </p:sp>
        <p:sp>
          <p:nvSpPr>
            <p:cNvPr id="40" name="QuadreDeText 110">
              <a:extLst>
                <a:ext uri="{FF2B5EF4-FFF2-40B4-BE49-F238E27FC236}">
                  <a16:creationId xmlns:a16="http://schemas.microsoft.com/office/drawing/2014/main" id="{6287D0C3-239D-F7D3-23CD-B7DE267EE5F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2651" y="4570214"/>
              <a:ext cx="1449387" cy="360000"/>
            </a:xfrm>
            <a:prstGeom prst="rect">
              <a:avLst/>
            </a:prstGeom>
            <a:noFill/>
            <a:ln w="19050">
              <a:solidFill>
                <a:srgbClr val="C00000"/>
              </a:solidFill>
              <a:miter lim="800000"/>
              <a:headEnd/>
              <a:tailEnd/>
            </a:ln>
          </p:spPr>
          <p:txBody>
            <a:bodyPr anchor="ctr"/>
            <a:lstStyle>
              <a:defPPr>
                <a:defRPr lang="ca-ES"/>
              </a:defPPr>
              <a:lvl1pPr algn="ctr">
                <a:buClrTx/>
                <a:buFontTx/>
                <a:buNone/>
                <a:defRPr sz="1200" b="1">
                  <a:solidFill>
                    <a:srgbClr val="C00000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§"/>
                <a:defRPr sz="1600"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1600"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1600"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1600"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1600">
                  <a:latin typeface="Arial" panose="020B0604020202020204" pitchFamily="34" charset="0"/>
                </a:defRPr>
              </a:lvl9pPr>
            </a:lstStyle>
            <a:p>
              <a:r>
                <a:rPr lang="ca-ES" altLang="ca-ES" dirty="0"/>
                <a:t>Confiança</a:t>
              </a:r>
            </a:p>
          </p:txBody>
        </p:sp>
        <p:sp>
          <p:nvSpPr>
            <p:cNvPr id="41" name="QuadreDeText 110">
              <a:extLst>
                <a:ext uri="{FF2B5EF4-FFF2-40B4-BE49-F238E27FC236}">
                  <a16:creationId xmlns:a16="http://schemas.microsoft.com/office/drawing/2014/main" id="{56D8B834-21D1-5649-227B-01A80BADC22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83767" y="5318861"/>
              <a:ext cx="1449387" cy="504000"/>
            </a:xfrm>
            <a:prstGeom prst="rect">
              <a:avLst/>
            </a:prstGeom>
            <a:noFill/>
            <a:ln w="19050">
              <a:solidFill>
                <a:srgbClr val="C00000"/>
              </a:solidFill>
              <a:miter lim="800000"/>
              <a:headEnd/>
              <a:tailEnd/>
            </a:ln>
          </p:spPr>
          <p:txBody>
            <a:bodyPr anchor="ctr"/>
            <a:lstStyle>
              <a:defPPr>
                <a:defRPr lang="ca-ES"/>
              </a:defPPr>
              <a:lvl1pPr algn="ctr">
                <a:buClrTx/>
                <a:buFontTx/>
                <a:buNone/>
                <a:defRPr sz="1200" b="1">
                  <a:solidFill>
                    <a:srgbClr val="C00000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§"/>
                <a:defRPr sz="1600"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1600"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1600"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1600"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1600">
                  <a:latin typeface="Arial" panose="020B0604020202020204" pitchFamily="34" charset="0"/>
                </a:defRPr>
              </a:lvl9pPr>
            </a:lstStyle>
            <a:p>
              <a:r>
                <a:rPr lang="ca-ES" altLang="ca-ES" dirty="0" err="1"/>
                <a:t>Desinterme-diació</a:t>
              </a:r>
              <a:endParaRPr lang="ca-ES" altLang="ca-ES" dirty="0"/>
            </a:p>
          </p:txBody>
        </p:sp>
      </p:grpSp>
    </p:spTree>
    <p:extLst>
      <p:ext uri="{BB962C8B-B14F-4D97-AF65-F5344CB8AC3E}">
        <p14:creationId xmlns:p14="http://schemas.microsoft.com/office/powerpoint/2010/main" val="15684891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827088" y="1196753"/>
            <a:ext cx="7489825" cy="4896544"/>
          </a:xfrm>
        </p:spPr>
        <p:txBody>
          <a:bodyPr>
            <a:noAutofit/>
          </a:bodyPr>
          <a:lstStyle/>
          <a:p>
            <a:r>
              <a:rPr lang="ca-ES" sz="5400" b="1" noProof="0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Els canals de participació a les administracions públiques?</a:t>
            </a:r>
            <a:endParaRPr lang="ca-ES" sz="5400" b="1" noProof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0B3C5615-5928-4329-944C-BE5EE0601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35A38-79CE-461C-8AFD-0B5AAB887726}" type="slidenum">
              <a:rPr lang="ca-ES" smtClean="0"/>
              <a:t>2</a:t>
            </a:fld>
            <a:endParaRPr lang="ca-ES" dirty="0"/>
          </a:p>
        </p:txBody>
      </p:sp>
      <p:cxnSp>
        <p:nvCxnSpPr>
          <p:cNvPr id="8" name="Connector recte 11">
            <a:extLst>
              <a:ext uri="{FF2B5EF4-FFF2-40B4-BE49-F238E27FC236}">
                <a16:creationId xmlns:a16="http://schemas.microsoft.com/office/drawing/2014/main" id="{92269379-2457-426B-94B3-44BB9CC3CB19}"/>
              </a:ext>
            </a:extLst>
          </p:cNvPr>
          <p:cNvCxnSpPr/>
          <p:nvPr/>
        </p:nvCxnSpPr>
        <p:spPr>
          <a:xfrm>
            <a:off x="179512" y="6021288"/>
            <a:ext cx="8643664" cy="0"/>
          </a:xfrm>
          <a:prstGeom prst="line">
            <a:avLst/>
          </a:prstGeom>
          <a:ln w="31750" cmpd="sng">
            <a:solidFill>
              <a:srgbClr val="A6D6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3">
            <a:extLst>
              <a:ext uri="{FF2B5EF4-FFF2-40B4-BE49-F238E27FC236}">
                <a16:creationId xmlns:a16="http://schemas.microsoft.com/office/drawing/2014/main" id="{DC87B6E0-989A-4EA8-91A3-68DECBB81FBA}"/>
              </a:ext>
            </a:extLst>
          </p:cNvPr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rgbClr val="702E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 dirty="0">
              <a:solidFill>
                <a:srgbClr val="FF0000"/>
              </a:solidFill>
            </a:endParaRPr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64BEEA87-07A8-4CC5-938E-E97E864F09E0}"/>
              </a:ext>
            </a:extLst>
          </p:cNvPr>
          <p:cNvSpPr/>
          <p:nvPr/>
        </p:nvSpPr>
        <p:spPr>
          <a:xfrm>
            <a:off x="0" y="908720"/>
            <a:ext cx="9144000" cy="144016"/>
          </a:xfrm>
          <a:prstGeom prst="rect">
            <a:avLst/>
          </a:prstGeom>
          <a:solidFill>
            <a:srgbClr val="A6D6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 dirty="0">
              <a:solidFill>
                <a:srgbClr val="C00000"/>
              </a:solidFill>
            </a:endParaRPr>
          </a:p>
        </p:txBody>
      </p:sp>
      <p:grpSp>
        <p:nvGrpSpPr>
          <p:cNvPr id="12" name="Agrupa 6">
            <a:extLst>
              <a:ext uri="{FF2B5EF4-FFF2-40B4-BE49-F238E27FC236}">
                <a16:creationId xmlns:a16="http://schemas.microsoft.com/office/drawing/2014/main" id="{92745AF9-4C59-48C3-90FC-73EB4D25BA98}"/>
              </a:ext>
            </a:extLst>
          </p:cNvPr>
          <p:cNvGrpSpPr/>
          <p:nvPr/>
        </p:nvGrpSpPr>
        <p:grpSpPr>
          <a:xfrm>
            <a:off x="6156176" y="775685"/>
            <a:ext cx="2667000" cy="390363"/>
            <a:chOff x="0" y="-13662"/>
            <a:chExt cx="2667000" cy="780710"/>
          </a:xfrm>
          <a:solidFill>
            <a:srgbClr val="A6D6C9"/>
          </a:solidFill>
        </p:grpSpPr>
        <p:sp>
          <p:nvSpPr>
            <p:cNvPr id="13" name="Octàgon 7">
              <a:extLst>
                <a:ext uri="{FF2B5EF4-FFF2-40B4-BE49-F238E27FC236}">
                  <a16:creationId xmlns:a16="http://schemas.microsoft.com/office/drawing/2014/main" id="{9236AA73-18D7-400C-A2E7-20A25E89B4EC}"/>
                </a:ext>
              </a:extLst>
            </p:cNvPr>
            <p:cNvSpPr/>
            <p:nvPr/>
          </p:nvSpPr>
          <p:spPr>
            <a:xfrm>
              <a:off x="0" y="0"/>
              <a:ext cx="2667000" cy="733425"/>
            </a:xfrm>
            <a:prstGeom prst="octagon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a-ES" dirty="0"/>
            </a:p>
          </p:txBody>
        </p:sp>
        <p:sp>
          <p:nvSpPr>
            <p:cNvPr id="15" name="Quadre de text 2">
              <a:extLst>
                <a:ext uri="{FF2B5EF4-FFF2-40B4-BE49-F238E27FC236}">
                  <a16:creationId xmlns:a16="http://schemas.microsoft.com/office/drawing/2014/main" id="{773F9EFA-A894-4525-817A-77911A9EA0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8126" y="-13662"/>
              <a:ext cx="1850106" cy="7807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ctr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s-ES_tradnl" sz="1800" dirty="0">
                  <a:solidFill>
                    <a:srgbClr val="FFFFFF"/>
                  </a:solidFill>
                  <a:effectLst/>
                  <a:latin typeface="Helvetica"/>
                  <a:ea typeface="Calibri"/>
                  <a:cs typeface="Times New Roman"/>
                </a:rPr>
                <a:t>#directivaEAPC</a:t>
              </a:r>
              <a:endParaRPr lang="ca-ES" sz="1100" dirty="0">
                <a:effectLst/>
                <a:latin typeface="Calibri"/>
                <a:ea typeface="Calibri"/>
                <a:cs typeface="Times New Roman"/>
              </a:endParaRPr>
            </a:p>
          </p:txBody>
        </p:sp>
      </p:grpSp>
      <p:pic>
        <p:nvPicPr>
          <p:cNvPr id="16" name="Picture 2" descr="M:\SFAD\AA NOVA 2017\08_MDP1a_2017\Difusió MDP 1a\IMATGE MDP\logos\generalitat_cmyk.tif">
            <a:extLst>
              <a:ext uri="{FF2B5EF4-FFF2-40B4-BE49-F238E27FC236}">
                <a16:creationId xmlns:a16="http://schemas.microsoft.com/office/drawing/2014/main" id="{4C9F507E-1F14-4DE1-A360-D8E54B8F35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237312"/>
            <a:ext cx="2200499" cy="38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33047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73614AD7-B2A6-42E0-9B0B-1E1E9E417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35A38-79CE-461C-8AFD-0B5AAB887726}" type="slidenum">
              <a:rPr lang="ca-ES" smtClean="0"/>
              <a:t>20</a:t>
            </a:fld>
            <a:endParaRPr lang="ca-ES" dirty="0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D324A7B8-BAE8-4BDF-A36D-2F1DDF2BE45E}"/>
              </a:ext>
            </a:extLst>
          </p:cNvPr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rgbClr val="702E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 dirty="0">
              <a:solidFill>
                <a:srgbClr val="FF0000"/>
              </a:solidFill>
            </a:endParaRPr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9151A18D-35FD-454B-95BC-F9308E67C652}"/>
              </a:ext>
            </a:extLst>
          </p:cNvPr>
          <p:cNvSpPr/>
          <p:nvPr/>
        </p:nvSpPr>
        <p:spPr>
          <a:xfrm>
            <a:off x="0" y="908720"/>
            <a:ext cx="9144000" cy="144016"/>
          </a:xfrm>
          <a:prstGeom prst="rect">
            <a:avLst/>
          </a:prstGeom>
          <a:solidFill>
            <a:srgbClr val="A6D6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 dirty="0">
              <a:solidFill>
                <a:srgbClr val="C00000"/>
              </a:solidFill>
            </a:endParaRPr>
          </a:p>
        </p:txBody>
      </p:sp>
      <p:grpSp>
        <p:nvGrpSpPr>
          <p:cNvPr id="11" name="Agrupa 6">
            <a:extLst>
              <a:ext uri="{FF2B5EF4-FFF2-40B4-BE49-F238E27FC236}">
                <a16:creationId xmlns:a16="http://schemas.microsoft.com/office/drawing/2014/main" id="{EE908992-5CD4-4020-A842-0A7E421973B6}"/>
              </a:ext>
            </a:extLst>
          </p:cNvPr>
          <p:cNvGrpSpPr/>
          <p:nvPr/>
        </p:nvGrpSpPr>
        <p:grpSpPr>
          <a:xfrm>
            <a:off x="6156176" y="775685"/>
            <a:ext cx="2667000" cy="390363"/>
            <a:chOff x="0" y="-13662"/>
            <a:chExt cx="2667000" cy="780710"/>
          </a:xfrm>
          <a:solidFill>
            <a:srgbClr val="A6D6C9"/>
          </a:solidFill>
        </p:grpSpPr>
        <p:sp>
          <p:nvSpPr>
            <p:cNvPr id="12" name="Octàgon 7">
              <a:extLst>
                <a:ext uri="{FF2B5EF4-FFF2-40B4-BE49-F238E27FC236}">
                  <a16:creationId xmlns:a16="http://schemas.microsoft.com/office/drawing/2014/main" id="{AA11A48F-6867-4313-BEFA-034C2087F10C}"/>
                </a:ext>
              </a:extLst>
            </p:cNvPr>
            <p:cNvSpPr/>
            <p:nvPr/>
          </p:nvSpPr>
          <p:spPr>
            <a:xfrm>
              <a:off x="0" y="0"/>
              <a:ext cx="2667000" cy="733425"/>
            </a:xfrm>
            <a:prstGeom prst="octagon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a-ES" dirty="0"/>
            </a:p>
          </p:txBody>
        </p:sp>
        <p:sp>
          <p:nvSpPr>
            <p:cNvPr id="13" name="Quadre de text 2">
              <a:extLst>
                <a:ext uri="{FF2B5EF4-FFF2-40B4-BE49-F238E27FC236}">
                  <a16:creationId xmlns:a16="http://schemas.microsoft.com/office/drawing/2014/main" id="{A2AD22DA-9140-4F42-80D0-70B3B513C34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8126" y="-13662"/>
              <a:ext cx="1850106" cy="7807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ctr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s-ES_tradnl" sz="1800" dirty="0">
                  <a:solidFill>
                    <a:srgbClr val="FFFFFF"/>
                  </a:solidFill>
                  <a:effectLst/>
                  <a:latin typeface="Helvetica"/>
                  <a:ea typeface="Calibri"/>
                  <a:cs typeface="Times New Roman"/>
                </a:rPr>
                <a:t>#directivaEAPC</a:t>
              </a:r>
              <a:endParaRPr lang="ca-ES" sz="1100" dirty="0">
                <a:effectLst/>
                <a:latin typeface="Calibri"/>
                <a:ea typeface="Calibri"/>
                <a:cs typeface="Times New Roman"/>
              </a:endParaRPr>
            </a:p>
          </p:txBody>
        </p:sp>
      </p:grpSp>
      <p:cxnSp>
        <p:nvCxnSpPr>
          <p:cNvPr id="15" name="Connector recte 11">
            <a:extLst>
              <a:ext uri="{FF2B5EF4-FFF2-40B4-BE49-F238E27FC236}">
                <a16:creationId xmlns:a16="http://schemas.microsoft.com/office/drawing/2014/main" id="{0EB894D4-7358-4C8A-8504-D91902402EDC}"/>
              </a:ext>
            </a:extLst>
          </p:cNvPr>
          <p:cNvCxnSpPr/>
          <p:nvPr/>
        </p:nvCxnSpPr>
        <p:spPr>
          <a:xfrm>
            <a:off x="179512" y="6021288"/>
            <a:ext cx="8643664" cy="0"/>
          </a:xfrm>
          <a:prstGeom prst="line">
            <a:avLst/>
          </a:prstGeom>
          <a:ln w="31750" cmpd="sng">
            <a:solidFill>
              <a:srgbClr val="A6D6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2" descr="M:\SFAD\AA NOVA 2017\08_MDP1a_2017\Difusió MDP 1a\IMATGE MDP\logos\generalitat_cmyk.tif">
            <a:extLst>
              <a:ext uri="{FF2B5EF4-FFF2-40B4-BE49-F238E27FC236}">
                <a16:creationId xmlns:a16="http://schemas.microsoft.com/office/drawing/2014/main" id="{C091B273-11DE-430A-B275-AD27F6CEE2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237312"/>
            <a:ext cx="2200499" cy="38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ítol 1">
            <a:extLst>
              <a:ext uri="{FF2B5EF4-FFF2-40B4-BE49-F238E27FC236}">
                <a16:creationId xmlns:a16="http://schemas.microsoft.com/office/drawing/2014/main" id="{386450A4-0603-4E4D-99B5-D2B858C96E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5288" y="1196753"/>
            <a:ext cx="8427888" cy="503460"/>
          </a:xfrm>
        </p:spPr>
        <p:txBody>
          <a:bodyPr>
            <a:noAutofit/>
          </a:bodyPr>
          <a:lstStyle/>
          <a:p>
            <a:pPr algn="l"/>
            <a:r>
              <a:rPr lang="pt-BR" sz="3200" b="1" noProof="0" dirty="0" err="1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L’entorn</a:t>
            </a:r>
            <a:r>
              <a:rPr lang="pt-BR" sz="3200" b="1" noProof="0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com </a:t>
            </a:r>
            <a:r>
              <a:rPr lang="pt-BR" sz="3200" b="1" noProof="0" dirty="0" err="1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enemic</a:t>
            </a:r>
            <a:r>
              <a:rPr lang="pt-BR" sz="3200" b="1" noProof="0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 com governança</a:t>
            </a:r>
            <a:endParaRPr lang="ca-ES" sz="3200" b="1" noProof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Subtítol 5">
            <a:extLst>
              <a:ext uri="{FF2B5EF4-FFF2-40B4-BE49-F238E27FC236}">
                <a16:creationId xmlns:a16="http://schemas.microsoft.com/office/drawing/2014/main" id="{0D0AF42C-9DA8-4138-9077-A6B140D41F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5288" y="1844228"/>
            <a:ext cx="8281168" cy="4877245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ca-E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Tres fases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a-ES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Disseny: ser obert, col·laboratiu, anomenar i emmarcar bé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a-ES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Implementar: treballar el consens, </a:t>
            </a:r>
            <a:r>
              <a:rPr lang="ca-ES" sz="2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empoderar</a:t>
            </a:r>
            <a:r>
              <a:rPr lang="ca-ES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els actors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a-ES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Explicar: ser defensiu (protegir equip i projecte)</a:t>
            </a:r>
          </a:p>
          <a:p>
            <a:pPr marL="0" indent="0" algn="l">
              <a:buNone/>
            </a:pPr>
            <a:r>
              <a:rPr lang="ca-E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Claus per la legitimitat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a-ES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Planificar amb (molta) antelació, dominar el tema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a-ES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Marcar el ritme, el to i el nivell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a-ES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Transparència radical, esdevenir una autoritat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a-ES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Anticipar-se als temes i problemes, no deixar espai pels dubtes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a-ES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Aconseguir una posició privilegiada, no deixar espai a la desinformació</a:t>
            </a:r>
          </a:p>
        </p:txBody>
      </p:sp>
      <p:sp>
        <p:nvSpPr>
          <p:cNvPr id="2" name="Marcador de número de diapositiva 2">
            <a:extLst>
              <a:ext uri="{FF2B5EF4-FFF2-40B4-BE49-F238E27FC236}">
                <a16:creationId xmlns:a16="http://schemas.microsoft.com/office/drawing/2014/main" id="{13E6FBCB-1DE4-CC21-A3D1-8DA794CFD08A}"/>
              </a:ext>
            </a:extLst>
          </p:cNvPr>
          <p:cNvSpPr txBox="1">
            <a:spLocks/>
          </p:cNvSpPr>
          <p:nvPr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a-E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8235A38-79CE-461C-8AFD-0B5AAB887726}" type="slidenum">
              <a:rPr lang="ca-ES" smtClean="0"/>
              <a:pPr/>
              <a:t>20</a:t>
            </a:fld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14489186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0" y="1196753"/>
            <a:ext cx="9144000" cy="4896544"/>
          </a:xfrm>
        </p:spPr>
        <p:txBody>
          <a:bodyPr>
            <a:noAutofit/>
          </a:bodyPr>
          <a:lstStyle/>
          <a:p>
            <a:r>
              <a:rPr lang="ca-ES" sz="5400" b="1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Institucions com a plataforma,</a:t>
            </a:r>
            <a:br>
              <a:rPr lang="ca-ES" sz="5400" b="1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a-ES" sz="5400" b="1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Governança Pública com Ecosistema </a:t>
            </a:r>
            <a:endParaRPr lang="ca-ES" sz="5400" b="1" noProof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0B3C5615-5928-4329-944C-BE5EE0601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35A38-79CE-461C-8AFD-0B5AAB887726}" type="slidenum">
              <a:rPr lang="ca-ES" smtClean="0"/>
              <a:t>21</a:t>
            </a:fld>
            <a:endParaRPr lang="ca-ES" dirty="0"/>
          </a:p>
        </p:txBody>
      </p:sp>
      <p:cxnSp>
        <p:nvCxnSpPr>
          <p:cNvPr id="8" name="Connector recte 11">
            <a:extLst>
              <a:ext uri="{FF2B5EF4-FFF2-40B4-BE49-F238E27FC236}">
                <a16:creationId xmlns:a16="http://schemas.microsoft.com/office/drawing/2014/main" id="{5B086098-5E11-48A8-8208-231B21D6A870}"/>
              </a:ext>
            </a:extLst>
          </p:cNvPr>
          <p:cNvCxnSpPr/>
          <p:nvPr/>
        </p:nvCxnSpPr>
        <p:spPr>
          <a:xfrm>
            <a:off x="179512" y="6021288"/>
            <a:ext cx="8643664" cy="0"/>
          </a:xfrm>
          <a:prstGeom prst="line">
            <a:avLst/>
          </a:prstGeom>
          <a:ln w="31750" cmpd="sng">
            <a:solidFill>
              <a:srgbClr val="A6D6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3">
            <a:extLst>
              <a:ext uri="{FF2B5EF4-FFF2-40B4-BE49-F238E27FC236}">
                <a16:creationId xmlns:a16="http://schemas.microsoft.com/office/drawing/2014/main" id="{DF9F0FEF-6A93-4958-94D4-5DE460C15757}"/>
              </a:ext>
            </a:extLst>
          </p:cNvPr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rgbClr val="702E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 dirty="0">
              <a:solidFill>
                <a:srgbClr val="FF0000"/>
              </a:solidFill>
            </a:endParaRPr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46D1527F-AFF0-4C7B-A462-AA941099E4D4}"/>
              </a:ext>
            </a:extLst>
          </p:cNvPr>
          <p:cNvSpPr/>
          <p:nvPr/>
        </p:nvSpPr>
        <p:spPr>
          <a:xfrm>
            <a:off x="0" y="908720"/>
            <a:ext cx="9144000" cy="144016"/>
          </a:xfrm>
          <a:prstGeom prst="rect">
            <a:avLst/>
          </a:prstGeom>
          <a:solidFill>
            <a:srgbClr val="A6D6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 dirty="0">
              <a:solidFill>
                <a:srgbClr val="C00000"/>
              </a:solidFill>
            </a:endParaRPr>
          </a:p>
        </p:txBody>
      </p:sp>
      <p:grpSp>
        <p:nvGrpSpPr>
          <p:cNvPr id="12" name="Agrupa 6">
            <a:extLst>
              <a:ext uri="{FF2B5EF4-FFF2-40B4-BE49-F238E27FC236}">
                <a16:creationId xmlns:a16="http://schemas.microsoft.com/office/drawing/2014/main" id="{92701D42-2AA2-4DDF-A759-A75B0BD94243}"/>
              </a:ext>
            </a:extLst>
          </p:cNvPr>
          <p:cNvGrpSpPr/>
          <p:nvPr/>
        </p:nvGrpSpPr>
        <p:grpSpPr>
          <a:xfrm>
            <a:off x="6156176" y="775685"/>
            <a:ext cx="2667000" cy="390363"/>
            <a:chOff x="0" y="-13662"/>
            <a:chExt cx="2667000" cy="780710"/>
          </a:xfrm>
          <a:solidFill>
            <a:srgbClr val="A6D6C9"/>
          </a:solidFill>
        </p:grpSpPr>
        <p:sp>
          <p:nvSpPr>
            <p:cNvPr id="13" name="Octàgon 7">
              <a:extLst>
                <a:ext uri="{FF2B5EF4-FFF2-40B4-BE49-F238E27FC236}">
                  <a16:creationId xmlns:a16="http://schemas.microsoft.com/office/drawing/2014/main" id="{E055DC06-B809-4723-B3B7-D7B679495D52}"/>
                </a:ext>
              </a:extLst>
            </p:cNvPr>
            <p:cNvSpPr/>
            <p:nvPr/>
          </p:nvSpPr>
          <p:spPr>
            <a:xfrm>
              <a:off x="0" y="0"/>
              <a:ext cx="2667000" cy="733425"/>
            </a:xfrm>
            <a:prstGeom prst="octagon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a-ES" dirty="0"/>
            </a:p>
          </p:txBody>
        </p:sp>
        <p:sp>
          <p:nvSpPr>
            <p:cNvPr id="15" name="Quadre de text 2">
              <a:extLst>
                <a:ext uri="{FF2B5EF4-FFF2-40B4-BE49-F238E27FC236}">
                  <a16:creationId xmlns:a16="http://schemas.microsoft.com/office/drawing/2014/main" id="{7666BAB6-3526-4054-82C2-5DAED70972A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8126" y="-13662"/>
              <a:ext cx="1850106" cy="7807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ctr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s-ES_tradnl" sz="1800" dirty="0">
                  <a:solidFill>
                    <a:srgbClr val="FFFFFF"/>
                  </a:solidFill>
                  <a:effectLst/>
                  <a:latin typeface="Helvetica"/>
                  <a:ea typeface="Calibri"/>
                  <a:cs typeface="Times New Roman"/>
                </a:rPr>
                <a:t>#directivaEAPC</a:t>
              </a:r>
              <a:endParaRPr lang="ca-ES" sz="1100" dirty="0">
                <a:effectLst/>
                <a:latin typeface="Calibri"/>
                <a:ea typeface="Calibri"/>
                <a:cs typeface="Times New Roman"/>
              </a:endParaRPr>
            </a:p>
          </p:txBody>
        </p:sp>
      </p:grpSp>
      <p:pic>
        <p:nvPicPr>
          <p:cNvPr id="16" name="Picture 2" descr="M:\SFAD\AA NOVA 2017\08_MDP1a_2017\Difusió MDP 1a\IMATGE MDP\logos\generalitat_cmyk.tif">
            <a:extLst>
              <a:ext uri="{FF2B5EF4-FFF2-40B4-BE49-F238E27FC236}">
                <a16:creationId xmlns:a16="http://schemas.microsoft.com/office/drawing/2014/main" id="{86651DCA-682B-4A72-A2AA-5DCE9563C2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237312"/>
            <a:ext cx="2200499" cy="38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0040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395288" y="1196753"/>
            <a:ext cx="8569200" cy="503460"/>
          </a:xfrm>
        </p:spPr>
        <p:txBody>
          <a:bodyPr>
            <a:noAutofit/>
          </a:bodyPr>
          <a:lstStyle/>
          <a:p>
            <a:pPr algn="l"/>
            <a:r>
              <a:rPr lang="ca-ES" sz="2600" b="1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 sistema de govern a l’ecosistema de governança</a:t>
            </a:r>
            <a:endParaRPr lang="ca-ES" sz="26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73614AD7-B2A6-42E0-9B0B-1E1E9E417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35A38-79CE-461C-8AFD-0B5AAB887726}" type="slidenum">
              <a:rPr lang="ca-ES" smtClean="0"/>
              <a:t>22</a:t>
            </a:fld>
            <a:endParaRPr lang="ca-ES" dirty="0"/>
          </a:p>
        </p:txBody>
      </p:sp>
      <p:sp>
        <p:nvSpPr>
          <p:cNvPr id="27" name="Rectangle 3">
            <a:extLst>
              <a:ext uri="{FF2B5EF4-FFF2-40B4-BE49-F238E27FC236}">
                <a16:creationId xmlns:a16="http://schemas.microsoft.com/office/drawing/2014/main" id="{BF74AB4E-BBB0-49D1-8CF5-33464842F7D3}"/>
              </a:ext>
            </a:extLst>
          </p:cNvPr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rgbClr val="702E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 dirty="0">
              <a:solidFill>
                <a:srgbClr val="FF0000"/>
              </a:solidFill>
            </a:endParaRPr>
          </a:p>
        </p:txBody>
      </p:sp>
      <p:sp>
        <p:nvSpPr>
          <p:cNvPr id="28" name="Rectangle 4">
            <a:extLst>
              <a:ext uri="{FF2B5EF4-FFF2-40B4-BE49-F238E27FC236}">
                <a16:creationId xmlns:a16="http://schemas.microsoft.com/office/drawing/2014/main" id="{D109B24E-432F-46FF-A395-44337388BA40}"/>
              </a:ext>
            </a:extLst>
          </p:cNvPr>
          <p:cNvSpPr/>
          <p:nvPr/>
        </p:nvSpPr>
        <p:spPr>
          <a:xfrm>
            <a:off x="0" y="908720"/>
            <a:ext cx="9144000" cy="144016"/>
          </a:xfrm>
          <a:prstGeom prst="rect">
            <a:avLst/>
          </a:prstGeom>
          <a:solidFill>
            <a:srgbClr val="A6D6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 dirty="0">
              <a:solidFill>
                <a:srgbClr val="C00000"/>
              </a:solidFill>
            </a:endParaRPr>
          </a:p>
        </p:txBody>
      </p:sp>
      <p:grpSp>
        <p:nvGrpSpPr>
          <p:cNvPr id="29" name="Agrupa 6">
            <a:extLst>
              <a:ext uri="{FF2B5EF4-FFF2-40B4-BE49-F238E27FC236}">
                <a16:creationId xmlns:a16="http://schemas.microsoft.com/office/drawing/2014/main" id="{C764BCEA-E2FD-4FC8-9410-030EB0318DAB}"/>
              </a:ext>
            </a:extLst>
          </p:cNvPr>
          <p:cNvGrpSpPr/>
          <p:nvPr/>
        </p:nvGrpSpPr>
        <p:grpSpPr>
          <a:xfrm>
            <a:off x="6156176" y="775685"/>
            <a:ext cx="2667000" cy="390363"/>
            <a:chOff x="0" y="-13662"/>
            <a:chExt cx="2667000" cy="780710"/>
          </a:xfrm>
          <a:solidFill>
            <a:srgbClr val="A6D6C9"/>
          </a:solidFill>
        </p:grpSpPr>
        <p:sp>
          <p:nvSpPr>
            <p:cNvPr id="30" name="Octàgon 7">
              <a:extLst>
                <a:ext uri="{FF2B5EF4-FFF2-40B4-BE49-F238E27FC236}">
                  <a16:creationId xmlns:a16="http://schemas.microsoft.com/office/drawing/2014/main" id="{132B02D3-6BE5-47DB-B152-DED38BBD754C}"/>
                </a:ext>
              </a:extLst>
            </p:cNvPr>
            <p:cNvSpPr/>
            <p:nvPr/>
          </p:nvSpPr>
          <p:spPr>
            <a:xfrm>
              <a:off x="0" y="0"/>
              <a:ext cx="2667000" cy="733425"/>
            </a:xfrm>
            <a:prstGeom prst="octagon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a-ES" dirty="0"/>
            </a:p>
          </p:txBody>
        </p:sp>
        <p:sp>
          <p:nvSpPr>
            <p:cNvPr id="31" name="Quadre de text 2">
              <a:extLst>
                <a:ext uri="{FF2B5EF4-FFF2-40B4-BE49-F238E27FC236}">
                  <a16:creationId xmlns:a16="http://schemas.microsoft.com/office/drawing/2014/main" id="{3C5B9B68-0946-4B89-B0AF-2AB47B26D2D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8126" y="-13662"/>
              <a:ext cx="1850106" cy="7807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ctr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s-ES_tradnl" sz="1800" dirty="0">
                  <a:solidFill>
                    <a:srgbClr val="FFFFFF"/>
                  </a:solidFill>
                  <a:effectLst/>
                  <a:latin typeface="Helvetica"/>
                  <a:ea typeface="Calibri"/>
                  <a:cs typeface="Times New Roman"/>
                </a:rPr>
                <a:t>#directivaEAPC</a:t>
              </a:r>
              <a:endParaRPr lang="ca-ES" sz="1100" dirty="0">
                <a:effectLst/>
                <a:latin typeface="Calibri"/>
                <a:ea typeface="Calibri"/>
                <a:cs typeface="Times New Roman"/>
              </a:endParaRPr>
            </a:p>
          </p:txBody>
        </p:sp>
      </p:grpSp>
      <p:pic>
        <p:nvPicPr>
          <p:cNvPr id="33" name="Picture 2" descr="M:\SFAD\AA NOVA 2017\08_MDP1a_2017\Difusió MDP 1a\IMATGE MDP\logos\generalitat_cmyk.tif">
            <a:extLst>
              <a:ext uri="{FF2B5EF4-FFF2-40B4-BE49-F238E27FC236}">
                <a16:creationId xmlns:a16="http://schemas.microsoft.com/office/drawing/2014/main" id="{997C62CF-D324-4B27-9731-A39C102E6D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237312"/>
            <a:ext cx="2200499" cy="38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ubtítulo 2">
            <a:extLst>
              <a:ext uri="{FF2B5EF4-FFF2-40B4-BE49-F238E27FC236}">
                <a16:creationId xmlns:a16="http://schemas.microsoft.com/office/drawing/2014/main" id="{6A060DCC-0B34-5529-F7BB-3B7BB64413DB}"/>
              </a:ext>
            </a:extLst>
          </p:cNvPr>
          <p:cNvSpPr txBox="1">
            <a:spLocks/>
          </p:cNvSpPr>
          <p:nvPr/>
        </p:nvSpPr>
        <p:spPr>
          <a:xfrm>
            <a:off x="395288" y="1730918"/>
            <a:ext cx="4032697" cy="40743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ca-ES" altLang="ca-ES" sz="1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Sistema</a:t>
            </a:r>
          </a:p>
          <a:p>
            <a:pPr algn="l">
              <a:buFont typeface="Wingdings" panose="05000000000000000000" pitchFamily="2" charset="2"/>
              <a:buChar char="§"/>
            </a:pPr>
            <a:r>
              <a:rPr lang="ca-ES" altLang="ca-E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Conjunt d’elements estructurats</a:t>
            </a:r>
          </a:p>
          <a:p>
            <a:pPr algn="l">
              <a:buFont typeface="Wingdings" panose="05000000000000000000" pitchFamily="2" charset="2"/>
              <a:buChar char="§"/>
            </a:pPr>
            <a:r>
              <a:rPr lang="ca-ES" altLang="ca-E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Actors definits i jerarquitzats</a:t>
            </a:r>
          </a:p>
          <a:p>
            <a:pPr algn="l">
              <a:buFont typeface="Wingdings" panose="05000000000000000000" pitchFamily="2" charset="2"/>
              <a:buChar char="§"/>
            </a:pPr>
            <a:r>
              <a:rPr lang="ca-ES" altLang="ca-E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Sota unes normes</a:t>
            </a:r>
          </a:p>
          <a:p>
            <a:pPr algn="l">
              <a:buFont typeface="Wingdings" panose="05000000000000000000" pitchFamily="2" charset="2"/>
              <a:buChar char="§"/>
            </a:pPr>
            <a:r>
              <a:rPr lang="ca-ES" altLang="ca-E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Que funcionen com un tot</a:t>
            </a:r>
          </a:p>
          <a:p>
            <a:pPr algn="l">
              <a:defRPr/>
            </a:pPr>
            <a:r>
              <a:rPr lang="ca-ES" altLang="ca-ES" sz="1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Ecosistema</a:t>
            </a:r>
          </a:p>
          <a:p>
            <a:pPr algn="l">
              <a:buFont typeface="Wingdings" panose="05000000000000000000" pitchFamily="2" charset="2"/>
              <a:buChar char="§"/>
            </a:pPr>
            <a:r>
              <a:rPr lang="ca-ES" altLang="ca-E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Entorn/infraestructura de suport comú, amb serveis bàsics</a:t>
            </a:r>
          </a:p>
          <a:p>
            <a:pPr algn="l">
              <a:buFont typeface="Wingdings" panose="05000000000000000000" pitchFamily="2" charset="2"/>
              <a:buChar char="§"/>
            </a:pPr>
            <a:r>
              <a:rPr lang="ca-ES" altLang="ca-E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Actors formals i informals convivint</a:t>
            </a:r>
          </a:p>
          <a:p>
            <a:pPr algn="l">
              <a:buFont typeface="Wingdings" panose="05000000000000000000" pitchFamily="2" charset="2"/>
              <a:buChar char="§"/>
            </a:pPr>
            <a:r>
              <a:rPr lang="ca-ES" altLang="ca-E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Serveis, solucions i components especialitzats</a:t>
            </a:r>
          </a:p>
          <a:p>
            <a:pPr algn="l">
              <a:buFont typeface="Wingdings" panose="05000000000000000000" pitchFamily="2" charset="2"/>
              <a:buChar char="§"/>
            </a:pPr>
            <a:r>
              <a:rPr lang="ca-ES" altLang="ca-E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Instàncies/aplicacions específiques</a:t>
            </a:r>
          </a:p>
        </p:txBody>
      </p:sp>
      <p:graphicFrame>
        <p:nvGraphicFramePr>
          <p:cNvPr id="5" name="Tabla 7">
            <a:extLst>
              <a:ext uri="{FF2B5EF4-FFF2-40B4-BE49-F238E27FC236}">
                <a16:creationId xmlns:a16="http://schemas.microsoft.com/office/drawing/2014/main" id="{B352F646-80B9-B2FB-CAF4-68656530BC04}"/>
              </a:ext>
            </a:extLst>
          </p:cNvPr>
          <p:cNvGraphicFramePr>
            <a:graphicFrameLocks noGrp="1"/>
          </p:cNvGraphicFramePr>
          <p:nvPr/>
        </p:nvGraphicFramePr>
        <p:xfrm>
          <a:off x="4499992" y="1785724"/>
          <a:ext cx="4428108" cy="4669979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2214054">
                  <a:extLst>
                    <a:ext uri="{9D8B030D-6E8A-4147-A177-3AD203B41FA5}">
                      <a16:colId xmlns:a16="http://schemas.microsoft.com/office/drawing/2014/main" val="1658667980"/>
                    </a:ext>
                  </a:extLst>
                </a:gridCol>
                <a:gridCol w="2214054">
                  <a:extLst>
                    <a:ext uri="{9D8B030D-6E8A-4147-A177-3AD203B41FA5}">
                      <a16:colId xmlns:a16="http://schemas.microsoft.com/office/drawing/2014/main" val="3860939287"/>
                    </a:ext>
                  </a:extLst>
                </a:gridCol>
              </a:tblGrid>
              <a:tr h="524302">
                <a:tc>
                  <a:txBody>
                    <a:bodyPr/>
                    <a:lstStyle/>
                    <a:p>
                      <a:pPr algn="ctr"/>
                      <a:r>
                        <a:rPr lang="ca-ES" sz="1600" b="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Sistema educatiu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sz="1600" b="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Ecosistema d’aprenentatge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0033795"/>
                  </a:ext>
                </a:extLst>
              </a:tr>
              <a:tr h="868246">
                <a:tc>
                  <a:txBody>
                    <a:bodyPr/>
                    <a:lstStyle/>
                    <a:p>
                      <a:pPr algn="ctr"/>
                      <a:r>
                        <a:rPr lang="ca-ES" sz="16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Departament</a:t>
                      </a:r>
                    </a:p>
                    <a:p>
                      <a:pPr algn="ctr"/>
                      <a:r>
                        <a:rPr lang="ca-ES" sz="16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Direccions de centre</a:t>
                      </a:r>
                    </a:p>
                    <a:p>
                      <a:pPr algn="ctr"/>
                      <a:r>
                        <a:rPr lang="ca-ES" sz="16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Educadors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sz="16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Sistema educatiu</a:t>
                      </a:r>
                    </a:p>
                    <a:p>
                      <a:pPr algn="ctr"/>
                      <a:r>
                        <a:rPr lang="ca-ES" sz="16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Educació no-formal</a:t>
                      </a:r>
                    </a:p>
                    <a:p>
                      <a:pPr algn="ctr"/>
                      <a:r>
                        <a:rPr lang="ca-ES" sz="16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Aprenentatge informal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3773703"/>
                  </a:ext>
                </a:extLst>
              </a:tr>
              <a:tr h="1050153">
                <a:tc>
                  <a:txBody>
                    <a:bodyPr/>
                    <a:lstStyle/>
                    <a:p>
                      <a:pPr algn="ctr"/>
                      <a:r>
                        <a:rPr lang="ca-ES" sz="16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Currículum</a:t>
                      </a:r>
                    </a:p>
                    <a:p>
                      <a:pPr algn="ctr"/>
                      <a:r>
                        <a:rPr lang="ca-ES" sz="16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Inspecció</a:t>
                      </a:r>
                    </a:p>
                    <a:p>
                      <a:pPr algn="ctr"/>
                      <a:r>
                        <a:rPr lang="ca-ES" sz="16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Pressupost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sz="16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Programes</a:t>
                      </a:r>
                    </a:p>
                    <a:p>
                      <a:pPr algn="ctr"/>
                      <a:r>
                        <a:rPr lang="ca-ES" sz="16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Activitats</a:t>
                      </a:r>
                    </a:p>
                    <a:p>
                      <a:pPr algn="ctr"/>
                      <a:r>
                        <a:rPr lang="ca-ES" sz="16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Situacions</a:t>
                      </a:r>
                    </a:p>
                    <a:p>
                      <a:pPr algn="ctr"/>
                      <a:r>
                        <a:rPr lang="ca-ES" sz="16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Espais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50220385"/>
                  </a:ext>
                </a:extLst>
              </a:tr>
              <a:tr h="1440334">
                <a:tc>
                  <a:txBody>
                    <a:bodyPr/>
                    <a:lstStyle/>
                    <a:p>
                      <a:pPr algn="ctr"/>
                      <a:r>
                        <a:rPr lang="ca-ES" sz="16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Normes</a:t>
                      </a:r>
                    </a:p>
                    <a:p>
                      <a:pPr algn="ctr"/>
                      <a:r>
                        <a:rPr lang="ca-ES" sz="16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Acreditació</a:t>
                      </a:r>
                    </a:p>
                    <a:p>
                      <a:pPr algn="ctr"/>
                      <a:r>
                        <a:rPr lang="ca-ES" sz="16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Homologació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sz="16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Models</a:t>
                      </a:r>
                    </a:p>
                    <a:p>
                      <a:pPr algn="ctr"/>
                      <a:r>
                        <a:rPr lang="ca-ES" sz="16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Reconeixement</a:t>
                      </a:r>
                    </a:p>
                    <a:p>
                      <a:pPr algn="ctr"/>
                      <a:r>
                        <a:rPr lang="ca-ES" sz="16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Reputació</a:t>
                      </a:r>
                    </a:p>
                    <a:p>
                      <a:pPr algn="ctr"/>
                      <a:r>
                        <a:rPr lang="ca-ES" sz="16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Interès</a:t>
                      </a:r>
                    </a:p>
                    <a:p>
                      <a:pPr algn="ctr"/>
                      <a:r>
                        <a:rPr lang="ca-ES" sz="16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Utilitat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93304"/>
                  </a:ext>
                </a:extLst>
              </a:tr>
              <a:tr h="715479">
                <a:tc>
                  <a:txBody>
                    <a:bodyPr/>
                    <a:lstStyle/>
                    <a:p>
                      <a:pPr algn="ctr"/>
                      <a:r>
                        <a:rPr lang="ca-ES" sz="16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Govern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sz="160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Governança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14633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25868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74941080-BE40-4D6B-95D9-91136C62BD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288" y="1196974"/>
            <a:ext cx="8291512" cy="503239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es-ES" altLang="ca-ES" sz="3200" b="1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L'Estat com a plataforma</a:t>
            </a:r>
            <a:endParaRPr lang="es-ES" altLang="ca-ES" sz="3200" b="1" dirty="0">
              <a:solidFill>
                <a:srgbClr val="F9423A"/>
              </a:solidFill>
              <a:latin typeface="Arial" panose="020B0604020202020204" pitchFamily="34" charset="0"/>
              <a:cs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50179" name="Subtítulo 2">
            <a:extLst>
              <a:ext uri="{FF2B5EF4-FFF2-40B4-BE49-F238E27FC236}">
                <a16:creationId xmlns:a16="http://schemas.microsoft.com/office/drawing/2014/main" id="{7AB64DD9-428A-4375-993C-2BB8138A2F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288" y="1844675"/>
            <a:ext cx="8291512" cy="4281488"/>
          </a:xfrm>
        </p:spPr>
        <p:txBody>
          <a:bodyPr>
            <a:noAutofit/>
          </a:bodyPr>
          <a:lstStyle/>
          <a:p>
            <a:pPr marL="0" indent="0" algn="just">
              <a:buNone/>
              <a:defRPr/>
            </a:pPr>
            <a:r>
              <a:rPr lang="es-ES" altLang="ca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Tecnologies de cooperació</a:t>
            </a:r>
          </a:p>
          <a:p>
            <a:pPr algn="just">
              <a:defRPr/>
            </a:pPr>
            <a:r>
              <a:rPr lang="es-ES" altLang="ca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dissenyar sistemes a proveir plataformes</a:t>
            </a:r>
          </a:p>
          <a:p>
            <a:pPr algn="just">
              <a:defRPr/>
            </a:pPr>
            <a:r>
              <a:rPr lang="es-ES" altLang="ca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Implicar i comprometre a la comunitat en el disseny</a:t>
            </a:r>
          </a:p>
          <a:p>
            <a:pPr algn="just">
              <a:defRPr/>
            </a:pPr>
            <a:r>
              <a:rPr lang="es-ES" altLang="ca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Reconèixer els recursos desaprofitats</a:t>
            </a:r>
          </a:p>
          <a:p>
            <a:pPr algn="just">
              <a:defRPr/>
            </a:pPr>
            <a:r>
              <a:rPr lang="es-ES" altLang="ca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Identificar llindars clau per a aconseguir punts d'inflexió</a:t>
            </a:r>
          </a:p>
          <a:p>
            <a:pPr algn="just">
              <a:defRPr/>
            </a:pPr>
            <a:r>
              <a:rPr lang="es-ES" altLang="ca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Monitorar i promoure els diversos cicles de realimentación</a:t>
            </a:r>
          </a:p>
          <a:p>
            <a:pPr algn="just">
              <a:defRPr/>
            </a:pPr>
            <a:r>
              <a:rPr lang="es-ES" altLang="ca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Convertir el coneixement present en patrimoni històric</a:t>
            </a:r>
          </a:p>
          <a:p>
            <a:pPr algn="just">
              <a:defRPr/>
            </a:pPr>
            <a:r>
              <a:rPr lang="es-ES" altLang="ca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Donar suport a identitats participatives</a:t>
            </a:r>
          </a:p>
          <a:p>
            <a:pPr algn="just">
              <a:defRPr/>
            </a:pPr>
            <a:endParaRPr lang="es-ES" altLang="ca-ES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  <a:defRPr/>
            </a:pPr>
            <a:r>
              <a:rPr lang="es-ES" altLang="ca-E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Ecosistema multinivell que tingui eines que actuïn des de la «atenció primària» fins als més alts nivells d'especialització.</a:t>
            </a:r>
          </a:p>
          <a:p>
            <a:pPr algn="just">
              <a:defRPr/>
            </a:pPr>
            <a:endParaRPr lang="es-ES" altLang="ca-ES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252" name="6 Marcador de número de diapositiva">
            <a:extLst>
              <a:ext uri="{FF2B5EF4-FFF2-40B4-BE49-F238E27FC236}">
                <a16:creationId xmlns:a16="http://schemas.microsoft.com/office/drawing/2014/main" id="{6EBED5B7-89E3-4FB5-956A-2D394EA50568}"/>
              </a:ext>
            </a:extLst>
          </p:cNvPr>
          <p:cNvSpPr txBox="1">
            <a:spLocks/>
          </p:cNvSpPr>
          <p:nvPr/>
        </p:nvSpPr>
        <p:spPr bwMode="auto">
          <a:xfrm>
            <a:off x="1143001" y="5786438"/>
            <a:ext cx="428625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C7F09DE8-0870-4F40-A945-19E8FB3A8A27}" type="slidenum">
              <a:rPr lang="es-ES" altLang="ca-ES" sz="825">
                <a:solidFill>
                  <a:schemeClr val="bg1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23</a:t>
            </a:fld>
            <a:r>
              <a:rPr lang="es-ES" altLang="ca-ES" sz="825">
                <a:solidFill>
                  <a:schemeClr val="bg1"/>
                </a:solidFill>
                <a:latin typeface="Arial" panose="020B0604020202020204" pitchFamily="34" charset="0"/>
              </a:rPr>
              <a:t>/43</a:t>
            </a:r>
          </a:p>
        </p:txBody>
      </p:sp>
      <p:sp>
        <p:nvSpPr>
          <p:cNvPr id="53253" name="Subtítulo 2">
            <a:extLst>
              <a:ext uri="{FF2B5EF4-FFF2-40B4-BE49-F238E27FC236}">
                <a16:creationId xmlns:a16="http://schemas.microsoft.com/office/drawing/2014/main" id="{DD09467B-FED2-4D18-8C07-9962E6DA57E7}"/>
              </a:ext>
            </a:extLst>
          </p:cNvPr>
          <p:cNvSpPr txBox="1">
            <a:spLocks/>
          </p:cNvSpPr>
          <p:nvPr/>
        </p:nvSpPr>
        <p:spPr bwMode="auto">
          <a:xfrm>
            <a:off x="5724128" y="5824835"/>
            <a:ext cx="2406253" cy="1964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>
              <a:buFont typeface="Arial" panose="020B0604020202020204" pitchFamily="34" charset="0"/>
              <a:buNone/>
            </a:pPr>
            <a:r>
              <a:rPr lang="es-ES" altLang="ca-ES" sz="900" dirty="0"/>
              <a:t>Fuster, a Peña-López (2020)</a:t>
            </a:r>
          </a:p>
        </p:txBody>
      </p:sp>
      <p:sp>
        <p:nvSpPr>
          <p:cNvPr id="9" name="Marcador de número de diapositiva 2">
            <a:extLst>
              <a:ext uri="{FF2B5EF4-FFF2-40B4-BE49-F238E27FC236}">
                <a16:creationId xmlns:a16="http://schemas.microsoft.com/office/drawing/2014/main" id="{049DC8D3-CDE9-4666-929F-6AA58A782F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88235A38-79CE-461C-8AFD-0B5AAB887726}" type="slidenum">
              <a:rPr lang="ca-ES" smtClean="0"/>
              <a:t>23</a:t>
            </a:fld>
            <a:endParaRPr lang="ca-ES" dirty="0"/>
          </a:p>
        </p:txBody>
      </p:sp>
      <p:cxnSp>
        <p:nvCxnSpPr>
          <p:cNvPr id="11" name="Connector recte 11">
            <a:extLst>
              <a:ext uri="{FF2B5EF4-FFF2-40B4-BE49-F238E27FC236}">
                <a16:creationId xmlns:a16="http://schemas.microsoft.com/office/drawing/2014/main" id="{3417A1D6-EB7B-43FF-B743-79309DABEC3E}"/>
              </a:ext>
            </a:extLst>
          </p:cNvPr>
          <p:cNvCxnSpPr/>
          <p:nvPr/>
        </p:nvCxnSpPr>
        <p:spPr>
          <a:xfrm>
            <a:off x="179512" y="6021288"/>
            <a:ext cx="8643664" cy="0"/>
          </a:xfrm>
          <a:prstGeom prst="line">
            <a:avLst/>
          </a:prstGeom>
          <a:ln w="31750" cmpd="sng">
            <a:solidFill>
              <a:srgbClr val="A6D6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3">
            <a:extLst>
              <a:ext uri="{FF2B5EF4-FFF2-40B4-BE49-F238E27FC236}">
                <a16:creationId xmlns:a16="http://schemas.microsoft.com/office/drawing/2014/main" id="{971DA4BE-D3CC-478A-8093-6235880BA257}"/>
              </a:ext>
            </a:extLst>
          </p:cNvPr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rgbClr val="702E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 dirty="0">
              <a:solidFill>
                <a:srgbClr val="FF0000"/>
              </a:solidFill>
            </a:endParaRPr>
          </a:p>
        </p:txBody>
      </p:sp>
      <p:sp>
        <p:nvSpPr>
          <p:cNvPr id="13" name="Rectangle 4">
            <a:extLst>
              <a:ext uri="{FF2B5EF4-FFF2-40B4-BE49-F238E27FC236}">
                <a16:creationId xmlns:a16="http://schemas.microsoft.com/office/drawing/2014/main" id="{A5851484-9423-4EF4-BCF2-DC608F843282}"/>
              </a:ext>
            </a:extLst>
          </p:cNvPr>
          <p:cNvSpPr/>
          <p:nvPr/>
        </p:nvSpPr>
        <p:spPr>
          <a:xfrm>
            <a:off x="0" y="908720"/>
            <a:ext cx="9144000" cy="144016"/>
          </a:xfrm>
          <a:prstGeom prst="rect">
            <a:avLst/>
          </a:prstGeom>
          <a:solidFill>
            <a:srgbClr val="A6D6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 dirty="0">
              <a:solidFill>
                <a:srgbClr val="C00000"/>
              </a:solidFill>
            </a:endParaRPr>
          </a:p>
        </p:txBody>
      </p:sp>
      <p:grpSp>
        <p:nvGrpSpPr>
          <p:cNvPr id="14" name="Agrupa 6">
            <a:extLst>
              <a:ext uri="{FF2B5EF4-FFF2-40B4-BE49-F238E27FC236}">
                <a16:creationId xmlns:a16="http://schemas.microsoft.com/office/drawing/2014/main" id="{7291621D-26B9-43F5-A19C-CA458A8ADE74}"/>
              </a:ext>
            </a:extLst>
          </p:cNvPr>
          <p:cNvGrpSpPr/>
          <p:nvPr/>
        </p:nvGrpSpPr>
        <p:grpSpPr>
          <a:xfrm>
            <a:off x="6156176" y="775685"/>
            <a:ext cx="2667000" cy="390363"/>
            <a:chOff x="0" y="-13662"/>
            <a:chExt cx="2667000" cy="780710"/>
          </a:xfrm>
          <a:solidFill>
            <a:srgbClr val="A6D6C9"/>
          </a:solidFill>
        </p:grpSpPr>
        <p:sp>
          <p:nvSpPr>
            <p:cNvPr id="15" name="Octàgon 7">
              <a:extLst>
                <a:ext uri="{FF2B5EF4-FFF2-40B4-BE49-F238E27FC236}">
                  <a16:creationId xmlns:a16="http://schemas.microsoft.com/office/drawing/2014/main" id="{660D21F7-12C5-4E07-8ECD-7FC16956DD08}"/>
                </a:ext>
              </a:extLst>
            </p:cNvPr>
            <p:cNvSpPr/>
            <p:nvPr/>
          </p:nvSpPr>
          <p:spPr>
            <a:xfrm>
              <a:off x="0" y="0"/>
              <a:ext cx="2667000" cy="733425"/>
            </a:xfrm>
            <a:prstGeom prst="octagon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a-ES" dirty="0"/>
            </a:p>
          </p:txBody>
        </p:sp>
        <p:sp>
          <p:nvSpPr>
            <p:cNvPr id="16" name="Quadre de text 2">
              <a:extLst>
                <a:ext uri="{FF2B5EF4-FFF2-40B4-BE49-F238E27FC236}">
                  <a16:creationId xmlns:a16="http://schemas.microsoft.com/office/drawing/2014/main" id="{6D951978-0496-4360-AA40-EF346C4D23E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8126" y="-13662"/>
              <a:ext cx="1850106" cy="7807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ctr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s-ES_tradnl" sz="1800" dirty="0">
                  <a:solidFill>
                    <a:srgbClr val="FFFFFF"/>
                  </a:solidFill>
                  <a:effectLst/>
                  <a:latin typeface="Helvetica"/>
                  <a:ea typeface="Calibri"/>
                  <a:cs typeface="Times New Roman"/>
                </a:rPr>
                <a:t>#directivaEAPC</a:t>
              </a:r>
              <a:endParaRPr lang="ca-ES" sz="1100" dirty="0">
                <a:effectLst/>
                <a:latin typeface="Calibri"/>
                <a:ea typeface="Calibri"/>
                <a:cs typeface="Times New Roman"/>
              </a:endParaRPr>
            </a:p>
          </p:txBody>
        </p:sp>
      </p:grpSp>
      <p:pic>
        <p:nvPicPr>
          <p:cNvPr id="17" name="Picture 2" descr="M:\SFAD\AA NOVA 2017\08_MDP1a_2017\Difusió MDP 1a\IMATGE MDP\logos\generalitat_cmyk.tif">
            <a:extLst>
              <a:ext uri="{FF2B5EF4-FFF2-40B4-BE49-F238E27FC236}">
                <a16:creationId xmlns:a16="http://schemas.microsoft.com/office/drawing/2014/main" id="{C47B22A1-EABA-47BD-B1D9-9A622D00CF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237312"/>
            <a:ext cx="2200499" cy="38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175DB4CC-3D04-4702-BF7F-1F60A41F9B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288" y="1196974"/>
            <a:ext cx="8291512" cy="503239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es-ES" altLang="ca-ES" sz="3200" b="1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L'ecosistema de governança pública</a:t>
            </a:r>
            <a:endParaRPr lang="es-ES" altLang="ca-ES" sz="3200" b="1" dirty="0">
              <a:solidFill>
                <a:srgbClr val="F9423A"/>
              </a:solidFill>
              <a:latin typeface="Arial" panose="020B0604020202020204" pitchFamily="34" charset="0"/>
              <a:cs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50179" name="Subtítulo 2">
            <a:extLst>
              <a:ext uri="{FF2B5EF4-FFF2-40B4-BE49-F238E27FC236}">
                <a16:creationId xmlns:a16="http://schemas.microsoft.com/office/drawing/2014/main" id="{B6307E2D-1168-4DF7-8634-09A3FEF365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288" y="1844675"/>
            <a:ext cx="8291512" cy="428148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  <a:defRPr/>
            </a:pPr>
            <a:r>
              <a:rPr lang="es-ES" altLang="ca-E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 ecosistema de governança pública és un sistema</a:t>
            </a:r>
          </a:p>
          <a:p>
            <a:pPr algn="just">
              <a:defRPr/>
            </a:pPr>
            <a:r>
              <a:rPr lang="es-ES" altLang="ca-E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tecnopolític</a:t>
            </a:r>
            <a:endParaRPr lang="es-ES" altLang="ca-E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defRPr/>
            </a:pPr>
            <a:r>
              <a:rPr lang="es-ES" altLang="ca-E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auto-organitzat</a:t>
            </a:r>
            <a:endParaRPr lang="es-ES" altLang="ca-E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defRPr/>
            </a:pPr>
            <a:r>
              <a:rPr lang="es-ES" altLang="ca-E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autopoiètic</a:t>
            </a:r>
            <a:endParaRPr lang="es-ES" altLang="ca-E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defRPr/>
            </a:pPr>
            <a:r>
              <a:rPr lang="es-ES" altLang="ca-E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replicable i escalable </a:t>
            </a:r>
          </a:p>
          <a:p>
            <a:pPr algn="just">
              <a:defRPr/>
            </a:pPr>
            <a:r>
              <a:rPr lang="es-ES" altLang="ca-E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 articula actors, espais i instruments </a:t>
            </a:r>
          </a:p>
          <a:p>
            <a:pPr algn="just">
              <a:defRPr/>
            </a:pPr>
            <a:r>
              <a:rPr lang="es-ES" altLang="ca-E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 voltant d'un conjunt d'infraestructures obertes i distribuïdes </a:t>
            </a:r>
          </a:p>
          <a:p>
            <a:pPr algn="just">
              <a:defRPr/>
            </a:pPr>
            <a:r>
              <a:rPr lang="es-ES" altLang="ca-E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riques en coneixement </a:t>
            </a:r>
          </a:p>
          <a:p>
            <a:pPr algn="just">
              <a:defRPr/>
            </a:pPr>
            <a:r>
              <a:rPr lang="es-ES" altLang="ca-E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 a la presa de decisions col·lectives.</a:t>
            </a:r>
          </a:p>
        </p:txBody>
      </p:sp>
      <p:sp>
        <p:nvSpPr>
          <p:cNvPr id="55300" name="6 Marcador de número de diapositiva">
            <a:extLst>
              <a:ext uri="{FF2B5EF4-FFF2-40B4-BE49-F238E27FC236}">
                <a16:creationId xmlns:a16="http://schemas.microsoft.com/office/drawing/2014/main" id="{702BEC15-937A-416C-9D08-728081D48D66}"/>
              </a:ext>
            </a:extLst>
          </p:cNvPr>
          <p:cNvSpPr txBox="1">
            <a:spLocks/>
          </p:cNvSpPr>
          <p:nvPr/>
        </p:nvSpPr>
        <p:spPr bwMode="auto">
          <a:xfrm>
            <a:off x="1143001" y="5786438"/>
            <a:ext cx="428625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D9BF9556-627E-47FA-84B8-452ABEA4DF01}" type="slidenum">
              <a:rPr lang="es-ES" altLang="ca-ES" sz="825">
                <a:solidFill>
                  <a:schemeClr val="bg1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24</a:t>
            </a:fld>
            <a:r>
              <a:rPr lang="es-ES" altLang="ca-ES" sz="825">
                <a:solidFill>
                  <a:schemeClr val="bg1"/>
                </a:solidFill>
                <a:latin typeface="Arial" panose="020B0604020202020204" pitchFamily="34" charset="0"/>
              </a:rPr>
              <a:t>/43</a:t>
            </a:r>
          </a:p>
        </p:txBody>
      </p:sp>
      <p:sp>
        <p:nvSpPr>
          <p:cNvPr id="8" name="Marcador de número de diapositiva 2">
            <a:extLst>
              <a:ext uri="{FF2B5EF4-FFF2-40B4-BE49-F238E27FC236}">
                <a16:creationId xmlns:a16="http://schemas.microsoft.com/office/drawing/2014/main" id="{9CC12CB9-5E31-4330-AFAB-1162AE438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88235A38-79CE-461C-8AFD-0B5AAB887726}" type="slidenum">
              <a:rPr lang="ca-ES" smtClean="0"/>
              <a:t>24</a:t>
            </a:fld>
            <a:endParaRPr lang="ca-ES" dirty="0"/>
          </a:p>
        </p:txBody>
      </p:sp>
      <p:cxnSp>
        <p:nvCxnSpPr>
          <p:cNvPr id="10" name="Connector recte 11">
            <a:extLst>
              <a:ext uri="{FF2B5EF4-FFF2-40B4-BE49-F238E27FC236}">
                <a16:creationId xmlns:a16="http://schemas.microsoft.com/office/drawing/2014/main" id="{0F40E029-F35D-4782-816A-EAC2470FB2F5}"/>
              </a:ext>
            </a:extLst>
          </p:cNvPr>
          <p:cNvCxnSpPr/>
          <p:nvPr/>
        </p:nvCxnSpPr>
        <p:spPr>
          <a:xfrm>
            <a:off x="179512" y="6021288"/>
            <a:ext cx="8643664" cy="0"/>
          </a:xfrm>
          <a:prstGeom prst="line">
            <a:avLst/>
          </a:prstGeom>
          <a:ln w="31750" cmpd="sng">
            <a:solidFill>
              <a:srgbClr val="A6D6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3">
            <a:extLst>
              <a:ext uri="{FF2B5EF4-FFF2-40B4-BE49-F238E27FC236}">
                <a16:creationId xmlns:a16="http://schemas.microsoft.com/office/drawing/2014/main" id="{8D575537-97EF-43CC-9C78-FBD32796DB54}"/>
              </a:ext>
            </a:extLst>
          </p:cNvPr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rgbClr val="702E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 dirty="0">
              <a:solidFill>
                <a:srgbClr val="FF0000"/>
              </a:solidFill>
            </a:endParaRPr>
          </a:p>
        </p:txBody>
      </p:sp>
      <p:sp>
        <p:nvSpPr>
          <p:cNvPr id="12" name="Rectangle 4">
            <a:extLst>
              <a:ext uri="{FF2B5EF4-FFF2-40B4-BE49-F238E27FC236}">
                <a16:creationId xmlns:a16="http://schemas.microsoft.com/office/drawing/2014/main" id="{31CAF026-41D7-473E-8E5C-78D404993B72}"/>
              </a:ext>
            </a:extLst>
          </p:cNvPr>
          <p:cNvSpPr/>
          <p:nvPr/>
        </p:nvSpPr>
        <p:spPr>
          <a:xfrm>
            <a:off x="0" y="908720"/>
            <a:ext cx="9144000" cy="144016"/>
          </a:xfrm>
          <a:prstGeom prst="rect">
            <a:avLst/>
          </a:prstGeom>
          <a:solidFill>
            <a:srgbClr val="A6D6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 dirty="0">
              <a:solidFill>
                <a:srgbClr val="C00000"/>
              </a:solidFill>
            </a:endParaRPr>
          </a:p>
        </p:txBody>
      </p:sp>
      <p:grpSp>
        <p:nvGrpSpPr>
          <p:cNvPr id="13" name="Agrupa 6">
            <a:extLst>
              <a:ext uri="{FF2B5EF4-FFF2-40B4-BE49-F238E27FC236}">
                <a16:creationId xmlns:a16="http://schemas.microsoft.com/office/drawing/2014/main" id="{4722E0B0-3162-4794-BAB8-AE33AA5EFF6B}"/>
              </a:ext>
            </a:extLst>
          </p:cNvPr>
          <p:cNvGrpSpPr/>
          <p:nvPr/>
        </p:nvGrpSpPr>
        <p:grpSpPr>
          <a:xfrm>
            <a:off x="6156176" y="775685"/>
            <a:ext cx="2667000" cy="390363"/>
            <a:chOff x="0" y="-13662"/>
            <a:chExt cx="2667000" cy="780710"/>
          </a:xfrm>
          <a:solidFill>
            <a:srgbClr val="A6D6C9"/>
          </a:solidFill>
        </p:grpSpPr>
        <p:sp>
          <p:nvSpPr>
            <p:cNvPr id="14" name="Octàgon 7">
              <a:extLst>
                <a:ext uri="{FF2B5EF4-FFF2-40B4-BE49-F238E27FC236}">
                  <a16:creationId xmlns:a16="http://schemas.microsoft.com/office/drawing/2014/main" id="{D0E6188B-15AF-461F-9358-8A6A75E7F2FC}"/>
                </a:ext>
              </a:extLst>
            </p:cNvPr>
            <p:cNvSpPr/>
            <p:nvPr/>
          </p:nvSpPr>
          <p:spPr>
            <a:xfrm>
              <a:off x="0" y="0"/>
              <a:ext cx="2667000" cy="733425"/>
            </a:xfrm>
            <a:prstGeom prst="octagon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a-ES" dirty="0"/>
            </a:p>
          </p:txBody>
        </p:sp>
        <p:sp>
          <p:nvSpPr>
            <p:cNvPr id="15" name="Quadre de text 2">
              <a:extLst>
                <a:ext uri="{FF2B5EF4-FFF2-40B4-BE49-F238E27FC236}">
                  <a16:creationId xmlns:a16="http://schemas.microsoft.com/office/drawing/2014/main" id="{B6A7C032-AB63-4732-BBF0-A1D73E92F3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8126" y="-13662"/>
              <a:ext cx="1850106" cy="7807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ctr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s-ES_tradnl" sz="1800" dirty="0">
                  <a:solidFill>
                    <a:srgbClr val="FFFFFF"/>
                  </a:solidFill>
                  <a:effectLst/>
                  <a:latin typeface="Helvetica"/>
                  <a:ea typeface="Calibri"/>
                  <a:cs typeface="Times New Roman"/>
                </a:rPr>
                <a:t>#directivaEAPC</a:t>
              </a:r>
              <a:endParaRPr lang="ca-ES" sz="1100" dirty="0">
                <a:effectLst/>
                <a:latin typeface="Calibri"/>
                <a:ea typeface="Calibri"/>
                <a:cs typeface="Times New Roman"/>
              </a:endParaRPr>
            </a:p>
          </p:txBody>
        </p:sp>
      </p:grpSp>
      <p:pic>
        <p:nvPicPr>
          <p:cNvPr id="16" name="Picture 2" descr="M:\SFAD\AA NOVA 2017\08_MDP1a_2017\Difusió MDP 1a\IMATGE MDP\logos\generalitat_cmyk.tif">
            <a:extLst>
              <a:ext uri="{FF2B5EF4-FFF2-40B4-BE49-F238E27FC236}">
                <a16:creationId xmlns:a16="http://schemas.microsoft.com/office/drawing/2014/main" id="{0C5142B4-4BED-4AC9-81A8-1D1A847E8A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237312"/>
            <a:ext cx="2200499" cy="38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Subtítulo 2">
            <a:extLst>
              <a:ext uri="{FF2B5EF4-FFF2-40B4-BE49-F238E27FC236}">
                <a16:creationId xmlns:a16="http://schemas.microsoft.com/office/drawing/2014/main" id="{A78E2A06-A795-4E86-9305-F9E7811592D2}"/>
              </a:ext>
            </a:extLst>
          </p:cNvPr>
          <p:cNvSpPr txBox="1">
            <a:spLocks/>
          </p:cNvSpPr>
          <p:nvPr/>
        </p:nvSpPr>
        <p:spPr bwMode="auto">
          <a:xfrm>
            <a:off x="5724128" y="5824835"/>
            <a:ext cx="2406253" cy="1964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>
              <a:buFont typeface="Arial" panose="020B0604020202020204" pitchFamily="34" charset="0"/>
              <a:buNone/>
            </a:pPr>
            <a:r>
              <a:rPr lang="es-ES" altLang="ca-ES" sz="900" dirty="0"/>
              <a:t>Peña-López (2020)</a:t>
            </a:r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E7031E74-9B48-4B11-A7FB-B2F3B09CB1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288" y="1215939"/>
            <a:ext cx="8229600" cy="484274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es-ES" altLang="ca-ES" sz="3200" b="1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Canvis de significat (i)</a:t>
            </a:r>
            <a:endParaRPr lang="es-ES" altLang="ca-ES" sz="3200" b="1" dirty="0">
              <a:solidFill>
                <a:srgbClr val="F9423A"/>
              </a:solidFill>
              <a:latin typeface="Arial" panose="020B0604020202020204" pitchFamily="34" charset="0"/>
              <a:cs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15363" name="Subtítulo 2">
            <a:extLst>
              <a:ext uri="{FF2B5EF4-FFF2-40B4-BE49-F238E27FC236}">
                <a16:creationId xmlns:a16="http://schemas.microsoft.com/office/drawing/2014/main" id="{59EBC2E7-84EA-4372-8262-4F9364202E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288" y="1844675"/>
            <a:ext cx="8291512" cy="4281488"/>
          </a:xfrm>
        </p:spPr>
        <p:txBody>
          <a:bodyPr>
            <a:normAutofit/>
          </a:bodyPr>
          <a:lstStyle/>
          <a:p>
            <a:pPr algn="just"/>
            <a:r>
              <a:rPr lang="es-ES" altLang="ca-E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Legitimació</a:t>
            </a:r>
            <a:r>
              <a:rPr lang="es-ES" alt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(1) la </a:t>
            </a:r>
            <a:r>
              <a:rPr lang="es-ES" altLang="ca-E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participació</a:t>
            </a:r>
            <a:r>
              <a:rPr lang="es-ES" alt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(2) a </a:t>
            </a:r>
            <a:r>
              <a:rPr lang="es-ES" altLang="ca-E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qualsevol</a:t>
            </a:r>
            <a:r>
              <a:rPr lang="es-ES" alt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altLang="ca-E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nivell</a:t>
            </a:r>
            <a:r>
              <a:rPr lang="es-ES" alt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s-ES" altLang="ca-E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compromís</a:t>
            </a:r>
            <a:r>
              <a:rPr lang="es-ES" alt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s-ES" altLang="ca-E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Participació</a:t>
            </a:r>
            <a:r>
              <a:rPr lang="es-ES" alt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 </a:t>
            </a:r>
            <a:r>
              <a:rPr lang="es-ES" altLang="ca-E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és</a:t>
            </a:r>
            <a:r>
              <a:rPr lang="es-ES" alt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altLang="ca-E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democràcia</a:t>
            </a:r>
            <a:r>
              <a:rPr lang="es-ES" alt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directa (</a:t>
            </a:r>
            <a:r>
              <a:rPr lang="es-ES" altLang="ca-E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substitució</a:t>
            </a:r>
            <a:r>
              <a:rPr lang="es-ES" alt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es-ES" altLang="ca-E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sinó</a:t>
            </a:r>
            <a:r>
              <a:rPr lang="es-ES" alt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altLang="ca-E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diàleg</a:t>
            </a:r>
            <a:r>
              <a:rPr lang="es-ES" alt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s-ES" altLang="ca-E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complement</a:t>
            </a:r>
            <a:r>
              <a:rPr lang="es-ES" alt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</p:txBody>
      </p:sp>
      <p:sp>
        <p:nvSpPr>
          <p:cNvPr id="15364" name="6 Marcador de número de diapositiva">
            <a:extLst>
              <a:ext uri="{FF2B5EF4-FFF2-40B4-BE49-F238E27FC236}">
                <a16:creationId xmlns:a16="http://schemas.microsoft.com/office/drawing/2014/main" id="{085CCCC3-E2BD-456D-BE83-BBC531CB7474}"/>
              </a:ext>
            </a:extLst>
          </p:cNvPr>
          <p:cNvSpPr txBox="1">
            <a:spLocks/>
          </p:cNvSpPr>
          <p:nvPr/>
        </p:nvSpPr>
        <p:spPr bwMode="auto">
          <a:xfrm>
            <a:off x="1143001" y="5786438"/>
            <a:ext cx="428625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BB13075B-4AC6-4B63-95AF-F665F448179E}" type="slidenum">
              <a:rPr lang="es-ES" altLang="ca-ES" sz="825">
                <a:solidFill>
                  <a:schemeClr val="bg1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25</a:t>
            </a:fld>
            <a:r>
              <a:rPr lang="es-ES" altLang="ca-ES" sz="825">
                <a:solidFill>
                  <a:schemeClr val="bg1"/>
                </a:solidFill>
                <a:latin typeface="Arial" panose="020B0604020202020204" pitchFamily="34" charset="0"/>
              </a:rPr>
              <a:t>/43</a:t>
            </a:r>
          </a:p>
        </p:txBody>
      </p:sp>
      <p:sp>
        <p:nvSpPr>
          <p:cNvPr id="6" name="QuadreDeText 110">
            <a:extLst>
              <a:ext uri="{FF2B5EF4-FFF2-40B4-BE49-F238E27FC236}">
                <a16:creationId xmlns:a16="http://schemas.microsoft.com/office/drawing/2014/main" id="{86A98803-9DB4-4D35-A2E1-95B8F01EFB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5373216"/>
            <a:ext cx="7705725" cy="539949"/>
          </a:xfrm>
          <a:prstGeom prst="rect">
            <a:avLst/>
          </a:prstGeom>
          <a:solidFill>
            <a:srgbClr val="FF8B8B"/>
          </a:solidFill>
          <a:ln w="19050">
            <a:noFill/>
            <a:miter lim="800000"/>
            <a:headEnd/>
            <a:tailEnd/>
          </a:ln>
        </p:spPr>
        <p:txBody>
          <a:bodyPr anchor="t"/>
          <a:lstStyle>
            <a:defPPr>
              <a:defRPr lang="ca-ES"/>
            </a:defPPr>
            <a:lvl1pPr algn="ctr">
              <a:buClrTx/>
              <a:buFontTx/>
              <a:buNone/>
              <a:defRPr sz="800" b="1">
                <a:solidFill>
                  <a:srgbClr val="C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9pPr>
          </a:lstStyle>
          <a:p>
            <a:pPr algn="l"/>
            <a:r>
              <a:rPr lang="ca-ES" altLang="ca-ES" sz="2000" dirty="0">
                <a:solidFill>
                  <a:schemeClr val="bg1"/>
                </a:solidFill>
                <a:cs typeface="Arial" panose="020B0604020202020204" pitchFamily="34" charset="0"/>
                <a:sym typeface="Wingdings" panose="05000000000000000000" pitchFamily="2" charset="2"/>
              </a:rPr>
              <a:t> Nous espais i instruments informals</a:t>
            </a:r>
            <a:endParaRPr lang="ca-ES" altLang="ca-ES" sz="2000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2" name="Marcador de número de diapositiva 2">
            <a:extLst>
              <a:ext uri="{FF2B5EF4-FFF2-40B4-BE49-F238E27FC236}">
                <a16:creationId xmlns:a16="http://schemas.microsoft.com/office/drawing/2014/main" id="{60DA188A-12E5-4A4A-A816-F0AAF3736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88235A38-79CE-461C-8AFD-0B5AAB887726}" type="slidenum">
              <a:rPr lang="ca-ES" smtClean="0"/>
              <a:t>25</a:t>
            </a:fld>
            <a:endParaRPr lang="ca-ES" dirty="0"/>
          </a:p>
        </p:txBody>
      </p:sp>
      <p:cxnSp>
        <p:nvCxnSpPr>
          <p:cNvPr id="13" name="Connector recte 11">
            <a:extLst>
              <a:ext uri="{FF2B5EF4-FFF2-40B4-BE49-F238E27FC236}">
                <a16:creationId xmlns:a16="http://schemas.microsoft.com/office/drawing/2014/main" id="{4DB92CC6-B170-4EC5-BA13-03867C52161E}"/>
              </a:ext>
            </a:extLst>
          </p:cNvPr>
          <p:cNvCxnSpPr/>
          <p:nvPr/>
        </p:nvCxnSpPr>
        <p:spPr>
          <a:xfrm>
            <a:off x="179512" y="6021288"/>
            <a:ext cx="8643664" cy="0"/>
          </a:xfrm>
          <a:prstGeom prst="line">
            <a:avLst/>
          </a:prstGeom>
          <a:ln w="31750" cmpd="sng">
            <a:solidFill>
              <a:srgbClr val="A6D6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3">
            <a:extLst>
              <a:ext uri="{FF2B5EF4-FFF2-40B4-BE49-F238E27FC236}">
                <a16:creationId xmlns:a16="http://schemas.microsoft.com/office/drawing/2014/main" id="{81391FB3-CFA3-4AC6-B813-E11C88BB6836}"/>
              </a:ext>
            </a:extLst>
          </p:cNvPr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rgbClr val="702E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 dirty="0">
              <a:solidFill>
                <a:srgbClr val="FF0000"/>
              </a:solidFill>
            </a:endParaRPr>
          </a:p>
        </p:txBody>
      </p:sp>
      <p:sp>
        <p:nvSpPr>
          <p:cNvPr id="15" name="Rectangle 4">
            <a:extLst>
              <a:ext uri="{FF2B5EF4-FFF2-40B4-BE49-F238E27FC236}">
                <a16:creationId xmlns:a16="http://schemas.microsoft.com/office/drawing/2014/main" id="{8B5906FB-1950-43AE-A7F5-F2D085CD3A36}"/>
              </a:ext>
            </a:extLst>
          </p:cNvPr>
          <p:cNvSpPr/>
          <p:nvPr/>
        </p:nvSpPr>
        <p:spPr>
          <a:xfrm>
            <a:off x="0" y="908720"/>
            <a:ext cx="9144000" cy="144016"/>
          </a:xfrm>
          <a:prstGeom prst="rect">
            <a:avLst/>
          </a:prstGeom>
          <a:solidFill>
            <a:srgbClr val="A6D6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 dirty="0">
              <a:solidFill>
                <a:srgbClr val="C00000"/>
              </a:solidFill>
            </a:endParaRPr>
          </a:p>
        </p:txBody>
      </p:sp>
      <p:grpSp>
        <p:nvGrpSpPr>
          <p:cNvPr id="16" name="Agrupa 6">
            <a:extLst>
              <a:ext uri="{FF2B5EF4-FFF2-40B4-BE49-F238E27FC236}">
                <a16:creationId xmlns:a16="http://schemas.microsoft.com/office/drawing/2014/main" id="{FFAB85AD-682A-4B85-A228-D228B6604502}"/>
              </a:ext>
            </a:extLst>
          </p:cNvPr>
          <p:cNvGrpSpPr/>
          <p:nvPr/>
        </p:nvGrpSpPr>
        <p:grpSpPr>
          <a:xfrm>
            <a:off x="6156176" y="775685"/>
            <a:ext cx="2667000" cy="390363"/>
            <a:chOff x="0" y="-13662"/>
            <a:chExt cx="2667000" cy="780710"/>
          </a:xfrm>
          <a:solidFill>
            <a:srgbClr val="A6D6C9"/>
          </a:solidFill>
        </p:grpSpPr>
        <p:sp>
          <p:nvSpPr>
            <p:cNvPr id="17" name="Octàgon 7">
              <a:extLst>
                <a:ext uri="{FF2B5EF4-FFF2-40B4-BE49-F238E27FC236}">
                  <a16:creationId xmlns:a16="http://schemas.microsoft.com/office/drawing/2014/main" id="{D8CA897F-A3F0-40CB-ADF5-DA08FD68E183}"/>
                </a:ext>
              </a:extLst>
            </p:cNvPr>
            <p:cNvSpPr/>
            <p:nvPr/>
          </p:nvSpPr>
          <p:spPr>
            <a:xfrm>
              <a:off x="0" y="0"/>
              <a:ext cx="2667000" cy="733425"/>
            </a:xfrm>
            <a:prstGeom prst="octagon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a-ES" dirty="0"/>
            </a:p>
          </p:txBody>
        </p:sp>
        <p:sp>
          <p:nvSpPr>
            <p:cNvPr id="18" name="Quadre de text 2">
              <a:extLst>
                <a:ext uri="{FF2B5EF4-FFF2-40B4-BE49-F238E27FC236}">
                  <a16:creationId xmlns:a16="http://schemas.microsoft.com/office/drawing/2014/main" id="{4D41F7B4-0BCF-4F31-99BC-2638F145B8E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8126" y="-13662"/>
              <a:ext cx="1850106" cy="7807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ctr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s-ES_tradnl" sz="1800" dirty="0">
                  <a:solidFill>
                    <a:srgbClr val="FFFFFF"/>
                  </a:solidFill>
                  <a:effectLst/>
                  <a:latin typeface="Helvetica"/>
                  <a:ea typeface="Calibri"/>
                  <a:cs typeface="Times New Roman"/>
                </a:rPr>
                <a:t>#directivaEAPC</a:t>
              </a:r>
              <a:endParaRPr lang="ca-ES" sz="1100" dirty="0">
                <a:effectLst/>
                <a:latin typeface="Calibri"/>
                <a:ea typeface="Calibri"/>
                <a:cs typeface="Times New Roman"/>
              </a:endParaRPr>
            </a:p>
          </p:txBody>
        </p:sp>
      </p:grpSp>
      <p:pic>
        <p:nvPicPr>
          <p:cNvPr id="19" name="Picture 2" descr="M:\SFAD\AA NOVA 2017\08_MDP1a_2017\Difusió MDP 1a\IMATGE MDP\logos\generalitat_cmyk.tif">
            <a:extLst>
              <a:ext uri="{FF2B5EF4-FFF2-40B4-BE49-F238E27FC236}">
                <a16:creationId xmlns:a16="http://schemas.microsoft.com/office/drawing/2014/main" id="{9CD84A99-C1B5-4F1E-A63A-69C31A1357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237312"/>
            <a:ext cx="2200499" cy="38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265A490D-1B4F-4188-87E9-A6E8C66AAB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288" y="1215939"/>
            <a:ext cx="8229600" cy="484274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es-ES" altLang="ca-ES" sz="3200" b="1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Canvis de significat (</a:t>
            </a:r>
            <a:r>
              <a:rPr lang="es-ES" altLang="ca-ES" sz="3200" b="1" dirty="0" err="1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</a:t>
            </a:r>
            <a:r>
              <a:rPr lang="es-ES" altLang="ca-ES" sz="3200" b="1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s-ES" altLang="ca-ES" sz="3200" b="1" dirty="0">
              <a:solidFill>
                <a:srgbClr val="F9423A"/>
              </a:solidFill>
              <a:latin typeface="Arial" panose="020B0604020202020204" pitchFamily="34" charset="0"/>
              <a:cs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17411" name="Subtítulo 2">
            <a:extLst>
              <a:ext uri="{FF2B5EF4-FFF2-40B4-BE49-F238E27FC236}">
                <a16:creationId xmlns:a16="http://schemas.microsoft.com/office/drawing/2014/main" id="{3EF3246E-9C85-4A33-A3B5-17077FDB37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288" y="1844675"/>
            <a:ext cx="8291512" cy="4281488"/>
          </a:xfrm>
        </p:spPr>
        <p:txBody>
          <a:bodyPr>
            <a:normAutofit/>
          </a:bodyPr>
          <a:lstStyle/>
          <a:p>
            <a:pPr algn="just"/>
            <a:r>
              <a:rPr lang="es-ES" alt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s-ES" altLang="ca-E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Horitzontalització</a:t>
            </a:r>
            <a:r>
              <a:rPr lang="es-ES" alt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de </a:t>
            </a:r>
            <a:r>
              <a:rPr lang="es-ES" altLang="ca-E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govern-ciutadà</a:t>
            </a:r>
            <a:r>
              <a:rPr lang="es-ES" alt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en la presa de </a:t>
            </a:r>
            <a:r>
              <a:rPr lang="es-ES" altLang="ca-E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decisions</a:t>
            </a:r>
            <a:r>
              <a:rPr lang="es-ES" alt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s-ES" altLang="ca-E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Sobirania</a:t>
            </a:r>
            <a:r>
              <a:rPr lang="es-ES" alt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sobre (1) </a:t>
            </a:r>
            <a:r>
              <a:rPr lang="es-ES" altLang="ca-E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fixar</a:t>
            </a:r>
            <a:r>
              <a:rPr lang="es-ES" alt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altLang="ca-E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l'agenda</a:t>
            </a:r>
            <a:r>
              <a:rPr lang="es-ES" alt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 (2) les </a:t>
            </a:r>
            <a:r>
              <a:rPr lang="es-ES" altLang="ca-E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institucions</a:t>
            </a:r>
            <a:r>
              <a:rPr lang="es-ES" alt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 (3) el sistema.</a:t>
            </a:r>
          </a:p>
          <a:p>
            <a:pPr algn="just"/>
            <a:r>
              <a:rPr lang="es-ES" alt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 TIC no </a:t>
            </a:r>
            <a:r>
              <a:rPr lang="es-ES" altLang="ca-E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</a:t>
            </a:r>
            <a:r>
              <a:rPr lang="es-ES" alt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s-ES" altLang="ca-E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substituts</a:t>
            </a:r>
            <a:r>
              <a:rPr lang="es-ES" alt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altLang="ca-E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sinó</a:t>
            </a:r>
            <a:r>
              <a:rPr lang="es-ES" alt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altLang="ca-E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</a:t>
            </a:r>
            <a:r>
              <a:rPr lang="es-ES" alt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s-ES" altLang="ca-E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facilitadors</a:t>
            </a:r>
            <a:r>
              <a:rPr lang="es-ES" alt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es-ES" altLang="ca-E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potenciadors</a:t>
            </a:r>
            <a:r>
              <a:rPr lang="es-ES" alt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 per a augmentar </a:t>
            </a:r>
            <a:r>
              <a:rPr lang="es-ES" altLang="ca-E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eficàcia</a:t>
            </a:r>
            <a:r>
              <a:rPr lang="es-ES" alt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es-ES" altLang="ca-E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eficiència</a:t>
            </a:r>
            <a:r>
              <a:rPr lang="es-ES" alt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6" name="QuadreDeText 110">
            <a:extLst>
              <a:ext uri="{FF2B5EF4-FFF2-40B4-BE49-F238E27FC236}">
                <a16:creationId xmlns:a16="http://schemas.microsoft.com/office/drawing/2014/main" id="{2EFF1C44-E14F-4A89-839F-438BE3C665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5373216"/>
            <a:ext cx="7705725" cy="540000"/>
          </a:xfrm>
          <a:prstGeom prst="rect">
            <a:avLst/>
          </a:prstGeom>
          <a:solidFill>
            <a:srgbClr val="FF8B8B"/>
          </a:solidFill>
          <a:ln w="19050">
            <a:noFill/>
            <a:miter lim="800000"/>
            <a:headEnd/>
            <a:tailEnd/>
          </a:ln>
        </p:spPr>
        <p:txBody>
          <a:bodyPr anchor="t"/>
          <a:lstStyle>
            <a:defPPr>
              <a:defRPr lang="ca-ES"/>
            </a:defPPr>
            <a:lvl1pPr algn="ctr">
              <a:buClrTx/>
              <a:buFontTx/>
              <a:buNone/>
              <a:defRPr sz="800" b="1">
                <a:solidFill>
                  <a:srgbClr val="C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9pPr>
          </a:lstStyle>
          <a:p>
            <a:pPr algn="l"/>
            <a:r>
              <a:rPr lang="ca-ES" altLang="ca-ES" sz="2000" dirty="0">
                <a:solidFill>
                  <a:schemeClr val="bg1"/>
                </a:solidFill>
                <a:cs typeface="Arial" panose="020B0604020202020204" pitchFamily="34" charset="0"/>
                <a:sym typeface="Wingdings" panose="05000000000000000000" pitchFamily="2" charset="2"/>
              </a:rPr>
              <a:t> Deliberació d’actualitat, </a:t>
            </a:r>
            <a:r>
              <a:rPr lang="ca-ES" altLang="ca-ES" sz="2000" dirty="0" err="1">
                <a:solidFill>
                  <a:schemeClr val="bg1"/>
                </a:solidFill>
                <a:cs typeface="Arial" panose="020B0604020202020204" pitchFamily="34" charset="0"/>
                <a:sym typeface="Wingdings" panose="05000000000000000000" pitchFamily="2" charset="2"/>
              </a:rPr>
              <a:t>co</a:t>
            </a:r>
            <a:r>
              <a:rPr lang="ca-ES" altLang="ca-ES" sz="2000" dirty="0">
                <a:solidFill>
                  <a:schemeClr val="bg1"/>
                </a:solidFill>
                <a:cs typeface="Arial" panose="020B0604020202020204" pitchFamily="34" charset="0"/>
                <a:sym typeface="Wingdings" panose="05000000000000000000" pitchFamily="2" charset="2"/>
              </a:rPr>
              <a:t>-establiment de l’agenda pública</a:t>
            </a:r>
            <a:endParaRPr lang="ca-ES" altLang="ca-ES" sz="2000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2" name="Marcador de número de diapositiva 2">
            <a:extLst>
              <a:ext uri="{FF2B5EF4-FFF2-40B4-BE49-F238E27FC236}">
                <a16:creationId xmlns:a16="http://schemas.microsoft.com/office/drawing/2014/main" id="{7154324B-1836-4552-B7CB-48FF633FA1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88235A38-79CE-461C-8AFD-0B5AAB887726}" type="slidenum">
              <a:rPr lang="ca-ES" smtClean="0"/>
              <a:t>26</a:t>
            </a:fld>
            <a:endParaRPr lang="ca-ES" dirty="0"/>
          </a:p>
        </p:txBody>
      </p:sp>
      <p:cxnSp>
        <p:nvCxnSpPr>
          <p:cNvPr id="14" name="Connector recte 11">
            <a:extLst>
              <a:ext uri="{FF2B5EF4-FFF2-40B4-BE49-F238E27FC236}">
                <a16:creationId xmlns:a16="http://schemas.microsoft.com/office/drawing/2014/main" id="{B6F452C3-4D45-4E30-A1FA-8684A626CF55}"/>
              </a:ext>
            </a:extLst>
          </p:cNvPr>
          <p:cNvCxnSpPr/>
          <p:nvPr/>
        </p:nvCxnSpPr>
        <p:spPr>
          <a:xfrm>
            <a:off x="179512" y="6021288"/>
            <a:ext cx="8643664" cy="0"/>
          </a:xfrm>
          <a:prstGeom prst="line">
            <a:avLst/>
          </a:prstGeom>
          <a:ln w="31750" cmpd="sng">
            <a:solidFill>
              <a:srgbClr val="A6D6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3">
            <a:extLst>
              <a:ext uri="{FF2B5EF4-FFF2-40B4-BE49-F238E27FC236}">
                <a16:creationId xmlns:a16="http://schemas.microsoft.com/office/drawing/2014/main" id="{5555AE29-FE9F-4659-92F7-C0A625F0B235}"/>
              </a:ext>
            </a:extLst>
          </p:cNvPr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rgbClr val="702E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 dirty="0">
              <a:solidFill>
                <a:srgbClr val="FF0000"/>
              </a:solidFill>
            </a:endParaRPr>
          </a:p>
        </p:txBody>
      </p:sp>
      <p:sp>
        <p:nvSpPr>
          <p:cNvPr id="16" name="Rectangle 4">
            <a:extLst>
              <a:ext uri="{FF2B5EF4-FFF2-40B4-BE49-F238E27FC236}">
                <a16:creationId xmlns:a16="http://schemas.microsoft.com/office/drawing/2014/main" id="{3ADADB6F-5A32-4533-A193-1C1D7E94A0FA}"/>
              </a:ext>
            </a:extLst>
          </p:cNvPr>
          <p:cNvSpPr/>
          <p:nvPr/>
        </p:nvSpPr>
        <p:spPr>
          <a:xfrm>
            <a:off x="0" y="908720"/>
            <a:ext cx="9144000" cy="144016"/>
          </a:xfrm>
          <a:prstGeom prst="rect">
            <a:avLst/>
          </a:prstGeom>
          <a:solidFill>
            <a:srgbClr val="A6D6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 dirty="0">
              <a:solidFill>
                <a:srgbClr val="C00000"/>
              </a:solidFill>
            </a:endParaRPr>
          </a:p>
        </p:txBody>
      </p:sp>
      <p:grpSp>
        <p:nvGrpSpPr>
          <p:cNvPr id="17" name="Agrupa 6">
            <a:extLst>
              <a:ext uri="{FF2B5EF4-FFF2-40B4-BE49-F238E27FC236}">
                <a16:creationId xmlns:a16="http://schemas.microsoft.com/office/drawing/2014/main" id="{068DB485-25AB-4CA5-A1C0-ECB7C8A7195D}"/>
              </a:ext>
            </a:extLst>
          </p:cNvPr>
          <p:cNvGrpSpPr/>
          <p:nvPr/>
        </p:nvGrpSpPr>
        <p:grpSpPr>
          <a:xfrm>
            <a:off x="6156176" y="775685"/>
            <a:ext cx="2667000" cy="390363"/>
            <a:chOff x="0" y="-13662"/>
            <a:chExt cx="2667000" cy="780710"/>
          </a:xfrm>
          <a:solidFill>
            <a:srgbClr val="A6D6C9"/>
          </a:solidFill>
        </p:grpSpPr>
        <p:sp>
          <p:nvSpPr>
            <p:cNvPr id="18" name="Octàgon 7">
              <a:extLst>
                <a:ext uri="{FF2B5EF4-FFF2-40B4-BE49-F238E27FC236}">
                  <a16:creationId xmlns:a16="http://schemas.microsoft.com/office/drawing/2014/main" id="{665E2A60-9AB9-4965-9809-C6366CD20A9A}"/>
                </a:ext>
              </a:extLst>
            </p:cNvPr>
            <p:cNvSpPr/>
            <p:nvPr/>
          </p:nvSpPr>
          <p:spPr>
            <a:xfrm>
              <a:off x="0" y="0"/>
              <a:ext cx="2667000" cy="733425"/>
            </a:xfrm>
            <a:prstGeom prst="octagon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a-ES" dirty="0"/>
            </a:p>
          </p:txBody>
        </p:sp>
        <p:sp>
          <p:nvSpPr>
            <p:cNvPr id="19" name="Quadre de text 2">
              <a:extLst>
                <a:ext uri="{FF2B5EF4-FFF2-40B4-BE49-F238E27FC236}">
                  <a16:creationId xmlns:a16="http://schemas.microsoft.com/office/drawing/2014/main" id="{6471A5F5-2457-4C7A-BAB8-31A411BEC9A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8126" y="-13662"/>
              <a:ext cx="1850106" cy="7807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ctr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s-ES_tradnl" sz="1800" dirty="0">
                  <a:solidFill>
                    <a:srgbClr val="FFFFFF"/>
                  </a:solidFill>
                  <a:effectLst/>
                  <a:latin typeface="Helvetica"/>
                  <a:ea typeface="Calibri"/>
                  <a:cs typeface="Times New Roman"/>
                </a:rPr>
                <a:t>#directivaEAPC</a:t>
              </a:r>
              <a:endParaRPr lang="ca-ES" sz="1100" dirty="0">
                <a:effectLst/>
                <a:latin typeface="Calibri"/>
                <a:ea typeface="Calibri"/>
                <a:cs typeface="Times New Roman"/>
              </a:endParaRPr>
            </a:p>
          </p:txBody>
        </p:sp>
      </p:grpSp>
      <p:pic>
        <p:nvPicPr>
          <p:cNvPr id="20" name="Picture 2" descr="M:\SFAD\AA NOVA 2017\08_MDP1a_2017\Difusió MDP 1a\IMATGE MDP\logos\generalitat_cmyk.tif">
            <a:extLst>
              <a:ext uri="{FF2B5EF4-FFF2-40B4-BE49-F238E27FC236}">
                <a16:creationId xmlns:a16="http://schemas.microsoft.com/office/drawing/2014/main" id="{59DF80FD-A3AE-4056-8061-BD82A273AD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237312"/>
            <a:ext cx="2200499" cy="38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835B8ED1-8B7B-43C1-9100-07CB18007F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288" y="1196975"/>
            <a:ext cx="8229600" cy="503238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es-ES" altLang="ca-ES" sz="3200" b="1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Canvis en les normes (i)</a:t>
            </a:r>
            <a:endParaRPr lang="es-ES" altLang="ca-ES" sz="3200" b="1" dirty="0">
              <a:solidFill>
                <a:srgbClr val="F9423A"/>
              </a:solidFill>
              <a:latin typeface="Arial" panose="020B0604020202020204" pitchFamily="34" charset="0"/>
              <a:cs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19459" name="Subtítulo 2">
            <a:extLst>
              <a:ext uri="{FF2B5EF4-FFF2-40B4-BE49-F238E27FC236}">
                <a16:creationId xmlns:a16="http://schemas.microsoft.com/office/drawing/2014/main" id="{28C8B103-FCB2-4CC8-B4B7-E1B1CAF604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288" y="1844675"/>
            <a:ext cx="8291512" cy="4281488"/>
          </a:xfrm>
        </p:spPr>
        <p:txBody>
          <a:bodyPr>
            <a:normAutofit/>
          </a:bodyPr>
          <a:lstStyle/>
          <a:p>
            <a:pPr algn="just"/>
            <a:r>
              <a:rPr lang="es-ES" altLang="ca-E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Institucions</a:t>
            </a:r>
            <a:r>
              <a:rPr lang="es-ES" alt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altLang="ca-E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</a:t>
            </a:r>
            <a:r>
              <a:rPr lang="es-ES" alt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s-ES" altLang="ca-E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facilitadors</a:t>
            </a:r>
            <a:r>
              <a:rPr lang="es-ES" alt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altLang="ca-E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neutrals</a:t>
            </a:r>
            <a:r>
              <a:rPr lang="es-ES" alt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altLang="ca-E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nodes</a:t>
            </a:r>
            <a:r>
              <a:rPr lang="es-ES" alt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altLang="ca-E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rics</a:t>
            </a:r>
            <a:r>
              <a:rPr lang="es-ES" alt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altLang="ca-E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concentradors</a:t>
            </a:r>
            <a:r>
              <a:rPr lang="es-ES" alt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s-ES" alt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 </a:t>
            </a:r>
            <a:r>
              <a:rPr lang="es-ES" altLang="ca-E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contribució</a:t>
            </a:r>
            <a:r>
              <a:rPr lang="es-ES" alt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importa: el poder de la </a:t>
            </a:r>
            <a:r>
              <a:rPr lang="es-ES" altLang="ca-E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granularitat</a:t>
            </a:r>
            <a:r>
              <a:rPr lang="es-ES" alt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en la </a:t>
            </a:r>
            <a:r>
              <a:rPr lang="es-ES" altLang="ca-E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participació</a:t>
            </a:r>
            <a:r>
              <a:rPr lang="es-ES" alt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s-ES" altLang="ca-E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Profund</a:t>
            </a:r>
            <a:r>
              <a:rPr lang="es-ES" alt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altLang="ca-E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canvi</a:t>
            </a:r>
            <a:r>
              <a:rPr lang="es-ES" alt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cultura en </a:t>
            </a:r>
            <a:r>
              <a:rPr lang="es-ES" altLang="ca-E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l'Administració</a:t>
            </a:r>
            <a:r>
              <a:rPr lang="es-ES" alt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s-ES" alt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 </a:t>
            </a:r>
            <a:r>
              <a:rPr lang="es-ES" altLang="ca-E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infraestructures</a:t>
            </a:r>
            <a:r>
              <a:rPr lang="es-ES" alt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s-ES" altLang="ca-E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digitals</a:t>
            </a:r>
            <a:r>
              <a:rPr lang="es-ES" alt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s-ES" altLang="ca-E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són</a:t>
            </a:r>
            <a:r>
              <a:rPr lang="es-ES" alt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altLang="ca-E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públiques</a:t>
            </a:r>
            <a:r>
              <a:rPr lang="es-ES" alt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altLang="ca-E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incloent</a:t>
            </a:r>
            <a:r>
              <a:rPr lang="es-ES" alt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s-ES" altLang="ca-E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seva</a:t>
            </a:r>
            <a:r>
              <a:rPr lang="es-ES" alt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governança.</a:t>
            </a:r>
          </a:p>
        </p:txBody>
      </p:sp>
      <p:sp>
        <p:nvSpPr>
          <p:cNvPr id="19460" name="6 Marcador de número de diapositiva">
            <a:extLst>
              <a:ext uri="{FF2B5EF4-FFF2-40B4-BE49-F238E27FC236}">
                <a16:creationId xmlns:a16="http://schemas.microsoft.com/office/drawing/2014/main" id="{BCF7C79E-8A3E-4948-AD1E-E9350B5F3CC7}"/>
              </a:ext>
            </a:extLst>
          </p:cNvPr>
          <p:cNvSpPr txBox="1">
            <a:spLocks/>
          </p:cNvSpPr>
          <p:nvPr/>
        </p:nvSpPr>
        <p:spPr bwMode="auto">
          <a:xfrm>
            <a:off x="1143001" y="5786438"/>
            <a:ext cx="428625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E2B71B58-574C-478E-B22C-13F4221A0590}" type="slidenum">
              <a:rPr lang="es-ES" altLang="ca-ES" sz="825">
                <a:solidFill>
                  <a:schemeClr val="bg1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27</a:t>
            </a:fld>
            <a:r>
              <a:rPr lang="es-ES" altLang="ca-ES" sz="825">
                <a:solidFill>
                  <a:schemeClr val="bg1"/>
                </a:solidFill>
                <a:latin typeface="Arial" panose="020B0604020202020204" pitchFamily="34" charset="0"/>
              </a:rPr>
              <a:t>/43</a:t>
            </a:r>
          </a:p>
        </p:txBody>
      </p:sp>
      <p:sp>
        <p:nvSpPr>
          <p:cNvPr id="6" name="QuadreDeText 110">
            <a:extLst>
              <a:ext uri="{FF2B5EF4-FFF2-40B4-BE49-F238E27FC236}">
                <a16:creationId xmlns:a16="http://schemas.microsoft.com/office/drawing/2014/main" id="{C5AA4614-E3AB-4E07-8857-872E225259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7" y="5373216"/>
            <a:ext cx="7705725" cy="540000"/>
          </a:xfrm>
          <a:prstGeom prst="rect">
            <a:avLst/>
          </a:prstGeom>
          <a:solidFill>
            <a:srgbClr val="FF8B8B"/>
          </a:solidFill>
          <a:ln w="19050">
            <a:noFill/>
            <a:miter lim="800000"/>
            <a:headEnd/>
            <a:tailEnd/>
          </a:ln>
        </p:spPr>
        <p:txBody>
          <a:bodyPr anchor="t"/>
          <a:lstStyle>
            <a:defPPr>
              <a:defRPr lang="ca-ES"/>
            </a:defPPr>
            <a:lvl1pPr algn="ctr">
              <a:buClrTx/>
              <a:buFontTx/>
              <a:buNone/>
              <a:defRPr sz="800" b="1">
                <a:solidFill>
                  <a:srgbClr val="C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9pPr>
          </a:lstStyle>
          <a:p>
            <a:pPr algn="l"/>
            <a:r>
              <a:rPr lang="ca-ES" altLang="ca-ES" sz="2000" dirty="0">
                <a:solidFill>
                  <a:schemeClr val="bg1"/>
                </a:solidFill>
                <a:cs typeface="Arial" panose="020B0604020202020204" pitchFamily="34" charset="0"/>
                <a:sym typeface="Wingdings" panose="05000000000000000000" pitchFamily="2" charset="2"/>
              </a:rPr>
              <a:t> Escolta activa, retorn constant</a:t>
            </a:r>
            <a:endParaRPr lang="ca-ES" altLang="ca-ES" sz="2000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3" name="Marcador de número de diapositiva 2">
            <a:extLst>
              <a:ext uri="{FF2B5EF4-FFF2-40B4-BE49-F238E27FC236}">
                <a16:creationId xmlns:a16="http://schemas.microsoft.com/office/drawing/2014/main" id="{5FFCE392-EEE2-4CBF-91E2-3EAA03F16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88235A38-79CE-461C-8AFD-0B5AAB887726}" type="slidenum">
              <a:rPr lang="ca-ES" smtClean="0"/>
              <a:t>27</a:t>
            </a:fld>
            <a:endParaRPr lang="ca-ES" dirty="0"/>
          </a:p>
        </p:txBody>
      </p:sp>
      <p:cxnSp>
        <p:nvCxnSpPr>
          <p:cNvPr id="14" name="Connector recte 11">
            <a:extLst>
              <a:ext uri="{FF2B5EF4-FFF2-40B4-BE49-F238E27FC236}">
                <a16:creationId xmlns:a16="http://schemas.microsoft.com/office/drawing/2014/main" id="{71B58E7D-9892-416F-A1DA-D56B9DD0C199}"/>
              </a:ext>
            </a:extLst>
          </p:cNvPr>
          <p:cNvCxnSpPr/>
          <p:nvPr/>
        </p:nvCxnSpPr>
        <p:spPr>
          <a:xfrm>
            <a:off x="179512" y="6021288"/>
            <a:ext cx="8643664" cy="0"/>
          </a:xfrm>
          <a:prstGeom prst="line">
            <a:avLst/>
          </a:prstGeom>
          <a:ln w="31750" cmpd="sng">
            <a:solidFill>
              <a:srgbClr val="A6D6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3">
            <a:extLst>
              <a:ext uri="{FF2B5EF4-FFF2-40B4-BE49-F238E27FC236}">
                <a16:creationId xmlns:a16="http://schemas.microsoft.com/office/drawing/2014/main" id="{B8315FFD-531D-4988-8770-DBF1FA0BA40C}"/>
              </a:ext>
            </a:extLst>
          </p:cNvPr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rgbClr val="702E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 dirty="0">
              <a:solidFill>
                <a:srgbClr val="FF0000"/>
              </a:solidFill>
            </a:endParaRPr>
          </a:p>
        </p:txBody>
      </p:sp>
      <p:sp>
        <p:nvSpPr>
          <p:cNvPr id="16" name="Rectangle 4">
            <a:extLst>
              <a:ext uri="{FF2B5EF4-FFF2-40B4-BE49-F238E27FC236}">
                <a16:creationId xmlns:a16="http://schemas.microsoft.com/office/drawing/2014/main" id="{5A941182-2DE2-4B85-B95F-6C1CFC7AD375}"/>
              </a:ext>
            </a:extLst>
          </p:cNvPr>
          <p:cNvSpPr/>
          <p:nvPr/>
        </p:nvSpPr>
        <p:spPr>
          <a:xfrm>
            <a:off x="0" y="908720"/>
            <a:ext cx="9144000" cy="144016"/>
          </a:xfrm>
          <a:prstGeom prst="rect">
            <a:avLst/>
          </a:prstGeom>
          <a:solidFill>
            <a:srgbClr val="A6D6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 dirty="0">
              <a:solidFill>
                <a:srgbClr val="C00000"/>
              </a:solidFill>
            </a:endParaRPr>
          </a:p>
        </p:txBody>
      </p:sp>
      <p:grpSp>
        <p:nvGrpSpPr>
          <p:cNvPr id="17" name="Agrupa 6">
            <a:extLst>
              <a:ext uri="{FF2B5EF4-FFF2-40B4-BE49-F238E27FC236}">
                <a16:creationId xmlns:a16="http://schemas.microsoft.com/office/drawing/2014/main" id="{90EBE0D3-A35E-4F57-8E1D-1675A6D69AFA}"/>
              </a:ext>
            </a:extLst>
          </p:cNvPr>
          <p:cNvGrpSpPr/>
          <p:nvPr/>
        </p:nvGrpSpPr>
        <p:grpSpPr>
          <a:xfrm>
            <a:off x="6156176" y="775685"/>
            <a:ext cx="2667000" cy="390363"/>
            <a:chOff x="0" y="-13662"/>
            <a:chExt cx="2667000" cy="780710"/>
          </a:xfrm>
          <a:solidFill>
            <a:srgbClr val="A6D6C9"/>
          </a:solidFill>
        </p:grpSpPr>
        <p:sp>
          <p:nvSpPr>
            <p:cNvPr id="18" name="Octàgon 7">
              <a:extLst>
                <a:ext uri="{FF2B5EF4-FFF2-40B4-BE49-F238E27FC236}">
                  <a16:creationId xmlns:a16="http://schemas.microsoft.com/office/drawing/2014/main" id="{02376539-4548-4A5D-B8DD-DA535CDB9378}"/>
                </a:ext>
              </a:extLst>
            </p:cNvPr>
            <p:cNvSpPr/>
            <p:nvPr/>
          </p:nvSpPr>
          <p:spPr>
            <a:xfrm>
              <a:off x="0" y="0"/>
              <a:ext cx="2667000" cy="733425"/>
            </a:xfrm>
            <a:prstGeom prst="octagon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a-ES" dirty="0"/>
            </a:p>
          </p:txBody>
        </p:sp>
        <p:sp>
          <p:nvSpPr>
            <p:cNvPr id="19" name="Quadre de text 2">
              <a:extLst>
                <a:ext uri="{FF2B5EF4-FFF2-40B4-BE49-F238E27FC236}">
                  <a16:creationId xmlns:a16="http://schemas.microsoft.com/office/drawing/2014/main" id="{F90E62CD-9E11-4BF0-90FB-05BD7AF7421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8126" y="-13662"/>
              <a:ext cx="1850106" cy="7807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ctr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s-ES_tradnl" sz="1800" dirty="0">
                  <a:solidFill>
                    <a:srgbClr val="FFFFFF"/>
                  </a:solidFill>
                  <a:effectLst/>
                  <a:latin typeface="Helvetica"/>
                  <a:ea typeface="Calibri"/>
                  <a:cs typeface="Times New Roman"/>
                </a:rPr>
                <a:t>#directivaEAPC</a:t>
              </a:r>
              <a:endParaRPr lang="ca-ES" sz="1100" dirty="0">
                <a:effectLst/>
                <a:latin typeface="Calibri"/>
                <a:ea typeface="Calibri"/>
                <a:cs typeface="Times New Roman"/>
              </a:endParaRPr>
            </a:p>
          </p:txBody>
        </p:sp>
      </p:grpSp>
      <p:pic>
        <p:nvPicPr>
          <p:cNvPr id="20" name="Picture 2" descr="M:\SFAD\AA NOVA 2017\08_MDP1a_2017\Difusió MDP 1a\IMATGE MDP\logos\generalitat_cmyk.tif">
            <a:extLst>
              <a:ext uri="{FF2B5EF4-FFF2-40B4-BE49-F238E27FC236}">
                <a16:creationId xmlns:a16="http://schemas.microsoft.com/office/drawing/2014/main" id="{CB759DE4-A59D-4601-B446-9B137A92FF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237312"/>
            <a:ext cx="2200499" cy="38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507DA084-3D77-4918-92CF-F601AF41AC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288" y="1206500"/>
            <a:ext cx="8229600" cy="493713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es-ES" altLang="ca-ES" sz="3200" b="1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Canvis en les normes (</a:t>
            </a:r>
            <a:r>
              <a:rPr lang="es-ES" altLang="ca-ES" sz="3200" b="1" dirty="0" err="1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</a:t>
            </a:r>
            <a:r>
              <a:rPr lang="es-ES" altLang="ca-ES" sz="3200" b="1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s-ES" altLang="ca-ES" sz="3200" b="1" dirty="0">
              <a:solidFill>
                <a:srgbClr val="F9423A"/>
              </a:solidFill>
              <a:latin typeface="Arial" panose="020B0604020202020204" pitchFamily="34" charset="0"/>
              <a:cs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21507" name="Subtítulo 2">
            <a:extLst>
              <a:ext uri="{FF2B5EF4-FFF2-40B4-BE49-F238E27FC236}">
                <a16:creationId xmlns:a16="http://schemas.microsoft.com/office/drawing/2014/main" id="{E1B1D5C5-B321-4136-9582-081856286C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288" y="1844675"/>
            <a:ext cx="8291512" cy="4281488"/>
          </a:xfrm>
        </p:spPr>
        <p:txBody>
          <a:bodyPr>
            <a:normAutofit/>
          </a:bodyPr>
          <a:lstStyle/>
          <a:p>
            <a:pPr algn="just"/>
            <a:r>
              <a:rPr lang="es-ES" alt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s-ES" altLang="ca-E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participació</a:t>
            </a:r>
            <a:r>
              <a:rPr lang="es-ES" alt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altLang="ca-E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és</a:t>
            </a:r>
            <a:r>
              <a:rPr lang="es-ES" alt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altLang="ca-E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vinculant</a:t>
            </a:r>
            <a:r>
              <a:rPr lang="es-ES" alt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 té un impacte.</a:t>
            </a:r>
          </a:p>
          <a:p>
            <a:pPr algn="just"/>
            <a:r>
              <a:rPr lang="es-ES" alt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s-ES" altLang="ca-E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transparència</a:t>
            </a:r>
            <a:r>
              <a:rPr lang="es-ES" alt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altLang="ca-E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</a:t>
            </a:r>
            <a:r>
              <a:rPr lang="es-ES" alt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PRE-</a:t>
            </a:r>
            <a:r>
              <a:rPr lang="es-ES" altLang="ca-E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requisit</a:t>
            </a:r>
            <a:r>
              <a:rPr lang="es-ES" alt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per a les </a:t>
            </a:r>
            <a:r>
              <a:rPr lang="es-ES" altLang="ca-E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polítiques</a:t>
            </a:r>
            <a:r>
              <a:rPr lang="es-ES" alt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s-ES" alt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Contra la </a:t>
            </a:r>
            <a:r>
              <a:rPr lang="es-ES" altLang="ca-E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desafecció</a:t>
            </a:r>
            <a:r>
              <a:rPr lang="es-ES" alt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 el </a:t>
            </a:r>
            <a:r>
              <a:rPr lang="es-ES" altLang="ca-E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descoratjament</a:t>
            </a:r>
            <a:r>
              <a:rPr lang="es-ES" alt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​ no “escoltar” </a:t>
            </a:r>
            <a:r>
              <a:rPr lang="es-ES" altLang="ca-E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sinó</a:t>
            </a:r>
            <a:r>
              <a:rPr lang="es-ES" alt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“involucrar”.</a:t>
            </a:r>
          </a:p>
        </p:txBody>
      </p:sp>
      <p:sp>
        <p:nvSpPr>
          <p:cNvPr id="6" name="QuadreDeText 110">
            <a:extLst>
              <a:ext uri="{FF2B5EF4-FFF2-40B4-BE49-F238E27FC236}">
                <a16:creationId xmlns:a16="http://schemas.microsoft.com/office/drawing/2014/main" id="{68E62DB2-7FCC-440B-9DEB-D514FFB138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7" y="5373216"/>
            <a:ext cx="7705725" cy="540000"/>
          </a:xfrm>
          <a:prstGeom prst="rect">
            <a:avLst/>
          </a:prstGeom>
          <a:solidFill>
            <a:srgbClr val="FF8B8B"/>
          </a:solidFill>
          <a:ln w="19050">
            <a:noFill/>
            <a:miter lim="800000"/>
            <a:headEnd/>
            <a:tailEnd/>
          </a:ln>
        </p:spPr>
        <p:txBody>
          <a:bodyPr anchor="t"/>
          <a:lstStyle>
            <a:defPPr>
              <a:defRPr lang="ca-ES"/>
            </a:defPPr>
            <a:lvl1pPr algn="ctr">
              <a:buClrTx/>
              <a:buFontTx/>
              <a:buNone/>
              <a:defRPr sz="800" b="1">
                <a:solidFill>
                  <a:srgbClr val="C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9pPr>
          </a:lstStyle>
          <a:p>
            <a:pPr algn="l"/>
            <a:r>
              <a:rPr lang="ca-ES" altLang="ca-ES" sz="2000" dirty="0">
                <a:solidFill>
                  <a:schemeClr val="bg1"/>
                </a:solidFill>
                <a:cs typeface="Arial" panose="020B0604020202020204" pitchFamily="34" charset="0"/>
                <a:sym typeface="Wingdings" panose="05000000000000000000" pitchFamily="2" charset="2"/>
              </a:rPr>
              <a:t> Re-iteració de la política pública, </a:t>
            </a:r>
            <a:r>
              <a:rPr lang="ca-ES" altLang="ca-ES" sz="2000" dirty="0" err="1">
                <a:solidFill>
                  <a:schemeClr val="bg1"/>
                </a:solidFill>
                <a:cs typeface="Arial" panose="020B0604020202020204" pitchFamily="34" charset="0"/>
                <a:sym typeface="Wingdings" panose="05000000000000000000" pitchFamily="2" charset="2"/>
              </a:rPr>
              <a:t>co</a:t>
            </a:r>
            <a:r>
              <a:rPr lang="ca-ES" altLang="ca-ES" sz="2000" dirty="0">
                <a:solidFill>
                  <a:schemeClr val="bg1"/>
                </a:solidFill>
                <a:cs typeface="Arial" panose="020B0604020202020204" pitchFamily="34" charset="0"/>
                <a:sym typeface="Wingdings" panose="05000000000000000000" pitchFamily="2" charset="2"/>
              </a:rPr>
              <a:t>-disseny</a:t>
            </a:r>
            <a:endParaRPr lang="ca-ES" altLang="ca-ES" sz="2000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3" name="Marcador de número de diapositiva 2">
            <a:extLst>
              <a:ext uri="{FF2B5EF4-FFF2-40B4-BE49-F238E27FC236}">
                <a16:creationId xmlns:a16="http://schemas.microsoft.com/office/drawing/2014/main" id="{D84D8896-7D46-407C-921A-A373C674A2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88235A38-79CE-461C-8AFD-0B5AAB887726}" type="slidenum">
              <a:rPr lang="ca-ES" smtClean="0"/>
              <a:t>28</a:t>
            </a:fld>
            <a:endParaRPr lang="ca-ES" dirty="0"/>
          </a:p>
        </p:txBody>
      </p:sp>
      <p:cxnSp>
        <p:nvCxnSpPr>
          <p:cNvPr id="14" name="Connector recte 11">
            <a:extLst>
              <a:ext uri="{FF2B5EF4-FFF2-40B4-BE49-F238E27FC236}">
                <a16:creationId xmlns:a16="http://schemas.microsoft.com/office/drawing/2014/main" id="{41CBDDD3-D819-42E2-9D78-F2DCED26556A}"/>
              </a:ext>
            </a:extLst>
          </p:cNvPr>
          <p:cNvCxnSpPr/>
          <p:nvPr/>
        </p:nvCxnSpPr>
        <p:spPr>
          <a:xfrm>
            <a:off x="179512" y="6021288"/>
            <a:ext cx="8643664" cy="0"/>
          </a:xfrm>
          <a:prstGeom prst="line">
            <a:avLst/>
          </a:prstGeom>
          <a:ln w="31750" cmpd="sng">
            <a:solidFill>
              <a:srgbClr val="A6D6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3">
            <a:extLst>
              <a:ext uri="{FF2B5EF4-FFF2-40B4-BE49-F238E27FC236}">
                <a16:creationId xmlns:a16="http://schemas.microsoft.com/office/drawing/2014/main" id="{AA91480C-73BF-4ABC-9AA8-F0CA15593D12}"/>
              </a:ext>
            </a:extLst>
          </p:cNvPr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rgbClr val="702E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 dirty="0">
              <a:solidFill>
                <a:srgbClr val="FF0000"/>
              </a:solidFill>
            </a:endParaRPr>
          </a:p>
        </p:txBody>
      </p:sp>
      <p:sp>
        <p:nvSpPr>
          <p:cNvPr id="16" name="Rectangle 4">
            <a:extLst>
              <a:ext uri="{FF2B5EF4-FFF2-40B4-BE49-F238E27FC236}">
                <a16:creationId xmlns:a16="http://schemas.microsoft.com/office/drawing/2014/main" id="{B1D118E2-E5FA-4C97-A6DC-EA41914DCDB0}"/>
              </a:ext>
            </a:extLst>
          </p:cNvPr>
          <p:cNvSpPr/>
          <p:nvPr/>
        </p:nvSpPr>
        <p:spPr>
          <a:xfrm>
            <a:off x="0" y="908720"/>
            <a:ext cx="9144000" cy="144016"/>
          </a:xfrm>
          <a:prstGeom prst="rect">
            <a:avLst/>
          </a:prstGeom>
          <a:solidFill>
            <a:srgbClr val="A6D6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 dirty="0">
              <a:solidFill>
                <a:srgbClr val="C00000"/>
              </a:solidFill>
            </a:endParaRPr>
          </a:p>
        </p:txBody>
      </p:sp>
      <p:grpSp>
        <p:nvGrpSpPr>
          <p:cNvPr id="17" name="Agrupa 6">
            <a:extLst>
              <a:ext uri="{FF2B5EF4-FFF2-40B4-BE49-F238E27FC236}">
                <a16:creationId xmlns:a16="http://schemas.microsoft.com/office/drawing/2014/main" id="{A4CC7EF8-5E09-48C2-9F7E-1247CE5448DF}"/>
              </a:ext>
            </a:extLst>
          </p:cNvPr>
          <p:cNvGrpSpPr/>
          <p:nvPr/>
        </p:nvGrpSpPr>
        <p:grpSpPr>
          <a:xfrm>
            <a:off x="6156176" y="775685"/>
            <a:ext cx="2667000" cy="390363"/>
            <a:chOff x="0" y="-13662"/>
            <a:chExt cx="2667000" cy="780710"/>
          </a:xfrm>
          <a:solidFill>
            <a:srgbClr val="A6D6C9"/>
          </a:solidFill>
        </p:grpSpPr>
        <p:sp>
          <p:nvSpPr>
            <p:cNvPr id="18" name="Octàgon 7">
              <a:extLst>
                <a:ext uri="{FF2B5EF4-FFF2-40B4-BE49-F238E27FC236}">
                  <a16:creationId xmlns:a16="http://schemas.microsoft.com/office/drawing/2014/main" id="{FF61F697-BD21-4C55-92F7-8EAFBC46D218}"/>
                </a:ext>
              </a:extLst>
            </p:cNvPr>
            <p:cNvSpPr/>
            <p:nvPr/>
          </p:nvSpPr>
          <p:spPr>
            <a:xfrm>
              <a:off x="0" y="0"/>
              <a:ext cx="2667000" cy="733425"/>
            </a:xfrm>
            <a:prstGeom prst="octagon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a-ES" dirty="0"/>
            </a:p>
          </p:txBody>
        </p:sp>
        <p:sp>
          <p:nvSpPr>
            <p:cNvPr id="19" name="Quadre de text 2">
              <a:extLst>
                <a:ext uri="{FF2B5EF4-FFF2-40B4-BE49-F238E27FC236}">
                  <a16:creationId xmlns:a16="http://schemas.microsoft.com/office/drawing/2014/main" id="{AE8E6922-08AE-4C5F-9730-919B4085BE4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8126" y="-13662"/>
              <a:ext cx="1850106" cy="7807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ctr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s-ES_tradnl" sz="1800" dirty="0">
                  <a:solidFill>
                    <a:srgbClr val="FFFFFF"/>
                  </a:solidFill>
                  <a:effectLst/>
                  <a:latin typeface="Helvetica"/>
                  <a:ea typeface="Calibri"/>
                  <a:cs typeface="Times New Roman"/>
                </a:rPr>
                <a:t>#directivaEAPC</a:t>
              </a:r>
              <a:endParaRPr lang="ca-ES" sz="1100" dirty="0">
                <a:effectLst/>
                <a:latin typeface="Calibri"/>
                <a:ea typeface="Calibri"/>
                <a:cs typeface="Times New Roman"/>
              </a:endParaRPr>
            </a:p>
          </p:txBody>
        </p:sp>
      </p:grpSp>
      <p:pic>
        <p:nvPicPr>
          <p:cNvPr id="20" name="Picture 2" descr="M:\SFAD\AA NOVA 2017\08_MDP1a_2017\Difusió MDP 1a\IMATGE MDP\logos\generalitat_cmyk.tif">
            <a:extLst>
              <a:ext uri="{FF2B5EF4-FFF2-40B4-BE49-F238E27FC236}">
                <a16:creationId xmlns:a16="http://schemas.microsoft.com/office/drawing/2014/main" id="{B72012FA-5577-40AA-9150-D0E55E942F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237312"/>
            <a:ext cx="2200499" cy="38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78DA0518-746C-4143-881A-F36E695D1F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288" y="1196975"/>
            <a:ext cx="8291512" cy="503237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es-ES" altLang="ca-ES" sz="3200" b="1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Canvis de poder (i)</a:t>
            </a:r>
            <a:endParaRPr lang="es-ES" altLang="ca-ES" sz="3200" b="1" dirty="0">
              <a:solidFill>
                <a:srgbClr val="F9423A"/>
              </a:solidFill>
              <a:latin typeface="Arial" panose="020B0604020202020204" pitchFamily="34" charset="0"/>
              <a:cs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23555" name="Subtítulo 2">
            <a:extLst>
              <a:ext uri="{FF2B5EF4-FFF2-40B4-BE49-F238E27FC236}">
                <a16:creationId xmlns:a16="http://schemas.microsoft.com/office/drawing/2014/main" id="{F75C0E76-9243-4842-AD1A-06080ECABA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288" y="1844675"/>
            <a:ext cx="8291512" cy="4281488"/>
          </a:xfrm>
        </p:spPr>
        <p:txBody>
          <a:bodyPr>
            <a:normAutofit/>
          </a:bodyPr>
          <a:lstStyle/>
          <a:p>
            <a:pPr algn="just"/>
            <a:r>
              <a:rPr lang="es-ES" alt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Petit, </a:t>
            </a:r>
            <a:r>
              <a:rPr lang="es-ES" altLang="ca-E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però</a:t>
            </a:r>
            <a:r>
              <a:rPr lang="es-ES" alt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altLang="ca-E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qualitativament</a:t>
            </a:r>
            <a:r>
              <a:rPr lang="es-ES" alt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altLang="ca-E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significatiu</a:t>
            </a:r>
            <a:r>
              <a:rPr lang="es-ES" alt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s-ES" altLang="ca-E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Fixar</a:t>
            </a:r>
            <a:r>
              <a:rPr lang="es-ES" alt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altLang="ca-E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l'agenda</a:t>
            </a:r>
            <a:r>
              <a:rPr lang="es-ES" alt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altLang="ca-E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és</a:t>
            </a:r>
            <a:r>
              <a:rPr lang="es-ES" alt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ara </a:t>
            </a:r>
            <a:r>
              <a:rPr lang="es-ES" altLang="ca-E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públic</a:t>
            </a:r>
            <a:r>
              <a:rPr lang="es-ES" alt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s-ES" altLang="ca-E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obert</a:t>
            </a:r>
            <a:r>
              <a:rPr lang="es-ES" alt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 </a:t>
            </a:r>
            <a:r>
              <a:rPr lang="es-ES" altLang="ca-E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participat</a:t>
            </a:r>
            <a:r>
              <a:rPr lang="es-ES" alt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s-ES" altLang="ca-E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Menors</a:t>
            </a:r>
            <a:r>
              <a:rPr lang="es-ES" alt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capes </a:t>
            </a:r>
            <a:r>
              <a:rPr lang="es-ES" altLang="ca-E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d'intermediació</a:t>
            </a:r>
            <a:r>
              <a:rPr lang="es-ES" alt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s-ES" altLang="ca-E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obert</a:t>
            </a:r>
            <a:r>
              <a:rPr lang="es-ES" alt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la resta).</a:t>
            </a:r>
          </a:p>
          <a:p>
            <a:pPr algn="just"/>
            <a:r>
              <a:rPr lang="es-ES" alt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Obertura total de </a:t>
            </a:r>
            <a:r>
              <a:rPr lang="es-ES" altLang="ca-E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</a:t>
            </a:r>
            <a:r>
              <a:rPr lang="es-ES" alt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el </a:t>
            </a:r>
            <a:r>
              <a:rPr lang="es-ES" altLang="ca-E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procés</a:t>
            </a:r>
            <a:r>
              <a:rPr lang="es-ES" alt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es-ES" altLang="ca-E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resultats</a:t>
            </a:r>
            <a:r>
              <a:rPr lang="es-ES" alt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6" name="QuadreDeText 110">
            <a:extLst>
              <a:ext uri="{FF2B5EF4-FFF2-40B4-BE49-F238E27FC236}">
                <a16:creationId xmlns:a16="http://schemas.microsoft.com/office/drawing/2014/main" id="{ABDC267A-013F-432D-95E7-FF4DE5BC1A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7" y="5373216"/>
            <a:ext cx="7705725" cy="540000"/>
          </a:xfrm>
          <a:prstGeom prst="rect">
            <a:avLst/>
          </a:prstGeom>
          <a:solidFill>
            <a:srgbClr val="FF8B8B"/>
          </a:solidFill>
          <a:ln w="19050">
            <a:noFill/>
            <a:miter lim="800000"/>
            <a:headEnd/>
            <a:tailEnd/>
          </a:ln>
        </p:spPr>
        <p:txBody>
          <a:bodyPr anchor="t"/>
          <a:lstStyle>
            <a:defPPr>
              <a:defRPr lang="ca-ES"/>
            </a:defPPr>
            <a:lvl1pPr algn="ctr">
              <a:buClrTx/>
              <a:buFontTx/>
              <a:buNone/>
              <a:defRPr sz="800" b="1">
                <a:solidFill>
                  <a:srgbClr val="C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9pPr>
          </a:lstStyle>
          <a:p>
            <a:pPr algn="l"/>
            <a:r>
              <a:rPr lang="ca-ES" altLang="ca-ES" sz="2000" dirty="0">
                <a:solidFill>
                  <a:schemeClr val="bg1"/>
                </a:solidFill>
                <a:cs typeface="Arial" panose="020B0604020202020204" pitchFamily="34" charset="0"/>
                <a:sym typeface="Wingdings" panose="05000000000000000000" pitchFamily="2" charset="2"/>
              </a:rPr>
              <a:t> Tot al web, tot a xarxes: publicitat activa</a:t>
            </a:r>
            <a:endParaRPr lang="ca-ES" altLang="ca-ES" sz="2000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3" name="Marcador de número de diapositiva 2">
            <a:extLst>
              <a:ext uri="{FF2B5EF4-FFF2-40B4-BE49-F238E27FC236}">
                <a16:creationId xmlns:a16="http://schemas.microsoft.com/office/drawing/2014/main" id="{174F755F-3EBA-42AA-BF10-04585268E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88235A38-79CE-461C-8AFD-0B5AAB887726}" type="slidenum">
              <a:rPr lang="ca-ES" smtClean="0"/>
              <a:t>29</a:t>
            </a:fld>
            <a:endParaRPr lang="ca-ES" dirty="0"/>
          </a:p>
        </p:txBody>
      </p:sp>
      <p:cxnSp>
        <p:nvCxnSpPr>
          <p:cNvPr id="14" name="Connector recte 11">
            <a:extLst>
              <a:ext uri="{FF2B5EF4-FFF2-40B4-BE49-F238E27FC236}">
                <a16:creationId xmlns:a16="http://schemas.microsoft.com/office/drawing/2014/main" id="{D714015E-882D-4D15-ABC3-C6EFDA26D645}"/>
              </a:ext>
            </a:extLst>
          </p:cNvPr>
          <p:cNvCxnSpPr/>
          <p:nvPr/>
        </p:nvCxnSpPr>
        <p:spPr>
          <a:xfrm>
            <a:off x="179512" y="6021288"/>
            <a:ext cx="8643664" cy="0"/>
          </a:xfrm>
          <a:prstGeom prst="line">
            <a:avLst/>
          </a:prstGeom>
          <a:ln w="31750" cmpd="sng">
            <a:solidFill>
              <a:srgbClr val="A6D6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3">
            <a:extLst>
              <a:ext uri="{FF2B5EF4-FFF2-40B4-BE49-F238E27FC236}">
                <a16:creationId xmlns:a16="http://schemas.microsoft.com/office/drawing/2014/main" id="{249F106B-D613-4757-B1B5-F7F69E06DC62}"/>
              </a:ext>
            </a:extLst>
          </p:cNvPr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rgbClr val="702E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 dirty="0">
              <a:solidFill>
                <a:srgbClr val="FF0000"/>
              </a:solidFill>
            </a:endParaRPr>
          </a:p>
        </p:txBody>
      </p:sp>
      <p:sp>
        <p:nvSpPr>
          <p:cNvPr id="16" name="Rectangle 4">
            <a:extLst>
              <a:ext uri="{FF2B5EF4-FFF2-40B4-BE49-F238E27FC236}">
                <a16:creationId xmlns:a16="http://schemas.microsoft.com/office/drawing/2014/main" id="{7EA177C3-553C-44EB-88E2-91216DD7E2E2}"/>
              </a:ext>
            </a:extLst>
          </p:cNvPr>
          <p:cNvSpPr/>
          <p:nvPr/>
        </p:nvSpPr>
        <p:spPr>
          <a:xfrm>
            <a:off x="0" y="908720"/>
            <a:ext cx="9144000" cy="144016"/>
          </a:xfrm>
          <a:prstGeom prst="rect">
            <a:avLst/>
          </a:prstGeom>
          <a:solidFill>
            <a:srgbClr val="A6D6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 dirty="0">
              <a:solidFill>
                <a:srgbClr val="C00000"/>
              </a:solidFill>
            </a:endParaRPr>
          </a:p>
        </p:txBody>
      </p:sp>
      <p:grpSp>
        <p:nvGrpSpPr>
          <p:cNvPr id="17" name="Agrupa 6">
            <a:extLst>
              <a:ext uri="{FF2B5EF4-FFF2-40B4-BE49-F238E27FC236}">
                <a16:creationId xmlns:a16="http://schemas.microsoft.com/office/drawing/2014/main" id="{492407B4-DE4E-4778-B945-D9734345F93E}"/>
              </a:ext>
            </a:extLst>
          </p:cNvPr>
          <p:cNvGrpSpPr/>
          <p:nvPr/>
        </p:nvGrpSpPr>
        <p:grpSpPr>
          <a:xfrm>
            <a:off x="6156176" y="775685"/>
            <a:ext cx="2667000" cy="390363"/>
            <a:chOff x="0" y="-13662"/>
            <a:chExt cx="2667000" cy="780710"/>
          </a:xfrm>
          <a:solidFill>
            <a:srgbClr val="A6D6C9"/>
          </a:solidFill>
        </p:grpSpPr>
        <p:sp>
          <p:nvSpPr>
            <p:cNvPr id="18" name="Octàgon 7">
              <a:extLst>
                <a:ext uri="{FF2B5EF4-FFF2-40B4-BE49-F238E27FC236}">
                  <a16:creationId xmlns:a16="http://schemas.microsoft.com/office/drawing/2014/main" id="{E269E574-9E68-49B7-9F9D-5FD540D845E8}"/>
                </a:ext>
              </a:extLst>
            </p:cNvPr>
            <p:cNvSpPr/>
            <p:nvPr/>
          </p:nvSpPr>
          <p:spPr>
            <a:xfrm>
              <a:off x="0" y="0"/>
              <a:ext cx="2667000" cy="733425"/>
            </a:xfrm>
            <a:prstGeom prst="octagon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a-ES" dirty="0"/>
            </a:p>
          </p:txBody>
        </p:sp>
        <p:sp>
          <p:nvSpPr>
            <p:cNvPr id="19" name="Quadre de text 2">
              <a:extLst>
                <a:ext uri="{FF2B5EF4-FFF2-40B4-BE49-F238E27FC236}">
                  <a16:creationId xmlns:a16="http://schemas.microsoft.com/office/drawing/2014/main" id="{EC364263-F5AF-4E87-8F99-E6C237677C6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8126" y="-13662"/>
              <a:ext cx="1850106" cy="7807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ctr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s-ES_tradnl" sz="1800" dirty="0">
                  <a:solidFill>
                    <a:srgbClr val="FFFFFF"/>
                  </a:solidFill>
                  <a:effectLst/>
                  <a:latin typeface="Helvetica"/>
                  <a:ea typeface="Calibri"/>
                  <a:cs typeface="Times New Roman"/>
                </a:rPr>
                <a:t>#directivaEAPC</a:t>
              </a:r>
              <a:endParaRPr lang="ca-ES" sz="1100" dirty="0">
                <a:effectLst/>
                <a:latin typeface="Calibri"/>
                <a:ea typeface="Calibri"/>
                <a:cs typeface="Times New Roman"/>
              </a:endParaRPr>
            </a:p>
          </p:txBody>
        </p:sp>
      </p:grpSp>
      <p:pic>
        <p:nvPicPr>
          <p:cNvPr id="20" name="Picture 2" descr="M:\SFAD\AA NOVA 2017\08_MDP1a_2017\Difusió MDP 1a\IMATGE MDP\logos\generalitat_cmyk.tif">
            <a:extLst>
              <a:ext uri="{FF2B5EF4-FFF2-40B4-BE49-F238E27FC236}">
                <a16:creationId xmlns:a16="http://schemas.microsoft.com/office/drawing/2014/main" id="{368D9404-C27D-4431-B552-E91930E290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237312"/>
            <a:ext cx="2200499" cy="38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175DB4CC-3D04-4702-BF7F-1F60A41F9B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288" y="1196974"/>
            <a:ext cx="8291512" cy="503239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en-GB" altLang="es-ES" sz="3200" b="1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n-GB" altLang="es-ES" sz="3200" b="1" dirty="0" err="1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participació</a:t>
            </a:r>
            <a:r>
              <a:rPr lang="en-GB" altLang="es-ES" sz="3200" b="1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3200" b="1" dirty="0" err="1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ciutadana</a:t>
            </a:r>
            <a:r>
              <a:rPr lang="en-GB" altLang="es-ES" sz="3200" b="1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3200" b="1" dirty="0" err="1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GB" altLang="es-ES" sz="3200" b="1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s-ES" sz="3200" b="1" dirty="0" err="1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resum</a:t>
            </a:r>
            <a:endParaRPr lang="es-ES" altLang="ca-ES" sz="3200" b="1" dirty="0">
              <a:solidFill>
                <a:srgbClr val="F9423A"/>
              </a:solidFill>
              <a:latin typeface="Arial" panose="020B0604020202020204" pitchFamily="34" charset="0"/>
              <a:cs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55300" name="6 Marcador de número de diapositiva">
            <a:extLst>
              <a:ext uri="{FF2B5EF4-FFF2-40B4-BE49-F238E27FC236}">
                <a16:creationId xmlns:a16="http://schemas.microsoft.com/office/drawing/2014/main" id="{702BEC15-937A-416C-9D08-728081D48D66}"/>
              </a:ext>
            </a:extLst>
          </p:cNvPr>
          <p:cNvSpPr txBox="1">
            <a:spLocks/>
          </p:cNvSpPr>
          <p:nvPr/>
        </p:nvSpPr>
        <p:spPr bwMode="auto">
          <a:xfrm>
            <a:off x="1143001" y="5786438"/>
            <a:ext cx="428625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D9BF9556-627E-47FA-84B8-452ABEA4DF01}" type="slidenum">
              <a:rPr lang="es-ES" altLang="ca-ES" sz="825">
                <a:solidFill>
                  <a:schemeClr val="bg1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3</a:t>
            </a:fld>
            <a:r>
              <a:rPr lang="es-ES" altLang="ca-ES" sz="825">
                <a:solidFill>
                  <a:schemeClr val="bg1"/>
                </a:solidFill>
                <a:latin typeface="Arial" panose="020B0604020202020204" pitchFamily="34" charset="0"/>
              </a:rPr>
              <a:t>/43</a:t>
            </a:r>
          </a:p>
        </p:txBody>
      </p:sp>
      <p:sp>
        <p:nvSpPr>
          <p:cNvPr id="8" name="Marcador de número de diapositiva 2">
            <a:extLst>
              <a:ext uri="{FF2B5EF4-FFF2-40B4-BE49-F238E27FC236}">
                <a16:creationId xmlns:a16="http://schemas.microsoft.com/office/drawing/2014/main" id="{9CC12CB9-5E31-4330-AFAB-1162AE438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88235A38-79CE-461C-8AFD-0B5AAB887726}" type="slidenum">
              <a:rPr lang="ca-ES" smtClean="0"/>
              <a:t>3</a:t>
            </a:fld>
            <a:endParaRPr lang="ca-ES" dirty="0"/>
          </a:p>
        </p:txBody>
      </p:sp>
      <p:cxnSp>
        <p:nvCxnSpPr>
          <p:cNvPr id="10" name="Connector recte 11">
            <a:extLst>
              <a:ext uri="{FF2B5EF4-FFF2-40B4-BE49-F238E27FC236}">
                <a16:creationId xmlns:a16="http://schemas.microsoft.com/office/drawing/2014/main" id="{0F40E029-F35D-4782-816A-EAC2470FB2F5}"/>
              </a:ext>
            </a:extLst>
          </p:cNvPr>
          <p:cNvCxnSpPr/>
          <p:nvPr/>
        </p:nvCxnSpPr>
        <p:spPr>
          <a:xfrm>
            <a:off x="179512" y="6021288"/>
            <a:ext cx="8643664" cy="0"/>
          </a:xfrm>
          <a:prstGeom prst="line">
            <a:avLst/>
          </a:prstGeom>
          <a:ln w="31750" cmpd="sng">
            <a:solidFill>
              <a:srgbClr val="A6D6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3">
            <a:extLst>
              <a:ext uri="{FF2B5EF4-FFF2-40B4-BE49-F238E27FC236}">
                <a16:creationId xmlns:a16="http://schemas.microsoft.com/office/drawing/2014/main" id="{8D575537-97EF-43CC-9C78-FBD32796DB54}"/>
              </a:ext>
            </a:extLst>
          </p:cNvPr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rgbClr val="702E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 dirty="0">
              <a:solidFill>
                <a:srgbClr val="FF0000"/>
              </a:solidFill>
            </a:endParaRPr>
          </a:p>
        </p:txBody>
      </p:sp>
      <p:sp>
        <p:nvSpPr>
          <p:cNvPr id="12" name="Rectangle 4">
            <a:extLst>
              <a:ext uri="{FF2B5EF4-FFF2-40B4-BE49-F238E27FC236}">
                <a16:creationId xmlns:a16="http://schemas.microsoft.com/office/drawing/2014/main" id="{31CAF026-41D7-473E-8E5C-78D404993B72}"/>
              </a:ext>
            </a:extLst>
          </p:cNvPr>
          <p:cNvSpPr/>
          <p:nvPr/>
        </p:nvSpPr>
        <p:spPr>
          <a:xfrm>
            <a:off x="0" y="908720"/>
            <a:ext cx="9144000" cy="144016"/>
          </a:xfrm>
          <a:prstGeom prst="rect">
            <a:avLst/>
          </a:prstGeom>
          <a:solidFill>
            <a:srgbClr val="A6D6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 dirty="0">
              <a:solidFill>
                <a:srgbClr val="C00000"/>
              </a:solidFill>
            </a:endParaRPr>
          </a:p>
        </p:txBody>
      </p:sp>
      <p:grpSp>
        <p:nvGrpSpPr>
          <p:cNvPr id="13" name="Agrupa 6">
            <a:extLst>
              <a:ext uri="{FF2B5EF4-FFF2-40B4-BE49-F238E27FC236}">
                <a16:creationId xmlns:a16="http://schemas.microsoft.com/office/drawing/2014/main" id="{4722E0B0-3162-4794-BAB8-AE33AA5EFF6B}"/>
              </a:ext>
            </a:extLst>
          </p:cNvPr>
          <p:cNvGrpSpPr/>
          <p:nvPr/>
        </p:nvGrpSpPr>
        <p:grpSpPr>
          <a:xfrm>
            <a:off x="6156176" y="775685"/>
            <a:ext cx="2667000" cy="390363"/>
            <a:chOff x="0" y="-13662"/>
            <a:chExt cx="2667000" cy="780710"/>
          </a:xfrm>
          <a:solidFill>
            <a:srgbClr val="A6D6C9"/>
          </a:solidFill>
        </p:grpSpPr>
        <p:sp>
          <p:nvSpPr>
            <p:cNvPr id="14" name="Octàgon 7">
              <a:extLst>
                <a:ext uri="{FF2B5EF4-FFF2-40B4-BE49-F238E27FC236}">
                  <a16:creationId xmlns:a16="http://schemas.microsoft.com/office/drawing/2014/main" id="{D0E6188B-15AF-461F-9358-8A6A75E7F2FC}"/>
                </a:ext>
              </a:extLst>
            </p:cNvPr>
            <p:cNvSpPr/>
            <p:nvPr/>
          </p:nvSpPr>
          <p:spPr>
            <a:xfrm>
              <a:off x="0" y="0"/>
              <a:ext cx="2667000" cy="733425"/>
            </a:xfrm>
            <a:prstGeom prst="octagon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a-ES" dirty="0"/>
            </a:p>
          </p:txBody>
        </p:sp>
        <p:sp>
          <p:nvSpPr>
            <p:cNvPr id="15" name="Quadre de text 2">
              <a:extLst>
                <a:ext uri="{FF2B5EF4-FFF2-40B4-BE49-F238E27FC236}">
                  <a16:creationId xmlns:a16="http://schemas.microsoft.com/office/drawing/2014/main" id="{B6A7C032-AB63-4732-BBF0-A1D73E92F3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8126" y="-13662"/>
              <a:ext cx="1850106" cy="7807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ctr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s-ES_tradnl" sz="1800" dirty="0">
                  <a:solidFill>
                    <a:srgbClr val="FFFFFF"/>
                  </a:solidFill>
                  <a:effectLst/>
                  <a:latin typeface="Helvetica"/>
                  <a:ea typeface="Calibri"/>
                  <a:cs typeface="Times New Roman"/>
                </a:rPr>
                <a:t>#directivaEAPC</a:t>
              </a:r>
              <a:endParaRPr lang="ca-ES" sz="1100" dirty="0">
                <a:effectLst/>
                <a:latin typeface="Calibri"/>
                <a:ea typeface="Calibri"/>
                <a:cs typeface="Times New Roman"/>
              </a:endParaRPr>
            </a:p>
          </p:txBody>
        </p:sp>
      </p:grpSp>
      <p:pic>
        <p:nvPicPr>
          <p:cNvPr id="16" name="Picture 2" descr="M:\SFAD\AA NOVA 2017\08_MDP1a_2017\Difusió MDP 1a\IMATGE MDP\logos\generalitat_cmyk.tif">
            <a:extLst>
              <a:ext uri="{FF2B5EF4-FFF2-40B4-BE49-F238E27FC236}">
                <a16:creationId xmlns:a16="http://schemas.microsoft.com/office/drawing/2014/main" id="{0C5142B4-4BED-4AC9-81A8-1D1A847E8A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237312"/>
            <a:ext cx="2200499" cy="38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Rectángulo 17">
            <a:extLst>
              <a:ext uri="{FF2B5EF4-FFF2-40B4-BE49-F238E27FC236}">
                <a16:creationId xmlns:a16="http://schemas.microsoft.com/office/drawing/2014/main" id="{76E2592C-4E58-4FC8-9AB5-861DC801BB15}"/>
              </a:ext>
            </a:extLst>
          </p:cNvPr>
          <p:cNvSpPr/>
          <p:nvPr/>
        </p:nvSpPr>
        <p:spPr>
          <a:xfrm>
            <a:off x="539750" y="3269438"/>
            <a:ext cx="8135938" cy="1260990"/>
          </a:xfrm>
          <a:prstGeom prst="rect">
            <a:avLst/>
          </a:prstGeom>
          <a:solidFill>
            <a:srgbClr val="FFC5C5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GB" sz="16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Flecha: pentágono 18">
            <a:extLst>
              <a:ext uri="{FF2B5EF4-FFF2-40B4-BE49-F238E27FC236}">
                <a16:creationId xmlns:a16="http://schemas.microsoft.com/office/drawing/2014/main" id="{64C8F7BC-5E93-4392-A4D1-7ED571A2B4E3}"/>
              </a:ext>
            </a:extLst>
          </p:cNvPr>
          <p:cNvSpPr/>
          <p:nvPr/>
        </p:nvSpPr>
        <p:spPr>
          <a:xfrm>
            <a:off x="604838" y="3311135"/>
            <a:ext cx="1981200" cy="1185863"/>
          </a:xfrm>
          <a:prstGeom prst="homePlate">
            <a:avLst>
              <a:gd name="adj" fmla="val 23469"/>
            </a:avLst>
          </a:prstGeom>
          <a:solidFill>
            <a:srgbClr val="FF0000"/>
          </a:solidFill>
          <a:ln>
            <a:solidFill>
              <a:srgbClr val="5B6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Diagnosi</a:t>
            </a:r>
            <a:endParaRPr lang="en-GB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Flecha: cheurón 19">
            <a:extLst>
              <a:ext uri="{FF2B5EF4-FFF2-40B4-BE49-F238E27FC236}">
                <a16:creationId xmlns:a16="http://schemas.microsoft.com/office/drawing/2014/main" id="{7DF8C04B-8633-4052-984A-848C225FF68B}"/>
              </a:ext>
            </a:extLst>
          </p:cNvPr>
          <p:cNvSpPr/>
          <p:nvPr/>
        </p:nvSpPr>
        <p:spPr>
          <a:xfrm>
            <a:off x="4217988" y="3311135"/>
            <a:ext cx="2387600" cy="1185863"/>
          </a:xfrm>
          <a:prstGeom prst="chevron">
            <a:avLst>
              <a:gd name="adj" fmla="val 23410"/>
            </a:avLst>
          </a:prstGeom>
          <a:solidFill>
            <a:srgbClr val="FF0000"/>
          </a:solidFill>
          <a:ln>
            <a:solidFill>
              <a:srgbClr val="5B6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Ins="0" anchor="ctr"/>
          <a:lstStyle/>
          <a:p>
            <a:pPr algn="ctr">
              <a:defRPr/>
            </a:pPr>
            <a:r>
              <a:rPr lang="en-GB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Implementació</a:t>
            </a:r>
            <a:endParaRPr lang="en-GB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Flecha: cheurón 20">
            <a:extLst>
              <a:ext uri="{FF2B5EF4-FFF2-40B4-BE49-F238E27FC236}">
                <a16:creationId xmlns:a16="http://schemas.microsoft.com/office/drawing/2014/main" id="{26C905D5-8717-4742-9AD3-9E7E4C51B04E}"/>
              </a:ext>
            </a:extLst>
          </p:cNvPr>
          <p:cNvSpPr/>
          <p:nvPr/>
        </p:nvSpPr>
        <p:spPr>
          <a:xfrm>
            <a:off x="6227763" y="3311135"/>
            <a:ext cx="2386012" cy="1185863"/>
          </a:xfrm>
          <a:prstGeom prst="chevron">
            <a:avLst>
              <a:gd name="adj" fmla="val 23410"/>
            </a:avLst>
          </a:prstGeom>
          <a:solidFill>
            <a:srgbClr val="FF0000"/>
          </a:solidFill>
          <a:ln>
            <a:solidFill>
              <a:srgbClr val="5B6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GB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Avaluació</a:t>
            </a:r>
            <a:endParaRPr lang="en-GB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Flecha: cheurón 21">
            <a:extLst>
              <a:ext uri="{FF2B5EF4-FFF2-40B4-BE49-F238E27FC236}">
                <a16:creationId xmlns:a16="http://schemas.microsoft.com/office/drawing/2014/main" id="{1E818233-29A4-4D68-911F-EA57D86CAC4D}"/>
              </a:ext>
            </a:extLst>
          </p:cNvPr>
          <p:cNvSpPr/>
          <p:nvPr/>
        </p:nvSpPr>
        <p:spPr>
          <a:xfrm>
            <a:off x="2209800" y="3311135"/>
            <a:ext cx="2386013" cy="1185863"/>
          </a:xfrm>
          <a:prstGeom prst="chevron">
            <a:avLst>
              <a:gd name="adj" fmla="val 23410"/>
            </a:avLst>
          </a:prstGeom>
          <a:solidFill>
            <a:srgbClr val="FF0000"/>
          </a:solidFill>
          <a:ln>
            <a:solidFill>
              <a:srgbClr val="5B6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GB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Disseny</a:t>
            </a:r>
            <a:endParaRPr lang="en-GB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Rectángulo 22">
            <a:extLst>
              <a:ext uri="{FF2B5EF4-FFF2-40B4-BE49-F238E27FC236}">
                <a16:creationId xmlns:a16="http://schemas.microsoft.com/office/drawing/2014/main" id="{1EDEB8EF-CC12-4B5B-89D8-1135DF0FBE9D}"/>
              </a:ext>
            </a:extLst>
          </p:cNvPr>
          <p:cNvSpPr/>
          <p:nvPr/>
        </p:nvSpPr>
        <p:spPr>
          <a:xfrm>
            <a:off x="539750" y="1926357"/>
            <a:ext cx="1660525" cy="730250"/>
          </a:xfrm>
          <a:prstGeom prst="rect">
            <a:avLst/>
          </a:prstGeom>
          <a:solidFill>
            <a:srgbClr val="FFC5C5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algn="ctr">
              <a:defRPr/>
            </a:pPr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Marc </a:t>
            </a:r>
            <a:r>
              <a:rPr lang="en-GB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referència</a:t>
            </a:r>
            <a:b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Normes</a:t>
            </a:r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límits</a:t>
            </a:r>
            <a:endParaRPr lang="en-GB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Flecha: a la derecha 23">
            <a:extLst>
              <a:ext uri="{FF2B5EF4-FFF2-40B4-BE49-F238E27FC236}">
                <a16:creationId xmlns:a16="http://schemas.microsoft.com/office/drawing/2014/main" id="{6C54F444-93BE-4F76-9C1E-B18FA4130BD3}"/>
              </a:ext>
            </a:extLst>
          </p:cNvPr>
          <p:cNvSpPr/>
          <p:nvPr/>
        </p:nvSpPr>
        <p:spPr>
          <a:xfrm rot="5400000">
            <a:off x="1090613" y="2767732"/>
            <a:ext cx="473075" cy="415925"/>
          </a:xfrm>
          <a:prstGeom prst="rightArrow">
            <a:avLst/>
          </a:prstGeom>
          <a:solidFill>
            <a:srgbClr val="FFC5C5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1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ectángulo 24">
            <a:extLst>
              <a:ext uri="{FF2B5EF4-FFF2-40B4-BE49-F238E27FC236}">
                <a16:creationId xmlns:a16="http://schemas.microsoft.com/office/drawing/2014/main" id="{B1312877-A71E-45B9-86A5-FA5A583AB230}"/>
              </a:ext>
            </a:extLst>
          </p:cNvPr>
          <p:cNvSpPr/>
          <p:nvPr/>
        </p:nvSpPr>
        <p:spPr>
          <a:xfrm>
            <a:off x="576263" y="5155903"/>
            <a:ext cx="1660525" cy="730250"/>
          </a:xfrm>
          <a:prstGeom prst="rect">
            <a:avLst/>
          </a:prstGeom>
          <a:solidFill>
            <a:srgbClr val="FFC5C5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Compromís</a:t>
            </a:r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polític</a:t>
            </a:r>
            <a:endParaRPr lang="en-GB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Flecha: a la derecha 25">
            <a:extLst>
              <a:ext uri="{FF2B5EF4-FFF2-40B4-BE49-F238E27FC236}">
                <a16:creationId xmlns:a16="http://schemas.microsoft.com/office/drawing/2014/main" id="{08C4473B-95CE-4A21-B605-6A1B87BB7D7A}"/>
              </a:ext>
            </a:extLst>
          </p:cNvPr>
          <p:cNvSpPr/>
          <p:nvPr/>
        </p:nvSpPr>
        <p:spPr>
          <a:xfrm rot="16200000">
            <a:off x="1090613" y="4643140"/>
            <a:ext cx="473075" cy="415925"/>
          </a:xfrm>
          <a:prstGeom prst="rightArrow">
            <a:avLst/>
          </a:prstGeom>
          <a:solidFill>
            <a:srgbClr val="FFC5C5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1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Rectángulo 26">
            <a:extLst>
              <a:ext uri="{FF2B5EF4-FFF2-40B4-BE49-F238E27FC236}">
                <a16:creationId xmlns:a16="http://schemas.microsoft.com/office/drawing/2014/main" id="{4DB42F94-DFE2-4623-B6A3-F01142A65FEA}"/>
              </a:ext>
            </a:extLst>
          </p:cNvPr>
          <p:cNvSpPr/>
          <p:nvPr/>
        </p:nvSpPr>
        <p:spPr>
          <a:xfrm>
            <a:off x="2563813" y="1926357"/>
            <a:ext cx="1660525" cy="730250"/>
          </a:xfrm>
          <a:prstGeom prst="rect">
            <a:avLst/>
          </a:prstGeom>
          <a:solidFill>
            <a:srgbClr val="FFC5C5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Grup</a:t>
            </a:r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promotor</a:t>
            </a:r>
          </a:p>
        </p:txBody>
      </p:sp>
      <p:sp>
        <p:nvSpPr>
          <p:cNvPr id="28" name="Flecha: a la derecha 27">
            <a:extLst>
              <a:ext uri="{FF2B5EF4-FFF2-40B4-BE49-F238E27FC236}">
                <a16:creationId xmlns:a16="http://schemas.microsoft.com/office/drawing/2014/main" id="{69C41716-0A4B-41E8-B54F-38F71332382B}"/>
              </a:ext>
            </a:extLst>
          </p:cNvPr>
          <p:cNvSpPr/>
          <p:nvPr/>
        </p:nvSpPr>
        <p:spPr>
          <a:xfrm rot="5400000">
            <a:off x="3157538" y="2767732"/>
            <a:ext cx="473075" cy="415925"/>
          </a:xfrm>
          <a:prstGeom prst="rightArrow">
            <a:avLst/>
          </a:prstGeom>
          <a:solidFill>
            <a:srgbClr val="FFC5C5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1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Rectángulo 28">
            <a:extLst>
              <a:ext uri="{FF2B5EF4-FFF2-40B4-BE49-F238E27FC236}">
                <a16:creationId xmlns:a16="http://schemas.microsoft.com/office/drawing/2014/main" id="{3A74AC64-1BAF-4E0A-888B-363A9D2386F4}"/>
              </a:ext>
            </a:extLst>
          </p:cNvPr>
          <p:cNvSpPr/>
          <p:nvPr/>
        </p:nvSpPr>
        <p:spPr>
          <a:xfrm>
            <a:off x="2563813" y="5155903"/>
            <a:ext cx="1660525" cy="730250"/>
          </a:xfrm>
          <a:prstGeom prst="rect">
            <a:avLst/>
          </a:prstGeom>
          <a:solidFill>
            <a:srgbClr val="FFC5C5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Mapa</a:t>
            </a:r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d’actors</a:t>
            </a:r>
            <a:endParaRPr lang="en-GB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Flecha: a la derecha 29">
            <a:extLst>
              <a:ext uri="{FF2B5EF4-FFF2-40B4-BE49-F238E27FC236}">
                <a16:creationId xmlns:a16="http://schemas.microsoft.com/office/drawing/2014/main" id="{7699136E-D996-4CCA-BDD8-946F472E4D68}"/>
              </a:ext>
            </a:extLst>
          </p:cNvPr>
          <p:cNvSpPr/>
          <p:nvPr/>
        </p:nvSpPr>
        <p:spPr>
          <a:xfrm rot="16200000">
            <a:off x="3157538" y="4643140"/>
            <a:ext cx="473075" cy="415925"/>
          </a:xfrm>
          <a:prstGeom prst="rightArrow">
            <a:avLst/>
          </a:prstGeom>
          <a:solidFill>
            <a:srgbClr val="FFC5C5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1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Rectángulo 30">
            <a:extLst>
              <a:ext uri="{FF2B5EF4-FFF2-40B4-BE49-F238E27FC236}">
                <a16:creationId xmlns:a16="http://schemas.microsoft.com/office/drawing/2014/main" id="{B61ABE37-AC96-41E1-A47B-0E08030955AE}"/>
              </a:ext>
            </a:extLst>
          </p:cNvPr>
          <p:cNvSpPr/>
          <p:nvPr/>
        </p:nvSpPr>
        <p:spPr>
          <a:xfrm>
            <a:off x="6610350" y="1916832"/>
            <a:ext cx="1660525" cy="730250"/>
          </a:xfrm>
          <a:prstGeom prst="rect">
            <a:avLst/>
          </a:prstGeom>
          <a:solidFill>
            <a:srgbClr val="FFC5C5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Resultats</a:t>
            </a:r>
            <a:endParaRPr lang="en-GB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Flecha: a la derecha 31">
            <a:extLst>
              <a:ext uri="{FF2B5EF4-FFF2-40B4-BE49-F238E27FC236}">
                <a16:creationId xmlns:a16="http://schemas.microsoft.com/office/drawing/2014/main" id="{2446222B-9D1E-4442-9E21-8D8B7EE88F69}"/>
              </a:ext>
            </a:extLst>
          </p:cNvPr>
          <p:cNvSpPr/>
          <p:nvPr/>
        </p:nvSpPr>
        <p:spPr>
          <a:xfrm rot="5400000">
            <a:off x="7204075" y="2758207"/>
            <a:ext cx="473075" cy="415925"/>
          </a:xfrm>
          <a:prstGeom prst="rightArrow">
            <a:avLst/>
          </a:prstGeom>
          <a:solidFill>
            <a:srgbClr val="FFC5C5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1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Rectángulo 32">
            <a:extLst>
              <a:ext uri="{FF2B5EF4-FFF2-40B4-BE49-F238E27FC236}">
                <a16:creationId xmlns:a16="http://schemas.microsoft.com/office/drawing/2014/main" id="{65EF713E-BD92-4DDB-B270-A6BD445D5A55}"/>
              </a:ext>
            </a:extLst>
          </p:cNvPr>
          <p:cNvSpPr/>
          <p:nvPr/>
        </p:nvSpPr>
        <p:spPr>
          <a:xfrm>
            <a:off x="6610350" y="5155903"/>
            <a:ext cx="1660525" cy="730250"/>
          </a:xfrm>
          <a:prstGeom prst="rect">
            <a:avLst/>
          </a:prstGeom>
          <a:solidFill>
            <a:srgbClr val="FFC5C5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Impactes</a:t>
            </a:r>
            <a:endParaRPr lang="en-GB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Flecha: a la derecha 33">
            <a:extLst>
              <a:ext uri="{FF2B5EF4-FFF2-40B4-BE49-F238E27FC236}">
                <a16:creationId xmlns:a16="http://schemas.microsoft.com/office/drawing/2014/main" id="{204CF38D-9200-4901-9756-FD7795F28E40}"/>
              </a:ext>
            </a:extLst>
          </p:cNvPr>
          <p:cNvSpPr/>
          <p:nvPr/>
        </p:nvSpPr>
        <p:spPr>
          <a:xfrm rot="16200000">
            <a:off x="7151688" y="4643140"/>
            <a:ext cx="473075" cy="415925"/>
          </a:xfrm>
          <a:prstGeom prst="rightArrow">
            <a:avLst/>
          </a:prstGeom>
          <a:solidFill>
            <a:srgbClr val="FFC5C5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1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Rectángulo 34">
            <a:extLst>
              <a:ext uri="{FF2B5EF4-FFF2-40B4-BE49-F238E27FC236}">
                <a16:creationId xmlns:a16="http://schemas.microsoft.com/office/drawing/2014/main" id="{E900E7F7-6702-4D0F-9DEF-EB6A8FA3A12F}"/>
              </a:ext>
            </a:extLst>
          </p:cNvPr>
          <p:cNvSpPr/>
          <p:nvPr/>
        </p:nvSpPr>
        <p:spPr>
          <a:xfrm>
            <a:off x="4587875" y="1926357"/>
            <a:ext cx="1658938" cy="730250"/>
          </a:xfrm>
          <a:prstGeom prst="rect">
            <a:avLst/>
          </a:prstGeom>
          <a:solidFill>
            <a:srgbClr val="FFC5C5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Objectius</a:t>
            </a:r>
            <a:b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Instruments</a:t>
            </a:r>
          </a:p>
        </p:txBody>
      </p:sp>
      <p:sp>
        <p:nvSpPr>
          <p:cNvPr id="36" name="Flecha: a la derecha 35">
            <a:extLst>
              <a:ext uri="{FF2B5EF4-FFF2-40B4-BE49-F238E27FC236}">
                <a16:creationId xmlns:a16="http://schemas.microsoft.com/office/drawing/2014/main" id="{81931D40-9E59-4177-8400-80C12284785D}"/>
              </a:ext>
            </a:extLst>
          </p:cNvPr>
          <p:cNvSpPr/>
          <p:nvPr/>
        </p:nvSpPr>
        <p:spPr>
          <a:xfrm rot="5400000">
            <a:off x="5180013" y="2767732"/>
            <a:ext cx="473075" cy="415925"/>
          </a:xfrm>
          <a:prstGeom prst="rightArrow">
            <a:avLst/>
          </a:prstGeom>
          <a:solidFill>
            <a:srgbClr val="FFC5C5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1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Rectángulo 36">
            <a:extLst>
              <a:ext uri="{FF2B5EF4-FFF2-40B4-BE49-F238E27FC236}">
                <a16:creationId xmlns:a16="http://schemas.microsoft.com/office/drawing/2014/main" id="{E7CB384F-F17D-4BFD-8738-43D08EFB93D5}"/>
              </a:ext>
            </a:extLst>
          </p:cNvPr>
          <p:cNvSpPr/>
          <p:nvPr/>
        </p:nvSpPr>
        <p:spPr>
          <a:xfrm>
            <a:off x="4587875" y="5155903"/>
            <a:ext cx="1658938" cy="730250"/>
          </a:xfrm>
          <a:prstGeom prst="rect">
            <a:avLst/>
          </a:prstGeom>
          <a:solidFill>
            <a:srgbClr val="FFC5C5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Informació</a:t>
            </a:r>
            <a:endParaRPr lang="en-GB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en-GB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Comunicació</a:t>
            </a:r>
            <a:endParaRPr lang="en-GB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Flecha: a la derecha 37">
            <a:extLst>
              <a:ext uri="{FF2B5EF4-FFF2-40B4-BE49-F238E27FC236}">
                <a16:creationId xmlns:a16="http://schemas.microsoft.com/office/drawing/2014/main" id="{C0B7CB8D-D770-4262-94E6-2484317141FD}"/>
              </a:ext>
            </a:extLst>
          </p:cNvPr>
          <p:cNvSpPr/>
          <p:nvPr/>
        </p:nvSpPr>
        <p:spPr>
          <a:xfrm rot="16200000">
            <a:off x="5180013" y="4643140"/>
            <a:ext cx="473075" cy="415925"/>
          </a:xfrm>
          <a:prstGeom prst="rightArrow">
            <a:avLst/>
          </a:prstGeom>
          <a:solidFill>
            <a:srgbClr val="FFC5C5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1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5888508"/>
      </p:ext>
    </p:extLst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EA99B25E-2D80-4F44-8BC9-2C611F4EC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288" y="1196975"/>
            <a:ext cx="8291512" cy="503237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es-ES" altLang="ca-ES" sz="3200" b="1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Canvis de poder (</a:t>
            </a:r>
            <a:r>
              <a:rPr lang="es-ES" altLang="ca-ES" sz="3200" b="1" dirty="0" err="1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</a:t>
            </a:r>
            <a:r>
              <a:rPr lang="es-ES" altLang="ca-ES" sz="3200" b="1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s-ES" altLang="ca-ES" sz="3200" b="1" dirty="0">
              <a:solidFill>
                <a:srgbClr val="F9423A"/>
              </a:solidFill>
              <a:latin typeface="Arial" panose="020B0604020202020204" pitchFamily="34" charset="0"/>
              <a:cs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25603" name="Subtítulo 2">
            <a:extLst>
              <a:ext uri="{FF2B5EF4-FFF2-40B4-BE49-F238E27FC236}">
                <a16:creationId xmlns:a16="http://schemas.microsoft.com/office/drawing/2014/main" id="{282C4701-DB31-4F52-B5BE-0BD89D7F71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288" y="1844675"/>
            <a:ext cx="8291512" cy="4281488"/>
          </a:xfrm>
        </p:spPr>
        <p:txBody>
          <a:bodyPr>
            <a:normAutofit/>
          </a:bodyPr>
          <a:lstStyle/>
          <a:p>
            <a:pPr algn="just"/>
            <a:r>
              <a:rPr lang="es-ES" altLang="ca-E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Devolució</a:t>
            </a:r>
            <a:r>
              <a:rPr lang="es-ES" alt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real de </a:t>
            </a:r>
            <a:r>
              <a:rPr lang="es-ES" altLang="ca-E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sobirania</a:t>
            </a:r>
            <a:r>
              <a:rPr lang="es-ES" alt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s-ES" altLang="ca-E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d'institucions</a:t>
            </a:r>
            <a:r>
              <a:rPr lang="es-ES" alt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s-ES" altLang="ca-E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ciutadans</a:t>
            </a:r>
            <a:r>
              <a:rPr lang="es-ES" alt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s-ES" altLang="ca-E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D'organitzacions</a:t>
            </a:r>
            <a:r>
              <a:rPr lang="es-ES" alt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la </a:t>
            </a:r>
            <a:r>
              <a:rPr lang="es-ES" altLang="ca-E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societat</a:t>
            </a:r>
            <a:r>
              <a:rPr lang="es-ES" alt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civil a </a:t>
            </a:r>
            <a:r>
              <a:rPr lang="es-ES" altLang="ca-E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ciutadans</a:t>
            </a:r>
            <a:r>
              <a:rPr lang="es-ES" alt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altLang="ca-E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individuals</a:t>
            </a:r>
            <a:r>
              <a:rPr lang="es-ES" alt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s-ES" alt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Dels </a:t>
            </a:r>
            <a:r>
              <a:rPr lang="es-ES" altLang="ca-E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mitjans</a:t>
            </a:r>
            <a:r>
              <a:rPr lang="es-ES" alt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altLang="ca-E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als</a:t>
            </a:r>
            <a:r>
              <a:rPr lang="es-ES" alt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altLang="ca-E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participants</a:t>
            </a:r>
            <a:r>
              <a:rPr lang="es-ES" alt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s-ES" altLang="ca-E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</a:t>
            </a:r>
            <a:r>
              <a:rPr lang="es-ES" alt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una </a:t>
            </a:r>
            <a:r>
              <a:rPr lang="es-ES" altLang="ca-E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xarxa</a:t>
            </a:r>
            <a:r>
              <a:rPr lang="es-ES" alt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s-ES" altLang="ca-E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governs</a:t>
            </a:r>
            <a:r>
              <a:rPr lang="es-ES" alt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es-ES" altLang="ca-E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ciutadanies</a:t>
            </a:r>
            <a:r>
              <a:rPr lang="es-ES" alt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altLang="ca-E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obertes</a:t>
            </a:r>
            <a:r>
              <a:rPr lang="es-ES" alt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es-ES" altLang="ca-E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participatives</a:t>
            </a:r>
            <a:r>
              <a:rPr lang="es-ES" alt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25604" name="6 Marcador de número de diapositiva">
            <a:extLst>
              <a:ext uri="{FF2B5EF4-FFF2-40B4-BE49-F238E27FC236}">
                <a16:creationId xmlns:a16="http://schemas.microsoft.com/office/drawing/2014/main" id="{393C0AA4-54D6-4947-91D1-4643DD46B267}"/>
              </a:ext>
            </a:extLst>
          </p:cNvPr>
          <p:cNvSpPr txBox="1">
            <a:spLocks/>
          </p:cNvSpPr>
          <p:nvPr/>
        </p:nvSpPr>
        <p:spPr bwMode="auto">
          <a:xfrm>
            <a:off x="1143001" y="5786438"/>
            <a:ext cx="428625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5480DAE8-5DC0-4E40-9B69-28819A1D4717}" type="slidenum">
              <a:rPr lang="es-ES" altLang="ca-ES" sz="825">
                <a:solidFill>
                  <a:schemeClr val="bg1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30</a:t>
            </a:fld>
            <a:r>
              <a:rPr lang="es-ES" altLang="ca-ES" sz="825">
                <a:solidFill>
                  <a:schemeClr val="bg1"/>
                </a:solidFill>
                <a:latin typeface="Arial" panose="020B0604020202020204" pitchFamily="34" charset="0"/>
              </a:rPr>
              <a:t>/43</a:t>
            </a:r>
          </a:p>
        </p:txBody>
      </p:sp>
      <p:sp>
        <p:nvSpPr>
          <p:cNvPr id="6" name="QuadreDeText 110">
            <a:extLst>
              <a:ext uri="{FF2B5EF4-FFF2-40B4-BE49-F238E27FC236}">
                <a16:creationId xmlns:a16="http://schemas.microsoft.com/office/drawing/2014/main" id="{4674235E-F88B-4226-8E34-08C7CBD2E3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8053" y="5373216"/>
            <a:ext cx="7698860" cy="540000"/>
          </a:xfrm>
          <a:prstGeom prst="rect">
            <a:avLst/>
          </a:prstGeom>
          <a:solidFill>
            <a:srgbClr val="FF8B8B"/>
          </a:solidFill>
          <a:ln w="19050">
            <a:noFill/>
            <a:miter lim="800000"/>
            <a:headEnd/>
            <a:tailEnd/>
          </a:ln>
        </p:spPr>
        <p:txBody>
          <a:bodyPr anchor="t"/>
          <a:lstStyle>
            <a:defPPr>
              <a:defRPr lang="ca-ES"/>
            </a:defPPr>
            <a:lvl1pPr algn="ctr">
              <a:buClrTx/>
              <a:buFontTx/>
              <a:buNone/>
              <a:defRPr sz="800" b="1">
                <a:solidFill>
                  <a:srgbClr val="C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9pPr>
          </a:lstStyle>
          <a:p>
            <a:pPr algn="l"/>
            <a:r>
              <a:rPr lang="ca-ES" altLang="ca-ES" sz="2000" dirty="0">
                <a:solidFill>
                  <a:schemeClr val="bg1"/>
                </a:solidFill>
                <a:cs typeface="Arial" panose="020B0604020202020204" pitchFamily="34" charset="0"/>
                <a:sym typeface="Wingdings" panose="05000000000000000000" pitchFamily="2" charset="2"/>
              </a:rPr>
              <a:t> Ciutadans com a prescriptors de la política pública</a:t>
            </a:r>
            <a:endParaRPr lang="ca-ES" altLang="ca-ES" sz="2000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3" name="Marcador de número de diapositiva 2">
            <a:extLst>
              <a:ext uri="{FF2B5EF4-FFF2-40B4-BE49-F238E27FC236}">
                <a16:creationId xmlns:a16="http://schemas.microsoft.com/office/drawing/2014/main" id="{07D0DE0B-0989-4096-B9B6-CB53A47A75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88235A38-79CE-461C-8AFD-0B5AAB887726}" type="slidenum">
              <a:rPr lang="ca-ES" smtClean="0"/>
              <a:t>30</a:t>
            </a:fld>
            <a:endParaRPr lang="ca-ES" dirty="0"/>
          </a:p>
        </p:txBody>
      </p:sp>
      <p:cxnSp>
        <p:nvCxnSpPr>
          <p:cNvPr id="14" name="Connector recte 11">
            <a:extLst>
              <a:ext uri="{FF2B5EF4-FFF2-40B4-BE49-F238E27FC236}">
                <a16:creationId xmlns:a16="http://schemas.microsoft.com/office/drawing/2014/main" id="{A991B531-629A-4A2C-9A68-1A60755EBEC7}"/>
              </a:ext>
            </a:extLst>
          </p:cNvPr>
          <p:cNvCxnSpPr/>
          <p:nvPr/>
        </p:nvCxnSpPr>
        <p:spPr>
          <a:xfrm>
            <a:off x="179512" y="6021288"/>
            <a:ext cx="8643664" cy="0"/>
          </a:xfrm>
          <a:prstGeom prst="line">
            <a:avLst/>
          </a:prstGeom>
          <a:ln w="31750" cmpd="sng">
            <a:solidFill>
              <a:srgbClr val="A6D6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3">
            <a:extLst>
              <a:ext uri="{FF2B5EF4-FFF2-40B4-BE49-F238E27FC236}">
                <a16:creationId xmlns:a16="http://schemas.microsoft.com/office/drawing/2014/main" id="{5EF3B89C-66D7-48BA-8A20-8C269D4CC10B}"/>
              </a:ext>
            </a:extLst>
          </p:cNvPr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rgbClr val="702E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 dirty="0">
              <a:solidFill>
                <a:srgbClr val="FF0000"/>
              </a:solidFill>
            </a:endParaRPr>
          </a:p>
        </p:txBody>
      </p:sp>
      <p:sp>
        <p:nvSpPr>
          <p:cNvPr id="16" name="Rectangle 4">
            <a:extLst>
              <a:ext uri="{FF2B5EF4-FFF2-40B4-BE49-F238E27FC236}">
                <a16:creationId xmlns:a16="http://schemas.microsoft.com/office/drawing/2014/main" id="{297DE2A6-F6F4-4D74-882A-5EACA2D5D36C}"/>
              </a:ext>
            </a:extLst>
          </p:cNvPr>
          <p:cNvSpPr/>
          <p:nvPr/>
        </p:nvSpPr>
        <p:spPr>
          <a:xfrm>
            <a:off x="0" y="908720"/>
            <a:ext cx="9144000" cy="144016"/>
          </a:xfrm>
          <a:prstGeom prst="rect">
            <a:avLst/>
          </a:prstGeom>
          <a:solidFill>
            <a:srgbClr val="A6D6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 dirty="0">
              <a:solidFill>
                <a:srgbClr val="C00000"/>
              </a:solidFill>
            </a:endParaRPr>
          </a:p>
        </p:txBody>
      </p:sp>
      <p:grpSp>
        <p:nvGrpSpPr>
          <p:cNvPr id="17" name="Agrupa 6">
            <a:extLst>
              <a:ext uri="{FF2B5EF4-FFF2-40B4-BE49-F238E27FC236}">
                <a16:creationId xmlns:a16="http://schemas.microsoft.com/office/drawing/2014/main" id="{FACDB551-5E20-4FC5-8D0A-4CD64E4040CC}"/>
              </a:ext>
            </a:extLst>
          </p:cNvPr>
          <p:cNvGrpSpPr/>
          <p:nvPr/>
        </p:nvGrpSpPr>
        <p:grpSpPr>
          <a:xfrm>
            <a:off x="6156176" y="775685"/>
            <a:ext cx="2667000" cy="390363"/>
            <a:chOff x="0" y="-13662"/>
            <a:chExt cx="2667000" cy="780710"/>
          </a:xfrm>
          <a:solidFill>
            <a:srgbClr val="A6D6C9"/>
          </a:solidFill>
        </p:grpSpPr>
        <p:sp>
          <p:nvSpPr>
            <p:cNvPr id="18" name="Octàgon 7">
              <a:extLst>
                <a:ext uri="{FF2B5EF4-FFF2-40B4-BE49-F238E27FC236}">
                  <a16:creationId xmlns:a16="http://schemas.microsoft.com/office/drawing/2014/main" id="{08AC6435-1155-480B-A2AE-0E1A0E878274}"/>
                </a:ext>
              </a:extLst>
            </p:cNvPr>
            <p:cNvSpPr/>
            <p:nvPr/>
          </p:nvSpPr>
          <p:spPr>
            <a:xfrm>
              <a:off x="0" y="0"/>
              <a:ext cx="2667000" cy="733425"/>
            </a:xfrm>
            <a:prstGeom prst="octagon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a-ES" dirty="0"/>
            </a:p>
          </p:txBody>
        </p:sp>
        <p:sp>
          <p:nvSpPr>
            <p:cNvPr id="19" name="Quadre de text 2">
              <a:extLst>
                <a:ext uri="{FF2B5EF4-FFF2-40B4-BE49-F238E27FC236}">
                  <a16:creationId xmlns:a16="http://schemas.microsoft.com/office/drawing/2014/main" id="{5B508348-91AE-4E4D-9419-89AD4A44D74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8126" y="-13662"/>
              <a:ext cx="1850106" cy="7807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ctr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s-ES_tradnl" sz="1800" dirty="0">
                  <a:solidFill>
                    <a:srgbClr val="FFFFFF"/>
                  </a:solidFill>
                  <a:effectLst/>
                  <a:latin typeface="Helvetica"/>
                  <a:ea typeface="Calibri"/>
                  <a:cs typeface="Times New Roman"/>
                </a:rPr>
                <a:t>#directivaEAPC</a:t>
              </a:r>
              <a:endParaRPr lang="ca-ES" sz="1100" dirty="0">
                <a:effectLst/>
                <a:latin typeface="Calibri"/>
                <a:ea typeface="Calibri"/>
                <a:cs typeface="Times New Roman"/>
              </a:endParaRPr>
            </a:p>
          </p:txBody>
        </p:sp>
      </p:grpSp>
      <p:pic>
        <p:nvPicPr>
          <p:cNvPr id="20" name="Picture 2" descr="M:\SFAD\AA NOVA 2017\08_MDP1a_2017\Difusió MDP 1a\IMATGE MDP\logos\generalitat_cmyk.tif">
            <a:extLst>
              <a:ext uri="{FF2B5EF4-FFF2-40B4-BE49-F238E27FC236}">
                <a16:creationId xmlns:a16="http://schemas.microsoft.com/office/drawing/2014/main" id="{70440351-724F-4A5A-82FC-6C714422E4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237312"/>
            <a:ext cx="2200499" cy="38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EF1C782E-859C-4E2F-AB0C-9A64DA54E8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288" y="1196975"/>
            <a:ext cx="8291512" cy="503237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es-ES" altLang="ca-ES" sz="3200" b="1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Resultats</a:t>
            </a:r>
            <a:endParaRPr lang="es-ES" altLang="ca-ES" sz="3200" b="1" dirty="0">
              <a:solidFill>
                <a:srgbClr val="F9423A"/>
              </a:solidFill>
              <a:latin typeface="Arial" panose="020B0604020202020204" pitchFamily="34" charset="0"/>
              <a:cs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27651" name="Subtítulo 2">
            <a:extLst>
              <a:ext uri="{FF2B5EF4-FFF2-40B4-BE49-F238E27FC236}">
                <a16:creationId xmlns:a16="http://schemas.microsoft.com/office/drawing/2014/main" id="{A0C0B52E-89E4-4B91-8AE1-CF756CDAC6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288" y="1844675"/>
            <a:ext cx="8291512" cy="4281488"/>
          </a:xfrm>
        </p:spPr>
        <p:txBody>
          <a:bodyPr>
            <a:normAutofit/>
          </a:bodyPr>
          <a:lstStyle/>
          <a:p>
            <a:pPr algn="just"/>
            <a:r>
              <a:rPr lang="es-ES" alt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s-ES" altLang="ca-E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deliberació</a:t>
            </a:r>
            <a:r>
              <a:rPr lang="es-ES" alt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altLang="ca-E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</a:t>
            </a:r>
            <a:r>
              <a:rPr lang="es-ES" alt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s-ES" altLang="ca-E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nou</a:t>
            </a:r>
            <a:r>
              <a:rPr lang="es-ES" alt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altLang="ca-E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estàndard</a:t>
            </a:r>
            <a:r>
              <a:rPr lang="es-ES" alt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altLang="ca-E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democràtic</a:t>
            </a:r>
            <a:r>
              <a:rPr lang="es-ES" alt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s-ES" altLang="ca-E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L'obertura</a:t>
            </a:r>
            <a:r>
              <a:rPr lang="es-ES" alt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altLang="ca-E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</a:t>
            </a:r>
            <a:r>
              <a:rPr lang="es-ES" alt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altLang="ca-E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pre-requisit</a:t>
            </a:r>
            <a:r>
              <a:rPr lang="es-ES" alt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la </a:t>
            </a:r>
            <a:r>
              <a:rPr lang="es-ES" altLang="ca-E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deliberació</a:t>
            </a:r>
            <a:r>
              <a:rPr lang="es-ES" alt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s-ES" altLang="ca-E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Retiment</a:t>
            </a:r>
            <a:r>
              <a:rPr lang="es-ES" alt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s-ES" altLang="ca-E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comptes</a:t>
            </a:r>
            <a:r>
              <a:rPr lang="es-ES" alt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es-ES" altLang="ca-E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petjada</a:t>
            </a:r>
            <a:r>
              <a:rPr lang="es-ES" alt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legislativa per a </a:t>
            </a:r>
            <a:r>
              <a:rPr lang="es-ES" altLang="ca-E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major</a:t>
            </a:r>
            <a:r>
              <a:rPr lang="es-ES" alt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altLang="ca-E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legitimitat</a:t>
            </a:r>
            <a:r>
              <a:rPr lang="es-ES" alt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s-ES" altLang="ca-E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Participació</a:t>
            </a:r>
            <a:r>
              <a:rPr lang="es-ES" alt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per a </a:t>
            </a:r>
            <a:r>
              <a:rPr lang="es-ES" altLang="ca-E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major</a:t>
            </a:r>
            <a:r>
              <a:rPr lang="es-ES" alt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altLang="ca-E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pluralisme</a:t>
            </a:r>
            <a:r>
              <a:rPr lang="es-ES" alt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es-ES" altLang="ca-E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més</a:t>
            </a:r>
            <a:r>
              <a:rPr lang="es-ES" alt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altLang="ca-E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fort</a:t>
            </a:r>
            <a:r>
              <a:rPr lang="es-ES" alt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capital social.</a:t>
            </a:r>
          </a:p>
          <a:p>
            <a:pPr algn="just"/>
            <a:r>
              <a:rPr lang="es-ES" alt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s-ES" altLang="ca-E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Circularització</a:t>
            </a:r>
            <a:r>
              <a:rPr lang="es-ES" alt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de la política.</a:t>
            </a:r>
          </a:p>
          <a:p>
            <a:pPr algn="just"/>
            <a:endParaRPr lang="es-ES" altLang="ca-E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652" name="6 Marcador de número de diapositiva">
            <a:extLst>
              <a:ext uri="{FF2B5EF4-FFF2-40B4-BE49-F238E27FC236}">
                <a16:creationId xmlns:a16="http://schemas.microsoft.com/office/drawing/2014/main" id="{D8F6C0E3-4B1B-4F76-A220-2BDC0CCAE318}"/>
              </a:ext>
            </a:extLst>
          </p:cNvPr>
          <p:cNvSpPr txBox="1">
            <a:spLocks/>
          </p:cNvSpPr>
          <p:nvPr/>
        </p:nvSpPr>
        <p:spPr bwMode="auto">
          <a:xfrm>
            <a:off x="1143001" y="5786438"/>
            <a:ext cx="428625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A3806C74-7537-4182-A3DB-3DEF1AE32D50}" type="slidenum">
              <a:rPr lang="es-ES" altLang="ca-ES" sz="825">
                <a:solidFill>
                  <a:schemeClr val="bg1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31</a:t>
            </a:fld>
            <a:r>
              <a:rPr lang="es-ES" altLang="ca-ES" sz="825">
                <a:solidFill>
                  <a:schemeClr val="bg1"/>
                </a:solidFill>
                <a:latin typeface="Arial" panose="020B0604020202020204" pitchFamily="34" charset="0"/>
              </a:rPr>
              <a:t>/43</a:t>
            </a:r>
          </a:p>
        </p:txBody>
      </p:sp>
      <p:sp>
        <p:nvSpPr>
          <p:cNvPr id="6" name="QuadreDeText 110">
            <a:extLst>
              <a:ext uri="{FF2B5EF4-FFF2-40B4-BE49-F238E27FC236}">
                <a16:creationId xmlns:a16="http://schemas.microsoft.com/office/drawing/2014/main" id="{B26F3988-F40F-467F-9681-657C434D0D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7" y="5373216"/>
            <a:ext cx="7705725" cy="540000"/>
          </a:xfrm>
          <a:prstGeom prst="rect">
            <a:avLst/>
          </a:prstGeom>
          <a:solidFill>
            <a:srgbClr val="FF8B8B"/>
          </a:solidFill>
          <a:ln w="19050">
            <a:noFill/>
            <a:miter lim="800000"/>
            <a:headEnd/>
            <a:tailEnd/>
          </a:ln>
        </p:spPr>
        <p:txBody>
          <a:bodyPr anchor="t"/>
          <a:lstStyle>
            <a:defPPr>
              <a:defRPr lang="ca-ES"/>
            </a:defPPr>
            <a:lvl1pPr algn="ctr">
              <a:buClrTx/>
              <a:buFontTx/>
              <a:buNone/>
              <a:defRPr sz="800" b="1">
                <a:solidFill>
                  <a:srgbClr val="C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9pPr>
          </a:lstStyle>
          <a:p>
            <a:pPr algn="l"/>
            <a:r>
              <a:rPr lang="ca-ES" altLang="ca-ES" sz="2000" dirty="0">
                <a:solidFill>
                  <a:schemeClr val="bg1"/>
                </a:solidFill>
                <a:cs typeface="Arial" panose="020B0604020202020204" pitchFamily="34" charset="0"/>
                <a:sym typeface="Wingdings" panose="05000000000000000000" pitchFamily="2" charset="2"/>
              </a:rPr>
              <a:t> Diàleg constant, dinàmiques circulars</a:t>
            </a:r>
            <a:endParaRPr lang="ca-ES" altLang="ca-ES" sz="2000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3" name="Marcador de número de diapositiva 2">
            <a:extLst>
              <a:ext uri="{FF2B5EF4-FFF2-40B4-BE49-F238E27FC236}">
                <a16:creationId xmlns:a16="http://schemas.microsoft.com/office/drawing/2014/main" id="{CDA91EF3-F16C-4C3C-B24B-5AEB0AC86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88235A38-79CE-461C-8AFD-0B5AAB887726}" type="slidenum">
              <a:rPr lang="ca-ES" smtClean="0"/>
              <a:t>31</a:t>
            </a:fld>
            <a:endParaRPr lang="ca-ES" dirty="0"/>
          </a:p>
        </p:txBody>
      </p:sp>
      <p:cxnSp>
        <p:nvCxnSpPr>
          <p:cNvPr id="14" name="Connector recte 11">
            <a:extLst>
              <a:ext uri="{FF2B5EF4-FFF2-40B4-BE49-F238E27FC236}">
                <a16:creationId xmlns:a16="http://schemas.microsoft.com/office/drawing/2014/main" id="{B8C59A31-E461-48D9-8B89-DEA3B1347F74}"/>
              </a:ext>
            </a:extLst>
          </p:cNvPr>
          <p:cNvCxnSpPr/>
          <p:nvPr/>
        </p:nvCxnSpPr>
        <p:spPr>
          <a:xfrm>
            <a:off x="179512" y="6021288"/>
            <a:ext cx="8643664" cy="0"/>
          </a:xfrm>
          <a:prstGeom prst="line">
            <a:avLst/>
          </a:prstGeom>
          <a:ln w="31750" cmpd="sng">
            <a:solidFill>
              <a:srgbClr val="A6D6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3">
            <a:extLst>
              <a:ext uri="{FF2B5EF4-FFF2-40B4-BE49-F238E27FC236}">
                <a16:creationId xmlns:a16="http://schemas.microsoft.com/office/drawing/2014/main" id="{1E2737F0-F8FC-40FE-9489-F04DF32026C6}"/>
              </a:ext>
            </a:extLst>
          </p:cNvPr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rgbClr val="702E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 dirty="0">
              <a:solidFill>
                <a:srgbClr val="FF0000"/>
              </a:solidFill>
            </a:endParaRPr>
          </a:p>
        </p:txBody>
      </p:sp>
      <p:sp>
        <p:nvSpPr>
          <p:cNvPr id="16" name="Rectangle 4">
            <a:extLst>
              <a:ext uri="{FF2B5EF4-FFF2-40B4-BE49-F238E27FC236}">
                <a16:creationId xmlns:a16="http://schemas.microsoft.com/office/drawing/2014/main" id="{875769C3-8D41-4413-86D6-F14E1CCC6AC5}"/>
              </a:ext>
            </a:extLst>
          </p:cNvPr>
          <p:cNvSpPr/>
          <p:nvPr/>
        </p:nvSpPr>
        <p:spPr>
          <a:xfrm>
            <a:off x="0" y="908720"/>
            <a:ext cx="9144000" cy="144016"/>
          </a:xfrm>
          <a:prstGeom prst="rect">
            <a:avLst/>
          </a:prstGeom>
          <a:solidFill>
            <a:srgbClr val="A6D6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 dirty="0">
              <a:solidFill>
                <a:srgbClr val="C00000"/>
              </a:solidFill>
            </a:endParaRPr>
          </a:p>
        </p:txBody>
      </p:sp>
      <p:grpSp>
        <p:nvGrpSpPr>
          <p:cNvPr id="17" name="Agrupa 6">
            <a:extLst>
              <a:ext uri="{FF2B5EF4-FFF2-40B4-BE49-F238E27FC236}">
                <a16:creationId xmlns:a16="http://schemas.microsoft.com/office/drawing/2014/main" id="{F0843E3D-B470-4A2E-8488-B5963E6C9928}"/>
              </a:ext>
            </a:extLst>
          </p:cNvPr>
          <p:cNvGrpSpPr/>
          <p:nvPr/>
        </p:nvGrpSpPr>
        <p:grpSpPr>
          <a:xfrm>
            <a:off x="6156176" y="775685"/>
            <a:ext cx="2667000" cy="390363"/>
            <a:chOff x="0" y="-13662"/>
            <a:chExt cx="2667000" cy="780710"/>
          </a:xfrm>
          <a:solidFill>
            <a:srgbClr val="A6D6C9"/>
          </a:solidFill>
        </p:grpSpPr>
        <p:sp>
          <p:nvSpPr>
            <p:cNvPr id="18" name="Octàgon 7">
              <a:extLst>
                <a:ext uri="{FF2B5EF4-FFF2-40B4-BE49-F238E27FC236}">
                  <a16:creationId xmlns:a16="http://schemas.microsoft.com/office/drawing/2014/main" id="{858853D1-FB68-4B60-9E51-FD3619C75931}"/>
                </a:ext>
              </a:extLst>
            </p:cNvPr>
            <p:cNvSpPr/>
            <p:nvPr/>
          </p:nvSpPr>
          <p:spPr>
            <a:xfrm>
              <a:off x="0" y="0"/>
              <a:ext cx="2667000" cy="733425"/>
            </a:xfrm>
            <a:prstGeom prst="octagon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a-ES" dirty="0"/>
            </a:p>
          </p:txBody>
        </p:sp>
        <p:sp>
          <p:nvSpPr>
            <p:cNvPr id="19" name="Quadre de text 2">
              <a:extLst>
                <a:ext uri="{FF2B5EF4-FFF2-40B4-BE49-F238E27FC236}">
                  <a16:creationId xmlns:a16="http://schemas.microsoft.com/office/drawing/2014/main" id="{AA41CBBE-2ABB-401A-A21C-782BB7EFCFC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8126" y="-13662"/>
              <a:ext cx="1850106" cy="7807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ctr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s-ES_tradnl" sz="1800" dirty="0">
                  <a:solidFill>
                    <a:srgbClr val="FFFFFF"/>
                  </a:solidFill>
                  <a:effectLst/>
                  <a:latin typeface="Helvetica"/>
                  <a:ea typeface="Calibri"/>
                  <a:cs typeface="Times New Roman"/>
                </a:rPr>
                <a:t>#directivaEAPC</a:t>
              </a:r>
              <a:endParaRPr lang="ca-ES" sz="1100" dirty="0">
                <a:effectLst/>
                <a:latin typeface="Calibri"/>
                <a:ea typeface="Calibri"/>
                <a:cs typeface="Times New Roman"/>
              </a:endParaRPr>
            </a:p>
          </p:txBody>
        </p:sp>
      </p:grpSp>
      <p:pic>
        <p:nvPicPr>
          <p:cNvPr id="20" name="Picture 2" descr="M:\SFAD\AA NOVA 2017\08_MDP1a_2017\Difusió MDP 1a\IMATGE MDP\logos\generalitat_cmyk.tif">
            <a:extLst>
              <a:ext uri="{FF2B5EF4-FFF2-40B4-BE49-F238E27FC236}">
                <a16:creationId xmlns:a16="http://schemas.microsoft.com/office/drawing/2014/main" id="{7AD2BB3B-1A1C-4969-971D-630AEBC6D0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237312"/>
            <a:ext cx="2200499" cy="38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F3D9150D-D571-4054-B8C0-03DE80082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288" y="1196975"/>
            <a:ext cx="8291512" cy="503237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es-ES" altLang="ca-ES" sz="3200" b="1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Impactes</a:t>
            </a:r>
            <a:endParaRPr lang="es-ES" altLang="ca-ES" sz="3200" b="1" dirty="0">
              <a:solidFill>
                <a:srgbClr val="F9423A"/>
              </a:solidFill>
              <a:latin typeface="Arial" panose="020B0604020202020204" pitchFamily="34" charset="0"/>
              <a:cs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29699" name="Subtítulo 2">
            <a:extLst>
              <a:ext uri="{FF2B5EF4-FFF2-40B4-BE49-F238E27FC236}">
                <a16:creationId xmlns:a16="http://schemas.microsoft.com/office/drawing/2014/main" id="{F1321F31-30C9-4D13-A46C-3E261C0BE6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288" y="1844675"/>
            <a:ext cx="8291512" cy="4281488"/>
          </a:xfrm>
        </p:spPr>
        <p:txBody>
          <a:bodyPr>
            <a:normAutofit/>
          </a:bodyPr>
          <a:lstStyle/>
          <a:p>
            <a:pPr algn="just"/>
            <a:r>
              <a:rPr lang="es-ES" alt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Menor rol de la </a:t>
            </a:r>
            <a:r>
              <a:rPr lang="es-ES" altLang="ca-E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intermediació</a:t>
            </a:r>
            <a:r>
              <a:rPr lang="es-ES" alt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 les </a:t>
            </a:r>
            <a:r>
              <a:rPr lang="es-ES" altLang="ca-E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institucions</a:t>
            </a:r>
            <a:r>
              <a:rPr lang="es-ES" alt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altLang="ca-E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tradicionals</a:t>
            </a:r>
            <a:r>
              <a:rPr lang="es-ES" alt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s-ES" altLang="ca-E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Major</a:t>
            </a:r>
            <a:r>
              <a:rPr lang="es-ES" alt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rol de la </a:t>
            </a:r>
            <a:r>
              <a:rPr lang="es-ES" altLang="ca-E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deliberació</a:t>
            </a:r>
            <a:r>
              <a:rPr lang="es-ES" alt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informada.</a:t>
            </a:r>
          </a:p>
          <a:p>
            <a:pPr algn="just"/>
            <a:r>
              <a:rPr lang="es-ES" altLang="ca-E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Equilibri</a:t>
            </a:r>
            <a:r>
              <a:rPr lang="es-ES" alt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entre </a:t>
            </a:r>
            <a:r>
              <a:rPr lang="es-ES" altLang="ca-E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institucions</a:t>
            </a:r>
            <a:r>
              <a:rPr lang="es-ES" alt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altLang="ca-E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experts</a:t>
            </a:r>
            <a:r>
              <a:rPr lang="es-ES" alt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s-ES" altLang="ca-E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líders</a:t>
            </a:r>
            <a:r>
              <a:rPr lang="es-ES" alt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es-ES" altLang="ca-E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ciutadans</a:t>
            </a:r>
            <a:r>
              <a:rPr lang="es-ES" alt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altLang="ca-E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individuals</a:t>
            </a:r>
            <a:r>
              <a:rPr lang="es-ES" alt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en un </a:t>
            </a:r>
            <a:r>
              <a:rPr lang="es-ES" altLang="ca-E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nou</a:t>
            </a:r>
            <a:r>
              <a:rPr lang="es-ES" alt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ecosistema </a:t>
            </a:r>
            <a:r>
              <a:rPr lang="es-ES" altLang="ca-E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d'actors</a:t>
            </a:r>
            <a:r>
              <a:rPr lang="es-ES" alt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altLang="ca-E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rols</a:t>
            </a:r>
            <a:r>
              <a:rPr lang="es-ES" alt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es-ES" altLang="ca-E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relacions</a:t>
            </a:r>
            <a:r>
              <a:rPr lang="es-ES" alt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s-ES" altLang="ca-E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xarxes</a:t>
            </a:r>
            <a:r>
              <a:rPr lang="es-ES" alt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es-ES" altLang="ca-E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comunitats</a:t>
            </a:r>
            <a:r>
              <a:rPr lang="es-ES" alt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altLang="ca-E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amb</a:t>
            </a:r>
            <a:r>
              <a:rPr lang="es-ES" alt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altLang="ca-E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filiació</a:t>
            </a:r>
            <a:r>
              <a:rPr lang="es-ES" alt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líquida i reconfigurable.</a:t>
            </a:r>
          </a:p>
        </p:txBody>
      </p:sp>
      <p:sp>
        <p:nvSpPr>
          <p:cNvPr id="6" name="QuadreDeText 110">
            <a:extLst>
              <a:ext uri="{FF2B5EF4-FFF2-40B4-BE49-F238E27FC236}">
                <a16:creationId xmlns:a16="http://schemas.microsoft.com/office/drawing/2014/main" id="{5032AD33-DD15-4751-982B-D251C4A767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7" y="5373216"/>
            <a:ext cx="7705725" cy="540000"/>
          </a:xfrm>
          <a:prstGeom prst="rect">
            <a:avLst/>
          </a:prstGeom>
          <a:solidFill>
            <a:srgbClr val="FF8B8B"/>
          </a:solidFill>
          <a:ln w="19050">
            <a:noFill/>
            <a:miter lim="800000"/>
            <a:headEnd/>
            <a:tailEnd/>
          </a:ln>
        </p:spPr>
        <p:txBody>
          <a:bodyPr anchor="t"/>
          <a:lstStyle>
            <a:defPPr>
              <a:defRPr lang="ca-ES"/>
            </a:defPPr>
            <a:lvl1pPr algn="ctr">
              <a:buClrTx/>
              <a:buFontTx/>
              <a:buNone/>
              <a:defRPr sz="800" b="1">
                <a:solidFill>
                  <a:srgbClr val="C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9pPr>
          </a:lstStyle>
          <a:p>
            <a:pPr algn="l"/>
            <a:r>
              <a:rPr lang="ca-ES" altLang="ca-ES" sz="2000" dirty="0">
                <a:solidFill>
                  <a:schemeClr val="bg1"/>
                </a:solidFill>
                <a:cs typeface="Arial" panose="020B0604020202020204" pitchFamily="34" charset="0"/>
                <a:sym typeface="Wingdings" panose="05000000000000000000" pitchFamily="2" charset="2"/>
              </a:rPr>
              <a:t> Diàleg obert entre institucions i aportacions ciutadanes</a:t>
            </a:r>
            <a:endParaRPr lang="ca-ES" altLang="ca-ES" sz="2000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2" name="Subtítulo 2">
            <a:extLst>
              <a:ext uri="{FF2B5EF4-FFF2-40B4-BE49-F238E27FC236}">
                <a16:creationId xmlns:a16="http://schemas.microsoft.com/office/drawing/2014/main" id="{3F55D868-EB3B-4265-BE9C-937F5E3E7FA1}"/>
              </a:ext>
            </a:extLst>
          </p:cNvPr>
          <p:cNvSpPr txBox="1">
            <a:spLocks/>
          </p:cNvSpPr>
          <p:nvPr/>
        </p:nvSpPr>
        <p:spPr bwMode="auto">
          <a:xfrm>
            <a:off x="5508104" y="6356350"/>
            <a:ext cx="2406253" cy="1964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>
              <a:buFont typeface="Arial" panose="020B0604020202020204" pitchFamily="34" charset="0"/>
              <a:buNone/>
            </a:pPr>
            <a:r>
              <a:rPr lang="es-ES" altLang="ca-ES" sz="900" dirty="0"/>
              <a:t>Peña-López (2019)</a:t>
            </a:r>
          </a:p>
        </p:txBody>
      </p:sp>
      <p:sp>
        <p:nvSpPr>
          <p:cNvPr id="13" name="Marcador de número de diapositiva 2">
            <a:extLst>
              <a:ext uri="{FF2B5EF4-FFF2-40B4-BE49-F238E27FC236}">
                <a16:creationId xmlns:a16="http://schemas.microsoft.com/office/drawing/2014/main" id="{C4C29E2B-AC9E-4DFD-A379-0CAD3A409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88235A38-79CE-461C-8AFD-0B5AAB887726}" type="slidenum">
              <a:rPr lang="ca-ES" smtClean="0"/>
              <a:t>32</a:t>
            </a:fld>
            <a:endParaRPr lang="ca-ES" dirty="0"/>
          </a:p>
        </p:txBody>
      </p:sp>
      <p:cxnSp>
        <p:nvCxnSpPr>
          <p:cNvPr id="14" name="Connector recte 11">
            <a:extLst>
              <a:ext uri="{FF2B5EF4-FFF2-40B4-BE49-F238E27FC236}">
                <a16:creationId xmlns:a16="http://schemas.microsoft.com/office/drawing/2014/main" id="{5D68AD84-0C75-444F-AED3-4E684B3860E0}"/>
              </a:ext>
            </a:extLst>
          </p:cNvPr>
          <p:cNvCxnSpPr/>
          <p:nvPr/>
        </p:nvCxnSpPr>
        <p:spPr>
          <a:xfrm>
            <a:off x="179512" y="6021288"/>
            <a:ext cx="8643664" cy="0"/>
          </a:xfrm>
          <a:prstGeom prst="line">
            <a:avLst/>
          </a:prstGeom>
          <a:ln w="31750" cmpd="sng">
            <a:solidFill>
              <a:srgbClr val="A6D6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3">
            <a:extLst>
              <a:ext uri="{FF2B5EF4-FFF2-40B4-BE49-F238E27FC236}">
                <a16:creationId xmlns:a16="http://schemas.microsoft.com/office/drawing/2014/main" id="{4AB1D4AB-CA94-47B5-B107-0FCAF2D0B18A}"/>
              </a:ext>
            </a:extLst>
          </p:cNvPr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rgbClr val="702E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 dirty="0">
              <a:solidFill>
                <a:srgbClr val="FF0000"/>
              </a:solidFill>
            </a:endParaRPr>
          </a:p>
        </p:txBody>
      </p:sp>
      <p:sp>
        <p:nvSpPr>
          <p:cNvPr id="16" name="Rectangle 4">
            <a:extLst>
              <a:ext uri="{FF2B5EF4-FFF2-40B4-BE49-F238E27FC236}">
                <a16:creationId xmlns:a16="http://schemas.microsoft.com/office/drawing/2014/main" id="{228E5129-D9B7-44AD-90B6-7337A3495DDB}"/>
              </a:ext>
            </a:extLst>
          </p:cNvPr>
          <p:cNvSpPr/>
          <p:nvPr/>
        </p:nvSpPr>
        <p:spPr>
          <a:xfrm>
            <a:off x="0" y="908720"/>
            <a:ext cx="9144000" cy="144016"/>
          </a:xfrm>
          <a:prstGeom prst="rect">
            <a:avLst/>
          </a:prstGeom>
          <a:solidFill>
            <a:srgbClr val="A6D6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 dirty="0">
              <a:solidFill>
                <a:srgbClr val="C00000"/>
              </a:solidFill>
            </a:endParaRPr>
          </a:p>
        </p:txBody>
      </p:sp>
      <p:grpSp>
        <p:nvGrpSpPr>
          <p:cNvPr id="17" name="Agrupa 6">
            <a:extLst>
              <a:ext uri="{FF2B5EF4-FFF2-40B4-BE49-F238E27FC236}">
                <a16:creationId xmlns:a16="http://schemas.microsoft.com/office/drawing/2014/main" id="{98DE66F2-121A-444C-ADE6-DCA764A6FFC0}"/>
              </a:ext>
            </a:extLst>
          </p:cNvPr>
          <p:cNvGrpSpPr/>
          <p:nvPr/>
        </p:nvGrpSpPr>
        <p:grpSpPr>
          <a:xfrm>
            <a:off x="6156176" y="775685"/>
            <a:ext cx="2667000" cy="390363"/>
            <a:chOff x="0" y="-13662"/>
            <a:chExt cx="2667000" cy="780710"/>
          </a:xfrm>
          <a:solidFill>
            <a:srgbClr val="A6D6C9"/>
          </a:solidFill>
        </p:grpSpPr>
        <p:sp>
          <p:nvSpPr>
            <p:cNvPr id="18" name="Octàgon 7">
              <a:extLst>
                <a:ext uri="{FF2B5EF4-FFF2-40B4-BE49-F238E27FC236}">
                  <a16:creationId xmlns:a16="http://schemas.microsoft.com/office/drawing/2014/main" id="{3F4F4A00-CF7A-4423-807C-86F8C0470B4D}"/>
                </a:ext>
              </a:extLst>
            </p:cNvPr>
            <p:cNvSpPr/>
            <p:nvPr/>
          </p:nvSpPr>
          <p:spPr>
            <a:xfrm>
              <a:off x="0" y="0"/>
              <a:ext cx="2667000" cy="733425"/>
            </a:xfrm>
            <a:prstGeom prst="octagon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a-ES" dirty="0"/>
            </a:p>
          </p:txBody>
        </p:sp>
        <p:sp>
          <p:nvSpPr>
            <p:cNvPr id="19" name="Quadre de text 2">
              <a:extLst>
                <a:ext uri="{FF2B5EF4-FFF2-40B4-BE49-F238E27FC236}">
                  <a16:creationId xmlns:a16="http://schemas.microsoft.com/office/drawing/2014/main" id="{7B573B1D-8ACC-454B-8F24-0AFAA48280C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8126" y="-13662"/>
              <a:ext cx="1850106" cy="7807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ctr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s-ES_tradnl" sz="1800" dirty="0">
                  <a:solidFill>
                    <a:srgbClr val="FFFFFF"/>
                  </a:solidFill>
                  <a:effectLst/>
                  <a:latin typeface="Helvetica"/>
                  <a:ea typeface="Calibri"/>
                  <a:cs typeface="Times New Roman"/>
                </a:rPr>
                <a:t>#directivaEAPC</a:t>
              </a:r>
              <a:endParaRPr lang="ca-ES" sz="1100" dirty="0">
                <a:effectLst/>
                <a:latin typeface="Calibri"/>
                <a:ea typeface="Calibri"/>
                <a:cs typeface="Times New Roman"/>
              </a:endParaRPr>
            </a:p>
          </p:txBody>
        </p:sp>
      </p:grpSp>
      <p:pic>
        <p:nvPicPr>
          <p:cNvPr id="20" name="Picture 2" descr="M:\SFAD\AA NOVA 2017\08_MDP1a_2017\Difusió MDP 1a\IMATGE MDP\logos\generalitat_cmyk.tif">
            <a:extLst>
              <a:ext uri="{FF2B5EF4-FFF2-40B4-BE49-F238E27FC236}">
                <a16:creationId xmlns:a16="http://schemas.microsoft.com/office/drawing/2014/main" id="{6FDA5282-4BCC-4281-BE29-688AA144CE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237312"/>
            <a:ext cx="2200499" cy="38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4DCAE5A7-1EB0-4D56-A224-3113577BE3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288" y="1196975"/>
            <a:ext cx="8291512" cy="503237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es-ES" altLang="ca-ES" sz="3200" b="1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Mite 1</a:t>
            </a:r>
            <a:endParaRPr lang="es-ES" altLang="ca-ES" sz="3200" b="1" dirty="0">
              <a:solidFill>
                <a:srgbClr val="F9423A"/>
              </a:solidFill>
              <a:latin typeface="Arial" panose="020B0604020202020204" pitchFamily="34" charset="0"/>
              <a:cs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7E9CB44-DC15-4B7E-A682-569402CE50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288" y="1844675"/>
            <a:ext cx="8291512" cy="4281488"/>
          </a:xfrm>
        </p:spPr>
        <p:txBody>
          <a:bodyPr>
            <a:normAutofit/>
          </a:bodyPr>
          <a:lstStyle/>
          <a:p>
            <a:pPr marL="0" indent="0" algn="just">
              <a:buNone/>
              <a:defRPr/>
            </a:pPr>
            <a:r>
              <a:rPr lang="es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“El </a:t>
            </a:r>
            <a:r>
              <a:rPr lang="es-E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clictivisme</a:t>
            </a:r>
            <a:r>
              <a:rPr lang="es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és activisme de mentida”</a:t>
            </a:r>
          </a:p>
          <a:p>
            <a:pPr algn="just">
              <a:defRPr/>
            </a:pPr>
            <a:r>
              <a:rPr lang="es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Bases socials del </a:t>
            </a:r>
            <a:r>
              <a:rPr lang="es-E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clictivisme</a:t>
            </a:r>
            <a:endParaRPr lang="es-E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defRPr/>
            </a:pPr>
            <a:r>
              <a:rPr lang="es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(Tecno)política de capes superposades</a:t>
            </a:r>
          </a:p>
          <a:p>
            <a:pPr algn="just">
              <a:defRPr/>
            </a:pPr>
            <a:r>
              <a:rPr lang="es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Agregació i capitalització del granular</a:t>
            </a:r>
          </a:p>
          <a:p>
            <a:pPr algn="just">
              <a:defRPr/>
            </a:pPr>
            <a:r>
              <a:rPr lang="es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Política </a:t>
            </a:r>
            <a:r>
              <a:rPr lang="es-E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transmèdia</a:t>
            </a:r>
            <a:endParaRPr lang="es-E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defRPr/>
            </a:pPr>
            <a:endParaRPr lang="es-E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defRPr/>
            </a:pPr>
            <a:endParaRPr lang="es-E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748" name="6 Marcador de número de diapositiva">
            <a:extLst>
              <a:ext uri="{FF2B5EF4-FFF2-40B4-BE49-F238E27FC236}">
                <a16:creationId xmlns:a16="http://schemas.microsoft.com/office/drawing/2014/main" id="{9698C92F-6587-4A5C-8175-2C240BDFFEEE}"/>
              </a:ext>
            </a:extLst>
          </p:cNvPr>
          <p:cNvSpPr txBox="1">
            <a:spLocks/>
          </p:cNvSpPr>
          <p:nvPr/>
        </p:nvSpPr>
        <p:spPr bwMode="auto">
          <a:xfrm>
            <a:off x="1143001" y="5786438"/>
            <a:ext cx="428625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AC22C9F0-0A9A-4CDA-944F-8ADCFBD8DCC3}" type="slidenum">
              <a:rPr lang="es-ES" altLang="ca-ES" sz="825">
                <a:solidFill>
                  <a:schemeClr val="bg1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33</a:t>
            </a:fld>
            <a:r>
              <a:rPr lang="es-ES" altLang="ca-ES" sz="825">
                <a:solidFill>
                  <a:schemeClr val="bg1"/>
                </a:solidFill>
                <a:latin typeface="Arial" panose="020B0604020202020204" pitchFamily="34" charset="0"/>
              </a:rPr>
              <a:t>/43</a:t>
            </a:r>
          </a:p>
        </p:txBody>
      </p:sp>
      <p:sp>
        <p:nvSpPr>
          <p:cNvPr id="5" name="QuadreDeText 110">
            <a:extLst>
              <a:ext uri="{FF2B5EF4-FFF2-40B4-BE49-F238E27FC236}">
                <a16:creationId xmlns:a16="http://schemas.microsoft.com/office/drawing/2014/main" id="{88BF5137-F30C-4224-8018-67BBB37002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7" y="5373216"/>
            <a:ext cx="7705725" cy="540000"/>
          </a:xfrm>
          <a:prstGeom prst="rect">
            <a:avLst/>
          </a:prstGeom>
          <a:solidFill>
            <a:srgbClr val="FF8B8B"/>
          </a:solidFill>
          <a:ln w="19050">
            <a:noFill/>
            <a:miter lim="800000"/>
            <a:headEnd/>
            <a:tailEnd/>
          </a:ln>
        </p:spPr>
        <p:txBody>
          <a:bodyPr anchor="t"/>
          <a:lstStyle>
            <a:defPPr>
              <a:defRPr lang="ca-ES"/>
            </a:defPPr>
            <a:lvl1pPr algn="ctr">
              <a:buClrTx/>
              <a:buFontTx/>
              <a:buNone/>
              <a:defRPr sz="800" b="1">
                <a:solidFill>
                  <a:srgbClr val="C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9pPr>
          </a:lstStyle>
          <a:p>
            <a:pPr algn="l"/>
            <a:r>
              <a:rPr lang="ca-ES" altLang="ca-ES" sz="2000" dirty="0">
                <a:solidFill>
                  <a:schemeClr val="bg1"/>
                </a:solidFill>
                <a:cs typeface="Arial" panose="020B0604020202020204" pitchFamily="34" charset="0"/>
                <a:sym typeface="Wingdings" panose="05000000000000000000" pitchFamily="2" charset="2"/>
              </a:rPr>
              <a:t> El poder prescriptor de les xarxes</a:t>
            </a:r>
            <a:endParaRPr lang="ca-ES" altLang="ca-ES" sz="2000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1" name="Marcador de número de diapositiva 2">
            <a:extLst>
              <a:ext uri="{FF2B5EF4-FFF2-40B4-BE49-F238E27FC236}">
                <a16:creationId xmlns:a16="http://schemas.microsoft.com/office/drawing/2014/main" id="{91F5F31E-BE3B-4D5E-8DA2-A0196A2DF1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88235A38-79CE-461C-8AFD-0B5AAB887726}" type="slidenum">
              <a:rPr lang="ca-ES" smtClean="0"/>
              <a:t>33</a:t>
            </a:fld>
            <a:endParaRPr lang="ca-ES" dirty="0"/>
          </a:p>
        </p:txBody>
      </p:sp>
      <p:cxnSp>
        <p:nvCxnSpPr>
          <p:cNvPr id="12" name="Connector recte 11">
            <a:extLst>
              <a:ext uri="{FF2B5EF4-FFF2-40B4-BE49-F238E27FC236}">
                <a16:creationId xmlns:a16="http://schemas.microsoft.com/office/drawing/2014/main" id="{E652A7D3-E32B-4A3D-AD2A-D30560A6EEA3}"/>
              </a:ext>
            </a:extLst>
          </p:cNvPr>
          <p:cNvCxnSpPr/>
          <p:nvPr/>
        </p:nvCxnSpPr>
        <p:spPr>
          <a:xfrm>
            <a:off x="179512" y="6021288"/>
            <a:ext cx="8643664" cy="0"/>
          </a:xfrm>
          <a:prstGeom prst="line">
            <a:avLst/>
          </a:prstGeom>
          <a:ln w="31750" cmpd="sng">
            <a:solidFill>
              <a:srgbClr val="A6D6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3">
            <a:extLst>
              <a:ext uri="{FF2B5EF4-FFF2-40B4-BE49-F238E27FC236}">
                <a16:creationId xmlns:a16="http://schemas.microsoft.com/office/drawing/2014/main" id="{EC080D41-0FFF-428C-B0FA-C382EDA4A0F5}"/>
              </a:ext>
            </a:extLst>
          </p:cNvPr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rgbClr val="702E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 dirty="0">
              <a:solidFill>
                <a:srgbClr val="FF0000"/>
              </a:solidFill>
            </a:endParaRPr>
          </a:p>
        </p:txBody>
      </p:sp>
      <p:sp>
        <p:nvSpPr>
          <p:cNvPr id="14" name="Rectangle 4">
            <a:extLst>
              <a:ext uri="{FF2B5EF4-FFF2-40B4-BE49-F238E27FC236}">
                <a16:creationId xmlns:a16="http://schemas.microsoft.com/office/drawing/2014/main" id="{7C50DB45-1488-4EAB-9C2F-959C9B990A6F}"/>
              </a:ext>
            </a:extLst>
          </p:cNvPr>
          <p:cNvSpPr/>
          <p:nvPr/>
        </p:nvSpPr>
        <p:spPr>
          <a:xfrm>
            <a:off x="0" y="908720"/>
            <a:ext cx="9144000" cy="144016"/>
          </a:xfrm>
          <a:prstGeom prst="rect">
            <a:avLst/>
          </a:prstGeom>
          <a:solidFill>
            <a:srgbClr val="A6D6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 dirty="0">
              <a:solidFill>
                <a:srgbClr val="C00000"/>
              </a:solidFill>
            </a:endParaRPr>
          </a:p>
        </p:txBody>
      </p:sp>
      <p:grpSp>
        <p:nvGrpSpPr>
          <p:cNvPr id="15" name="Agrupa 6">
            <a:extLst>
              <a:ext uri="{FF2B5EF4-FFF2-40B4-BE49-F238E27FC236}">
                <a16:creationId xmlns:a16="http://schemas.microsoft.com/office/drawing/2014/main" id="{DE5C37ED-5B1C-47E8-A088-4D72681A9708}"/>
              </a:ext>
            </a:extLst>
          </p:cNvPr>
          <p:cNvGrpSpPr/>
          <p:nvPr/>
        </p:nvGrpSpPr>
        <p:grpSpPr>
          <a:xfrm>
            <a:off x="6156176" y="775685"/>
            <a:ext cx="2667000" cy="390363"/>
            <a:chOff x="0" y="-13662"/>
            <a:chExt cx="2667000" cy="780710"/>
          </a:xfrm>
          <a:solidFill>
            <a:srgbClr val="A6D6C9"/>
          </a:solidFill>
        </p:grpSpPr>
        <p:sp>
          <p:nvSpPr>
            <p:cNvPr id="16" name="Octàgon 7">
              <a:extLst>
                <a:ext uri="{FF2B5EF4-FFF2-40B4-BE49-F238E27FC236}">
                  <a16:creationId xmlns:a16="http://schemas.microsoft.com/office/drawing/2014/main" id="{F69BC982-AA3A-4AE8-801D-F985F2931A5A}"/>
                </a:ext>
              </a:extLst>
            </p:cNvPr>
            <p:cNvSpPr/>
            <p:nvPr/>
          </p:nvSpPr>
          <p:spPr>
            <a:xfrm>
              <a:off x="0" y="0"/>
              <a:ext cx="2667000" cy="733425"/>
            </a:xfrm>
            <a:prstGeom prst="octagon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a-ES" dirty="0"/>
            </a:p>
          </p:txBody>
        </p:sp>
        <p:sp>
          <p:nvSpPr>
            <p:cNvPr id="17" name="Quadre de text 2">
              <a:extLst>
                <a:ext uri="{FF2B5EF4-FFF2-40B4-BE49-F238E27FC236}">
                  <a16:creationId xmlns:a16="http://schemas.microsoft.com/office/drawing/2014/main" id="{3C69816F-157D-423E-9B0D-33218444D21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8126" y="-13662"/>
              <a:ext cx="1850106" cy="7807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ctr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s-ES_tradnl" sz="1800" dirty="0">
                  <a:solidFill>
                    <a:srgbClr val="FFFFFF"/>
                  </a:solidFill>
                  <a:effectLst/>
                  <a:latin typeface="Helvetica"/>
                  <a:ea typeface="Calibri"/>
                  <a:cs typeface="Times New Roman"/>
                </a:rPr>
                <a:t>#directivaEAPC</a:t>
              </a:r>
              <a:endParaRPr lang="ca-ES" sz="1100" dirty="0">
                <a:effectLst/>
                <a:latin typeface="Calibri"/>
                <a:ea typeface="Calibri"/>
                <a:cs typeface="Times New Roman"/>
              </a:endParaRPr>
            </a:p>
          </p:txBody>
        </p:sp>
      </p:grpSp>
      <p:pic>
        <p:nvPicPr>
          <p:cNvPr id="18" name="Picture 2" descr="M:\SFAD\AA NOVA 2017\08_MDP1a_2017\Difusió MDP 1a\IMATGE MDP\logos\generalitat_cmyk.tif">
            <a:extLst>
              <a:ext uri="{FF2B5EF4-FFF2-40B4-BE49-F238E27FC236}">
                <a16:creationId xmlns:a16="http://schemas.microsoft.com/office/drawing/2014/main" id="{CD1A91B5-0D1B-4B75-AAC3-B065A75706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237312"/>
            <a:ext cx="2200499" cy="38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2E0F655D-E1D4-47AB-99E0-3E34BAA973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288" y="1196975"/>
            <a:ext cx="8291512" cy="503237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es-ES" altLang="ca-ES" sz="3200" b="1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Mite 2</a:t>
            </a:r>
            <a:endParaRPr lang="es-ES" altLang="ca-ES" sz="3200" b="1" dirty="0">
              <a:solidFill>
                <a:srgbClr val="F9423A"/>
              </a:solidFill>
              <a:latin typeface="Arial" panose="020B0604020202020204" pitchFamily="34" charset="0"/>
              <a:cs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7D7076F-3AD1-4E00-9A94-EA340DE9AC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288" y="1844675"/>
            <a:ext cx="8291512" cy="4281488"/>
          </a:xfrm>
        </p:spPr>
        <p:txBody>
          <a:bodyPr>
            <a:normAutofit/>
          </a:bodyPr>
          <a:lstStyle/>
          <a:p>
            <a:pPr marL="0" indent="0" algn="just">
              <a:buNone/>
              <a:defRPr/>
            </a:pPr>
            <a:r>
              <a:rPr lang="es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“La política ha de ser professional”</a:t>
            </a:r>
          </a:p>
          <a:p>
            <a:pPr algn="just">
              <a:defRPr/>
            </a:pPr>
            <a:r>
              <a:rPr lang="es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transitorietat de la política</a:t>
            </a:r>
          </a:p>
          <a:p>
            <a:pPr algn="just">
              <a:defRPr/>
            </a:pPr>
            <a:r>
              <a:rPr lang="es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política com a encàrrec o tasca</a:t>
            </a:r>
          </a:p>
          <a:p>
            <a:pPr algn="just">
              <a:defRPr/>
            </a:pPr>
            <a:r>
              <a:rPr lang="es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Nous espais i actors de la política</a:t>
            </a:r>
          </a:p>
          <a:p>
            <a:pPr>
              <a:defRPr/>
            </a:pPr>
            <a:r>
              <a:rPr lang="es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Política informal i no formal, </a:t>
            </a:r>
            <a:r>
              <a:rPr lang="es-E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extrarepresentativa</a:t>
            </a:r>
            <a:r>
              <a:rPr lang="es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extrainstitucional</a:t>
            </a:r>
          </a:p>
        </p:txBody>
      </p:sp>
      <p:sp>
        <p:nvSpPr>
          <p:cNvPr id="33796" name="6 Marcador de número de diapositiva">
            <a:extLst>
              <a:ext uri="{FF2B5EF4-FFF2-40B4-BE49-F238E27FC236}">
                <a16:creationId xmlns:a16="http://schemas.microsoft.com/office/drawing/2014/main" id="{4C52BDA3-3443-4DB7-8864-397482CBF7AF}"/>
              </a:ext>
            </a:extLst>
          </p:cNvPr>
          <p:cNvSpPr txBox="1">
            <a:spLocks/>
          </p:cNvSpPr>
          <p:nvPr/>
        </p:nvSpPr>
        <p:spPr bwMode="auto">
          <a:xfrm>
            <a:off x="1143001" y="5786438"/>
            <a:ext cx="428625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BF8F95A5-8B07-4901-B369-0A0B495B5E71}" type="slidenum">
              <a:rPr lang="es-ES" altLang="ca-ES" sz="825">
                <a:solidFill>
                  <a:schemeClr val="bg1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34</a:t>
            </a:fld>
            <a:r>
              <a:rPr lang="es-ES" altLang="ca-ES" sz="825">
                <a:solidFill>
                  <a:schemeClr val="bg1"/>
                </a:solidFill>
                <a:latin typeface="Arial" panose="020B0604020202020204" pitchFamily="34" charset="0"/>
              </a:rPr>
              <a:t>/43</a:t>
            </a:r>
          </a:p>
        </p:txBody>
      </p:sp>
      <p:sp>
        <p:nvSpPr>
          <p:cNvPr id="5" name="QuadreDeText 110">
            <a:extLst>
              <a:ext uri="{FF2B5EF4-FFF2-40B4-BE49-F238E27FC236}">
                <a16:creationId xmlns:a16="http://schemas.microsoft.com/office/drawing/2014/main" id="{742CF91A-7FF7-4361-B5F1-ECEEF7BE2D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7" y="5373216"/>
            <a:ext cx="7705725" cy="540000"/>
          </a:xfrm>
          <a:prstGeom prst="rect">
            <a:avLst/>
          </a:prstGeom>
          <a:solidFill>
            <a:srgbClr val="FF8B8B"/>
          </a:solidFill>
          <a:ln w="19050">
            <a:noFill/>
            <a:miter lim="800000"/>
            <a:headEnd/>
            <a:tailEnd/>
          </a:ln>
        </p:spPr>
        <p:txBody>
          <a:bodyPr anchor="t"/>
          <a:lstStyle>
            <a:defPPr>
              <a:defRPr lang="ca-ES"/>
            </a:defPPr>
            <a:lvl1pPr algn="ctr">
              <a:buClrTx/>
              <a:buFontTx/>
              <a:buNone/>
              <a:defRPr sz="800" b="1">
                <a:solidFill>
                  <a:srgbClr val="C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9pPr>
          </a:lstStyle>
          <a:p>
            <a:pPr algn="l"/>
            <a:r>
              <a:rPr lang="ca-ES" altLang="ca-ES" sz="2000" dirty="0">
                <a:solidFill>
                  <a:schemeClr val="bg1"/>
                </a:solidFill>
                <a:cs typeface="Arial" panose="020B0604020202020204" pitchFamily="34" charset="0"/>
                <a:sym typeface="Wingdings" panose="05000000000000000000" pitchFamily="2" charset="2"/>
              </a:rPr>
              <a:t> Els diversos nivells i plans del debat</a:t>
            </a:r>
            <a:endParaRPr lang="ca-ES" altLang="ca-ES" sz="2000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1" name="Marcador de número de diapositiva 2">
            <a:extLst>
              <a:ext uri="{FF2B5EF4-FFF2-40B4-BE49-F238E27FC236}">
                <a16:creationId xmlns:a16="http://schemas.microsoft.com/office/drawing/2014/main" id="{2AF097C4-1A19-40C1-BDA8-7C5373C973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88235A38-79CE-461C-8AFD-0B5AAB887726}" type="slidenum">
              <a:rPr lang="ca-ES" smtClean="0"/>
              <a:t>34</a:t>
            </a:fld>
            <a:endParaRPr lang="ca-ES" dirty="0"/>
          </a:p>
        </p:txBody>
      </p:sp>
      <p:cxnSp>
        <p:nvCxnSpPr>
          <p:cNvPr id="12" name="Connector recte 11">
            <a:extLst>
              <a:ext uri="{FF2B5EF4-FFF2-40B4-BE49-F238E27FC236}">
                <a16:creationId xmlns:a16="http://schemas.microsoft.com/office/drawing/2014/main" id="{32B2AAEE-7426-472A-96AB-002ACA682E7B}"/>
              </a:ext>
            </a:extLst>
          </p:cNvPr>
          <p:cNvCxnSpPr/>
          <p:nvPr/>
        </p:nvCxnSpPr>
        <p:spPr>
          <a:xfrm>
            <a:off x="179512" y="6021288"/>
            <a:ext cx="8643664" cy="0"/>
          </a:xfrm>
          <a:prstGeom prst="line">
            <a:avLst/>
          </a:prstGeom>
          <a:ln w="31750" cmpd="sng">
            <a:solidFill>
              <a:srgbClr val="A6D6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3">
            <a:extLst>
              <a:ext uri="{FF2B5EF4-FFF2-40B4-BE49-F238E27FC236}">
                <a16:creationId xmlns:a16="http://schemas.microsoft.com/office/drawing/2014/main" id="{BB8426A9-AF19-4BB1-944C-FA5C1DECF31D}"/>
              </a:ext>
            </a:extLst>
          </p:cNvPr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rgbClr val="702E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 dirty="0">
              <a:solidFill>
                <a:srgbClr val="FF0000"/>
              </a:solidFill>
            </a:endParaRPr>
          </a:p>
        </p:txBody>
      </p:sp>
      <p:sp>
        <p:nvSpPr>
          <p:cNvPr id="14" name="Rectangle 4">
            <a:extLst>
              <a:ext uri="{FF2B5EF4-FFF2-40B4-BE49-F238E27FC236}">
                <a16:creationId xmlns:a16="http://schemas.microsoft.com/office/drawing/2014/main" id="{FE7DD818-9EDC-4E0A-9EDC-4C970129D6DB}"/>
              </a:ext>
            </a:extLst>
          </p:cNvPr>
          <p:cNvSpPr/>
          <p:nvPr/>
        </p:nvSpPr>
        <p:spPr>
          <a:xfrm>
            <a:off x="0" y="908720"/>
            <a:ext cx="9144000" cy="144016"/>
          </a:xfrm>
          <a:prstGeom prst="rect">
            <a:avLst/>
          </a:prstGeom>
          <a:solidFill>
            <a:srgbClr val="A6D6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 dirty="0">
              <a:solidFill>
                <a:srgbClr val="C00000"/>
              </a:solidFill>
            </a:endParaRPr>
          </a:p>
        </p:txBody>
      </p:sp>
      <p:grpSp>
        <p:nvGrpSpPr>
          <p:cNvPr id="15" name="Agrupa 6">
            <a:extLst>
              <a:ext uri="{FF2B5EF4-FFF2-40B4-BE49-F238E27FC236}">
                <a16:creationId xmlns:a16="http://schemas.microsoft.com/office/drawing/2014/main" id="{32888B34-ACC8-454E-8453-2B13EAE55A92}"/>
              </a:ext>
            </a:extLst>
          </p:cNvPr>
          <p:cNvGrpSpPr/>
          <p:nvPr/>
        </p:nvGrpSpPr>
        <p:grpSpPr>
          <a:xfrm>
            <a:off x="6156176" y="775685"/>
            <a:ext cx="2667000" cy="390363"/>
            <a:chOff x="0" y="-13662"/>
            <a:chExt cx="2667000" cy="780710"/>
          </a:xfrm>
          <a:solidFill>
            <a:srgbClr val="A6D6C9"/>
          </a:solidFill>
        </p:grpSpPr>
        <p:sp>
          <p:nvSpPr>
            <p:cNvPr id="16" name="Octàgon 7">
              <a:extLst>
                <a:ext uri="{FF2B5EF4-FFF2-40B4-BE49-F238E27FC236}">
                  <a16:creationId xmlns:a16="http://schemas.microsoft.com/office/drawing/2014/main" id="{717B2F28-89EC-4B9B-B036-854D477FBCD8}"/>
                </a:ext>
              </a:extLst>
            </p:cNvPr>
            <p:cNvSpPr/>
            <p:nvPr/>
          </p:nvSpPr>
          <p:spPr>
            <a:xfrm>
              <a:off x="0" y="0"/>
              <a:ext cx="2667000" cy="733425"/>
            </a:xfrm>
            <a:prstGeom prst="octagon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a-ES" dirty="0"/>
            </a:p>
          </p:txBody>
        </p:sp>
        <p:sp>
          <p:nvSpPr>
            <p:cNvPr id="17" name="Quadre de text 2">
              <a:extLst>
                <a:ext uri="{FF2B5EF4-FFF2-40B4-BE49-F238E27FC236}">
                  <a16:creationId xmlns:a16="http://schemas.microsoft.com/office/drawing/2014/main" id="{9DE39662-081E-43EA-B916-5AF9E67B628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8126" y="-13662"/>
              <a:ext cx="1850106" cy="7807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ctr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s-ES_tradnl" sz="1800" dirty="0">
                  <a:solidFill>
                    <a:srgbClr val="FFFFFF"/>
                  </a:solidFill>
                  <a:effectLst/>
                  <a:latin typeface="Helvetica"/>
                  <a:ea typeface="Calibri"/>
                  <a:cs typeface="Times New Roman"/>
                </a:rPr>
                <a:t>#directivaEAPC</a:t>
              </a:r>
              <a:endParaRPr lang="ca-ES" sz="1100" dirty="0">
                <a:effectLst/>
                <a:latin typeface="Calibri"/>
                <a:ea typeface="Calibri"/>
                <a:cs typeface="Times New Roman"/>
              </a:endParaRPr>
            </a:p>
          </p:txBody>
        </p:sp>
      </p:grpSp>
      <p:pic>
        <p:nvPicPr>
          <p:cNvPr id="18" name="Picture 2" descr="M:\SFAD\AA NOVA 2017\08_MDP1a_2017\Difusió MDP 1a\IMATGE MDP\logos\generalitat_cmyk.tif">
            <a:extLst>
              <a:ext uri="{FF2B5EF4-FFF2-40B4-BE49-F238E27FC236}">
                <a16:creationId xmlns:a16="http://schemas.microsoft.com/office/drawing/2014/main" id="{9E9CE03A-0AAA-4103-B710-4B1C55C778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237312"/>
            <a:ext cx="2200499" cy="38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7572E29F-130D-4105-9383-0C350FAF2D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288" y="1196975"/>
            <a:ext cx="8291512" cy="503237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es-ES" altLang="ca-ES" sz="3200" b="1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Mite 3</a:t>
            </a:r>
            <a:endParaRPr lang="es-ES" altLang="ca-ES" sz="3200" b="1" dirty="0">
              <a:solidFill>
                <a:srgbClr val="F9423A"/>
              </a:solidFill>
              <a:latin typeface="Arial" panose="020B0604020202020204" pitchFamily="34" charset="0"/>
              <a:cs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651BCE1-39FF-4982-A572-1890A536C3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288" y="1844675"/>
            <a:ext cx="8291512" cy="4281488"/>
          </a:xfrm>
        </p:spPr>
        <p:txBody>
          <a:bodyPr>
            <a:normAutofit/>
          </a:bodyPr>
          <a:lstStyle/>
          <a:p>
            <a:pPr marL="0" indent="0" algn="just">
              <a:buNone/>
              <a:defRPr/>
            </a:pPr>
            <a:r>
              <a:rPr lang="es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“Els ciutadans no en saben”</a:t>
            </a:r>
          </a:p>
          <a:p>
            <a:pPr algn="just">
              <a:defRPr/>
            </a:pPr>
            <a:r>
              <a:rPr lang="es-E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Especialització</a:t>
            </a:r>
            <a:r>
              <a:rPr lang="es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per formació</a:t>
            </a:r>
          </a:p>
          <a:p>
            <a:pPr algn="just">
              <a:defRPr/>
            </a:pPr>
            <a:r>
              <a:rPr lang="es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Especialització per experiència</a:t>
            </a:r>
          </a:p>
          <a:p>
            <a:pPr algn="just">
              <a:defRPr/>
            </a:pPr>
            <a:r>
              <a:rPr lang="es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Política de ser i estar</a:t>
            </a:r>
          </a:p>
          <a:p>
            <a:pPr algn="just">
              <a:defRPr/>
            </a:pPr>
            <a:endParaRPr lang="es-E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QuadreDeText 110">
            <a:extLst>
              <a:ext uri="{FF2B5EF4-FFF2-40B4-BE49-F238E27FC236}">
                <a16:creationId xmlns:a16="http://schemas.microsoft.com/office/drawing/2014/main" id="{91B97C54-5B50-4BF3-9265-36A0136B9E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7" y="5373216"/>
            <a:ext cx="7705725" cy="540000"/>
          </a:xfrm>
          <a:prstGeom prst="rect">
            <a:avLst/>
          </a:prstGeom>
          <a:solidFill>
            <a:srgbClr val="FF8B8B"/>
          </a:solidFill>
          <a:ln w="19050">
            <a:noFill/>
            <a:miter lim="800000"/>
            <a:headEnd/>
            <a:tailEnd/>
          </a:ln>
        </p:spPr>
        <p:txBody>
          <a:bodyPr anchor="t"/>
          <a:lstStyle>
            <a:defPPr>
              <a:defRPr lang="ca-ES"/>
            </a:defPPr>
            <a:lvl1pPr algn="ctr">
              <a:buClrTx/>
              <a:buFontTx/>
              <a:buNone/>
              <a:defRPr sz="800" b="1">
                <a:solidFill>
                  <a:srgbClr val="C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9pPr>
          </a:lstStyle>
          <a:p>
            <a:pPr algn="l"/>
            <a:r>
              <a:rPr lang="ca-ES" altLang="ca-ES" sz="2000" dirty="0">
                <a:solidFill>
                  <a:schemeClr val="bg1"/>
                </a:solidFill>
                <a:cs typeface="Arial" panose="020B0604020202020204" pitchFamily="34" charset="0"/>
                <a:sym typeface="Wingdings" panose="05000000000000000000" pitchFamily="2" charset="2"/>
              </a:rPr>
              <a:t> El ciutadà actor actiu, el ciutadà convocat a </a:t>
            </a:r>
            <a:r>
              <a:rPr lang="ca-ES" altLang="ca-ES" sz="2000" dirty="0" err="1">
                <a:solidFill>
                  <a:schemeClr val="bg1"/>
                </a:solidFill>
                <a:cs typeface="Arial" panose="020B0604020202020204" pitchFamily="34" charset="0"/>
                <a:sym typeface="Wingdings" panose="05000000000000000000" pitchFamily="2" charset="2"/>
              </a:rPr>
              <a:t>co</a:t>
            </a:r>
            <a:r>
              <a:rPr lang="ca-ES" altLang="ca-ES" sz="2000" dirty="0">
                <a:solidFill>
                  <a:schemeClr val="bg1"/>
                </a:solidFill>
                <a:cs typeface="Arial" panose="020B0604020202020204" pitchFamily="34" charset="0"/>
                <a:sym typeface="Wingdings" panose="05000000000000000000" pitchFamily="2" charset="2"/>
              </a:rPr>
              <a:t>-dissenyar</a:t>
            </a:r>
            <a:endParaRPr lang="ca-ES" altLang="ca-ES" sz="2000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1" name="Marcador de número de diapositiva 2">
            <a:extLst>
              <a:ext uri="{FF2B5EF4-FFF2-40B4-BE49-F238E27FC236}">
                <a16:creationId xmlns:a16="http://schemas.microsoft.com/office/drawing/2014/main" id="{6C72C084-8B2A-4665-99D2-3710A25A4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88235A38-79CE-461C-8AFD-0B5AAB887726}" type="slidenum">
              <a:rPr lang="ca-ES" smtClean="0"/>
              <a:t>35</a:t>
            </a:fld>
            <a:endParaRPr lang="ca-ES" dirty="0"/>
          </a:p>
        </p:txBody>
      </p:sp>
      <p:cxnSp>
        <p:nvCxnSpPr>
          <p:cNvPr id="12" name="Connector recte 11">
            <a:extLst>
              <a:ext uri="{FF2B5EF4-FFF2-40B4-BE49-F238E27FC236}">
                <a16:creationId xmlns:a16="http://schemas.microsoft.com/office/drawing/2014/main" id="{914AFE4D-717A-48D8-B49B-22167D12ED37}"/>
              </a:ext>
            </a:extLst>
          </p:cNvPr>
          <p:cNvCxnSpPr/>
          <p:nvPr/>
        </p:nvCxnSpPr>
        <p:spPr>
          <a:xfrm>
            <a:off x="179512" y="6021288"/>
            <a:ext cx="8643664" cy="0"/>
          </a:xfrm>
          <a:prstGeom prst="line">
            <a:avLst/>
          </a:prstGeom>
          <a:ln w="31750" cmpd="sng">
            <a:solidFill>
              <a:srgbClr val="A6D6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3">
            <a:extLst>
              <a:ext uri="{FF2B5EF4-FFF2-40B4-BE49-F238E27FC236}">
                <a16:creationId xmlns:a16="http://schemas.microsoft.com/office/drawing/2014/main" id="{AF83A789-ADA0-4772-8DA4-BFB7BB30B772}"/>
              </a:ext>
            </a:extLst>
          </p:cNvPr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rgbClr val="702E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 dirty="0">
              <a:solidFill>
                <a:srgbClr val="FF0000"/>
              </a:solidFill>
            </a:endParaRPr>
          </a:p>
        </p:txBody>
      </p:sp>
      <p:sp>
        <p:nvSpPr>
          <p:cNvPr id="14" name="Rectangle 4">
            <a:extLst>
              <a:ext uri="{FF2B5EF4-FFF2-40B4-BE49-F238E27FC236}">
                <a16:creationId xmlns:a16="http://schemas.microsoft.com/office/drawing/2014/main" id="{6BCE08F9-D0BD-4E19-9884-364B5E2809D6}"/>
              </a:ext>
            </a:extLst>
          </p:cNvPr>
          <p:cNvSpPr/>
          <p:nvPr/>
        </p:nvSpPr>
        <p:spPr>
          <a:xfrm>
            <a:off x="0" y="908720"/>
            <a:ext cx="9144000" cy="144016"/>
          </a:xfrm>
          <a:prstGeom prst="rect">
            <a:avLst/>
          </a:prstGeom>
          <a:solidFill>
            <a:srgbClr val="A6D6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 dirty="0">
              <a:solidFill>
                <a:srgbClr val="C00000"/>
              </a:solidFill>
            </a:endParaRPr>
          </a:p>
        </p:txBody>
      </p:sp>
      <p:grpSp>
        <p:nvGrpSpPr>
          <p:cNvPr id="15" name="Agrupa 6">
            <a:extLst>
              <a:ext uri="{FF2B5EF4-FFF2-40B4-BE49-F238E27FC236}">
                <a16:creationId xmlns:a16="http://schemas.microsoft.com/office/drawing/2014/main" id="{581B00E7-2697-449A-9A4F-1FE005A727D7}"/>
              </a:ext>
            </a:extLst>
          </p:cNvPr>
          <p:cNvGrpSpPr/>
          <p:nvPr/>
        </p:nvGrpSpPr>
        <p:grpSpPr>
          <a:xfrm>
            <a:off x="6156176" y="775685"/>
            <a:ext cx="2667000" cy="390363"/>
            <a:chOff x="0" y="-13662"/>
            <a:chExt cx="2667000" cy="780710"/>
          </a:xfrm>
          <a:solidFill>
            <a:srgbClr val="A6D6C9"/>
          </a:solidFill>
        </p:grpSpPr>
        <p:sp>
          <p:nvSpPr>
            <p:cNvPr id="16" name="Octàgon 7">
              <a:extLst>
                <a:ext uri="{FF2B5EF4-FFF2-40B4-BE49-F238E27FC236}">
                  <a16:creationId xmlns:a16="http://schemas.microsoft.com/office/drawing/2014/main" id="{0C430ECB-3419-413F-9C28-F9C3AA748FA7}"/>
                </a:ext>
              </a:extLst>
            </p:cNvPr>
            <p:cNvSpPr/>
            <p:nvPr/>
          </p:nvSpPr>
          <p:spPr>
            <a:xfrm>
              <a:off x="0" y="0"/>
              <a:ext cx="2667000" cy="733425"/>
            </a:xfrm>
            <a:prstGeom prst="octagon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a-ES" dirty="0"/>
            </a:p>
          </p:txBody>
        </p:sp>
        <p:sp>
          <p:nvSpPr>
            <p:cNvPr id="17" name="Quadre de text 2">
              <a:extLst>
                <a:ext uri="{FF2B5EF4-FFF2-40B4-BE49-F238E27FC236}">
                  <a16:creationId xmlns:a16="http://schemas.microsoft.com/office/drawing/2014/main" id="{6DB3CCE3-6DAE-4120-87B7-B92E4441E17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8126" y="-13662"/>
              <a:ext cx="1850106" cy="7807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ctr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s-ES_tradnl" sz="1800" dirty="0">
                  <a:solidFill>
                    <a:srgbClr val="FFFFFF"/>
                  </a:solidFill>
                  <a:effectLst/>
                  <a:latin typeface="Helvetica"/>
                  <a:ea typeface="Calibri"/>
                  <a:cs typeface="Times New Roman"/>
                </a:rPr>
                <a:t>#directivaEAPC</a:t>
              </a:r>
              <a:endParaRPr lang="ca-ES" sz="1100" dirty="0">
                <a:effectLst/>
                <a:latin typeface="Calibri"/>
                <a:ea typeface="Calibri"/>
                <a:cs typeface="Times New Roman"/>
              </a:endParaRPr>
            </a:p>
          </p:txBody>
        </p:sp>
      </p:grpSp>
      <p:pic>
        <p:nvPicPr>
          <p:cNvPr id="18" name="Picture 2" descr="M:\SFAD\AA NOVA 2017\08_MDP1a_2017\Difusió MDP 1a\IMATGE MDP\logos\generalitat_cmyk.tif">
            <a:extLst>
              <a:ext uri="{FF2B5EF4-FFF2-40B4-BE49-F238E27FC236}">
                <a16:creationId xmlns:a16="http://schemas.microsoft.com/office/drawing/2014/main" id="{D815E5A7-80AF-4A8B-B0A2-84BF7F79CA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237312"/>
            <a:ext cx="2200499" cy="38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554439BE-5113-4CBA-8497-46DB0A3B7D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288" y="1196975"/>
            <a:ext cx="8291512" cy="503237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es-ES" altLang="ca-ES" sz="3200" b="1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Mite 4</a:t>
            </a:r>
            <a:endParaRPr lang="es-ES" altLang="ca-ES" sz="3200" b="1" dirty="0">
              <a:solidFill>
                <a:srgbClr val="F9423A"/>
              </a:solidFill>
              <a:latin typeface="Arial" panose="020B0604020202020204" pitchFamily="34" charset="0"/>
              <a:cs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1BFD50C-0499-4E20-938E-9508127055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288" y="1844675"/>
            <a:ext cx="8291512" cy="4281488"/>
          </a:xfrm>
        </p:spPr>
        <p:txBody>
          <a:bodyPr>
            <a:normAutofit/>
          </a:bodyPr>
          <a:lstStyle/>
          <a:p>
            <a:pPr marL="0" indent="0" algn="just">
              <a:buNone/>
              <a:defRPr/>
            </a:pPr>
            <a:r>
              <a:rPr lang="es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“Els ciutadans no tenen temps”</a:t>
            </a:r>
          </a:p>
          <a:p>
            <a:pPr algn="just">
              <a:defRPr/>
            </a:pPr>
            <a:r>
              <a:rPr lang="es-E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Reduir</a:t>
            </a:r>
            <a:r>
              <a:rPr lang="es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el cost de participar</a:t>
            </a:r>
          </a:p>
          <a:p>
            <a:pPr algn="just">
              <a:defRPr/>
            </a:pPr>
            <a:r>
              <a:rPr lang="es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Incrementar el benefici de participar</a:t>
            </a:r>
          </a:p>
          <a:p>
            <a:pPr algn="just">
              <a:defRPr/>
            </a:pPr>
            <a:r>
              <a:rPr lang="es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Política del dia a dia</a:t>
            </a:r>
          </a:p>
        </p:txBody>
      </p:sp>
      <p:sp>
        <p:nvSpPr>
          <p:cNvPr id="37892" name="6 Marcador de número de diapositiva">
            <a:extLst>
              <a:ext uri="{FF2B5EF4-FFF2-40B4-BE49-F238E27FC236}">
                <a16:creationId xmlns:a16="http://schemas.microsoft.com/office/drawing/2014/main" id="{7AA75371-5AE5-471A-9019-78982B95B2E7}"/>
              </a:ext>
            </a:extLst>
          </p:cNvPr>
          <p:cNvSpPr txBox="1">
            <a:spLocks/>
          </p:cNvSpPr>
          <p:nvPr/>
        </p:nvSpPr>
        <p:spPr bwMode="auto">
          <a:xfrm>
            <a:off x="1143001" y="5786438"/>
            <a:ext cx="428625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6259A171-F89B-4B04-80B7-DD82968ED596}" type="slidenum">
              <a:rPr lang="es-ES" altLang="ca-ES" sz="825">
                <a:solidFill>
                  <a:schemeClr val="bg1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36</a:t>
            </a:fld>
            <a:r>
              <a:rPr lang="es-ES" altLang="ca-ES" sz="825">
                <a:solidFill>
                  <a:schemeClr val="bg1"/>
                </a:solidFill>
                <a:latin typeface="Arial" panose="020B0604020202020204" pitchFamily="34" charset="0"/>
              </a:rPr>
              <a:t>/43</a:t>
            </a:r>
          </a:p>
        </p:txBody>
      </p:sp>
      <p:sp>
        <p:nvSpPr>
          <p:cNvPr id="5" name="QuadreDeText 110">
            <a:extLst>
              <a:ext uri="{FF2B5EF4-FFF2-40B4-BE49-F238E27FC236}">
                <a16:creationId xmlns:a16="http://schemas.microsoft.com/office/drawing/2014/main" id="{C294286F-F912-4A44-8AA2-2148412D9A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7" y="5373216"/>
            <a:ext cx="7705725" cy="540000"/>
          </a:xfrm>
          <a:prstGeom prst="rect">
            <a:avLst/>
          </a:prstGeom>
          <a:solidFill>
            <a:srgbClr val="FF8B8B"/>
          </a:solidFill>
          <a:ln w="19050">
            <a:noFill/>
            <a:miter lim="800000"/>
            <a:headEnd/>
            <a:tailEnd/>
          </a:ln>
        </p:spPr>
        <p:txBody>
          <a:bodyPr anchor="t"/>
          <a:lstStyle>
            <a:defPPr>
              <a:defRPr lang="ca-ES"/>
            </a:defPPr>
            <a:lvl1pPr algn="ctr">
              <a:buClrTx/>
              <a:buFontTx/>
              <a:buNone/>
              <a:defRPr sz="800" b="1">
                <a:solidFill>
                  <a:srgbClr val="C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9pPr>
          </a:lstStyle>
          <a:p>
            <a:pPr algn="l"/>
            <a:r>
              <a:rPr lang="ca-ES" altLang="ca-ES" sz="2000" dirty="0">
                <a:solidFill>
                  <a:schemeClr val="bg1"/>
                </a:solidFill>
                <a:cs typeface="Arial" panose="020B0604020202020204" pitchFamily="34" charset="0"/>
                <a:sym typeface="Wingdings" panose="05000000000000000000" pitchFamily="2" charset="2"/>
              </a:rPr>
              <a:t> Les manifestacions informals d’opinió</a:t>
            </a:r>
            <a:endParaRPr lang="ca-ES" altLang="ca-ES" sz="2000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1" name="Marcador de número de diapositiva 2">
            <a:extLst>
              <a:ext uri="{FF2B5EF4-FFF2-40B4-BE49-F238E27FC236}">
                <a16:creationId xmlns:a16="http://schemas.microsoft.com/office/drawing/2014/main" id="{96880105-568D-4200-8A37-C344515010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88235A38-79CE-461C-8AFD-0B5AAB887726}" type="slidenum">
              <a:rPr lang="ca-ES" smtClean="0"/>
              <a:t>36</a:t>
            </a:fld>
            <a:endParaRPr lang="ca-ES" dirty="0"/>
          </a:p>
        </p:txBody>
      </p:sp>
      <p:cxnSp>
        <p:nvCxnSpPr>
          <p:cNvPr id="12" name="Connector recte 11">
            <a:extLst>
              <a:ext uri="{FF2B5EF4-FFF2-40B4-BE49-F238E27FC236}">
                <a16:creationId xmlns:a16="http://schemas.microsoft.com/office/drawing/2014/main" id="{4C14767C-B086-4D0C-8B33-FA735237FA70}"/>
              </a:ext>
            </a:extLst>
          </p:cNvPr>
          <p:cNvCxnSpPr/>
          <p:nvPr/>
        </p:nvCxnSpPr>
        <p:spPr>
          <a:xfrm>
            <a:off x="179512" y="6021288"/>
            <a:ext cx="8643664" cy="0"/>
          </a:xfrm>
          <a:prstGeom prst="line">
            <a:avLst/>
          </a:prstGeom>
          <a:ln w="31750" cmpd="sng">
            <a:solidFill>
              <a:srgbClr val="A6D6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3">
            <a:extLst>
              <a:ext uri="{FF2B5EF4-FFF2-40B4-BE49-F238E27FC236}">
                <a16:creationId xmlns:a16="http://schemas.microsoft.com/office/drawing/2014/main" id="{56221143-A219-40FE-9D36-295DF44D537F}"/>
              </a:ext>
            </a:extLst>
          </p:cNvPr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rgbClr val="702E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 dirty="0">
              <a:solidFill>
                <a:srgbClr val="FF0000"/>
              </a:solidFill>
            </a:endParaRPr>
          </a:p>
        </p:txBody>
      </p:sp>
      <p:sp>
        <p:nvSpPr>
          <p:cNvPr id="14" name="Rectangle 4">
            <a:extLst>
              <a:ext uri="{FF2B5EF4-FFF2-40B4-BE49-F238E27FC236}">
                <a16:creationId xmlns:a16="http://schemas.microsoft.com/office/drawing/2014/main" id="{24C075B7-FA26-488E-8AC7-D250A5648FB9}"/>
              </a:ext>
            </a:extLst>
          </p:cNvPr>
          <p:cNvSpPr/>
          <p:nvPr/>
        </p:nvSpPr>
        <p:spPr>
          <a:xfrm>
            <a:off x="0" y="908720"/>
            <a:ext cx="9144000" cy="144016"/>
          </a:xfrm>
          <a:prstGeom prst="rect">
            <a:avLst/>
          </a:prstGeom>
          <a:solidFill>
            <a:srgbClr val="A6D6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 dirty="0">
              <a:solidFill>
                <a:srgbClr val="C00000"/>
              </a:solidFill>
            </a:endParaRPr>
          </a:p>
        </p:txBody>
      </p:sp>
      <p:grpSp>
        <p:nvGrpSpPr>
          <p:cNvPr id="15" name="Agrupa 6">
            <a:extLst>
              <a:ext uri="{FF2B5EF4-FFF2-40B4-BE49-F238E27FC236}">
                <a16:creationId xmlns:a16="http://schemas.microsoft.com/office/drawing/2014/main" id="{10015B68-03E1-477F-8C4C-81AD693C015C}"/>
              </a:ext>
            </a:extLst>
          </p:cNvPr>
          <p:cNvGrpSpPr/>
          <p:nvPr/>
        </p:nvGrpSpPr>
        <p:grpSpPr>
          <a:xfrm>
            <a:off x="6156176" y="775685"/>
            <a:ext cx="2667000" cy="390363"/>
            <a:chOff x="0" y="-13662"/>
            <a:chExt cx="2667000" cy="780710"/>
          </a:xfrm>
          <a:solidFill>
            <a:srgbClr val="A6D6C9"/>
          </a:solidFill>
        </p:grpSpPr>
        <p:sp>
          <p:nvSpPr>
            <p:cNvPr id="16" name="Octàgon 7">
              <a:extLst>
                <a:ext uri="{FF2B5EF4-FFF2-40B4-BE49-F238E27FC236}">
                  <a16:creationId xmlns:a16="http://schemas.microsoft.com/office/drawing/2014/main" id="{1F323EF6-76F2-40A0-BD6A-A3FACF2DE3F1}"/>
                </a:ext>
              </a:extLst>
            </p:cNvPr>
            <p:cNvSpPr/>
            <p:nvPr/>
          </p:nvSpPr>
          <p:spPr>
            <a:xfrm>
              <a:off x="0" y="0"/>
              <a:ext cx="2667000" cy="733425"/>
            </a:xfrm>
            <a:prstGeom prst="octagon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a-ES" dirty="0"/>
            </a:p>
          </p:txBody>
        </p:sp>
        <p:sp>
          <p:nvSpPr>
            <p:cNvPr id="17" name="Quadre de text 2">
              <a:extLst>
                <a:ext uri="{FF2B5EF4-FFF2-40B4-BE49-F238E27FC236}">
                  <a16:creationId xmlns:a16="http://schemas.microsoft.com/office/drawing/2014/main" id="{5D51388F-4FDD-4BD7-8F70-26B6E933013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8126" y="-13662"/>
              <a:ext cx="1850106" cy="7807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ctr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s-ES_tradnl" sz="1800" dirty="0">
                  <a:solidFill>
                    <a:srgbClr val="FFFFFF"/>
                  </a:solidFill>
                  <a:effectLst/>
                  <a:latin typeface="Helvetica"/>
                  <a:ea typeface="Calibri"/>
                  <a:cs typeface="Times New Roman"/>
                </a:rPr>
                <a:t>#directivaEAPC</a:t>
              </a:r>
              <a:endParaRPr lang="ca-ES" sz="1100" dirty="0">
                <a:effectLst/>
                <a:latin typeface="Calibri"/>
                <a:ea typeface="Calibri"/>
                <a:cs typeface="Times New Roman"/>
              </a:endParaRPr>
            </a:p>
          </p:txBody>
        </p:sp>
      </p:grpSp>
      <p:pic>
        <p:nvPicPr>
          <p:cNvPr id="18" name="Picture 2" descr="M:\SFAD\AA NOVA 2017\08_MDP1a_2017\Difusió MDP 1a\IMATGE MDP\logos\generalitat_cmyk.tif">
            <a:extLst>
              <a:ext uri="{FF2B5EF4-FFF2-40B4-BE49-F238E27FC236}">
                <a16:creationId xmlns:a16="http://schemas.microsoft.com/office/drawing/2014/main" id="{1AE9E0E2-ABEA-44D6-BC2F-8102100061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237312"/>
            <a:ext cx="2200499" cy="38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33259A73-6EDC-4732-B1D6-3B8CA60DF5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288" y="1196975"/>
            <a:ext cx="8291512" cy="503237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es-ES" altLang="ca-ES" sz="3200" b="1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Mite 5</a:t>
            </a:r>
            <a:endParaRPr lang="es-ES" altLang="ca-ES" sz="3200" b="1" dirty="0">
              <a:solidFill>
                <a:srgbClr val="F9423A"/>
              </a:solidFill>
              <a:latin typeface="Arial" panose="020B0604020202020204" pitchFamily="34" charset="0"/>
              <a:cs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91052E8-CA63-4FC5-BF4D-C72BA95444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288" y="1844675"/>
            <a:ext cx="8291512" cy="4281488"/>
          </a:xfrm>
        </p:spPr>
        <p:txBody>
          <a:bodyPr>
            <a:normAutofit/>
          </a:bodyPr>
          <a:lstStyle/>
          <a:p>
            <a:pPr marL="0" indent="0" algn="just">
              <a:buNone/>
              <a:defRPr/>
            </a:pPr>
            <a:r>
              <a:rPr lang="es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“Això allargarà eternament la presa de decisions”</a:t>
            </a:r>
          </a:p>
          <a:p>
            <a:pPr algn="just">
              <a:defRPr/>
            </a:pPr>
            <a:r>
              <a:rPr lang="es-E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Mapatge</a:t>
            </a:r>
            <a:r>
              <a:rPr lang="es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d'actors</a:t>
            </a:r>
          </a:p>
          <a:p>
            <a:pPr algn="just">
              <a:defRPr/>
            </a:pPr>
            <a:r>
              <a:rPr lang="es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Prevenció i reducció del conflicte</a:t>
            </a:r>
          </a:p>
          <a:p>
            <a:pPr algn="just">
              <a:defRPr/>
            </a:pPr>
            <a:r>
              <a:rPr lang="es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Internalització d'externalitats</a:t>
            </a:r>
          </a:p>
          <a:p>
            <a:pPr algn="just">
              <a:defRPr/>
            </a:pPr>
            <a:r>
              <a:rPr lang="es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Planificació i avaluació</a:t>
            </a:r>
          </a:p>
        </p:txBody>
      </p:sp>
      <p:sp>
        <p:nvSpPr>
          <p:cNvPr id="39940" name="6 Marcador de número de diapositiva">
            <a:extLst>
              <a:ext uri="{FF2B5EF4-FFF2-40B4-BE49-F238E27FC236}">
                <a16:creationId xmlns:a16="http://schemas.microsoft.com/office/drawing/2014/main" id="{BBB6C1B6-DB76-4A55-8685-6790D5CF6ABB}"/>
              </a:ext>
            </a:extLst>
          </p:cNvPr>
          <p:cNvSpPr txBox="1">
            <a:spLocks/>
          </p:cNvSpPr>
          <p:nvPr/>
        </p:nvSpPr>
        <p:spPr bwMode="auto">
          <a:xfrm>
            <a:off x="1143001" y="5786438"/>
            <a:ext cx="428625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73614DFC-2004-4286-A172-001350FE728A}" type="slidenum">
              <a:rPr lang="es-ES" altLang="ca-ES" sz="825">
                <a:solidFill>
                  <a:schemeClr val="bg1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37</a:t>
            </a:fld>
            <a:r>
              <a:rPr lang="es-ES" altLang="ca-ES" sz="825">
                <a:solidFill>
                  <a:schemeClr val="bg1"/>
                </a:solidFill>
                <a:latin typeface="Arial" panose="020B0604020202020204" pitchFamily="34" charset="0"/>
              </a:rPr>
              <a:t>/43</a:t>
            </a:r>
          </a:p>
        </p:txBody>
      </p:sp>
      <p:sp>
        <p:nvSpPr>
          <p:cNvPr id="5" name="QuadreDeText 110">
            <a:extLst>
              <a:ext uri="{FF2B5EF4-FFF2-40B4-BE49-F238E27FC236}">
                <a16:creationId xmlns:a16="http://schemas.microsoft.com/office/drawing/2014/main" id="{6A50C07D-B127-4166-B3A8-99E8924605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7" y="5373216"/>
            <a:ext cx="7705725" cy="540000"/>
          </a:xfrm>
          <a:prstGeom prst="rect">
            <a:avLst/>
          </a:prstGeom>
          <a:solidFill>
            <a:srgbClr val="FF8B8B"/>
          </a:solidFill>
          <a:ln w="19050">
            <a:noFill/>
            <a:miter lim="800000"/>
            <a:headEnd/>
            <a:tailEnd/>
          </a:ln>
        </p:spPr>
        <p:txBody>
          <a:bodyPr anchor="t"/>
          <a:lstStyle>
            <a:defPPr>
              <a:defRPr lang="ca-ES"/>
            </a:defPPr>
            <a:lvl1pPr algn="ctr">
              <a:buClrTx/>
              <a:buFontTx/>
              <a:buNone/>
              <a:defRPr sz="800" b="1">
                <a:solidFill>
                  <a:srgbClr val="C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9pPr>
          </a:lstStyle>
          <a:p>
            <a:pPr algn="l"/>
            <a:r>
              <a:rPr lang="ca-ES" altLang="ca-ES" sz="2000" dirty="0">
                <a:solidFill>
                  <a:schemeClr val="bg1"/>
                </a:solidFill>
                <a:cs typeface="Arial" panose="020B0604020202020204" pitchFamily="34" charset="0"/>
                <a:sym typeface="Wingdings" panose="05000000000000000000" pitchFamily="2" charset="2"/>
              </a:rPr>
              <a:t> Reconeixement, norma escrita i social,  gestió informal</a:t>
            </a:r>
            <a:endParaRPr lang="ca-ES" altLang="ca-ES" sz="2000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1" name="Marcador de número de diapositiva 2">
            <a:extLst>
              <a:ext uri="{FF2B5EF4-FFF2-40B4-BE49-F238E27FC236}">
                <a16:creationId xmlns:a16="http://schemas.microsoft.com/office/drawing/2014/main" id="{FEDB1D36-2679-4300-8151-E3BADBF7F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88235A38-79CE-461C-8AFD-0B5AAB887726}" type="slidenum">
              <a:rPr lang="ca-ES" smtClean="0"/>
              <a:t>37</a:t>
            </a:fld>
            <a:endParaRPr lang="ca-ES" dirty="0"/>
          </a:p>
        </p:txBody>
      </p:sp>
      <p:cxnSp>
        <p:nvCxnSpPr>
          <p:cNvPr id="12" name="Connector recte 11">
            <a:extLst>
              <a:ext uri="{FF2B5EF4-FFF2-40B4-BE49-F238E27FC236}">
                <a16:creationId xmlns:a16="http://schemas.microsoft.com/office/drawing/2014/main" id="{F7C0A723-9FE9-4E0E-B727-4CA00C440781}"/>
              </a:ext>
            </a:extLst>
          </p:cNvPr>
          <p:cNvCxnSpPr/>
          <p:nvPr/>
        </p:nvCxnSpPr>
        <p:spPr>
          <a:xfrm>
            <a:off x="179512" y="6021288"/>
            <a:ext cx="8643664" cy="0"/>
          </a:xfrm>
          <a:prstGeom prst="line">
            <a:avLst/>
          </a:prstGeom>
          <a:ln w="31750" cmpd="sng">
            <a:solidFill>
              <a:srgbClr val="A6D6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3">
            <a:extLst>
              <a:ext uri="{FF2B5EF4-FFF2-40B4-BE49-F238E27FC236}">
                <a16:creationId xmlns:a16="http://schemas.microsoft.com/office/drawing/2014/main" id="{3B1DDFF1-7A66-433D-8734-A5100DC9EDEA}"/>
              </a:ext>
            </a:extLst>
          </p:cNvPr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rgbClr val="702E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 dirty="0">
              <a:solidFill>
                <a:srgbClr val="FF0000"/>
              </a:solidFill>
            </a:endParaRPr>
          </a:p>
        </p:txBody>
      </p:sp>
      <p:sp>
        <p:nvSpPr>
          <p:cNvPr id="14" name="Rectangle 4">
            <a:extLst>
              <a:ext uri="{FF2B5EF4-FFF2-40B4-BE49-F238E27FC236}">
                <a16:creationId xmlns:a16="http://schemas.microsoft.com/office/drawing/2014/main" id="{E3E41E6F-AB10-42EE-8489-E79343F98738}"/>
              </a:ext>
            </a:extLst>
          </p:cNvPr>
          <p:cNvSpPr/>
          <p:nvPr/>
        </p:nvSpPr>
        <p:spPr>
          <a:xfrm>
            <a:off x="0" y="908720"/>
            <a:ext cx="9144000" cy="144016"/>
          </a:xfrm>
          <a:prstGeom prst="rect">
            <a:avLst/>
          </a:prstGeom>
          <a:solidFill>
            <a:srgbClr val="A6D6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 dirty="0">
              <a:solidFill>
                <a:srgbClr val="C00000"/>
              </a:solidFill>
            </a:endParaRPr>
          </a:p>
        </p:txBody>
      </p:sp>
      <p:grpSp>
        <p:nvGrpSpPr>
          <p:cNvPr id="15" name="Agrupa 6">
            <a:extLst>
              <a:ext uri="{FF2B5EF4-FFF2-40B4-BE49-F238E27FC236}">
                <a16:creationId xmlns:a16="http://schemas.microsoft.com/office/drawing/2014/main" id="{A7E1C480-381A-4640-B2E4-AC3251B38B6C}"/>
              </a:ext>
            </a:extLst>
          </p:cNvPr>
          <p:cNvGrpSpPr/>
          <p:nvPr/>
        </p:nvGrpSpPr>
        <p:grpSpPr>
          <a:xfrm>
            <a:off x="6156176" y="775685"/>
            <a:ext cx="2667000" cy="390363"/>
            <a:chOff x="0" y="-13662"/>
            <a:chExt cx="2667000" cy="780710"/>
          </a:xfrm>
          <a:solidFill>
            <a:srgbClr val="A6D6C9"/>
          </a:solidFill>
        </p:grpSpPr>
        <p:sp>
          <p:nvSpPr>
            <p:cNvPr id="16" name="Octàgon 7">
              <a:extLst>
                <a:ext uri="{FF2B5EF4-FFF2-40B4-BE49-F238E27FC236}">
                  <a16:creationId xmlns:a16="http://schemas.microsoft.com/office/drawing/2014/main" id="{DC186419-F5D6-42E8-90C1-9110F2BEFD7A}"/>
                </a:ext>
              </a:extLst>
            </p:cNvPr>
            <p:cNvSpPr/>
            <p:nvPr/>
          </p:nvSpPr>
          <p:spPr>
            <a:xfrm>
              <a:off x="0" y="0"/>
              <a:ext cx="2667000" cy="733425"/>
            </a:xfrm>
            <a:prstGeom prst="octagon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a-ES" dirty="0"/>
            </a:p>
          </p:txBody>
        </p:sp>
        <p:sp>
          <p:nvSpPr>
            <p:cNvPr id="17" name="Quadre de text 2">
              <a:extLst>
                <a:ext uri="{FF2B5EF4-FFF2-40B4-BE49-F238E27FC236}">
                  <a16:creationId xmlns:a16="http://schemas.microsoft.com/office/drawing/2014/main" id="{E06F37A3-A81A-4842-B4A1-A44A4372C24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8126" y="-13662"/>
              <a:ext cx="1850106" cy="7807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ctr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s-ES_tradnl" sz="1800" dirty="0">
                  <a:solidFill>
                    <a:srgbClr val="FFFFFF"/>
                  </a:solidFill>
                  <a:effectLst/>
                  <a:latin typeface="Helvetica"/>
                  <a:ea typeface="Calibri"/>
                  <a:cs typeface="Times New Roman"/>
                </a:rPr>
                <a:t>#directivaEAPC</a:t>
              </a:r>
              <a:endParaRPr lang="ca-ES" sz="1100" dirty="0">
                <a:effectLst/>
                <a:latin typeface="Calibri"/>
                <a:ea typeface="Calibri"/>
                <a:cs typeface="Times New Roman"/>
              </a:endParaRPr>
            </a:p>
          </p:txBody>
        </p:sp>
      </p:grpSp>
      <p:pic>
        <p:nvPicPr>
          <p:cNvPr id="18" name="Picture 2" descr="M:\SFAD\AA NOVA 2017\08_MDP1a_2017\Difusió MDP 1a\IMATGE MDP\logos\generalitat_cmyk.tif">
            <a:extLst>
              <a:ext uri="{FF2B5EF4-FFF2-40B4-BE49-F238E27FC236}">
                <a16:creationId xmlns:a16="http://schemas.microsoft.com/office/drawing/2014/main" id="{7A42D2B1-DB87-45E3-B542-D772A835B8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237312"/>
            <a:ext cx="2200499" cy="38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FE10F01C-9B2C-4B60-A391-83888C86CB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288" y="1196975"/>
            <a:ext cx="8291512" cy="503237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es-ES" altLang="ca-ES" sz="3200" b="1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Mite 6</a:t>
            </a:r>
            <a:endParaRPr lang="es-ES" altLang="ca-ES" sz="3200" b="1" dirty="0">
              <a:solidFill>
                <a:srgbClr val="F9423A"/>
              </a:solidFill>
              <a:latin typeface="Arial" panose="020B0604020202020204" pitchFamily="34" charset="0"/>
              <a:cs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3DF0659-809D-4A2D-9291-449509E1D2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288" y="1844675"/>
            <a:ext cx="8291512" cy="4281488"/>
          </a:xfrm>
        </p:spPr>
        <p:txBody>
          <a:bodyPr>
            <a:normAutofit/>
          </a:bodyPr>
          <a:lstStyle/>
          <a:p>
            <a:pPr marL="0" indent="0" algn="just">
              <a:buNone/>
              <a:defRPr/>
            </a:pPr>
            <a:r>
              <a:rPr lang="es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“La democràcia directa no és molt millor que la representativa”</a:t>
            </a:r>
          </a:p>
          <a:p>
            <a:pPr algn="just">
              <a:defRPr/>
            </a:pPr>
            <a:r>
              <a:rPr lang="es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política com a caixa d'eines</a:t>
            </a:r>
          </a:p>
          <a:p>
            <a:pPr algn="just">
              <a:defRPr/>
            </a:pPr>
            <a:r>
              <a:rPr lang="es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 institucions com a eines</a:t>
            </a:r>
          </a:p>
          <a:p>
            <a:pPr algn="just">
              <a:defRPr/>
            </a:pPr>
            <a:r>
              <a:rPr lang="es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 institucions com a plataformes</a:t>
            </a:r>
          </a:p>
          <a:p>
            <a:pPr algn="just">
              <a:defRPr/>
            </a:pPr>
            <a:r>
              <a:rPr lang="es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governança pública com a ecosistema</a:t>
            </a:r>
          </a:p>
          <a:p>
            <a:pPr algn="just">
              <a:defRPr/>
            </a:pPr>
            <a:endParaRPr lang="es-E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988" name="6 Marcador de número de diapositiva">
            <a:extLst>
              <a:ext uri="{FF2B5EF4-FFF2-40B4-BE49-F238E27FC236}">
                <a16:creationId xmlns:a16="http://schemas.microsoft.com/office/drawing/2014/main" id="{D45F0812-04F4-48D5-9AF5-4C142E90E8E1}"/>
              </a:ext>
            </a:extLst>
          </p:cNvPr>
          <p:cNvSpPr txBox="1">
            <a:spLocks/>
          </p:cNvSpPr>
          <p:nvPr/>
        </p:nvSpPr>
        <p:spPr bwMode="auto">
          <a:xfrm>
            <a:off x="1143001" y="5786438"/>
            <a:ext cx="428625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1FC0E515-ABFE-4CE4-8DBC-8EF5DA2D2186}" type="slidenum">
              <a:rPr lang="es-ES" altLang="ca-ES" sz="825">
                <a:solidFill>
                  <a:schemeClr val="bg1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38</a:t>
            </a:fld>
            <a:r>
              <a:rPr lang="es-ES" altLang="ca-ES" sz="825">
                <a:solidFill>
                  <a:schemeClr val="bg1"/>
                </a:solidFill>
                <a:latin typeface="Arial" panose="020B0604020202020204" pitchFamily="34" charset="0"/>
              </a:rPr>
              <a:t>/43</a:t>
            </a:r>
          </a:p>
        </p:txBody>
      </p:sp>
      <p:sp>
        <p:nvSpPr>
          <p:cNvPr id="5" name="QuadreDeText 110">
            <a:extLst>
              <a:ext uri="{FF2B5EF4-FFF2-40B4-BE49-F238E27FC236}">
                <a16:creationId xmlns:a16="http://schemas.microsoft.com/office/drawing/2014/main" id="{58A70EB7-5D9E-45FF-B11E-4C65352DE5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7" y="5373216"/>
            <a:ext cx="7705725" cy="540000"/>
          </a:xfrm>
          <a:prstGeom prst="rect">
            <a:avLst/>
          </a:prstGeom>
          <a:solidFill>
            <a:srgbClr val="FF8B8B"/>
          </a:solidFill>
          <a:ln w="19050">
            <a:noFill/>
            <a:miter lim="800000"/>
            <a:headEnd/>
            <a:tailEnd/>
          </a:ln>
        </p:spPr>
        <p:txBody>
          <a:bodyPr anchor="t"/>
          <a:lstStyle>
            <a:defPPr>
              <a:defRPr lang="ca-ES"/>
            </a:defPPr>
            <a:lvl1pPr algn="ctr">
              <a:buClrTx/>
              <a:buFontTx/>
              <a:buNone/>
              <a:defRPr sz="800" b="1">
                <a:solidFill>
                  <a:srgbClr val="C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>
                <a:latin typeface="Arial" panose="020B0604020202020204" pitchFamily="34" charset="0"/>
              </a:defRPr>
            </a:lvl9pPr>
          </a:lstStyle>
          <a:p>
            <a:pPr algn="l"/>
            <a:r>
              <a:rPr lang="ca-ES" altLang="ca-ES" sz="2000" dirty="0">
                <a:solidFill>
                  <a:schemeClr val="bg1"/>
                </a:solidFill>
                <a:cs typeface="Arial" panose="020B0604020202020204" pitchFamily="34" charset="0"/>
                <a:sym typeface="Wingdings" panose="05000000000000000000" pitchFamily="2" charset="2"/>
              </a:rPr>
              <a:t> Habilitació i recolzament de debats</a:t>
            </a:r>
            <a:endParaRPr lang="ca-ES" altLang="ca-ES" sz="2000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1" name="Marcador de número de diapositiva 2">
            <a:extLst>
              <a:ext uri="{FF2B5EF4-FFF2-40B4-BE49-F238E27FC236}">
                <a16:creationId xmlns:a16="http://schemas.microsoft.com/office/drawing/2014/main" id="{26E57869-83C8-4B03-A28E-94CBF674D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88235A38-79CE-461C-8AFD-0B5AAB887726}" type="slidenum">
              <a:rPr lang="ca-ES" smtClean="0"/>
              <a:t>38</a:t>
            </a:fld>
            <a:endParaRPr lang="ca-ES" dirty="0"/>
          </a:p>
        </p:txBody>
      </p:sp>
      <p:cxnSp>
        <p:nvCxnSpPr>
          <p:cNvPr id="12" name="Connector recte 11">
            <a:extLst>
              <a:ext uri="{FF2B5EF4-FFF2-40B4-BE49-F238E27FC236}">
                <a16:creationId xmlns:a16="http://schemas.microsoft.com/office/drawing/2014/main" id="{4C46210B-0126-4DC2-8544-C9AFC5A107AC}"/>
              </a:ext>
            </a:extLst>
          </p:cNvPr>
          <p:cNvCxnSpPr/>
          <p:nvPr/>
        </p:nvCxnSpPr>
        <p:spPr>
          <a:xfrm>
            <a:off x="179512" y="6021288"/>
            <a:ext cx="8643664" cy="0"/>
          </a:xfrm>
          <a:prstGeom prst="line">
            <a:avLst/>
          </a:prstGeom>
          <a:ln w="31750" cmpd="sng">
            <a:solidFill>
              <a:srgbClr val="A6D6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3">
            <a:extLst>
              <a:ext uri="{FF2B5EF4-FFF2-40B4-BE49-F238E27FC236}">
                <a16:creationId xmlns:a16="http://schemas.microsoft.com/office/drawing/2014/main" id="{2525D81A-BB1E-49D5-BA36-54ABD73AA799}"/>
              </a:ext>
            </a:extLst>
          </p:cNvPr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rgbClr val="702E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 dirty="0">
              <a:solidFill>
                <a:srgbClr val="FF0000"/>
              </a:solidFill>
            </a:endParaRPr>
          </a:p>
        </p:txBody>
      </p:sp>
      <p:sp>
        <p:nvSpPr>
          <p:cNvPr id="14" name="Rectangle 4">
            <a:extLst>
              <a:ext uri="{FF2B5EF4-FFF2-40B4-BE49-F238E27FC236}">
                <a16:creationId xmlns:a16="http://schemas.microsoft.com/office/drawing/2014/main" id="{C68A536B-6748-42DF-941E-3AEB6072FEF0}"/>
              </a:ext>
            </a:extLst>
          </p:cNvPr>
          <p:cNvSpPr/>
          <p:nvPr/>
        </p:nvSpPr>
        <p:spPr>
          <a:xfrm>
            <a:off x="0" y="908720"/>
            <a:ext cx="9144000" cy="144016"/>
          </a:xfrm>
          <a:prstGeom prst="rect">
            <a:avLst/>
          </a:prstGeom>
          <a:solidFill>
            <a:srgbClr val="A6D6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 dirty="0">
              <a:solidFill>
                <a:srgbClr val="C00000"/>
              </a:solidFill>
            </a:endParaRPr>
          </a:p>
        </p:txBody>
      </p:sp>
      <p:grpSp>
        <p:nvGrpSpPr>
          <p:cNvPr id="15" name="Agrupa 6">
            <a:extLst>
              <a:ext uri="{FF2B5EF4-FFF2-40B4-BE49-F238E27FC236}">
                <a16:creationId xmlns:a16="http://schemas.microsoft.com/office/drawing/2014/main" id="{1FDC5499-8582-4043-A1F7-5A6D6B2673BB}"/>
              </a:ext>
            </a:extLst>
          </p:cNvPr>
          <p:cNvGrpSpPr/>
          <p:nvPr/>
        </p:nvGrpSpPr>
        <p:grpSpPr>
          <a:xfrm>
            <a:off x="6156176" y="775685"/>
            <a:ext cx="2667000" cy="390363"/>
            <a:chOff x="0" y="-13662"/>
            <a:chExt cx="2667000" cy="780710"/>
          </a:xfrm>
          <a:solidFill>
            <a:srgbClr val="A6D6C9"/>
          </a:solidFill>
        </p:grpSpPr>
        <p:sp>
          <p:nvSpPr>
            <p:cNvPr id="16" name="Octàgon 7">
              <a:extLst>
                <a:ext uri="{FF2B5EF4-FFF2-40B4-BE49-F238E27FC236}">
                  <a16:creationId xmlns:a16="http://schemas.microsoft.com/office/drawing/2014/main" id="{A9D94839-EEE5-43CE-B6FD-8CAADEAFF189}"/>
                </a:ext>
              </a:extLst>
            </p:cNvPr>
            <p:cNvSpPr/>
            <p:nvPr/>
          </p:nvSpPr>
          <p:spPr>
            <a:xfrm>
              <a:off x="0" y="0"/>
              <a:ext cx="2667000" cy="733425"/>
            </a:xfrm>
            <a:prstGeom prst="octagon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a-ES" dirty="0"/>
            </a:p>
          </p:txBody>
        </p:sp>
        <p:sp>
          <p:nvSpPr>
            <p:cNvPr id="17" name="Quadre de text 2">
              <a:extLst>
                <a:ext uri="{FF2B5EF4-FFF2-40B4-BE49-F238E27FC236}">
                  <a16:creationId xmlns:a16="http://schemas.microsoft.com/office/drawing/2014/main" id="{EB4660A5-1D9C-4B28-A140-37205CBC6F3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8126" y="-13662"/>
              <a:ext cx="1850106" cy="7807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ctr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s-ES_tradnl" sz="1800" dirty="0">
                  <a:solidFill>
                    <a:srgbClr val="FFFFFF"/>
                  </a:solidFill>
                  <a:effectLst/>
                  <a:latin typeface="Helvetica"/>
                  <a:ea typeface="Calibri"/>
                  <a:cs typeface="Times New Roman"/>
                </a:rPr>
                <a:t>#directivaEAPC</a:t>
              </a:r>
              <a:endParaRPr lang="ca-ES" sz="1100" dirty="0">
                <a:effectLst/>
                <a:latin typeface="Calibri"/>
                <a:ea typeface="Calibri"/>
                <a:cs typeface="Times New Roman"/>
              </a:endParaRPr>
            </a:p>
          </p:txBody>
        </p:sp>
      </p:grpSp>
      <p:pic>
        <p:nvPicPr>
          <p:cNvPr id="18" name="Picture 2" descr="M:\SFAD\AA NOVA 2017\08_MDP1a_2017\Difusió MDP 1a\IMATGE MDP\logos\generalitat_cmyk.tif">
            <a:extLst>
              <a:ext uri="{FF2B5EF4-FFF2-40B4-BE49-F238E27FC236}">
                <a16:creationId xmlns:a16="http://schemas.microsoft.com/office/drawing/2014/main" id="{74D1EDF4-05A4-4BBB-8C05-03C2A39BE4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237312"/>
            <a:ext cx="2200499" cy="38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5BE1173B-7ABB-46E8-9D77-4D2569B7AF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288" y="1196974"/>
            <a:ext cx="8291512" cy="503239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es-ES" altLang="ca-ES" sz="3200" b="1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la jerarquia a la </a:t>
            </a:r>
            <a:r>
              <a:rPr lang="es-ES" altLang="ca-ES" sz="3200" b="1" dirty="0" err="1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xarxa</a:t>
            </a:r>
            <a:r>
              <a:rPr lang="es-ES" altLang="ca-ES" sz="3200" b="1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(i)</a:t>
            </a:r>
            <a:endParaRPr lang="es-ES" altLang="ca-ES" sz="3200" b="1" dirty="0">
              <a:solidFill>
                <a:srgbClr val="F9423A"/>
              </a:solidFill>
              <a:latin typeface="Arial" panose="020B0604020202020204" pitchFamily="34" charset="0"/>
              <a:cs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50179" name="Subtítulo 2">
            <a:extLst>
              <a:ext uri="{FF2B5EF4-FFF2-40B4-BE49-F238E27FC236}">
                <a16:creationId xmlns:a16="http://schemas.microsoft.com/office/drawing/2014/main" id="{0F17F2FA-95E4-4124-AFF4-EB2DE14418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288" y="1844675"/>
            <a:ext cx="8291512" cy="4281488"/>
          </a:xfrm>
        </p:spPr>
        <p:txBody>
          <a:bodyPr>
            <a:normAutofit/>
          </a:bodyPr>
          <a:lstStyle/>
          <a:p>
            <a:pPr marL="0" indent="0" algn="just">
              <a:buNone/>
              <a:defRPr/>
            </a:pPr>
            <a:r>
              <a:rPr lang="es-ES" altLang="ca-E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 fa la xarxa determina els codis, els canals, els protocols</a:t>
            </a:r>
          </a:p>
          <a:p>
            <a:pPr algn="just">
              <a:defRPr/>
            </a:pPr>
            <a:r>
              <a:rPr lang="es-ES" altLang="ca-E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 no hi </a:t>
            </a:r>
            <a:r>
              <a:rPr lang="es-ES" altLang="ca-E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</a:t>
            </a:r>
            <a:r>
              <a:rPr lang="es-ES" altLang="ca-E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la xarxa serà i funcionarà igualment</a:t>
            </a:r>
          </a:p>
          <a:p>
            <a:pPr algn="just">
              <a:defRPr/>
            </a:pPr>
            <a:r>
              <a:rPr lang="es-ES" altLang="ca-E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 hi </a:t>
            </a:r>
            <a:r>
              <a:rPr lang="es-ES" altLang="ca-E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</a:t>
            </a:r>
            <a:r>
              <a:rPr lang="es-ES" altLang="ca-E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podrem incidir en el seu disseny, en la seva orientació</a:t>
            </a:r>
          </a:p>
          <a:p>
            <a:pPr algn="just">
              <a:defRPr/>
            </a:pPr>
            <a:r>
              <a:rPr lang="es-ES" altLang="ca-E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Podem aportar recursos, equitat, neutralitat, garanties</a:t>
            </a:r>
          </a:p>
          <a:p>
            <a:pPr algn="just">
              <a:defRPr/>
            </a:pPr>
            <a:endParaRPr lang="es-ES" altLang="ca-E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  <a:defRPr/>
            </a:pPr>
            <a:r>
              <a:rPr lang="es-ES" altLang="ca-E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Donar context, crear infraestructura</a:t>
            </a:r>
          </a:p>
          <a:p>
            <a:pPr algn="just">
              <a:defRPr/>
            </a:pPr>
            <a:r>
              <a:rPr lang="es-ES" altLang="ca-E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Infraestructures obertes: dades, informació, tecnologia</a:t>
            </a:r>
          </a:p>
          <a:p>
            <a:pPr algn="just">
              <a:defRPr/>
            </a:pPr>
            <a:r>
              <a:rPr lang="es-ES" altLang="ca-E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Coneixement obert: metodologia, processos, </a:t>
            </a:r>
            <a:r>
              <a:rPr lang="es-ES" altLang="ca-E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protocols</a:t>
            </a:r>
            <a:endParaRPr lang="es-ES" altLang="ca-E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348" name="6 Marcador de número de diapositiva">
            <a:extLst>
              <a:ext uri="{FF2B5EF4-FFF2-40B4-BE49-F238E27FC236}">
                <a16:creationId xmlns:a16="http://schemas.microsoft.com/office/drawing/2014/main" id="{FD5AF369-0860-4CDA-8AB3-8CCC018A800A}"/>
              </a:ext>
            </a:extLst>
          </p:cNvPr>
          <p:cNvSpPr txBox="1">
            <a:spLocks/>
          </p:cNvSpPr>
          <p:nvPr/>
        </p:nvSpPr>
        <p:spPr bwMode="auto">
          <a:xfrm>
            <a:off x="1143001" y="5786438"/>
            <a:ext cx="428625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654E9D72-6CBC-4090-BCD4-FD7B06BF948B}" type="slidenum">
              <a:rPr lang="es-ES" altLang="ca-ES" sz="825">
                <a:solidFill>
                  <a:schemeClr val="bg1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39</a:t>
            </a:fld>
            <a:r>
              <a:rPr lang="es-ES" altLang="ca-ES" sz="825">
                <a:solidFill>
                  <a:schemeClr val="bg1"/>
                </a:solidFill>
                <a:latin typeface="Arial" panose="020B0604020202020204" pitchFamily="34" charset="0"/>
              </a:rPr>
              <a:t>/43</a:t>
            </a:r>
          </a:p>
        </p:txBody>
      </p:sp>
      <p:sp>
        <p:nvSpPr>
          <p:cNvPr id="8" name="Marcador de número de diapositiva 2">
            <a:extLst>
              <a:ext uri="{FF2B5EF4-FFF2-40B4-BE49-F238E27FC236}">
                <a16:creationId xmlns:a16="http://schemas.microsoft.com/office/drawing/2014/main" id="{18FF3B55-DB3A-4261-872B-FEFFA8355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88235A38-79CE-461C-8AFD-0B5AAB887726}" type="slidenum">
              <a:rPr lang="ca-ES" smtClean="0"/>
              <a:t>39</a:t>
            </a:fld>
            <a:endParaRPr lang="ca-ES" dirty="0"/>
          </a:p>
        </p:txBody>
      </p:sp>
      <p:sp>
        <p:nvSpPr>
          <p:cNvPr id="11" name="Subtítulo 2">
            <a:extLst>
              <a:ext uri="{FF2B5EF4-FFF2-40B4-BE49-F238E27FC236}">
                <a16:creationId xmlns:a16="http://schemas.microsoft.com/office/drawing/2014/main" id="{6B4906EA-32A7-4BFC-8919-6E13FC9F5DDE}"/>
              </a:ext>
            </a:extLst>
          </p:cNvPr>
          <p:cNvSpPr txBox="1">
            <a:spLocks/>
          </p:cNvSpPr>
          <p:nvPr/>
        </p:nvSpPr>
        <p:spPr bwMode="auto">
          <a:xfrm>
            <a:off x="5724128" y="5824835"/>
            <a:ext cx="2406253" cy="1964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>
              <a:buFont typeface="Arial" panose="020B0604020202020204" pitchFamily="34" charset="0"/>
              <a:buNone/>
            </a:pPr>
            <a:r>
              <a:rPr lang="es-ES" altLang="ca-ES" sz="900" dirty="0"/>
              <a:t>Peña-López (2019)</a:t>
            </a:r>
          </a:p>
        </p:txBody>
      </p:sp>
      <p:cxnSp>
        <p:nvCxnSpPr>
          <p:cNvPr id="12" name="Connector recte 11">
            <a:extLst>
              <a:ext uri="{FF2B5EF4-FFF2-40B4-BE49-F238E27FC236}">
                <a16:creationId xmlns:a16="http://schemas.microsoft.com/office/drawing/2014/main" id="{EA29AB91-D010-433F-91DF-CB6F653F6954}"/>
              </a:ext>
            </a:extLst>
          </p:cNvPr>
          <p:cNvCxnSpPr/>
          <p:nvPr/>
        </p:nvCxnSpPr>
        <p:spPr>
          <a:xfrm>
            <a:off x="179512" y="6021288"/>
            <a:ext cx="8643664" cy="0"/>
          </a:xfrm>
          <a:prstGeom prst="line">
            <a:avLst/>
          </a:prstGeom>
          <a:ln w="31750" cmpd="sng">
            <a:solidFill>
              <a:srgbClr val="A6D6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3">
            <a:extLst>
              <a:ext uri="{FF2B5EF4-FFF2-40B4-BE49-F238E27FC236}">
                <a16:creationId xmlns:a16="http://schemas.microsoft.com/office/drawing/2014/main" id="{9E8935E7-3B8F-48B7-9B1A-E7C2402CE1AD}"/>
              </a:ext>
            </a:extLst>
          </p:cNvPr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rgbClr val="702E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 dirty="0">
              <a:solidFill>
                <a:srgbClr val="FF0000"/>
              </a:solidFill>
            </a:endParaRPr>
          </a:p>
        </p:txBody>
      </p:sp>
      <p:sp>
        <p:nvSpPr>
          <p:cNvPr id="14" name="Rectangle 4">
            <a:extLst>
              <a:ext uri="{FF2B5EF4-FFF2-40B4-BE49-F238E27FC236}">
                <a16:creationId xmlns:a16="http://schemas.microsoft.com/office/drawing/2014/main" id="{30F32E4A-80A6-4B9E-9060-17AE24890160}"/>
              </a:ext>
            </a:extLst>
          </p:cNvPr>
          <p:cNvSpPr/>
          <p:nvPr/>
        </p:nvSpPr>
        <p:spPr>
          <a:xfrm>
            <a:off x="0" y="908720"/>
            <a:ext cx="9144000" cy="144016"/>
          </a:xfrm>
          <a:prstGeom prst="rect">
            <a:avLst/>
          </a:prstGeom>
          <a:solidFill>
            <a:srgbClr val="A6D6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 dirty="0">
              <a:solidFill>
                <a:srgbClr val="C00000"/>
              </a:solidFill>
            </a:endParaRPr>
          </a:p>
        </p:txBody>
      </p:sp>
      <p:pic>
        <p:nvPicPr>
          <p:cNvPr id="15" name="Picture 2" descr="M:\SFAD\AA NOVA 2017\08_MDP1a_2017\Difusió MDP 1a\IMATGE MDP\logos\generalitat_cmyk.tif">
            <a:extLst>
              <a:ext uri="{FF2B5EF4-FFF2-40B4-BE49-F238E27FC236}">
                <a16:creationId xmlns:a16="http://schemas.microsoft.com/office/drawing/2014/main" id="{B67C7868-28EC-41B3-8F43-B8013EE2F1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237312"/>
            <a:ext cx="2200499" cy="38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6" name="Agrupa 6">
            <a:extLst>
              <a:ext uri="{FF2B5EF4-FFF2-40B4-BE49-F238E27FC236}">
                <a16:creationId xmlns:a16="http://schemas.microsoft.com/office/drawing/2014/main" id="{C0BA0466-73D9-494C-AC20-37439A97C381}"/>
              </a:ext>
            </a:extLst>
          </p:cNvPr>
          <p:cNvGrpSpPr/>
          <p:nvPr/>
        </p:nvGrpSpPr>
        <p:grpSpPr>
          <a:xfrm>
            <a:off x="6156176" y="775685"/>
            <a:ext cx="2667000" cy="390363"/>
            <a:chOff x="0" y="-13662"/>
            <a:chExt cx="2667000" cy="780710"/>
          </a:xfrm>
          <a:solidFill>
            <a:srgbClr val="A6D6C9"/>
          </a:solidFill>
        </p:grpSpPr>
        <p:sp>
          <p:nvSpPr>
            <p:cNvPr id="17" name="Octàgon 7">
              <a:extLst>
                <a:ext uri="{FF2B5EF4-FFF2-40B4-BE49-F238E27FC236}">
                  <a16:creationId xmlns:a16="http://schemas.microsoft.com/office/drawing/2014/main" id="{2EDE90B7-1BF4-407C-BFC3-6BB720A36BF8}"/>
                </a:ext>
              </a:extLst>
            </p:cNvPr>
            <p:cNvSpPr/>
            <p:nvPr/>
          </p:nvSpPr>
          <p:spPr>
            <a:xfrm>
              <a:off x="0" y="0"/>
              <a:ext cx="2667000" cy="733425"/>
            </a:xfrm>
            <a:prstGeom prst="octagon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a-ES" dirty="0"/>
            </a:p>
          </p:txBody>
        </p:sp>
        <p:sp>
          <p:nvSpPr>
            <p:cNvPr id="18" name="Quadre de text 2">
              <a:extLst>
                <a:ext uri="{FF2B5EF4-FFF2-40B4-BE49-F238E27FC236}">
                  <a16:creationId xmlns:a16="http://schemas.microsoft.com/office/drawing/2014/main" id="{4E72B73F-A313-44C4-8F6D-1E41C0E5A68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8126" y="-13662"/>
              <a:ext cx="1850106" cy="7807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ctr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s-ES_tradnl" sz="1800" dirty="0">
                  <a:solidFill>
                    <a:srgbClr val="FFFFFF"/>
                  </a:solidFill>
                  <a:effectLst/>
                  <a:latin typeface="Helvetica"/>
                  <a:ea typeface="Calibri"/>
                  <a:cs typeface="Times New Roman"/>
                </a:rPr>
                <a:t>#directivaEAPC</a:t>
              </a:r>
              <a:endParaRPr lang="ca-ES" sz="1100" dirty="0">
                <a:effectLst/>
                <a:latin typeface="Calibri"/>
                <a:ea typeface="Calibri"/>
                <a:cs typeface="Times New Roman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08087455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395288" y="1196753"/>
            <a:ext cx="8748712" cy="503460"/>
          </a:xfrm>
        </p:spPr>
        <p:txBody>
          <a:bodyPr>
            <a:noAutofit/>
          </a:bodyPr>
          <a:lstStyle/>
          <a:p>
            <a:pPr algn="l"/>
            <a:r>
              <a:rPr lang="es-ES" sz="3200" b="1" dirty="0" err="1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L’instrument</a:t>
            </a:r>
            <a:r>
              <a:rPr lang="es-ES" sz="3200" b="1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s-ES" sz="3200" b="1" dirty="0" err="1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participació</a:t>
            </a:r>
            <a:endParaRPr lang="ca-ES" sz="3200" b="1" noProof="0" dirty="0">
              <a:solidFill>
                <a:srgbClr val="F9423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ubtítol 5"/>
          <p:cNvSpPr>
            <a:spLocks noGrp="1"/>
          </p:cNvSpPr>
          <p:nvPr>
            <p:ph type="subTitle" idx="1"/>
          </p:nvPr>
        </p:nvSpPr>
        <p:spPr>
          <a:xfrm>
            <a:off x="395288" y="1844229"/>
            <a:ext cx="8281168" cy="1800796"/>
          </a:xfrm>
        </p:spPr>
        <p:txBody>
          <a:bodyPr>
            <a:noAutofit/>
          </a:bodyPr>
          <a:lstStyle/>
          <a:p>
            <a:pPr algn="l"/>
            <a:r>
              <a:rPr lang="es-ES" altLang="ca-E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Segons</a:t>
            </a:r>
            <a:r>
              <a:rPr lang="es-ES" altLang="ca-E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el promotor de la </a:t>
            </a:r>
            <a:r>
              <a:rPr lang="es-ES" altLang="ca-E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participació</a:t>
            </a:r>
            <a:r>
              <a:rPr lang="es-ES" altLang="ca-E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ES" altLang="ca-E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ES" altLang="ca-E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baix</a:t>
            </a:r>
            <a:r>
              <a:rPr lang="es-ES" altLang="ca-E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s-ES" altLang="ca-E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dalt</a:t>
            </a:r>
            <a:r>
              <a:rPr lang="es-ES" altLang="ca-E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s-ES" altLang="ca-E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sorgida</a:t>
            </a:r>
            <a:r>
              <a:rPr lang="es-ES" altLang="ca-E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altLang="ca-E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directament</a:t>
            </a:r>
            <a:r>
              <a:rPr lang="es-ES" altLang="ca-E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la </a:t>
            </a:r>
            <a:r>
              <a:rPr lang="es-ES" altLang="ca-E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ciutadania</a:t>
            </a:r>
            <a:endParaRPr lang="es-ES" altLang="ca-E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ES" altLang="ca-E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ES" altLang="ca-E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dalt</a:t>
            </a:r>
            <a:r>
              <a:rPr lang="es-ES" altLang="ca-E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s-ES" altLang="ca-E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baix</a:t>
            </a:r>
            <a:r>
              <a:rPr lang="es-ES" altLang="ca-E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s-ES" altLang="ca-E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promoguda</a:t>
            </a:r>
            <a:r>
              <a:rPr lang="es-ES" altLang="ca-E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des de les </a:t>
            </a:r>
            <a:r>
              <a:rPr lang="es-ES" altLang="ca-E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institucions</a:t>
            </a:r>
            <a:endParaRPr lang="es-ES" altLang="ca-E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s-ES" altLang="ca-E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s-ES" altLang="ca-E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Segons</a:t>
            </a:r>
            <a:r>
              <a:rPr lang="es-ES" altLang="ca-E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altLang="ca-E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l’esfera</a:t>
            </a:r>
            <a:r>
              <a:rPr lang="es-ES" altLang="ca-E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la </a:t>
            </a:r>
            <a:r>
              <a:rPr lang="es-ES" altLang="ca-E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democràcia</a:t>
            </a:r>
            <a:r>
              <a:rPr lang="es-ES" altLang="ca-E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en </a:t>
            </a:r>
            <a:r>
              <a:rPr lang="es-ES" altLang="ca-E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què</a:t>
            </a:r>
            <a:r>
              <a:rPr lang="es-ES" altLang="ca-E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es </a:t>
            </a:r>
            <a:r>
              <a:rPr lang="es-ES" altLang="ca-ES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desenvolupa</a:t>
            </a:r>
            <a:endParaRPr lang="es-ES" altLang="ca-E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ca-ES" altLang="ca-E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ca-ES" altLang="ca-E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73614AD7-B2A6-42E0-9B0B-1E1E9E417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35A38-79CE-461C-8AFD-0B5AAB887726}" type="slidenum">
              <a:rPr lang="ca-ES" smtClean="0"/>
              <a:t>4</a:t>
            </a:fld>
            <a:endParaRPr lang="ca-ES" dirty="0"/>
          </a:p>
        </p:txBody>
      </p:sp>
      <p:cxnSp>
        <p:nvCxnSpPr>
          <p:cNvPr id="11" name="Connector recte 11">
            <a:extLst>
              <a:ext uri="{FF2B5EF4-FFF2-40B4-BE49-F238E27FC236}">
                <a16:creationId xmlns:a16="http://schemas.microsoft.com/office/drawing/2014/main" id="{3187B060-3959-4851-BD09-2DC056FAEA0A}"/>
              </a:ext>
            </a:extLst>
          </p:cNvPr>
          <p:cNvCxnSpPr/>
          <p:nvPr/>
        </p:nvCxnSpPr>
        <p:spPr>
          <a:xfrm>
            <a:off x="179512" y="6021288"/>
            <a:ext cx="8643664" cy="0"/>
          </a:xfrm>
          <a:prstGeom prst="line">
            <a:avLst/>
          </a:prstGeom>
          <a:ln w="31750" cmpd="sng">
            <a:solidFill>
              <a:srgbClr val="A6D6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3">
            <a:extLst>
              <a:ext uri="{FF2B5EF4-FFF2-40B4-BE49-F238E27FC236}">
                <a16:creationId xmlns:a16="http://schemas.microsoft.com/office/drawing/2014/main" id="{108E3A3E-27AD-41EB-B33C-2E9592B32585}"/>
              </a:ext>
            </a:extLst>
          </p:cNvPr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rgbClr val="702E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 dirty="0">
              <a:solidFill>
                <a:srgbClr val="FF0000"/>
              </a:solidFill>
            </a:endParaRPr>
          </a:p>
        </p:txBody>
      </p:sp>
      <p:sp>
        <p:nvSpPr>
          <p:cNvPr id="13" name="Rectangle 4">
            <a:extLst>
              <a:ext uri="{FF2B5EF4-FFF2-40B4-BE49-F238E27FC236}">
                <a16:creationId xmlns:a16="http://schemas.microsoft.com/office/drawing/2014/main" id="{EFC4C605-0E15-4916-9F6F-1B6280F6FC50}"/>
              </a:ext>
            </a:extLst>
          </p:cNvPr>
          <p:cNvSpPr/>
          <p:nvPr/>
        </p:nvSpPr>
        <p:spPr>
          <a:xfrm>
            <a:off x="0" y="908720"/>
            <a:ext cx="9144000" cy="144016"/>
          </a:xfrm>
          <a:prstGeom prst="rect">
            <a:avLst/>
          </a:prstGeom>
          <a:solidFill>
            <a:srgbClr val="A6D6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 dirty="0">
              <a:solidFill>
                <a:srgbClr val="C00000"/>
              </a:solidFill>
            </a:endParaRPr>
          </a:p>
        </p:txBody>
      </p:sp>
      <p:pic>
        <p:nvPicPr>
          <p:cNvPr id="15" name="Picture 2" descr="M:\SFAD\AA NOVA 2017\08_MDP1a_2017\Difusió MDP 1a\IMATGE MDP\logos\generalitat_cmyk.tif">
            <a:extLst>
              <a:ext uri="{FF2B5EF4-FFF2-40B4-BE49-F238E27FC236}">
                <a16:creationId xmlns:a16="http://schemas.microsoft.com/office/drawing/2014/main" id="{87A6393E-5308-42AA-93B6-12F7C8BE7B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237312"/>
            <a:ext cx="2200499" cy="38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4" name="Agrupa 6">
            <a:extLst>
              <a:ext uri="{FF2B5EF4-FFF2-40B4-BE49-F238E27FC236}">
                <a16:creationId xmlns:a16="http://schemas.microsoft.com/office/drawing/2014/main" id="{72D8508B-CE7B-4C6D-B795-587B1EBEB205}"/>
              </a:ext>
            </a:extLst>
          </p:cNvPr>
          <p:cNvGrpSpPr/>
          <p:nvPr/>
        </p:nvGrpSpPr>
        <p:grpSpPr>
          <a:xfrm>
            <a:off x="6156176" y="775685"/>
            <a:ext cx="2667000" cy="390363"/>
            <a:chOff x="0" y="-13662"/>
            <a:chExt cx="2667000" cy="780710"/>
          </a:xfrm>
          <a:solidFill>
            <a:srgbClr val="A6D6C9"/>
          </a:solidFill>
        </p:grpSpPr>
        <p:sp>
          <p:nvSpPr>
            <p:cNvPr id="16" name="Octàgon 7">
              <a:extLst>
                <a:ext uri="{FF2B5EF4-FFF2-40B4-BE49-F238E27FC236}">
                  <a16:creationId xmlns:a16="http://schemas.microsoft.com/office/drawing/2014/main" id="{0E5EB6F7-B970-4F53-902E-29EF52C3502F}"/>
                </a:ext>
              </a:extLst>
            </p:cNvPr>
            <p:cNvSpPr/>
            <p:nvPr/>
          </p:nvSpPr>
          <p:spPr>
            <a:xfrm>
              <a:off x="0" y="0"/>
              <a:ext cx="2667000" cy="733425"/>
            </a:xfrm>
            <a:prstGeom prst="octagon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a-ES" dirty="0"/>
            </a:p>
          </p:txBody>
        </p:sp>
        <p:sp>
          <p:nvSpPr>
            <p:cNvPr id="17" name="Quadre de text 2">
              <a:extLst>
                <a:ext uri="{FF2B5EF4-FFF2-40B4-BE49-F238E27FC236}">
                  <a16:creationId xmlns:a16="http://schemas.microsoft.com/office/drawing/2014/main" id="{F97FA1CF-6CE4-422E-AA53-579678D1495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8126" y="-13662"/>
              <a:ext cx="1850106" cy="7807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ctr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s-ES_tradnl" sz="1800" dirty="0">
                  <a:solidFill>
                    <a:srgbClr val="FFFFFF"/>
                  </a:solidFill>
                  <a:effectLst/>
                  <a:latin typeface="Helvetica"/>
                  <a:ea typeface="Calibri"/>
                  <a:cs typeface="Times New Roman"/>
                </a:rPr>
                <a:t>#directivaEAPC</a:t>
              </a:r>
              <a:endParaRPr lang="ca-ES" sz="1100" dirty="0">
                <a:effectLst/>
                <a:latin typeface="Calibri"/>
                <a:ea typeface="Calibri"/>
                <a:cs typeface="Times New Roman"/>
              </a:endParaRPr>
            </a:p>
          </p:txBody>
        </p:sp>
      </p:grpSp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41B29FFD-ED55-4FB2-BA57-A9F808B35246}"/>
              </a:ext>
            </a:extLst>
          </p:cNvPr>
          <p:cNvGraphicFramePr>
            <a:graphicFrameLocks noGrp="1"/>
          </p:cNvGraphicFramePr>
          <p:nvPr/>
        </p:nvGraphicFramePr>
        <p:xfrm>
          <a:off x="539552" y="4179157"/>
          <a:ext cx="8136903" cy="16261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2301">
                  <a:extLst>
                    <a:ext uri="{9D8B030D-6E8A-4147-A177-3AD203B41FA5}">
                      <a16:colId xmlns:a16="http://schemas.microsoft.com/office/drawing/2014/main" val="2340448008"/>
                    </a:ext>
                  </a:extLst>
                </a:gridCol>
                <a:gridCol w="2712301">
                  <a:extLst>
                    <a:ext uri="{9D8B030D-6E8A-4147-A177-3AD203B41FA5}">
                      <a16:colId xmlns:a16="http://schemas.microsoft.com/office/drawing/2014/main" val="2957470810"/>
                    </a:ext>
                  </a:extLst>
                </a:gridCol>
                <a:gridCol w="2712301">
                  <a:extLst>
                    <a:ext uri="{9D8B030D-6E8A-4147-A177-3AD203B41FA5}">
                      <a16:colId xmlns:a16="http://schemas.microsoft.com/office/drawing/2014/main" val="2690087733"/>
                    </a:ext>
                  </a:extLst>
                </a:gridCol>
              </a:tblGrid>
              <a:tr h="277985">
                <a:tc>
                  <a:txBody>
                    <a:bodyPr/>
                    <a:lstStyle/>
                    <a:p>
                      <a:pPr algn="ctr" rtl="0" fontAlgn="ctr"/>
                      <a:r>
                        <a:rPr lang="ca-ES" sz="16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representativa</a:t>
                      </a:r>
                      <a:endParaRPr lang="ca-ES" sz="16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9423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a-ES" sz="16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directa</a:t>
                      </a:r>
                      <a:endParaRPr lang="ca-ES" sz="16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9423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a-ES" sz="16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deliberativa </a:t>
                      </a:r>
                      <a:endParaRPr lang="ca-ES" sz="16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9423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5050472"/>
                  </a:ext>
                </a:extLst>
              </a:tr>
              <a:tr h="1348120">
                <a:tc>
                  <a:txBody>
                    <a:bodyPr/>
                    <a:lstStyle/>
                    <a:p>
                      <a:pPr algn="ctr" rtl="0" fontAlgn="ctr"/>
                      <a:r>
                        <a:rPr lang="ca-ES" sz="16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Eleccions</a:t>
                      </a:r>
                      <a:endParaRPr lang="ca-ES" sz="16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5C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a-ES" sz="16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Referèndums</a:t>
                      </a:r>
                    </a:p>
                    <a:p>
                      <a:pPr algn="ctr" rtl="0" fontAlgn="ctr"/>
                      <a:r>
                        <a:rPr lang="ca-ES" sz="16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Consultes</a:t>
                      </a:r>
                    </a:p>
                    <a:p>
                      <a:pPr algn="ctr" rtl="0" fontAlgn="ctr"/>
                      <a:r>
                        <a:rPr lang="ca-ES" sz="1600" b="0" i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Mini-públics</a:t>
                      </a:r>
                    </a:p>
                    <a:p>
                      <a:pPr algn="ctr" rtl="0" fontAlgn="ctr"/>
                      <a:r>
                        <a:rPr lang="ca-E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Pressupostos participatius</a:t>
                      </a:r>
                    </a:p>
                    <a:p>
                      <a:pPr algn="ctr" rtl="0" fontAlgn="ctr"/>
                      <a:r>
                        <a:rPr lang="ca-ES" sz="1600" b="0" i="1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Matchfunding</a:t>
                      </a:r>
                      <a:endParaRPr lang="ca-ES" sz="1600" b="0" i="1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5C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a-ES" sz="16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Processos participatius</a:t>
                      </a:r>
                    </a:p>
                    <a:p>
                      <a:pPr algn="ctr" rtl="0" fontAlgn="ctr"/>
                      <a:r>
                        <a:rPr lang="ca-ES" sz="16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Consells de participació </a:t>
                      </a:r>
                    </a:p>
                    <a:p>
                      <a:pPr algn="ctr" rtl="0" fontAlgn="ctr"/>
                      <a:r>
                        <a:rPr lang="es-E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Iniciativa legislativa popular</a:t>
                      </a:r>
                    </a:p>
                    <a:p>
                      <a:pPr algn="ctr" rtl="0" fontAlgn="ctr"/>
                      <a:r>
                        <a:rPr lang="es-E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Consultes de normativa</a:t>
                      </a:r>
                      <a:endParaRPr lang="ca-ES" sz="16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C5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81208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235339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5BE1173B-7ABB-46E8-9D77-4D2569B7AF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288" y="1196974"/>
            <a:ext cx="8291512" cy="503239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es-ES" altLang="ca-ES" sz="3200" b="1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la jerarquia a la </a:t>
            </a:r>
            <a:r>
              <a:rPr lang="es-ES" altLang="ca-ES" sz="3200" b="1" dirty="0" err="1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xarxa</a:t>
            </a:r>
            <a:r>
              <a:rPr lang="es-ES" altLang="ca-ES" sz="3200" b="1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s-ES" altLang="ca-ES" sz="3200" b="1" dirty="0" err="1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</a:t>
            </a:r>
            <a:r>
              <a:rPr lang="es-ES" altLang="ca-ES" sz="3200" b="1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s-ES" altLang="ca-ES" sz="3200" b="1" dirty="0">
              <a:solidFill>
                <a:srgbClr val="F9423A"/>
              </a:solidFill>
              <a:latin typeface="Arial" panose="020B0604020202020204" pitchFamily="34" charset="0"/>
              <a:cs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50179" name="Subtítulo 2">
            <a:extLst>
              <a:ext uri="{FF2B5EF4-FFF2-40B4-BE49-F238E27FC236}">
                <a16:creationId xmlns:a16="http://schemas.microsoft.com/office/drawing/2014/main" id="{0F17F2FA-95E4-4124-AFF4-EB2DE14418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288" y="1844675"/>
            <a:ext cx="8291512" cy="4281488"/>
          </a:xfrm>
        </p:spPr>
        <p:txBody>
          <a:bodyPr>
            <a:normAutofit/>
          </a:bodyPr>
          <a:lstStyle/>
          <a:p>
            <a:pPr marL="0" indent="0" algn="just">
              <a:buNone/>
              <a:defRPr/>
            </a:pPr>
            <a:r>
              <a:rPr lang="es-ES" altLang="ca-ES" sz="2400" dirty="0">
                <a:latin typeface="Arial" panose="020B0604020202020204" pitchFamily="34" charset="0"/>
                <a:cs typeface="Arial" panose="020B0604020202020204" pitchFamily="34" charset="0"/>
              </a:rPr>
              <a:t>Identificar àgores, crear comunitat</a:t>
            </a:r>
          </a:p>
          <a:p>
            <a:pPr algn="just">
              <a:defRPr/>
            </a:pPr>
            <a:r>
              <a:rPr lang="es-ES" altLang="ca-ES" sz="2400" dirty="0">
                <a:latin typeface="Arial" panose="020B0604020202020204" pitchFamily="34" charset="0"/>
                <a:cs typeface="Arial" panose="020B0604020202020204" pitchFamily="34" charset="0"/>
              </a:rPr>
              <a:t>Formació, capacitació: en democràcia, política, participació</a:t>
            </a:r>
          </a:p>
          <a:p>
            <a:pPr algn="just">
              <a:defRPr/>
            </a:pPr>
            <a:r>
              <a:rPr lang="es-ES" altLang="ca-ES" sz="2400" dirty="0">
                <a:latin typeface="Arial" panose="020B0604020202020204" pitchFamily="34" charset="0"/>
                <a:cs typeface="Arial" panose="020B0604020202020204" pitchFamily="34" charset="0"/>
              </a:rPr>
              <a:t>Donar veu a tots els actors, democratitzar els actors col·lectius</a:t>
            </a:r>
          </a:p>
          <a:p>
            <a:pPr algn="just">
              <a:defRPr/>
            </a:pPr>
            <a:endParaRPr lang="es-ES" altLang="ca-E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  <a:defRPr/>
            </a:pPr>
            <a:r>
              <a:rPr lang="es-ES" altLang="ca-ES" sz="2400" dirty="0">
                <a:latin typeface="Arial" panose="020B0604020202020204" pitchFamily="34" charset="0"/>
                <a:cs typeface="Arial" panose="020B0604020202020204" pitchFamily="34" charset="0"/>
              </a:rPr>
              <a:t>Facilitar interacció, nodrir comunitat</a:t>
            </a:r>
          </a:p>
          <a:p>
            <a:pPr algn="just">
              <a:defRPr/>
            </a:pPr>
            <a:r>
              <a:rPr lang="es-ES" altLang="ca-ES" sz="2400" dirty="0">
                <a:latin typeface="Arial" panose="020B0604020202020204" pitchFamily="34" charset="0"/>
                <a:cs typeface="Arial" panose="020B0604020202020204" pitchFamily="34" charset="0"/>
              </a:rPr>
              <a:t>Donar legitimitat a tots els espais, ordenar la conversa</a:t>
            </a:r>
          </a:p>
          <a:p>
            <a:pPr algn="just">
              <a:defRPr/>
            </a:pPr>
            <a:r>
              <a:rPr lang="es-ES" altLang="ca-ES" sz="2400" dirty="0">
                <a:latin typeface="Arial" panose="020B0604020202020204" pitchFamily="34" charset="0"/>
                <a:cs typeface="Arial" panose="020B0604020202020204" pitchFamily="34" charset="0"/>
              </a:rPr>
              <a:t>Fer que passin coses, facilitar, apoderar, acompanyar</a:t>
            </a:r>
          </a:p>
        </p:txBody>
      </p:sp>
      <p:sp>
        <p:nvSpPr>
          <p:cNvPr id="57348" name="6 Marcador de número de diapositiva">
            <a:extLst>
              <a:ext uri="{FF2B5EF4-FFF2-40B4-BE49-F238E27FC236}">
                <a16:creationId xmlns:a16="http://schemas.microsoft.com/office/drawing/2014/main" id="{FD5AF369-0860-4CDA-8AB3-8CCC018A800A}"/>
              </a:ext>
            </a:extLst>
          </p:cNvPr>
          <p:cNvSpPr txBox="1">
            <a:spLocks/>
          </p:cNvSpPr>
          <p:nvPr/>
        </p:nvSpPr>
        <p:spPr bwMode="auto">
          <a:xfrm>
            <a:off x="1143001" y="5786438"/>
            <a:ext cx="428625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654E9D72-6CBC-4090-BCD4-FD7B06BF948B}" type="slidenum">
              <a:rPr lang="es-ES" altLang="ca-ES" sz="825">
                <a:solidFill>
                  <a:schemeClr val="bg1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40</a:t>
            </a:fld>
            <a:r>
              <a:rPr lang="es-ES" altLang="ca-ES" sz="825">
                <a:solidFill>
                  <a:schemeClr val="bg1"/>
                </a:solidFill>
                <a:latin typeface="Arial" panose="020B0604020202020204" pitchFamily="34" charset="0"/>
              </a:rPr>
              <a:t>/43</a:t>
            </a:r>
          </a:p>
        </p:txBody>
      </p:sp>
      <p:sp>
        <p:nvSpPr>
          <p:cNvPr id="8" name="Marcador de número de diapositiva 2">
            <a:extLst>
              <a:ext uri="{FF2B5EF4-FFF2-40B4-BE49-F238E27FC236}">
                <a16:creationId xmlns:a16="http://schemas.microsoft.com/office/drawing/2014/main" id="{0020E158-0F20-4529-80C0-CB32D2EBA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88235A38-79CE-461C-8AFD-0B5AAB887726}" type="slidenum">
              <a:rPr lang="ca-ES" smtClean="0"/>
              <a:t>40</a:t>
            </a:fld>
            <a:endParaRPr lang="ca-ES" dirty="0"/>
          </a:p>
        </p:txBody>
      </p:sp>
      <p:cxnSp>
        <p:nvCxnSpPr>
          <p:cNvPr id="11" name="Connector recte 11">
            <a:extLst>
              <a:ext uri="{FF2B5EF4-FFF2-40B4-BE49-F238E27FC236}">
                <a16:creationId xmlns:a16="http://schemas.microsoft.com/office/drawing/2014/main" id="{5FB8EC1F-5BDF-4F3C-92B5-01A0C22615B7}"/>
              </a:ext>
            </a:extLst>
          </p:cNvPr>
          <p:cNvCxnSpPr/>
          <p:nvPr/>
        </p:nvCxnSpPr>
        <p:spPr>
          <a:xfrm>
            <a:off x="179512" y="6021288"/>
            <a:ext cx="8643664" cy="0"/>
          </a:xfrm>
          <a:prstGeom prst="line">
            <a:avLst/>
          </a:prstGeom>
          <a:ln w="31750" cmpd="sng">
            <a:solidFill>
              <a:srgbClr val="A6D6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3">
            <a:extLst>
              <a:ext uri="{FF2B5EF4-FFF2-40B4-BE49-F238E27FC236}">
                <a16:creationId xmlns:a16="http://schemas.microsoft.com/office/drawing/2014/main" id="{ABE84E87-3A4F-4763-A6FF-12E4D2F227F8}"/>
              </a:ext>
            </a:extLst>
          </p:cNvPr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rgbClr val="702E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 dirty="0">
              <a:solidFill>
                <a:srgbClr val="FF0000"/>
              </a:solidFill>
            </a:endParaRPr>
          </a:p>
        </p:txBody>
      </p:sp>
      <p:sp>
        <p:nvSpPr>
          <p:cNvPr id="13" name="Rectangle 4">
            <a:extLst>
              <a:ext uri="{FF2B5EF4-FFF2-40B4-BE49-F238E27FC236}">
                <a16:creationId xmlns:a16="http://schemas.microsoft.com/office/drawing/2014/main" id="{A3056017-6FA5-4AEE-9C8F-96A3B90A87BD}"/>
              </a:ext>
            </a:extLst>
          </p:cNvPr>
          <p:cNvSpPr/>
          <p:nvPr/>
        </p:nvSpPr>
        <p:spPr>
          <a:xfrm>
            <a:off x="0" y="908720"/>
            <a:ext cx="9144000" cy="144016"/>
          </a:xfrm>
          <a:prstGeom prst="rect">
            <a:avLst/>
          </a:prstGeom>
          <a:solidFill>
            <a:srgbClr val="A6D6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 dirty="0">
              <a:solidFill>
                <a:srgbClr val="C00000"/>
              </a:solidFill>
            </a:endParaRPr>
          </a:p>
        </p:txBody>
      </p:sp>
      <p:pic>
        <p:nvPicPr>
          <p:cNvPr id="14" name="Picture 2" descr="M:\SFAD\AA NOVA 2017\08_MDP1a_2017\Difusió MDP 1a\IMATGE MDP\logos\generalitat_cmyk.tif">
            <a:extLst>
              <a:ext uri="{FF2B5EF4-FFF2-40B4-BE49-F238E27FC236}">
                <a16:creationId xmlns:a16="http://schemas.microsoft.com/office/drawing/2014/main" id="{D1FCE35C-7BCE-4E82-BF67-AC56A139AC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237312"/>
            <a:ext cx="2200499" cy="38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" name="Agrupa 6">
            <a:extLst>
              <a:ext uri="{FF2B5EF4-FFF2-40B4-BE49-F238E27FC236}">
                <a16:creationId xmlns:a16="http://schemas.microsoft.com/office/drawing/2014/main" id="{964EEEE3-1DD4-452D-97E5-D4F124782DD3}"/>
              </a:ext>
            </a:extLst>
          </p:cNvPr>
          <p:cNvGrpSpPr/>
          <p:nvPr/>
        </p:nvGrpSpPr>
        <p:grpSpPr>
          <a:xfrm>
            <a:off x="6156176" y="775685"/>
            <a:ext cx="2667000" cy="390363"/>
            <a:chOff x="0" y="-13662"/>
            <a:chExt cx="2667000" cy="780710"/>
          </a:xfrm>
          <a:solidFill>
            <a:srgbClr val="A6D6C9"/>
          </a:solidFill>
        </p:grpSpPr>
        <p:sp>
          <p:nvSpPr>
            <p:cNvPr id="15" name="Octàgon 7">
              <a:extLst>
                <a:ext uri="{FF2B5EF4-FFF2-40B4-BE49-F238E27FC236}">
                  <a16:creationId xmlns:a16="http://schemas.microsoft.com/office/drawing/2014/main" id="{4DFF64F1-56FF-4D0F-A956-714E83CBEA0E}"/>
                </a:ext>
              </a:extLst>
            </p:cNvPr>
            <p:cNvSpPr/>
            <p:nvPr/>
          </p:nvSpPr>
          <p:spPr>
            <a:xfrm>
              <a:off x="0" y="0"/>
              <a:ext cx="2667000" cy="733425"/>
            </a:xfrm>
            <a:prstGeom prst="octagon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a-ES" dirty="0"/>
            </a:p>
          </p:txBody>
        </p:sp>
        <p:sp>
          <p:nvSpPr>
            <p:cNvPr id="16" name="Quadre de text 2">
              <a:extLst>
                <a:ext uri="{FF2B5EF4-FFF2-40B4-BE49-F238E27FC236}">
                  <a16:creationId xmlns:a16="http://schemas.microsoft.com/office/drawing/2014/main" id="{5EF40D6B-A768-46A9-AB82-3F5548FC41F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8126" y="-13662"/>
              <a:ext cx="1850106" cy="7807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ctr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s-ES_tradnl" sz="1800" dirty="0">
                  <a:solidFill>
                    <a:srgbClr val="FFFFFF"/>
                  </a:solidFill>
                  <a:effectLst/>
                  <a:latin typeface="Helvetica"/>
                  <a:ea typeface="Calibri"/>
                  <a:cs typeface="Times New Roman"/>
                </a:rPr>
                <a:t>#directivaEAPC</a:t>
              </a:r>
              <a:endParaRPr lang="ca-ES" sz="1100" dirty="0">
                <a:effectLst/>
                <a:latin typeface="Calibri"/>
                <a:ea typeface="Calibri"/>
                <a:cs typeface="Times New Roman"/>
              </a:endParaRPr>
            </a:p>
          </p:txBody>
        </p:sp>
      </p:grpSp>
    </p:spTree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73614AD7-B2A6-42E0-9B0B-1E1E9E417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35A38-79CE-461C-8AFD-0B5AAB887726}" type="slidenum">
              <a:rPr lang="ca-ES" smtClean="0"/>
              <a:t>41</a:t>
            </a:fld>
            <a:endParaRPr lang="ca-ES" dirty="0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F03E353C-2DCD-49E3-A7A8-6E9DC85C19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989138"/>
            <a:ext cx="8675687" cy="352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363538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363538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363538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3635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3635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635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635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635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635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lang="ca-ES" altLang="ca-ES" sz="1800" b="1" noProof="1"/>
              <a:t>Per citar aquesta obra: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a-ES" altLang="ca-ES" sz="1800" b="1" noProof="1"/>
          </a:p>
          <a:p>
            <a:pPr>
              <a:lnSpc>
                <a:spcPct val="80000"/>
              </a:lnSpc>
              <a:buNone/>
            </a:pPr>
            <a:r>
              <a:rPr lang="ca-ES" altLang="ca-ES" sz="1800" noProof="1"/>
              <a:t>Peña-López, I. (2021). </a:t>
            </a:r>
            <a:r>
              <a:rPr lang="es-ES" altLang="ca-ES" sz="1800" i="1" noProof="1"/>
              <a:t>La concurrència dels actors al cicle integral de les polítiques públiques</a:t>
            </a:r>
            <a:r>
              <a:rPr lang="es-ES" altLang="ca-ES" sz="1800" noProof="1"/>
              <a:t>. Els canals de participació a les administracions públiques. </a:t>
            </a:r>
            <a:r>
              <a:rPr lang="pt-BR" altLang="ca-ES" sz="1800" noProof="1"/>
              <a:t>Pla de desenvolupament directiu: Governança, integritat i ètica pública</a:t>
            </a:r>
            <a:r>
              <a:rPr lang="es-ES" altLang="ca-ES" sz="1800" noProof="1"/>
              <a:t>, 1 de març de 2024.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ES" altLang="ca-ES" sz="1800" noProof="1"/>
              <a:t>Barcelona: Escola d’Administració Pública de Catalunya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s-ES" altLang="ca-ES" sz="1800" noProof="1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ES" altLang="ca-ES" sz="1200" noProof="1"/>
              <a:t>http://ictlogy.net/presentations/20240301_ismael_pena-lopez_-_concurrencia_actors_cicle_politiques_publiques.pdf</a:t>
            </a:r>
            <a:br>
              <a:rPr lang="es-ES" altLang="ca-ES" sz="1200" noProof="1"/>
            </a:br>
            <a:endParaRPr lang="es-ES" altLang="ca-ES" sz="1400" noProof="1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s-ES" altLang="ca-ES" sz="1800" noProof="1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ES" altLang="ca-ES" sz="1800" b="1" noProof="1"/>
              <a:t>Per a contactar amb l'autor: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s-ES" altLang="ca-ES" sz="1800" noProof="1"/>
              <a:t>http://</a:t>
            </a:r>
            <a:r>
              <a:rPr lang="es-ES" altLang="ca-ES" sz="1800" dirty="0" err="1"/>
              <a:t>contacte.i</a:t>
            </a:r>
            <a:r>
              <a:rPr lang="es-ES" altLang="ca-ES" sz="1800" noProof="1"/>
              <a:t>ctlogy.net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s-ES" altLang="ca-ES" sz="1800" dirty="0"/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s-ES" altLang="ca-ES" sz="1800" dirty="0"/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s-ES" altLang="ca-ES" sz="1800" noProof="1"/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s-ES" altLang="ca-ES" sz="1800" noProof="1"/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45DC1C94-7908-4C52-8C5A-6B5E158093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3800" y="4652566"/>
            <a:ext cx="367347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s-ES" altLang="ca-ES" sz="800">
                <a:latin typeface="Arial" panose="020B0604020202020204" pitchFamily="34" charset="0"/>
              </a:rPr>
              <a:t>Tota la informació presentada en aquest document es troba sota una Llicència Creative Commons del tipus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s-ES" altLang="ca-ES" sz="800">
                <a:latin typeface="Arial" panose="020B0604020202020204" pitchFamily="34" charset="0"/>
              </a:rPr>
              <a:t>Reconeixement – No Comercial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s-ES" altLang="ca-ES" sz="800">
                <a:latin typeface="Arial" panose="020B0604020202020204" pitchFamily="34" charset="0"/>
              </a:rPr>
              <a:t>Per a més informació visiteu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s-ES" altLang="ca-ES" sz="800">
                <a:latin typeface="Arial" panose="020B0604020202020204" pitchFamily="34" charset="0"/>
              </a:rPr>
              <a:t>http://creativecommons.org/licenses/by-nc-nd/2.5/</a:t>
            </a:r>
            <a:endParaRPr lang="en-US" altLang="ca-ES" sz="800">
              <a:latin typeface="Arial" panose="020B0604020202020204" pitchFamily="34" charset="0"/>
            </a:endParaRPr>
          </a:p>
        </p:txBody>
      </p:sp>
      <p:sp>
        <p:nvSpPr>
          <p:cNvPr id="11" name="Rectangle 7">
            <a:extLst>
              <a:ext uri="{FF2B5EF4-FFF2-40B4-BE49-F238E27FC236}">
                <a16:creationId xmlns:a16="http://schemas.microsoft.com/office/drawing/2014/main" id="{A6932C21-EFCF-4CFD-8E04-95BA7EF83C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9838" y="4581128"/>
            <a:ext cx="4943475" cy="863600"/>
          </a:xfrm>
          <a:prstGeom prst="rect">
            <a:avLst/>
          </a:prstGeom>
          <a:noFill/>
          <a:ln w="25400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ES_tradnl" altLang="ca-ES" sz="1400">
              <a:latin typeface="Arial" panose="020B0604020202020204" pitchFamily="34" charset="0"/>
            </a:endParaRPr>
          </a:p>
        </p:txBody>
      </p:sp>
      <p:pic>
        <p:nvPicPr>
          <p:cNvPr id="12" name="Picture 14" descr="cc-by-nc">
            <a:extLst>
              <a:ext uri="{FF2B5EF4-FFF2-40B4-BE49-F238E27FC236}">
                <a16:creationId xmlns:a16="http://schemas.microsoft.com/office/drawing/2014/main" id="{34E3BEAC-CAC2-414C-99BC-ABC4279C80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300" y="4797028"/>
            <a:ext cx="1227138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3">
            <a:extLst>
              <a:ext uri="{FF2B5EF4-FFF2-40B4-BE49-F238E27FC236}">
                <a16:creationId xmlns:a16="http://schemas.microsoft.com/office/drawing/2014/main" id="{DBB1B71A-6530-46EE-AC03-F578757C45E9}"/>
              </a:ext>
            </a:extLst>
          </p:cNvPr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rgbClr val="702E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 dirty="0">
              <a:solidFill>
                <a:srgbClr val="FF0000"/>
              </a:solidFill>
            </a:endParaRPr>
          </a:p>
        </p:txBody>
      </p:sp>
      <p:sp>
        <p:nvSpPr>
          <p:cNvPr id="15" name="Rectangle 4">
            <a:extLst>
              <a:ext uri="{FF2B5EF4-FFF2-40B4-BE49-F238E27FC236}">
                <a16:creationId xmlns:a16="http://schemas.microsoft.com/office/drawing/2014/main" id="{A04A93D7-2EAB-494F-B931-01287EAA4D21}"/>
              </a:ext>
            </a:extLst>
          </p:cNvPr>
          <p:cNvSpPr/>
          <p:nvPr/>
        </p:nvSpPr>
        <p:spPr>
          <a:xfrm>
            <a:off x="0" y="908720"/>
            <a:ext cx="9144000" cy="144016"/>
          </a:xfrm>
          <a:prstGeom prst="rect">
            <a:avLst/>
          </a:prstGeom>
          <a:solidFill>
            <a:srgbClr val="A6D6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 dirty="0">
              <a:solidFill>
                <a:srgbClr val="C00000"/>
              </a:solidFill>
            </a:endParaRPr>
          </a:p>
        </p:txBody>
      </p:sp>
      <p:grpSp>
        <p:nvGrpSpPr>
          <p:cNvPr id="16" name="Agrupa 6">
            <a:extLst>
              <a:ext uri="{FF2B5EF4-FFF2-40B4-BE49-F238E27FC236}">
                <a16:creationId xmlns:a16="http://schemas.microsoft.com/office/drawing/2014/main" id="{95E26FD2-E447-48F1-B27B-9AC3259336D5}"/>
              </a:ext>
            </a:extLst>
          </p:cNvPr>
          <p:cNvGrpSpPr/>
          <p:nvPr/>
        </p:nvGrpSpPr>
        <p:grpSpPr>
          <a:xfrm>
            <a:off x="6156176" y="775685"/>
            <a:ext cx="2667000" cy="390363"/>
            <a:chOff x="0" y="-13662"/>
            <a:chExt cx="2667000" cy="780710"/>
          </a:xfrm>
          <a:solidFill>
            <a:srgbClr val="A6D6C9"/>
          </a:solidFill>
        </p:grpSpPr>
        <p:sp>
          <p:nvSpPr>
            <p:cNvPr id="19" name="Octàgon 7">
              <a:extLst>
                <a:ext uri="{FF2B5EF4-FFF2-40B4-BE49-F238E27FC236}">
                  <a16:creationId xmlns:a16="http://schemas.microsoft.com/office/drawing/2014/main" id="{A33B0827-2A9F-4FC7-9748-85460DD3050B}"/>
                </a:ext>
              </a:extLst>
            </p:cNvPr>
            <p:cNvSpPr/>
            <p:nvPr/>
          </p:nvSpPr>
          <p:spPr>
            <a:xfrm>
              <a:off x="0" y="0"/>
              <a:ext cx="2667000" cy="733425"/>
            </a:xfrm>
            <a:prstGeom prst="octagon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a-ES" dirty="0"/>
            </a:p>
          </p:txBody>
        </p:sp>
        <p:sp>
          <p:nvSpPr>
            <p:cNvPr id="20" name="Quadre de text 2">
              <a:extLst>
                <a:ext uri="{FF2B5EF4-FFF2-40B4-BE49-F238E27FC236}">
                  <a16:creationId xmlns:a16="http://schemas.microsoft.com/office/drawing/2014/main" id="{4147020D-B83F-4721-BC1B-5F0A12E5A4D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8126" y="-13662"/>
              <a:ext cx="1850106" cy="7807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ctr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s-ES_tradnl" sz="1800" dirty="0">
                  <a:solidFill>
                    <a:srgbClr val="FFFFFF"/>
                  </a:solidFill>
                  <a:effectLst/>
                  <a:latin typeface="Helvetica"/>
                  <a:ea typeface="Calibri"/>
                  <a:cs typeface="Times New Roman"/>
                </a:rPr>
                <a:t>#directivaEAPC</a:t>
              </a:r>
              <a:endParaRPr lang="ca-ES" sz="1100" dirty="0">
                <a:effectLst/>
                <a:latin typeface="Calibri"/>
                <a:ea typeface="Calibri"/>
                <a:cs typeface="Times New Roman"/>
              </a:endParaRPr>
            </a:p>
          </p:txBody>
        </p:sp>
      </p:grpSp>
      <p:cxnSp>
        <p:nvCxnSpPr>
          <p:cNvPr id="21" name="Connector recte 11">
            <a:extLst>
              <a:ext uri="{FF2B5EF4-FFF2-40B4-BE49-F238E27FC236}">
                <a16:creationId xmlns:a16="http://schemas.microsoft.com/office/drawing/2014/main" id="{33F782B2-A24D-4F75-AB71-CBDA7467BB23}"/>
              </a:ext>
            </a:extLst>
          </p:cNvPr>
          <p:cNvCxnSpPr/>
          <p:nvPr/>
        </p:nvCxnSpPr>
        <p:spPr>
          <a:xfrm>
            <a:off x="179512" y="6021288"/>
            <a:ext cx="8643664" cy="0"/>
          </a:xfrm>
          <a:prstGeom prst="line">
            <a:avLst/>
          </a:prstGeom>
          <a:ln w="31750" cmpd="sng">
            <a:solidFill>
              <a:srgbClr val="A6D6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Picture 2" descr="M:\SFAD\AA NOVA 2017\08_MDP1a_2017\Difusió MDP 1a\IMATGE MDP\logos\generalitat_cmyk.tif">
            <a:extLst>
              <a:ext uri="{FF2B5EF4-FFF2-40B4-BE49-F238E27FC236}">
                <a16:creationId xmlns:a16="http://schemas.microsoft.com/office/drawing/2014/main" id="{88E0D4ED-7E6D-4295-AAC2-65637FC1F1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237312"/>
            <a:ext cx="2200499" cy="38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85304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175DB4CC-3D04-4702-BF7F-1F60A41F9B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288" y="1196974"/>
            <a:ext cx="8427888" cy="503239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es-ES" altLang="ca-ES" sz="3200" b="1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Instruments de </a:t>
            </a:r>
            <a:r>
              <a:rPr lang="es-ES" altLang="ca-ES" sz="3200" b="1" dirty="0" err="1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participació</a:t>
            </a:r>
            <a:r>
              <a:rPr lang="es-ES" altLang="ca-ES" sz="3200" b="1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altLang="ca-ES" sz="3200" b="1" dirty="0" err="1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ciutadana</a:t>
            </a:r>
            <a:endParaRPr lang="es-ES" altLang="ca-ES" sz="3200" b="1" dirty="0">
              <a:solidFill>
                <a:srgbClr val="F9423A"/>
              </a:solidFill>
              <a:latin typeface="Arial" panose="020B0604020202020204" pitchFamily="34" charset="0"/>
              <a:cs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55300" name="6 Marcador de número de diapositiva">
            <a:extLst>
              <a:ext uri="{FF2B5EF4-FFF2-40B4-BE49-F238E27FC236}">
                <a16:creationId xmlns:a16="http://schemas.microsoft.com/office/drawing/2014/main" id="{702BEC15-937A-416C-9D08-728081D48D66}"/>
              </a:ext>
            </a:extLst>
          </p:cNvPr>
          <p:cNvSpPr txBox="1">
            <a:spLocks/>
          </p:cNvSpPr>
          <p:nvPr/>
        </p:nvSpPr>
        <p:spPr bwMode="auto">
          <a:xfrm>
            <a:off x="782961" y="5786438"/>
            <a:ext cx="428625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D9BF9556-627E-47FA-84B8-452ABEA4DF01}" type="slidenum">
              <a:rPr lang="es-ES" altLang="ca-ES" sz="825">
                <a:solidFill>
                  <a:schemeClr val="bg1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5</a:t>
            </a:fld>
            <a:r>
              <a:rPr lang="es-ES" altLang="ca-ES" sz="825">
                <a:solidFill>
                  <a:schemeClr val="bg1"/>
                </a:solidFill>
                <a:latin typeface="Arial" panose="020B0604020202020204" pitchFamily="34" charset="0"/>
              </a:rPr>
              <a:t>/43</a:t>
            </a:r>
          </a:p>
        </p:txBody>
      </p:sp>
      <p:sp>
        <p:nvSpPr>
          <p:cNvPr id="8" name="Marcador de número de diapositiva 2">
            <a:extLst>
              <a:ext uri="{FF2B5EF4-FFF2-40B4-BE49-F238E27FC236}">
                <a16:creationId xmlns:a16="http://schemas.microsoft.com/office/drawing/2014/main" id="{9CC12CB9-5E31-4330-AFAB-1162AE438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88235A38-79CE-461C-8AFD-0B5AAB887726}" type="slidenum">
              <a:rPr lang="ca-ES" smtClean="0"/>
              <a:t>5</a:t>
            </a:fld>
            <a:endParaRPr lang="ca-ES" dirty="0"/>
          </a:p>
        </p:txBody>
      </p:sp>
      <p:cxnSp>
        <p:nvCxnSpPr>
          <p:cNvPr id="10" name="Connector recte 11">
            <a:extLst>
              <a:ext uri="{FF2B5EF4-FFF2-40B4-BE49-F238E27FC236}">
                <a16:creationId xmlns:a16="http://schemas.microsoft.com/office/drawing/2014/main" id="{0F40E029-F35D-4782-816A-EAC2470FB2F5}"/>
              </a:ext>
            </a:extLst>
          </p:cNvPr>
          <p:cNvCxnSpPr/>
          <p:nvPr/>
        </p:nvCxnSpPr>
        <p:spPr>
          <a:xfrm>
            <a:off x="179512" y="6021288"/>
            <a:ext cx="8643664" cy="0"/>
          </a:xfrm>
          <a:prstGeom prst="line">
            <a:avLst/>
          </a:prstGeom>
          <a:ln w="31750" cmpd="sng">
            <a:solidFill>
              <a:srgbClr val="A6D6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3">
            <a:extLst>
              <a:ext uri="{FF2B5EF4-FFF2-40B4-BE49-F238E27FC236}">
                <a16:creationId xmlns:a16="http://schemas.microsoft.com/office/drawing/2014/main" id="{8D575537-97EF-43CC-9C78-FBD32796DB54}"/>
              </a:ext>
            </a:extLst>
          </p:cNvPr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rgbClr val="702E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 dirty="0">
              <a:solidFill>
                <a:srgbClr val="FF0000"/>
              </a:solidFill>
            </a:endParaRPr>
          </a:p>
        </p:txBody>
      </p:sp>
      <p:sp>
        <p:nvSpPr>
          <p:cNvPr id="12" name="Rectangle 4">
            <a:extLst>
              <a:ext uri="{FF2B5EF4-FFF2-40B4-BE49-F238E27FC236}">
                <a16:creationId xmlns:a16="http://schemas.microsoft.com/office/drawing/2014/main" id="{31CAF026-41D7-473E-8E5C-78D404993B72}"/>
              </a:ext>
            </a:extLst>
          </p:cNvPr>
          <p:cNvSpPr/>
          <p:nvPr/>
        </p:nvSpPr>
        <p:spPr>
          <a:xfrm>
            <a:off x="0" y="908720"/>
            <a:ext cx="9144000" cy="144016"/>
          </a:xfrm>
          <a:prstGeom prst="rect">
            <a:avLst/>
          </a:prstGeom>
          <a:solidFill>
            <a:srgbClr val="A6D6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 dirty="0">
              <a:solidFill>
                <a:srgbClr val="C00000"/>
              </a:solidFill>
            </a:endParaRPr>
          </a:p>
        </p:txBody>
      </p:sp>
      <p:grpSp>
        <p:nvGrpSpPr>
          <p:cNvPr id="13" name="Agrupa 6">
            <a:extLst>
              <a:ext uri="{FF2B5EF4-FFF2-40B4-BE49-F238E27FC236}">
                <a16:creationId xmlns:a16="http://schemas.microsoft.com/office/drawing/2014/main" id="{4722E0B0-3162-4794-BAB8-AE33AA5EFF6B}"/>
              </a:ext>
            </a:extLst>
          </p:cNvPr>
          <p:cNvGrpSpPr/>
          <p:nvPr/>
        </p:nvGrpSpPr>
        <p:grpSpPr>
          <a:xfrm>
            <a:off x="6156176" y="775685"/>
            <a:ext cx="2667000" cy="390363"/>
            <a:chOff x="0" y="-13662"/>
            <a:chExt cx="2667000" cy="780710"/>
          </a:xfrm>
          <a:solidFill>
            <a:srgbClr val="A6D6C9"/>
          </a:solidFill>
        </p:grpSpPr>
        <p:sp>
          <p:nvSpPr>
            <p:cNvPr id="14" name="Octàgon 7">
              <a:extLst>
                <a:ext uri="{FF2B5EF4-FFF2-40B4-BE49-F238E27FC236}">
                  <a16:creationId xmlns:a16="http://schemas.microsoft.com/office/drawing/2014/main" id="{D0E6188B-15AF-461F-9358-8A6A75E7F2FC}"/>
                </a:ext>
              </a:extLst>
            </p:cNvPr>
            <p:cNvSpPr/>
            <p:nvPr/>
          </p:nvSpPr>
          <p:spPr>
            <a:xfrm>
              <a:off x="0" y="0"/>
              <a:ext cx="2667000" cy="733425"/>
            </a:xfrm>
            <a:prstGeom prst="octagon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a-ES" dirty="0"/>
            </a:p>
          </p:txBody>
        </p:sp>
        <p:sp>
          <p:nvSpPr>
            <p:cNvPr id="15" name="Quadre de text 2">
              <a:extLst>
                <a:ext uri="{FF2B5EF4-FFF2-40B4-BE49-F238E27FC236}">
                  <a16:creationId xmlns:a16="http://schemas.microsoft.com/office/drawing/2014/main" id="{B6A7C032-AB63-4732-BBF0-A1D73E92F3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8126" y="-13662"/>
              <a:ext cx="1850106" cy="7807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ctr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s-ES_tradnl" sz="1800" dirty="0">
                  <a:solidFill>
                    <a:srgbClr val="FFFFFF"/>
                  </a:solidFill>
                  <a:effectLst/>
                  <a:latin typeface="Helvetica"/>
                  <a:ea typeface="Calibri"/>
                  <a:cs typeface="Times New Roman"/>
                </a:rPr>
                <a:t>#directivaEAPC</a:t>
              </a:r>
              <a:endParaRPr lang="ca-ES" sz="1100" dirty="0">
                <a:effectLst/>
                <a:latin typeface="Calibri"/>
                <a:ea typeface="Calibri"/>
                <a:cs typeface="Times New Roman"/>
              </a:endParaRPr>
            </a:p>
          </p:txBody>
        </p:sp>
      </p:grpSp>
      <p:pic>
        <p:nvPicPr>
          <p:cNvPr id="16" name="Picture 2" descr="M:\SFAD\AA NOVA 2017\08_MDP1a_2017\Difusió MDP 1a\IMATGE MDP\logos\generalitat_cmyk.tif">
            <a:extLst>
              <a:ext uri="{FF2B5EF4-FFF2-40B4-BE49-F238E27FC236}">
                <a16:creationId xmlns:a16="http://schemas.microsoft.com/office/drawing/2014/main" id="{0C5142B4-4BED-4AC9-81A8-1D1A847E8A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237312"/>
            <a:ext cx="2200499" cy="38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Rectángulo 21">
            <a:extLst>
              <a:ext uri="{FF2B5EF4-FFF2-40B4-BE49-F238E27FC236}">
                <a16:creationId xmlns:a16="http://schemas.microsoft.com/office/drawing/2014/main" id="{14BFDA2F-B1A0-469A-8459-3FD5486E69FC}"/>
              </a:ext>
            </a:extLst>
          </p:cNvPr>
          <p:cNvSpPr/>
          <p:nvPr/>
        </p:nvSpPr>
        <p:spPr>
          <a:xfrm>
            <a:off x="3426568" y="4277263"/>
            <a:ext cx="2441575" cy="522678"/>
          </a:xfrm>
          <a:prstGeom prst="rect">
            <a:avLst/>
          </a:prstGeom>
          <a:solidFill>
            <a:srgbClr val="F9423A"/>
          </a:solidFill>
          <a:ln>
            <a:solidFill>
              <a:srgbClr val="F942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Consulta prèvia per a l’elaboració de normativa</a:t>
            </a:r>
          </a:p>
        </p:txBody>
      </p:sp>
      <p:sp>
        <p:nvSpPr>
          <p:cNvPr id="23" name="Rectángulo 22">
            <a:extLst>
              <a:ext uri="{FF2B5EF4-FFF2-40B4-BE49-F238E27FC236}">
                <a16:creationId xmlns:a16="http://schemas.microsoft.com/office/drawing/2014/main" id="{B235F3AD-E166-4026-A38C-492959905B47}"/>
              </a:ext>
            </a:extLst>
          </p:cNvPr>
          <p:cNvSpPr/>
          <p:nvPr/>
        </p:nvSpPr>
        <p:spPr>
          <a:xfrm>
            <a:off x="5946848" y="5571156"/>
            <a:ext cx="2441575" cy="522140"/>
          </a:xfrm>
          <a:prstGeom prst="rect">
            <a:avLst/>
          </a:prstGeom>
          <a:solidFill>
            <a:srgbClr val="FFC5C5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ca-ES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Referèndums</a:t>
            </a:r>
            <a:endParaRPr lang="ca-E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ctángulo 23">
            <a:extLst>
              <a:ext uri="{FF2B5EF4-FFF2-40B4-BE49-F238E27FC236}">
                <a16:creationId xmlns:a16="http://schemas.microsoft.com/office/drawing/2014/main" id="{50EAD4E4-726E-49FF-B3FC-66D1B1000E45}"/>
              </a:ext>
            </a:extLst>
          </p:cNvPr>
          <p:cNvSpPr/>
          <p:nvPr/>
        </p:nvSpPr>
        <p:spPr>
          <a:xfrm>
            <a:off x="3425214" y="3642316"/>
            <a:ext cx="4937917" cy="510679"/>
          </a:xfrm>
          <a:prstGeom prst="rect">
            <a:avLst/>
          </a:prstGeom>
          <a:solidFill>
            <a:srgbClr val="FFC5C5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ca-E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Assemblees ciutadanes,</a:t>
            </a:r>
            <a:br>
              <a:rPr lang="ca-E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a-E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mini-públics</a:t>
            </a:r>
          </a:p>
        </p:txBody>
      </p:sp>
      <p:sp>
        <p:nvSpPr>
          <p:cNvPr id="27" name="Rectángulo 26">
            <a:extLst>
              <a:ext uri="{FF2B5EF4-FFF2-40B4-BE49-F238E27FC236}">
                <a16:creationId xmlns:a16="http://schemas.microsoft.com/office/drawing/2014/main" id="{6738DF7C-C495-4625-878A-7560551FACFC}"/>
              </a:ext>
            </a:extLst>
          </p:cNvPr>
          <p:cNvSpPr/>
          <p:nvPr/>
        </p:nvSpPr>
        <p:spPr>
          <a:xfrm>
            <a:off x="3426568" y="4924209"/>
            <a:ext cx="2441575" cy="522678"/>
          </a:xfrm>
          <a:prstGeom prst="rect">
            <a:avLst/>
          </a:prstGeom>
          <a:solidFill>
            <a:srgbClr val="F9423A"/>
          </a:solidFill>
          <a:ln>
            <a:solidFill>
              <a:srgbClr val="F942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Processos participatius</a:t>
            </a:r>
          </a:p>
        </p:txBody>
      </p:sp>
      <p:sp>
        <p:nvSpPr>
          <p:cNvPr id="28" name="Rectángulo 27">
            <a:extLst>
              <a:ext uri="{FF2B5EF4-FFF2-40B4-BE49-F238E27FC236}">
                <a16:creationId xmlns:a16="http://schemas.microsoft.com/office/drawing/2014/main" id="{FB0406E8-15F8-4785-AD19-089685D0941E}"/>
              </a:ext>
            </a:extLst>
          </p:cNvPr>
          <p:cNvSpPr/>
          <p:nvPr/>
        </p:nvSpPr>
        <p:spPr>
          <a:xfrm>
            <a:off x="884901" y="4924209"/>
            <a:ext cx="2441575" cy="522678"/>
          </a:xfrm>
          <a:prstGeom prst="rect">
            <a:avLst/>
          </a:prstGeom>
          <a:solidFill>
            <a:srgbClr val="F9423A"/>
          </a:solidFill>
          <a:ln>
            <a:solidFill>
              <a:srgbClr val="F942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Consells i comitès</a:t>
            </a:r>
          </a:p>
        </p:txBody>
      </p:sp>
      <p:sp>
        <p:nvSpPr>
          <p:cNvPr id="29" name="Rectángulo 28">
            <a:extLst>
              <a:ext uri="{FF2B5EF4-FFF2-40B4-BE49-F238E27FC236}">
                <a16:creationId xmlns:a16="http://schemas.microsoft.com/office/drawing/2014/main" id="{8868AFE1-354B-4709-82B6-9DB8511C0CFB}"/>
              </a:ext>
            </a:extLst>
          </p:cNvPr>
          <p:cNvSpPr/>
          <p:nvPr/>
        </p:nvSpPr>
        <p:spPr>
          <a:xfrm>
            <a:off x="3425214" y="2995908"/>
            <a:ext cx="2441575" cy="522140"/>
          </a:xfrm>
          <a:prstGeom prst="rect">
            <a:avLst/>
          </a:prstGeom>
          <a:solidFill>
            <a:schemeClr val="bg1"/>
          </a:solidFill>
          <a:ln w="19050">
            <a:solidFill>
              <a:srgbClr val="F9423A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ct val="0"/>
              </a:spcBef>
            </a:pPr>
            <a:r>
              <a:rPr lang="ca-ES" sz="1200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Co-disseny</a:t>
            </a:r>
          </a:p>
        </p:txBody>
      </p:sp>
      <p:sp>
        <p:nvSpPr>
          <p:cNvPr id="30" name="Rectángulo 29">
            <a:extLst>
              <a:ext uri="{FF2B5EF4-FFF2-40B4-BE49-F238E27FC236}">
                <a16:creationId xmlns:a16="http://schemas.microsoft.com/office/drawing/2014/main" id="{C5845112-C1A6-4C18-AC9D-D407F6E8DB82}"/>
              </a:ext>
            </a:extLst>
          </p:cNvPr>
          <p:cNvSpPr/>
          <p:nvPr/>
        </p:nvSpPr>
        <p:spPr>
          <a:xfrm>
            <a:off x="5946848" y="2995908"/>
            <a:ext cx="2441575" cy="522140"/>
          </a:xfrm>
          <a:prstGeom prst="rect">
            <a:avLst/>
          </a:prstGeom>
          <a:solidFill>
            <a:schemeClr val="bg1"/>
          </a:solidFill>
          <a:ln w="19050">
            <a:solidFill>
              <a:srgbClr val="F9423A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ct val="0"/>
              </a:spcBef>
            </a:pPr>
            <a:r>
              <a:rPr lang="ca-ES" sz="1200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Co-gestió</a:t>
            </a:r>
          </a:p>
        </p:txBody>
      </p:sp>
      <p:cxnSp>
        <p:nvCxnSpPr>
          <p:cNvPr id="31" name="Connector recte 34">
            <a:extLst>
              <a:ext uri="{FF2B5EF4-FFF2-40B4-BE49-F238E27FC236}">
                <a16:creationId xmlns:a16="http://schemas.microsoft.com/office/drawing/2014/main" id="{43815AA5-9FB5-425C-B70D-59C36A07F42E}"/>
              </a:ext>
            </a:extLst>
          </p:cNvPr>
          <p:cNvCxnSpPr>
            <a:cxnSpLocks/>
          </p:cNvCxnSpPr>
          <p:nvPr/>
        </p:nvCxnSpPr>
        <p:spPr>
          <a:xfrm>
            <a:off x="727901" y="2196238"/>
            <a:ext cx="0" cy="4041074"/>
          </a:xfrm>
          <a:prstGeom prst="line">
            <a:avLst/>
          </a:prstGeom>
          <a:solidFill>
            <a:srgbClr val="FFC5C5"/>
          </a:solidFill>
          <a:ln w="50800">
            <a:solidFill>
              <a:srgbClr val="F9423A"/>
            </a:solidFill>
            <a:headEnd type="none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2" name="Connector recte 37">
            <a:extLst>
              <a:ext uri="{FF2B5EF4-FFF2-40B4-BE49-F238E27FC236}">
                <a16:creationId xmlns:a16="http://schemas.microsoft.com/office/drawing/2014/main" id="{BBAE5490-DE3C-4BFF-A8E7-5A1015DC2845}"/>
              </a:ext>
            </a:extLst>
          </p:cNvPr>
          <p:cNvCxnSpPr>
            <a:cxnSpLocks/>
          </p:cNvCxnSpPr>
          <p:nvPr/>
        </p:nvCxnSpPr>
        <p:spPr>
          <a:xfrm flipH="1">
            <a:off x="702618" y="2196238"/>
            <a:ext cx="7673471" cy="8626"/>
          </a:xfrm>
          <a:prstGeom prst="line">
            <a:avLst/>
          </a:prstGeom>
          <a:solidFill>
            <a:srgbClr val="FFC5C5"/>
          </a:solidFill>
          <a:ln w="50800">
            <a:solidFill>
              <a:srgbClr val="F9423A"/>
            </a:solidFill>
            <a:headEnd type="triangle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6" name="Rectangle 45">
            <a:extLst>
              <a:ext uri="{FF2B5EF4-FFF2-40B4-BE49-F238E27FC236}">
                <a16:creationId xmlns:a16="http://schemas.microsoft.com/office/drawing/2014/main" id="{77083D9E-FE3A-4CCE-A992-146F87486776}"/>
              </a:ext>
            </a:extLst>
          </p:cNvPr>
          <p:cNvSpPr/>
          <p:nvPr/>
        </p:nvSpPr>
        <p:spPr>
          <a:xfrm rot="16200000">
            <a:off x="-1427220" y="3811896"/>
            <a:ext cx="3933545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err="1">
                <a:solidFill>
                  <a:srgbClr val="F9423A"/>
                </a:solidFill>
                <a:latin typeface="Arial" pitchFamily="34" charset="0"/>
                <a:cs typeface="Arial" pitchFamily="34" charset="0"/>
              </a:rPr>
              <a:t>Nivell</a:t>
            </a:r>
            <a:r>
              <a:rPr lang="en-US" sz="1100" b="1" dirty="0">
                <a:solidFill>
                  <a:srgbClr val="F9423A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100" b="1" dirty="0" err="1">
                <a:solidFill>
                  <a:srgbClr val="F9423A"/>
                </a:solidFill>
                <a:latin typeface="Arial" pitchFamily="34" charset="0"/>
                <a:cs typeface="Arial" pitchFamily="34" charset="0"/>
              </a:rPr>
              <a:t>d’institucionalització</a:t>
            </a:r>
            <a:endParaRPr lang="en-US" sz="1100" b="1" dirty="0">
              <a:solidFill>
                <a:srgbClr val="F9423A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Rectángulo 36">
            <a:extLst>
              <a:ext uri="{FF2B5EF4-FFF2-40B4-BE49-F238E27FC236}">
                <a16:creationId xmlns:a16="http://schemas.microsoft.com/office/drawing/2014/main" id="{B08C3F57-F0EB-4828-906F-FE066EBEC575}"/>
              </a:ext>
            </a:extLst>
          </p:cNvPr>
          <p:cNvSpPr/>
          <p:nvPr/>
        </p:nvSpPr>
        <p:spPr>
          <a:xfrm>
            <a:off x="884901" y="5571156"/>
            <a:ext cx="2441575" cy="522140"/>
          </a:xfrm>
          <a:prstGeom prst="rect">
            <a:avLst/>
          </a:prstGeom>
          <a:solidFill>
            <a:srgbClr val="F9423A"/>
          </a:solidFill>
          <a:ln>
            <a:solidFill>
              <a:srgbClr val="F942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2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Eleccions</a:t>
            </a:r>
            <a:endParaRPr lang="ca-E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Rectángulo 37">
            <a:extLst>
              <a:ext uri="{FF2B5EF4-FFF2-40B4-BE49-F238E27FC236}">
                <a16:creationId xmlns:a16="http://schemas.microsoft.com/office/drawing/2014/main" id="{DB707866-B18A-42FA-BB03-3DC3A8F254B7}"/>
              </a:ext>
            </a:extLst>
          </p:cNvPr>
          <p:cNvSpPr/>
          <p:nvPr/>
        </p:nvSpPr>
        <p:spPr>
          <a:xfrm>
            <a:off x="877682" y="1844824"/>
            <a:ext cx="2441575" cy="26759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Representativa</a:t>
            </a:r>
          </a:p>
        </p:txBody>
      </p:sp>
      <p:sp>
        <p:nvSpPr>
          <p:cNvPr id="39" name="Rectángulo 38">
            <a:extLst>
              <a:ext uri="{FF2B5EF4-FFF2-40B4-BE49-F238E27FC236}">
                <a16:creationId xmlns:a16="http://schemas.microsoft.com/office/drawing/2014/main" id="{DC4C1BF3-BBC7-4BF5-9974-97CA01A6301B}"/>
              </a:ext>
            </a:extLst>
          </p:cNvPr>
          <p:cNvSpPr/>
          <p:nvPr/>
        </p:nvSpPr>
        <p:spPr>
          <a:xfrm>
            <a:off x="5946849" y="1844824"/>
            <a:ext cx="2441575" cy="26732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Directa</a:t>
            </a:r>
          </a:p>
        </p:txBody>
      </p:sp>
      <p:sp>
        <p:nvSpPr>
          <p:cNvPr id="40" name="Rectángulo 39">
            <a:extLst>
              <a:ext uri="{FF2B5EF4-FFF2-40B4-BE49-F238E27FC236}">
                <a16:creationId xmlns:a16="http://schemas.microsoft.com/office/drawing/2014/main" id="{DC1E277C-E619-47AB-AD2D-A5E5A4FE038C}"/>
              </a:ext>
            </a:extLst>
          </p:cNvPr>
          <p:cNvSpPr/>
          <p:nvPr/>
        </p:nvSpPr>
        <p:spPr>
          <a:xfrm>
            <a:off x="3412265" y="1844824"/>
            <a:ext cx="2441575" cy="267322"/>
          </a:xfrm>
          <a:prstGeom prst="rect">
            <a:avLst/>
          </a:prstGeom>
          <a:noFill/>
          <a:ln w="19050">
            <a:solidFill>
              <a:schemeClr val="bg1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ct val="0"/>
              </a:spcBef>
            </a:pPr>
            <a:r>
              <a:rPr lang="es-ES" sz="1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ca-ES" sz="1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articipativa</a:t>
            </a:r>
            <a:endParaRPr lang="ca-ES" sz="1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Rectángulo 41">
            <a:extLst>
              <a:ext uri="{FF2B5EF4-FFF2-40B4-BE49-F238E27FC236}">
                <a16:creationId xmlns:a16="http://schemas.microsoft.com/office/drawing/2014/main" id="{97E3938F-0BB7-4BE3-8413-BCCE05E1DE29}"/>
              </a:ext>
            </a:extLst>
          </p:cNvPr>
          <p:cNvSpPr/>
          <p:nvPr/>
        </p:nvSpPr>
        <p:spPr>
          <a:xfrm>
            <a:off x="3425214" y="5571156"/>
            <a:ext cx="2441575" cy="522140"/>
          </a:xfrm>
          <a:prstGeom prst="rect">
            <a:avLst/>
          </a:prstGeom>
          <a:solidFill>
            <a:srgbClr val="FFC5C5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ca-E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Consultes ciutadanes</a:t>
            </a:r>
            <a:br>
              <a:rPr lang="ca-E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a-E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(no referendàries)</a:t>
            </a:r>
          </a:p>
        </p:txBody>
      </p:sp>
      <p:sp>
        <p:nvSpPr>
          <p:cNvPr id="43" name="Rectángulo 42">
            <a:extLst>
              <a:ext uri="{FF2B5EF4-FFF2-40B4-BE49-F238E27FC236}">
                <a16:creationId xmlns:a16="http://schemas.microsoft.com/office/drawing/2014/main" id="{A3E90558-D569-4E82-A49A-DA1A404EF873}"/>
              </a:ext>
            </a:extLst>
          </p:cNvPr>
          <p:cNvSpPr/>
          <p:nvPr/>
        </p:nvSpPr>
        <p:spPr>
          <a:xfrm>
            <a:off x="5959798" y="4924747"/>
            <a:ext cx="2441575" cy="522140"/>
          </a:xfrm>
          <a:prstGeom prst="rect">
            <a:avLst/>
          </a:prstGeom>
          <a:solidFill>
            <a:srgbClr val="F9423A"/>
          </a:solidFill>
          <a:ln>
            <a:solidFill>
              <a:srgbClr val="F942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Pressupostos participatius</a:t>
            </a:r>
          </a:p>
        </p:txBody>
      </p:sp>
      <p:sp>
        <p:nvSpPr>
          <p:cNvPr id="44" name="Rectángulo 43">
            <a:extLst>
              <a:ext uri="{FF2B5EF4-FFF2-40B4-BE49-F238E27FC236}">
                <a16:creationId xmlns:a16="http://schemas.microsoft.com/office/drawing/2014/main" id="{3088E62A-B879-4E87-87A9-CD4E9C5271D0}"/>
              </a:ext>
            </a:extLst>
          </p:cNvPr>
          <p:cNvSpPr/>
          <p:nvPr/>
        </p:nvSpPr>
        <p:spPr>
          <a:xfrm>
            <a:off x="890631" y="4277263"/>
            <a:ext cx="2441575" cy="522678"/>
          </a:xfrm>
          <a:prstGeom prst="rect">
            <a:avLst/>
          </a:prstGeom>
          <a:solidFill>
            <a:srgbClr val="F9423A"/>
          </a:solidFill>
          <a:ln>
            <a:solidFill>
              <a:srgbClr val="F942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Iniciativa legislativa popular</a:t>
            </a:r>
          </a:p>
        </p:txBody>
      </p:sp>
      <p:sp>
        <p:nvSpPr>
          <p:cNvPr id="45" name="Rectángulo 44">
            <a:extLst>
              <a:ext uri="{FF2B5EF4-FFF2-40B4-BE49-F238E27FC236}">
                <a16:creationId xmlns:a16="http://schemas.microsoft.com/office/drawing/2014/main" id="{C770B03B-80A1-4486-B63E-9FF6B2DB147C}"/>
              </a:ext>
            </a:extLst>
          </p:cNvPr>
          <p:cNvSpPr/>
          <p:nvPr/>
        </p:nvSpPr>
        <p:spPr>
          <a:xfrm>
            <a:off x="3425214" y="2349500"/>
            <a:ext cx="2441575" cy="522140"/>
          </a:xfrm>
          <a:prstGeom prst="rect">
            <a:avLst/>
          </a:prstGeom>
          <a:solidFill>
            <a:schemeClr val="bg1"/>
          </a:solidFill>
          <a:ln w="19050">
            <a:solidFill>
              <a:srgbClr val="F9423A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ct val="0"/>
              </a:spcBef>
            </a:pPr>
            <a:r>
              <a:rPr lang="ca-ES" sz="1200" dirty="0" err="1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Tecnopolítica</a:t>
            </a:r>
            <a:r>
              <a:rPr lang="ca-ES" sz="1200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ca-ES" sz="1200" dirty="0" err="1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infomediació</a:t>
            </a:r>
            <a:endParaRPr lang="ca-ES" sz="1200" dirty="0">
              <a:solidFill>
                <a:srgbClr val="F9423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FC2220D2-010F-88F3-CDC9-823ACEFA4E3B}"/>
              </a:ext>
            </a:extLst>
          </p:cNvPr>
          <p:cNvSpPr/>
          <p:nvPr/>
        </p:nvSpPr>
        <p:spPr>
          <a:xfrm>
            <a:off x="5946848" y="2349500"/>
            <a:ext cx="2441575" cy="522140"/>
          </a:xfrm>
          <a:prstGeom prst="rect">
            <a:avLst/>
          </a:prstGeom>
          <a:solidFill>
            <a:schemeClr val="bg1"/>
          </a:solidFill>
          <a:ln w="19050">
            <a:solidFill>
              <a:srgbClr val="F9423A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ct val="0"/>
              </a:spcBef>
            </a:pPr>
            <a:r>
              <a:rPr lang="ca-ES" sz="1200" i="1" dirty="0" err="1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Matchfunding</a:t>
            </a:r>
            <a:endParaRPr lang="ca-ES" sz="1200" i="1" dirty="0">
              <a:solidFill>
                <a:srgbClr val="F9423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790BB9D8-2975-3D6A-A2B0-9C5524386A95}"/>
              </a:ext>
            </a:extLst>
          </p:cNvPr>
          <p:cNvSpPr/>
          <p:nvPr/>
        </p:nvSpPr>
        <p:spPr>
          <a:xfrm>
            <a:off x="4633052" y="1844824"/>
            <a:ext cx="2441575" cy="267322"/>
          </a:xfrm>
          <a:prstGeom prst="rect">
            <a:avLst/>
          </a:prstGeom>
          <a:noFill/>
          <a:ln w="19050">
            <a:solidFill>
              <a:schemeClr val="bg1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ct val="0"/>
              </a:spcBef>
            </a:pPr>
            <a:r>
              <a:rPr lang="ca-ES" sz="1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(Deliberativa)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591B7BFC-2DB0-CF1E-D153-C70A21C89BAE}"/>
              </a:ext>
            </a:extLst>
          </p:cNvPr>
          <p:cNvSpPr/>
          <p:nvPr/>
        </p:nvSpPr>
        <p:spPr>
          <a:xfrm>
            <a:off x="890631" y="3642316"/>
            <a:ext cx="2441575" cy="522678"/>
          </a:xfrm>
          <a:prstGeom prst="rect">
            <a:avLst/>
          </a:prstGeom>
          <a:solidFill>
            <a:srgbClr val="FFC5C5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ca-ES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Audiències </a:t>
            </a:r>
            <a:endParaRPr lang="ca-E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A3A8DED7-03F5-025A-7392-3D647965DF1E}"/>
              </a:ext>
            </a:extLst>
          </p:cNvPr>
          <p:cNvSpPr txBox="1"/>
          <p:nvPr/>
        </p:nvSpPr>
        <p:spPr>
          <a:xfrm>
            <a:off x="2915816" y="6364654"/>
            <a:ext cx="504657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a-ES" sz="1000" dirty="0">
                <a:latin typeface="Arial" panose="020B0604020202020204" pitchFamily="34" charset="0"/>
                <a:cs typeface="Arial" panose="020B0604020202020204" pitchFamily="34" charset="0"/>
              </a:rPr>
              <a:t>El color denota acceptació/freqüència: a més fosc, més habitual i/o millor reglamentat.</a:t>
            </a:r>
          </a:p>
        </p:txBody>
      </p:sp>
    </p:spTree>
    <p:extLst>
      <p:ext uri="{BB962C8B-B14F-4D97-AF65-F5344CB8AC3E}">
        <p14:creationId xmlns:p14="http://schemas.microsoft.com/office/powerpoint/2010/main" val="3703449833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395288" y="1196753"/>
            <a:ext cx="8062912" cy="503460"/>
          </a:xfrm>
        </p:spPr>
        <p:txBody>
          <a:bodyPr>
            <a:noAutofit/>
          </a:bodyPr>
          <a:lstStyle/>
          <a:p>
            <a:pPr algn="l"/>
            <a:r>
              <a:rPr lang="ca-ES" sz="3200" b="1" noProof="0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Què és un procés participatiu</a:t>
            </a:r>
            <a:endParaRPr lang="ca-ES" sz="3200" b="1" noProof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ubtítol 5"/>
          <p:cNvSpPr>
            <a:spLocks noGrp="1"/>
          </p:cNvSpPr>
          <p:nvPr>
            <p:ph type="subTitle" idx="1"/>
          </p:nvPr>
        </p:nvSpPr>
        <p:spPr>
          <a:xfrm>
            <a:off x="395288" y="1844228"/>
            <a:ext cx="8281168" cy="4177059"/>
          </a:xfrm>
        </p:spPr>
        <p:txBody>
          <a:bodyPr>
            <a:no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Són deliberatius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són vinculants, no és una negociació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Se’n reten comptes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Iniciativa dels governs o de la ciutadania?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Busquen la diversitat d’opinions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Acotats en el temps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Oberts i flexibles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ca-E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73614AD7-B2A6-42E0-9B0B-1E1E9E417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35A38-79CE-461C-8AFD-0B5AAB887726}" type="slidenum">
              <a:rPr lang="ca-ES" smtClean="0"/>
              <a:t>6</a:t>
            </a:fld>
            <a:endParaRPr lang="ca-ES" dirty="0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D324A7B8-BAE8-4BDF-A36D-2F1DDF2BE45E}"/>
              </a:ext>
            </a:extLst>
          </p:cNvPr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rgbClr val="702E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 dirty="0">
              <a:solidFill>
                <a:srgbClr val="FF0000"/>
              </a:solidFill>
            </a:endParaRPr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9151A18D-35FD-454B-95BC-F9308E67C652}"/>
              </a:ext>
            </a:extLst>
          </p:cNvPr>
          <p:cNvSpPr/>
          <p:nvPr/>
        </p:nvSpPr>
        <p:spPr>
          <a:xfrm>
            <a:off x="0" y="908720"/>
            <a:ext cx="9144000" cy="144016"/>
          </a:xfrm>
          <a:prstGeom prst="rect">
            <a:avLst/>
          </a:prstGeom>
          <a:solidFill>
            <a:srgbClr val="A6D6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 dirty="0">
              <a:solidFill>
                <a:srgbClr val="C00000"/>
              </a:solidFill>
            </a:endParaRPr>
          </a:p>
        </p:txBody>
      </p:sp>
      <p:grpSp>
        <p:nvGrpSpPr>
          <p:cNvPr id="11" name="Agrupa 6">
            <a:extLst>
              <a:ext uri="{FF2B5EF4-FFF2-40B4-BE49-F238E27FC236}">
                <a16:creationId xmlns:a16="http://schemas.microsoft.com/office/drawing/2014/main" id="{EE908992-5CD4-4020-A842-0A7E421973B6}"/>
              </a:ext>
            </a:extLst>
          </p:cNvPr>
          <p:cNvGrpSpPr/>
          <p:nvPr/>
        </p:nvGrpSpPr>
        <p:grpSpPr>
          <a:xfrm>
            <a:off x="6156176" y="775685"/>
            <a:ext cx="2667000" cy="390363"/>
            <a:chOff x="0" y="-13662"/>
            <a:chExt cx="2667000" cy="780710"/>
          </a:xfrm>
          <a:solidFill>
            <a:srgbClr val="A6D6C9"/>
          </a:solidFill>
        </p:grpSpPr>
        <p:sp>
          <p:nvSpPr>
            <p:cNvPr id="12" name="Octàgon 7">
              <a:extLst>
                <a:ext uri="{FF2B5EF4-FFF2-40B4-BE49-F238E27FC236}">
                  <a16:creationId xmlns:a16="http://schemas.microsoft.com/office/drawing/2014/main" id="{AA11A48F-6867-4313-BEFA-034C2087F10C}"/>
                </a:ext>
              </a:extLst>
            </p:cNvPr>
            <p:cNvSpPr/>
            <p:nvPr/>
          </p:nvSpPr>
          <p:spPr>
            <a:xfrm>
              <a:off x="0" y="0"/>
              <a:ext cx="2667000" cy="733425"/>
            </a:xfrm>
            <a:prstGeom prst="octagon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a-ES" dirty="0"/>
            </a:p>
          </p:txBody>
        </p:sp>
        <p:sp>
          <p:nvSpPr>
            <p:cNvPr id="13" name="Quadre de text 2">
              <a:extLst>
                <a:ext uri="{FF2B5EF4-FFF2-40B4-BE49-F238E27FC236}">
                  <a16:creationId xmlns:a16="http://schemas.microsoft.com/office/drawing/2014/main" id="{A2AD22DA-9140-4F42-80D0-70B3B513C34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8126" y="-13662"/>
              <a:ext cx="1850106" cy="7807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ctr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s-ES_tradnl" sz="1800" dirty="0">
                  <a:solidFill>
                    <a:srgbClr val="FFFFFF"/>
                  </a:solidFill>
                  <a:effectLst/>
                  <a:latin typeface="Helvetica"/>
                  <a:ea typeface="Calibri"/>
                  <a:cs typeface="Times New Roman"/>
                </a:rPr>
                <a:t>#directivaEAPC</a:t>
              </a:r>
              <a:endParaRPr lang="ca-ES" sz="1100" dirty="0">
                <a:effectLst/>
                <a:latin typeface="Calibri"/>
                <a:ea typeface="Calibri"/>
                <a:cs typeface="Times New Roman"/>
              </a:endParaRPr>
            </a:p>
          </p:txBody>
        </p:sp>
      </p:grpSp>
      <p:cxnSp>
        <p:nvCxnSpPr>
          <p:cNvPr id="15" name="Connector recte 11">
            <a:extLst>
              <a:ext uri="{FF2B5EF4-FFF2-40B4-BE49-F238E27FC236}">
                <a16:creationId xmlns:a16="http://schemas.microsoft.com/office/drawing/2014/main" id="{0EB894D4-7358-4C8A-8504-D91902402EDC}"/>
              </a:ext>
            </a:extLst>
          </p:cNvPr>
          <p:cNvCxnSpPr/>
          <p:nvPr/>
        </p:nvCxnSpPr>
        <p:spPr>
          <a:xfrm>
            <a:off x="179512" y="6021288"/>
            <a:ext cx="8643664" cy="0"/>
          </a:xfrm>
          <a:prstGeom prst="line">
            <a:avLst/>
          </a:prstGeom>
          <a:ln w="31750" cmpd="sng">
            <a:solidFill>
              <a:srgbClr val="A6D6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2" descr="M:\SFAD\AA NOVA 2017\08_MDP1a_2017\Difusió MDP 1a\IMATGE MDP\logos\generalitat_cmyk.tif">
            <a:extLst>
              <a:ext uri="{FF2B5EF4-FFF2-40B4-BE49-F238E27FC236}">
                <a16:creationId xmlns:a16="http://schemas.microsoft.com/office/drawing/2014/main" id="{C091B273-11DE-430A-B275-AD27F6CEE2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237312"/>
            <a:ext cx="2200499" cy="38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75789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8430B9-AE48-E3D7-310A-8D41E214E8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6E0806E2-32AA-A5A6-7F19-CEA65E862A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5288" y="1196753"/>
            <a:ext cx="8427888" cy="503460"/>
          </a:xfrm>
        </p:spPr>
        <p:txBody>
          <a:bodyPr>
            <a:noAutofit/>
          </a:bodyPr>
          <a:lstStyle/>
          <a:p>
            <a:pPr algn="l"/>
            <a:r>
              <a:rPr lang="ca-ES" sz="3200" b="1" noProof="0" dirty="0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Problemes de la participació com a procés</a:t>
            </a:r>
            <a:endParaRPr lang="ca-ES" sz="3200" b="1" noProof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ubtítol 5">
            <a:extLst>
              <a:ext uri="{FF2B5EF4-FFF2-40B4-BE49-F238E27FC236}">
                <a16:creationId xmlns:a16="http://schemas.microsoft.com/office/drawing/2014/main" id="{025EF76C-F78F-F00D-D5D2-CCC77C4205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5288" y="1844229"/>
            <a:ext cx="8643664" cy="3961036"/>
          </a:xfrm>
        </p:spPr>
        <p:txBody>
          <a:bodyPr>
            <a:no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Reptes de la democràcia directa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Reptes de la democràcia participativa/deliberativa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requeriment de la iniciativa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requeriment de la política pública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quin moment la participació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repte de la legitimitat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a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disjuntiva expert vs. afectat</a:t>
            </a: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1C88059E-9AE6-292F-03B5-EAFB9BA24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35A38-79CE-461C-8AFD-0B5AAB887726}" type="slidenum">
              <a:rPr lang="ca-ES" smtClean="0"/>
              <a:t>7</a:t>
            </a:fld>
            <a:endParaRPr lang="ca-ES" dirty="0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D507C13F-4E0C-A1EC-748E-1188D9974481}"/>
              </a:ext>
            </a:extLst>
          </p:cNvPr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rgbClr val="702E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 dirty="0">
              <a:solidFill>
                <a:srgbClr val="FF0000"/>
              </a:solidFill>
            </a:endParaRPr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C49089E5-542B-058D-CC25-DBB80564B11C}"/>
              </a:ext>
            </a:extLst>
          </p:cNvPr>
          <p:cNvSpPr/>
          <p:nvPr/>
        </p:nvSpPr>
        <p:spPr>
          <a:xfrm>
            <a:off x="0" y="908720"/>
            <a:ext cx="9144000" cy="144016"/>
          </a:xfrm>
          <a:prstGeom prst="rect">
            <a:avLst/>
          </a:prstGeom>
          <a:solidFill>
            <a:srgbClr val="A6D6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 dirty="0">
              <a:solidFill>
                <a:srgbClr val="C00000"/>
              </a:solidFill>
            </a:endParaRPr>
          </a:p>
        </p:txBody>
      </p:sp>
      <p:grpSp>
        <p:nvGrpSpPr>
          <p:cNvPr id="11" name="Agrupa 6">
            <a:extLst>
              <a:ext uri="{FF2B5EF4-FFF2-40B4-BE49-F238E27FC236}">
                <a16:creationId xmlns:a16="http://schemas.microsoft.com/office/drawing/2014/main" id="{E945BB05-BD18-34AD-C3AD-25026F04F9B9}"/>
              </a:ext>
            </a:extLst>
          </p:cNvPr>
          <p:cNvGrpSpPr/>
          <p:nvPr/>
        </p:nvGrpSpPr>
        <p:grpSpPr>
          <a:xfrm>
            <a:off x="6156176" y="775685"/>
            <a:ext cx="2667000" cy="390363"/>
            <a:chOff x="0" y="-13662"/>
            <a:chExt cx="2667000" cy="780710"/>
          </a:xfrm>
          <a:solidFill>
            <a:srgbClr val="A6D6C9"/>
          </a:solidFill>
        </p:grpSpPr>
        <p:sp>
          <p:nvSpPr>
            <p:cNvPr id="12" name="Octàgon 7">
              <a:extLst>
                <a:ext uri="{FF2B5EF4-FFF2-40B4-BE49-F238E27FC236}">
                  <a16:creationId xmlns:a16="http://schemas.microsoft.com/office/drawing/2014/main" id="{68483C1C-0C7B-9476-8961-42C35862F476}"/>
                </a:ext>
              </a:extLst>
            </p:cNvPr>
            <p:cNvSpPr/>
            <p:nvPr/>
          </p:nvSpPr>
          <p:spPr>
            <a:xfrm>
              <a:off x="0" y="0"/>
              <a:ext cx="2667000" cy="733425"/>
            </a:xfrm>
            <a:prstGeom prst="octagon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a-ES" dirty="0"/>
            </a:p>
          </p:txBody>
        </p:sp>
        <p:sp>
          <p:nvSpPr>
            <p:cNvPr id="13" name="Quadre de text 2">
              <a:extLst>
                <a:ext uri="{FF2B5EF4-FFF2-40B4-BE49-F238E27FC236}">
                  <a16:creationId xmlns:a16="http://schemas.microsoft.com/office/drawing/2014/main" id="{05F7ED7E-4FA7-8867-6C91-394B891ADD1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8126" y="-13662"/>
              <a:ext cx="1850106" cy="7807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ctr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s-ES_tradnl" sz="1800" dirty="0">
                  <a:solidFill>
                    <a:srgbClr val="FFFFFF"/>
                  </a:solidFill>
                  <a:effectLst/>
                  <a:latin typeface="Helvetica"/>
                  <a:ea typeface="Calibri"/>
                  <a:cs typeface="Times New Roman"/>
                </a:rPr>
                <a:t>#directivaEAPC</a:t>
              </a:r>
              <a:endParaRPr lang="ca-ES" sz="1100" dirty="0">
                <a:effectLst/>
                <a:latin typeface="Calibri"/>
                <a:ea typeface="Calibri"/>
                <a:cs typeface="Times New Roman"/>
              </a:endParaRPr>
            </a:p>
          </p:txBody>
        </p:sp>
      </p:grpSp>
      <p:cxnSp>
        <p:nvCxnSpPr>
          <p:cNvPr id="15" name="Connector recte 11">
            <a:extLst>
              <a:ext uri="{FF2B5EF4-FFF2-40B4-BE49-F238E27FC236}">
                <a16:creationId xmlns:a16="http://schemas.microsoft.com/office/drawing/2014/main" id="{22782CD3-1BEB-C3A2-4635-24CA0F6B3626}"/>
              </a:ext>
            </a:extLst>
          </p:cNvPr>
          <p:cNvCxnSpPr/>
          <p:nvPr/>
        </p:nvCxnSpPr>
        <p:spPr>
          <a:xfrm>
            <a:off x="179512" y="6021288"/>
            <a:ext cx="8643664" cy="0"/>
          </a:xfrm>
          <a:prstGeom prst="line">
            <a:avLst/>
          </a:prstGeom>
          <a:ln w="31750" cmpd="sng">
            <a:solidFill>
              <a:srgbClr val="A6D6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2" descr="M:\SFAD\AA NOVA 2017\08_MDP1a_2017\Difusió MDP 1a\IMATGE MDP\logos\generalitat_cmyk.tif">
            <a:extLst>
              <a:ext uri="{FF2B5EF4-FFF2-40B4-BE49-F238E27FC236}">
                <a16:creationId xmlns:a16="http://schemas.microsoft.com/office/drawing/2014/main" id="{542D1548-74EA-AE56-F9BF-8F3A6F25AA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237312"/>
            <a:ext cx="2200499" cy="38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54616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827088" y="1196753"/>
            <a:ext cx="7489825" cy="4896544"/>
          </a:xfrm>
        </p:spPr>
        <p:txBody>
          <a:bodyPr>
            <a:noAutofit/>
          </a:bodyPr>
          <a:lstStyle/>
          <a:p>
            <a:r>
              <a:rPr lang="ca-ES" sz="5400" b="1" dirty="0" err="1">
                <a:solidFill>
                  <a:srgbClr val="F9423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Tecnopolítica</a:t>
            </a:r>
            <a:endParaRPr lang="ca-ES" sz="5400" b="1" noProof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0B3C5615-5928-4329-944C-BE5EE0601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35A38-79CE-461C-8AFD-0B5AAB887726}" type="slidenum">
              <a:rPr lang="ca-ES" smtClean="0"/>
              <a:t>8</a:t>
            </a:fld>
            <a:endParaRPr lang="ca-ES" dirty="0"/>
          </a:p>
        </p:txBody>
      </p:sp>
      <p:cxnSp>
        <p:nvCxnSpPr>
          <p:cNvPr id="8" name="Connector recte 11">
            <a:extLst>
              <a:ext uri="{FF2B5EF4-FFF2-40B4-BE49-F238E27FC236}">
                <a16:creationId xmlns:a16="http://schemas.microsoft.com/office/drawing/2014/main" id="{92269379-2457-426B-94B3-44BB9CC3CB19}"/>
              </a:ext>
            </a:extLst>
          </p:cNvPr>
          <p:cNvCxnSpPr/>
          <p:nvPr/>
        </p:nvCxnSpPr>
        <p:spPr>
          <a:xfrm>
            <a:off x="179512" y="6021288"/>
            <a:ext cx="8643664" cy="0"/>
          </a:xfrm>
          <a:prstGeom prst="line">
            <a:avLst/>
          </a:prstGeom>
          <a:ln w="31750" cmpd="sng">
            <a:solidFill>
              <a:srgbClr val="A6D6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3">
            <a:extLst>
              <a:ext uri="{FF2B5EF4-FFF2-40B4-BE49-F238E27FC236}">
                <a16:creationId xmlns:a16="http://schemas.microsoft.com/office/drawing/2014/main" id="{DC87B6E0-989A-4EA8-91A3-68DECBB81FBA}"/>
              </a:ext>
            </a:extLst>
          </p:cNvPr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rgbClr val="702E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 dirty="0">
              <a:solidFill>
                <a:srgbClr val="FF0000"/>
              </a:solidFill>
            </a:endParaRPr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64BEEA87-07A8-4CC5-938E-E97E864F09E0}"/>
              </a:ext>
            </a:extLst>
          </p:cNvPr>
          <p:cNvSpPr/>
          <p:nvPr/>
        </p:nvSpPr>
        <p:spPr>
          <a:xfrm>
            <a:off x="0" y="908720"/>
            <a:ext cx="9144000" cy="144016"/>
          </a:xfrm>
          <a:prstGeom prst="rect">
            <a:avLst/>
          </a:prstGeom>
          <a:solidFill>
            <a:srgbClr val="A6D6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 dirty="0">
              <a:solidFill>
                <a:srgbClr val="C00000"/>
              </a:solidFill>
            </a:endParaRPr>
          </a:p>
        </p:txBody>
      </p:sp>
      <p:grpSp>
        <p:nvGrpSpPr>
          <p:cNvPr id="12" name="Agrupa 6">
            <a:extLst>
              <a:ext uri="{FF2B5EF4-FFF2-40B4-BE49-F238E27FC236}">
                <a16:creationId xmlns:a16="http://schemas.microsoft.com/office/drawing/2014/main" id="{92745AF9-4C59-48C3-90FC-73EB4D25BA98}"/>
              </a:ext>
            </a:extLst>
          </p:cNvPr>
          <p:cNvGrpSpPr/>
          <p:nvPr/>
        </p:nvGrpSpPr>
        <p:grpSpPr>
          <a:xfrm>
            <a:off x="6156176" y="775685"/>
            <a:ext cx="2667000" cy="390363"/>
            <a:chOff x="0" y="-13662"/>
            <a:chExt cx="2667000" cy="780710"/>
          </a:xfrm>
          <a:solidFill>
            <a:srgbClr val="A6D6C9"/>
          </a:solidFill>
        </p:grpSpPr>
        <p:sp>
          <p:nvSpPr>
            <p:cNvPr id="13" name="Octàgon 7">
              <a:extLst>
                <a:ext uri="{FF2B5EF4-FFF2-40B4-BE49-F238E27FC236}">
                  <a16:creationId xmlns:a16="http://schemas.microsoft.com/office/drawing/2014/main" id="{9236AA73-18D7-400C-A2E7-20A25E89B4EC}"/>
                </a:ext>
              </a:extLst>
            </p:cNvPr>
            <p:cNvSpPr/>
            <p:nvPr/>
          </p:nvSpPr>
          <p:spPr>
            <a:xfrm>
              <a:off x="0" y="0"/>
              <a:ext cx="2667000" cy="733425"/>
            </a:xfrm>
            <a:prstGeom prst="octagon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a-ES" dirty="0"/>
            </a:p>
          </p:txBody>
        </p:sp>
        <p:sp>
          <p:nvSpPr>
            <p:cNvPr id="15" name="Quadre de text 2">
              <a:extLst>
                <a:ext uri="{FF2B5EF4-FFF2-40B4-BE49-F238E27FC236}">
                  <a16:creationId xmlns:a16="http://schemas.microsoft.com/office/drawing/2014/main" id="{773F9EFA-A894-4525-817A-77911A9EA0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8126" y="-13662"/>
              <a:ext cx="1850106" cy="7807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ctr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s-ES_tradnl" sz="1800" dirty="0">
                  <a:solidFill>
                    <a:srgbClr val="FFFFFF"/>
                  </a:solidFill>
                  <a:effectLst/>
                  <a:latin typeface="Helvetica"/>
                  <a:ea typeface="Calibri"/>
                  <a:cs typeface="Times New Roman"/>
                </a:rPr>
                <a:t>#directivaEAPC</a:t>
              </a:r>
              <a:endParaRPr lang="ca-ES" sz="1100" dirty="0">
                <a:effectLst/>
                <a:latin typeface="Calibri"/>
                <a:ea typeface="Calibri"/>
                <a:cs typeface="Times New Roman"/>
              </a:endParaRPr>
            </a:p>
          </p:txBody>
        </p:sp>
      </p:grpSp>
      <p:pic>
        <p:nvPicPr>
          <p:cNvPr id="16" name="Picture 2" descr="M:\SFAD\AA NOVA 2017\08_MDP1a_2017\Difusió MDP 1a\IMATGE MDP\logos\generalitat_cmyk.tif">
            <a:extLst>
              <a:ext uri="{FF2B5EF4-FFF2-40B4-BE49-F238E27FC236}">
                <a16:creationId xmlns:a16="http://schemas.microsoft.com/office/drawing/2014/main" id="{4C9F507E-1F14-4DE1-A360-D8E54B8F35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237312"/>
            <a:ext cx="2200499" cy="38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39092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73614AD7-B2A6-42E0-9B0B-1E1E9E417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35A38-79CE-461C-8AFD-0B5AAB887726}" type="slidenum">
              <a:rPr lang="ca-ES" smtClean="0"/>
              <a:t>9</a:t>
            </a:fld>
            <a:endParaRPr lang="ca-ES" dirty="0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3755D9F2-0BB9-4619-8BA1-9371C8C67A94}"/>
              </a:ext>
            </a:extLst>
          </p:cNvPr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rgbClr val="702E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 dirty="0">
              <a:solidFill>
                <a:srgbClr val="FF0000"/>
              </a:solidFill>
            </a:endParaRPr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C94F3B8B-A867-4031-82D0-9D50EF499419}"/>
              </a:ext>
            </a:extLst>
          </p:cNvPr>
          <p:cNvSpPr/>
          <p:nvPr/>
        </p:nvSpPr>
        <p:spPr>
          <a:xfrm>
            <a:off x="0" y="908720"/>
            <a:ext cx="9144000" cy="144016"/>
          </a:xfrm>
          <a:prstGeom prst="rect">
            <a:avLst/>
          </a:prstGeom>
          <a:solidFill>
            <a:srgbClr val="A6D6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 dirty="0">
              <a:solidFill>
                <a:srgbClr val="C00000"/>
              </a:solidFill>
            </a:endParaRPr>
          </a:p>
        </p:txBody>
      </p:sp>
      <p:grpSp>
        <p:nvGrpSpPr>
          <p:cNvPr id="11" name="Agrupa 6">
            <a:extLst>
              <a:ext uri="{FF2B5EF4-FFF2-40B4-BE49-F238E27FC236}">
                <a16:creationId xmlns:a16="http://schemas.microsoft.com/office/drawing/2014/main" id="{BAC5E78E-360A-4CD6-9186-AD647A2674A5}"/>
              </a:ext>
            </a:extLst>
          </p:cNvPr>
          <p:cNvGrpSpPr/>
          <p:nvPr/>
        </p:nvGrpSpPr>
        <p:grpSpPr>
          <a:xfrm>
            <a:off x="6156176" y="775685"/>
            <a:ext cx="2667000" cy="390363"/>
            <a:chOff x="0" y="-13662"/>
            <a:chExt cx="2667000" cy="780710"/>
          </a:xfrm>
          <a:solidFill>
            <a:srgbClr val="A6D6C9"/>
          </a:solidFill>
        </p:grpSpPr>
        <p:sp>
          <p:nvSpPr>
            <p:cNvPr id="12" name="Octàgon 7">
              <a:extLst>
                <a:ext uri="{FF2B5EF4-FFF2-40B4-BE49-F238E27FC236}">
                  <a16:creationId xmlns:a16="http://schemas.microsoft.com/office/drawing/2014/main" id="{025EC988-742C-4FE5-9334-A0067A73EDAD}"/>
                </a:ext>
              </a:extLst>
            </p:cNvPr>
            <p:cNvSpPr/>
            <p:nvPr/>
          </p:nvSpPr>
          <p:spPr>
            <a:xfrm>
              <a:off x="0" y="0"/>
              <a:ext cx="2667000" cy="733425"/>
            </a:xfrm>
            <a:prstGeom prst="octagon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a-ES" dirty="0"/>
            </a:p>
          </p:txBody>
        </p:sp>
        <p:sp>
          <p:nvSpPr>
            <p:cNvPr id="13" name="Quadre de text 2">
              <a:extLst>
                <a:ext uri="{FF2B5EF4-FFF2-40B4-BE49-F238E27FC236}">
                  <a16:creationId xmlns:a16="http://schemas.microsoft.com/office/drawing/2014/main" id="{54BDA717-05F9-4643-9C59-AD7434E868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8126" y="-13662"/>
              <a:ext cx="1850106" cy="7807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ctr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s-ES_tradnl" sz="1800" dirty="0">
                  <a:solidFill>
                    <a:srgbClr val="FFFFFF"/>
                  </a:solidFill>
                  <a:effectLst/>
                  <a:latin typeface="Helvetica"/>
                  <a:ea typeface="Calibri"/>
                  <a:cs typeface="Times New Roman"/>
                </a:rPr>
                <a:t>#directivaEAPC</a:t>
              </a:r>
              <a:endParaRPr lang="ca-ES" sz="1100" dirty="0">
                <a:effectLst/>
                <a:latin typeface="Calibri"/>
                <a:ea typeface="Calibri"/>
                <a:cs typeface="Times New Roman"/>
              </a:endParaRPr>
            </a:p>
          </p:txBody>
        </p:sp>
      </p:grpSp>
      <p:cxnSp>
        <p:nvCxnSpPr>
          <p:cNvPr id="15" name="Connector recte 11">
            <a:extLst>
              <a:ext uri="{FF2B5EF4-FFF2-40B4-BE49-F238E27FC236}">
                <a16:creationId xmlns:a16="http://schemas.microsoft.com/office/drawing/2014/main" id="{9C374B54-B17D-4208-A445-288B44BA6369}"/>
              </a:ext>
            </a:extLst>
          </p:cNvPr>
          <p:cNvCxnSpPr/>
          <p:nvPr/>
        </p:nvCxnSpPr>
        <p:spPr>
          <a:xfrm>
            <a:off x="179512" y="6021288"/>
            <a:ext cx="8643664" cy="0"/>
          </a:xfrm>
          <a:prstGeom prst="line">
            <a:avLst/>
          </a:prstGeom>
          <a:ln w="31750" cmpd="sng">
            <a:solidFill>
              <a:srgbClr val="A6D6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2" descr="M:\SFAD\AA NOVA 2017\08_MDP1a_2017\Difusió MDP 1a\IMATGE MDP\logos\generalitat_cmyk.tif">
            <a:extLst>
              <a:ext uri="{FF2B5EF4-FFF2-40B4-BE49-F238E27FC236}">
                <a16:creationId xmlns:a16="http://schemas.microsoft.com/office/drawing/2014/main" id="{42837A4A-7014-47A0-8494-4582233D1E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237312"/>
            <a:ext cx="2200499" cy="38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4" name="Grupo 13">
            <a:extLst>
              <a:ext uri="{FF2B5EF4-FFF2-40B4-BE49-F238E27FC236}">
                <a16:creationId xmlns:a16="http://schemas.microsoft.com/office/drawing/2014/main" id="{124CC74E-CFAC-C3BD-CEA7-8C3F19FB7451}"/>
              </a:ext>
            </a:extLst>
          </p:cNvPr>
          <p:cNvGrpSpPr/>
          <p:nvPr/>
        </p:nvGrpSpPr>
        <p:grpSpPr>
          <a:xfrm>
            <a:off x="6047397" y="555676"/>
            <a:ext cx="1958400" cy="2316580"/>
            <a:chOff x="5961638" y="260350"/>
            <a:chExt cx="1958400" cy="2316580"/>
          </a:xfrm>
        </p:grpSpPr>
        <p:sp>
          <p:nvSpPr>
            <p:cNvPr id="17" name="Oval 26">
              <a:extLst>
                <a:ext uri="{FF2B5EF4-FFF2-40B4-BE49-F238E27FC236}">
                  <a16:creationId xmlns:a16="http://schemas.microsoft.com/office/drawing/2014/main" id="{5106DD5E-E83E-4EA0-67B8-31A7F50E0C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61638" y="260350"/>
              <a:ext cx="1958400" cy="1106291"/>
            </a:xfrm>
            <a:prstGeom prst="rect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r>
                <a:rPr lang="es-ES" sz="1100" noProof="1">
                  <a:solidFill>
                    <a:schemeClr val="bg1"/>
                  </a:solidFill>
                  <a:latin typeface="Arial" panose="020B0604020202020204" pitchFamily="34" charset="0"/>
                </a:rPr>
                <a:t>VUCA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s-ES" sz="1100" noProof="1">
                  <a:solidFill>
                    <a:schemeClr val="bg1"/>
                  </a:solidFill>
                  <a:latin typeface="Arial" panose="020B0604020202020204" pitchFamily="34" charset="0"/>
                </a:rPr>
                <a:t>Volàtil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s-ES" sz="1100" noProof="1">
                  <a:solidFill>
                    <a:schemeClr val="bg1"/>
                  </a:solidFill>
                  <a:latin typeface="Arial" panose="020B0604020202020204" pitchFamily="34" charset="0"/>
                </a:rPr>
                <a:t>Incert (</a:t>
              </a:r>
              <a:r>
                <a:rPr lang="es-ES" sz="1100" i="1" noProof="1">
                  <a:solidFill>
                    <a:schemeClr val="bg1"/>
                  </a:solidFill>
                  <a:latin typeface="Arial" panose="020B0604020202020204" pitchFamily="34" charset="0"/>
                </a:rPr>
                <a:t>uncertain</a:t>
              </a:r>
              <a:r>
                <a:rPr lang="es-ES" sz="1100" noProof="1">
                  <a:solidFill>
                    <a:schemeClr val="bg1"/>
                  </a:solidFill>
                  <a:latin typeface="Arial" panose="020B0604020202020204" pitchFamily="34" charset="0"/>
                </a:rPr>
                <a:t>)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s-ES" sz="1100" noProof="1">
                  <a:solidFill>
                    <a:schemeClr val="bg1"/>
                  </a:solidFill>
                  <a:latin typeface="Arial" panose="020B0604020202020204" pitchFamily="34" charset="0"/>
                </a:rPr>
                <a:t>Complex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s-ES" sz="1100" noProof="1">
                  <a:solidFill>
                    <a:schemeClr val="bg1"/>
                  </a:solidFill>
                  <a:latin typeface="Arial" panose="020B0604020202020204" pitchFamily="34" charset="0"/>
                </a:rPr>
                <a:t>Ambigu</a:t>
              </a:r>
            </a:p>
          </p:txBody>
        </p:sp>
        <p:sp>
          <p:nvSpPr>
            <p:cNvPr id="18" name="Oval 26">
              <a:extLst>
                <a:ext uri="{FF2B5EF4-FFF2-40B4-BE49-F238E27FC236}">
                  <a16:creationId xmlns:a16="http://schemas.microsoft.com/office/drawing/2014/main" id="{4F91A82C-58D8-8B3A-8D10-4AAE9B7017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61638" y="1470639"/>
              <a:ext cx="1958400" cy="1106291"/>
            </a:xfrm>
            <a:prstGeom prst="rect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r>
                <a:rPr lang="es-ES" sz="1100" noProof="1">
                  <a:solidFill>
                    <a:schemeClr val="bg1"/>
                  </a:solidFill>
                  <a:latin typeface="Arial" panose="020B0604020202020204" pitchFamily="34" charset="0"/>
                </a:rPr>
                <a:t>BANI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s-ES" sz="1100" noProof="1">
                  <a:solidFill>
                    <a:schemeClr val="bg1"/>
                  </a:solidFill>
                  <a:latin typeface="Arial" panose="020B0604020202020204" pitchFamily="34" charset="0"/>
                </a:rPr>
                <a:t>Frágil (</a:t>
              </a:r>
              <a:r>
                <a:rPr lang="es-ES" sz="1100" i="1" noProof="1">
                  <a:solidFill>
                    <a:schemeClr val="bg1"/>
                  </a:solidFill>
                  <a:latin typeface="Arial" panose="020B0604020202020204" pitchFamily="34" charset="0"/>
                </a:rPr>
                <a:t>brittle</a:t>
              </a:r>
              <a:r>
                <a:rPr lang="es-ES" sz="1100" noProof="1">
                  <a:solidFill>
                    <a:schemeClr val="bg1"/>
                  </a:solidFill>
                  <a:latin typeface="Arial" panose="020B0604020202020204" pitchFamily="34" charset="0"/>
                </a:rPr>
                <a:t>)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s-ES" sz="1100" noProof="1">
                  <a:solidFill>
                    <a:schemeClr val="bg1"/>
                  </a:solidFill>
                  <a:latin typeface="Arial" panose="020B0604020202020204" pitchFamily="34" charset="0"/>
                </a:rPr>
                <a:t>Ansioso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s-ES" sz="1100" noProof="1">
                  <a:solidFill>
                    <a:schemeClr val="bg1"/>
                  </a:solidFill>
                  <a:latin typeface="Arial" panose="020B0604020202020204" pitchFamily="34" charset="0"/>
                </a:rPr>
                <a:t>No-lineal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s-ES" sz="1100" noProof="1">
                  <a:solidFill>
                    <a:schemeClr val="bg1"/>
                  </a:solidFill>
                  <a:latin typeface="Arial" panose="020B0604020202020204" pitchFamily="34" charset="0"/>
                </a:rPr>
                <a:t>Incomprensible</a:t>
              </a:r>
            </a:p>
          </p:txBody>
        </p:sp>
      </p:grpSp>
      <p:grpSp>
        <p:nvGrpSpPr>
          <p:cNvPr id="62" name="Grupo 61">
            <a:extLst>
              <a:ext uri="{FF2B5EF4-FFF2-40B4-BE49-F238E27FC236}">
                <a16:creationId xmlns:a16="http://schemas.microsoft.com/office/drawing/2014/main" id="{B4002CEB-1808-1647-A887-D311D61D2EEB}"/>
              </a:ext>
            </a:extLst>
          </p:cNvPr>
          <p:cNvGrpSpPr/>
          <p:nvPr/>
        </p:nvGrpSpPr>
        <p:grpSpPr>
          <a:xfrm>
            <a:off x="1234991" y="555676"/>
            <a:ext cx="3266299" cy="3143973"/>
            <a:chOff x="1234991" y="555676"/>
            <a:chExt cx="3266299" cy="3143973"/>
          </a:xfrm>
        </p:grpSpPr>
        <p:cxnSp>
          <p:nvCxnSpPr>
            <p:cNvPr id="56" name="Conector: angular 55">
              <a:extLst>
                <a:ext uri="{FF2B5EF4-FFF2-40B4-BE49-F238E27FC236}">
                  <a16:creationId xmlns:a16="http://schemas.microsoft.com/office/drawing/2014/main" id="{35863C6E-B544-8084-C913-981A3BAF5C67}"/>
                </a:ext>
              </a:extLst>
            </p:cNvPr>
            <p:cNvCxnSpPr>
              <a:cxnSpLocks/>
              <a:stCxn id="44" idx="0"/>
              <a:endCxn id="21" idx="2"/>
            </p:cNvCxnSpPr>
            <p:nvPr/>
          </p:nvCxnSpPr>
          <p:spPr>
            <a:xfrm rot="16200000" flipV="1">
              <a:off x="2608095" y="1806455"/>
              <a:ext cx="1499291" cy="2287098"/>
            </a:xfrm>
            <a:prstGeom prst="bentConnector3">
              <a:avLst>
                <a:gd name="adj1" fmla="val 18562"/>
              </a:avLst>
            </a:prstGeom>
            <a:ln w="25400">
              <a:solidFill>
                <a:srgbClr val="C00000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0" name="Grupo 19">
              <a:extLst>
                <a:ext uri="{FF2B5EF4-FFF2-40B4-BE49-F238E27FC236}">
                  <a16:creationId xmlns:a16="http://schemas.microsoft.com/office/drawing/2014/main" id="{F75F0672-8C34-49FB-4E5B-85D75C338AAB}"/>
                </a:ext>
              </a:extLst>
            </p:cNvPr>
            <p:cNvGrpSpPr/>
            <p:nvPr/>
          </p:nvGrpSpPr>
          <p:grpSpPr>
            <a:xfrm>
              <a:off x="1234991" y="555676"/>
              <a:ext cx="1958400" cy="1644682"/>
              <a:chOff x="-4638221" y="335870"/>
              <a:chExt cx="1958400" cy="1644682"/>
            </a:xfrm>
          </p:grpSpPr>
          <p:sp>
            <p:nvSpPr>
              <p:cNvPr id="21" name="Oval 12">
                <a:extLst>
                  <a:ext uri="{FF2B5EF4-FFF2-40B4-BE49-F238E27FC236}">
                    <a16:creationId xmlns:a16="http://schemas.microsoft.com/office/drawing/2014/main" id="{00D7C4DA-7BD6-8CFB-453D-BC263071C6C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-4638221" y="595252"/>
                <a:ext cx="1958400" cy="1385300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r>
                  <a:rPr lang="es-ES" sz="1100" noProof="1">
                    <a:solidFill>
                      <a:srgbClr val="C00000"/>
                    </a:solidFill>
                    <a:latin typeface="Arial" panose="020B0604020202020204" pitchFamily="34" charset="0"/>
                  </a:rPr>
                  <a:t>Actors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s-ES" sz="1100" noProof="1">
                    <a:solidFill>
                      <a:srgbClr val="C00000"/>
                    </a:solidFill>
                    <a:latin typeface="Arial" panose="020B0604020202020204" pitchFamily="34" charset="0"/>
                  </a:rPr>
                  <a:t>Anàlisi de </a:t>
                </a:r>
                <a:r>
                  <a:rPr lang="es-ES" sz="1100" b="1" i="1" noProof="1">
                    <a:solidFill>
                      <a:srgbClr val="C00000"/>
                    </a:solidFill>
                    <a:latin typeface="Arial" panose="020B0604020202020204" pitchFamily="34" charset="0"/>
                  </a:rPr>
                  <a:t>stakeholders</a:t>
                </a:r>
                <a:endParaRPr lang="es-ES" sz="1100" b="1" noProof="1">
                  <a:solidFill>
                    <a:srgbClr val="C00000"/>
                  </a:solidFill>
                  <a:latin typeface="Arial" panose="020B0604020202020204" pitchFamily="34" charset="0"/>
                </a:endParaRP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s-ES" sz="1100" i="1" noProof="1">
                    <a:solidFill>
                      <a:srgbClr val="C00000"/>
                    </a:solidFill>
                    <a:latin typeface="Arial" panose="020B0604020202020204" pitchFamily="34" charset="0"/>
                  </a:rPr>
                  <a:t>Sensing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s-ES" sz="1100" noProof="1">
                    <a:solidFill>
                      <a:srgbClr val="C00000"/>
                    </a:solidFill>
                    <a:latin typeface="Arial" panose="020B0604020202020204" pitchFamily="34" charset="0"/>
                  </a:rPr>
                  <a:t>Anomenat (</a:t>
                </a:r>
                <a:r>
                  <a:rPr lang="es-ES" sz="1100" i="1" noProof="1">
                    <a:solidFill>
                      <a:srgbClr val="C00000"/>
                    </a:solidFill>
                    <a:latin typeface="Arial" panose="020B0604020202020204" pitchFamily="34" charset="0"/>
                  </a:rPr>
                  <a:t>naming</a:t>
                </a:r>
                <a:r>
                  <a:rPr lang="es-ES" sz="1100" noProof="1">
                    <a:solidFill>
                      <a:srgbClr val="C00000"/>
                    </a:solidFill>
                    <a:latin typeface="Arial" panose="020B0604020202020204" pitchFamily="34" charset="0"/>
                  </a:rPr>
                  <a:t>)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s-ES" sz="1100" noProof="1">
                    <a:solidFill>
                      <a:srgbClr val="C00000"/>
                    </a:solidFill>
                    <a:latin typeface="Arial" panose="020B0604020202020204" pitchFamily="34" charset="0"/>
                  </a:rPr>
                  <a:t>Enmarcat (</a:t>
                </a:r>
                <a:r>
                  <a:rPr lang="es-ES" sz="1100" i="1" noProof="1">
                    <a:solidFill>
                      <a:srgbClr val="C00000"/>
                    </a:solidFill>
                    <a:latin typeface="Arial" panose="020B0604020202020204" pitchFamily="34" charset="0"/>
                  </a:rPr>
                  <a:t>framing</a:t>
                </a:r>
                <a:r>
                  <a:rPr lang="es-ES" sz="1100" noProof="1">
                    <a:solidFill>
                      <a:srgbClr val="C00000"/>
                    </a:solidFill>
                    <a:latin typeface="Arial" panose="020B0604020202020204" pitchFamily="34" charset="0"/>
                  </a:rPr>
                  <a:t>)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s-ES" sz="1100" i="1" noProof="1">
                    <a:solidFill>
                      <a:srgbClr val="C00000"/>
                    </a:solidFill>
                    <a:latin typeface="Arial" panose="020B0604020202020204" pitchFamily="34" charset="0"/>
                  </a:rPr>
                  <a:t>Citizen journey</a:t>
                </a:r>
                <a:r>
                  <a:rPr lang="es-ES" sz="1100" noProof="1">
                    <a:solidFill>
                      <a:srgbClr val="C00000"/>
                    </a:solidFill>
                    <a:latin typeface="Arial" panose="020B0604020202020204" pitchFamily="34" charset="0"/>
                  </a:rPr>
                  <a:t> (recorregut del ciutadà)</a:t>
                </a:r>
              </a:p>
            </p:txBody>
          </p:sp>
          <p:sp>
            <p:nvSpPr>
              <p:cNvPr id="22" name="Oval 26">
                <a:extLst>
                  <a:ext uri="{FF2B5EF4-FFF2-40B4-BE49-F238E27FC236}">
                    <a16:creationId xmlns:a16="http://schemas.microsoft.com/office/drawing/2014/main" id="{C6CE1569-B903-2A46-FD6A-55A7F1AB96E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-4638221" y="335870"/>
                <a:ext cx="1958400" cy="255750"/>
              </a:xfrm>
              <a:prstGeom prst="rect">
                <a:avLst/>
              </a:prstGeom>
              <a:solidFill>
                <a:srgbClr val="C00000"/>
              </a:solidFill>
              <a:ln w="19050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r>
                  <a:rPr lang="ca-ES" sz="1050" b="1" dirty="0">
                    <a:solidFill>
                      <a:schemeClr val="bg1"/>
                    </a:solidFill>
                    <a:latin typeface="Arial" panose="020B0604020202020204" pitchFamily="34" charset="0"/>
                  </a:rPr>
                  <a:t>QUI</a:t>
                </a:r>
              </a:p>
            </p:txBody>
          </p:sp>
        </p:grpSp>
      </p:grpSp>
      <p:grpSp>
        <p:nvGrpSpPr>
          <p:cNvPr id="66" name="Grupo 65">
            <a:extLst>
              <a:ext uri="{FF2B5EF4-FFF2-40B4-BE49-F238E27FC236}">
                <a16:creationId xmlns:a16="http://schemas.microsoft.com/office/drawing/2014/main" id="{BC7E99D6-6F0B-EBD7-6F4F-9346BD70A530}"/>
              </a:ext>
            </a:extLst>
          </p:cNvPr>
          <p:cNvGrpSpPr/>
          <p:nvPr/>
        </p:nvGrpSpPr>
        <p:grpSpPr>
          <a:xfrm>
            <a:off x="1233893" y="4187608"/>
            <a:ext cx="3267396" cy="1356613"/>
            <a:chOff x="1233893" y="4187608"/>
            <a:chExt cx="3267396" cy="1356613"/>
          </a:xfrm>
        </p:grpSpPr>
        <p:cxnSp>
          <p:nvCxnSpPr>
            <p:cNvPr id="63" name="Conector: angular 62">
              <a:extLst>
                <a:ext uri="{FF2B5EF4-FFF2-40B4-BE49-F238E27FC236}">
                  <a16:creationId xmlns:a16="http://schemas.microsoft.com/office/drawing/2014/main" id="{D5F8BD7B-335E-9A95-55F3-A996159F51F2}"/>
                </a:ext>
              </a:extLst>
            </p:cNvPr>
            <p:cNvCxnSpPr>
              <a:cxnSpLocks/>
              <a:stCxn id="44" idx="2"/>
              <a:endCxn id="27" idx="3"/>
            </p:cNvCxnSpPr>
            <p:nvPr/>
          </p:nvCxnSpPr>
          <p:spPr>
            <a:xfrm rot="5400000">
              <a:off x="3388626" y="3991275"/>
              <a:ext cx="916330" cy="1308996"/>
            </a:xfrm>
            <a:prstGeom prst="bentConnector2">
              <a:avLst/>
            </a:prstGeom>
            <a:ln w="25400">
              <a:solidFill>
                <a:srgbClr val="C00000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upo 25">
              <a:extLst>
                <a:ext uri="{FF2B5EF4-FFF2-40B4-BE49-F238E27FC236}">
                  <a16:creationId xmlns:a16="http://schemas.microsoft.com/office/drawing/2014/main" id="{52773F04-A50C-1BBD-9417-0A2402A501D4}"/>
                </a:ext>
              </a:extLst>
            </p:cNvPr>
            <p:cNvGrpSpPr/>
            <p:nvPr/>
          </p:nvGrpSpPr>
          <p:grpSpPr>
            <a:xfrm>
              <a:off x="1233893" y="4404273"/>
              <a:ext cx="1958400" cy="1139948"/>
              <a:chOff x="-374702" y="335870"/>
              <a:chExt cx="1958400" cy="1139948"/>
            </a:xfrm>
          </p:grpSpPr>
          <p:sp>
            <p:nvSpPr>
              <p:cNvPr id="27" name="Oval 12">
                <a:extLst>
                  <a:ext uri="{FF2B5EF4-FFF2-40B4-BE49-F238E27FC236}">
                    <a16:creationId xmlns:a16="http://schemas.microsoft.com/office/drawing/2014/main" id="{07207124-0F73-56D7-8B96-BE4F26532E6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-374702" y="595252"/>
                <a:ext cx="1958400" cy="880566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r>
                  <a:rPr lang="es-ES" sz="1100" b="1" noProof="1">
                    <a:solidFill>
                      <a:srgbClr val="C00000"/>
                    </a:solidFill>
                    <a:latin typeface="Arial" panose="020B0604020202020204" pitchFamily="34" charset="0"/>
                  </a:rPr>
                  <a:t>Prospectiva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s-ES" sz="1100" noProof="1">
                    <a:solidFill>
                      <a:srgbClr val="C00000"/>
                    </a:solidFill>
                    <a:latin typeface="Arial" panose="020B0604020202020204" pitchFamily="34" charset="0"/>
                  </a:rPr>
                  <a:t>Futurs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s-ES" sz="1100" noProof="1">
                    <a:solidFill>
                      <a:srgbClr val="C00000"/>
                    </a:solidFill>
                    <a:latin typeface="Arial" panose="020B0604020202020204" pitchFamily="34" charset="0"/>
                  </a:rPr>
                  <a:t>Contrafactorials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s-ES" sz="1100" noProof="1">
                    <a:solidFill>
                      <a:srgbClr val="C00000"/>
                    </a:solidFill>
                    <a:latin typeface="Arial" panose="020B0604020202020204" pitchFamily="34" charset="0"/>
                  </a:rPr>
                  <a:t>Predicció</a:t>
                </a:r>
              </a:p>
            </p:txBody>
          </p:sp>
          <p:sp>
            <p:nvSpPr>
              <p:cNvPr id="28" name="Oval 26">
                <a:extLst>
                  <a:ext uri="{FF2B5EF4-FFF2-40B4-BE49-F238E27FC236}">
                    <a16:creationId xmlns:a16="http://schemas.microsoft.com/office/drawing/2014/main" id="{8E80D6A8-987C-F8A2-0A39-0FDDC13628B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-374702" y="335870"/>
                <a:ext cx="1958400" cy="255750"/>
              </a:xfrm>
              <a:prstGeom prst="rect">
                <a:avLst/>
              </a:prstGeom>
              <a:solidFill>
                <a:srgbClr val="C00000"/>
              </a:solidFill>
              <a:ln w="19050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r>
                  <a:rPr lang="ca-ES" sz="1050" b="1" dirty="0">
                    <a:solidFill>
                      <a:schemeClr val="bg1"/>
                    </a:solidFill>
                    <a:latin typeface="Arial" panose="020B0604020202020204" pitchFamily="34" charset="0"/>
                  </a:rPr>
                  <a:t>ESCENARIS</a:t>
                </a:r>
              </a:p>
            </p:txBody>
          </p:sp>
        </p:grpSp>
      </p:grpSp>
      <p:grpSp>
        <p:nvGrpSpPr>
          <p:cNvPr id="72" name="Grupo 71">
            <a:extLst>
              <a:ext uri="{FF2B5EF4-FFF2-40B4-BE49-F238E27FC236}">
                <a16:creationId xmlns:a16="http://schemas.microsoft.com/office/drawing/2014/main" id="{583503E3-EFEF-D7E2-4D82-34E38C5CBAF2}"/>
              </a:ext>
            </a:extLst>
          </p:cNvPr>
          <p:cNvGrpSpPr/>
          <p:nvPr/>
        </p:nvGrpSpPr>
        <p:grpSpPr>
          <a:xfrm>
            <a:off x="4501289" y="4187607"/>
            <a:ext cx="3267395" cy="1175945"/>
            <a:chOff x="4501289" y="4187607"/>
            <a:chExt cx="3267395" cy="1175945"/>
          </a:xfrm>
        </p:grpSpPr>
        <p:cxnSp>
          <p:nvCxnSpPr>
            <p:cNvPr id="69" name="Conector: angular 68">
              <a:extLst>
                <a:ext uri="{FF2B5EF4-FFF2-40B4-BE49-F238E27FC236}">
                  <a16:creationId xmlns:a16="http://schemas.microsoft.com/office/drawing/2014/main" id="{FE700A82-82E5-9302-FBC5-8AF42F01A6D1}"/>
                </a:ext>
              </a:extLst>
            </p:cNvPr>
            <p:cNvCxnSpPr>
              <a:cxnSpLocks/>
              <a:stCxn id="44" idx="2"/>
              <a:endCxn id="30" idx="1"/>
            </p:cNvCxnSpPr>
            <p:nvPr/>
          </p:nvCxnSpPr>
          <p:spPr>
            <a:xfrm rot="16200000" flipH="1">
              <a:off x="4697621" y="3991275"/>
              <a:ext cx="916331" cy="1308995"/>
            </a:xfrm>
            <a:prstGeom prst="bentConnector2">
              <a:avLst/>
            </a:prstGeom>
            <a:ln w="25400">
              <a:solidFill>
                <a:srgbClr val="C00000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9" name="Grupo 28">
              <a:extLst>
                <a:ext uri="{FF2B5EF4-FFF2-40B4-BE49-F238E27FC236}">
                  <a16:creationId xmlns:a16="http://schemas.microsoft.com/office/drawing/2014/main" id="{15232136-0178-AA7D-ABDE-9978089F1581}"/>
                </a:ext>
              </a:extLst>
            </p:cNvPr>
            <p:cNvGrpSpPr/>
            <p:nvPr/>
          </p:nvGrpSpPr>
          <p:grpSpPr>
            <a:xfrm>
              <a:off x="5810284" y="4584943"/>
              <a:ext cx="1958400" cy="778609"/>
              <a:chOff x="1776937" y="335870"/>
              <a:chExt cx="1958400" cy="778609"/>
            </a:xfrm>
          </p:grpSpPr>
          <p:sp>
            <p:nvSpPr>
              <p:cNvPr id="30" name="Oval 12">
                <a:extLst>
                  <a:ext uri="{FF2B5EF4-FFF2-40B4-BE49-F238E27FC236}">
                    <a16:creationId xmlns:a16="http://schemas.microsoft.com/office/drawing/2014/main" id="{D70B76B4-FFA2-2203-4D2D-E3604F6C06A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76937" y="595252"/>
                <a:ext cx="1958400" cy="519227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r>
                  <a:rPr lang="es-ES" sz="1100" b="1" i="1" noProof="1">
                    <a:solidFill>
                      <a:srgbClr val="C00000"/>
                    </a:solidFill>
                    <a:latin typeface="Arial" panose="020B0604020202020204" pitchFamily="34" charset="0"/>
                  </a:rPr>
                  <a:t>Outcome</a:t>
                </a:r>
                <a:r>
                  <a:rPr lang="es-ES" sz="1100" i="1" noProof="1">
                    <a:solidFill>
                      <a:srgbClr val="C00000"/>
                    </a:solidFill>
                    <a:latin typeface="Arial" panose="020B0604020202020204" pitchFamily="34" charset="0"/>
                  </a:rPr>
                  <a:t> mapping</a:t>
                </a:r>
              </a:p>
              <a:p>
                <a:r>
                  <a:rPr lang="es-ES" sz="1100" noProof="1">
                    <a:solidFill>
                      <a:srgbClr val="C00000"/>
                    </a:solidFill>
                    <a:latin typeface="Arial" panose="020B0604020202020204" pitchFamily="34" charset="0"/>
                  </a:rPr>
                  <a:t>(mapa de efectos)</a:t>
                </a:r>
              </a:p>
            </p:txBody>
          </p:sp>
          <p:sp>
            <p:nvSpPr>
              <p:cNvPr id="31" name="Oval 26">
                <a:extLst>
                  <a:ext uri="{FF2B5EF4-FFF2-40B4-BE49-F238E27FC236}">
                    <a16:creationId xmlns:a16="http://schemas.microsoft.com/office/drawing/2014/main" id="{148A4A50-6058-F46E-EA62-59789EC684A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76937" y="335870"/>
                <a:ext cx="1958400" cy="255750"/>
              </a:xfrm>
              <a:prstGeom prst="rect">
                <a:avLst/>
              </a:prstGeom>
              <a:solidFill>
                <a:srgbClr val="C00000"/>
              </a:solidFill>
              <a:ln w="19050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r>
                  <a:rPr lang="ca-ES" sz="1050" b="1" dirty="0">
                    <a:solidFill>
                      <a:schemeClr val="bg1"/>
                    </a:solidFill>
                    <a:latin typeface="Arial" panose="020B0604020202020204" pitchFamily="34" charset="0"/>
                  </a:rPr>
                  <a:t>TRANSFORMACIÓ</a:t>
                </a:r>
              </a:p>
            </p:txBody>
          </p:sp>
        </p:grpSp>
      </p:grpSp>
      <p:grpSp>
        <p:nvGrpSpPr>
          <p:cNvPr id="77" name="Grupo 76">
            <a:extLst>
              <a:ext uri="{FF2B5EF4-FFF2-40B4-BE49-F238E27FC236}">
                <a16:creationId xmlns:a16="http://schemas.microsoft.com/office/drawing/2014/main" id="{3B607897-2065-FB8A-7704-0B57CC37B05A}"/>
              </a:ext>
            </a:extLst>
          </p:cNvPr>
          <p:cNvGrpSpPr/>
          <p:nvPr/>
        </p:nvGrpSpPr>
        <p:grpSpPr>
          <a:xfrm>
            <a:off x="1234991" y="2200358"/>
            <a:ext cx="1958400" cy="1015926"/>
            <a:chOff x="1234991" y="2200358"/>
            <a:chExt cx="1958400" cy="1015926"/>
          </a:xfrm>
        </p:grpSpPr>
        <p:grpSp>
          <p:nvGrpSpPr>
            <p:cNvPr id="35" name="Grupo 34">
              <a:extLst>
                <a:ext uri="{FF2B5EF4-FFF2-40B4-BE49-F238E27FC236}">
                  <a16:creationId xmlns:a16="http://schemas.microsoft.com/office/drawing/2014/main" id="{8481090B-1CC1-B2D3-B0E3-39CCA0A91B03}"/>
                </a:ext>
              </a:extLst>
            </p:cNvPr>
            <p:cNvGrpSpPr/>
            <p:nvPr/>
          </p:nvGrpSpPr>
          <p:grpSpPr>
            <a:xfrm>
              <a:off x="1234991" y="2437675"/>
              <a:ext cx="1958400" cy="778609"/>
              <a:chOff x="6060335" y="335870"/>
              <a:chExt cx="1958400" cy="778609"/>
            </a:xfrm>
          </p:grpSpPr>
          <p:sp>
            <p:nvSpPr>
              <p:cNvPr id="36" name="Oval 12">
                <a:extLst>
                  <a:ext uri="{FF2B5EF4-FFF2-40B4-BE49-F238E27FC236}">
                    <a16:creationId xmlns:a16="http://schemas.microsoft.com/office/drawing/2014/main" id="{0A190392-22FE-C782-34F2-EB669ACA667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060335" y="595252"/>
                <a:ext cx="1958400" cy="519227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r>
                  <a:rPr lang="es-ES" sz="1100" noProof="1">
                    <a:solidFill>
                      <a:srgbClr val="C00000"/>
                    </a:solidFill>
                    <a:latin typeface="Arial" panose="020B0604020202020204" pitchFamily="34" charset="0"/>
                  </a:rPr>
                  <a:t>Aproximació basada en </a:t>
                </a:r>
                <a:r>
                  <a:rPr lang="es-ES" sz="1100" b="1" noProof="1">
                    <a:solidFill>
                      <a:srgbClr val="C00000"/>
                    </a:solidFill>
                    <a:latin typeface="Arial" panose="020B0604020202020204" pitchFamily="34" charset="0"/>
                  </a:rPr>
                  <a:t>portafolis</a:t>
                </a:r>
              </a:p>
            </p:txBody>
          </p:sp>
          <p:sp>
            <p:nvSpPr>
              <p:cNvPr id="37" name="Oval 26">
                <a:extLst>
                  <a:ext uri="{FF2B5EF4-FFF2-40B4-BE49-F238E27FC236}">
                    <a16:creationId xmlns:a16="http://schemas.microsoft.com/office/drawing/2014/main" id="{EC5FA2A9-8BA8-C297-5998-018C0C8CD7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060335" y="335870"/>
                <a:ext cx="1958400" cy="255750"/>
              </a:xfrm>
              <a:prstGeom prst="rect">
                <a:avLst/>
              </a:prstGeom>
              <a:solidFill>
                <a:srgbClr val="C00000"/>
              </a:solidFill>
              <a:ln w="19050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r>
                  <a:rPr lang="ca-ES" sz="1050" b="1" dirty="0">
                    <a:solidFill>
                      <a:schemeClr val="bg1"/>
                    </a:solidFill>
                    <a:latin typeface="Arial" panose="020B0604020202020204" pitchFamily="34" charset="0"/>
                  </a:rPr>
                  <a:t>ACTIUS</a:t>
                </a:r>
              </a:p>
            </p:txBody>
          </p:sp>
        </p:grpSp>
        <p:cxnSp>
          <p:nvCxnSpPr>
            <p:cNvPr id="41" name="Conector recto de flecha 40">
              <a:extLst>
                <a:ext uri="{FF2B5EF4-FFF2-40B4-BE49-F238E27FC236}">
                  <a16:creationId xmlns:a16="http://schemas.microsoft.com/office/drawing/2014/main" id="{D0625020-7FB0-12EA-D241-F59B001FB686}"/>
                </a:ext>
              </a:extLst>
            </p:cNvPr>
            <p:cNvCxnSpPr>
              <a:cxnSpLocks/>
              <a:stCxn id="21" idx="2"/>
              <a:endCxn id="37" idx="0"/>
            </p:cNvCxnSpPr>
            <p:nvPr/>
          </p:nvCxnSpPr>
          <p:spPr bwMode="auto">
            <a:xfrm>
              <a:off x="2214191" y="2200358"/>
              <a:ext cx="0" cy="237317"/>
            </a:xfrm>
            <a:prstGeom prst="straightConnector1">
              <a:avLst/>
            </a:prstGeom>
            <a:ln w="25400">
              <a:solidFill>
                <a:srgbClr val="C00000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" name="Grupo 60">
            <a:extLst>
              <a:ext uri="{FF2B5EF4-FFF2-40B4-BE49-F238E27FC236}">
                <a16:creationId xmlns:a16="http://schemas.microsoft.com/office/drawing/2014/main" id="{455FA90F-35CF-EAAB-96EB-180836F1FBB6}"/>
              </a:ext>
            </a:extLst>
          </p:cNvPr>
          <p:cNvGrpSpPr/>
          <p:nvPr/>
        </p:nvGrpSpPr>
        <p:grpSpPr>
          <a:xfrm>
            <a:off x="3192293" y="555676"/>
            <a:ext cx="2289294" cy="1139948"/>
            <a:chOff x="3192293" y="555676"/>
            <a:chExt cx="2289294" cy="1139948"/>
          </a:xfrm>
        </p:grpSpPr>
        <p:grpSp>
          <p:nvGrpSpPr>
            <p:cNvPr id="23" name="Grupo 22">
              <a:extLst>
                <a:ext uri="{FF2B5EF4-FFF2-40B4-BE49-F238E27FC236}">
                  <a16:creationId xmlns:a16="http://schemas.microsoft.com/office/drawing/2014/main" id="{6740FC08-5444-AC3C-9D9B-694DD1D2191B}"/>
                </a:ext>
              </a:extLst>
            </p:cNvPr>
            <p:cNvGrpSpPr/>
            <p:nvPr/>
          </p:nvGrpSpPr>
          <p:grpSpPr>
            <a:xfrm>
              <a:off x="3523187" y="555676"/>
              <a:ext cx="1958400" cy="1139948"/>
              <a:chOff x="-2506461" y="335870"/>
              <a:chExt cx="1958400" cy="1139948"/>
            </a:xfrm>
          </p:grpSpPr>
          <p:sp>
            <p:nvSpPr>
              <p:cNvPr id="24" name="Oval 12">
                <a:extLst>
                  <a:ext uri="{FF2B5EF4-FFF2-40B4-BE49-F238E27FC236}">
                    <a16:creationId xmlns:a16="http://schemas.microsoft.com/office/drawing/2014/main" id="{7661B8A3-070D-587C-CE4E-2C20D9CC56B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-2506461" y="595252"/>
                <a:ext cx="1958400" cy="880566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r>
                  <a:rPr lang="es-ES" sz="1100" b="1" noProof="1">
                    <a:solidFill>
                      <a:srgbClr val="C00000"/>
                    </a:solidFill>
                    <a:latin typeface="Arial" panose="020B0604020202020204" pitchFamily="34" charset="0"/>
                  </a:rPr>
                  <a:t>Sistemes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s-ES" sz="1100" noProof="1">
                    <a:solidFill>
                      <a:srgbClr val="C00000"/>
                    </a:solidFill>
                    <a:latin typeface="Arial" panose="020B0604020202020204" pitchFamily="34" charset="0"/>
                  </a:rPr>
                  <a:t>Anàlisi de sistemes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s-ES" sz="1100" noProof="1">
                    <a:solidFill>
                      <a:srgbClr val="C00000"/>
                    </a:solidFill>
                    <a:latin typeface="Arial" panose="020B0604020202020204" pitchFamily="34" charset="0"/>
                  </a:rPr>
                  <a:t>Cartografiat de sistemes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s-ES" sz="1100" noProof="1">
                    <a:solidFill>
                      <a:srgbClr val="C00000"/>
                    </a:solidFill>
                    <a:latin typeface="Arial" panose="020B0604020202020204" pitchFamily="34" charset="0"/>
                  </a:rPr>
                  <a:t>Cartografiat de relacions</a:t>
                </a:r>
              </a:p>
            </p:txBody>
          </p:sp>
          <p:sp>
            <p:nvSpPr>
              <p:cNvPr id="25" name="Oval 26">
                <a:extLst>
                  <a:ext uri="{FF2B5EF4-FFF2-40B4-BE49-F238E27FC236}">
                    <a16:creationId xmlns:a16="http://schemas.microsoft.com/office/drawing/2014/main" id="{5D457C30-5CDD-2AF4-08F5-F1B331D2EC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-2506461" y="335870"/>
                <a:ext cx="1958400" cy="255750"/>
              </a:xfrm>
              <a:prstGeom prst="rect">
                <a:avLst/>
              </a:prstGeom>
              <a:solidFill>
                <a:srgbClr val="C00000"/>
              </a:solidFill>
              <a:ln w="19050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r>
                  <a:rPr lang="ca-ES" sz="1050" b="1" dirty="0">
                    <a:solidFill>
                      <a:schemeClr val="bg1"/>
                    </a:solidFill>
                    <a:latin typeface="Arial" panose="020B0604020202020204" pitchFamily="34" charset="0"/>
                  </a:rPr>
                  <a:t>RELACIONS</a:t>
                </a:r>
              </a:p>
            </p:txBody>
          </p:sp>
        </p:grpSp>
        <p:cxnSp>
          <p:nvCxnSpPr>
            <p:cNvPr id="42" name="Conector recto de flecha 41">
              <a:extLst>
                <a:ext uri="{FF2B5EF4-FFF2-40B4-BE49-F238E27FC236}">
                  <a16:creationId xmlns:a16="http://schemas.microsoft.com/office/drawing/2014/main" id="{D9CFFD6D-2271-E9D5-0822-738E3D47AA42}"/>
                </a:ext>
              </a:extLst>
            </p:cNvPr>
            <p:cNvCxnSpPr>
              <a:cxnSpLocks/>
              <a:stCxn id="24" idx="1"/>
            </p:cNvCxnSpPr>
            <p:nvPr/>
          </p:nvCxnSpPr>
          <p:spPr bwMode="auto">
            <a:xfrm flipH="1">
              <a:off x="3192293" y="1255341"/>
              <a:ext cx="330894" cy="0"/>
            </a:xfrm>
            <a:prstGeom prst="straightConnector1">
              <a:avLst/>
            </a:prstGeom>
            <a:ln w="25400">
              <a:solidFill>
                <a:srgbClr val="C00000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Oval 12">
            <a:extLst>
              <a:ext uri="{FF2B5EF4-FFF2-40B4-BE49-F238E27FC236}">
                <a16:creationId xmlns:a16="http://schemas.microsoft.com/office/drawing/2014/main" id="{51BD991F-9014-1AB0-FD0E-01D0C0292A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3893" y="3699649"/>
            <a:ext cx="6534791" cy="487959"/>
          </a:xfrm>
          <a:prstGeom prst="rect">
            <a:avLst/>
          </a:prstGeom>
          <a:solidFill>
            <a:srgbClr val="FF9393"/>
          </a:solidFill>
          <a:ln w="19050">
            <a:solidFill>
              <a:srgbClr val="FF9393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s-ES" sz="1100" noProof="1">
                <a:solidFill>
                  <a:schemeClr val="bg1"/>
                </a:solidFill>
                <a:latin typeface="Arial" panose="020B0604020202020204" pitchFamily="34" charset="0"/>
              </a:rPr>
              <a:t>Projectes de </a:t>
            </a:r>
            <a:r>
              <a:rPr lang="es-ES" sz="1100" b="1" noProof="1">
                <a:solidFill>
                  <a:schemeClr val="bg1"/>
                </a:solidFill>
                <a:latin typeface="Arial" panose="020B0604020202020204" pitchFamily="34" charset="0"/>
              </a:rPr>
              <a:t>transformació sistèmica</a:t>
            </a:r>
          </a:p>
          <a:p>
            <a:pPr algn="ctr"/>
            <a:r>
              <a:rPr lang="es-ES" sz="1100" noProof="1">
                <a:solidFill>
                  <a:schemeClr val="bg1"/>
                </a:solidFill>
                <a:latin typeface="Arial" panose="020B0604020202020204" pitchFamily="34" charset="0"/>
              </a:rPr>
              <a:t>Polítiques públiques d’impacte</a:t>
            </a:r>
          </a:p>
        </p:txBody>
      </p:sp>
      <p:grpSp>
        <p:nvGrpSpPr>
          <p:cNvPr id="73" name="Grupo 72">
            <a:extLst>
              <a:ext uri="{FF2B5EF4-FFF2-40B4-BE49-F238E27FC236}">
                <a16:creationId xmlns:a16="http://schemas.microsoft.com/office/drawing/2014/main" id="{428BA659-209A-5795-DF1E-1A4A7FE60024}"/>
              </a:ext>
            </a:extLst>
          </p:cNvPr>
          <p:cNvGrpSpPr/>
          <p:nvPr/>
        </p:nvGrpSpPr>
        <p:grpSpPr>
          <a:xfrm>
            <a:off x="3192293" y="4584943"/>
            <a:ext cx="2617991" cy="778609"/>
            <a:chOff x="3192293" y="4584943"/>
            <a:chExt cx="2617991" cy="778609"/>
          </a:xfrm>
        </p:grpSpPr>
        <p:grpSp>
          <p:nvGrpSpPr>
            <p:cNvPr id="32" name="Grupo 31">
              <a:extLst>
                <a:ext uri="{FF2B5EF4-FFF2-40B4-BE49-F238E27FC236}">
                  <a16:creationId xmlns:a16="http://schemas.microsoft.com/office/drawing/2014/main" id="{228B7427-6486-0F5C-1BFB-A6046E8E11A6}"/>
                </a:ext>
              </a:extLst>
            </p:cNvPr>
            <p:cNvGrpSpPr/>
            <p:nvPr/>
          </p:nvGrpSpPr>
          <p:grpSpPr>
            <a:xfrm>
              <a:off x="3522089" y="4584943"/>
              <a:ext cx="1958400" cy="778609"/>
              <a:chOff x="3888816" y="335870"/>
              <a:chExt cx="1958400" cy="778609"/>
            </a:xfrm>
          </p:grpSpPr>
          <p:sp>
            <p:nvSpPr>
              <p:cNvPr id="33" name="Oval 12">
                <a:extLst>
                  <a:ext uri="{FF2B5EF4-FFF2-40B4-BE49-F238E27FC236}">
                    <a16:creationId xmlns:a16="http://schemas.microsoft.com/office/drawing/2014/main" id="{AAD359AD-6970-F6CA-2D76-738C2363BC1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88816" y="595252"/>
                <a:ext cx="1958400" cy="519227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r>
                  <a:rPr lang="es-ES" sz="1100" b="1" noProof="1">
                    <a:solidFill>
                      <a:srgbClr val="C00000"/>
                    </a:solidFill>
                    <a:latin typeface="Arial" panose="020B0604020202020204" pitchFamily="34" charset="0"/>
                  </a:rPr>
                  <a:t>Teoria del canvi</a:t>
                </a:r>
              </a:p>
            </p:txBody>
          </p:sp>
          <p:sp>
            <p:nvSpPr>
              <p:cNvPr id="34" name="Oval 26">
                <a:extLst>
                  <a:ext uri="{FF2B5EF4-FFF2-40B4-BE49-F238E27FC236}">
                    <a16:creationId xmlns:a16="http://schemas.microsoft.com/office/drawing/2014/main" id="{81CC8302-01BE-8690-3E57-A0FCE7CA9A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88816" y="335870"/>
                <a:ext cx="1958400" cy="255750"/>
              </a:xfrm>
              <a:prstGeom prst="rect">
                <a:avLst/>
              </a:prstGeom>
              <a:solidFill>
                <a:srgbClr val="C00000"/>
              </a:solidFill>
              <a:ln w="19050">
                <a:solidFill>
                  <a:srgbClr val="C0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r>
                  <a:rPr lang="ca-ES" sz="1050" b="1" dirty="0">
                    <a:solidFill>
                      <a:schemeClr val="bg1"/>
                    </a:solidFill>
                    <a:latin typeface="Arial" panose="020B0604020202020204" pitchFamily="34" charset="0"/>
                  </a:rPr>
                  <a:t>RELACIONS CAUSALS</a:t>
                </a:r>
              </a:p>
            </p:txBody>
          </p:sp>
        </p:grpSp>
        <p:cxnSp>
          <p:nvCxnSpPr>
            <p:cNvPr id="47" name="Conector recto de flecha 46">
              <a:extLst>
                <a:ext uri="{FF2B5EF4-FFF2-40B4-BE49-F238E27FC236}">
                  <a16:creationId xmlns:a16="http://schemas.microsoft.com/office/drawing/2014/main" id="{F1E11C64-206C-9875-50D5-7FA7006761D4}"/>
                </a:ext>
              </a:extLst>
            </p:cNvPr>
            <p:cNvCxnSpPr>
              <a:cxnSpLocks/>
              <a:stCxn id="27" idx="3"/>
              <a:endCxn id="33" idx="1"/>
            </p:cNvCxnSpPr>
            <p:nvPr/>
          </p:nvCxnSpPr>
          <p:spPr bwMode="auto">
            <a:xfrm>
              <a:off x="3192293" y="5103938"/>
              <a:ext cx="329796" cy="1"/>
            </a:xfrm>
            <a:prstGeom prst="straightConnector1">
              <a:avLst/>
            </a:prstGeom>
            <a:ln w="25400">
              <a:solidFill>
                <a:srgbClr val="C00000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Conector recto de flecha 47">
              <a:extLst>
                <a:ext uri="{FF2B5EF4-FFF2-40B4-BE49-F238E27FC236}">
                  <a16:creationId xmlns:a16="http://schemas.microsoft.com/office/drawing/2014/main" id="{FED8B291-1159-8183-8265-ED35BF061B44}"/>
                </a:ext>
              </a:extLst>
            </p:cNvPr>
            <p:cNvCxnSpPr>
              <a:cxnSpLocks/>
              <a:stCxn id="30" idx="1"/>
              <a:endCxn id="33" idx="3"/>
            </p:cNvCxnSpPr>
            <p:nvPr/>
          </p:nvCxnSpPr>
          <p:spPr bwMode="auto">
            <a:xfrm flipH="1">
              <a:off x="5480489" y="5103939"/>
              <a:ext cx="329795" cy="0"/>
            </a:xfrm>
            <a:prstGeom prst="straightConnector1">
              <a:avLst/>
            </a:prstGeom>
            <a:ln w="25400">
              <a:solidFill>
                <a:srgbClr val="C00000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4" name="Grupo 73">
            <a:extLst>
              <a:ext uri="{FF2B5EF4-FFF2-40B4-BE49-F238E27FC236}">
                <a16:creationId xmlns:a16="http://schemas.microsoft.com/office/drawing/2014/main" id="{8EF3E519-63F2-A61E-F768-01CFA9F3479C}"/>
              </a:ext>
            </a:extLst>
          </p:cNvPr>
          <p:cNvGrpSpPr/>
          <p:nvPr/>
        </p:nvGrpSpPr>
        <p:grpSpPr>
          <a:xfrm>
            <a:off x="1233823" y="2956672"/>
            <a:ext cx="6534861" cy="3293814"/>
            <a:chOff x="1233823" y="2956672"/>
            <a:chExt cx="6534861" cy="3293814"/>
          </a:xfrm>
        </p:grpSpPr>
        <p:sp>
          <p:nvSpPr>
            <p:cNvPr id="19" name="Oval 12">
              <a:extLst>
                <a:ext uri="{FF2B5EF4-FFF2-40B4-BE49-F238E27FC236}">
                  <a16:creationId xmlns:a16="http://schemas.microsoft.com/office/drawing/2014/main" id="{B622C65E-75F2-B9D2-75E6-5634E18075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3824" y="5760886"/>
              <a:ext cx="6534791" cy="489600"/>
            </a:xfrm>
            <a:prstGeom prst="rect">
              <a:avLst/>
            </a:prstGeom>
            <a:solidFill>
              <a:srgbClr val="FF9393"/>
            </a:solidFill>
            <a:ln w="19050">
              <a:solidFill>
                <a:srgbClr val="FF9393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s-ES" sz="1100" b="1" noProof="1">
                  <a:solidFill>
                    <a:schemeClr val="bg1"/>
                  </a:solidFill>
                  <a:latin typeface="Arial" panose="020B0604020202020204" pitchFamily="34" charset="0"/>
                </a:rPr>
                <a:t>Ecosistemes</a:t>
              </a:r>
            </a:p>
            <a:p>
              <a:pPr algn="ctr"/>
              <a:r>
                <a:rPr lang="es-ES" sz="1100" noProof="1">
                  <a:solidFill>
                    <a:schemeClr val="bg1"/>
                  </a:solidFill>
                  <a:latin typeface="Arial" panose="020B0604020202020204" pitchFamily="34" charset="0"/>
                </a:rPr>
                <a:t>Plataformes</a:t>
              </a:r>
            </a:p>
          </p:txBody>
        </p:sp>
        <p:cxnSp>
          <p:nvCxnSpPr>
            <p:cNvPr id="50" name="Conector recto de flecha 49">
              <a:extLst>
                <a:ext uri="{FF2B5EF4-FFF2-40B4-BE49-F238E27FC236}">
                  <a16:creationId xmlns:a16="http://schemas.microsoft.com/office/drawing/2014/main" id="{11BCA1A6-5268-9B9B-5240-48AFF5ACCD21}"/>
                </a:ext>
              </a:extLst>
            </p:cNvPr>
            <p:cNvCxnSpPr>
              <a:cxnSpLocks/>
              <a:stCxn id="33" idx="2"/>
              <a:endCxn id="19" idx="0"/>
            </p:cNvCxnSpPr>
            <p:nvPr/>
          </p:nvCxnSpPr>
          <p:spPr bwMode="auto">
            <a:xfrm flipH="1">
              <a:off x="4501220" y="5363552"/>
              <a:ext cx="69" cy="397334"/>
            </a:xfrm>
            <a:prstGeom prst="straightConnector1">
              <a:avLst/>
            </a:prstGeom>
            <a:ln w="25400">
              <a:solidFill>
                <a:srgbClr val="C00000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Conector: angular 50">
              <a:extLst>
                <a:ext uri="{FF2B5EF4-FFF2-40B4-BE49-F238E27FC236}">
                  <a16:creationId xmlns:a16="http://schemas.microsoft.com/office/drawing/2014/main" id="{6F9C8571-498C-7C08-C444-AF468AFCA562}"/>
                </a:ext>
              </a:extLst>
            </p:cNvPr>
            <p:cNvCxnSpPr>
              <a:cxnSpLocks/>
              <a:stCxn id="19" idx="3"/>
              <a:endCxn id="44" idx="3"/>
            </p:cNvCxnSpPr>
            <p:nvPr/>
          </p:nvCxnSpPr>
          <p:spPr>
            <a:xfrm flipV="1">
              <a:off x="7768615" y="3943629"/>
              <a:ext cx="69" cy="2062057"/>
            </a:xfrm>
            <a:prstGeom prst="bentConnector3">
              <a:avLst>
                <a:gd name="adj1" fmla="val 331404348"/>
              </a:avLst>
            </a:prstGeom>
            <a:ln w="25400">
              <a:solidFill>
                <a:srgbClr val="C000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Conector: angular 51">
              <a:extLst>
                <a:ext uri="{FF2B5EF4-FFF2-40B4-BE49-F238E27FC236}">
                  <a16:creationId xmlns:a16="http://schemas.microsoft.com/office/drawing/2014/main" id="{0B16D779-DEDA-203B-EEFE-D1D1101CEB42}"/>
                </a:ext>
              </a:extLst>
            </p:cNvPr>
            <p:cNvCxnSpPr>
              <a:cxnSpLocks/>
              <a:stCxn id="19" idx="1"/>
              <a:endCxn id="36" idx="1"/>
            </p:cNvCxnSpPr>
            <p:nvPr/>
          </p:nvCxnSpPr>
          <p:spPr>
            <a:xfrm rot="10800000" flipH="1">
              <a:off x="1233823" y="2956672"/>
              <a:ext cx="1167" cy="3049015"/>
            </a:xfrm>
            <a:prstGeom prst="bentConnector3">
              <a:avLst>
                <a:gd name="adj1" fmla="val -19588689"/>
              </a:avLst>
            </a:prstGeom>
            <a:ln w="25400">
              <a:solidFill>
                <a:srgbClr val="C000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8" name="Grupo 77">
            <a:extLst>
              <a:ext uri="{FF2B5EF4-FFF2-40B4-BE49-F238E27FC236}">
                <a16:creationId xmlns:a16="http://schemas.microsoft.com/office/drawing/2014/main" id="{DC52629C-C549-82B9-C739-68DCB98A8E07}"/>
              </a:ext>
            </a:extLst>
          </p:cNvPr>
          <p:cNvGrpSpPr/>
          <p:nvPr/>
        </p:nvGrpSpPr>
        <p:grpSpPr>
          <a:xfrm>
            <a:off x="3523187" y="1255341"/>
            <a:ext cx="1971100" cy="2444308"/>
            <a:chOff x="3523187" y="1255341"/>
            <a:chExt cx="1971100" cy="2444308"/>
          </a:xfrm>
        </p:grpSpPr>
        <p:cxnSp>
          <p:nvCxnSpPr>
            <p:cNvPr id="46" name="Conector: angular 45">
              <a:extLst>
                <a:ext uri="{FF2B5EF4-FFF2-40B4-BE49-F238E27FC236}">
                  <a16:creationId xmlns:a16="http://schemas.microsoft.com/office/drawing/2014/main" id="{E4D6253C-0E59-5813-6065-1177F5B6D370}"/>
                </a:ext>
              </a:extLst>
            </p:cNvPr>
            <p:cNvCxnSpPr>
              <a:cxnSpLocks/>
              <a:stCxn id="44" idx="0"/>
              <a:endCxn id="39" idx="2"/>
            </p:cNvCxnSpPr>
            <p:nvPr/>
          </p:nvCxnSpPr>
          <p:spPr>
            <a:xfrm rot="5400000" flipH="1" flipV="1">
              <a:off x="4260156" y="3457418"/>
              <a:ext cx="483365" cy="1098"/>
            </a:xfrm>
            <a:prstGeom prst="bentConnector3">
              <a:avLst>
                <a:gd name="adj1" fmla="val 50000"/>
              </a:avLst>
            </a:prstGeom>
            <a:ln w="25400">
              <a:solidFill>
                <a:srgbClr val="C00000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6" name="Grupo 75">
              <a:extLst>
                <a:ext uri="{FF2B5EF4-FFF2-40B4-BE49-F238E27FC236}">
                  <a16:creationId xmlns:a16="http://schemas.microsoft.com/office/drawing/2014/main" id="{7450F2DA-3272-3817-5460-BB60EA70313A}"/>
                </a:ext>
              </a:extLst>
            </p:cNvPr>
            <p:cNvGrpSpPr/>
            <p:nvPr/>
          </p:nvGrpSpPr>
          <p:grpSpPr>
            <a:xfrm>
              <a:off x="3523187" y="1255341"/>
              <a:ext cx="1971100" cy="1960943"/>
              <a:chOff x="3523187" y="1255341"/>
              <a:chExt cx="1971100" cy="1960943"/>
            </a:xfrm>
          </p:grpSpPr>
          <p:cxnSp>
            <p:nvCxnSpPr>
              <p:cNvPr id="43" name="Conector recto de flecha 42">
                <a:extLst>
                  <a:ext uri="{FF2B5EF4-FFF2-40B4-BE49-F238E27FC236}">
                    <a16:creationId xmlns:a16="http://schemas.microsoft.com/office/drawing/2014/main" id="{6E6D08EE-35D3-6937-A105-3CA9E054828B}"/>
                  </a:ext>
                </a:extLst>
              </p:cNvPr>
              <p:cNvCxnSpPr>
                <a:cxnSpLocks/>
                <a:stCxn id="24" idx="2"/>
                <a:endCxn id="40" idx="0"/>
              </p:cNvCxnSpPr>
              <p:nvPr/>
            </p:nvCxnSpPr>
            <p:spPr bwMode="auto">
              <a:xfrm>
                <a:off x="4502387" y="1695624"/>
                <a:ext cx="0" cy="379278"/>
              </a:xfrm>
              <a:prstGeom prst="straightConnector1">
                <a:avLst/>
              </a:prstGeom>
              <a:ln w="25400">
                <a:solidFill>
                  <a:srgbClr val="C00000"/>
                </a:solidFill>
                <a:headEnd type="non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75" name="Grupo 74">
                <a:extLst>
                  <a:ext uri="{FF2B5EF4-FFF2-40B4-BE49-F238E27FC236}">
                    <a16:creationId xmlns:a16="http://schemas.microsoft.com/office/drawing/2014/main" id="{D90772B5-8892-9FF5-87E5-01F88F75D4FD}"/>
                  </a:ext>
                </a:extLst>
              </p:cNvPr>
              <p:cNvGrpSpPr/>
              <p:nvPr/>
            </p:nvGrpSpPr>
            <p:grpSpPr>
              <a:xfrm>
                <a:off x="3523187" y="1255341"/>
                <a:ext cx="1971100" cy="1960943"/>
                <a:chOff x="3523187" y="1255341"/>
                <a:chExt cx="1971100" cy="1960943"/>
              </a:xfrm>
            </p:grpSpPr>
            <p:grpSp>
              <p:nvGrpSpPr>
                <p:cNvPr id="38" name="Grupo 37">
                  <a:extLst>
                    <a:ext uri="{FF2B5EF4-FFF2-40B4-BE49-F238E27FC236}">
                      <a16:creationId xmlns:a16="http://schemas.microsoft.com/office/drawing/2014/main" id="{56684218-E7A0-333C-591B-7694BBFDD2DA}"/>
                    </a:ext>
                  </a:extLst>
                </p:cNvPr>
                <p:cNvGrpSpPr/>
                <p:nvPr/>
              </p:nvGrpSpPr>
              <p:grpSpPr>
                <a:xfrm>
                  <a:off x="3523187" y="2074902"/>
                  <a:ext cx="1958400" cy="1141382"/>
                  <a:chOff x="8172213" y="335870"/>
                  <a:chExt cx="1958400" cy="1141382"/>
                </a:xfrm>
              </p:grpSpPr>
              <p:sp>
                <p:nvSpPr>
                  <p:cNvPr id="39" name="Oval 12">
                    <a:extLst>
                      <a:ext uri="{FF2B5EF4-FFF2-40B4-BE49-F238E27FC236}">
                        <a16:creationId xmlns:a16="http://schemas.microsoft.com/office/drawing/2014/main" id="{8D67479A-9A2B-1509-5237-DDD8E9CF216C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8172213" y="595252"/>
                    <a:ext cx="1958400" cy="882000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rgbClr val="C00000"/>
                    </a:solidFill>
                    <a:miter lim="800000"/>
                    <a:headEnd/>
                    <a:tailEnd/>
                  </a:ln>
                </p:spPr>
                <p:txBody>
                  <a:bodyPr anchor="ctr"/>
                  <a:lstStyle/>
                  <a:p>
                    <a:r>
                      <a:rPr lang="es-ES" sz="1100" b="1" noProof="1">
                        <a:solidFill>
                          <a:srgbClr val="C00000"/>
                        </a:solidFill>
                        <a:latin typeface="Arial" panose="020B0604020202020204" pitchFamily="34" charset="0"/>
                      </a:rPr>
                      <a:t>Participació</a:t>
                    </a:r>
                  </a:p>
                  <a:p>
                    <a:pPr marL="171450" indent="-171450">
                      <a:buFont typeface="Arial" panose="020B0604020202020204" pitchFamily="34" charset="0"/>
                      <a:buChar char="•"/>
                    </a:pPr>
                    <a:r>
                      <a:rPr lang="es-ES" sz="1100" noProof="1">
                        <a:solidFill>
                          <a:srgbClr val="C00000"/>
                        </a:solidFill>
                        <a:latin typeface="Arial" panose="020B0604020202020204" pitchFamily="34" charset="0"/>
                      </a:rPr>
                      <a:t>Facilitació</a:t>
                    </a:r>
                  </a:p>
                  <a:p>
                    <a:pPr marL="171450" indent="-171450">
                      <a:buFont typeface="Arial" panose="020B0604020202020204" pitchFamily="34" charset="0"/>
                      <a:buChar char="•"/>
                    </a:pPr>
                    <a:r>
                      <a:rPr lang="es-ES" sz="1100" i="1" noProof="1">
                        <a:solidFill>
                          <a:srgbClr val="C00000"/>
                        </a:solidFill>
                        <a:latin typeface="Arial" panose="020B0604020202020204" pitchFamily="34" charset="0"/>
                      </a:rPr>
                      <a:t>Design-thinking</a:t>
                    </a:r>
                  </a:p>
                  <a:p>
                    <a:pPr marL="171450" indent="-171450">
                      <a:buFont typeface="Arial" panose="020B0604020202020204" pitchFamily="34" charset="0"/>
                      <a:buChar char="•"/>
                    </a:pPr>
                    <a:r>
                      <a:rPr lang="es-ES" sz="1100" noProof="1">
                        <a:solidFill>
                          <a:srgbClr val="C00000"/>
                        </a:solidFill>
                        <a:latin typeface="Arial" panose="020B0604020202020204" pitchFamily="34" charset="0"/>
                      </a:rPr>
                      <a:t>Co-diseny, co-gestió</a:t>
                    </a:r>
                  </a:p>
                </p:txBody>
              </p:sp>
              <p:sp>
                <p:nvSpPr>
                  <p:cNvPr id="40" name="Oval 26">
                    <a:extLst>
                      <a:ext uri="{FF2B5EF4-FFF2-40B4-BE49-F238E27FC236}">
                        <a16:creationId xmlns:a16="http://schemas.microsoft.com/office/drawing/2014/main" id="{83C2F136-65A4-5842-1AA5-B534D56051DE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8172213" y="335870"/>
                    <a:ext cx="1958400" cy="255750"/>
                  </a:xfrm>
                  <a:prstGeom prst="rect">
                    <a:avLst/>
                  </a:prstGeom>
                  <a:solidFill>
                    <a:srgbClr val="C00000"/>
                  </a:solidFill>
                  <a:ln w="19050">
                    <a:solidFill>
                      <a:srgbClr val="C00000"/>
                    </a:solidFill>
                    <a:miter lim="800000"/>
                    <a:headEnd/>
                    <a:tailEnd/>
                  </a:ln>
                </p:spPr>
                <p:txBody>
                  <a:bodyPr anchor="ctr"/>
                  <a:lstStyle/>
                  <a:p>
                    <a:pPr algn="ctr"/>
                    <a:r>
                      <a:rPr lang="ca-ES" sz="105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</a:rPr>
                      <a:t>DINÀMIQUES</a:t>
                    </a:r>
                  </a:p>
                </p:txBody>
              </p:sp>
            </p:grpSp>
            <p:cxnSp>
              <p:nvCxnSpPr>
                <p:cNvPr id="53" name="Conector: angular 52">
                  <a:extLst>
                    <a:ext uri="{FF2B5EF4-FFF2-40B4-BE49-F238E27FC236}">
                      <a16:creationId xmlns:a16="http://schemas.microsoft.com/office/drawing/2014/main" id="{9A6BA287-ECB2-4A82-B632-9961DC82D1FC}"/>
                    </a:ext>
                  </a:extLst>
                </p:cNvPr>
                <p:cNvCxnSpPr>
                  <a:cxnSpLocks/>
                  <a:stCxn id="39" idx="3"/>
                  <a:endCxn id="24" idx="3"/>
                </p:cNvCxnSpPr>
                <p:nvPr/>
              </p:nvCxnSpPr>
              <p:spPr>
                <a:xfrm flipV="1">
                  <a:off x="5481587" y="1255341"/>
                  <a:ext cx="12700" cy="1519943"/>
                </a:xfrm>
                <a:prstGeom prst="bentConnector3">
                  <a:avLst>
                    <a:gd name="adj1" fmla="val 1800000"/>
                  </a:avLst>
                </a:prstGeom>
                <a:ln w="25400">
                  <a:solidFill>
                    <a:srgbClr val="C00000"/>
                  </a:solidFill>
                  <a:headEnd type="triangle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54" name="3 CuadroTexto">
            <a:extLst>
              <a:ext uri="{FF2B5EF4-FFF2-40B4-BE49-F238E27FC236}">
                <a16:creationId xmlns:a16="http://schemas.microsoft.com/office/drawing/2014/main" id="{CE0D3110-EB25-7C5A-9330-4605C74034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4896" y="6356350"/>
            <a:ext cx="578959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s-ES" altLang="es-ES" sz="1000" b="1" dirty="0" err="1">
                <a:latin typeface="Arial" panose="020B0604020202020204" pitchFamily="34" charset="0"/>
              </a:rPr>
              <a:t>Gestió</a:t>
            </a:r>
            <a:r>
              <a:rPr lang="es-ES" altLang="es-ES" sz="1000" b="1" dirty="0">
                <a:latin typeface="Arial" panose="020B0604020202020204" pitchFamily="34" charset="0"/>
              </a:rPr>
              <a:t> de la </a:t>
            </a:r>
            <a:r>
              <a:rPr lang="es-ES" altLang="es-ES" sz="1000" b="1" dirty="0" err="1">
                <a:latin typeface="Arial" panose="020B0604020202020204" pitchFamily="34" charset="0"/>
              </a:rPr>
              <a:t>complexitat</a:t>
            </a:r>
            <a:r>
              <a:rPr lang="es-ES" altLang="es-ES" sz="1000" b="1" dirty="0">
                <a:latin typeface="Arial" panose="020B0604020202020204" pitchFamily="34" charset="0"/>
              </a:rPr>
              <a:t> per a </a:t>
            </a:r>
            <a:r>
              <a:rPr lang="es-ES" altLang="es-ES" sz="1000" b="1" dirty="0" err="1">
                <a:latin typeface="Arial" panose="020B0604020202020204" pitchFamily="34" charset="0"/>
              </a:rPr>
              <a:t>l’impacte</a:t>
            </a:r>
            <a:r>
              <a:rPr lang="es-ES" altLang="es-ES" sz="1000" b="1" dirty="0">
                <a:latin typeface="Arial" panose="020B0604020202020204" pitchFamily="34" charset="0"/>
              </a:rPr>
              <a:t> </a:t>
            </a:r>
            <a:r>
              <a:rPr lang="es-ES" altLang="es-ES" sz="1000" b="1" dirty="0" err="1">
                <a:latin typeface="Arial" panose="020B0604020202020204" pitchFamily="34" charset="0"/>
              </a:rPr>
              <a:t>sistèmic</a:t>
            </a:r>
            <a:r>
              <a:rPr lang="es-ES" altLang="es-ES" sz="1000" b="1" dirty="0">
                <a:latin typeface="Arial" panose="020B0604020202020204" pitchFamily="34" charset="0"/>
              </a:rPr>
              <a:t>: </a:t>
            </a:r>
            <a:r>
              <a:rPr lang="es-ES" altLang="es-ES" sz="1000" b="1" dirty="0" err="1">
                <a:latin typeface="Arial" panose="020B0604020202020204" pitchFamily="34" charset="0"/>
              </a:rPr>
              <a:t>respostes</a:t>
            </a:r>
            <a:r>
              <a:rPr lang="es-ES" altLang="es-ES" sz="1000" b="1" dirty="0">
                <a:latin typeface="Arial" panose="020B0604020202020204" pitchFamily="34" charset="0"/>
              </a:rPr>
              <a:t> a </a:t>
            </a:r>
            <a:r>
              <a:rPr lang="es-ES" altLang="es-ES" sz="1000" b="1" dirty="0" err="1">
                <a:latin typeface="Arial" panose="020B0604020202020204" pitchFamily="34" charset="0"/>
              </a:rPr>
              <a:t>entorns</a:t>
            </a:r>
            <a:r>
              <a:rPr lang="es-ES" altLang="es-ES" sz="1000" b="1" dirty="0">
                <a:latin typeface="Arial" panose="020B0604020202020204" pitchFamily="34" charset="0"/>
              </a:rPr>
              <a:t> VUCA i BANI</a:t>
            </a:r>
          </a:p>
        </p:txBody>
      </p:sp>
      <p:sp>
        <p:nvSpPr>
          <p:cNvPr id="55" name="3 CuadroTexto">
            <a:extLst>
              <a:ext uri="{FF2B5EF4-FFF2-40B4-BE49-F238E27FC236}">
                <a16:creationId xmlns:a16="http://schemas.microsoft.com/office/drawing/2014/main" id="{2960C4C1-2200-7649-4194-73378EA32B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10285" y="6556914"/>
            <a:ext cx="243412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a-ES" sz="900" dirty="0">
                <a:latin typeface="Arial" panose="020B0604020202020204" pitchFamily="34" charset="0"/>
              </a:rPr>
              <a:t>https://ictlogy.net/sociedadred/?p=1202</a:t>
            </a:r>
          </a:p>
        </p:txBody>
      </p:sp>
    </p:spTree>
    <p:extLst>
      <p:ext uri="{BB962C8B-B14F-4D97-AF65-F5344CB8AC3E}">
        <p14:creationId xmlns:p14="http://schemas.microsoft.com/office/powerpoint/2010/main" val="2476311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l'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l'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2722</TotalTime>
  <Words>2263</Words>
  <Application>Microsoft Office PowerPoint</Application>
  <PresentationFormat>Presentación en pantalla (4:3)</PresentationFormat>
  <Paragraphs>569</Paragraphs>
  <Slides>41</Slides>
  <Notes>25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41</vt:i4>
      </vt:variant>
    </vt:vector>
  </HeadingPairs>
  <TitlesOfParts>
    <vt:vector size="47" baseType="lpstr">
      <vt:lpstr>Arial</vt:lpstr>
      <vt:lpstr>Calibri</vt:lpstr>
      <vt:lpstr>Helvetica</vt:lpstr>
      <vt:lpstr>Times New Roman</vt:lpstr>
      <vt:lpstr>Wingdings</vt:lpstr>
      <vt:lpstr>Tema de l'Office</vt:lpstr>
      <vt:lpstr>La concurrència sistemàtica dels actors al cicle integral de les polítiques públiques</vt:lpstr>
      <vt:lpstr>Els canals de participació a les administracions públiques?</vt:lpstr>
      <vt:lpstr>La participació ciutadana en resum</vt:lpstr>
      <vt:lpstr>L’instrument de participació</vt:lpstr>
      <vt:lpstr>Instruments de participació ciutadana</vt:lpstr>
      <vt:lpstr>Què és un procés participatiu</vt:lpstr>
      <vt:lpstr>Problemes de la participació com a procés</vt:lpstr>
      <vt:lpstr>Tecnopolítica</vt:lpstr>
      <vt:lpstr>Presentación de PowerPoint</vt:lpstr>
      <vt:lpstr>La participació a la cadena de valor</vt:lpstr>
      <vt:lpstr>Tecnopolítica: una definició</vt:lpstr>
      <vt:lpstr>Causes</vt:lpstr>
      <vt:lpstr>Impactes instrumentals</vt:lpstr>
      <vt:lpstr>El govern obert aplicat a problemes complexos El cas de les eleccions al Parlament 2021 durant la pandèmia de COVID-19</vt:lpstr>
      <vt:lpstr>El govern obert com paradigma</vt:lpstr>
      <vt:lpstr>Transparència com a input</vt:lpstr>
      <vt:lpstr>L’Administració com a plataforma</vt:lpstr>
      <vt:lpstr>L’Administració com a plataforma</vt:lpstr>
      <vt:lpstr>Estratègia per una comunicació transmèdia</vt:lpstr>
      <vt:lpstr>L’entorn com enemic o com governança</vt:lpstr>
      <vt:lpstr>Institucions com a plataforma, Governança Pública com Ecosistema </vt:lpstr>
      <vt:lpstr>Del sistema de govern a l’ecosistema de governança</vt:lpstr>
      <vt:lpstr>L'Estat com a plataforma</vt:lpstr>
      <vt:lpstr>L'ecosistema de governança pública</vt:lpstr>
      <vt:lpstr>Canvis de significat (i)</vt:lpstr>
      <vt:lpstr>Canvis de significat (ii)</vt:lpstr>
      <vt:lpstr>Canvis en les normes (i)</vt:lpstr>
      <vt:lpstr>Canvis en les normes (ii)</vt:lpstr>
      <vt:lpstr>Canvis de poder (i)</vt:lpstr>
      <vt:lpstr>Canvis de poder (ii)</vt:lpstr>
      <vt:lpstr>Resultats</vt:lpstr>
      <vt:lpstr>Impactes</vt:lpstr>
      <vt:lpstr>Mite 1</vt:lpstr>
      <vt:lpstr>Mite 2</vt:lpstr>
      <vt:lpstr>Mite 3</vt:lpstr>
      <vt:lpstr>Mite 4</vt:lpstr>
      <vt:lpstr>Mite 5</vt:lpstr>
      <vt:lpstr>Mite 6</vt:lpstr>
      <vt:lpstr>De la jerarquia a la xarxa (i)</vt:lpstr>
      <vt:lpstr>De la jerarquia a la xarxa (ii)</vt:lpstr>
      <vt:lpstr>Presentación de PowerPoint</vt:lpstr>
    </vt:vector>
  </TitlesOfParts>
  <Company>CTTI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concurrència dels actors al cicle integral de les polítiques públiques. Els canals de participació a les administracions públiques</dc:title>
  <dc:creator>ismael.pena@gencat.cat</dc:creator>
  <cp:keywords>citizen participation, participació ciutadana, eapc, generalitat de catalunya, gencat, polítiques públiques</cp:keywords>
  <cp:lastModifiedBy>Ismael Peña-López</cp:lastModifiedBy>
  <cp:revision>273</cp:revision>
  <dcterms:created xsi:type="dcterms:W3CDTF">2017-04-20T16:14:44Z</dcterms:created>
  <dcterms:modified xsi:type="dcterms:W3CDTF">2025-02-09T18:00:57Z</dcterms:modified>
</cp:coreProperties>
</file>